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ink/ink2.xml" ContentType="application/inkml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9" r:id="rId1"/>
  </p:sldMasterIdLst>
  <p:notesMasterIdLst>
    <p:notesMasterId r:id="rId47"/>
  </p:notesMasterIdLst>
  <p:sldIdLst>
    <p:sldId id="312" r:id="rId2"/>
    <p:sldId id="256" r:id="rId3"/>
    <p:sldId id="259" r:id="rId4"/>
    <p:sldId id="260" r:id="rId5"/>
    <p:sldId id="261" r:id="rId6"/>
    <p:sldId id="262" r:id="rId7"/>
    <p:sldId id="326" r:id="rId8"/>
    <p:sldId id="313" r:id="rId9"/>
    <p:sldId id="329" r:id="rId10"/>
    <p:sldId id="338" r:id="rId11"/>
    <p:sldId id="339" r:id="rId12"/>
    <p:sldId id="336" r:id="rId13"/>
    <p:sldId id="334" r:id="rId14"/>
    <p:sldId id="264" r:id="rId15"/>
    <p:sldId id="270" r:id="rId16"/>
    <p:sldId id="265" r:id="rId17"/>
    <p:sldId id="267" r:id="rId18"/>
    <p:sldId id="268" r:id="rId19"/>
    <p:sldId id="327" r:id="rId20"/>
    <p:sldId id="315" r:id="rId21"/>
    <p:sldId id="271" r:id="rId22"/>
    <p:sldId id="274" r:id="rId23"/>
    <p:sldId id="277" r:id="rId24"/>
    <p:sldId id="273" r:id="rId25"/>
    <p:sldId id="275" r:id="rId26"/>
    <p:sldId id="316" r:id="rId27"/>
    <p:sldId id="279" r:id="rId28"/>
    <p:sldId id="276" r:id="rId29"/>
    <p:sldId id="317" r:id="rId30"/>
    <p:sldId id="281" r:id="rId31"/>
    <p:sldId id="318" r:id="rId32"/>
    <p:sldId id="292" r:id="rId33"/>
    <p:sldId id="319" r:id="rId34"/>
    <p:sldId id="284" r:id="rId35"/>
    <p:sldId id="285" r:id="rId36"/>
    <p:sldId id="328" r:id="rId37"/>
    <p:sldId id="286" r:id="rId38"/>
    <p:sldId id="330" r:id="rId39"/>
    <p:sldId id="331" r:id="rId40"/>
    <p:sldId id="289" r:id="rId41"/>
    <p:sldId id="320" r:id="rId42"/>
    <p:sldId id="321" r:id="rId43"/>
    <p:sldId id="323" r:id="rId44"/>
    <p:sldId id="333" r:id="rId45"/>
    <p:sldId id="322" r:id="rId46"/>
  </p:sldIdLst>
  <p:sldSz cx="9144000" cy="5143500" type="screen16x9"/>
  <p:notesSz cx="6858000" cy="9144000"/>
  <p:embeddedFontLst>
    <p:embeddedFont>
      <p:font typeface="Dela Gothic One" panose="020B0604020202020204" charset="-128"/>
      <p:regular r:id="rId48"/>
    </p:embeddedFont>
    <p:embeddedFont>
      <p:font typeface="ADLaM Display" panose="02010000000000000000" pitchFamily="2" charset="0"/>
      <p:regular r:id="rId49"/>
    </p:embeddedFont>
    <p:embeddedFont>
      <p:font typeface="Barlow" panose="00000500000000000000" pitchFamily="2" charset="0"/>
      <p:regular r:id="rId50"/>
      <p:bold r:id="rId51"/>
      <p:italic r:id="rId52"/>
      <p:boldItalic r:id="rId53"/>
    </p:embeddedFont>
    <p:embeddedFont>
      <p:font typeface="Barlow Medium" panose="00000600000000000000" pitchFamily="2" charset="0"/>
      <p:regular r:id="rId54"/>
      <p:bold r:id="rId55"/>
      <p:italic r:id="rId56"/>
      <p:boldItalic r:id="rId57"/>
    </p:embeddedFont>
    <p:embeddedFont>
      <p:font typeface="Helvetica" panose="020B0604020202020204" pitchFamily="34" charset="0"/>
      <p:regular r:id="rId58"/>
      <p:bold r:id="rId59"/>
      <p:italic r:id="rId60"/>
      <p:boldItalic r:id="rId6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E06046-D7A7-AEC8-C986-269E22FC411F}" v="7" dt="2026-05-07T14:15:32.928"/>
    <p1510:client id="{0A5E722F-6BE6-9FF2-E7EF-DCF9FA94471F}" v="66" dt="2026-05-06T23:35:39.233"/>
    <p1510:client id="{15E73720-2F26-DC15-B2C7-BDF838AC07B7}" v="16" dt="2026-05-07T13:44:37.601"/>
    <p1510:client id="{3FF83F2A-4168-3E6E-BB56-9884EAF25067}" v="44" dt="2026-05-07T13:58:19.922"/>
    <p1510:client id="{43E7BC8A-9F21-D04C-0D10-8A0E84D174F4}" v="4" dt="2026-05-07T15:05:39.180"/>
    <p1510:client id="{751E6C87-D460-12B0-B63F-21F43822CACF}" v="1147" dt="2026-05-07T20:53:54.024"/>
    <p1510:client id="{7687B375-39C6-2B73-DD56-5ADBD843AE0E}" v="28" dt="2026-05-06T23:59:29.326"/>
    <p1510:client id="{A8FA6347-FEA5-3B4C-A255-E9107CC90F23}" v="69" dt="2026-05-07T20:12:47.304"/>
    <p1510:client id="{A9A26909-F720-EB46-8E39-CD3C7A3666E6}" v="24" dt="2026-05-07T15:08:53.878"/>
    <p1510:client id="{B1D182AA-F894-51E5-24F8-431269A8E9D9}" v="4" dt="2026-05-07T16:59:48.244"/>
    <p1510:client id="{CBFD70F8-76E4-9149-9953-3E92E0404FEC}" v="736" dt="2026-05-07T12:01:56.938"/>
    <p1510:client id="{EAB99127-CAB9-0A62-5250-787FF7716CE9}" v="36" dt="2026-05-07T20:09:31.434"/>
  </p1510:revLst>
</p1510:revInfo>
</file>

<file path=ppt/tableStyles.xml><?xml version="1.0" encoding="utf-8"?>
<a:tblStyleLst xmlns:a="http://schemas.openxmlformats.org/drawingml/2006/main" def="{68F39247-A459-4F17-851A-294623205806}">
  <a:tblStyle styleId="{68F39247-A459-4F17-851A-29462320580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font" Target="fonts/font3.fntdata"/><Relationship Id="rId55" Type="http://schemas.openxmlformats.org/officeDocument/2006/relationships/font" Target="fonts/font8.fntdata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6.fntdata"/><Relationship Id="rId58" Type="http://schemas.openxmlformats.org/officeDocument/2006/relationships/font" Target="fonts/font11.fntdata"/><Relationship Id="rId66" Type="http://schemas.microsoft.com/office/2015/10/relationships/revisionInfo" Target="revisionInfo.xml"/><Relationship Id="rId5" Type="http://schemas.openxmlformats.org/officeDocument/2006/relationships/slide" Target="slides/slide4.xml"/><Relationship Id="rId61" Type="http://schemas.openxmlformats.org/officeDocument/2006/relationships/font" Target="fonts/font14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1.fntdata"/><Relationship Id="rId56" Type="http://schemas.openxmlformats.org/officeDocument/2006/relationships/font" Target="fonts/font9.fntdata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4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12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7.fntdata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2.fntdata"/><Relationship Id="rId57" Type="http://schemas.openxmlformats.org/officeDocument/2006/relationships/font" Target="fonts/font10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5.fntdata"/><Relationship Id="rId60" Type="http://schemas.openxmlformats.org/officeDocument/2006/relationships/font" Target="fonts/font13.fntdata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5-01T08:08:22.53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26473 4411 32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5-01T09:28:34.4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8094 11501 32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6" name="Google Shape;30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e811cd5716_0_1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e811cd5716_0_1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e710ee6ade_0_8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e710ee6ade_0_8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e710ee6ade_0_1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e710ee6ade_0_1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36525C2B-BCFF-BDE3-9EE4-202190DBB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e710ee6ade_0_101:notes">
            <a:extLst>
              <a:ext uri="{FF2B5EF4-FFF2-40B4-BE49-F238E27FC236}">
                <a16:creationId xmlns:a16="http://schemas.microsoft.com/office/drawing/2014/main" id="{4D74CEDE-B6F7-7A62-6C48-223EC449C35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e710ee6ade_0_101:notes">
            <a:extLst>
              <a:ext uri="{FF2B5EF4-FFF2-40B4-BE49-F238E27FC236}">
                <a16:creationId xmlns:a16="http://schemas.microsoft.com/office/drawing/2014/main" id="{123364F6-A81A-EC23-0316-0F212F0B67C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20283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A3E5A90D-0665-DE7F-1E10-6DE547D8F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086C2D60-C8EB-BF36-3CDE-4B22D4FDE5F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7674069D-7C17-F5F0-1A21-B67F5C997CB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8810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3FC3F932-2D6B-B992-9E59-9C9798033C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e710ee6ade_0_101:notes">
            <a:extLst>
              <a:ext uri="{FF2B5EF4-FFF2-40B4-BE49-F238E27FC236}">
                <a16:creationId xmlns:a16="http://schemas.microsoft.com/office/drawing/2014/main" id="{7F314C82-35D2-C5D6-37FF-077735393F4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e710ee6ade_0_101:notes">
            <a:extLst>
              <a:ext uri="{FF2B5EF4-FFF2-40B4-BE49-F238E27FC236}">
                <a16:creationId xmlns:a16="http://schemas.microsoft.com/office/drawing/2014/main" id="{A83A28F5-FA68-7DF2-44EC-E25BE5BB41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7654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23638D6A-A113-178B-5935-9A8BC902F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e710ee6ade_0_101:notes">
            <a:extLst>
              <a:ext uri="{FF2B5EF4-FFF2-40B4-BE49-F238E27FC236}">
                <a16:creationId xmlns:a16="http://schemas.microsoft.com/office/drawing/2014/main" id="{B9E9D0A8-1804-C283-9EEF-E077B613ACB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e710ee6ade_0_101:notes">
            <a:extLst>
              <a:ext uri="{FF2B5EF4-FFF2-40B4-BE49-F238E27FC236}">
                <a16:creationId xmlns:a16="http://schemas.microsoft.com/office/drawing/2014/main" id="{5F315D03-E3D4-469C-15A8-4AE7FD5F37B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326419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DE7ECC5E-D3E4-263D-BF3E-BCC97FC5C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e710ee6ade_0_101:notes">
            <a:extLst>
              <a:ext uri="{FF2B5EF4-FFF2-40B4-BE49-F238E27FC236}">
                <a16:creationId xmlns:a16="http://schemas.microsoft.com/office/drawing/2014/main" id="{E2C7BD97-D17A-8AF4-96E7-EBEBB8C257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e710ee6ade_0_101:notes">
            <a:extLst>
              <a:ext uri="{FF2B5EF4-FFF2-40B4-BE49-F238E27FC236}">
                <a16:creationId xmlns:a16="http://schemas.microsoft.com/office/drawing/2014/main" id="{C742546A-873F-6377-0BD0-7BA6746AB49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815654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ge811cd5716_0_1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4" name="Google Shape;474;ge811cd5716_0_1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ge710ee6ade_0_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2" name="Google Shape;732;ge710ee6ade_0_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ge710ee6ade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5" name="Google Shape;555;ge710ee6ade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Google Shape;648;ge710ee6ade_0_7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9" name="Google Shape;649;ge710ee6ade_0_7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Google Shape;657;ge710ee6ade_0_2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8" name="Google Shape;658;ge710ee6ade_0_2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6AD2F3C3-047D-A642-F915-D9E7EBFEB9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1190B28F-DE34-2C12-31D1-4AD44F6E41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3D589A4B-7AF4-7B1F-D031-7F6FE5A4B0C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8591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9" name="Google Shape;749;ge710ee6ade_0_3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0" name="Google Shape;750;ge710ee6ade_0_3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Google Shape;843;ge710ee6ade_0_3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4" name="Google Shape;844;ge710ee6ade_0_3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7" name="Google Shape;937;ge710ee6ade_0_5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8" name="Google Shape;938;ge710ee6ade_0_5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e710ee6ade_0_5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e710ee6ade_0_5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Google Shape;900;ge710ee6ade_0_4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1" name="Google Shape;901;ge710ee6ade_0_4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85F3948C-A442-06F2-C650-BB0CF6084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6B176602-68E2-6C03-1DAF-2A886B7D092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71DD5BA3-C285-386B-0510-BD9FF30703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6608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Google Shape;1027;ge710ee6ade_0_6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8" name="Google Shape;1028;ge710ee6ade_0_6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" name="Google Shape;911;ge710ee6ade_0_4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2" name="Google Shape;912;ge710ee6ade_0_4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D2D4EF53-8487-15DE-DF99-C44FBD777A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4F8445AC-F5A1-70E6-96C5-8FE1EFF037E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E5E337B6-D28F-899F-45AC-5633DBA310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4195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7" name="Google Shape;1067;ge710ee6ade_0_6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8" name="Google Shape;1068;ge710ee6ade_0_6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6ABE6DE3-B581-77ED-0D45-610D23A78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24F17D88-2DB0-F0E1-F02B-694EC0253CD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E746A330-5242-07AA-A24A-40AF32A465C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5518933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1" name="Google Shape;1791;ge710ee6ade_0_194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2" name="Google Shape;1792;ge710ee6ade_0_194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F7F6B00C-27BC-568A-1268-C8478DAC5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B05143D3-E97A-3FF5-F221-DF9F97D60A6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FDA8BAD5-9A17-CDC2-1486-750560EE8A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019416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7" name="Google Shape;1207;ge710ee6ade_0_8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8" name="Google Shape;1208;ge710ee6ade_0_8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" name="Google Shape;1253;ge710ee6ade_0_8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4" name="Google Shape;1254;ge710ee6ade_0_8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2">
          <a:extLst>
            <a:ext uri="{FF2B5EF4-FFF2-40B4-BE49-F238E27FC236}">
              <a16:creationId xmlns:a16="http://schemas.microsoft.com/office/drawing/2014/main" id="{5D20FAC8-7877-1D11-68E1-D6782D792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" name="Google Shape;1253;ge710ee6ade_0_832:notes">
            <a:extLst>
              <a:ext uri="{FF2B5EF4-FFF2-40B4-BE49-F238E27FC236}">
                <a16:creationId xmlns:a16="http://schemas.microsoft.com/office/drawing/2014/main" id="{95A7E22F-0914-0F39-6CA7-D8F177CDF8C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4" name="Google Shape;1254;ge710ee6ade_0_832:notes">
            <a:extLst>
              <a:ext uri="{FF2B5EF4-FFF2-40B4-BE49-F238E27FC236}">
                <a16:creationId xmlns:a16="http://schemas.microsoft.com/office/drawing/2014/main" id="{CD4E83BF-498A-7A19-D3CA-519E4728720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2220657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" name="Google Shape;1261;ge710ee6ade_0_8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2" name="Google Shape;1262;ge710ee6ade_0_8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5" name="Google Shape;1325;ge710ee6ade_0_8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6" name="Google Shape;1326;ge710ee6ade_0_8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DE3B8861-AAB6-CB43-3F9C-20FFE1CBE5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B8C1E8A4-2813-821B-D3DA-FC808BFC290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CFA22CF9-2672-DB2A-AD90-70859F96F4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9752161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5079153E-FB32-23C7-1769-2A99AF88C6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6E0E6061-070A-AADD-B00F-E44C51AA60A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F0893601-DCAA-AFCD-AB55-08051110D5C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7801423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>
          <a:extLst>
            <a:ext uri="{FF2B5EF4-FFF2-40B4-BE49-F238E27FC236}">
              <a16:creationId xmlns:a16="http://schemas.microsoft.com/office/drawing/2014/main" id="{4EB8CF59-C974-7F24-ECF3-A6A8BA7B6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e710ee6ade_0_732:notes">
            <a:extLst>
              <a:ext uri="{FF2B5EF4-FFF2-40B4-BE49-F238E27FC236}">
                <a16:creationId xmlns:a16="http://schemas.microsoft.com/office/drawing/2014/main" id="{181A892B-E27A-E073-5A27-E202A035B9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e710ee6ade_0_732:notes">
            <a:extLst>
              <a:ext uri="{FF2B5EF4-FFF2-40B4-BE49-F238E27FC236}">
                <a16:creationId xmlns:a16="http://schemas.microsoft.com/office/drawing/2014/main" id="{DC6E540E-F1AB-BDA3-B8D7-E9F363E232D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0595362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6">
          <a:extLst>
            <a:ext uri="{FF2B5EF4-FFF2-40B4-BE49-F238E27FC236}">
              <a16:creationId xmlns:a16="http://schemas.microsoft.com/office/drawing/2014/main" id="{57513345-D024-11E2-9BBD-771AF11A80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7" name="Google Shape;1307;ge710ee6ade_0_868:notes">
            <a:extLst>
              <a:ext uri="{FF2B5EF4-FFF2-40B4-BE49-F238E27FC236}">
                <a16:creationId xmlns:a16="http://schemas.microsoft.com/office/drawing/2014/main" id="{EB2DEB11-BCB9-7327-70A8-6DA5AE03843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8" name="Google Shape;1308;ge710ee6ade_0_868:notes">
            <a:extLst>
              <a:ext uri="{FF2B5EF4-FFF2-40B4-BE49-F238E27FC236}">
                <a16:creationId xmlns:a16="http://schemas.microsoft.com/office/drawing/2014/main" id="{83E5B77A-6E05-6796-5161-7BB4125687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3688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713225" y="825900"/>
            <a:ext cx="5115900" cy="1746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5000" b="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713225" y="3981450"/>
            <a:ext cx="2458200" cy="567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 rot="10800000">
            <a:off x="409575" y="2581200"/>
            <a:ext cx="4152900" cy="2143200"/>
          </a:xfrm>
          <a:prstGeom prst="round1Rect">
            <a:avLst>
              <a:gd name="adj" fmla="val 9777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5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ubTitle" idx="1"/>
          </p:nvPr>
        </p:nvSpPr>
        <p:spPr>
          <a:xfrm>
            <a:off x="4867200" y="3743325"/>
            <a:ext cx="2124000" cy="98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title" idx="2" hasCustomPrompt="1"/>
          </p:nvPr>
        </p:nvSpPr>
        <p:spPr>
          <a:xfrm>
            <a:off x="713225" y="2819400"/>
            <a:ext cx="3859200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2000"/>
              <a:buNone/>
              <a:defRPr sz="17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4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subTitle" idx="1"/>
          </p:nvPr>
        </p:nvSpPr>
        <p:spPr>
          <a:xfrm>
            <a:off x="713200" y="1438050"/>
            <a:ext cx="7717500" cy="3291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Barlow Medium"/>
              <a:buChar char="●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○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■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●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○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■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●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○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■"/>
              <a:defRPr sz="1200"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5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5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5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5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title"/>
          </p:nvPr>
        </p:nvSpPr>
        <p:spPr>
          <a:xfrm>
            <a:off x="1275225" y="3288483"/>
            <a:ext cx="24333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subTitle" idx="1"/>
          </p:nvPr>
        </p:nvSpPr>
        <p:spPr>
          <a:xfrm>
            <a:off x="1276025" y="3644458"/>
            <a:ext cx="2431800" cy="941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title" idx="2"/>
          </p:nvPr>
        </p:nvSpPr>
        <p:spPr>
          <a:xfrm>
            <a:off x="5434150" y="3288483"/>
            <a:ext cx="24333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subTitle" idx="3"/>
          </p:nvPr>
        </p:nvSpPr>
        <p:spPr>
          <a:xfrm>
            <a:off x="5434950" y="3644459"/>
            <a:ext cx="2432100" cy="941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6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6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6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6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6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7"/>
          <p:cNvSpPr/>
          <p:nvPr/>
        </p:nvSpPr>
        <p:spPr>
          <a:xfrm rot="-5400000">
            <a:off x="489050" y="343175"/>
            <a:ext cx="4298400" cy="4470000"/>
          </a:xfrm>
          <a:prstGeom prst="round2SameRect">
            <a:avLst>
              <a:gd name="adj1" fmla="val 4192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7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7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7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ctrTitle"/>
          </p:nvPr>
        </p:nvSpPr>
        <p:spPr>
          <a:xfrm>
            <a:off x="713225" y="952350"/>
            <a:ext cx="3858900" cy="952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2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subTitle" idx="1"/>
          </p:nvPr>
        </p:nvSpPr>
        <p:spPr>
          <a:xfrm>
            <a:off x="713225" y="2204975"/>
            <a:ext cx="3858900" cy="2301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●"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○"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■"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●"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○"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■"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●"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○"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Char char="■"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8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8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8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8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8"/>
          <p:cNvSpPr txBox="1">
            <a:spLocks noGrp="1"/>
          </p:cNvSpPr>
          <p:nvPr>
            <p:ph type="ctrTitle"/>
          </p:nvPr>
        </p:nvSpPr>
        <p:spPr>
          <a:xfrm>
            <a:off x="712875" y="1030900"/>
            <a:ext cx="7171800" cy="1929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7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9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9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9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9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ctrTitle"/>
          </p:nvPr>
        </p:nvSpPr>
        <p:spPr>
          <a:xfrm>
            <a:off x="713225" y="825900"/>
            <a:ext cx="7717500" cy="120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5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subTitle" idx="1"/>
          </p:nvPr>
        </p:nvSpPr>
        <p:spPr>
          <a:xfrm>
            <a:off x="713225" y="3629025"/>
            <a:ext cx="7717500" cy="92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1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1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11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11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1"/>
          <p:cNvSpPr txBox="1">
            <a:spLocks noGrp="1"/>
          </p:cNvSpPr>
          <p:nvPr>
            <p:ph type="subTitle" idx="1"/>
          </p:nvPr>
        </p:nvSpPr>
        <p:spPr>
          <a:xfrm>
            <a:off x="713225" y="3781425"/>
            <a:ext cx="2934900" cy="77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87" name="Google Shape;87;p11"/>
          <p:cNvSpPr txBox="1">
            <a:spLocks noGrp="1"/>
          </p:cNvSpPr>
          <p:nvPr>
            <p:ph type="title" hasCustomPrompt="1"/>
          </p:nvPr>
        </p:nvSpPr>
        <p:spPr>
          <a:xfrm>
            <a:off x="713225" y="870325"/>
            <a:ext cx="7717500" cy="140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2000"/>
              <a:buNone/>
              <a:defRPr sz="9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_1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3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13"/>
          <p:cNvSpPr/>
          <p:nvPr/>
        </p:nvSpPr>
        <p:spPr>
          <a:xfrm>
            <a:off x="4488825" y="1457325"/>
            <a:ext cx="1562100" cy="3257400"/>
          </a:xfrm>
          <a:prstGeom prst="rect">
            <a:avLst/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3"/>
          <p:cNvSpPr/>
          <p:nvPr/>
        </p:nvSpPr>
        <p:spPr>
          <a:xfrm rot="10800000">
            <a:off x="409575" y="1457250"/>
            <a:ext cx="1562100" cy="3248100"/>
          </a:xfrm>
          <a:prstGeom prst="round1Rect">
            <a:avLst>
              <a:gd name="adj" fmla="val 13415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3"/>
          <p:cNvSpPr/>
          <p:nvPr/>
        </p:nvSpPr>
        <p:spPr>
          <a:xfrm rot="10800000">
            <a:off x="409575" y="3095700"/>
            <a:ext cx="1562100" cy="1628700"/>
          </a:xfrm>
          <a:prstGeom prst="round1Rect">
            <a:avLst>
              <a:gd name="adj" fmla="val 13415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3"/>
          <p:cNvSpPr/>
          <p:nvPr/>
        </p:nvSpPr>
        <p:spPr>
          <a:xfrm>
            <a:off x="4488825" y="3095550"/>
            <a:ext cx="1562100" cy="1628700"/>
          </a:xfrm>
          <a:prstGeom prst="rect">
            <a:avLst/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95" name="Google Shape;95;p13"/>
          <p:cNvCxnSpPr>
            <a:stCxn id="93" idx="2"/>
          </p:cNvCxnSpPr>
          <p:nvPr/>
        </p:nvCxnSpPr>
        <p:spPr>
          <a:xfrm>
            <a:off x="1190625" y="3095700"/>
            <a:ext cx="75438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6" name="Google Shape;96;p13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3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3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3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3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13"/>
          <p:cNvSpPr txBox="1">
            <a:spLocks noGrp="1"/>
          </p:cNvSpPr>
          <p:nvPr>
            <p:ph type="title" idx="2"/>
          </p:nvPr>
        </p:nvSpPr>
        <p:spPr>
          <a:xfrm>
            <a:off x="2126625" y="1723550"/>
            <a:ext cx="2226300" cy="539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subTitle" idx="1"/>
          </p:nvPr>
        </p:nvSpPr>
        <p:spPr>
          <a:xfrm>
            <a:off x="2127356" y="2344425"/>
            <a:ext cx="2224800" cy="50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03" name="Google Shape;103;p13"/>
          <p:cNvSpPr txBox="1">
            <a:spLocks noGrp="1"/>
          </p:cNvSpPr>
          <p:nvPr>
            <p:ph type="title" idx="3" hasCustomPrompt="1"/>
          </p:nvPr>
        </p:nvSpPr>
        <p:spPr>
          <a:xfrm>
            <a:off x="713250" y="1666400"/>
            <a:ext cx="1001400" cy="714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38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04" name="Google Shape;104;p13"/>
          <p:cNvSpPr txBox="1">
            <a:spLocks noGrp="1"/>
          </p:cNvSpPr>
          <p:nvPr>
            <p:ph type="title" idx="4"/>
          </p:nvPr>
        </p:nvSpPr>
        <p:spPr>
          <a:xfrm>
            <a:off x="6201600" y="1723550"/>
            <a:ext cx="2226300" cy="539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3"/>
          <p:cNvSpPr txBox="1">
            <a:spLocks noGrp="1"/>
          </p:cNvSpPr>
          <p:nvPr>
            <p:ph type="subTitle" idx="5"/>
          </p:nvPr>
        </p:nvSpPr>
        <p:spPr>
          <a:xfrm>
            <a:off x="6202331" y="2344425"/>
            <a:ext cx="2224800" cy="50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06" name="Google Shape;106;p13"/>
          <p:cNvSpPr txBox="1">
            <a:spLocks noGrp="1"/>
          </p:cNvSpPr>
          <p:nvPr>
            <p:ph type="title" idx="6" hasCustomPrompt="1"/>
          </p:nvPr>
        </p:nvSpPr>
        <p:spPr>
          <a:xfrm>
            <a:off x="4769175" y="1628300"/>
            <a:ext cx="1001400" cy="714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38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07" name="Google Shape;107;p13"/>
          <p:cNvSpPr txBox="1">
            <a:spLocks noGrp="1"/>
          </p:cNvSpPr>
          <p:nvPr>
            <p:ph type="title" idx="7"/>
          </p:nvPr>
        </p:nvSpPr>
        <p:spPr>
          <a:xfrm>
            <a:off x="2126625" y="3352325"/>
            <a:ext cx="2226300" cy="539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3"/>
          <p:cNvSpPr txBox="1">
            <a:spLocks noGrp="1"/>
          </p:cNvSpPr>
          <p:nvPr>
            <p:ph type="subTitle" idx="8"/>
          </p:nvPr>
        </p:nvSpPr>
        <p:spPr>
          <a:xfrm>
            <a:off x="2127356" y="3973200"/>
            <a:ext cx="2224800" cy="50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09" name="Google Shape;109;p13"/>
          <p:cNvSpPr txBox="1">
            <a:spLocks noGrp="1"/>
          </p:cNvSpPr>
          <p:nvPr>
            <p:ph type="title" idx="9" hasCustomPrompt="1"/>
          </p:nvPr>
        </p:nvSpPr>
        <p:spPr>
          <a:xfrm>
            <a:off x="713250" y="3295175"/>
            <a:ext cx="1001400" cy="714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38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10" name="Google Shape;110;p13"/>
          <p:cNvSpPr txBox="1">
            <a:spLocks noGrp="1"/>
          </p:cNvSpPr>
          <p:nvPr>
            <p:ph type="title" idx="13"/>
          </p:nvPr>
        </p:nvSpPr>
        <p:spPr>
          <a:xfrm>
            <a:off x="6201600" y="3352325"/>
            <a:ext cx="2226300" cy="539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subTitle" idx="14"/>
          </p:nvPr>
        </p:nvSpPr>
        <p:spPr>
          <a:xfrm>
            <a:off x="6202331" y="3973200"/>
            <a:ext cx="2224800" cy="50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12" name="Google Shape;112;p13"/>
          <p:cNvSpPr txBox="1">
            <a:spLocks noGrp="1"/>
          </p:cNvSpPr>
          <p:nvPr>
            <p:ph type="title" idx="15" hasCustomPrompt="1"/>
          </p:nvPr>
        </p:nvSpPr>
        <p:spPr>
          <a:xfrm>
            <a:off x="4769175" y="3295175"/>
            <a:ext cx="1001400" cy="714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 sz="38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14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4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14"/>
          <p:cNvSpPr/>
          <p:nvPr/>
        </p:nvSpPr>
        <p:spPr>
          <a:xfrm rot="-5400000">
            <a:off x="338900" y="493325"/>
            <a:ext cx="4298400" cy="4169700"/>
          </a:xfrm>
          <a:prstGeom prst="round2SameRect">
            <a:avLst>
              <a:gd name="adj1" fmla="val 4192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14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4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4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14"/>
          <p:cNvSpPr txBox="1">
            <a:spLocks noGrp="1"/>
          </p:cNvSpPr>
          <p:nvPr>
            <p:ph type="ctrTitle"/>
          </p:nvPr>
        </p:nvSpPr>
        <p:spPr>
          <a:xfrm>
            <a:off x="713225" y="3508488"/>
            <a:ext cx="2572800" cy="567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24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0" name="Google Shape;120;p14"/>
          <p:cNvSpPr txBox="1">
            <a:spLocks noGrp="1"/>
          </p:cNvSpPr>
          <p:nvPr>
            <p:ph type="subTitle" idx="1"/>
          </p:nvPr>
        </p:nvSpPr>
        <p:spPr>
          <a:xfrm>
            <a:off x="713225" y="1476611"/>
            <a:ext cx="3422100" cy="1827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2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5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15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15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5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5"/>
          <p:cNvSpPr txBox="1">
            <a:spLocks noGrp="1"/>
          </p:cNvSpPr>
          <p:nvPr>
            <p:ph type="ctrTitle"/>
          </p:nvPr>
        </p:nvSpPr>
        <p:spPr>
          <a:xfrm>
            <a:off x="712875" y="1116691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6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3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6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9" name="Google Shape;129;p16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16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16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6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16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16"/>
          <p:cNvSpPr txBox="1">
            <a:spLocks noGrp="1"/>
          </p:cNvSpPr>
          <p:nvPr>
            <p:ph type="title" idx="2"/>
          </p:nvPr>
        </p:nvSpPr>
        <p:spPr>
          <a:xfrm>
            <a:off x="713250" y="3472721"/>
            <a:ext cx="20064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6"/>
          <p:cNvSpPr txBox="1">
            <a:spLocks noGrp="1"/>
          </p:cNvSpPr>
          <p:nvPr>
            <p:ph type="subTitle" idx="1"/>
          </p:nvPr>
        </p:nvSpPr>
        <p:spPr>
          <a:xfrm>
            <a:off x="713900" y="3828691"/>
            <a:ext cx="20052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36" name="Google Shape;136;p16"/>
          <p:cNvSpPr txBox="1">
            <a:spLocks noGrp="1"/>
          </p:cNvSpPr>
          <p:nvPr>
            <p:ph type="title" idx="3"/>
          </p:nvPr>
        </p:nvSpPr>
        <p:spPr>
          <a:xfrm>
            <a:off x="3568800" y="3472721"/>
            <a:ext cx="20064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6"/>
          <p:cNvSpPr txBox="1">
            <a:spLocks noGrp="1"/>
          </p:cNvSpPr>
          <p:nvPr>
            <p:ph type="subTitle" idx="4"/>
          </p:nvPr>
        </p:nvSpPr>
        <p:spPr>
          <a:xfrm>
            <a:off x="3569450" y="3828691"/>
            <a:ext cx="20049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38" name="Google Shape;138;p16"/>
          <p:cNvSpPr txBox="1">
            <a:spLocks noGrp="1"/>
          </p:cNvSpPr>
          <p:nvPr>
            <p:ph type="title" idx="5"/>
          </p:nvPr>
        </p:nvSpPr>
        <p:spPr>
          <a:xfrm>
            <a:off x="6424350" y="3472721"/>
            <a:ext cx="2004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6"/>
          <p:cNvSpPr txBox="1">
            <a:spLocks noGrp="1"/>
          </p:cNvSpPr>
          <p:nvPr>
            <p:ph type="subTitle" idx="6"/>
          </p:nvPr>
        </p:nvSpPr>
        <p:spPr>
          <a:xfrm>
            <a:off x="6425000" y="3828691"/>
            <a:ext cx="2003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cxnSp>
        <p:nvCxnSpPr>
          <p:cNvPr id="140" name="Google Shape;140;p16"/>
          <p:cNvCxnSpPr/>
          <p:nvPr/>
        </p:nvCxnSpPr>
        <p:spPr>
          <a:xfrm>
            <a:off x="3167786" y="2351825"/>
            <a:ext cx="0" cy="2384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1" name="Google Shape;141;p16"/>
          <p:cNvCxnSpPr/>
          <p:nvPr/>
        </p:nvCxnSpPr>
        <p:spPr>
          <a:xfrm>
            <a:off x="5947270" y="2351825"/>
            <a:ext cx="0" cy="2384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7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7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7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17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7"/>
          <p:cNvSpPr txBox="1">
            <a:spLocks noGrp="1"/>
          </p:cNvSpPr>
          <p:nvPr>
            <p:ph type="ctrTitle"/>
          </p:nvPr>
        </p:nvSpPr>
        <p:spPr>
          <a:xfrm>
            <a:off x="713225" y="825900"/>
            <a:ext cx="7717500" cy="120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5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48" name="Google Shape;148;p17"/>
          <p:cNvSpPr txBox="1">
            <a:spLocks noGrp="1"/>
          </p:cNvSpPr>
          <p:nvPr>
            <p:ph type="subTitle" idx="1"/>
          </p:nvPr>
        </p:nvSpPr>
        <p:spPr>
          <a:xfrm>
            <a:off x="713225" y="1914600"/>
            <a:ext cx="3173400" cy="2814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"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8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8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8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8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8"/>
          <p:cNvSpPr txBox="1">
            <a:spLocks noGrp="1"/>
          </p:cNvSpPr>
          <p:nvPr>
            <p:ph type="ctrTitle"/>
          </p:nvPr>
        </p:nvSpPr>
        <p:spPr>
          <a:xfrm>
            <a:off x="713225" y="825900"/>
            <a:ext cx="7717500" cy="120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5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55" name="Google Shape;155;p18"/>
          <p:cNvSpPr txBox="1">
            <a:spLocks noGrp="1"/>
          </p:cNvSpPr>
          <p:nvPr>
            <p:ph type="subTitle" idx="1"/>
          </p:nvPr>
        </p:nvSpPr>
        <p:spPr>
          <a:xfrm>
            <a:off x="713225" y="3629025"/>
            <a:ext cx="7717500" cy="92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5"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9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9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9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9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9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9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19"/>
          <p:cNvSpPr txBox="1">
            <a:spLocks noGrp="1"/>
          </p:cNvSpPr>
          <p:nvPr>
            <p:ph type="title" idx="2"/>
          </p:nvPr>
        </p:nvSpPr>
        <p:spPr>
          <a:xfrm>
            <a:off x="1275225" y="1658350"/>
            <a:ext cx="2600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19"/>
          <p:cNvSpPr txBox="1">
            <a:spLocks noGrp="1"/>
          </p:cNvSpPr>
          <p:nvPr>
            <p:ph type="subTitle" idx="1"/>
          </p:nvPr>
        </p:nvSpPr>
        <p:spPr>
          <a:xfrm>
            <a:off x="1276025" y="2014306"/>
            <a:ext cx="2601900" cy="68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65" name="Google Shape;165;p19"/>
          <p:cNvSpPr txBox="1">
            <a:spLocks noGrp="1"/>
          </p:cNvSpPr>
          <p:nvPr>
            <p:ph type="title" idx="3"/>
          </p:nvPr>
        </p:nvSpPr>
        <p:spPr>
          <a:xfrm>
            <a:off x="5349850" y="3508495"/>
            <a:ext cx="2601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19"/>
          <p:cNvSpPr txBox="1">
            <a:spLocks noGrp="1"/>
          </p:cNvSpPr>
          <p:nvPr>
            <p:ph type="subTitle" idx="4"/>
          </p:nvPr>
        </p:nvSpPr>
        <p:spPr>
          <a:xfrm>
            <a:off x="5350700" y="3864471"/>
            <a:ext cx="2600700" cy="68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"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0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0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20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20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20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20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4" name="Google Shape;174;p20"/>
          <p:cNvSpPr txBox="1">
            <a:spLocks noGrp="1"/>
          </p:cNvSpPr>
          <p:nvPr>
            <p:ph type="title" idx="2"/>
          </p:nvPr>
        </p:nvSpPr>
        <p:spPr>
          <a:xfrm>
            <a:off x="867000" y="3472725"/>
            <a:ext cx="18441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5" name="Google Shape;175;p20"/>
          <p:cNvSpPr txBox="1">
            <a:spLocks noGrp="1"/>
          </p:cNvSpPr>
          <p:nvPr>
            <p:ph type="subTitle" idx="1"/>
          </p:nvPr>
        </p:nvSpPr>
        <p:spPr>
          <a:xfrm>
            <a:off x="867600" y="3828700"/>
            <a:ext cx="18429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76" name="Google Shape;176;p20"/>
          <p:cNvSpPr txBox="1">
            <a:spLocks noGrp="1"/>
          </p:cNvSpPr>
          <p:nvPr>
            <p:ph type="title" idx="3"/>
          </p:nvPr>
        </p:nvSpPr>
        <p:spPr>
          <a:xfrm>
            <a:off x="3646513" y="3472725"/>
            <a:ext cx="1842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20"/>
          <p:cNvSpPr txBox="1">
            <a:spLocks noGrp="1"/>
          </p:cNvSpPr>
          <p:nvPr>
            <p:ph type="subTitle" idx="4"/>
          </p:nvPr>
        </p:nvSpPr>
        <p:spPr>
          <a:xfrm>
            <a:off x="3647110" y="3828700"/>
            <a:ext cx="18417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78" name="Google Shape;178;p20"/>
          <p:cNvSpPr txBox="1">
            <a:spLocks noGrp="1"/>
          </p:cNvSpPr>
          <p:nvPr>
            <p:ph type="title" idx="5"/>
          </p:nvPr>
        </p:nvSpPr>
        <p:spPr>
          <a:xfrm>
            <a:off x="6408738" y="3472725"/>
            <a:ext cx="18441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20"/>
          <p:cNvSpPr txBox="1">
            <a:spLocks noGrp="1"/>
          </p:cNvSpPr>
          <p:nvPr>
            <p:ph type="subTitle" idx="6"/>
          </p:nvPr>
        </p:nvSpPr>
        <p:spPr>
          <a:xfrm>
            <a:off x="6409335" y="3828700"/>
            <a:ext cx="18429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180" name="Google Shape;180;p20"/>
          <p:cNvSpPr txBox="1">
            <a:spLocks noGrp="1"/>
          </p:cNvSpPr>
          <p:nvPr>
            <p:ph type="title" idx="7" hasCustomPrompt="1"/>
          </p:nvPr>
        </p:nvSpPr>
        <p:spPr>
          <a:xfrm>
            <a:off x="411825" y="1438050"/>
            <a:ext cx="2755800" cy="182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0"/>
              <a:buNone/>
              <a:defRPr sz="9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81" name="Google Shape;181;p20"/>
          <p:cNvSpPr txBox="1">
            <a:spLocks noGrp="1"/>
          </p:cNvSpPr>
          <p:nvPr>
            <p:ph type="title" idx="8" hasCustomPrompt="1"/>
          </p:nvPr>
        </p:nvSpPr>
        <p:spPr>
          <a:xfrm>
            <a:off x="3190050" y="1438050"/>
            <a:ext cx="2755800" cy="182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0"/>
              <a:buNone/>
              <a:defRPr sz="9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82" name="Google Shape;182;p20"/>
          <p:cNvSpPr txBox="1">
            <a:spLocks noGrp="1"/>
          </p:cNvSpPr>
          <p:nvPr>
            <p:ph type="title" idx="9" hasCustomPrompt="1"/>
          </p:nvPr>
        </p:nvSpPr>
        <p:spPr>
          <a:xfrm>
            <a:off x="5968275" y="1438050"/>
            <a:ext cx="2755800" cy="182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0"/>
              <a:buNone/>
              <a:defRPr sz="9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CUSTOM_7"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1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21"/>
          <p:cNvSpPr/>
          <p:nvPr/>
        </p:nvSpPr>
        <p:spPr>
          <a:xfrm rot="-5400000">
            <a:off x="403241" y="428975"/>
            <a:ext cx="4298400" cy="4298400"/>
          </a:xfrm>
          <a:prstGeom prst="round2SameRect">
            <a:avLst>
              <a:gd name="adj1" fmla="val 4192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21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21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21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21"/>
          <p:cNvSpPr txBox="1">
            <a:spLocks noGrp="1"/>
          </p:cNvSpPr>
          <p:nvPr>
            <p:ph type="ctrTitle"/>
          </p:nvPr>
        </p:nvSpPr>
        <p:spPr>
          <a:xfrm>
            <a:off x="713225" y="1053795"/>
            <a:ext cx="3858900" cy="120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4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90" name="Google Shape;190;p21"/>
          <p:cNvSpPr txBox="1">
            <a:spLocks noGrp="1"/>
          </p:cNvSpPr>
          <p:nvPr>
            <p:ph type="subTitle" idx="1"/>
          </p:nvPr>
        </p:nvSpPr>
        <p:spPr>
          <a:xfrm>
            <a:off x="713225" y="2407225"/>
            <a:ext cx="2984700" cy="2322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CUSTOM_9"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2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22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22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22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22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2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8" name="Google Shape;198;p22"/>
          <p:cNvSpPr txBox="1">
            <a:spLocks noGrp="1"/>
          </p:cNvSpPr>
          <p:nvPr>
            <p:ph type="title" idx="2"/>
          </p:nvPr>
        </p:nvSpPr>
        <p:spPr>
          <a:xfrm>
            <a:off x="721075" y="1662434"/>
            <a:ext cx="21360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9" name="Google Shape;199;p22"/>
          <p:cNvSpPr txBox="1">
            <a:spLocks noGrp="1"/>
          </p:cNvSpPr>
          <p:nvPr>
            <p:ph type="subTitle" idx="1"/>
          </p:nvPr>
        </p:nvSpPr>
        <p:spPr>
          <a:xfrm>
            <a:off x="721770" y="2018409"/>
            <a:ext cx="21345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00" name="Google Shape;200;p22"/>
          <p:cNvSpPr txBox="1">
            <a:spLocks noGrp="1"/>
          </p:cNvSpPr>
          <p:nvPr>
            <p:ph type="title" idx="3"/>
          </p:nvPr>
        </p:nvSpPr>
        <p:spPr>
          <a:xfrm>
            <a:off x="3500713" y="3472725"/>
            <a:ext cx="21345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01" name="Google Shape;201;p22"/>
          <p:cNvSpPr txBox="1">
            <a:spLocks noGrp="1"/>
          </p:cNvSpPr>
          <p:nvPr>
            <p:ph type="subTitle" idx="4"/>
          </p:nvPr>
        </p:nvSpPr>
        <p:spPr>
          <a:xfrm>
            <a:off x="3501404" y="3828700"/>
            <a:ext cx="21330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02" name="Google Shape;202;p22"/>
          <p:cNvSpPr txBox="1">
            <a:spLocks noGrp="1"/>
          </p:cNvSpPr>
          <p:nvPr>
            <p:ph type="title" idx="5"/>
          </p:nvPr>
        </p:nvSpPr>
        <p:spPr>
          <a:xfrm>
            <a:off x="6264287" y="1662425"/>
            <a:ext cx="21330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22"/>
          <p:cNvSpPr txBox="1">
            <a:spLocks noGrp="1"/>
          </p:cNvSpPr>
          <p:nvPr>
            <p:ph type="subTitle" idx="6"/>
          </p:nvPr>
        </p:nvSpPr>
        <p:spPr>
          <a:xfrm>
            <a:off x="6264979" y="2018400"/>
            <a:ext cx="21315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CUSTOM_10"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3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23"/>
          <p:cNvSpPr/>
          <p:nvPr/>
        </p:nvSpPr>
        <p:spPr>
          <a:xfrm rot="-5400000">
            <a:off x="334550" y="488975"/>
            <a:ext cx="4307100" cy="4169700"/>
          </a:xfrm>
          <a:prstGeom prst="round2SameRect">
            <a:avLst>
              <a:gd name="adj1" fmla="val 5559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23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23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23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3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3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2" name="Google Shape;212;p23"/>
          <p:cNvSpPr txBox="1">
            <a:spLocks noGrp="1"/>
          </p:cNvSpPr>
          <p:nvPr>
            <p:ph type="title" idx="2"/>
          </p:nvPr>
        </p:nvSpPr>
        <p:spPr>
          <a:xfrm>
            <a:off x="713250" y="2557220"/>
            <a:ext cx="2600700" cy="274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3" name="Google Shape;213;p23"/>
          <p:cNvSpPr txBox="1">
            <a:spLocks noGrp="1"/>
          </p:cNvSpPr>
          <p:nvPr>
            <p:ph type="subTitle" idx="1"/>
          </p:nvPr>
        </p:nvSpPr>
        <p:spPr>
          <a:xfrm>
            <a:off x="714050" y="1665025"/>
            <a:ext cx="3421500" cy="720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14" name="Google Shape;214;p23"/>
          <p:cNvSpPr txBox="1">
            <a:spLocks noGrp="1"/>
          </p:cNvSpPr>
          <p:nvPr>
            <p:ph type="title" idx="3"/>
          </p:nvPr>
        </p:nvSpPr>
        <p:spPr>
          <a:xfrm>
            <a:off x="713250" y="4160581"/>
            <a:ext cx="2600700" cy="274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5" name="Google Shape;215;p23"/>
          <p:cNvSpPr txBox="1">
            <a:spLocks noGrp="1"/>
          </p:cNvSpPr>
          <p:nvPr>
            <p:ph type="subTitle" idx="4"/>
          </p:nvPr>
        </p:nvSpPr>
        <p:spPr>
          <a:xfrm>
            <a:off x="714050" y="3268386"/>
            <a:ext cx="3421500" cy="720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cxnSp>
        <p:nvCxnSpPr>
          <p:cNvPr id="216" name="Google Shape;216;p23"/>
          <p:cNvCxnSpPr/>
          <p:nvPr/>
        </p:nvCxnSpPr>
        <p:spPr>
          <a:xfrm>
            <a:off x="403250" y="3089600"/>
            <a:ext cx="41784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CUSTOM_11"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4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24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24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24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24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24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4" name="Google Shape;224;p24"/>
          <p:cNvSpPr txBox="1">
            <a:spLocks noGrp="1"/>
          </p:cNvSpPr>
          <p:nvPr>
            <p:ph type="title" idx="2"/>
          </p:nvPr>
        </p:nvSpPr>
        <p:spPr>
          <a:xfrm>
            <a:off x="1308850" y="1616700"/>
            <a:ext cx="23556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5" name="Google Shape;225;p24"/>
          <p:cNvSpPr txBox="1">
            <a:spLocks noGrp="1"/>
          </p:cNvSpPr>
          <p:nvPr>
            <p:ph type="subTitle" idx="1"/>
          </p:nvPr>
        </p:nvSpPr>
        <p:spPr>
          <a:xfrm>
            <a:off x="1309575" y="1972650"/>
            <a:ext cx="2357100" cy="68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26" name="Google Shape;226;p24"/>
          <p:cNvSpPr txBox="1">
            <a:spLocks noGrp="1"/>
          </p:cNvSpPr>
          <p:nvPr>
            <p:ph type="title" idx="3"/>
          </p:nvPr>
        </p:nvSpPr>
        <p:spPr>
          <a:xfrm>
            <a:off x="5476525" y="1616700"/>
            <a:ext cx="2357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7" name="Google Shape;227;p24"/>
          <p:cNvSpPr txBox="1">
            <a:spLocks noGrp="1"/>
          </p:cNvSpPr>
          <p:nvPr>
            <p:ph type="subTitle" idx="4"/>
          </p:nvPr>
        </p:nvSpPr>
        <p:spPr>
          <a:xfrm>
            <a:off x="5477295" y="1972675"/>
            <a:ext cx="2356800" cy="68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12"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25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25"/>
          <p:cNvSpPr/>
          <p:nvPr/>
        </p:nvSpPr>
        <p:spPr>
          <a:xfrm>
            <a:off x="4581575" y="420275"/>
            <a:ext cx="2917200" cy="43071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5"/>
          <p:cNvSpPr/>
          <p:nvPr/>
        </p:nvSpPr>
        <p:spPr>
          <a:xfrm rot="-5400000">
            <a:off x="-291700" y="1115225"/>
            <a:ext cx="4307100" cy="2917200"/>
          </a:xfrm>
          <a:prstGeom prst="round2SameRect">
            <a:avLst>
              <a:gd name="adj1" fmla="val 5559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2" name="Google Shape;232;p25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5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5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25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25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237" name="Google Shape;237;p25"/>
          <p:cNvCxnSpPr/>
          <p:nvPr/>
        </p:nvCxnSpPr>
        <p:spPr>
          <a:xfrm>
            <a:off x="403250" y="3089600"/>
            <a:ext cx="83565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8" name="Google Shape;238;p25"/>
          <p:cNvSpPr txBox="1">
            <a:spLocks noGrp="1"/>
          </p:cNvSpPr>
          <p:nvPr>
            <p:ph type="title" idx="2"/>
          </p:nvPr>
        </p:nvSpPr>
        <p:spPr>
          <a:xfrm>
            <a:off x="721075" y="1799013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9" name="Google Shape;239;p25"/>
          <p:cNvSpPr txBox="1">
            <a:spLocks noGrp="1"/>
          </p:cNvSpPr>
          <p:nvPr>
            <p:ph type="subTitle" idx="1"/>
          </p:nvPr>
        </p:nvSpPr>
        <p:spPr>
          <a:xfrm>
            <a:off x="721823" y="2154987"/>
            <a:ext cx="2297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40" name="Google Shape;240;p25"/>
          <p:cNvSpPr txBox="1">
            <a:spLocks noGrp="1"/>
          </p:cNvSpPr>
          <p:nvPr>
            <p:ph type="title" idx="3"/>
          </p:nvPr>
        </p:nvSpPr>
        <p:spPr>
          <a:xfrm>
            <a:off x="721075" y="3429139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41" name="Google Shape;241;p25"/>
          <p:cNvSpPr txBox="1">
            <a:spLocks noGrp="1"/>
          </p:cNvSpPr>
          <p:nvPr>
            <p:ph type="subTitle" idx="4"/>
          </p:nvPr>
        </p:nvSpPr>
        <p:spPr>
          <a:xfrm>
            <a:off x="721823" y="3785114"/>
            <a:ext cx="2297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42" name="Google Shape;242;p25"/>
          <p:cNvSpPr txBox="1">
            <a:spLocks noGrp="1"/>
          </p:cNvSpPr>
          <p:nvPr>
            <p:ph type="title" idx="5"/>
          </p:nvPr>
        </p:nvSpPr>
        <p:spPr>
          <a:xfrm>
            <a:off x="4890725" y="1799013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25"/>
          <p:cNvSpPr txBox="1">
            <a:spLocks noGrp="1"/>
          </p:cNvSpPr>
          <p:nvPr>
            <p:ph type="subTitle" idx="6"/>
          </p:nvPr>
        </p:nvSpPr>
        <p:spPr>
          <a:xfrm>
            <a:off x="4891473" y="2154987"/>
            <a:ext cx="2297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44" name="Google Shape;244;p25"/>
          <p:cNvSpPr txBox="1">
            <a:spLocks noGrp="1"/>
          </p:cNvSpPr>
          <p:nvPr>
            <p:ph type="title" idx="7"/>
          </p:nvPr>
        </p:nvSpPr>
        <p:spPr>
          <a:xfrm>
            <a:off x="4890725" y="3362414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25"/>
          <p:cNvSpPr txBox="1">
            <a:spLocks noGrp="1"/>
          </p:cNvSpPr>
          <p:nvPr>
            <p:ph type="subTitle" idx="8"/>
          </p:nvPr>
        </p:nvSpPr>
        <p:spPr>
          <a:xfrm>
            <a:off x="4891473" y="3718389"/>
            <a:ext cx="2297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13"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6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6"/>
          <p:cNvSpPr/>
          <p:nvPr/>
        </p:nvSpPr>
        <p:spPr>
          <a:xfrm>
            <a:off x="406725" y="414300"/>
            <a:ext cx="8335200" cy="1043100"/>
          </a:xfrm>
          <a:prstGeom prst="round2SameRect">
            <a:avLst>
              <a:gd name="adj1" fmla="val 23733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6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26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800"/>
              <a:buNone/>
              <a:defRPr sz="26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cxnSp>
        <p:nvCxnSpPr>
          <p:cNvPr id="251" name="Google Shape;251;p26"/>
          <p:cNvCxnSpPr/>
          <p:nvPr/>
        </p:nvCxnSpPr>
        <p:spPr>
          <a:xfrm>
            <a:off x="403250" y="3089600"/>
            <a:ext cx="83565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52" name="Google Shape;252;p26"/>
          <p:cNvSpPr txBox="1">
            <a:spLocks noGrp="1"/>
          </p:cNvSpPr>
          <p:nvPr>
            <p:ph type="title" idx="2"/>
          </p:nvPr>
        </p:nvSpPr>
        <p:spPr>
          <a:xfrm>
            <a:off x="823675" y="2086666"/>
            <a:ext cx="1871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3" name="Google Shape;253;p26"/>
          <p:cNvSpPr txBox="1">
            <a:spLocks noGrp="1"/>
          </p:cNvSpPr>
          <p:nvPr>
            <p:ph type="subTitle" idx="1"/>
          </p:nvPr>
        </p:nvSpPr>
        <p:spPr>
          <a:xfrm>
            <a:off x="824275" y="2442641"/>
            <a:ext cx="1870500" cy="50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54" name="Google Shape;254;p26"/>
          <p:cNvSpPr txBox="1">
            <a:spLocks noGrp="1"/>
          </p:cNvSpPr>
          <p:nvPr>
            <p:ph type="title" idx="3"/>
          </p:nvPr>
        </p:nvSpPr>
        <p:spPr>
          <a:xfrm>
            <a:off x="823675" y="3716791"/>
            <a:ext cx="1871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5" name="Google Shape;255;p26"/>
          <p:cNvSpPr txBox="1">
            <a:spLocks noGrp="1"/>
          </p:cNvSpPr>
          <p:nvPr>
            <p:ph type="subTitle" idx="4"/>
          </p:nvPr>
        </p:nvSpPr>
        <p:spPr>
          <a:xfrm>
            <a:off x="824275" y="4072766"/>
            <a:ext cx="1870500" cy="50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cxnSp>
        <p:nvCxnSpPr>
          <p:cNvPr id="256" name="Google Shape;256;p26"/>
          <p:cNvCxnSpPr/>
          <p:nvPr/>
        </p:nvCxnSpPr>
        <p:spPr>
          <a:xfrm>
            <a:off x="3183050" y="1458550"/>
            <a:ext cx="0" cy="32775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57" name="Google Shape;257;p26"/>
          <p:cNvCxnSpPr/>
          <p:nvPr/>
        </p:nvCxnSpPr>
        <p:spPr>
          <a:xfrm>
            <a:off x="5962850" y="1458550"/>
            <a:ext cx="0" cy="32775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58" name="Google Shape;258;p26"/>
          <p:cNvSpPr txBox="1">
            <a:spLocks noGrp="1"/>
          </p:cNvSpPr>
          <p:nvPr>
            <p:ph type="title" idx="5"/>
          </p:nvPr>
        </p:nvSpPr>
        <p:spPr>
          <a:xfrm>
            <a:off x="3637100" y="2086666"/>
            <a:ext cx="1871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9" name="Google Shape;259;p26"/>
          <p:cNvSpPr txBox="1">
            <a:spLocks noGrp="1"/>
          </p:cNvSpPr>
          <p:nvPr>
            <p:ph type="subTitle" idx="6"/>
          </p:nvPr>
        </p:nvSpPr>
        <p:spPr>
          <a:xfrm>
            <a:off x="3637700" y="2442641"/>
            <a:ext cx="1870500" cy="50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60" name="Google Shape;260;p26"/>
          <p:cNvSpPr txBox="1">
            <a:spLocks noGrp="1"/>
          </p:cNvSpPr>
          <p:nvPr>
            <p:ph type="title" idx="7"/>
          </p:nvPr>
        </p:nvSpPr>
        <p:spPr>
          <a:xfrm>
            <a:off x="3637700" y="3716791"/>
            <a:ext cx="18705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1" name="Google Shape;261;p26"/>
          <p:cNvSpPr txBox="1">
            <a:spLocks noGrp="1"/>
          </p:cNvSpPr>
          <p:nvPr>
            <p:ph type="subTitle" idx="8"/>
          </p:nvPr>
        </p:nvSpPr>
        <p:spPr>
          <a:xfrm>
            <a:off x="3638300" y="4072766"/>
            <a:ext cx="1869300" cy="50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62" name="Google Shape;262;p26"/>
          <p:cNvSpPr txBox="1">
            <a:spLocks noGrp="1"/>
          </p:cNvSpPr>
          <p:nvPr>
            <p:ph type="title" idx="9"/>
          </p:nvPr>
        </p:nvSpPr>
        <p:spPr>
          <a:xfrm>
            <a:off x="6450500" y="2086666"/>
            <a:ext cx="1871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3" name="Google Shape;263;p26"/>
          <p:cNvSpPr txBox="1">
            <a:spLocks noGrp="1"/>
          </p:cNvSpPr>
          <p:nvPr>
            <p:ph type="subTitle" idx="13"/>
          </p:nvPr>
        </p:nvSpPr>
        <p:spPr>
          <a:xfrm>
            <a:off x="6451100" y="2442641"/>
            <a:ext cx="1870800" cy="50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64" name="Google Shape;264;p26"/>
          <p:cNvSpPr txBox="1">
            <a:spLocks noGrp="1"/>
          </p:cNvSpPr>
          <p:nvPr>
            <p:ph type="title" idx="14"/>
          </p:nvPr>
        </p:nvSpPr>
        <p:spPr>
          <a:xfrm>
            <a:off x="6450525" y="3716791"/>
            <a:ext cx="1871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 b="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5" name="Google Shape;265;p26"/>
          <p:cNvSpPr txBox="1">
            <a:spLocks noGrp="1"/>
          </p:cNvSpPr>
          <p:nvPr>
            <p:ph type="subTitle" idx="15"/>
          </p:nvPr>
        </p:nvSpPr>
        <p:spPr>
          <a:xfrm>
            <a:off x="6451125" y="4072766"/>
            <a:ext cx="1870500" cy="504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15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7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27"/>
          <p:cNvSpPr/>
          <p:nvPr/>
        </p:nvSpPr>
        <p:spPr>
          <a:xfrm rot="-5400000">
            <a:off x="489050" y="343175"/>
            <a:ext cx="4298400" cy="4470000"/>
          </a:xfrm>
          <a:prstGeom prst="round2SameRect">
            <a:avLst>
              <a:gd name="adj1" fmla="val 4192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" name="Google Shape;269;p27"/>
          <p:cNvSpPr/>
          <p:nvPr/>
        </p:nvSpPr>
        <p:spPr>
          <a:xfrm>
            <a:off x="404825" y="825900"/>
            <a:ext cx="8319600" cy="11601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" name="Google Shape;270;p27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27"/>
          <p:cNvSpPr txBox="1">
            <a:spLocks noGrp="1"/>
          </p:cNvSpPr>
          <p:nvPr>
            <p:ph type="ctrTitle"/>
          </p:nvPr>
        </p:nvSpPr>
        <p:spPr>
          <a:xfrm>
            <a:off x="713225" y="952350"/>
            <a:ext cx="6735300" cy="952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Commissioner"/>
              <a:buNone/>
              <a:defRPr sz="26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72" name="Google Shape;272;p27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27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27"/>
          <p:cNvSpPr txBox="1">
            <a:spLocks noGrp="1"/>
          </p:cNvSpPr>
          <p:nvPr>
            <p:ph type="subTitle" idx="1"/>
          </p:nvPr>
        </p:nvSpPr>
        <p:spPr>
          <a:xfrm>
            <a:off x="713225" y="2733675"/>
            <a:ext cx="2458500" cy="1247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16"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28"/>
          <p:cNvSpPr/>
          <p:nvPr/>
        </p:nvSpPr>
        <p:spPr>
          <a:xfrm>
            <a:off x="402125" y="414300"/>
            <a:ext cx="8339700" cy="4314900"/>
          </a:xfrm>
          <a:prstGeom prst="roundRect">
            <a:avLst>
              <a:gd name="adj" fmla="val 5109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14300" dir="264000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28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28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28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Google Shape;280;p28"/>
          <p:cNvSpPr txBox="1">
            <a:spLocks noGrp="1"/>
          </p:cNvSpPr>
          <p:nvPr>
            <p:ph type="subTitle" idx="1"/>
          </p:nvPr>
        </p:nvSpPr>
        <p:spPr>
          <a:xfrm>
            <a:off x="713225" y="2016250"/>
            <a:ext cx="1391700" cy="47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81" name="Google Shape;281;p28"/>
          <p:cNvSpPr txBox="1">
            <a:spLocks noGrp="1"/>
          </p:cNvSpPr>
          <p:nvPr>
            <p:ph type="title" hasCustomPrompt="1"/>
          </p:nvPr>
        </p:nvSpPr>
        <p:spPr>
          <a:xfrm>
            <a:off x="713225" y="1019600"/>
            <a:ext cx="7717500" cy="95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2000"/>
              <a:buNone/>
              <a:defRPr sz="6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282" name="Google Shape;282;p28"/>
          <p:cNvSpPr txBox="1">
            <a:spLocks noGrp="1"/>
          </p:cNvSpPr>
          <p:nvPr>
            <p:ph type="subTitle" idx="2"/>
          </p:nvPr>
        </p:nvSpPr>
        <p:spPr>
          <a:xfrm>
            <a:off x="713225" y="3962125"/>
            <a:ext cx="1839600" cy="47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 sz="1400"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  <p:sp>
        <p:nvSpPr>
          <p:cNvPr id="283" name="Google Shape;283;p28"/>
          <p:cNvSpPr txBox="1">
            <a:spLocks noGrp="1"/>
          </p:cNvSpPr>
          <p:nvPr>
            <p:ph type="title" idx="3" hasCustomPrompt="1"/>
          </p:nvPr>
        </p:nvSpPr>
        <p:spPr>
          <a:xfrm>
            <a:off x="713225" y="2965475"/>
            <a:ext cx="7717500" cy="9585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2000"/>
              <a:buNone/>
              <a:defRPr sz="65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cxnSp>
        <p:nvCxnSpPr>
          <p:cNvPr id="284" name="Google Shape;284;p28"/>
          <p:cNvCxnSpPr/>
          <p:nvPr/>
        </p:nvCxnSpPr>
        <p:spPr>
          <a:xfrm>
            <a:off x="419100" y="2781300"/>
            <a:ext cx="83250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3100" b="1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a Gothic One"/>
              <a:buNone/>
              <a:defRPr sz="2800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"/>
              <a:buChar char="●"/>
              <a:defRPr sz="18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sO7Q4WulAsY?feature=oembed" TargetMode="Externa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2.xml"/><Relationship Id="rId13" Type="http://schemas.openxmlformats.org/officeDocument/2006/relationships/image" Target="../media/image25.png"/><Relationship Id="rId3" Type="http://schemas.microsoft.com/office/2007/relationships/media" Target="../media/media2.mp4"/><Relationship Id="rId7" Type="http://schemas.openxmlformats.org/officeDocument/2006/relationships/slideLayout" Target="../slideLayouts/slideLayout18.xml"/><Relationship Id="rId12" Type="http://schemas.openxmlformats.org/officeDocument/2006/relationships/image" Target="../media/image2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11" Type="http://schemas.openxmlformats.org/officeDocument/2006/relationships/image" Target="../media/image23.png"/><Relationship Id="rId5" Type="http://schemas.microsoft.com/office/2007/relationships/media" Target="../media/media3.mp4"/><Relationship Id="rId10" Type="http://schemas.openxmlformats.org/officeDocument/2006/relationships/image" Target="../media/image22.png"/><Relationship Id="rId4" Type="http://schemas.openxmlformats.org/officeDocument/2006/relationships/video" Target="../media/media2.mp4"/><Relationship Id="rId9" Type="http://schemas.openxmlformats.org/officeDocument/2006/relationships/image" Target="../media/image21.png"/><Relationship Id="rId1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8.pn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gif"/><Relationship Id="rId7" Type="http://schemas.openxmlformats.org/officeDocument/2006/relationships/image" Target="../media/image5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Relationship Id="rId9" Type="http://schemas.openxmlformats.org/officeDocument/2006/relationships/image" Target="../media/image5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25.xml"/><Relationship Id="rId1" Type="http://schemas.openxmlformats.org/officeDocument/2006/relationships/video" Target="https://www.youtube.com/embed/gpTMnUL3Sjg?feature=oembed" TargetMode="Externa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1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5" Type="http://schemas.openxmlformats.org/officeDocument/2006/relationships/image" Target="../media/image63.png"/><Relationship Id="rId4" Type="http://schemas.openxmlformats.org/officeDocument/2006/relationships/notesSlide" Target="../notesSlides/notesSlide3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3C6103B-DA5A-18A9-9A6B-C8A2CACD6171}"/>
                  </a:ext>
                </a:extLst>
              </p14:cNvPr>
              <p14:cNvContentPartPr/>
              <p14:nvPr/>
            </p14:nvContentPartPr>
            <p14:xfrm>
              <a:off x="9881659" y="1459661"/>
              <a:ext cx="11429" cy="11429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3C6103B-DA5A-18A9-9A6B-C8A2CACD617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310209" y="888211"/>
                <a:ext cx="1142900" cy="114290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Online Media 4" title="V2 ET Trailer">
            <a:hlinkClick r:id="" action="ppaction://noaction"/>
            <a:extLst>
              <a:ext uri="{FF2B5EF4-FFF2-40B4-BE49-F238E27FC236}">
                <a16:creationId xmlns:a16="http://schemas.microsoft.com/office/drawing/2014/main" id="{F35777C2-F647-897A-253F-011E22031F6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924514" y="819460"/>
            <a:ext cx="6951279" cy="3926144"/>
          </a:xfrm>
          <a:prstGeom prst="rect">
            <a:avLst/>
          </a:prstGeom>
        </p:spPr>
      </p:pic>
      <p:sp>
        <p:nvSpPr>
          <p:cNvPr id="10" name="Google Shape;447;p39">
            <a:extLst>
              <a:ext uri="{FF2B5EF4-FFF2-40B4-BE49-F238E27FC236}">
                <a16:creationId xmlns:a16="http://schemas.microsoft.com/office/drawing/2014/main" id="{80F37783-46CE-5D3A-271E-6B68D648A2B6}"/>
              </a:ext>
            </a:extLst>
          </p:cNvPr>
          <p:cNvSpPr txBox="1">
            <a:spLocks/>
          </p:cNvSpPr>
          <p:nvPr/>
        </p:nvSpPr>
        <p:spPr>
          <a:xfrm>
            <a:off x="587101" y="485676"/>
            <a:ext cx="3483695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"/>
              <a:buChar char="●"/>
              <a:defRPr sz="18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>
              <a:spcAft>
                <a:spcPts val="1200"/>
              </a:spcAft>
              <a:buNone/>
            </a:pPr>
            <a:endParaRPr lang="en-GB" sz="1400" b="1">
              <a:cs typeface="Arial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GB" sz="1400" b="1">
                <a:cs typeface="Arial"/>
              </a:rPr>
              <a:t>Watch out – It's our Trailer!</a:t>
            </a:r>
            <a:endParaRPr lang="en-GB" sz="1400">
              <a:cs typeface="Arial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400" b="1">
              <a:cs typeface="Arial"/>
            </a:endParaRPr>
          </a:p>
        </p:txBody>
      </p:sp>
      <p:pic>
        <p:nvPicPr>
          <p:cNvPr id="2" name="Picture 1" descr="A cartoon of a cat&#10;&#10;AI-generated content may be incorrect.">
            <a:extLst>
              <a:ext uri="{FF2B5EF4-FFF2-40B4-BE49-F238E27FC236}">
                <a16:creationId xmlns:a16="http://schemas.microsoft.com/office/drawing/2014/main" id="{D4BAAA6F-F72D-E5DB-ECEA-739FDF82E6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840" y="819460"/>
            <a:ext cx="1627714" cy="392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908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34"/>
          <p:cNvSpPr/>
          <p:nvPr/>
        </p:nvSpPr>
        <p:spPr>
          <a:xfrm>
            <a:off x="4572000" y="2561425"/>
            <a:ext cx="4170000" cy="1236300"/>
          </a:xfrm>
          <a:prstGeom prst="rect">
            <a:avLst/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9" name="Google Shape;309;p34"/>
          <p:cNvGrpSpPr/>
          <p:nvPr/>
        </p:nvGrpSpPr>
        <p:grpSpPr>
          <a:xfrm rot="-690183">
            <a:off x="5403440" y="1811443"/>
            <a:ext cx="3014363" cy="2736276"/>
            <a:chOff x="4188025" y="578450"/>
            <a:chExt cx="1870333" cy="1697787"/>
          </a:xfrm>
        </p:grpSpPr>
        <p:sp>
          <p:nvSpPr>
            <p:cNvPr id="310" name="Google Shape;310;p34"/>
            <p:cNvSpPr/>
            <p:nvPr/>
          </p:nvSpPr>
          <p:spPr>
            <a:xfrm>
              <a:off x="4825080" y="1731284"/>
              <a:ext cx="407349" cy="540111"/>
            </a:xfrm>
            <a:custGeom>
              <a:avLst/>
              <a:gdLst/>
              <a:ahLst/>
              <a:cxnLst/>
              <a:rect l="l" t="t" r="r" b="b"/>
              <a:pathLst>
                <a:path w="6563" h="8702" extrusionOk="0">
                  <a:moveTo>
                    <a:pt x="1559" y="0"/>
                  </a:moveTo>
                  <a:cubicBezTo>
                    <a:pt x="936" y="1173"/>
                    <a:pt x="514" y="2438"/>
                    <a:pt x="276" y="3739"/>
                  </a:cubicBezTo>
                  <a:cubicBezTo>
                    <a:pt x="1" y="5224"/>
                    <a:pt x="92" y="6947"/>
                    <a:pt x="1247" y="7973"/>
                  </a:cubicBezTo>
                  <a:cubicBezTo>
                    <a:pt x="1765" y="8445"/>
                    <a:pt x="2472" y="8702"/>
                    <a:pt x="3190" y="8702"/>
                  </a:cubicBezTo>
                  <a:cubicBezTo>
                    <a:pt x="3337" y="8702"/>
                    <a:pt x="3484" y="8691"/>
                    <a:pt x="3630" y="8670"/>
                  </a:cubicBezTo>
                  <a:cubicBezTo>
                    <a:pt x="4473" y="8560"/>
                    <a:pt x="5261" y="8046"/>
                    <a:pt x="5701" y="7332"/>
                  </a:cubicBezTo>
                  <a:cubicBezTo>
                    <a:pt x="5994" y="6855"/>
                    <a:pt x="6123" y="6323"/>
                    <a:pt x="6214" y="5774"/>
                  </a:cubicBezTo>
                  <a:cubicBezTo>
                    <a:pt x="6563" y="3886"/>
                    <a:pt x="6416" y="1943"/>
                    <a:pt x="5811" y="128"/>
                  </a:cubicBezTo>
                  <a:lnTo>
                    <a:pt x="1559" y="0"/>
                  </a:lnTo>
                  <a:close/>
                </a:path>
              </a:pathLst>
            </a:custGeom>
            <a:solidFill>
              <a:srgbClr val="E74C2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34"/>
            <p:cNvSpPr/>
            <p:nvPr/>
          </p:nvSpPr>
          <p:spPr>
            <a:xfrm>
              <a:off x="4817135" y="1728988"/>
              <a:ext cx="419825" cy="547249"/>
            </a:xfrm>
            <a:custGeom>
              <a:avLst/>
              <a:gdLst/>
              <a:ahLst/>
              <a:cxnLst/>
              <a:rect l="l" t="t" r="r" b="b"/>
              <a:pathLst>
                <a:path w="6764" h="8817" extrusionOk="0">
                  <a:moveTo>
                    <a:pt x="1613" y="0"/>
                  </a:moveTo>
                  <a:cubicBezTo>
                    <a:pt x="990" y="1192"/>
                    <a:pt x="569" y="2456"/>
                    <a:pt x="330" y="3758"/>
                  </a:cubicBezTo>
                  <a:cubicBezTo>
                    <a:pt x="129" y="4858"/>
                    <a:pt x="0" y="6892"/>
                    <a:pt x="1320" y="8065"/>
                  </a:cubicBezTo>
                  <a:cubicBezTo>
                    <a:pt x="1870" y="8560"/>
                    <a:pt x="2603" y="8817"/>
                    <a:pt x="3336" y="8817"/>
                  </a:cubicBezTo>
                  <a:cubicBezTo>
                    <a:pt x="3483" y="8817"/>
                    <a:pt x="3630" y="8817"/>
                    <a:pt x="3758" y="8798"/>
                  </a:cubicBezTo>
                  <a:cubicBezTo>
                    <a:pt x="4638" y="8670"/>
                    <a:pt x="5444" y="8157"/>
                    <a:pt x="5902" y="7405"/>
                  </a:cubicBezTo>
                  <a:cubicBezTo>
                    <a:pt x="6214" y="6892"/>
                    <a:pt x="6342" y="6324"/>
                    <a:pt x="6434" y="5829"/>
                  </a:cubicBezTo>
                  <a:cubicBezTo>
                    <a:pt x="6764" y="3941"/>
                    <a:pt x="6617" y="1962"/>
                    <a:pt x="6012" y="129"/>
                  </a:cubicBezTo>
                  <a:lnTo>
                    <a:pt x="5866" y="184"/>
                  </a:lnTo>
                  <a:cubicBezTo>
                    <a:pt x="6471" y="1980"/>
                    <a:pt x="6599" y="3923"/>
                    <a:pt x="6269" y="5792"/>
                  </a:cubicBezTo>
                  <a:cubicBezTo>
                    <a:pt x="6196" y="6287"/>
                    <a:pt x="6067" y="6837"/>
                    <a:pt x="5756" y="7332"/>
                  </a:cubicBezTo>
                  <a:cubicBezTo>
                    <a:pt x="5334" y="8028"/>
                    <a:pt x="4564" y="8523"/>
                    <a:pt x="3740" y="8633"/>
                  </a:cubicBezTo>
                  <a:cubicBezTo>
                    <a:pt x="3604" y="8654"/>
                    <a:pt x="3468" y="8664"/>
                    <a:pt x="3331" y="8664"/>
                  </a:cubicBezTo>
                  <a:cubicBezTo>
                    <a:pt x="2634" y="8664"/>
                    <a:pt x="1936" y="8399"/>
                    <a:pt x="1430" y="7955"/>
                  </a:cubicBezTo>
                  <a:cubicBezTo>
                    <a:pt x="147" y="6819"/>
                    <a:pt x="275" y="4858"/>
                    <a:pt x="477" y="3776"/>
                  </a:cubicBezTo>
                  <a:cubicBezTo>
                    <a:pt x="715" y="2493"/>
                    <a:pt x="1137" y="1247"/>
                    <a:pt x="1760" y="74"/>
                  </a:cubicBezTo>
                  <a:lnTo>
                    <a:pt x="16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34"/>
            <p:cNvSpPr/>
            <p:nvPr/>
          </p:nvSpPr>
          <p:spPr>
            <a:xfrm>
              <a:off x="5276741" y="801209"/>
              <a:ext cx="623468" cy="551284"/>
            </a:xfrm>
            <a:custGeom>
              <a:avLst/>
              <a:gdLst/>
              <a:ahLst/>
              <a:cxnLst/>
              <a:rect l="l" t="t" r="r" b="b"/>
              <a:pathLst>
                <a:path w="10045" h="8882" extrusionOk="0">
                  <a:moveTo>
                    <a:pt x="6998" y="1"/>
                  </a:moveTo>
                  <a:cubicBezTo>
                    <a:pt x="6401" y="1"/>
                    <a:pt x="5793" y="132"/>
                    <a:pt x="5261" y="377"/>
                  </a:cubicBezTo>
                  <a:cubicBezTo>
                    <a:pt x="3886" y="1000"/>
                    <a:pt x="2896" y="2173"/>
                    <a:pt x="1962" y="3309"/>
                  </a:cubicBezTo>
                  <a:cubicBezTo>
                    <a:pt x="1302" y="4079"/>
                    <a:pt x="660" y="4867"/>
                    <a:pt x="0" y="5656"/>
                  </a:cubicBezTo>
                  <a:lnTo>
                    <a:pt x="1980" y="8881"/>
                  </a:lnTo>
                  <a:cubicBezTo>
                    <a:pt x="4069" y="8478"/>
                    <a:pt x="6049" y="7580"/>
                    <a:pt x="7699" y="6279"/>
                  </a:cubicBezTo>
                  <a:cubicBezTo>
                    <a:pt x="8505" y="5637"/>
                    <a:pt x="9257" y="4867"/>
                    <a:pt x="9660" y="3914"/>
                  </a:cubicBezTo>
                  <a:cubicBezTo>
                    <a:pt x="10045" y="2980"/>
                    <a:pt x="10008" y="1825"/>
                    <a:pt x="9367" y="1018"/>
                  </a:cubicBezTo>
                  <a:cubicBezTo>
                    <a:pt x="8821" y="317"/>
                    <a:pt x="7923" y="1"/>
                    <a:pt x="69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34"/>
            <p:cNvSpPr/>
            <p:nvPr/>
          </p:nvSpPr>
          <p:spPr>
            <a:xfrm>
              <a:off x="5273327" y="796243"/>
              <a:ext cx="633709" cy="560780"/>
            </a:xfrm>
            <a:custGeom>
              <a:avLst/>
              <a:gdLst/>
              <a:ahLst/>
              <a:cxnLst/>
              <a:rect l="l" t="t" r="r" b="b"/>
              <a:pathLst>
                <a:path w="10210" h="9035" extrusionOk="0">
                  <a:moveTo>
                    <a:pt x="7063" y="1"/>
                  </a:moveTo>
                  <a:cubicBezTo>
                    <a:pt x="6438" y="1"/>
                    <a:pt x="5810" y="140"/>
                    <a:pt x="5279" y="384"/>
                  </a:cubicBezTo>
                  <a:cubicBezTo>
                    <a:pt x="3868" y="1025"/>
                    <a:pt x="2860" y="2253"/>
                    <a:pt x="1962" y="3335"/>
                  </a:cubicBezTo>
                  <a:lnTo>
                    <a:pt x="0" y="5681"/>
                  </a:lnTo>
                  <a:lnTo>
                    <a:pt x="129" y="5791"/>
                  </a:lnTo>
                  <a:lnTo>
                    <a:pt x="2072" y="3426"/>
                  </a:lnTo>
                  <a:cubicBezTo>
                    <a:pt x="2951" y="2363"/>
                    <a:pt x="3959" y="1153"/>
                    <a:pt x="5334" y="530"/>
                  </a:cubicBezTo>
                  <a:cubicBezTo>
                    <a:pt x="5851" y="290"/>
                    <a:pt x="6466" y="152"/>
                    <a:pt x="7076" y="152"/>
                  </a:cubicBezTo>
                  <a:cubicBezTo>
                    <a:pt x="7956" y="152"/>
                    <a:pt x="8825" y="442"/>
                    <a:pt x="9367" y="1135"/>
                  </a:cubicBezTo>
                  <a:cubicBezTo>
                    <a:pt x="9953" y="1868"/>
                    <a:pt x="10045" y="2968"/>
                    <a:pt x="9641" y="3976"/>
                  </a:cubicBezTo>
                  <a:cubicBezTo>
                    <a:pt x="9312" y="4764"/>
                    <a:pt x="8670" y="5534"/>
                    <a:pt x="7699" y="6304"/>
                  </a:cubicBezTo>
                  <a:cubicBezTo>
                    <a:pt x="6067" y="7605"/>
                    <a:pt x="4106" y="8485"/>
                    <a:pt x="2035" y="8888"/>
                  </a:cubicBezTo>
                  <a:lnTo>
                    <a:pt x="2053" y="9035"/>
                  </a:lnTo>
                  <a:cubicBezTo>
                    <a:pt x="4161" y="8632"/>
                    <a:pt x="6141" y="7733"/>
                    <a:pt x="7790" y="6432"/>
                  </a:cubicBezTo>
                  <a:cubicBezTo>
                    <a:pt x="8780" y="5644"/>
                    <a:pt x="9440" y="4856"/>
                    <a:pt x="9770" y="4031"/>
                  </a:cubicBezTo>
                  <a:cubicBezTo>
                    <a:pt x="10210" y="2968"/>
                    <a:pt x="10100" y="1832"/>
                    <a:pt x="9495" y="1043"/>
                  </a:cubicBezTo>
                  <a:cubicBezTo>
                    <a:pt x="8914" y="309"/>
                    <a:pt x="7993" y="1"/>
                    <a:pt x="706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34"/>
            <p:cNvSpPr/>
            <p:nvPr/>
          </p:nvSpPr>
          <p:spPr>
            <a:xfrm>
              <a:off x="5192578" y="1297001"/>
              <a:ext cx="858952" cy="832511"/>
            </a:xfrm>
            <a:custGeom>
              <a:avLst/>
              <a:gdLst/>
              <a:ahLst/>
              <a:cxnLst/>
              <a:rect l="l" t="t" r="r" b="b"/>
              <a:pathLst>
                <a:path w="13839" h="13413" extrusionOk="0">
                  <a:moveTo>
                    <a:pt x="8413" y="0"/>
                  </a:moveTo>
                  <a:cubicBezTo>
                    <a:pt x="8254" y="0"/>
                    <a:pt x="8095" y="5"/>
                    <a:pt x="7937" y="14"/>
                  </a:cubicBezTo>
                  <a:cubicBezTo>
                    <a:pt x="6305" y="124"/>
                    <a:pt x="4747" y="655"/>
                    <a:pt x="3263" y="1297"/>
                  </a:cubicBezTo>
                  <a:lnTo>
                    <a:pt x="330" y="6942"/>
                  </a:lnTo>
                  <a:cubicBezTo>
                    <a:pt x="0" y="8207"/>
                    <a:pt x="183" y="9581"/>
                    <a:pt x="825" y="10718"/>
                  </a:cubicBezTo>
                  <a:cubicBezTo>
                    <a:pt x="1466" y="11854"/>
                    <a:pt x="2548" y="12752"/>
                    <a:pt x="3812" y="13192"/>
                  </a:cubicBezTo>
                  <a:cubicBezTo>
                    <a:pt x="4184" y="13320"/>
                    <a:pt x="4583" y="13413"/>
                    <a:pt x="4977" y="13413"/>
                  </a:cubicBezTo>
                  <a:cubicBezTo>
                    <a:pt x="5147" y="13413"/>
                    <a:pt x="5315" y="13396"/>
                    <a:pt x="5480" y="13357"/>
                  </a:cubicBezTo>
                  <a:cubicBezTo>
                    <a:pt x="5865" y="13265"/>
                    <a:pt x="6214" y="13082"/>
                    <a:pt x="6507" y="12826"/>
                  </a:cubicBezTo>
                  <a:cubicBezTo>
                    <a:pt x="7387" y="12074"/>
                    <a:pt x="7680" y="10828"/>
                    <a:pt x="7460" y="9728"/>
                  </a:cubicBezTo>
                  <a:cubicBezTo>
                    <a:pt x="7240" y="8628"/>
                    <a:pt x="6562" y="7657"/>
                    <a:pt x="5700" y="6887"/>
                  </a:cubicBezTo>
                  <a:cubicBezTo>
                    <a:pt x="4857" y="6117"/>
                    <a:pt x="3867" y="5531"/>
                    <a:pt x="2878" y="4926"/>
                  </a:cubicBezTo>
                  <a:lnTo>
                    <a:pt x="2878" y="4926"/>
                  </a:lnTo>
                  <a:cubicBezTo>
                    <a:pt x="4830" y="5721"/>
                    <a:pt x="6498" y="6374"/>
                    <a:pt x="8618" y="6374"/>
                  </a:cubicBezTo>
                  <a:cubicBezTo>
                    <a:pt x="8648" y="6374"/>
                    <a:pt x="8677" y="6374"/>
                    <a:pt x="8706" y="6374"/>
                  </a:cubicBezTo>
                  <a:cubicBezTo>
                    <a:pt x="9934" y="6355"/>
                    <a:pt x="11199" y="6172"/>
                    <a:pt x="12189" y="5512"/>
                  </a:cubicBezTo>
                  <a:cubicBezTo>
                    <a:pt x="13197" y="4853"/>
                    <a:pt x="13838" y="3569"/>
                    <a:pt x="13417" y="2470"/>
                  </a:cubicBezTo>
                  <a:cubicBezTo>
                    <a:pt x="13234" y="2012"/>
                    <a:pt x="12885" y="1608"/>
                    <a:pt x="12500" y="1297"/>
                  </a:cubicBezTo>
                  <a:cubicBezTo>
                    <a:pt x="11376" y="387"/>
                    <a:pt x="9879" y="0"/>
                    <a:pt x="84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34"/>
            <p:cNvSpPr/>
            <p:nvPr/>
          </p:nvSpPr>
          <p:spPr>
            <a:xfrm>
              <a:off x="5187985" y="1292284"/>
              <a:ext cx="870373" cy="841759"/>
            </a:xfrm>
            <a:custGeom>
              <a:avLst/>
              <a:gdLst/>
              <a:ahLst/>
              <a:cxnLst/>
              <a:rect l="l" t="t" r="r" b="b"/>
              <a:pathLst>
                <a:path w="14023" h="13562" extrusionOk="0">
                  <a:moveTo>
                    <a:pt x="8499" y="1"/>
                  </a:moveTo>
                  <a:cubicBezTo>
                    <a:pt x="8332" y="1"/>
                    <a:pt x="8162" y="6"/>
                    <a:pt x="7992" y="16"/>
                  </a:cubicBezTo>
                  <a:cubicBezTo>
                    <a:pt x="6233" y="126"/>
                    <a:pt x="4565" y="768"/>
                    <a:pt x="3300" y="1299"/>
                  </a:cubicBezTo>
                  <a:lnTo>
                    <a:pt x="3355" y="1446"/>
                  </a:lnTo>
                  <a:cubicBezTo>
                    <a:pt x="4601" y="896"/>
                    <a:pt x="6269" y="273"/>
                    <a:pt x="8011" y="163"/>
                  </a:cubicBezTo>
                  <a:cubicBezTo>
                    <a:pt x="8181" y="152"/>
                    <a:pt x="8350" y="147"/>
                    <a:pt x="8518" y="147"/>
                  </a:cubicBezTo>
                  <a:cubicBezTo>
                    <a:pt x="10069" y="147"/>
                    <a:pt x="11511" y="601"/>
                    <a:pt x="12519" y="1428"/>
                  </a:cubicBezTo>
                  <a:cubicBezTo>
                    <a:pt x="12959" y="1794"/>
                    <a:pt x="13271" y="2179"/>
                    <a:pt x="13418" y="2582"/>
                  </a:cubicBezTo>
                  <a:cubicBezTo>
                    <a:pt x="13839" y="3682"/>
                    <a:pt x="13124" y="4929"/>
                    <a:pt x="12226" y="5515"/>
                  </a:cubicBezTo>
                  <a:cubicBezTo>
                    <a:pt x="11401" y="6083"/>
                    <a:pt x="10302" y="6340"/>
                    <a:pt x="8780" y="6358"/>
                  </a:cubicBezTo>
                  <a:lnTo>
                    <a:pt x="8634" y="6358"/>
                  </a:lnTo>
                  <a:cubicBezTo>
                    <a:pt x="6636" y="6358"/>
                    <a:pt x="5096" y="5790"/>
                    <a:pt x="2970" y="4947"/>
                  </a:cubicBezTo>
                  <a:lnTo>
                    <a:pt x="2915" y="5075"/>
                  </a:lnTo>
                  <a:cubicBezTo>
                    <a:pt x="3886" y="5662"/>
                    <a:pt x="4895" y="6248"/>
                    <a:pt x="5738" y="7018"/>
                  </a:cubicBezTo>
                  <a:cubicBezTo>
                    <a:pt x="6379" y="7623"/>
                    <a:pt x="7222" y="8594"/>
                    <a:pt x="7461" y="9822"/>
                  </a:cubicBezTo>
                  <a:cubicBezTo>
                    <a:pt x="7699" y="10959"/>
                    <a:pt x="7332" y="12150"/>
                    <a:pt x="6544" y="12847"/>
                  </a:cubicBezTo>
                  <a:cubicBezTo>
                    <a:pt x="6233" y="13103"/>
                    <a:pt x="5884" y="13286"/>
                    <a:pt x="5536" y="13360"/>
                  </a:cubicBezTo>
                  <a:cubicBezTo>
                    <a:pt x="5383" y="13396"/>
                    <a:pt x="5222" y="13415"/>
                    <a:pt x="5053" y="13415"/>
                  </a:cubicBezTo>
                  <a:cubicBezTo>
                    <a:pt x="4713" y="13415"/>
                    <a:pt x="4339" y="13341"/>
                    <a:pt x="3923" y="13195"/>
                  </a:cubicBezTo>
                  <a:cubicBezTo>
                    <a:pt x="2677" y="12773"/>
                    <a:pt x="1595" y="11875"/>
                    <a:pt x="972" y="10757"/>
                  </a:cubicBezTo>
                  <a:cubicBezTo>
                    <a:pt x="349" y="9639"/>
                    <a:pt x="166" y="8283"/>
                    <a:pt x="477" y="7036"/>
                  </a:cubicBezTo>
                  <a:lnTo>
                    <a:pt x="331" y="7000"/>
                  </a:lnTo>
                  <a:lnTo>
                    <a:pt x="331" y="7000"/>
                  </a:lnTo>
                  <a:cubicBezTo>
                    <a:pt x="1" y="8283"/>
                    <a:pt x="184" y="9676"/>
                    <a:pt x="826" y="10830"/>
                  </a:cubicBezTo>
                  <a:cubicBezTo>
                    <a:pt x="1485" y="11985"/>
                    <a:pt x="2585" y="12902"/>
                    <a:pt x="3868" y="13341"/>
                  </a:cubicBezTo>
                  <a:cubicBezTo>
                    <a:pt x="4308" y="13488"/>
                    <a:pt x="4693" y="13561"/>
                    <a:pt x="5060" y="13561"/>
                  </a:cubicBezTo>
                  <a:cubicBezTo>
                    <a:pt x="5225" y="13561"/>
                    <a:pt x="5408" y="13543"/>
                    <a:pt x="5573" y="13506"/>
                  </a:cubicBezTo>
                  <a:cubicBezTo>
                    <a:pt x="5939" y="13433"/>
                    <a:pt x="6324" y="13232"/>
                    <a:pt x="6636" y="12957"/>
                  </a:cubicBezTo>
                  <a:cubicBezTo>
                    <a:pt x="7479" y="12223"/>
                    <a:pt x="7846" y="10995"/>
                    <a:pt x="7607" y="9786"/>
                  </a:cubicBezTo>
                  <a:cubicBezTo>
                    <a:pt x="7406" y="8778"/>
                    <a:pt x="6801" y="7788"/>
                    <a:pt x="5829" y="6908"/>
                  </a:cubicBezTo>
                  <a:cubicBezTo>
                    <a:pt x="5206" y="6340"/>
                    <a:pt x="4510" y="5863"/>
                    <a:pt x="3795" y="5423"/>
                  </a:cubicBezTo>
                  <a:lnTo>
                    <a:pt x="3795" y="5423"/>
                  </a:lnTo>
                  <a:cubicBezTo>
                    <a:pt x="5518" y="6105"/>
                    <a:pt x="6924" y="6524"/>
                    <a:pt x="8668" y="6524"/>
                  </a:cubicBezTo>
                  <a:cubicBezTo>
                    <a:pt x="8705" y="6524"/>
                    <a:pt x="8743" y="6524"/>
                    <a:pt x="8780" y="6523"/>
                  </a:cubicBezTo>
                  <a:cubicBezTo>
                    <a:pt x="10338" y="6505"/>
                    <a:pt x="11456" y="6230"/>
                    <a:pt x="12318" y="5643"/>
                  </a:cubicBezTo>
                  <a:cubicBezTo>
                    <a:pt x="13253" y="5020"/>
                    <a:pt x="14022" y="3719"/>
                    <a:pt x="13564" y="2527"/>
                  </a:cubicBezTo>
                  <a:cubicBezTo>
                    <a:pt x="13399" y="2106"/>
                    <a:pt x="13088" y="1684"/>
                    <a:pt x="12611" y="1318"/>
                  </a:cubicBezTo>
                  <a:cubicBezTo>
                    <a:pt x="11582" y="472"/>
                    <a:pt x="10103" y="1"/>
                    <a:pt x="849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34"/>
            <p:cNvSpPr/>
            <p:nvPr/>
          </p:nvSpPr>
          <p:spPr>
            <a:xfrm>
              <a:off x="4399611" y="583043"/>
              <a:ext cx="1021693" cy="668219"/>
            </a:xfrm>
            <a:custGeom>
              <a:avLst/>
              <a:gdLst/>
              <a:ahLst/>
              <a:cxnLst/>
              <a:rect l="l" t="t" r="r" b="b"/>
              <a:pathLst>
                <a:path w="16461" h="10766" extrusionOk="0">
                  <a:moveTo>
                    <a:pt x="13345" y="0"/>
                  </a:moveTo>
                  <a:cubicBezTo>
                    <a:pt x="12681" y="0"/>
                    <a:pt x="12008" y="178"/>
                    <a:pt x="11456" y="519"/>
                  </a:cubicBezTo>
                  <a:cubicBezTo>
                    <a:pt x="10137" y="1326"/>
                    <a:pt x="9403" y="2810"/>
                    <a:pt x="9165" y="4277"/>
                  </a:cubicBezTo>
                  <a:cubicBezTo>
                    <a:pt x="8909" y="5743"/>
                    <a:pt x="9074" y="7246"/>
                    <a:pt x="9147" y="8749"/>
                  </a:cubicBezTo>
                  <a:cubicBezTo>
                    <a:pt x="8725" y="6861"/>
                    <a:pt x="7222" y="4845"/>
                    <a:pt x="5958" y="3342"/>
                  </a:cubicBezTo>
                  <a:cubicBezTo>
                    <a:pt x="5180" y="2448"/>
                    <a:pt x="4013" y="1569"/>
                    <a:pt x="2728" y="1569"/>
                  </a:cubicBezTo>
                  <a:cubicBezTo>
                    <a:pt x="2590" y="1569"/>
                    <a:pt x="2451" y="1579"/>
                    <a:pt x="2310" y="1601"/>
                  </a:cubicBezTo>
                  <a:cubicBezTo>
                    <a:pt x="1559" y="1711"/>
                    <a:pt x="844" y="2169"/>
                    <a:pt x="459" y="2810"/>
                  </a:cubicBezTo>
                  <a:cubicBezTo>
                    <a:pt x="37" y="3525"/>
                    <a:pt x="1" y="4387"/>
                    <a:pt x="56" y="5212"/>
                  </a:cubicBezTo>
                  <a:cubicBezTo>
                    <a:pt x="184" y="7576"/>
                    <a:pt x="2677" y="9775"/>
                    <a:pt x="4730" y="10765"/>
                  </a:cubicBezTo>
                  <a:lnTo>
                    <a:pt x="14077" y="9042"/>
                  </a:lnTo>
                  <a:cubicBezTo>
                    <a:pt x="14957" y="7686"/>
                    <a:pt x="15599" y="6220"/>
                    <a:pt x="16002" y="4680"/>
                  </a:cubicBezTo>
                  <a:cubicBezTo>
                    <a:pt x="16332" y="3434"/>
                    <a:pt x="16460" y="2022"/>
                    <a:pt x="15672" y="1014"/>
                  </a:cubicBezTo>
                  <a:cubicBezTo>
                    <a:pt x="15133" y="328"/>
                    <a:pt x="14248" y="0"/>
                    <a:pt x="133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34"/>
            <p:cNvSpPr/>
            <p:nvPr/>
          </p:nvSpPr>
          <p:spPr>
            <a:xfrm>
              <a:off x="4395080" y="578450"/>
              <a:ext cx="1029638" cy="676225"/>
            </a:xfrm>
            <a:custGeom>
              <a:avLst/>
              <a:gdLst/>
              <a:ahLst/>
              <a:cxnLst/>
              <a:rect l="l" t="t" r="r" b="b"/>
              <a:pathLst>
                <a:path w="16589" h="10895" extrusionOk="0">
                  <a:moveTo>
                    <a:pt x="13426" y="1"/>
                  </a:moveTo>
                  <a:cubicBezTo>
                    <a:pt x="12734" y="1"/>
                    <a:pt x="12041" y="186"/>
                    <a:pt x="11493" y="520"/>
                  </a:cubicBezTo>
                  <a:cubicBezTo>
                    <a:pt x="10301" y="1253"/>
                    <a:pt x="9440" y="2646"/>
                    <a:pt x="9165" y="4332"/>
                  </a:cubicBezTo>
                  <a:cubicBezTo>
                    <a:pt x="8963" y="5560"/>
                    <a:pt x="9037" y="6807"/>
                    <a:pt x="9092" y="7998"/>
                  </a:cubicBezTo>
                  <a:cubicBezTo>
                    <a:pt x="9092" y="8053"/>
                    <a:pt x="9110" y="8090"/>
                    <a:pt x="9110" y="8145"/>
                  </a:cubicBezTo>
                  <a:cubicBezTo>
                    <a:pt x="8652" y="6789"/>
                    <a:pt x="7644" y="5212"/>
                    <a:pt x="6086" y="3361"/>
                  </a:cubicBezTo>
                  <a:cubicBezTo>
                    <a:pt x="5696" y="2920"/>
                    <a:pt x="4397" y="1555"/>
                    <a:pt x="2768" y="1555"/>
                  </a:cubicBezTo>
                  <a:cubicBezTo>
                    <a:pt x="2636" y="1555"/>
                    <a:pt x="2501" y="1564"/>
                    <a:pt x="2365" y="1583"/>
                  </a:cubicBezTo>
                  <a:cubicBezTo>
                    <a:pt x="1595" y="1711"/>
                    <a:pt x="862" y="2188"/>
                    <a:pt x="477" y="2829"/>
                  </a:cubicBezTo>
                  <a:cubicBezTo>
                    <a:pt x="19" y="3599"/>
                    <a:pt x="0" y="4497"/>
                    <a:pt x="55" y="5304"/>
                  </a:cubicBezTo>
                  <a:cubicBezTo>
                    <a:pt x="184" y="7577"/>
                    <a:pt x="2530" y="9831"/>
                    <a:pt x="4766" y="10894"/>
                  </a:cubicBezTo>
                  <a:lnTo>
                    <a:pt x="4839" y="10766"/>
                  </a:lnTo>
                  <a:cubicBezTo>
                    <a:pt x="2621" y="9721"/>
                    <a:pt x="330" y="7503"/>
                    <a:pt x="202" y="5286"/>
                  </a:cubicBezTo>
                  <a:cubicBezTo>
                    <a:pt x="165" y="4516"/>
                    <a:pt x="184" y="3636"/>
                    <a:pt x="605" y="2921"/>
                  </a:cubicBezTo>
                  <a:cubicBezTo>
                    <a:pt x="972" y="2298"/>
                    <a:pt x="1668" y="1858"/>
                    <a:pt x="2401" y="1748"/>
                  </a:cubicBezTo>
                  <a:cubicBezTo>
                    <a:pt x="2535" y="1728"/>
                    <a:pt x="2668" y="1719"/>
                    <a:pt x="2798" y="1719"/>
                  </a:cubicBezTo>
                  <a:cubicBezTo>
                    <a:pt x="4343" y="1719"/>
                    <a:pt x="5602" y="3031"/>
                    <a:pt x="5957" y="3471"/>
                  </a:cubicBezTo>
                  <a:cubicBezTo>
                    <a:pt x="7772" y="5597"/>
                    <a:pt x="8817" y="7357"/>
                    <a:pt x="9147" y="8841"/>
                  </a:cubicBezTo>
                  <a:lnTo>
                    <a:pt x="9293" y="8823"/>
                  </a:lnTo>
                  <a:cubicBezTo>
                    <a:pt x="9275" y="8548"/>
                    <a:pt x="9257" y="8273"/>
                    <a:pt x="9257" y="7998"/>
                  </a:cubicBezTo>
                  <a:cubicBezTo>
                    <a:pt x="9183" y="6807"/>
                    <a:pt x="9110" y="5560"/>
                    <a:pt x="9312" y="4369"/>
                  </a:cubicBezTo>
                  <a:cubicBezTo>
                    <a:pt x="9586" y="2720"/>
                    <a:pt x="10411" y="1363"/>
                    <a:pt x="11566" y="648"/>
                  </a:cubicBezTo>
                  <a:cubicBezTo>
                    <a:pt x="12100" y="330"/>
                    <a:pt x="12769" y="153"/>
                    <a:pt x="13432" y="153"/>
                  </a:cubicBezTo>
                  <a:cubicBezTo>
                    <a:pt x="14293" y="153"/>
                    <a:pt x="15143" y="452"/>
                    <a:pt x="15672" y="1125"/>
                  </a:cubicBezTo>
                  <a:cubicBezTo>
                    <a:pt x="16313" y="1950"/>
                    <a:pt x="16423" y="3123"/>
                    <a:pt x="16002" y="4736"/>
                  </a:cubicBezTo>
                  <a:cubicBezTo>
                    <a:pt x="15598" y="6257"/>
                    <a:pt x="14957" y="7723"/>
                    <a:pt x="14095" y="9080"/>
                  </a:cubicBezTo>
                  <a:lnTo>
                    <a:pt x="14224" y="9171"/>
                  </a:lnTo>
                  <a:cubicBezTo>
                    <a:pt x="15085" y="7797"/>
                    <a:pt x="15745" y="6312"/>
                    <a:pt x="16148" y="4772"/>
                  </a:cubicBezTo>
                  <a:cubicBezTo>
                    <a:pt x="16588" y="3123"/>
                    <a:pt x="16478" y="1895"/>
                    <a:pt x="15800" y="1033"/>
                  </a:cubicBezTo>
                  <a:cubicBezTo>
                    <a:pt x="15229" y="317"/>
                    <a:pt x="14329" y="1"/>
                    <a:pt x="134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34"/>
            <p:cNvSpPr/>
            <p:nvPr/>
          </p:nvSpPr>
          <p:spPr>
            <a:xfrm>
              <a:off x="5112946" y="755155"/>
              <a:ext cx="97880" cy="326599"/>
            </a:xfrm>
            <a:custGeom>
              <a:avLst/>
              <a:gdLst/>
              <a:ahLst/>
              <a:cxnLst/>
              <a:rect l="l" t="t" r="r" b="b"/>
              <a:pathLst>
                <a:path w="1577" h="5262" extrusionOk="0">
                  <a:moveTo>
                    <a:pt x="1356" y="1"/>
                  </a:moveTo>
                  <a:cubicBezTo>
                    <a:pt x="880" y="1724"/>
                    <a:pt x="422" y="3483"/>
                    <a:pt x="0" y="5206"/>
                  </a:cubicBezTo>
                  <a:lnTo>
                    <a:pt x="220" y="5261"/>
                  </a:lnTo>
                  <a:cubicBezTo>
                    <a:pt x="642" y="3538"/>
                    <a:pt x="1100" y="1779"/>
                    <a:pt x="1576" y="74"/>
                  </a:cubicBezTo>
                  <a:lnTo>
                    <a:pt x="135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34"/>
            <p:cNvSpPr/>
            <p:nvPr/>
          </p:nvSpPr>
          <p:spPr>
            <a:xfrm>
              <a:off x="4192556" y="1253616"/>
              <a:ext cx="725879" cy="869814"/>
            </a:xfrm>
            <a:custGeom>
              <a:avLst/>
              <a:gdLst/>
              <a:ahLst/>
              <a:cxnLst/>
              <a:rect l="l" t="t" r="r" b="b"/>
              <a:pathLst>
                <a:path w="11695" h="14014" extrusionOk="0">
                  <a:moveTo>
                    <a:pt x="6760" y="1"/>
                  </a:moveTo>
                  <a:cubicBezTo>
                    <a:pt x="6192" y="1"/>
                    <a:pt x="5624" y="28"/>
                    <a:pt x="5060" y="108"/>
                  </a:cubicBezTo>
                  <a:cubicBezTo>
                    <a:pt x="3777" y="291"/>
                    <a:pt x="2475" y="731"/>
                    <a:pt x="1522" y="1592"/>
                  </a:cubicBezTo>
                  <a:cubicBezTo>
                    <a:pt x="569" y="2454"/>
                    <a:pt x="1" y="3755"/>
                    <a:pt x="257" y="4983"/>
                  </a:cubicBezTo>
                  <a:cubicBezTo>
                    <a:pt x="349" y="5387"/>
                    <a:pt x="514" y="5771"/>
                    <a:pt x="844" y="6028"/>
                  </a:cubicBezTo>
                  <a:cubicBezTo>
                    <a:pt x="1119" y="6266"/>
                    <a:pt x="1467" y="6376"/>
                    <a:pt x="1815" y="6450"/>
                  </a:cubicBezTo>
                  <a:cubicBezTo>
                    <a:pt x="2621" y="6636"/>
                    <a:pt x="3411" y="6739"/>
                    <a:pt x="4184" y="6739"/>
                  </a:cubicBezTo>
                  <a:cubicBezTo>
                    <a:pt x="5465" y="6739"/>
                    <a:pt x="6700" y="6456"/>
                    <a:pt x="7886" y="5798"/>
                  </a:cubicBezTo>
                  <a:lnTo>
                    <a:pt x="7886" y="5798"/>
                  </a:lnTo>
                  <a:cubicBezTo>
                    <a:pt x="6736" y="6438"/>
                    <a:pt x="5624" y="7260"/>
                    <a:pt x="4693" y="8154"/>
                  </a:cubicBezTo>
                  <a:cubicBezTo>
                    <a:pt x="3942" y="8869"/>
                    <a:pt x="3282" y="9694"/>
                    <a:pt x="3025" y="10665"/>
                  </a:cubicBezTo>
                  <a:cubicBezTo>
                    <a:pt x="2750" y="11637"/>
                    <a:pt x="2952" y="12773"/>
                    <a:pt x="3740" y="13433"/>
                  </a:cubicBezTo>
                  <a:cubicBezTo>
                    <a:pt x="4200" y="13832"/>
                    <a:pt x="4809" y="14014"/>
                    <a:pt x="5433" y="14014"/>
                  </a:cubicBezTo>
                  <a:cubicBezTo>
                    <a:pt x="5926" y="14014"/>
                    <a:pt x="6429" y="13900"/>
                    <a:pt x="6874" y="13690"/>
                  </a:cubicBezTo>
                  <a:cubicBezTo>
                    <a:pt x="8286" y="13011"/>
                    <a:pt x="9000" y="11618"/>
                    <a:pt x="9807" y="10390"/>
                  </a:cubicBezTo>
                  <a:cubicBezTo>
                    <a:pt x="10430" y="9419"/>
                    <a:pt x="11072" y="8447"/>
                    <a:pt x="11695" y="7494"/>
                  </a:cubicBezTo>
                  <a:lnTo>
                    <a:pt x="8982" y="90"/>
                  </a:lnTo>
                  <a:cubicBezTo>
                    <a:pt x="8245" y="48"/>
                    <a:pt x="7502" y="1"/>
                    <a:pt x="67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34"/>
            <p:cNvSpPr/>
            <p:nvPr/>
          </p:nvSpPr>
          <p:spPr>
            <a:xfrm>
              <a:off x="4188025" y="1249085"/>
              <a:ext cx="735003" cy="879248"/>
            </a:xfrm>
            <a:custGeom>
              <a:avLst/>
              <a:gdLst/>
              <a:ahLst/>
              <a:cxnLst/>
              <a:rect l="l" t="t" r="r" b="b"/>
              <a:pathLst>
                <a:path w="11842" h="14166" extrusionOk="0">
                  <a:moveTo>
                    <a:pt x="6839" y="0"/>
                  </a:moveTo>
                  <a:cubicBezTo>
                    <a:pt x="6268" y="0"/>
                    <a:pt x="5697" y="28"/>
                    <a:pt x="5133" y="108"/>
                  </a:cubicBezTo>
                  <a:cubicBezTo>
                    <a:pt x="3666" y="309"/>
                    <a:pt x="2420" y="822"/>
                    <a:pt x="1540" y="1610"/>
                  </a:cubicBezTo>
                  <a:cubicBezTo>
                    <a:pt x="514" y="2545"/>
                    <a:pt x="0" y="3902"/>
                    <a:pt x="257" y="5075"/>
                  </a:cubicBezTo>
                  <a:cubicBezTo>
                    <a:pt x="349" y="5551"/>
                    <a:pt x="569" y="5936"/>
                    <a:pt x="862" y="6174"/>
                  </a:cubicBezTo>
                  <a:cubicBezTo>
                    <a:pt x="1155" y="6413"/>
                    <a:pt x="1540" y="6523"/>
                    <a:pt x="1870" y="6596"/>
                  </a:cubicBezTo>
                  <a:cubicBezTo>
                    <a:pt x="2708" y="6793"/>
                    <a:pt x="3498" y="6891"/>
                    <a:pt x="4248" y="6891"/>
                  </a:cubicBezTo>
                  <a:cubicBezTo>
                    <a:pt x="5172" y="6891"/>
                    <a:pt x="6036" y="6743"/>
                    <a:pt x="6856" y="6449"/>
                  </a:cubicBezTo>
                  <a:lnTo>
                    <a:pt x="6856" y="6449"/>
                  </a:lnTo>
                  <a:cubicBezTo>
                    <a:pt x="6067" y="6981"/>
                    <a:pt x="5334" y="7567"/>
                    <a:pt x="4711" y="8172"/>
                  </a:cubicBezTo>
                  <a:cubicBezTo>
                    <a:pt x="3795" y="9070"/>
                    <a:pt x="3263" y="9877"/>
                    <a:pt x="3025" y="10720"/>
                  </a:cubicBezTo>
                  <a:cubicBezTo>
                    <a:pt x="2732" y="11801"/>
                    <a:pt x="3006" y="12919"/>
                    <a:pt x="3758" y="13561"/>
                  </a:cubicBezTo>
                  <a:cubicBezTo>
                    <a:pt x="4216" y="13964"/>
                    <a:pt x="4858" y="14166"/>
                    <a:pt x="5518" y="14166"/>
                  </a:cubicBezTo>
                  <a:cubicBezTo>
                    <a:pt x="6012" y="14166"/>
                    <a:pt x="6526" y="14056"/>
                    <a:pt x="6984" y="13836"/>
                  </a:cubicBezTo>
                  <a:cubicBezTo>
                    <a:pt x="8212" y="13249"/>
                    <a:pt x="8908" y="12131"/>
                    <a:pt x="9605" y="11032"/>
                  </a:cubicBezTo>
                  <a:cubicBezTo>
                    <a:pt x="9715" y="10867"/>
                    <a:pt x="9825" y="10683"/>
                    <a:pt x="9935" y="10500"/>
                  </a:cubicBezTo>
                  <a:lnTo>
                    <a:pt x="11841" y="7604"/>
                  </a:lnTo>
                  <a:lnTo>
                    <a:pt x="11713" y="7512"/>
                  </a:lnTo>
                  <a:lnTo>
                    <a:pt x="9807" y="10427"/>
                  </a:lnTo>
                  <a:cubicBezTo>
                    <a:pt x="9697" y="10592"/>
                    <a:pt x="9587" y="10775"/>
                    <a:pt x="9477" y="10958"/>
                  </a:cubicBezTo>
                  <a:cubicBezTo>
                    <a:pt x="8798" y="12021"/>
                    <a:pt x="8102" y="13121"/>
                    <a:pt x="6911" y="13689"/>
                  </a:cubicBezTo>
                  <a:cubicBezTo>
                    <a:pt x="6466" y="13907"/>
                    <a:pt x="5983" y="14013"/>
                    <a:pt x="5515" y="14013"/>
                  </a:cubicBezTo>
                  <a:cubicBezTo>
                    <a:pt x="4883" y="14013"/>
                    <a:pt x="4282" y="13820"/>
                    <a:pt x="3850" y="13451"/>
                  </a:cubicBezTo>
                  <a:cubicBezTo>
                    <a:pt x="3153" y="12846"/>
                    <a:pt x="2878" y="11783"/>
                    <a:pt x="3171" y="10757"/>
                  </a:cubicBezTo>
                  <a:cubicBezTo>
                    <a:pt x="3391" y="9950"/>
                    <a:pt x="3923" y="9162"/>
                    <a:pt x="4803" y="8282"/>
                  </a:cubicBezTo>
                  <a:cubicBezTo>
                    <a:pt x="5719" y="7402"/>
                    <a:pt x="6819" y="6596"/>
                    <a:pt x="8010" y="5936"/>
                  </a:cubicBezTo>
                  <a:lnTo>
                    <a:pt x="7937" y="5789"/>
                  </a:lnTo>
                  <a:cubicBezTo>
                    <a:pt x="6819" y="6425"/>
                    <a:pt x="5602" y="6736"/>
                    <a:pt x="4263" y="6736"/>
                  </a:cubicBezTo>
                  <a:cubicBezTo>
                    <a:pt x="3517" y="6736"/>
                    <a:pt x="2733" y="6639"/>
                    <a:pt x="1907" y="6449"/>
                  </a:cubicBezTo>
                  <a:cubicBezTo>
                    <a:pt x="1595" y="6376"/>
                    <a:pt x="1229" y="6266"/>
                    <a:pt x="972" y="6046"/>
                  </a:cubicBezTo>
                  <a:cubicBezTo>
                    <a:pt x="624" y="5771"/>
                    <a:pt x="477" y="5350"/>
                    <a:pt x="404" y="5038"/>
                  </a:cubicBezTo>
                  <a:cubicBezTo>
                    <a:pt x="165" y="3920"/>
                    <a:pt x="660" y="2619"/>
                    <a:pt x="1650" y="1720"/>
                  </a:cubicBezTo>
                  <a:cubicBezTo>
                    <a:pt x="2493" y="951"/>
                    <a:pt x="3703" y="456"/>
                    <a:pt x="5151" y="254"/>
                  </a:cubicBezTo>
                  <a:cubicBezTo>
                    <a:pt x="5722" y="181"/>
                    <a:pt x="6305" y="154"/>
                    <a:pt x="6886" y="154"/>
                  </a:cubicBezTo>
                  <a:cubicBezTo>
                    <a:pt x="7611" y="154"/>
                    <a:pt x="8335" y="195"/>
                    <a:pt x="9037" y="236"/>
                  </a:cubicBezTo>
                  <a:lnTo>
                    <a:pt x="9055" y="89"/>
                  </a:lnTo>
                  <a:cubicBezTo>
                    <a:pt x="8328" y="48"/>
                    <a:pt x="7584" y="0"/>
                    <a:pt x="683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34"/>
            <p:cNvSpPr/>
            <p:nvPr/>
          </p:nvSpPr>
          <p:spPr>
            <a:xfrm>
              <a:off x="4585067" y="901944"/>
              <a:ext cx="252615" cy="324241"/>
            </a:xfrm>
            <a:custGeom>
              <a:avLst/>
              <a:gdLst/>
              <a:ahLst/>
              <a:cxnLst/>
              <a:rect l="l" t="t" r="r" b="b"/>
              <a:pathLst>
                <a:path w="4070" h="5224" extrusionOk="0">
                  <a:moveTo>
                    <a:pt x="184" y="0"/>
                  </a:moveTo>
                  <a:lnTo>
                    <a:pt x="0" y="129"/>
                  </a:lnTo>
                  <a:cubicBezTo>
                    <a:pt x="1247" y="1851"/>
                    <a:pt x="2548" y="3556"/>
                    <a:pt x="3886" y="5224"/>
                  </a:cubicBezTo>
                  <a:lnTo>
                    <a:pt x="4069" y="5077"/>
                  </a:lnTo>
                  <a:cubicBezTo>
                    <a:pt x="2731" y="3409"/>
                    <a:pt x="1430" y="1705"/>
                    <a:pt x="18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34"/>
            <p:cNvSpPr/>
            <p:nvPr/>
          </p:nvSpPr>
          <p:spPr>
            <a:xfrm>
              <a:off x="4379129" y="1424114"/>
              <a:ext cx="366384" cy="75102"/>
            </a:xfrm>
            <a:custGeom>
              <a:avLst/>
              <a:gdLst/>
              <a:ahLst/>
              <a:cxnLst/>
              <a:rect l="l" t="t" r="r" b="b"/>
              <a:pathLst>
                <a:path w="5903" h="1210" extrusionOk="0">
                  <a:moveTo>
                    <a:pt x="5866" y="0"/>
                  </a:moveTo>
                  <a:cubicBezTo>
                    <a:pt x="3923" y="238"/>
                    <a:pt x="1944" y="587"/>
                    <a:pt x="1" y="990"/>
                  </a:cubicBezTo>
                  <a:lnTo>
                    <a:pt x="56" y="1210"/>
                  </a:lnTo>
                  <a:cubicBezTo>
                    <a:pt x="1980" y="807"/>
                    <a:pt x="3942" y="477"/>
                    <a:pt x="5903" y="220"/>
                  </a:cubicBezTo>
                  <a:lnTo>
                    <a:pt x="586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34"/>
            <p:cNvSpPr/>
            <p:nvPr/>
          </p:nvSpPr>
          <p:spPr>
            <a:xfrm>
              <a:off x="4562289" y="1647059"/>
              <a:ext cx="282221" cy="315179"/>
            </a:xfrm>
            <a:custGeom>
              <a:avLst/>
              <a:gdLst/>
              <a:ahLst/>
              <a:cxnLst/>
              <a:rect l="l" t="t" r="r" b="b"/>
              <a:pathLst>
                <a:path w="4547" h="5078" extrusionOk="0">
                  <a:moveTo>
                    <a:pt x="4381" y="1"/>
                  </a:moveTo>
                  <a:lnTo>
                    <a:pt x="1" y="4913"/>
                  </a:lnTo>
                  <a:lnTo>
                    <a:pt x="184" y="5078"/>
                  </a:lnTo>
                  <a:lnTo>
                    <a:pt x="4546" y="166"/>
                  </a:lnTo>
                  <a:lnTo>
                    <a:pt x="438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34"/>
            <p:cNvSpPr/>
            <p:nvPr/>
          </p:nvSpPr>
          <p:spPr>
            <a:xfrm>
              <a:off x="5027604" y="1710802"/>
              <a:ext cx="33020" cy="395929"/>
            </a:xfrm>
            <a:custGeom>
              <a:avLst/>
              <a:gdLst/>
              <a:ahLst/>
              <a:cxnLst/>
              <a:rect l="l" t="t" r="r" b="b"/>
              <a:pathLst>
                <a:path w="532" h="6379" extrusionOk="0">
                  <a:moveTo>
                    <a:pt x="312" y="0"/>
                  </a:moveTo>
                  <a:lnTo>
                    <a:pt x="0" y="6379"/>
                  </a:lnTo>
                  <a:lnTo>
                    <a:pt x="220" y="6379"/>
                  </a:lnTo>
                  <a:lnTo>
                    <a:pt x="532" y="18"/>
                  </a:lnTo>
                  <a:lnTo>
                    <a:pt x="3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34"/>
            <p:cNvSpPr/>
            <p:nvPr/>
          </p:nvSpPr>
          <p:spPr>
            <a:xfrm>
              <a:off x="5236894" y="1659597"/>
              <a:ext cx="243553" cy="276511"/>
            </a:xfrm>
            <a:custGeom>
              <a:avLst/>
              <a:gdLst/>
              <a:ahLst/>
              <a:cxnLst/>
              <a:rect l="l" t="t" r="r" b="b"/>
              <a:pathLst>
                <a:path w="3924" h="4455" extrusionOk="0">
                  <a:moveTo>
                    <a:pt x="166" y="0"/>
                  </a:moveTo>
                  <a:lnTo>
                    <a:pt x="1" y="147"/>
                  </a:lnTo>
                  <a:cubicBezTo>
                    <a:pt x="1339" y="1522"/>
                    <a:pt x="2585" y="2970"/>
                    <a:pt x="3758" y="4454"/>
                  </a:cubicBezTo>
                  <a:lnTo>
                    <a:pt x="3923" y="4308"/>
                  </a:lnTo>
                  <a:cubicBezTo>
                    <a:pt x="2769" y="2823"/>
                    <a:pt x="1504" y="1357"/>
                    <a:pt x="16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34"/>
            <p:cNvSpPr/>
            <p:nvPr/>
          </p:nvSpPr>
          <p:spPr>
            <a:xfrm>
              <a:off x="5375738" y="1480968"/>
              <a:ext cx="412997" cy="67219"/>
            </a:xfrm>
            <a:custGeom>
              <a:avLst/>
              <a:gdLst/>
              <a:ahLst/>
              <a:cxnLst/>
              <a:rect l="l" t="t" r="r" b="b"/>
              <a:pathLst>
                <a:path w="6654" h="1083" extrusionOk="0">
                  <a:moveTo>
                    <a:pt x="37" y="1"/>
                  </a:moveTo>
                  <a:lnTo>
                    <a:pt x="0" y="239"/>
                  </a:lnTo>
                  <a:cubicBezTo>
                    <a:pt x="2200" y="551"/>
                    <a:pt x="4436" y="844"/>
                    <a:pt x="6635" y="1082"/>
                  </a:cubicBezTo>
                  <a:lnTo>
                    <a:pt x="6653" y="844"/>
                  </a:lnTo>
                  <a:cubicBezTo>
                    <a:pt x="4454" y="605"/>
                    <a:pt x="2218" y="331"/>
                    <a:pt x="3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34"/>
            <p:cNvSpPr/>
            <p:nvPr/>
          </p:nvSpPr>
          <p:spPr>
            <a:xfrm>
              <a:off x="5337008" y="997465"/>
              <a:ext cx="345902" cy="302703"/>
            </a:xfrm>
            <a:custGeom>
              <a:avLst/>
              <a:gdLst/>
              <a:ahLst/>
              <a:cxnLst/>
              <a:rect l="l" t="t" r="r" b="b"/>
              <a:pathLst>
                <a:path w="5573" h="4877" extrusionOk="0">
                  <a:moveTo>
                    <a:pt x="5408" y="1"/>
                  </a:moveTo>
                  <a:cubicBezTo>
                    <a:pt x="4895" y="532"/>
                    <a:pt x="4326" y="1027"/>
                    <a:pt x="3777" y="1486"/>
                  </a:cubicBezTo>
                  <a:lnTo>
                    <a:pt x="1" y="4711"/>
                  </a:lnTo>
                  <a:lnTo>
                    <a:pt x="166" y="4876"/>
                  </a:lnTo>
                  <a:lnTo>
                    <a:pt x="3923" y="1669"/>
                  </a:lnTo>
                  <a:cubicBezTo>
                    <a:pt x="4473" y="1192"/>
                    <a:pt x="5041" y="697"/>
                    <a:pt x="5573" y="166"/>
                  </a:cubicBezTo>
                  <a:lnTo>
                    <a:pt x="540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34"/>
            <p:cNvSpPr/>
            <p:nvPr/>
          </p:nvSpPr>
          <p:spPr>
            <a:xfrm>
              <a:off x="4652162" y="1030050"/>
              <a:ext cx="811222" cy="760885"/>
            </a:xfrm>
            <a:custGeom>
              <a:avLst/>
              <a:gdLst/>
              <a:ahLst/>
              <a:cxnLst/>
              <a:rect l="l" t="t" r="r" b="b"/>
              <a:pathLst>
                <a:path w="13070" h="12259" extrusionOk="0">
                  <a:moveTo>
                    <a:pt x="6567" y="0"/>
                  </a:moveTo>
                  <a:cubicBezTo>
                    <a:pt x="6462" y="0"/>
                    <a:pt x="6357" y="2"/>
                    <a:pt x="6251" y="7"/>
                  </a:cubicBezTo>
                  <a:cubicBezTo>
                    <a:pt x="2732" y="172"/>
                    <a:pt x="1" y="3050"/>
                    <a:pt x="166" y="6423"/>
                  </a:cubicBezTo>
                  <a:cubicBezTo>
                    <a:pt x="308" y="9694"/>
                    <a:pt x="3124" y="12258"/>
                    <a:pt x="6505" y="12258"/>
                  </a:cubicBezTo>
                  <a:cubicBezTo>
                    <a:pt x="6609" y="12258"/>
                    <a:pt x="6714" y="12256"/>
                    <a:pt x="6819" y="12251"/>
                  </a:cubicBezTo>
                  <a:cubicBezTo>
                    <a:pt x="10338" y="12086"/>
                    <a:pt x="13069" y="9209"/>
                    <a:pt x="12923" y="5836"/>
                  </a:cubicBezTo>
                  <a:cubicBezTo>
                    <a:pt x="12763" y="2564"/>
                    <a:pt x="9964" y="0"/>
                    <a:pt x="656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34"/>
            <p:cNvSpPr/>
            <p:nvPr/>
          </p:nvSpPr>
          <p:spPr>
            <a:xfrm>
              <a:off x="4653341" y="1025457"/>
              <a:ext cx="814574" cy="769575"/>
            </a:xfrm>
            <a:custGeom>
              <a:avLst/>
              <a:gdLst/>
              <a:ahLst/>
              <a:cxnLst/>
              <a:rect l="l" t="t" r="r" b="b"/>
              <a:pathLst>
                <a:path w="13124" h="12399" extrusionOk="0">
                  <a:moveTo>
                    <a:pt x="6544" y="155"/>
                  </a:moveTo>
                  <a:cubicBezTo>
                    <a:pt x="9898" y="155"/>
                    <a:pt x="12665" y="2684"/>
                    <a:pt x="12830" y="5910"/>
                  </a:cubicBezTo>
                  <a:cubicBezTo>
                    <a:pt x="12977" y="9246"/>
                    <a:pt x="10264" y="12087"/>
                    <a:pt x="6800" y="12252"/>
                  </a:cubicBezTo>
                  <a:cubicBezTo>
                    <a:pt x="6703" y="12256"/>
                    <a:pt x="6607" y="12258"/>
                    <a:pt x="6510" y="12258"/>
                  </a:cubicBezTo>
                  <a:cubicBezTo>
                    <a:pt x="4930" y="12258"/>
                    <a:pt x="3429" y="11695"/>
                    <a:pt x="2255" y="10676"/>
                  </a:cubicBezTo>
                  <a:cubicBezTo>
                    <a:pt x="1026" y="9594"/>
                    <a:pt x="293" y="8109"/>
                    <a:pt x="220" y="6497"/>
                  </a:cubicBezTo>
                  <a:cubicBezTo>
                    <a:pt x="147" y="4884"/>
                    <a:pt x="733" y="3326"/>
                    <a:pt x="1870" y="2134"/>
                  </a:cubicBezTo>
                  <a:cubicBezTo>
                    <a:pt x="3006" y="943"/>
                    <a:pt x="4564" y="246"/>
                    <a:pt x="6250" y="155"/>
                  </a:cubicBezTo>
                  <a:close/>
                  <a:moveTo>
                    <a:pt x="6546" y="1"/>
                  </a:moveTo>
                  <a:cubicBezTo>
                    <a:pt x="6442" y="1"/>
                    <a:pt x="6337" y="3"/>
                    <a:pt x="6232" y="8"/>
                  </a:cubicBezTo>
                  <a:cubicBezTo>
                    <a:pt x="4509" y="81"/>
                    <a:pt x="2914" y="815"/>
                    <a:pt x="1760" y="2024"/>
                  </a:cubicBezTo>
                  <a:cubicBezTo>
                    <a:pt x="587" y="3252"/>
                    <a:pt x="0" y="4847"/>
                    <a:pt x="73" y="6497"/>
                  </a:cubicBezTo>
                  <a:cubicBezTo>
                    <a:pt x="147" y="8146"/>
                    <a:pt x="880" y="9686"/>
                    <a:pt x="2163" y="10785"/>
                  </a:cubicBezTo>
                  <a:cubicBezTo>
                    <a:pt x="3354" y="11830"/>
                    <a:pt x="4876" y="12398"/>
                    <a:pt x="6489" y="12398"/>
                  </a:cubicBezTo>
                  <a:lnTo>
                    <a:pt x="6800" y="12398"/>
                  </a:lnTo>
                  <a:cubicBezTo>
                    <a:pt x="10356" y="12233"/>
                    <a:pt x="13124" y="9319"/>
                    <a:pt x="12977" y="5910"/>
                  </a:cubicBezTo>
                  <a:cubicBezTo>
                    <a:pt x="12817" y="2602"/>
                    <a:pt x="9964" y="1"/>
                    <a:pt x="654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34"/>
            <p:cNvSpPr/>
            <p:nvPr/>
          </p:nvSpPr>
          <p:spPr>
            <a:xfrm>
              <a:off x="5066272" y="1135378"/>
              <a:ext cx="117246" cy="240201"/>
            </a:xfrm>
            <a:custGeom>
              <a:avLst/>
              <a:gdLst/>
              <a:ahLst/>
              <a:cxnLst/>
              <a:rect l="l" t="t" r="r" b="b"/>
              <a:pathLst>
                <a:path w="1889" h="3870" extrusionOk="0">
                  <a:moveTo>
                    <a:pt x="937" y="0"/>
                  </a:moveTo>
                  <a:cubicBezTo>
                    <a:pt x="820" y="0"/>
                    <a:pt x="700" y="29"/>
                    <a:pt x="587" y="88"/>
                  </a:cubicBezTo>
                  <a:cubicBezTo>
                    <a:pt x="312" y="235"/>
                    <a:pt x="220" y="547"/>
                    <a:pt x="165" y="821"/>
                  </a:cubicBezTo>
                  <a:cubicBezTo>
                    <a:pt x="1" y="1628"/>
                    <a:pt x="37" y="2489"/>
                    <a:pt x="294" y="3278"/>
                  </a:cubicBezTo>
                  <a:cubicBezTo>
                    <a:pt x="330" y="3406"/>
                    <a:pt x="367" y="3534"/>
                    <a:pt x="459" y="3644"/>
                  </a:cubicBezTo>
                  <a:cubicBezTo>
                    <a:pt x="580" y="3799"/>
                    <a:pt x="765" y="3869"/>
                    <a:pt x="955" y="3869"/>
                  </a:cubicBezTo>
                  <a:cubicBezTo>
                    <a:pt x="1168" y="3869"/>
                    <a:pt x="1386" y="3781"/>
                    <a:pt x="1522" y="3626"/>
                  </a:cubicBezTo>
                  <a:cubicBezTo>
                    <a:pt x="1705" y="3388"/>
                    <a:pt x="1778" y="3094"/>
                    <a:pt x="1815" y="2819"/>
                  </a:cubicBezTo>
                  <a:cubicBezTo>
                    <a:pt x="1870" y="2269"/>
                    <a:pt x="1888" y="1701"/>
                    <a:pt x="1815" y="1170"/>
                  </a:cubicBezTo>
                  <a:cubicBezTo>
                    <a:pt x="1760" y="895"/>
                    <a:pt x="1705" y="583"/>
                    <a:pt x="1558" y="345"/>
                  </a:cubicBezTo>
                  <a:cubicBezTo>
                    <a:pt x="1410" y="122"/>
                    <a:pt x="1179" y="0"/>
                    <a:pt x="9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34"/>
            <p:cNvSpPr/>
            <p:nvPr/>
          </p:nvSpPr>
          <p:spPr>
            <a:xfrm>
              <a:off x="4893354" y="1143323"/>
              <a:ext cx="118363" cy="240077"/>
            </a:xfrm>
            <a:custGeom>
              <a:avLst/>
              <a:gdLst/>
              <a:ahLst/>
              <a:cxnLst/>
              <a:rect l="l" t="t" r="r" b="b"/>
              <a:pathLst>
                <a:path w="1907" h="3868" extrusionOk="0">
                  <a:moveTo>
                    <a:pt x="941" y="0"/>
                  </a:moveTo>
                  <a:cubicBezTo>
                    <a:pt x="822" y="0"/>
                    <a:pt x="700" y="29"/>
                    <a:pt x="587" y="89"/>
                  </a:cubicBezTo>
                  <a:cubicBezTo>
                    <a:pt x="312" y="235"/>
                    <a:pt x="220" y="547"/>
                    <a:pt x="165" y="822"/>
                  </a:cubicBezTo>
                  <a:cubicBezTo>
                    <a:pt x="0" y="1628"/>
                    <a:pt x="37" y="2490"/>
                    <a:pt x="294" y="3278"/>
                  </a:cubicBezTo>
                  <a:cubicBezTo>
                    <a:pt x="330" y="3406"/>
                    <a:pt x="385" y="3534"/>
                    <a:pt x="459" y="3644"/>
                  </a:cubicBezTo>
                  <a:cubicBezTo>
                    <a:pt x="578" y="3798"/>
                    <a:pt x="764" y="3868"/>
                    <a:pt x="954" y="3868"/>
                  </a:cubicBezTo>
                  <a:cubicBezTo>
                    <a:pt x="1172" y="3868"/>
                    <a:pt x="1394" y="3775"/>
                    <a:pt x="1522" y="3608"/>
                  </a:cubicBezTo>
                  <a:cubicBezTo>
                    <a:pt x="1705" y="3388"/>
                    <a:pt x="1797" y="3095"/>
                    <a:pt x="1815" y="2820"/>
                  </a:cubicBezTo>
                  <a:cubicBezTo>
                    <a:pt x="1870" y="2270"/>
                    <a:pt x="1907" y="1995"/>
                    <a:pt x="1833" y="1463"/>
                  </a:cubicBezTo>
                  <a:cubicBezTo>
                    <a:pt x="1778" y="1188"/>
                    <a:pt x="1723" y="583"/>
                    <a:pt x="1558" y="345"/>
                  </a:cubicBezTo>
                  <a:cubicBezTo>
                    <a:pt x="1423" y="123"/>
                    <a:pt x="1187" y="0"/>
                    <a:pt x="94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34"/>
            <p:cNvSpPr/>
            <p:nvPr/>
          </p:nvSpPr>
          <p:spPr>
            <a:xfrm>
              <a:off x="4810308" y="1421818"/>
              <a:ext cx="473327" cy="244670"/>
            </a:xfrm>
            <a:custGeom>
              <a:avLst/>
              <a:gdLst/>
              <a:ahLst/>
              <a:cxnLst/>
              <a:rect l="l" t="t" r="r" b="b"/>
              <a:pathLst>
                <a:path w="7626" h="3942" extrusionOk="0">
                  <a:moveTo>
                    <a:pt x="6929" y="1"/>
                  </a:moveTo>
                  <a:cubicBezTo>
                    <a:pt x="5743" y="14"/>
                    <a:pt x="4537" y="305"/>
                    <a:pt x="3355" y="305"/>
                  </a:cubicBezTo>
                  <a:cubicBezTo>
                    <a:pt x="2929" y="305"/>
                    <a:pt x="2507" y="267"/>
                    <a:pt x="2090" y="166"/>
                  </a:cubicBezTo>
                  <a:cubicBezTo>
                    <a:pt x="1861" y="113"/>
                    <a:pt x="1613" y="43"/>
                    <a:pt x="1382" y="43"/>
                  </a:cubicBezTo>
                  <a:cubicBezTo>
                    <a:pt x="1207" y="43"/>
                    <a:pt x="1041" y="84"/>
                    <a:pt x="899" y="202"/>
                  </a:cubicBezTo>
                  <a:cubicBezTo>
                    <a:pt x="825" y="257"/>
                    <a:pt x="752" y="349"/>
                    <a:pt x="697" y="440"/>
                  </a:cubicBezTo>
                  <a:cubicBezTo>
                    <a:pt x="0" y="1522"/>
                    <a:pt x="1338" y="2915"/>
                    <a:pt x="2163" y="3410"/>
                  </a:cubicBezTo>
                  <a:cubicBezTo>
                    <a:pt x="2754" y="3776"/>
                    <a:pt x="3364" y="3942"/>
                    <a:pt x="3955" y="3942"/>
                  </a:cubicBezTo>
                  <a:cubicBezTo>
                    <a:pt x="4665" y="3942"/>
                    <a:pt x="5349" y="3702"/>
                    <a:pt x="5939" y="3281"/>
                  </a:cubicBezTo>
                  <a:cubicBezTo>
                    <a:pt x="6397" y="2970"/>
                    <a:pt x="6892" y="2530"/>
                    <a:pt x="7149" y="2017"/>
                  </a:cubicBezTo>
                  <a:cubicBezTo>
                    <a:pt x="7369" y="1577"/>
                    <a:pt x="7625" y="1064"/>
                    <a:pt x="7570" y="569"/>
                  </a:cubicBezTo>
                  <a:cubicBezTo>
                    <a:pt x="7552" y="385"/>
                    <a:pt x="7497" y="184"/>
                    <a:pt x="7350" y="92"/>
                  </a:cubicBezTo>
                  <a:cubicBezTo>
                    <a:pt x="7240" y="1"/>
                    <a:pt x="7075" y="1"/>
                    <a:pt x="69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34"/>
            <p:cNvSpPr/>
            <p:nvPr/>
          </p:nvSpPr>
          <p:spPr>
            <a:xfrm>
              <a:off x="5946816" y="1401336"/>
              <a:ext cx="64861" cy="108122"/>
            </a:xfrm>
            <a:custGeom>
              <a:avLst/>
              <a:gdLst/>
              <a:ahLst/>
              <a:cxnLst/>
              <a:rect l="l" t="t" r="r" b="b"/>
              <a:pathLst>
                <a:path w="1045" h="1742" extrusionOk="0">
                  <a:moveTo>
                    <a:pt x="74" y="1"/>
                  </a:moveTo>
                  <a:lnTo>
                    <a:pt x="0" y="129"/>
                  </a:lnTo>
                  <a:cubicBezTo>
                    <a:pt x="550" y="441"/>
                    <a:pt x="880" y="1100"/>
                    <a:pt x="788" y="1724"/>
                  </a:cubicBezTo>
                  <a:lnTo>
                    <a:pt x="935" y="1742"/>
                  </a:lnTo>
                  <a:cubicBezTo>
                    <a:pt x="1045" y="1064"/>
                    <a:pt x="678" y="331"/>
                    <a:pt x="7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34"/>
            <p:cNvSpPr/>
            <p:nvPr/>
          </p:nvSpPr>
          <p:spPr>
            <a:xfrm>
              <a:off x="5955877" y="1535587"/>
              <a:ext cx="41027" cy="62626"/>
            </a:xfrm>
            <a:custGeom>
              <a:avLst/>
              <a:gdLst/>
              <a:ahLst/>
              <a:cxnLst/>
              <a:rect l="l" t="t" r="r" b="b"/>
              <a:pathLst>
                <a:path w="661" h="1009" extrusionOk="0">
                  <a:moveTo>
                    <a:pt x="514" y="0"/>
                  </a:moveTo>
                  <a:cubicBezTo>
                    <a:pt x="441" y="349"/>
                    <a:pt x="276" y="660"/>
                    <a:pt x="1" y="899"/>
                  </a:cubicBezTo>
                  <a:lnTo>
                    <a:pt x="111" y="1009"/>
                  </a:lnTo>
                  <a:cubicBezTo>
                    <a:pt x="404" y="752"/>
                    <a:pt x="587" y="404"/>
                    <a:pt x="661" y="37"/>
                  </a:cubicBezTo>
                  <a:lnTo>
                    <a:pt x="51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34"/>
            <p:cNvSpPr/>
            <p:nvPr/>
          </p:nvSpPr>
          <p:spPr>
            <a:xfrm>
              <a:off x="5720396" y="990638"/>
              <a:ext cx="142259" cy="176396"/>
            </a:xfrm>
            <a:custGeom>
              <a:avLst/>
              <a:gdLst/>
              <a:ahLst/>
              <a:cxnLst/>
              <a:rect l="l" t="t" r="r" b="b"/>
              <a:pathLst>
                <a:path w="2292" h="2842" extrusionOk="0">
                  <a:moveTo>
                    <a:pt x="2145" y="1"/>
                  </a:moveTo>
                  <a:cubicBezTo>
                    <a:pt x="1724" y="1101"/>
                    <a:pt x="954" y="2054"/>
                    <a:pt x="1" y="2732"/>
                  </a:cubicBezTo>
                  <a:lnTo>
                    <a:pt x="74" y="2842"/>
                  </a:lnTo>
                  <a:cubicBezTo>
                    <a:pt x="1082" y="2164"/>
                    <a:pt x="1852" y="1174"/>
                    <a:pt x="2292" y="56"/>
                  </a:cubicBezTo>
                  <a:lnTo>
                    <a:pt x="214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34"/>
            <p:cNvSpPr/>
            <p:nvPr/>
          </p:nvSpPr>
          <p:spPr>
            <a:xfrm>
              <a:off x="5356373" y="694888"/>
              <a:ext cx="25075" cy="163858"/>
            </a:xfrm>
            <a:custGeom>
              <a:avLst/>
              <a:gdLst/>
              <a:ahLst/>
              <a:cxnLst/>
              <a:rect l="l" t="t" r="r" b="b"/>
              <a:pathLst>
                <a:path w="404" h="2640" extrusionOk="0">
                  <a:moveTo>
                    <a:pt x="165" y="0"/>
                  </a:moveTo>
                  <a:lnTo>
                    <a:pt x="74" y="129"/>
                  </a:lnTo>
                  <a:cubicBezTo>
                    <a:pt x="184" y="220"/>
                    <a:pt x="202" y="404"/>
                    <a:pt x="220" y="569"/>
                  </a:cubicBezTo>
                  <a:cubicBezTo>
                    <a:pt x="257" y="1247"/>
                    <a:pt x="184" y="1943"/>
                    <a:pt x="0" y="2603"/>
                  </a:cubicBezTo>
                  <a:lnTo>
                    <a:pt x="147" y="2640"/>
                  </a:lnTo>
                  <a:cubicBezTo>
                    <a:pt x="330" y="1962"/>
                    <a:pt x="404" y="1265"/>
                    <a:pt x="367" y="569"/>
                  </a:cubicBezTo>
                  <a:cubicBezTo>
                    <a:pt x="349" y="367"/>
                    <a:pt x="330" y="147"/>
                    <a:pt x="16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34"/>
            <p:cNvSpPr/>
            <p:nvPr/>
          </p:nvSpPr>
          <p:spPr>
            <a:xfrm>
              <a:off x="5326767" y="896234"/>
              <a:ext cx="31965" cy="68336"/>
            </a:xfrm>
            <a:custGeom>
              <a:avLst/>
              <a:gdLst/>
              <a:ahLst/>
              <a:cxnLst/>
              <a:rect l="l" t="t" r="r" b="b"/>
              <a:pathLst>
                <a:path w="515" h="1101" extrusionOk="0">
                  <a:moveTo>
                    <a:pt x="386" y="1"/>
                  </a:moveTo>
                  <a:lnTo>
                    <a:pt x="1" y="1064"/>
                  </a:lnTo>
                  <a:lnTo>
                    <a:pt x="129" y="1100"/>
                  </a:lnTo>
                  <a:lnTo>
                    <a:pt x="514" y="56"/>
                  </a:lnTo>
                  <a:lnTo>
                    <a:pt x="38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34"/>
            <p:cNvSpPr/>
            <p:nvPr/>
          </p:nvSpPr>
          <p:spPr>
            <a:xfrm>
              <a:off x="4462175" y="716425"/>
              <a:ext cx="211650" cy="54744"/>
            </a:xfrm>
            <a:custGeom>
              <a:avLst/>
              <a:gdLst/>
              <a:ahLst/>
              <a:cxnLst/>
              <a:rect l="l" t="t" r="r" b="b"/>
              <a:pathLst>
                <a:path w="3410" h="882" extrusionOk="0">
                  <a:moveTo>
                    <a:pt x="1540" y="1"/>
                  </a:moveTo>
                  <a:cubicBezTo>
                    <a:pt x="1516" y="1"/>
                    <a:pt x="1492" y="1"/>
                    <a:pt x="1467" y="2"/>
                  </a:cubicBezTo>
                  <a:cubicBezTo>
                    <a:pt x="844" y="38"/>
                    <a:pt x="276" y="332"/>
                    <a:pt x="1" y="808"/>
                  </a:cubicBezTo>
                  <a:lnTo>
                    <a:pt x="129" y="881"/>
                  </a:lnTo>
                  <a:cubicBezTo>
                    <a:pt x="386" y="460"/>
                    <a:pt x="899" y="185"/>
                    <a:pt x="1485" y="167"/>
                  </a:cubicBezTo>
                  <a:cubicBezTo>
                    <a:pt x="1510" y="166"/>
                    <a:pt x="1534" y="165"/>
                    <a:pt x="1558" y="165"/>
                  </a:cubicBezTo>
                  <a:cubicBezTo>
                    <a:pt x="2102" y="165"/>
                    <a:pt x="2641" y="358"/>
                    <a:pt x="3062" y="551"/>
                  </a:cubicBezTo>
                  <a:cubicBezTo>
                    <a:pt x="3190" y="606"/>
                    <a:pt x="3245" y="661"/>
                    <a:pt x="3263" y="716"/>
                  </a:cubicBezTo>
                  <a:lnTo>
                    <a:pt x="3410" y="698"/>
                  </a:lnTo>
                  <a:cubicBezTo>
                    <a:pt x="3392" y="515"/>
                    <a:pt x="3190" y="442"/>
                    <a:pt x="3117" y="405"/>
                  </a:cubicBezTo>
                  <a:cubicBezTo>
                    <a:pt x="2694" y="211"/>
                    <a:pt x="2136" y="1"/>
                    <a:pt x="15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34"/>
            <p:cNvSpPr/>
            <p:nvPr/>
          </p:nvSpPr>
          <p:spPr>
            <a:xfrm>
              <a:off x="4248292" y="1359254"/>
              <a:ext cx="87701" cy="104708"/>
            </a:xfrm>
            <a:custGeom>
              <a:avLst/>
              <a:gdLst/>
              <a:ahLst/>
              <a:cxnLst/>
              <a:rect l="l" t="t" r="r" b="b"/>
              <a:pathLst>
                <a:path w="1413" h="1687" extrusionOk="0">
                  <a:moveTo>
                    <a:pt x="1394" y="0"/>
                  </a:moveTo>
                  <a:cubicBezTo>
                    <a:pt x="1192" y="19"/>
                    <a:pt x="1046" y="129"/>
                    <a:pt x="917" y="220"/>
                  </a:cubicBezTo>
                  <a:cubicBezTo>
                    <a:pt x="459" y="587"/>
                    <a:pt x="129" y="1082"/>
                    <a:pt x="1" y="1650"/>
                  </a:cubicBezTo>
                  <a:lnTo>
                    <a:pt x="148" y="1687"/>
                  </a:lnTo>
                  <a:cubicBezTo>
                    <a:pt x="276" y="1155"/>
                    <a:pt x="587" y="679"/>
                    <a:pt x="1009" y="330"/>
                  </a:cubicBezTo>
                  <a:cubicBezTo>
                    <a:pt x="1119" y="257"/>
                    <a:pt x="1247" y="165"/>
                    <a:pt x="1412" y="147"/>
                  </a:cubicBezTo>
                  <a:lnTo>
                    <a:pt x="139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34"/>
            <p:cNvSpPr/>
            <p:nvPr/>
          </p:nvSpPr>
          <p:spPr>
            <a:xfrm>
              <a:off x="4681767" y="1906438"/>
              <a:ext cx="73984" cy="94467"/>
            </a:xfrm>
            <a:custGeom>
              <a:avLst/>
              <a:gdLst/>
              <a:ahLst/>
              <a:cxnLst/>
              <a:rect l="l" t="t" r="r" b="b"/>
              <a:pathLst>
                <a:path w="1192" h="1522" extrusionOk="0">
                  <a:moveTo>
                    <a:pt x="1063" y="1"/>
                  </a:moveTo>
                  <a:lnTo>
                    <a:pt x="0" y="1430"/>
                  </a:lnTo>
                  <a:lnTo>
                    <a:pt x="110" y="1522"/>
                  </a:lnTo>
                  <a:lnTo>
                    <a:pt x="1192" y="92"/>
                  </a:lnTo>
                  <a:lnTo>
                    <a:pt x="106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34"/>
            <p:cNvSpPr/>
            <p:nvPr/>
          </p:nvSpPr>
          <p:spPr>
            <a:xfrm>
              <a:off x="4760220" y="1804089"/>
              <a:ext cx="50151" cy="62626"/>
            </a:xfrm>
            <a:custGeom>
              <a:avLst/>
              <a:gdLst/>
              <a:ahLst/>
              <a:cxnLst/>
              <a:rect l="l" t="t" r="r" b="b"/>
              <a:pathLst>
                <a:path w="808" h="1009" extrusionOk="0">
                  <a:moveTo>
                    <a:pt x="661" y="0"/>
                  </a:moveTo>
                  <a:cubicBezTo>
                    <a:pt x="478" y="330"/>
                    <a:pt x="258" y="623"/>
                    <a:pt x="1" y="898"/>
                  </a:cubicBezTo>
                  <a:lnTo>
                    <a:pt x="111" y="1008"/>
                  </a:lnTo>
                  <a:cubicBezTo>
                    <a:pt x="386" y="733"/>
                    <a:pt x="606" y="422"/>
                    <a:pt x="807" y="73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34"/>
            <p:cNvSpPr/>
            <p:nvPr/>
          </p:nvSpPr>
          <p:spPr>
            <a:xfrm>
              <a:off x="4975282" y="1733519"/>
              <a:ext cx="118363" cy="21662"/>
            </a:xfrm>
            <a:custGeom>
              <a:avLst/>
              <a:gdLst/>
              <a:ahLst/>
              <a:cxnLst/>
              <a:rect l="l" t="t" r="r" b="b"/>
              <a:pathLst>
                <a:path w="1907" h="349" extrusionOk="0">
                  <a:moveTo>
                    <a:pt x="55" y="1"/>
                  </a:moveTo>
                  <a:lnTo>
                    <a:pt x="0" y="147"/>
                  </a:lnTo>
                  <a:cubicBezTo>
                    <a:pt x="440" y="276"/>
                    <a:pt x="917" y="349"/>
                    <a:pt x="1375" y="349"/>
                  </a:cubicBezTo>
                  <a:cubicBezTo>
                    <a:pt x="1558" y="349"/>
                    <a:pt x="1723" y="349"/>
                    <a:pt x="1906" y="331"/>
                  </a:cubicBezTo>
                  <a:lnTo>
                    <a:pt x="1888" y="166"/>
                  </a:lnTo>
                  <a:cubicBezTo>
                    <a:pt x="1710" y="187"/>
                    <a:pt x="1532" y="197"/>
                    <a:pt x="1355" y="197"/>
                  </a:cubicBezTo>
                  <a:cubicBezTo>
                    <a:pt x="912" y="197"/>
                    <a:pt x="474" y="132"/>
                    <a:pt x="5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34"/>
            <p:cNvSpPr/>
            <p:nvPr/>
          </p:nvSpPr>
          <p:spPr>
            <a:xfrm>
              <a:off x="5136780" y="1724457"/>
              <a:ext cx="44440" cy="21662"/>
            </a:xfrm>
            <a:custGeom>
              <a:avLst/>
              <a:gdLst/>
              <a:ahLst/>
              <a:cxnLst/>
              <a:rect l="l" t="t" r="r" b="b"/>
              <a:pathLst>
                <a:path w="716" h="349" extrusionOk="0">
                  <a:moveTo>
                    <a:pt x="661" y="0"/>
                  </a:moveTo>
                  <a:cubicBezTo>
                    <a:pt x="441" y="92"/>
                    <a:pt x="221" y="147"/>
                    <a:pt x="1" y="202"/>
                  </a:cubicBezTo>
                  <a:lnTo>
                    <a:pt x="38" y="348"/>
                  </a:lnTo>
                  <a:cubicBezTo>
                    <a:pt x="276" y="293"/>
                    <a:pt x="496" y="220"/>
                    <a:pt x="716" y="147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34"/>
            <p:cNvSpPr/>
            <p:nvPr/>
          </p:nvSpPr>
          <p:spPr>
            <a:xfrm>
              <a:off x="5218709" y="1641411"/>
              <a:ext cx="44440" cy="37551"/>
            </a:xfrm>
            <a:custGeom>
              <a:avLst/>
              <a:gdLst/>
              <a:ahLst/>
              <a:cxnLst/>
              <a:rect l="l" t="t" r="r" b="b"/>
              <a:pathLst>
                <a:path w="716" h="605" extrusionOk="0">
                  <a:moveTo>
                    <a:pt x="605" y="0"/>
                  </a:moveTo>
                  <a:cubicBezTo>
                    <a:pt x="422" y="183"/>
                    <a:pt x="221" y="330"/>
                    <a:pt x="1" y="477"/>
                  </a:cubicBezTo>
                  <a:lnTo>
                    <a:pt x="74" y="605"/>
                  </a:lnTo>
                  <a:cubicBezTo>
                    <a:pt x="312" y="458"/>
                    <a:pt x="532" y="293"/>
                    <a:pt x="715" y="110"/>
                  </a:cubicBezTo>
                  <a:lnTo>
                    <a:pt x="60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34"/>
            <p:cNvSpPr/>
            <p:nvPr/>
          </p:nvSpPr>
          <p:spPr>
            <a:xfrm>
              <a:off x="4720435" y="1090752"/>
              <a:ext cx="231077" cy="237284"/>
            </a:xfrm>
            <a:custGeom>
              <a:avLst/>
              <a:gdLst/>
              <a:ahLst/>
              <a:cxnLst/>
              <a:rect l="l" t="t" r="r" b="b"/>
              <a:pathLst>
                <a:path w="3723" h="3823" extrusionOk="0">
                  <a:moveTo>
                    <a:pt x="3328" y="1"/>
                  </a:moveTo>
                  <a:cubicBezTo>
                    <a:pt x="3296" y="1"/>
                    <a:pt x="3262" y="7"/>
                    <a:pt x="3226" y="19"/>
                  </a:cubicBezTo>
                  <a:cubicBezTo>
                    <a:pt x="1687" y="532"/>
                    <a:pt x="440" y="1852"/>
                    <a:pt x="55" y="3447"/>
                  </a:cubicBezTo>
                  <a:cubicBezTo>
                    <a:pt x="0" y="3678"/>
                    <a:pt x="183" y="3823"/>
                    <a:pt x="358" y="3823"/>
                  </a:cubicBezTo>
                  <a:cubicBezTo>
                    <a:pt x="474" y="3823"/>
                    <a:pt x="587" y="3758"/>
                    <a:pt x="624" y="3612"/>
                  </a:cubicBezTo>
                  <a:cubicBezTo>
                    <a:pt x="972" y="2219"/>
                    <a:pt x="2035" y="1046"/>
                    <a:pt x="3391" y="606"/>
                  </a:cubicBezTo>
                  <a:cubicBezTo>
                    <a:pt x="3722" y="490"/>
                    <a:pt x="3620" y="1"/>
                    <a:pt x="332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34"/>
            <p:cNvSpPr/>
            <p:nvPr/>
          </p:nvSpPr>
          <p:spPr>
            <a:xfrm>
              <a:off x="5759063" y="878172"/>
              <a:ext cx="79695" cy="183472"/>
            </a:xfrm>
            <a:custGeom>
              <a:avLst/>
              <a:gdLst/>
              <a:ahLst/>
              <a:cxnLst/>
              <a:rect l="l" t="t" r="r" b="b"/>
              <a:pathLst>
                <a:path w="1284" h="2956" extrusionOk="0">
                  <a:moveTo>
                    <a:pt x="342" y="0"/>
                  </a:moveTo>
                  <a:cubicBezTo>
                    <a:pt x="259" y="0"/>
                    <a:pt x="177" y="33"/>
                    <a:pt x="129" y="90"/>
                  </a:cubicBezTo>
                  <a:cubicBezTo>
                    <a:pt x="1" y="200"/>
                    <a:pt x="19" y="383"/>
                    <a:pt x="129" y="512"/>
                  </a:cubicBezTo>
                  <a:cubicBezTo>
                    <a:pt x="569" y="1061"/>
                    <a:pt x="624" y="1886"/>
                    <a:pt x="276" y="2509"/>
                  </a:cubicBezTo>
                  <a:cubicBezTo>
                    <a:pt x="150" y="2737"/>
                    <a:pt x="363" y="2955"/>
                    <a:pt x="567" y="2955"/>
                  </a:cubicBezTo>
                  <a:cubicBezTo>
                    <a:pt x="660" y="2955"/>
                    <a:pt x="750" y="2911"/>
                    <a:pt x="807" y="2803"/>
                  </a:cubicBezTo>
                  <a:cubicBezTo>
                    <a:pt x="1284" y="1941"/>
                    <a:pt x="1156" y="860"/>
                    <a:pt x="551" y="90"/>
                  </a:cubicBezTo>
                  <a:cubicBezTo>
                    <a:pt x="498" y="28"/>
                    <a:pt x="420" y="0"/>
                    <a:pt x="3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34"/>
            <p:cNvSpPr/>
            <p:nvPr/>
          </p:nvSpPr>
          <p:spPr>
            <a:xfrm>
              <a:off x="5885369" y="1403632"/>
              <a:ext cx="96763" cy="64923"/>
            </a:xfrm>
            <a:custGeom>
              <a:avLst/>
              <a:gdLst/>
              <a:ahLst/>
              <a:cxnLst/>
              <a:rect l="l" t="t" r="r" b="b"/>
              <a:pathLst>
                <a:path w="1559" h="1046" extrusionOk="0">
                  <a:moveTo>
                    <a:pt x="323" y="0"/>
                  </a:moveTo>
                  <a:cubicBezTo>
                    <a:pt x="218" y="0"/>
                    <a:pt x="117" y="49"/>
                    <a:pt x="55" y="147"/>
                  </a:cubicBezTo>
                  <a:cubicBezTo>
                    <a:pt x="0" y="275"/>
                    <a:pt x="19" y="477"/>
                    <a:pt x="165" y="550"/>
                  </a:cubicBezTo>
                  <a:cubicBezTo>
                    <a:pt x="477" y="715"/>
                    <a:pt x="770" y="862"/>
                    <a:pt x="1082" y="1008"/>
                  </a:cubicBezTo>
                  <a:cubicBezTo>
                    <a:pt x="1125" y="1033"/>
                    <a:pt x="1176" y="1045"/>
                    <a:pt x="1227" y="1045"/>
                  </a:cubicBezTo>
                  <a:cubicBezTo>
                    <a:pt x="1330" y="1045"/>
                    <a:pt x="1436" y="996"/>
                    <a:pt x="1485" y="898"/>
                  </a:cubicBezTo>
                  <a:cubicBezTo>
                    <a:pt x="1558" y="770"/>
                    <a:pt x="1522" y="568"/>
                    <a:pt x="1375" y="495"/>
                  </a:cubicBezTo>
                  <a:cubicBezTo>
                    <a:pt x="1082" y="330"/>
                    <a:pt x="770" y="184"/>
                    <a:pt x="477" y="37"/>
                  </a:cubicBezTo>
                  <a:cubicBezTo>
                    <a:pt x="428" y="13"/>
                    <a:pt x="375" y="0"/>
                    <a:pt x="3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34"/>
            <p:cNvSpPr/>
            <p:nvPr/>
          </p:nvSpPr>
          <p:spPr>
            <a:xfrm>
              <a:off x="5275624" y="670744"/>
              <a:ext cx="101294" cy="163486"/>
            </a:xfrm>
            <a:custGeom>
              <a:avLst/>
              <a:gdLst/>
              <a:ahLst/>
              <a:cxnLst/>
              <a:rect l="l" t="t" r="r" b="b"/>
              <a:pathLst>
                <a:path w="1632" h="2634" extrusionOk="0">
                  <a:moveTo>
                    <a:pt x="361" y="0"/>
                  </a:moveTo>
                  <a:cubicBezTo>
                    <a:pt x="254" y="0"/>
                    <a:pt x="142" y="63"/>
                    <a:pt x="92" y="151"/>
                  </a:cubicBezTo>
                  <a:cubicBezTo>
                    <a:pt x="0" y="298"/>
                    <a:pt x="55" y="481"/>
                    <a:pt x="202" y="573"/>
                  </a:cubicBezTo>
                  <a:cubicBezTo>
                    <a:pt x="220" y="573"/>
                    <a:pt x="238" y="591"/>
                    <a:pt x="257" y="609"/>
                  </a:cubicBezTo>
                  <a:cubicBezTo>
                    <a:pt x="293" y="646"/>
                    <a:pt x="330" y="664"/>
                    <a:pt x="367" y="701"/>
                  </a:cubicBezTo>
                  <a:cubicBezTo>
                    <a:pt x="403" y="738"/>
                    <a:pt x="440" y="774"/>
                    <a:pt x="458" y="811"/>
                  </a:cubicBezTo>
                  <a:cubicBezTo>
                    <a:pt x="477" y="811"/>
                    <a:pt x="495" y="829"/>
                    <a:pt x="495" y="848"/>
                  </a:cubicBezTo>
                  <a:cubicBezTo>
                    <a:pt x="513" y="848"/>
                    <a:pt x="532" y="884"/>
                    <a:pt x="532" y="884"/>
                  </a:cubicBezTo>
                  <a:cubicBezTo>
                    <a:pt x="550" y="903"/>
                    <a:pt x="568" y="921"/>
                    <a:pt x="568" y="921"/>
                  </a:cubicBezTo>
                  <a:cubicBezTo>
                    <a:pt x="568" y="939"/>
                    <a:pt x="587" y="958"/>
                    <a:pt x="605" y="976"/>
                  </a:cubicBezTo>
                  <a:cubicBezTo>
                    <a:pt x="623" y="1013"/>
                    <a:pt x="642" y="1049"/>
                    <a:pt x="660" y="1086"/>
                  </a:cubicBezTo>
                  <a:cubicBezTo>
                    <a:pt x="678" y="1123"/>
                    <a:pt x="715" y="1159"/>
                    <a:pt x="733" y="1196"/>
                  </a:cubicBezTo>
                  <a:cubicBezTo>
                    <a:pt x="733" y="1196"/>
                    <a:pt x="733" y="1233"/>
                    <a:pt x="752" y="1251"/>
                  </a:cubicBezTo>
                  <a:cubicBezTo>
                    <a:pt x="752" y="1269"/>
                    <a:pt x="770" y="1287"/>
                    <a:pt x="770" y="1287"/>
                  </a:cubicBezTo>
                  <a:cubicBezTo>
                    <a:pt x="788" y="1379"/>
                    <a:pt x="825" y="1452"/>
                    <a:pt x="843" y="1544"/>
                  </a:cubicBezTo>
                  <a:cubicBezTo>
                    <a:pt x="843" y="1599"/>
                    <a:pt x="862" y="1636"/>
                    <a:pt x="862" y="1672"/>
                  </a:cubicBezTo>
                  <a:cubicBezTo>
                    <a:pt x="862" y="1672"/>
                    <a:pt x="862" y="1691"/>
                    <a:pt x="862" y="1691"/>
                  </a:cubicBezTo>
                  <a:cubicBezTo>
                    <a:pt x="862" y="1709"/>
                    <a:pt x="862" y="1746"/>
                    <a:pt x="880" y="1764"/>
                  </a:cubicBezTo>
                  <a:cubicBezTo>
                    <a:pt x="880" y="1856"/>
                    <a:pt x="880" y="1947"/>
                    <a:pt x="862" y="2039"/>
                  </a:cubicBezTo>
                  <a:cubicBezTo>
                    <a:pt x="862" y="2057"/>
                    <a:pt x="862" y="2076"/>
                    <a:pt x="862" y="2094"/>
                  </a:cubicBezTo>
                  <a:cubicBezTo>
                    <a:pt x="862" y="2094"/>
                    <a:pt x="862" y="2112"/>
                    <a:pt x="862" y="2112"/>
                  </a:cubicBezTo>
                  <a:cubicBezTo>
                    <a:pt x="843" y="2167"/>
                    <a:pt x="843" y="2204"/>
                    <a:pt x="825" y="2259"/>
                  </a:cubicBezTo>
                  <a:cubicBezTo>
                    <a:pt x="788" y="2406"/>
                    <a:pt x="880" y="2589"/>
                    <a:pt x="1045" y="2626"/>
                  </a:cubicBezTo>
                  <a:cubicBezTo>
                    <a:pt x="1067" y="2631"/>
                    <a:pt x="1089" y="2634"/>
                    <a:pt x="1112" y="2634"/>
                  </a:cubicBezTo>
                  <a:cubicBezTo>
                    <a:pt x="1243" y="2634"/>
                    <a:pt x="1380" y="2549"/>
                    <a:pt x="1411" y="2424"/>
                  </a:cubicBezTo>
                  <a:cubicBezTo>
                    <a:pt x="1631" y="1526"/>
                    <a:pt x="1265" y="554"/>
                    <a:pt x="495" y="41"/>
                  </a:cubicBezTo>
                  <a:cubicBezTo>
                    <a:pt x="455" y="13"/>
                    <a:pt x="408" y="0"/>
                    <a:pt x="3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34"/>
            <p:cNvSpPr/>
            <p:nvPr/>
          </p:nvSpPr>
          <p:spPr>
            <a:xfrm>
              <a:off x="4508849" y="730080"/>
              <a:ext cx="133135" cy="55861"/>
            </a:xfrm>
            <a:custGeom>
              <a:avLst/>
              <a:gdLst/>
              <a:ahLst/>
              <a:cxnLst/>
              <a:rect l="l" t="t" r="r" b="b"/>
              <a:pathLst>
                <a:path w="2145" h="900" extrusionOk="0">
                  <a:moveTo>
                    <a:pt x="775" y="0"/>
                  </a:moveTo>
                  <a:cubicBezTo>
                    <a:pt x="602" y="0"/>
                    <a:pt x="428" y="19"/>
                    <a:pt x="257" y="57"/>
                  </a:cubicBezTo>
                  <a:cubicBezTo>
                    <a:pt x="110" y="93"/>
                    <a:pt x="0" y="277"/>
                    <a:pt x="55" y="423"/>
                  </a:cubicBezTo>
                  <a:cubicBezTo>
                    <a:pt x="102" y="564"/>
                    <a:pt x="216" y="651"/>
                    <a:pt x="350" y="651"/>
                  </a:cubicBezTo>
                  <a:cubicBezTo>
                    <a:pt x="374" y="651"/>
                    <a:pt x="398" y="648"/>
                    <a:pt x="422" y="643"/>
                  </a:cubicBezTo>
                  <a:cubicBezTo>
                    <a:pt x="459" y="625"/>
                    <a:pt x="495" y="625"/>
                    <a:pt x="513" y="625"/>
                  </a:cubicBezTo>
                  <a:cubicBezTo>
                    <a:pt x="532" y="625"/>
                    <a:pt x="550" y="625"/>
                    <a:pt x="550" y="606"/>
                  </a:cubicBezTo>
                  <a:lnTo>
                    <a:pt x="917" y="606"/>
                  </a:lnTo>
                  <a:cubicBezTo>
                    <a:pt x="933" y="606"/>
                    <a:pt x="963" y="606"/>
                    <a:pt x="995" y="619"/>
                  </a:cubicBezTo>
                  <a:lnTo>
                    <a:pt x="995" y="619"/>
                  </a:lnTo>
                  <a:cubicBezTo>
                    <a:pt x="988" y="617"/>
                    <a:pt x="982" y="617"/>
                    <a:pt x="981" y="617"/>
                  </a:cubicBezTo>
                  <a:cubicBezTo>
                    <a:pt x="978" y="617"/>
                    <a:pt x="984" y="619"/>
                    <a:pt x="1008" y="625"/>
                  </a:cubicBezTo>
                  <a:cubicBezTo>
                    <a:pt x="1004" y="622"/>
                    <a:pt x="999" y="620"/>
                    <a:pt x="995" y="619"/>
                  </a:cubicBezTo>
                  <a:lnTo>
                    <a:pt x="995" y="619"/>
                  </a:lnTo>
                  <a:cubicBezTo>
                    <a:pt x="1008" y="621"/>
                    <a:pt x="1027" y="625"/>
                    <a:pt x="1027" y="625"/>
                  </a:cubicBezTo>
                  <a:cubicBezTo>
                    <a:pt x="1155" y="643"/>
                    <a:pt x="1265" y="680"/>
                    <a:pt x="1375" y="716"/>
                  </a:cubicBezTo>
                  <a:cubicBezTo>
                    <a:pt x="1389" y="716"/>
                    <a:pt x="1444" y="747"/>
                    <a:pt x="1447" y="747"/>
                  </a:cubicBezTo>
                  <a:cubicBezTo>
                    <a:pt x="1448" y="747"/>
                    <a:pt x="1444" y="744"/>
                    <a:pt x="1430" y="735"/>
                  </a:cubicBezTo>
                  <a:cubicBezTo>
                    <a:pt x="1448" y="735"/>
                    <a:pt x="1467" y="753"/>
                    <a:pt x="1485" y="771"/>
                  </a:cubicBezTo>
                  <a:cubicBezTo>
                    <a:pt x="1540" y="790"/>
                    <a:pt x="1613" y="826"/>
                    <a:pt x="1668" y="863"/>
                  </a:cubicBezTo>
                  <a:cubicBezTo>
                    <a:pt x="1711" y="887"/>
                    <a:pt x="1762" y="900"/>
                    <a:pt x="1813" y="900"/>
                  </a:cubicBezTo>
                  <a:cubicBezTo>
                    <a:pt x="1917" y="900"/>
                    <a:pt x="2023" y="851"/>
                    <a:pt x="2071" y="753"/>
                  </a:cubicBezTo>
                  <a:cubicBezTo>
                    <a:pt x="2145" y="606"/>
                    <a:pt x="2108" y="423"/>
                    <a:pt x="1961" y="331"/>
                  </a:cubicBezTo>
                  <a:cubicBezTo>
                    <a:pt x="1611" y="111"/>
                    <a:pt x="1196" y="0"/>
                    <a:pt x="7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0" name="Google Shape;350;p34"/>
          <p:cNvSpPr/>
          <p:nvPr/>
        </p:nvSpPr>
        <p:spPr>
          <a:xfrm>
            <a:off x="406725" y="414300"/>
            <a:ext cx="8335200" cy="2147100"/>
          </a:xfrm>
          <a:prstGeom prst="round2SameRect">
            <a:avLst>
              <a:gd name="adj1" fmla="val 9028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1" name="Google Shape;351;p34"/>
          <p:cNvSpPr txBox="1">
            <a:spLocks noGrp="1"/>
          </p:cNvSpPr>
          <p:nvPr>
            <p:ph type="ctrTitle"/>
          </p:nvPr>
        </p:nvSpPr>
        <p:spPr>
          <a:xfrm>
            <a:off x="713225" y="825900"/>
            <a:ext cx="5115900" cy="1746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err="1"/>
              <a:t>PAWSUMO</a:t>
            </a:r>
            <a:r>
              <a:rPr lang="en-GB"/>
              <a:t>!</a:t>
            </a:r>
            <a:endParaRPr/>
          </a:p>
        </p:txBody>
      </p:sp>
      <p:sp>
        <p:nvSpPr>
          <p:cNvPr id="352" name="Google Shape;352;p34"/>
          <p:cNvSpPr txBox="1">
            <a:spLocks noGrp="1"/>
          </p:cNvSpPr>
          <p:nvPr>
            <p:ph type="ctrTitle"/>
          </p:nvPr>
        </p:nvSpPr>
        <p:spPr>
          <a:xfrm>
            <a:off x="657370" y="2613658"/>
            <a:ext cx="3858900" cy="123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PITCH DECK</a:t>
            </a:r>
            <a:endParaRPr sz="3800"/>
          </a:p>
        </p:txBody>
      </p:sp>
      <p:sp>
        <p:nvSpPr>
          <p:cNvPr id="353" name="Google Shape;353;p34"/>
          <p:cNvSpPr/>
          <p:nvPr/>
        </p:nvSpPr>
        <p:spPr>
          <a:xfrm rot="10800000">
            <a:off x="402021" y="3793435"/>
            <a:ext cx="8335200" cy="935100"/>
          </a:xfrm>
          <a:prstGeom prst="round2SameRect">
            <a:avLst>
              <a:gd name="adj1" fmla="val 23909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4" name="Google Shape;354;p34"/>
          <p:cNvSpPr txBox="1">
            <a:spLocks noGrp="1"/>
          </p:cNvSpPr>
          <p:nvPr>
            <p:ph type="subTitle" idx="1"/>
          </p:nvPr>
        </p:nvSpPr>
        <p:spPr>
          <a:xfrm>
            <a:off x="713225" y="3867150"/>
            <a:ext cx="2458200" cy="74807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-GB"/>
              <a:t>Ashanti </a:t>
            </a:r>
            <a:r>
              <a:rPr lang="en-GB" err="1"/>
              <a:t>Mighten</a:t>
            </a:r>
            <a:r>
              <a:rPr lang="en-GB"/>
              <a:t> – 2304545</a:t>
            </a:r>
            <a:endParaRPr lang="en-US"/>
          </a:p>
          <a:p>
            <a:pPr marL="0" indent="0"/>
            <a:r>
              <a:rPr lang="en-GB"/>
              <a:t>Jonathan Frise – 2404228</a:t>
            </a:r>
          </a:p>
          <a:p>
            <a:pPr marL="0" indent="0"/>
            <a:r>
              <a:rPr lang="en-GB"/>
              <a:t>Jared Nickson - 2305434</a:t>
            </a:r>
          </a:p>
        </p:txBody>
      </p:sp>
      <p:cxnSp>
        <p:nvCxnSpPr>
          <p:cNvPr id="355" name="Google Shape;355;p34"/>
          <p:cNvCxnSpPr/>
          <p:nvPr/>
        </p:nvCxnSpPr>
        <p:spPr>
          <a:xfrm flipH="1">
            <a:off x="6004108" y="4302873"/>
            <a:ext cx="2360326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356" name="Google Shape;356;p34"/>
          <p:cNvSpPr/>
          <p:nvPr/>
        </p:nvSpPr>
        <p:spPr>
          <a:xfrm>
            <a:off x="408450" y="414300"/>
            <a:ext cx="8339700" cy="411600"/>
          </a:xfrm>
          <a:prstGeom prst="round2SameRect">
            <a:avLst>
              <a:gd name="adj1" fmla="val 43294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7" name="Google Shape;357;p34"/>
          <p:cNvSpPr/>
          <p:nvPr/>
        </p:nvSpPr>
        <p:spPr>
          <a:xfrm>
            <a:off x="8100325" y="551650"/>
            <a:ext cx="146400" cy="146400"/>
          </a:xfrm>
          <a:prstGeom prst="ellipse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8" name="Google Shape;358;p34"/>
          <p:cNvSpPr/>
          <p:nvPr/>
        </p:nvSpPr>
        <p:spPr>
          <a:xfrm>
            <a:off x="8284825" y="495300"/>
            <a:ext cx="249600" cy="249600"/>
          </a:xfrm>
          <a:prstGeom prst="mathMultiply">
            <a:avLst>
              <a:gd name="adj1" fmla="val 0"/>
            </a:avLst>
          </a:pr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9" name="Google Shape;359;p34"/>
          <p:cNvSpPr txBox="1">
            <a:spLocks noGrp="1"/>
          </p:cNvSpPr>
          <p:nvPr>
            <p:ph type="subTitle" idx="1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>
                <a:latin typeface="Barlow"/>
                <a:ea typeface="Barlow"/>
                <a:cs typeface="Barlow"/>
                <a:sym typeface="Barlow"/>
              </a:rPr>
              <a:t>BY SLIDESGO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cxnSp>
        <p:nvCxnSpPr>
          <p:cNvPr id="360" name="Google Shape;360;p34"/>
          <p:cNvCxnSpPr/>
          <p:nvPr/>
        </p:nvCxnSpPr>
        <p:spPr>
          <a:xfrm rot="10800000">
            <a:off x="5770524" y="1629368"/>
            <a:ext cx="23220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00320B2A-EA47-9B56-8082-70000E3EC378}"/>
              </a:ext>
            </a:extLst>
          </p:cNvPr>
          <p:cNvSpPr/>
          <p:nvPr/>
        </p:nvSpPr>
        <p:spPr>
          <a:xfrm>
            <a:off x="505725" y="466558"/>
            <a:ext cx="1700900" cy="32415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Google Shape;354;p34">
            <a:extLst>
              <a:ext uri="{FF2B5EF4-FFF2-40B4-BE49-F238E27FC236}">
                <a16:creationId xmlns:a16="http://schemas.microsoft.com/office/drawing/2014/main" id="{4982DF3A-402B-A15A-97D8-0CDF77C1E0D0}"/>
              </a:ext>
            </a:extLst>
          </p:cNvPr>
          <p:cNvSpPr txBox="1">
            <a:spLocks/>
          </p:cNvSpPr>
          <p:nvPr/>
        </p:nvSpPr>
        <p:spPr>
          <a:xfrm>
            <a:off x="3271941" y="3869155"/>
            <a:ext cx="2495798" cy="7555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-GB"/>
              <a:t>Will Rowlands - 2247826</a:t>
            </a:r>
          </a:p>
          <a:p>
            <a:pPr marL="0" indent="0"/>
            <a:r>
              <a:rPr lang="en-GB"/>
              <a:t>Nino Aguilar - 2305326</a:t>
            </a:r>
          </a:p>
          <a:p>
            <a:pPr marL="0" indent="0"/>
            <a:r>
              <a:rPr lang="en-GB"/>
              <a:t>Ataur Rahman - 2319106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5" name="Google Shape;395;p37"/>
          <p:cNvGrpSpPr/>
          <p:nvPr/>
        </p:nvGrpSpPr>
        <p:grpSpPr>
          <a:xfrm rot="741216">
            <a:off x="988489" y="1022920"/>
            <a:ext cx="7000324" cy="3706066"/>
            <a:chOff x="3727988" y="2199425"/>
            <a:chExt cx="1692675" cy="896125"/>
          </a:xfrm>
        </p:grpSpPr>
        <p:sp>
          <p:nvSpPr>
            <p:cNvPr id="396" name="Google Shape;396;p37"/>
            <p:cNvSpPr/>
            <p:nvPr/>
          </p:nvSpPr>
          <p:spPr>
            <a:xfrm>
              <a:off x="3998563" y="2742025"/>
              <a:ext cx="192275" cy="297975"/>
            </a:xfrm>
            <a:custGeom>
              <a:avLst/>
              <a:gdLst/>
              <a:ahLst/>
              <a:cxnLst/>
              <a:rect l="l" t="t" r="r" b="b"/>
              <a:pathLst>
                <a:path w="7691" h="11919" extrusionOk="0">
                  <a:moveTo>
                    <a:pt x="2817" y="1"/>
                  </a:moveTo>
                  <a:cubicBezTo>
                    <a:pt x="2591" y="1"/>
                    <a:pt x="2363" y="23"/>
                    <a:pt x="2137" y="66"/>
                  </a:cubicBezTo>
                  <a:cubicBezTo>
                    <a:pt x="1678" y="157"/>
                    <a:pt x="1183" y="359"/>
                    <a:pt x="927" y="762"/>
                  </a:cubicBezTo>
                  <a:cubicBezTo>
                    <a:pt x="670" y="1166"/>
                    <a:pt x="670" y="1660"/>
                    <a:pt x="744" y="2119"/>
                  </a:cubicBezTo>
                  <a:cubicBezTo>
                    <a:pt x="817" y="2559"/>
                    <a:pt x="963" y="3017"/>
                    <a:pt x="963" y="3475"/>
                  </a:cubicBezTo>
                  <a:cubicBezTo>
                    <a:pt x="963" y="3959"/>
                    <a:pt x="1" y="6695"/>
                    <a:pt x="1185" y="6695"/>
                  </a:cubicBezTo>
                  <a:cubicBezTo>
                    <a:pt x="1256" y="6695"/>
                    <a:pt x="1335" y="6685"/>
                    <a:pt x="1422" y="6664"/>
                  </a:cubicBezTo>
                  <a:cubicBezTo>
                    <a:pt x="1532" y="6628"/>
                    <a:pt x="1660" y="6573"/>
                    <a:pt x="1733" y="6481"/>
                  </a:cubicBezTo>
                  <a:cubicBezTo>
                    <a:pt x="1865" y="6316"/>
                    <a:pt x="1790" y="5532"/>
                    <a:pt x="2078" y="5532"/>
                  </a:cubicBezTo>
                  <a:cubicBezTo>
                    <a:pt x="2111" y="5532"/>
                    <a:pt x="2148" y="5542"/>
                    <a:pt x="2192" y="5565"/>
                  </a:cubicBezTo>
                  <a:cubicBezTo>
                    <a:pt x="2320" y="5620"/>
                    <a:pt x="2375" y="5784"/>
                    <a:pt x="2430" y="5913"/>
                  </a:cubicBezTo>
                  <a:cubicBezTo>
                    <a:pt x="2576" y="6426"/>
                    <a:pt x="2631" y="6976"/>
                    <a:pt x="2595" y="7507"/>
                  </a:cubicBezTo>
                  <a:cubicBezTo>
                    <a:pt x="2540" y="8149"/>
                    <a:pt x="2338" y="8772"/>
                    <a:pt x="2356" y="9414"/>
                  </a:cubicBezTo>
                  <a:cubicBezTo>
                    <a:pt x="2356" y="10055"/>
                    <a:pt x="2631" y="10752"/>
                    <a:pt x="3236" y="10990"/>
                  </a:cubicBezTo>
                  <a:cubicBezTo>
                    <a:pt x="3370" y="11043"/>
                    <a:pt x="3513" y="11070"/>
                    <a:pt x="3655" y="11070"/>
                  </a:cubicBezTo>
                  <a:cubicBezTo>
                    <a:pt x="3903" y="11070"/>
                    <a:pt x="4149" y="10988"/>
                    <a:pt x="4336" y="10825"/>
                  </a:cubicBezTo>
                  <a:cubicBezTo>
                    <a:pt x="4941" y="10348"/>
                    <a:pt x="4684" y="9542"/>
                    <a:pt x="4684" y="8882"/>
                  </a:cubicBezTo>
                  <a:cubicBezTo>
                    <a:pt x="4703" y="8644"/>
                    <a:pt x="4776" y="8405"/>
                    <a:pt x="4959" y="8296"/>
                  </a:cubicBezTo>
                  <a:cubicBezTo>
                    <a:pt x="5055" y="8235"/>
                    <a:pt x="5162" y="8215"/>
                    <a:pt x="5275" y="8215"/>
                  </a:cubicBezTo>
                  <a:cubicBezTo>
                    <a:pt x="5400" y="8215"/>
                    <a:pt x="5530" y="8240"/>
                    <a:pt x="5656" y="8259"/>
                  </a:cubicBezTo>
                  <a:cubicBezTo>
                    <a:pt x="6572" y="8460"/>
                    <a:pt x="6224" y="10147"/>
                    <a:pt x="6224" y="10770"/>
                  </a:cubicBezTo>
                  <a:cubicBezTo>
                    <a:pt x="6224" y="11008"/>
                    <a:pt x="6224" y="11228"/>
                    <a:pt x="6297" y="11448"/>
                  </a:cubicBezTo>
                  <a:cubicBezTo>
                    <a:pt x="6371" y="11650"/>
                    <a:pt x="6517" y="11851"/>
                    <a:pt x="6737" y="11906"/>
                  </a:cubicBezTo>
                  <a:cubicBezTo>
                    <a:pt x="6776" y="11915"/>
                    <a:pt x="6814" y="11919"/>
                    <a:pt x="6852" y="11919"/>
                  </a:cubicBezTo>
                  <a:cubicBezTo>
                    <a:pt x="7137" y="11919"/>
                    <a:pt x="7394" y="11687"/>
                    <a:pt x="7507" y="11411"/>
                  </a:cubicBezTo>
                  <a:cubicBezTo>
                    <a:pt x="7617" y="11100"/>
                    <a:pt x="7580" y="10752"/>
                    <a:pt x="7562" y="10422"/>
                  </a:cubicBezTo>
                  <a:cubicBezTo>
                    <a:pt x="7562" y="10403"/>
                    <a:pt x="7562" y="10385"/>
                    <a:pt x="7544" y="10367"/>
                  </a:cubicBezTo>
                  <a:cubicBezTo>
                    <a:pt x="7507" y="9744"/>
                    <a:pt x="7507" y="9120"/>
                    <a:pt x="7562" y="8497"/>
                  </a:cubicBezTo>
                  <a:cubicBezTo>
                    <a:pt x="7617" y="7892"/>
                    <a:pt x="7690" y="7269"/>
                    <a:pt x="7690" y="6646"/>
                  </a:cubicBezTo>
                  <a:cubicBezTo>
                    <a:pt x="7690" y="6023"/>
                    <a:pt x="7544" y="5455"/>
                    <a:pt x="7489" y="4850"/>
                  </a:cubicBezTo>
                  <a:cubicBezTo>
                    <a:pt x="7434" y="4336"/>
                    <a:pt x="7287" y="4062"/>
                    <a:pt x="6865" y="3713"/>
                  </a:cubicBezTo>
                  <a:cubicBezTo>
                    <a:pt x="6462" y="3402"/>
                    <a:pt x="5986" y="3127"/>
                    <a:pt x="5747" y="2650"/>
                  </a:cubicBezTo>
                  <a:cubicBezTo>
                    <a:pt x="5601" y="2375"/>
                    <a:pt x="5582" y="2045"/>
                    <a:pt x="5472" y="1734"/>
                  </a:cubicBezTo>
                  <a:cubicBezTo>
                    <a:pt x="5252" y="1092"/>
                    <a:pt x="4758" y="561"/>
                    <a:pt x="4134" y="286"/>
                  </a:cubicBezTo>
                  <a:cubicBezTo>
                    <a:pt x="3719" y="90"/>
                    <a:pt x="3271" y="1"/>
                    <a:pt x="281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37"/>
            <p:cNvSpPr/>
            <p:nvPr/>
          </p:nvSpPr>
          <p:spPr>
            <a:xfrm>
              <a:off x="4350438" y="2292575"/>
              <a:ext cx="771500" cy="434375"/>
            </a:xfrm>
            <a:custGeom>
              <a:avLst/>
              <a:gdLst/>
              <a:ahLst/>
              <a:cxnLst/>
              <a:rect l="l" t="t" r="r" b="b"/>
              <a:pathLst>
                <a:path w="30860" h="17375" extrusionOk="0">
                  <a:moveTo>
                    <a:pt x="25070" y="1"/>
                  </a:moveTo>
                  <a:cubicBezTo>
                    <a:pt x="21821" y="1"/>
                    <a:pt x="19932" y="2721"/>
                    <a:pt x="18616" y="5489"/>
                  </a:cubicBezTo>
                  <a:cubicBezTo>
                    <a:pt x="17260" y="8348"/>
                    <a:pt x="16068" y="11775"/>
                    <a:pt x="13319" y="13608"/>
                  </a:cubicBezTo>
                  <a:cubicBezTo>
                    <a:pt x="11661" y="14726"/>
                    <a:pt x="9724" y="15086"/>
                    <a:pt x="7743" y="15086"/>
                  </a:cubicBezTo>
                  <a:cubicBezTo>
                    <a:pt x="5826" y="15086"/>
                    <a:pt x="3868" y="14749"/>
                    <a:pt x="2083" y="14433"/>
                  </a:cubicBezTo>
                  <a:cubicBezTo>
                    <a:pt x="2004" y="14420"/>
                    <a:pt x="1928" y="14413"/>
                    <a:pt x="1854" y="14413"/>
                  </a:cubicBezTo>
                  <a:cubicBezTo>
                    <a:pt x="517" y="14413"/>
                    <a:pt x="0" y="16499"/>
                    <a:pt x="1442" y="16742"/>
                  </a:cubicBezTo>
                  <a:cubicBezTo>
                    <a:pt x="3446" y="17095"/>
                    <a:pt x="5499" y="17375"/>
                    <a:pt x="7490" y="17375"/>
                  </a:cubicBezTo>
                  <a:cubicBezTo>
                    <a:pt x="11289" y="17375"/>
                    <a:pt x="14857" y="16357"/>
                    <a:pt x="17406" y="12893"/>
                  </a:cubicBezTo>
                  <a:cubicBezTo>
                    <a:pt x="19056" y="10639"/>
                    <a:pt x="19991" y="7981"/>
                    <a:pt x="21274" y="5525"/>
                  </a:cubicBezTo>
                  <a:cubicBezTo>
                    <a:pt x="22089" y="3949"/>
                    <a:pt x="23209" y="2390"/>
                    <a:pt x="25147" y="2390"/>
                  </a:cubicBezTo>
                  <a:cubicBezTo>
                    <a:pt x="25169" y="2390"/>
                    <a:pt x="25192" y="2391"/>
                    <a:pt x="25215" y="2391"/>
                  </a:cubicBezTo>
                  <a:cubicBezTo>
                    <a:pt x="26919" y="2428"/>
                    <a:pt x="28257" y="3986"/>
                    <a:pt x="27872" y="5672"/>
                  </a:cubicBezTo>
                  <a:cubicBezTo>
                    <a:pt x="27663" y="6586"/>
                    <a:pt x="28414" y="7183"/>
                    <a:pt x="29122" y="7183"/>
                  </a:cubicBezTo>
                  <a:cubicBezTo>
                    <a:pt x="29592" y="7183"/>
                    <a:pt x="30043" y="6920"/>
                    <a:pt x="30182" y="6313"/>
                  </a:cubicBezTo>
                  <a:cubicBezTo>
                    <a:pt x="30860" y="3344"/>
                    <a:pt x="28880" y="393"/>
                    <a:pt x="25801" y="45"/>
                  </a:cubicBezTo>
                  <a:cubicBezTo>
                    <a:pt x="25550" y="15"/>
                    <a:pt x="25306" y="1"/>
                    <a:pt x="2507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37"/>
            <p:cNvSpPr/>
            <p:nvPr/>
          </p:nvSpPr>
          <p:spPr>
            <a:xfrm>
              <a:off x="3727988" y="2340450"/>
              <a:ext cx="355625" cy="755100"/>
            </a:xfrm>
            <a:custGeom>
              <a:avLst/>
              <a:gdLst/>
              <a:ahLst/>
              <a:cxnLst/>
              <a:rect l="l" t="t" r="r" b="b"/>
              <a:pathLst>
                <a:path w="14225" h="30204" extrusionOk="0">
                  <a:moveTo>
                    <a:pt x="3230" y="1"/>
                  </a:moveTo>
                  <a:cubicBezTo>
                    <a:pt x="2747" y="1"/>
                    <a:pt x="2257" y="249"/>
                    <a:pt x="2054" y="824"/>
                  </a:cubicBezTo>
                  <a:cubicBezTo>
                    <a:pt x="1211" y="3115"/>
                    <a:pt x="404" y="5461"/>
                    <a:pt x="203" y="7918"/>
                  </a:cubicBezTo>
                  <a:cubicBezTo>
                    <a:pt x="1" y="10209"/>
                    <a:pt x="587" y="12206"/>
                    <a:pt x="1376" y="14333"/>
                  </a:cubicBezTo>
                  <a:cubicBezTo>
                    <a:pt x="2255" y="16642"/>
                    <a:pt x="2787" y="18988"/>
                    <a:pt x="2769" y="21481"/>
                  </a:cubicBezTo>
                  <a:cubicBezTo>
                    <a:pt x="2769" y="23515"/>
                    <a:pt x="2035" y="25715"/>
                    <a:pt x="2604" y="27731"/>
                  </a:cubicBezTo>
                  <a:cubicBezTo>
                    <a:pt x="2969" y="29002"/>
                    <a:pt x="4022" y="30203"/>
                    <a:pt x="5359" y="30203"/>
                  </a:cubicBezTo>
                  <a:cubicBezTo>
                    <a:pt x="5564" y="30203"/>
                    <a:pt x="5777" y="30175"/>
                    <a:pt x="5994" y="30114"/>
                  </a:cubicBezTo>
                  <a:cubicBezTo>
                    <a:pt x="7937" y="29564"/>
                    <a:pt x="8689" y="27181"/>
                    <a:pt x="8945" y="25422"/>
                  </a:cubicBezTo>
                  <a:cubicBezTo>
                    <a:pt x="9257" y="23240"/>
                    <a:pt x="8909" y="21059"/>
                    <a:pt x="8652" y="18878"/>
                  </a:cubicBezTo>
                  <a:cubicBezTo>
                    <a:pt x="8506" y="17778"/>
                    <a:pt x="8066" y="15946"/>
                    <a:pt x="8909" y="15029"/>
                  </a:cubicBezTo>
                  <a:cubicBezTo>
                    <a:pt x="9541" y="14333"/>
                    <a:pt x="10554" y="14208"/>
                    <a:pt x="11514" y="14208"/>
                  </a:cubicBezTo>
                  <a:cubicBezTo>
                    <a:pt x="11918" y="14208"/>
                    <a:pt x="12313" y="14230"/>
                    <a:pt x="12666" y="14241"/>
                  </a:cubicBezTo>
                  <a:cubicBezTo>
                    <a:pt x="12678" y="14241"/>
                    <a:pt x="12690" y="14241"/>
                    <a:pt x="12701" y="14241"/>
                  </a:cubicBezTo>
                  <a:cubicBezTo>
                    <a:pt x="14224" y="14241"/>
                    <a:pt x="14212" y="11876"/>
                    <a:pt x="12666" y="11840"/>
                  </a:cubicBezTo>
                  <a:cubicBezTo>
                    <a:pt x="12406" y="11832"/>
                    <a:pt x="12142" y="11826"/>
                    <a:pt x="11877" y="11826"/>
                  </a:cubicBezTo>
                  <a:cubicBezTo>
                    <a:pt x="10330" y="11826"/>
                    <a:pt x="8733" y="12020"/>
                    <a:pt x="7497" y="13068"/>
                  </a:cubicBezTo>
                  <a:cubicBezTo>
                    <a:pt x="6068" y="14296"/>
                    <a:pt x="5958" y="16056"/>
                    <a:pt x="6123" y="17833"/>
                  </a:cubicBezTo>
                  <a:cubicBezTo>
                    <a:pt x="6306" y="19831"/>
                    <a:pt x="6709" y="21829"/>
                    <a:pt x="6673" y="23845"/>
                  </a:cubicBezTo>
                  <a:cubicBezTo>
                    <a:pt x="6654" y="24890"/>
                    <a:pt x="6526" y="26191"/>
                    <a:pt x="5958" y="27108"/>
                  </a:cubicBezTo>
                  <a:cubicBezTo>
                    <a:pt x="5720" y="27497"/>
                    <a:pt x="5526" y="27650"/>
                    <a:pt x="5372" y="27650"/>
                  </a:cubicBezTo>
                  <a:cubicBezTo>
                    <a:pt x="4943" y="27650"/>
                    <a:pt x="4808" y="26477"/>
                    <a:pt x="4821" y="25898"/>
                  </a:cubicBezTo>
                  <a:cubicBezTo>
                    <a:pt x="4858" y="23955"/>
                    <a:pt x="5261" y="22104"/>
                    <a:pt x="5133" y="20161"/>
                  </a:cubicBezTo>
                  <a:cubicBezTo>
                    <a:pt x="5005" y="18108"/>
                    <a:pt x="4583" y="16092"/>
                    <a:pt x="3887" y="14168"/>
                  </a:cubicBezTo>
                  <a:cubicBezTo>
                    <a:pt x="3117" y="12078"/>
                    <a:pt x="2402" y="10190"/>
                    <a:pt x="2604" y="7918"/>
                  </a:cubicBezTo>
                  <a:cubicBezTo>
                    <a:pt x="2805" y="5700"/>
                    <a:pt x="3612" y="3537"/>
                    <a:pt x="4363" y="1447"/>
                  </a:cubicBezTo>
                  <a:cubicBezTo>
                    <a:pt x="4684" y="574"/>
                    <a:pt x="3965" y="1"/>
                    <a:pt x="323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37"/>
            <p:cNvSpPr/>
            <p:nvPr/>
          </p:nvSpPr>
          <p:spPr>
            <a:xfrm>
              <a:off x="3730738" y="2410700"/>
              <a:ext cx="104500" cy="61275"/>
            </a:xfrm>
            <a:custGeom>
              <a:avLst/>
              <a:gdLst/>
              <a:ahLst/>
              <a:cxnLst/>
              <a:rect l="l" t="t" r="r" b="b"/>
              <a:pathLst>
                <a:path w="4180" h="2451" extrusionOk="0">
                  <a:moveTo>
                    <a:pt x="500" y="0"/>
                  </a:moveTo>
                  <a:cubicBezTo>
                    <a:pt x="420" y="0"/>
                    <a:pt x="343" y="15"/>
                    <a:pt x="276" y="49"/>
                  </a:cubicBezTo>
                  <a:cubicBezTo>
                    <a:pt x="93" y="159"/>
                    <a:pt x="1" y="434"/>
                    <a:pt x="111" y="617"/>
                  </a:cubicBezTo>
                  <a:cubicBezTo>
                    <a:pt x="111" y="635"/>
                    <a:pt x="129" y="654"/>
                    <a:pt x="129" y="672"/>
                  </a:cubicBezTo>
                  <a:cubicBezTo>
                    <a:pt x="202" y="782"/>
                    <a:pt x="312" y="874"/>
                    <a:pt x="459" y="892"/>
                  </a:cubicBezTo>
                  <a:cubicBezTo>
                    <a:pt x="496" y="947"/>
                    <a:pt x="551" y="1002"/>
                    <a:pt x="587" y="1038"/>
                  </a:cubicBezTo>
                  <a:cubicBezTo>
                    <a:pt x="679" y="1167"/>
                    <a:pt x="771" y="1277"/>
                    <a:pt x="899" y="1350"/>
                  </a:cubicBezTo>
                  <a:cubicBezTo>
                    <a:pt x="1037" y="1442"/>
                    <a:pt x="1190" y="1484"/>
                    <a:pt x="1343" y="1484"/>
                  </a:cubicBezTo>
                  <a:cubicBezTo>
                    <a:pt x="1434" y="1484"/>
                    <a:pt x="1525" y="1469"/>
                    <a:pt x="1614" y="1442"/>
                  </a:cubicBezTo>
                  <a:cubicBezTo>
                    <a:pt x="1705" y="1423"/>
                    <a:pt x="1797" y="1387"/>
                    <a:pt x="1889" y="1350"/>
                  </a:cubicBezTo>
                  <a:cubicBezTo>
                    <a:pt x="1944" y="1368"/>
                    <a:pt x="1962" y="1423"/>
                    <a:pt x="2017" y="1497"/>
                  </a:cubicBezTo>
                  <a:lnTo>
                    <a:pt x="2035" y="1497"/>
                  </a:lnTo>
                  <a:cubicBezTo>
                    <a:pt x="2035" y="1515"/>
                    <a:pt x="2035" y="1533"/>
                    <a:pt x="2035" y="1552"/>
                  </a:cubicBezTo>
                  <a:cubicBezTo>
                    <a:pt x="2109" y="1790"/>
                    <a:pt x="2255" y="1992"/>
                    <a:pt x="2494" y="2083"/>
                  </a:cubicBezTo>
                  <a:cubicBezTo>
                    <a:pt x="2574" y="2114"/>
                    <a:pt x="2655" y="2127"/>
                    <a:pt x="2736" y="2127"/>
                  </a:cubicBezTo>
                  <a:cubicBezTo>
                    <a:pt x="2802" y="2127"/>
                    <a:pt x="2868" y="2118"/>
                    <a:pt x="2934" y="2102"/>
                  </a:cubicBezTo>
                  <a:cubicBezTo>
                    <a:pt x="2970" y="2083"/>
                    <a:pt x="3007" y="2065"/>
                    <a:pt x="3043" y="2065"/>
                  </a:cubicBezTo>
                  <a:lnTo>
                    <a:pt x="3135" y="2065"/>
                  </a:lnTo>
                  <a:cubicBezTo>
                    <a:pt x="3153" y="2065"/>
                    <a:pt x="3172" y="2083"/>
                    <a:pt x="3190" y="2102"/>
                  </a:cubicBezTo>
                  <a:cubicBezTo>
                    <a:pt x="3190" y="2102"/>
                    <a:pt x="3208" y="2120"/>
                    <a:pt x="3227" y="2120"/>
                  </a:cubicBezTo>
                  <a:cubicBezTo>
                    <a:pt x="3227" y="2129"/>
                    <a:pt x="3228" y="2136"/>
                    <a:pt x="3229" y="2141"/>
                  </a:cubicBezTo>
                  <a:lnTo>
                    <a:pt x="3229" y="2141"/>
                  </a:lnTo>
                  <a:cubicBezTo>
                    <a:pt x="3229" y="2140"/>
                    <a:pt x="3228" y="2139"/>
                    <a:pt x="3227" y="2138"/>
                  </a:cubicBezTo>
                  <a:lnTo>
                    <a:pt x="3227" y="2138"/>
                  </a:lnTo>
                  <a:cubicBezTo>
                    <a:pt x="3302" y="2319"/>
                    <a:pt x="3464" y="2451"/>
                    <a:pt x="3652" y="2451"/>
                  </a:cubicBezTo>
                  <a:cubicBezTo>
                    <a:pt x="3693" y="2451"/>
                    <a:pt x="3734" y="2444"/>
                    <a:pt x="3777" y="2431"/>
                  </a:cubicBezTo>
                  <a:cubicBezTo>
                    <a:pt x="3997" y="2377"/>
                    <a:pt x="4180" y="2102"/>
                    <a:pt x="4088" y="1882"/>
                  </a:cubicBezTo>
                  <a:cubicBezTo>
                    <a:pt x="3926" y="1445"/>
                    <a:pt x="3536" y="1151"/>
                    <a:pt x="3081" y="1151"/>
                  </a:cubicBezTo>
                  <a:cubicBezTo>
                    <a:pt x="3021" y="1151"/>
                    <a:pt x="2959" y="1156"/>
                    <a:pt x="2897" y="1167"/>
                  </a:cubicBezTo>
                  <a:cubicBezTo>
                    <a:pt x="2879" y="1148"/>
                    <a:pt x="2879" y="1130"/>
                    <a:pt x="2879" y="1112"/>
                  </a:cubicBezTo>
                  <a:cubicBezTo>
                    <a:pt x="2824" y="837"/>
                    <a:pt x="2677" y="617"/>
                    <a:pt x="2402" y="489"/>
                  </a:cubicBezTo>
                  <a:cubicBezTo>
                    <a:pt x="2286" y="440"/>
                    <a:pt x="2160" y="417"/>
                    <a:pt x="2028" y="417"/>
                  </a:cubicBezTo>
                  <a:cubicBezTo>
                    <a:pt x="1911" y="417"/>
                    <a:pt x="1790" y="436"/>
                    <a:pt x="1669" y="470"/>
                  </a:cubicBezTo>
                  <a:cubicBezTo>
                    <a:pt x="1595" y="507"/>
                    <a:pt x="1449" y="525"/>
                    <a:pt x="1376" y="562"/>
                  </a:cubicBezTo>
                  <a:cubicBezTo>
                    <a:pt x="1284" y="470"/>
                    <a:pt x="1192" y="342"/>
                    <a:pt x="1119" y="250"/>
                  </a:cubicBezTo>
                  <a:cubicBezTo>
                    <a:pt x="970" y="115"/>
                    <a:pt x="722" y="0"/>
                    <a:pt x="50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37"/>
            <p:cNvSpPr/>
            <p:nvPr/>
          </p:nvSpPr>
          <p:spPr>
            <a:xfrm>
              <a:off x="4094588" y="2311525"/>
              <a:ext cx="250200" cy="155850"/>
            </a:xfrm>
            <a:custGeom>
              <a:avLst/>
              <a:gdLst/>
              <a:ahLst/>
              <a:cxnLst/>
              <a:rect l="l" t="t" r="r" b="b"/>
              <a:pathLst>
                <a:path w="10008" h="6234" extrusionOk="0">
                  <a:moveTo>
                    <a:pt x="4745" y="1"/>
                  </a:moveTo>
                  <a:cubicBezTo>
                    <a:pt x="4394" y="1"/>
                    <a:pt x="4043" y="171"/>
                    <a:pt x="3831" y="515"/>
                  </a:cubicBezTo>
                  <a:lnTo>
                    <a:pt x="3189" y="1560"/>
                  </a:lnTo>
                  <a:cubicBezTo>
                    <a:pt x="2992" y="1893"/>
                    <a:pt x="2636" y="2085"/>
                    <a:pt x="2273" y="2085"/>
                  </a:cubicBezTo>
                  <a:cubicBezTo>
                    <a:pt x="2098" y="2085"/>
                    <a:pt x="1921" y="2040"/>
                    <a:pt x="1760" y="1945"/>
                  </a:cubicBezTo>
                  <a:cubicBezTo>
                    <a:pt x="1586" y="1847"/>
                    <a:pt x="1403" y="1802"/>
                    <a:pt x="1226" y="1802"/>
                  </a:cubicBezTo>
                  <a:cubicBezTo>
                    <a:pt x="675" y="1802"/>
                    <a:pt x="175" y="2237"/>
                    <a:pt x="147" y="2861"/>
                  </a:cubicBezTo>
                  <a:cubicBezTo>
                    <a:pt x="73" y="4162"/>
                    <a:pt x="0" y="5720"/>
                    <a:pt x="0" y="5794"/>
                  </a:cubicBezTo>
                  <a:lnTo>
                    <a:pt x="10008" y="6234"/>
                  </a:lnTo>
                  <a:lnTo>
                    <a:pt x="9568" y="2403"/>
                  </a:lnTo>
                  <a:cubicBezTo>
                    <a:pt x="9490" y="1816"/>
                    <a:pt x="9003" y="1433"/>
                    <a:pt x="8484" y="1433"/>
                  </a:cubicBezTo>
                  <a:cubicBezTo>
                    <a:pt x="8274" y="1433"/>
                    <a:pt x="8059" y="1496"/>
                    <a:pt x="7863" y="1633"/>
                  </a:cubicBezTo>
                  <a:lnTo>
                    <a:pt x="7680" y="1761"/>
                  </a:lnTo>
                  <a:cubicBezTo>
                    <a:pt x="7490" y="1899"/>
                    <a:pt x="7272" y="1964"/>
                    <a:pt x="7057" y="1964"/>
                  </a:cubicBezTo>
                  <a:cubicBezTo>
                    <a:pt x="6670" y="1964"/>
                    <a:pt x="6292" y="1753"/>
                    <a:pt x="6104" y="1376"/>
                  </a:cubicBezTo>
                  <a:lnTo>
                    <a:pt x="5700" y="588"/>
                  </a:lnTo>
                  <a:cubicBezTo>
                    <a:pt x="5501" y="198"/>
                    <a:pt x="5124" y="1"/>
                    <a:pt x="4745" y="1"/>
                  </a:cubicBezTo>
                  <a:close/>
                </a:path>
              </a:pathLst>
            </a:custGeom>
            <a:solidFill>
              <a:srgbClr val="6160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37"/>
            <p:cNvSpPr/>
            <p:nvPr/>
          </p:nvSpPr>
          <p:spPr>
            <a:xfrm>
              <a:off x="4092738" y="2309725"/>
              <a:ext cx="253900" cy="158100"/>
            </a:xfrm>
            <a:custGeom>
              <a:avLst/>
              <a:gdLst/>
              <a:ahLst/>
              <a:cxnLst/>
              <a:rect l="l" t="t" r="r" b="b"/>
              <a:pathLst>
                <a:path w="10156" h="6324" extrusionOk="0">
                  <a:moveTo>
                    <a:pt x="4821" y="0"/>
                  </a:moveTo>
                  <a:cubicBezTo>
                    <a:pt x="4418" y="0"/>
                    <a:pt x="4052" y="202"/>
                    <a:pt x="3832" y="550"/>
                  </a:cubicBezTo>
                  <a:lnTo>
                    <a:pt x="3208" y="1595"/>
                  </a:lnTo>
                  <a:cubicBezTo>
                    <a:pt x="3012" y="1902"/>
                    <a:pt x="2685" y="2077"/>
                    <a:pt x="2352" y="2077"/>
                  </a:cubicBezTo>
                  <a:cubicBezTo>
                    <a:pt x="2188" y="2077"/>
                    <a:pt x="2022" y="2034"/>
                    <a:pt x="1870" y="1943"/>
                  </a:cubicBezTo>
                  <a:cubicBezTo>
                    <a:pt x="1696" y="1842"/>
                    <a:pt x="1504" y="1792"/>
                    <a:pt x="1311" y="1792"/>
                  </a:cubicBezTo>
                  <a:cubicBezTo>
                    <a:pt x="1119" y="1792"/>
                    <a:pt x="926" y="1842"/>
                    <a:pt x="752" y="1943"/>
                  </a:cubicBezTo>
                  <a:cubicBezTo>
                    <a:pt x="386" y="2127"/>
                    <a:pt x="166" y="2493"/>
                    <a:pt x="147" y="2915"/>
                  </a:cubicBezTo>
                  <a:cubicBezTo>
                    <a:pt x="92" y="3996"/>
                    <a:pt x="1" y="5792"/>
                    <a:pt x="1" y="5866"/>
                  </a:cubicBezTo>
                  <a:lnTo>
                    <a:pt x="147" y="5866"/>
                  </a:lnTo>
                  <a:cubicBezTo>
                    <a:pt x="147" y="5811"/>
                    <a:pt x="202" y="4748"/>
                    <a:pt x="294" y="2933"/>
                  </a:cubicBezTo>
                  <a:cubicBezTo>
                    <a:pt x="312" y="2566"/>
                    <a:pt x="514" y="2237"/>
                    <a:pt x="826" y="2072"/>
                  </a:cubicBezTo>
                  <a:cubicBezTo>
                    <a:pt x="981" y="1989"/>
                    <a:pt x="1146" y="1948"/>
                    <a:pt x="1309" y="1948"/>
                  </a:cubicBezTo>
                  <a:cubicBezTo>
                    <a:pt x="1472" y="1948"/>
                    <a:pt x="1632" y="1989"/>
                    <a:pt x="1779" y="2072"/>
                  </a:cubicBezTo>
                  <a:cubicBezTo>
                    <a:pt x="1965" y="2177"/>
                    <a:pt x="2165" y="2228"/>
                    <a:pt x="2362" y="2228"/>
                  </a:cubicBezTo>
                  <a:cubicBezTo>
                    <a:pt x="2747" y="2228"/>
                    <a:pt x="3118" y="2032"/>
                    <a:pt x="3337" y="1668"/>
                  </a:cubicBezTo>
                  <a:lnTo>
                    <a:pt x="3960" y="642"/>
                  </a:lnTo>
                  <a:cubicBezTo>
                    <a:pt x="4152" y="327"/>
                    <a:pt x="4462" y="146"/>
                    <a:pt x="4808" y="146"/>
                  </a:cubicBezTo>
                  <a:cubicBezTo>
                    <a:pt x="4825" y="146"/>
                    <a:pt x="4841" y="146"/>
                    <a:pt x="4858" y="147"/>
                  </a:cubicBezTo>
                  <a:cubicBezTo>
                    <a:pt x="5206" y="165"/>
                    <a:pt x="5536" y="367"/>
                    <a:pt x="5701" y="697"/>
                  </a:cubicBezTo>
                  <a:lnTo>
                    <a:pt x="6104" y="1485"/>
                  </a:lnTo>
                  <a:cubicBezTo>
                    <a:pt x="6269" y="1778"/>
                    <a:pt x="6544" y="1998"/>
                    <a:pt x="6856" y="2090"/>
                  </a:cubicBezTo>
                  <a:cubicBezTo>
                    <a:pt x="6941" y="2109"/>
                    <a:pt x="7026" y="2118"/>
                    <a:pt x="7111" y="2118"/>
                  </a:cubicBezTo>
                  <a:cubicBezTo>
                    <a:pt x="7353" y="2118"/>
                    <a:pt x="7587" y="2043"/>
                    <a:pt x="7791" y="1907"/>
                  </a:cubicBezTo>
                  <a:lnTo>
                    <a:pt x="7992" y="1760"/>
                  </a:lnTo>
                  <a:cubicBezTo>
                    <a:pt x="8155" y="1641"/>
                    <a:pt x="8350" y="1579"/>
                    <a:pt x="8550" y="1579"/>
                  </a:cubicBezTo>
                  <a:cubicBezTo>
                    <a:pt x="8688" y="1579"/>
                    <a:pt x="8829" y="1608"/>
                    <a:pt x="8964" y="1668"/>
                  </a:cubicBezTo>
                  <a:cubicBezTo>
                    <a:pt x="9294" y="1815"/>
                    <a:pt x="9514" y="2108"/>
                    <a:pt x="9569" y="2493"/>
                  </a:cubicBezTo>
                  <a:lnTo>
                    <a:pt x="10008" y="6324"/>
                  </a:lnTo>
                  <a:lnTo>
                    <a:pt x="10155" y="6306"/>
                  </a:lnTo>
                  <a:lnTo>
                    <a:pt x="9715" y="2475"/>
                  </a:lnTo>
                  <a:cubicBezTo>
                    <a:pt x="9660" y="2053"/>
                    <a:pt x="9404" y="1687"/>
                    <a:pt x="9019" y="1522"/>
                  </a:cubicBezTo>
                  <a:cubicBezTo>
                    <a:pt x="8869" y="1454"/>
                    <a:pt x="8710" y="1420"/>
                    <a:pt x="8551" y="1420"/>
                  </a:cubicBezTo>
                  <a:cubicBezTo>
                    <a:pt x="8323" y="1420"/>
                    <a:pt x="8096" y="1491"/>
                    <a:pt x="7901" y="1632"/>
                  </a:cubicBezTo>
                  <a:lnTo>
                    <a:pt x="7699" y="1778"/>
                  </a:lnTo>
                  <a:cubicBezTo>
                    <a:pt x="7520" y="1902"/>
                    <a:pt x="7311" y="1964"/>
                    <a:pt x="7101" y="1964"/>
                  </a:cubicBezTo>
                  <a:cubicBezTo>
                    <a:pt x="7031" y="1964"/>
                    <a:pt x="6961" y="1957"/>
                    <a:pt x="6893" y="1943"/>
                  </a:cubicBezTo>
                  <a:cubicBezTo>
                    <a:pt x="6618" y="1870"/>
                    <a:pt x="6379" y="1687"/>
                    <a:pt x="6233" y="1412"/>
                  </a:cubicBezTo>
                  <a:lnTo>
                    <a:pt x="5829" y="624"/>
                  </a:lnTo>
                  <a:cubicBezTo>
                    <a:pt x="5646" y="239"/>
                    <a:pt x="5280" y="19"/>
                    <a:pt x="485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37"/>
            <p:cNvSpPr/>
            <p:nvPr/>
          </p:nvSpPr>
          <p:spPr>
            <a:xfrm>
              <a:off x="3941063" y="2377800"/>
              <a:ext cx="534775" cy="535900"/>
            </a:xfrm>
            <a:custGeom>
              <a:avLst/>
              <a:gdLst/>
              <a:ahLst/>
              <a:cxnLst/>
              <a:rect l="l" t="t" r="r" b="b"/>
              <a:pathLst>
                <a:path w="21391" h="21436" extrusionOk="0">
                  <a:moveTo>
                    <a:pt x="10086" y="0"/>
                  </a:moveTo>
                  <a:cubicBezTo>
                    <a:pt x="9675" y="0"/>
                    <a:pt x="9264" y="20"/>
                    <a:pt x="8854" y="63"/>
                  </a:cubicBezTo>
                  <a:cubicBezTo>
                    <a:pt x="6691" y="283"/>
                    <a:pt x="4565" y="1145"/>
                    <a:pt x="2915" y="2556"/>
                  </a:cubicBezTo>
                  <a:cubicBezTo>
                    <a:pt x="1137" y="4077"/>
                    <a:pt x="422" y="6130"/>
                    <a:pt x="184" y="8366"/>
                  </a:cubicBezTo>
                  <a:cubicBezTo>
                    <a:pt x="1" y="9961"/>
                    <a:pt x="93" y="11629"/>
                    <a:pt x="789" y="13114"/>
                  </a:cubicBezTo>
                  <a:cubicBezTo>
                    <a:pt x="1174" y="13920"/>
                    <a:pt x="1669" y="14433"/>
                    <a:pt x="2255" y="15038"/>
                  </a:cubicBezTo>
                  <a:cubicBezTo>
                    <a:pt x="2475" y="15258"/>
                    <a:pt x="2695" y="15496"/>
                    <a:pt x="2897" y="15716"/>
                  </a:cubicBezTo>
                  <a:cubicBezTo>
                    <a:pt x="3282" y="16101"/>
                    <a:pt x="3667" y="16468"/>
                    <a:pt x="4162" y="16779"/>
                  </a:cubicBezTo>
                  <a:cubicBezTo>
                    <a:pt x="4656" y="17054"/>
                    <a:pt x="5206" y="17311"/>
                    <a:pt x="5500" y="17787"/>
                  </a:cubicBezTo>
                  <a:cubicBezTo>
                    <a:pt x="5756" y="18172"/>
                    <a:pt x="5811" y="18649"/>
                    <a:pt x="5848" y="19107"/>
                  </a:cubicBezTo>
                  <a:cubicBezTo>
                    <a:pt x="5885" y="19565"/>
                    <a:pt x="5940" y="20042"/>
                    <a:pt x="6178" y="20445"/>
                  </a:cubicBezTo>
                  <a:cubicBezTo>
                    <a:pt x="6370" y="20777"/>
                    <a:pt x="6912" y="21126"/>
                    <a:pt x="7343" y="21126"/>
                  </a:cubicBezTo>
                  <a:cubicBezTo>
                    <a:pt x="7365" y="21126"/>
                    <a:pt x="7385" y="21125"/>
                    <a:pt x="7406" y="21123"/>
                  </a:cubicBezTo>
                  <a:cubicBezTo>
                    <a:pt x="7740" y="21088"/>
                    <a:pt x="8058" y="20479"/>
                    <a:pt x="8293" y="20479"/>
                  </a:cubicBezTo>
                  <a:cubicBezTo>
                    <a:pt x="8303" y="20479"/>
                    <a:pt x="8313" y="20480"/>
                    <a:pt x="8322" y="20482"/>
                  </a:cubicBezTo>
                  <a:cubicBezTo>
                    <a:pt x="8414" y="20500"/>
                    <a:pt x="8469" y="20592"/>
                    <a:pt x="8506" y="20683"/>
                  </a:cubicBezTo>
                  <a:cubicBezTo>
                    <a:pt x="8726" y="21105"/>
                    <a:pt x="9184" y="21398"/>
                    <a:pt x="9679" y="21435"/>
                  </a:cubicBezTo>
                  <a:cubicBezTo>
                    <a:pt x="9695" y="21435"/>
                    <a:pt x="9711" y="21436"/>
                    <a:pt x="9727" y="21436"/>
                  </a:cubicBezTo>
                  <a:cubicBezTo>
                    <a:pt x="10188" y="21436"/>
                    <a:pt x="10659" y="21183"/>
                    <a:pt x="10907" y="20793"/>
                  </a:cubicBezTo>
                  <a:cubicBezTo>
                    <a:pt x="11188" y="21108"/>
                    <a:pt x="11603" y="21261"/>
                    <a:pt x="12020" y="21261"/>
                  </a:cubicBezTo>
                  <a:cubicBezTo>
                    <a:pt x="12502" y="21261"/>
                    <a:pt x="12986" y="21058"/>
                    <a:pt x="13271" y="20665"/>
                  </a:cubicBezTo>
                  <a:cubicBezTo>
                    <a:pt x="13308" y="20610"/>
                    <a:pt x="13344" y="20537"/>
                    <a:pt x="13418" y="20518"/>
                  </a:cubicBezTo>
                  <a:cubicBezTo>
                    <a:pt x="13451" y="20496"/>
                    <a:pt x="13487" y="20488"/>
                    <a:pt x="13526" y="20488"/>
                  </a:cubicBezTo>
                  <a:cubicBezTo>
                    <a:pt x="13614" y="20488"/>
                    <a:pt x="13713" y="20535"/>
                    <a:pt x="13803" y="20573"/>
                  </a:cubicBezTo>
                  <a:cubicBezTo>
                    <a:pt x="13929" y="20621"/>
                    <a:pt x="14058" y="20643"/>
                    <a:pt x="14188" y="20643"/>
                  </a:cubicBezTo>
                  <a:cubicBezTo>
                    <a:pt x="14806" y="20643"/>
                    <a:pt x="15421" y="20142"/>
                    <a:pt x="15709" y="19565"/>
                  </a:cubicBezTo>
                  <a:cubicBezTo>
                    <a:pt x="16057" y="18850"/>
                    <a:pt x="16075" y="18026"/>
                    <a:pt x="16240" y="17256"/>
                  </a:cubicBezTo>
                  <a:cubicBezTo>
                    <a:pt x="16295" y="17036"/>
                    <a:pt x="16369" y="16798"/>
                    <a:pt x="16534" y="16614"/>
                  </a:cubicBezTo>
                  <a:cubicBezTo>
                    <a:pt x="16717" y="16431"/>
                    <a:pt x="16974" y="16358"/>
                    <a:pt x="17212" y="16266"/>
                  </a:cubicBezTo>
                  <a:cubicBezTo>
                    <a:pt x="18018" y="15973"/>
                    <a:pt x="18660" y="15350"/>
                    <a:pt x="19155" y="14672"/>
                  </a:cubicBezTo>
                  <a:cubicBezTo>
                    <a:pt x="19503" y="14158"/>
                    <a:pt x="19998" y="13792"/>
                    <a:pt x="20346" y="13260"/>
                  </a:cubicBezTo>
                  <a:cubicBezTo>
                    <a:pt x="20731" y="12655"/>
                    <a:pt x="20988" y="11959"/>
                    <a:pt x="21134" y="11262"/>
                  </a:cubicBezTo>
                  <a:cubicBezTo>
                    <a:pt x="21391" y="10034"/>
                    <a:pt x="21318" y="8770"/>
                    <a:pt x="21153" y="7523"/>
                  </a:cubicBezTo>
                  <a:cubicBezTo>
                    <a:pt x="21006" y="6387"/>
                    <a:pt x="20786" y="5250"/>
                    <a:pt x="20309" y="4206"/>
                  </a:cubicBezTo>
                  <a:cubicBezTo>
                    <a:pt x="19430" y="2354"/>
                    <a:pt x="17982" y="1566"/>
                    <a:pt x="16094" y="1035"/>
                  </a:cubicBezTo>
                  <a:cubicBezTo>
                    <a:pt x="14157" y="486"/>
                    <a:pt x="12119" y="0"/>
                    <a:pt x="100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37"/>
            <p:cNvSpPr/>
            <p:nvPr/>
          </p:nvSpPr>
          <p:spPr>
            <a:xfrm>
              <a:off x="3938313" y="2375800"/>
              <a:ext cx="539825" cy="539725"/>
            </a:xfrm>
            <a:custGeom>
              <a:avLst/>
              <a:gdLst/>
              <a:ahLst/>
              <a:cxnLst/>
              <a:rect l="l" t="t" r="r" b="b"/>
              <a:pathLst>
                <a:path w="21593" h="21589" extrusionOk="0">
                  <a:moveTo>
                    <a:pt x="10212" y="154"/>
                  </a:moveTo>
                  <a:cubicBezTo>
                    <a:pt x="12242" y="154"/>
                    <a:pt x="14264" y="639"/>
                    <a:pt x="16185" y="1188"/>
                  </a:cubicBezTo>
                  <a:cubicBezTo>
                    <a:pt x="17798" y="1646"/>
                    <a:pt x="19430" y="2343"/>
                    <a:pt x="20346" y="4322"/>
                  </a:cubicBezTo>
                  <a:cubicBezTo>
                    <a:pt x="20859" y="5440"/>
                    <a:pt x="21079" y="6668"/>
                    <a:pt x="21189" y="7603"/>
                  </a:cubicBezTo>
                  <a:cubicBezTo>
                    <a:pt x="21318" y="8648"/>
                    <a:pt x="21446" y="10004"/>
                    <a:pt x="21153" y="11324"/>
                  </a:cubicBezTo>
                  <a:cubicBezTo>
                    <a:pt x="21006" y="12057"/>
                    <a:pt x="20749" y="12717"/>
                    <a:pt x="20383" y="13285"/>
                  </a:cubicBezTo>
                  <a:cubicBezTo>
                    <a:pt x="20200" y="13578"/>
                    <a:pt x="19980" y="13817"/>
                    <a:pt x="19760" y="14055"/>
                  </a:cubicBezTo>
                  <a:cubicBezTo>
                    <a:pt x="19558" y="14257"/>
                    <a:pt x="19375" y="14458"/>
                    <a:pt x="19210" y="14697"/>
                  </a:cubicBezTo>
                  <a:cubicBezTo>
                    <a:pt x="18660" y="15466"/>
                    <a:pt x="18000" y="16016"/>
                    <a:pt x="17304" y="16273"/>
                  </a:cubicBezTo>
                  <a:cubicBezTo>
                    <a:pt x="17267" y="16291"/>
                    <a:pt x="17212" y="16309"/>
                    <a:pt x="17175" y="16328"/>
                  </a:cubicBezTo>
                  <a:cubicBezTo>
                    <a:pt x="16974" y="16401"/>
                    <a:pt x="16754" y="16474"/>
                    <a:pt x="16589" y="16658"/>
                  </a:cubicBezTo>
                  <a:cubicBezTo>
                    <a:pt x="16405" y="16823"/>
                    <a:pt x="16332" y="17079"/>
                    <a:pt x="16277" y="17318"/>
                  </a:cubicBezTo>
                  <a:cubicBezTo>
                    <a:pt x="16222" y="17556"/>
                    <a:pt x="16185" y="17812"/>
                    <a:pt x="16149" y="18051"/>
                  </a:cubicBezTo>
                  <a:cubicBezTo>
                    <a:pt x="16076" y="18582"/>
                    <a:pt x="15984" y="19114"/>
                    <a:pt x="15746" y="19609"/>
                  </a:cubicBezTo>
                  <a:cubicBezTo>
                    <a:pt x="15471" y="20158"/>
                    <a:pt x="14892" y="20643"/>
                    <a:pt x="14294" y="20643"/>
                  </a:cubicBezTo>
                  <a:cubicBezTo>
                    <a:pt x="14173" y="20643"/>
                    <a:pt x="14051" y="20623"/>
                    <a:pt x="13931" y="20580"/>
                  </a:cubicBezTo>
                  <a:lnTo>
                    <a:pt x="13894" y="20562"/>
                  </a:lnTo>
                  <a:cubicBezTo>
                    <a:pt x="13810" y="20526"/>
                    <a:pt x="13719" y="20490"/>
                    <a:pt x="13629" y="20490"/>
                  </a:cubicBezTo>
                  <a:cubicBezTo>
                    <a:pt x="13582" y="20490"/>
                    <a:pt x="13535" y="20500"/>
                    <a:pt x="13491" y="20525"/>
                  </a:cubicBezTo>
                  <a:cubicBezTo>
                    <a:pt x="13418" y="20562"/>
                    <a:pt x="13381" y="20635"/>
                    <a:pt x="13326" y="20690"/>
                  </a:cubicBezTo>
                  <a:lnTo>
                    <a:pt x="13326" y="20708"/>
                  </a:lnTo>
                  <a:cubicBezTo>
                    <a:pt x="13088" y="21020"/>
                    <a:pt x="12685" y="21240"/>
                    <a:pt x="12226" y="21258"/>
                  </a:cubicBezTo>
                  <a:cubicBezTo>
                    <a:pt x="12203" y="21259"/>
                    <a:pt x="12180" y="21260"/>
                    <a:pt x="12157" y="21260"/>
                  </a:cubicBezTo>
                  <a:cubicBezTo>
                    <a:pt x="11726" y="21260"/>
                    <a:pt x="11333" y="21097"/>
                    <a:pt x="11072" y="20818"/>
                  </a:cubicBezTo>
                  <a:lnTo>
                    <a:pt x="11017" y="20745"/>
                  </a:lnTo>
                  <a:lnTo>
                    <a:pt x="10962" y="20837"/>
                  </a:lnTo>
                  <a:cubicBezTo>
                    <a:pt x="10715" y="21207"/>
                    <a:pt x="10282" y="21424"/>
                    <a:pt x="9842" y="21424"/>
                  </a:cubicBezTo>
                  <a:cubicBezTo>
                    <a:pt x="9824" y="21424"/>
                    <a:pt x="9806" y="21424"/>
                    <a:pt x="9789" y="21423"/>
                  </a:cubicBezTo>
                  <a:cubicBezTo>
                    <a:pt x="9330" y="21405"/>
                    <a:pt x="8891" y="21130"/>
                    <a:pt x="8671" y="20708"/>
                  </a:cubicBezTo>
                  <a:cubicBezTo>
                    <a:pt x="8634" y="20635"/>
                    <a:pt x="8579" y="20525"/>
                    <a:pt x="8451" y="20488"/>
                  </a:cubicBezTo>
                  <a:lnTo>
                    <a:pt x="8414" y="20488"/>
                  </a:lnTo>
                  <a:cubicBezTo>
                    <a:pt x="8249" y="20488"/>
                    <a:pt x="8121" y="20635"/>
                    <a:pt x="7956" y="20782"/>
                  </a:cubicBezTo>
                  <a:cubicBezTo>
                    <a:pt x="7809" y="20947"/>
                    <a:pt x="7644" y="21112"/>
                    <a:pt x="7498" y="21130"/>
                  </a:cubicBezTo>
                  <a:cubicBezTo>
                    <a:pt x="7478" y="21132"/>
                    <a:pt x="7458" y="21133"/>
                    <a:pt x="7437" y="21133"/>
                  </a:cubicBezTo>
                  <a:cubicBezTo>
                    <a:pt x="7041" y="21133"/>
                    <a:pt x="6535" y="20802"/>
                    <a:pt x="6343" y="20488"/>
                  </a:cubicBezTo>
                  <a:cubicBezTo>
                    <a:pt x="6123" y="20104"/>
                    <a:pt x="6086" y="19645"/>
                    <a:pt x="6031" y="19187"/>
                  </a:cubicBezTo>
                  <a:cubicBezTo>
                    <a:pt x="5995" y="18674"/>
                    <a:pt x="5940" y="18216"/>
                    <a:pt x="5683" y="17831"/>
                  </a:cubicBezTo>
                  <a:cubicBezTo>
                    <a:pt x="5426" y="17428"/>
                    <a:pt x="4986" y="17171"/>
                    <a:pt x="4583" y="16933"/>
                  </a:cubicBezTo>
                  <a:cubicBezTo>
                    <a:pt x="4492" y="16878"/>
                    <a:pt x="4400" y="16841"/>
                    <a:pt x="4327" y="16786"/>
                  </a:cubicBezTo>
                  <a:cubicBezTo>
                    <a:pt x="3813" y="16474"/>
                    <a:pt x="3410" y="16108"/>
                    <a:pt x="3062" y="15741"/>
                  </a:cubicBezTo>
                  <a:cubicBezTo>
                    <a:pt x="2970" y="15631"/>
                    <a:pt x="2860" y="15521"/>
                    <a:pt x="2750" y="15411"/>
                  </a:cubicBezTo>
                  <a:cubicBezTo>
                    <a:pt x="2640" y="15301"/>
                    <a:pt x="2530" y="15173"/>
                    <a:pt x="2420" y="15063"/>
                  </a:cubicBezTo>
                  <a:lnTo>
                    <a:pt x="2384" y="15026"/>
                  </a:lnTo>
                  <a:cubicBezTo>
                    <a:pt x="1816" y="14440"/>
                    <a:pt x="1339" y="13927"/>
                    <a:pt x="972" y="13175"/>
                  </a:cubicBezTo>
                  <a:cubicBezTo>
                    <a:pt x="368" y="11874"/>
                    <a:pt x="148" y="10279"/>
                    <a:pt x="368" y="8446"/>
                  </a:cubicBezTo>
                  <a:cubicBezTo>
                    <a:pt x="661" y="5844"/>
                    <a:pt x="1522" y="4029"/>
                    <a:pt x="3080" y="2691"/>
                  </a:cubicBezTo>
                  <a:cubicBezTo>
                    <a:pt x="4675" y="1335"/>
                    <a:pt x="6783" y="455"/>
                    <a:pt x="8982" y="217"/>
                  </a:cubicBezTo>
                  <a:cubicBezTo>
                    <a:pt x="9392" y="174"/>
                    <a:pt x="9802" y="154"/>
                    <a:pt x="10212" y="154"/>
                  </a:cubicBezTo>
                  <a:close/>
                  <a:moveTo>
                    <a:pt x="10243" y="1"/>
                  </a:moveTo>
                  <a:cubicBezTo>
                    <a:pt x="9816" y="1"/>
                    <a:pt x="9390" y="22"/>
                    <a:pt x="8964" y="70"/>
                  </a:cubicBezTo>
                  <a:cubicBezTo>
                    <a:pt x="6728" y="308"/>
                    <a:pt x="4602" y="1188"/>
                    <a:pt x="2970" y="2581"/>
                  </a:cubicBezTo>
                  <a:cubicBezTo>
                    <a:pt x="1394" y="3937"/>
                    <a:pt x="514" y="5789"/>
                    <a:pt x="203" y="8428"/>
                  </a:cubicBezTo>
                  <a:cubicBezTo>
                    <a:pt x="1" y="10298"/>
                    <a:pt x="203" y="11911"/>
                    <a:pt x="826" y="13230"/>
                  </a:cubicBezTo>
                  <a:cubicBezTo>
                    <a:pt x="1211" y="14018"/>
                    <a:pt x="1706" y="14532"/>
                    <a:pt x="2274" y="15118"/>
                  </a:cubicBezTo>
                  <a:lnTo>
                    <a:pt x="2310" y="15173"/>
                  </a:lnTo>
                  <a:cubicBezTo>
                    <a:pt x="2420" y="15283"/>
                    <a:pt x="2530" y="15393"/>
                    <a:pt x="2640" y="15521"/>
                  </a:cubicBezTo>
                  <a:cubicBezTo>
                    <a:pt x="2750" y="15631"/>
                    <a:pt x="2842" y="15741"/>
                    <a:pt x="2952" y="15851"/>
                  </a:cubicBezTo>
                  <a:cubicBezTo>
                    <a:pt x="3318" y="16218"/>
                    <a:pt x="3722" y="16603"/>
                    <a:pt x="4235" y="16914"/>
                  </a:cubicBezTo>
                  <a:cubicBezTo>
                    <a:pt x="4327" y="16969"/>
                    <a:pt x="4418" y="17024"/>
                    <a:pt x="4492" y="17061"/>
                  </a:cubicBezTo>
                  <a:cubicBezTo>
                    <a:pt x="4895" y="17299"/>
                    <a:pt x="5316" y="17537"/>
                    <a:pt x="5555" y="17904"/>
                  </a:cubicBezTo>
                  <a:cubicBezTo>
                    <a:pt x="5793" y="18271"/>
                    <a:pt x="5848" y="18711"/>
                    <a:pt x="5885" y="19205"/>
                  </a:cubicBezTo>
                  <a:cubicBezTo>
                    <a:pt x="5921" y="19664"/>
                    <a:pt x="5976" y="20159"/>
                    <a:pt x="6214" y="20562"/>
                  </a:cubicBezTo>
                  <a:cubicBezTo>
                    <a:pt x="6425" y="20912"/>
                    <a:pt x="6986" y="21279"/>
                    <a:pt x="7451" y="21279"/>
                  </a:cubicBezTo>
                  <a:cubicBezTo>
                    <a:pt x="7473" y="21279"/>
                    <a:pt x="7495" y="21278"/>
                    <a:pt x="7516" y="21277"/>
                  </a:cubicBezTo>
                  <a:cubicBezTo>
                    <a:pt x="7717" y="21258"/>
                    <a:pt x="7901" y="21057"/>
                    <a:pt x="8066" y="20892"/>
                  </a:cubicBezTo>
                  <a:cubicBezTo>
                    <a:pt x="8187" y="20771"/>
                    <a:pt x="8324" y="20634"/>
                    <a:pt x="8401" y="20634"/>
                  </a:cubicBezTo>
                  <a:cubicBezTo>
                    <a:pt x="8405" y="20634"/>
                    <a:pt x="8410" y="20634"/>
                    <a:pt x="8414" y="20635"/>
                  </a:cubicBezTo>
                  <a:cubicBezTo>
                    <a:pt x="8469" y="20653"/>
                    <a:pt x="8506" y="20727"/>
                    <a:pt x="8542" y="20800"/>
                  </a:cubicBezTo>
                  <a:cubicBezTo>
                    <a:pt x="8781" y="21258"/>
                    <a:pt x="9275" y="21552"/>
                    <a:pt x="9789" y="21588"/>
                  </a:cubicBezTo>
                  <a:lnTo>
                    <a:pt x="9844" y="21588"/>
                  </a:lnTo>
                  <a:cubicBezTo>
                    <a:pt x="10302" y="21588"/>
                    <a:pt x="10760" y="21350"/>
                    <a:pt x="11035" y="20983"/>
                  </a:cubicBezTo>
                  <a:cubicBezTo>
                    <a:pt x="11301" y="21249"/>
                    <a:pt x="11688" y="21410"/>
                    <a:pt x="12100" y="21410"/>
                  </a:cubicBezTo>
                  <a:cubicBezTo>
                    <a:pt x="12142" y="21410"/>
                    <a:pt x="12184" y="21408"/>
                    <a:pt x="12226" y="21405"/>
                  </a:cubicBezTo>
                  <a:cubicBezTo>
                    <a:pt x="12721" y="21387"/>
                    <a:pt x="13180" y="21148"/>
                    <a:pt x="13436" y="20782"/>
                  </a:cubicBezTo>
                  <a:lnTo>
                    <a:pt x="13454" y="20763"/>
                  </a:lnTo>
                  <a:cubicBezTo>
                    <a:pt x="13491" y="20727"/>
                    <a:pt x="13528" y="20672"/>
                    <a:pt x="13564" y="20653"/>
                  </a:cubicBezTo>
                  <a:cubicBezTo>
                    <a:pt x="13585" y="20643"/>
                    <a:pt x="13607" y="20639"/>
                    <a:pt x="13630" y="20639"/>
                  </a:cubicBezTo>
                  <a:cubicBezTo>
                    <a:pt x="13690" y="20639"/>
                    <a:pt x="13760" y="20669"/>
                    <a:pt x="13839" y="20708"/>
                  </a:cubicBezTo>
                  <a:lnTo>
                    <a:pt x="13876" y="20727"/>
                  </a:lnTo>
                  <a:cubicBezTo>
                    <a:pt x="14009" y="20773"/>
                    <a:pt x="14143" y="20794"/>
                    <a:pt x="14278" y="20794"/>
                  </a:cubicBezTo>
                  <a:cubicBezTo>
                    <a:pt x="14940" y="20794"/>
                    <a:pt x="15587" y="20273"/>
                    <a:pt x="15892" y="19664"/>
                  </a:cubicBezTo>
                  <a:cubicBezTo>
                    <a:pt x="16130" y="19169"/>
                    <a:pt x="16222" y="18601"/>
                    <a:pt x="16314" y="18069"/>
                  </a:cubicBezTo>
                  <a:cubicBezTo>
                    <a:pt x="16350" y="17831"/>
                    <a:pt x="16387" y="17592"/>
                    <a:pt x="16424" y="17354"/>
                  </a:cubicBezTo>
                  <a:cubicBezTo>
                    <a:pt x="16479" y="17134"/>
                    <a:pt x="16552" y="16914"/>
                    <a:pt x="16699" y="16749"/>
                  </a:cubicBezTo>
                  <a:cubicBezTo>
                    <a:pt x="16827" y="16621"/>
                    <a:pt x="17029" y="16548"/>
                    <a:pt x="17230" y="16474"/>
                  </a:cubicBezTo>
                  <a:cubicBezTo>
                    <a:pt x="17267" y="16456"/>
                    <a:pt x="17304" y="16438"/>
                    <a:pt x="17359" y="16419"/>
                  </a:cubicBezTo>
                  <a:cubicBezTo>
                    <a:pt x="18092" y="16145"/>
                    <a:pt x="18770" y="15576"/>
                    <a:pt x="19320" y="14788"/>
                  </a:cubicBezTo>
                  <a:cubicBezTo>
                    <a:pt x="19485" y="14568"/>
                    <a:pt x="19686" y="14367"/>
                    <a:pt x="19870" y="14165"/>
                  </a:cubicBezTo>
                  <a:cubicBezTo>
                    <a:pt x="20090" y="13927"/>
                    <a:pt x="20328" y="13670"/>
                    <a:pt x="20511" y="13377"/>
                  </a:cubicBezTo>
                  <a:cubicBezTo>
                    <a:pt x="20878" y="12790"/>
                    <a:pt x="21153" y="12112"/>
                    <a:pt x="21318" y="11361"/>
                  </a:cubicBezTo>
                  <a:cubicBezTo>
                    <a:pt x="21593" y="10004"/>
                    <a:pt x="21483" y="8630"/>
                    <a:pt x="21336" y="7585"/>
                  </a:cubicBezTo>
                  <a:cubicBezTo>
                    <a:pt x="21226" y="6632"/>
                    <a:pt x="21006" y="5385"/>
                    <a:pt x="20474" y="4249"/>
                  </a:cubicBezTo>
                  <a:cubicBezTo>
                    <a:pt x="19540" y="2233"/>
                    <a:pt x="17872" y="1500"/>
                    <a:pt x="16222" y="1041"/>
                  </a:cubicBezTo>
                  <a:cubicBezTo>
                    <a:pt x="14313" y="496"/>
                    <a:pt x="12278" y="1"/>
                    <a:pt x="1024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37"/>
            <p:cNvSpPr/>
            <p:nvPr/>
          </p:nvSpPr>
          <p:spPr>
            <a:xfrm>
              <a:off x="4021263" y="2575375"/>
              <a:ext cx="174150" cy="181775"/>
            </a:xfrm>
            <a:custGeom>
              <a:avLst/>
              <a:gdLst/>
              <a:ahLst/>
              <a:cxnLst/>
              <a:rect l="l" t="t" r="r" b="b"/>
              <a:pathLst>
                <a:path w="6966" h="7271" extrusionOk="0">
                  <a:moveTo>
                    <a:pt x="5104" y="0"/>
                  </a:moveTo>
                  <a:cubicBezTo>
                    <a:pt x="4991" y="0"/>
                    <a:pt x="4873" y="8"/>
                    <a:pt x="4748" y="23"/>
                  </a:cubicBezTo>
                  <a:cubicBezTo>
                    <a:pt x="4070" y="115"/>
                    <a:pt x="3465" y="573"/>
                    <a:pt x="2915" y="1013"/>
                  </a:cubicBezTo>
                  <a:cubicBezTo>
                    <a:pt x="2200" y="1581"/>
                    <a:pt x="1485" y="2168"/>
                    <a:pt x="935" y="2901"/>
                  </a:cubicBezTo>
                  <a:cubicBezTo>
                    <a:pt x="367" y="3653"/>
                    <a:pt x="0" y="4569"/>
                    <a:pt x="55" y="5504"/>
                  </a:cubicBezTo>
                  <a:cubicBezTo>
                    <a:pt x="149" y="6717"/>
                    <a:pt x="1115" y="7271"/>
                    <a:pt x="2136" y="7271"/>
                  </a:cubicBezTo>
                  <a:cubicBezTo>
                    <a:pt x="2518" y="7271"/>
                    <a:pt x="2908" y="7193"/>
                    <a:pt x="3263" y="7043"/>
                  </a:cubicBezTo>
                  <a:cubicBezTo>
                    <a:pt x="4711" y="6420"/>
                    <a:pt x="6031" y="4844"/>
                    <a:pt x="6617" y="3359"/>
                  </a:cubicBezTo>
                  <a:cubicBezTo>
                    <a:pt x="6892" y="2681"/>
                    <a:pt x="6966" y="1893"/>
                    <a:pt x="6782" y="1233"/>
                  </a:cubicBezTo>
                  <a:cubicBezTo>
                    <a:pt x="6569" y="529"/>
                    <a:pt x="6049" y="0"/>
                    <a:pt x="510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37"/>
            <p:cNvSpPr/>
            <p:nvPr/>
          </p:nvSpPr>
          <p:spPr>
            <a:xfrm>
              <a:off x="4222888" y="2575375"/>
              <a:ext cx="174150" cy="181775"/>
            </a:xfrm>
            <a:custGeom>
              <a:avLst/>
              <a:gdLst/>
              <a:ahLst/>
              <a:cxnLst/>
              <a:rect l="l" t="t" r="r" b="b"/>
              <a:pathLst>
                <a:path w="6966" h="7271" extrusionOk="0">
                  <a:moveTo>
                    <a:pt x="1848" y="0"/>
                  </a:moveTo>
                  <a:cubicBezTo>
                    <a:pt x="913" y="0"/>
                    <a:pt x="380" y="529"/>
                    <a:pt x="184" y="1233"/>
                  </a:cubicBezTo>
                  <a:cubicBezTo>
                    <a:pt x="0" y="1893"/>
                    <a:pt x="74" y="2681"/>
                    <a:pt x="349" y="3359"/>
                  </a:cubicBezTo>
                  <a:cubicBezTo>
                    <a:pt x="935" y="4844"/>
                    <a:pt x="2236" y="6420"/>
                    <a:pt x="3703" y="7043"/>
                  </a:cubicBezTo>
                  <a:cubicBezTo>
                    <a:pt x="4052" y="7193"/>
                    <a:pt x="4440" y="7271"/>
                    <a:pt x="4821" y="7271"/>
                  </a:cubicBezTo>
                  <a:cubicBezTo>
                    <a:pt x="5840" y="7271"/>
                    <a:pt x="6812" y="6717"/>
                    <a:pt x="6892" y="5504"/>
                  </a:cubicBezTo>
                  <a:cubicBezTo>
                    <a:pt x="6965" y="4569"/>
                    <a:pt x="6580" y="3653"/>
                    <a:pt x="6031" y="2901"/>
                  </a:cubicBezTo>
                  <a:cubicBezTo>
                    <a:pt x="5481" y="2168"/>
                    <a:pt x="4747" y="1581"/>
                    <a:pt x="4033" y="1013"/>
                  </a:cubicBezTo>
                  <a:cubicBezTo>
                    <a:pt x="3483" y="573"/>
                    <a:pt x="2896" y="115"/>
                    <a:pt x="2200" y="23"/>
                  </a:cubicBezTo>
                  <a:cubicBezTo>
                    <a:pt x="2077" y="8"/>
                    <a:pt x="1960" y="0"/>
                    <a:pt x="184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37"/>
            <p:cNvSpPr/>
            <p:nvPr/>
          </p:nvSpPr>
          <p:spPr>
            <a:xfrm>
              <a:off x="4185313" y="2725725"/>
              <a:ext cx="42625" cy="48350"/>
            </a:xfrm>
            <a:custGeom>
              <a:avLst/>
              <a:gdLst/>
              <a:ahLst/>
              <a:cxnLst/>
              <a:rect l="l" t="t" r="r" b="b"/>
              <a:pathLst>
                <a:path w="1705" h="1934" extrusionOk="0">
                  <a:moveTo>
                    <a:pt x="911" y="1"/>
                  </a:moveTo>
                  <a:cubicBezTo>
                    <a:pt x="600" y="1"/>
                    <a:pt x="163" y="999"/>
                    <a:pt x="92" y="1249"/>
                  </a:cubicBezTo>
                  <a:cubicBezTo>
                    <a:pt x="0" y="1543"/>
                    <a:pt x="37" y="1799"/>
                    <a:pt x="349" y="1891"/>
                  </a:cubicBezTo>
                  <a:cubicBezTo>
                    <a:pt x="465" y="1921"/>
                    <a:pt x="591" y="1934"/>
                    <a:pt x="721" y="1934"/>
                  </a:cubicBezTo>
                  <a:cubicBezTo>
                    <a:pt x="980" y="1934"/>
                    <a:pt x="1253" y="1885"/>
                    <a:pt x="1485" y="1836"/>
                  </a:cubicBezTo>
                  <a:cubicBezTo>
                    <a:pt x="1558" y="1818"/>
                    <a:pt x="1613" y="1799"/>
                    <a:pt x="1650" y="1744"/>
                  </a:cubicBezTo>
                  <a:cubicBezTo>
                    <a:pt x="1705" y="1671"/>
                    <a:pt x="1687" y="1579"/>
                    <a:pt x="1668" y="1506"/>
                  </a:cubicBezTo>
                  <a:cubicBezTo>
                    <a:pt x="1613" y="1249"/>
                    <a:pt x="1247" y="58"/>
                    <a:pt x="935" y="3"/>
                  </a:cubicBezTo>
                  <a:cubicBezTo>
                    <a:pt x="927" y="2"/>
                    <a:pt x="919" y="1"/>
                    <a:pt x="91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37"/>
            <p:cNvSpPr/>
            <p:nvPr/>
          </p:nvSpPr>
          <p:spPr>
            <a:xfrm>
              <a:off x="4086488" y="2779625"/>
              <a:ext cx="241925" cy="83900"/>
            </a:xfrm>
            <a:custGeom>
              <a:avLst/>
              <a:gdLst/>
              <a:ahLst/>
              <a:cxnLst/>
              <a:rect l="l" t="t" r="r" b="b"/>
              <a:pathLst>
                <a:path w="9677" h="3356" extrusionOk="0">
                  <a:moveTo>
                    <a:pt x="1090" y="0"/>
                  </a:moveTo>
                  <a:cubicBezTo>
                    <a:pt x="522" y="0"/>
                    <a:pt x="0" y="802"/>
                    <a:pt x="489" y="1403"/>
                  </a:cubicBezTo>
                  <a:cubicBezTo>
                    <a:pt x="1606" y="2749"/>
                    <a:pt x="3082" y="3356"/>
                    <a:pt x="4583" y="3356"/>
                  </a:cubicBezTo>
                  <a:cubicBezTo>
                    <a:pt x="6209" y="3356"/>
                    <a:pt x="7864" y="2643"/>
                    <a:pt x="9122" y="1384"/>
                  </a:cubicBezTo>
                  <a:cubicBezTo>
                    <a:pt x="9677" y="830"/>
                    <a:pt x="9139" y="21"/>
                    <a:pt x="8527" y="21"/>
                  </a:cubicBezTo>
                  <a:cubicBezTo>
                    <a:pt x="8351" y="21"/>
                    <a:pt x="8168" y="88"/>
                    <a:pt x="8004" y="248"/>
                  </a:cubicBezTo>
                  <a:cubicBezTo>
                    <a:pt x="7052" y="1210"/>
                    <a:pt x="5837" y="1751"/>
                    <a:pt x="4644" y="1751"/>
                  </a:cubicBezTo>
                  <a:cubicBezTo>
                    <a:pt x="3539" y="1751"/>
                    <a:pt x="2453" y="1288"/>
                    <a:pt x="1607" y="266"/>
                  </a:cubicBezTo>
                  <a:cubicBezTo>
                    <a:pt x="1450" y="79"/>
                    <a:pt x="1268" y="0"/>
                    <a:pt x="109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37"/>
            <p:cNvSpPr/>
            <p:nvPr/>
          </p:nvSpPr>
          <p:spPr>
            <a:xfrm>
              <a:off x="4613738" y="2229075"/>
              <a:ext cx="806925" cy="455275"/>
            </a:xfrm>
            <a:custGeom>
              <a:avLst/>
              <a:gdLst/>
              <a:ahLst/>
              <a:cxnLst/>
              <a:rect l="l" t="t" r="r" b="b"/>
              <a:pathLst>
                <a:path w="32277" h="18211" extrusionOk="0">
                  <a:moveTo>
                    <a:pt x="1797" y="1"/>
                  </a:moveTo>
                  <a:cubicBezTo>
                    <a:pt x="917" y="385"/>
                    <a:pt x="239" y="1174"/>
                    <a:pt x="1" y="2090"/>
                  </a:cubicBezTo>
                  <a:cubicBezTo>
                    <a:pt x="1651" y="2768"/>
                    <a:pt x="3172" y="3501"/>
                    <a:pt x="3337" y="5408"/>
                  </a:cubicBezTo>
                  <a:cubicBezTo>
                    <a:pt x="3795" y="10283"/>
                    <a:pt x="6783" y="14719"/>
                    <a:pt x="11127" y="16918"/>
                  </a:cubicBezTo>
                  <a:cubicBezTo>
                    <a:pt x="12876" y="17811"/>
                    <a:pt x="14665" y="18210"/>
                    <a:pt x="16422" y="18210"/>
                  </a:cubicBezTo>
                  <a:cubicBezTo>
                    <a:pt x="22636" y="18210"/>
                    <a:pt x="28457" y="13213"/>
                    <a:pt x="30757" y="7369"/>
                  </a:cubicBezTo>
                  <a:cubicBezTo>
                    <a:pt x="30968" y="6824"/>
                    <a:pt x="32276" y="2211"/>
                    <a:pt x="30843" y="2211"/>
                  </a:cubicBezTo>
                  <a:cubicBezTo>
                    <a:pt x="30783" y="2211"/>
                    <a:pt x="30718" y="2220"/>
                    <a:pt x="30647" y="2237"/>
                  </a:cubicBezTo>
                  <a:cubicBezTo>
                    <a:pt x="30501" y="2273"/>
                    <a:pt x="30391" y="2365"/>
                    <a:pt x="30281" y="2475"/>
                  </a:cubicBezTo>
                  <a:cubicBezTo>
                    <a:pt x="28173" y="4509"/>
                    <a:pt x="25607" y="6067"/>
                    <a:pt x="22857" y="7057"/>
                  </a:cubicBezTo>
                  <a:cubicBezTo>
                    <a:pt x="20968" y="7741"/>
                    <a:pt x="18657" y="8365"/>
                    <a:pt x="16498" y="8365"/>
                  </a:cubicBezTo>
                  <a:cubicBezTo>
                    <a:pt x="15704" y="8365"/>
                    <a:pt x="14930" y="8281"/>
                    <a:pt x="14206" y="8084"/>
                  </a:cubicBezTo>
                  <a:cubicBezTo>
                    <a:pt x="11750" y="7424"/>
                    <a:pt x="9532" y="6031"/>
                    <a:pt x="7479" y="4564"/>
                  </a:cubicBezTo>
                  <a:cubicBezTo>
                    <a:pt x="7039" y="4253"/>
                    <a:pt x="6618" y="3941"/>
                    <a:pt x="6196" y="3611"/>
                  </a:cubicBezTo>
                  <a:cubicBezTo>
                    <a:pt x="4675" y="2475"/>
                    <a:pt x="3209" y="1265"/>
                    <a:pt x="17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37"/>
            <p:cNvSpPr/>
            <p:nvPr/>
          </p:nvSpPr>
          <p:spPr>
            <a:xfrm>
              <a:off x="4611463" y="2226775"/>
              <a:ext cx="804675" cy="459625"/>
            </a:xfrm>
            <a:custGeom>
              <a:avLst/>
              <a:gdLst/>
              <a:ahLst/>
              <a:cxnLst/>
              <a:rect l="l" t="t" r="r" b="b"/>
              <a:pathLst>
                <a:path w="32187" h="18385" extrusionOk="0">
                  <a:moveTo>
                    <a:pt x="1870" y="184"/>
                  </a:moveTo>
                  <a:cubicBezTo>
                    <a:pt x="3281" y="1431"/>
                    <a:pt x="4748" y="2640"/>
                    <a:pt x="6232" y="3777"/>
                  </a:cubicBezTo>
                  <a:cubicBezTo>
                    <a:pt x="6654" y="4088"/>
                    <a:pt x="7094" y="4400"/>
                    <a:pt x="7515" y="4711"/>
                  </a:cubicBezTo>
                  <a:cubicBezTo>
                    <a:pt x="9403" y="6068"/>
                    <a:pt x="11694" y="7552"/>
                    <a:pt x="14279" y="8249"/>
                  </a:cubicBezTo>
                  <a:cubicBezTo>
                    <a:pt x="14979" y="8441"/>
                    <a:pt x="15753" y="8537"/>
                    <a:pt x="16598" y="8537"/>
                  </a:cubicBezTo>
                  <a:cubicBezTo>
                    <a:pt x="18408" y="8537"/>
                    <a:pt x="20543" y="8097"/>
                    <a:pt x="22967" y="7222"/>
                  </a:cubicBezTo>
                  <a:cubicBezTo>
                    <a:pt x="25753" y="6214"/>
                    <a:pt x="28337" y="4638"/>
                    <a:pt x="30427" y="2622"/>
                  </a:cubicBezTo>
                  <a:cubicBezTo>
                    <a:pt x="30518" y="2530"/>
                    <a:pt x="30628" y="2420"/>
                    <a:pt x="30756" y="2402"/>
                  </a:cubicBezTo>
                  <a:cubicBezTo>
                    <a:pt x="30821" y="2386"/>
                    <a:pt x="30882" y="2378"/>
                    <a:pt x="30939" y="2378"/>
                  </a:cubicBezTo>
                  <a:cubicBezTo>
                    <a:pt x="31077" y="2378"/>
                    <a:pt x="31192" y="2426"/>
                    <a:pt x="31270" y="2530"/>
                  </a:cubicBezTo>
                  <a:cubicBezTo>
                    <a:pt x="31966" y="3318"/>
                    <a:pt x="30976" y="6893"/>
                    <a:pt x="30775" y="7424"/>
                  </a:cubicBezTo>
                  <a:cubicBezTo>
                    <a:pt x="28997" y="11951"/>
                    <a:pt x="25239" y="15764"/>
                    <a:pt x="20969" y="17377"/>
                  </a:cubicBezTo>
                  <a:cubicBezTo>
                    <a:pt x="19478" y="17945"/>
                    <a:pt x="17976" y="18228"/>
                    <a:pt x="16500" y="18228"/>
                  </a:cubicBezTo>
                  <a:cubicBezTo>
                    <a:pt x="14691" y="18228"/>
                    <a:pt x="12920" y="17803"/>
                    <a:pt x="11254" y="16955"/>
                  </a:cubicBezTo>
                  <a:cubicBezTo>
                    <a:pt x="6929" y="14737"/>
                    <a:pt x="3959" y="10357"/>
                    <a:pt x="3501" y="5481"/>
                  </a:cubicBezTo>
                  <a:cubicBezTo>
                    <a:pt x="3336" y="3612"/>
                    <a:pt x="1907" y="2860"/>
                    <a:pt x="184" y="2145"/>
                  </a:cubicBezTo>
                  <a:cubicBezTo>
                    <a:pt x="422" y="1284"/>
                    <a:pt x="1063" y="551"/>
                    <a:pt x="1870" y="184"/>
                  </a:cubicBezTo>
                  <a:close/>
                  <a:moveTo>
                    <a:pt x="1907" y="1"/>
                  </a:moveTo>
                  <a:lnTo>
                    <a:pt x="1852" y="19"/>
                  </a:lnTo>
                  <a:cubicBezTo>
                    <a:pt x="953" y="422"/>
                    <a:pt x="275" y="1211"/>
                    <a:pt x="0" y="2164"/>
                  </a:cubicBezTo>
                  <a:lnTo>
                    <a:pt x="0" y="2237"/>
                  </a:lnTo>
                  <a:lnTo>
                    <a:pt x="55" y="2255"/>
                  </a:lnTo>
                  <a:cubicBezTo>
                    <a:pt x="1760" y="2952"/>
                    <a:pt x="3190" y="3685"/>
                    <a:pt x="3355" y="5500"/>
                  </a:cubicBezTo>
                  <a:cubicBezTo>
                    <a:pt x="3813" y="10412"/>
                    <a:pt x="6800" y="14847"/>
                    <a:pt x="11181" y="17083"/>
                  </a:cubicBezTo>
                  <a:cubicBezTo>
                    <a:pt x="12886" y="17945"/>
                    <a:pt x="14682" y="18385"/>
                    <a:pt x="16515" y="18385"/>
                  </a:cubicBezTo>
                  <a:cubicBezTo>
                    <a:pt x="17999" y="18385"/>
                    <a:pt x="19502" y="18091"/>
                    <a:pt x="21024" y="17523"/>
                  </a:cubicBezTo>
                  <a:cubicBezTo>
                    <a:pt x="25331" y="15892"/>
                    <a:pt x="29125" y="12043"/>
                    <a:pt x="30903" y="7479"/>
                  </a:cubicBezTo>
                  <a:cubicBezTo>
                    <a:pt x="31050" y="7112"/>
                    <a:pt x="32186" y="3337"/>
                    <a:pt x="31398" y="2420"/>
                  </a:cubicBezTo>
                  <a:cubicBezTo>
                    <a:pt x="31280" y="2289"/>
                    <a:pt x="31125" y="2224"/>
                    <a:pt x="30946" y="2224"/>
                  </a:cubicBezTo>
                  <a:cubicBezTo>
                    <a:pt x="30874" y="2224"/>
                    <a:pt x="30798" y="2234"/>
                    <a:pt x="30720" y="2255"/>
                  </a:cubicBezTo>
                  <a:cubicBezTo>
                    <a:pt x="30555" y="2292"/>
                    <a:pt x="30427" y="2402"/>
                    <a:pt x="30317" y="2512"/>
                  </a:cubicBezTo>
                  <a:cubicBezTo>
                    <a:pt x="28245" y="4510"/>
                    <a:pt x="25698" y="6086"/>
                    <a:pt x="22930" y="7076"/>
                  </a:cubicBezTo>
                  <a:cubicBezTo>
                    <a:pt x="20506" y="7943"/>
                    <a:pt x="18383" y="8379"/>
                    <a:pt x="16585" y="8379"/>
                  </a:cubicBezTo>
                  <a:cubicBezTo>
                    <a:pt x="15759" y="8379"/>
                    <a:pt x="15002" y="8287"/>
                    <a:pt x="14315" y="8102"/>
                  </a:cubicBezTo>
                  <a:cubicBezTo>
                    <a:pt x="11749" y="7406"/>
                    <a:pt x="9495" y="5939"/>
                    <a:pt x="7607" y="4583"/>
                  </a:cubicBezTo>
                  <a:cubicBezTo>
                    <a:pt x="7185" y="4290"/>
                    <a:pt x="6745" y="3960"/>
                    <a:pt x="6324" y="3648"/>
                  </a:cubicBezTo>
                  <a:cubicBezTo>
                    <a:pt x="4821" y="2512"/>
                    <a:pt x="3355" y="1302"/>
                    <a:pt x="1943" y="38"/>
                  </a:cubicBezTo>
                  <a:lnTo>
                    <a:pt x="190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37"/>
            <p:cNvSpPr/>
            <p:nvPr/>
          </p:nvSpPr>
          <p:spPr>
            <a:xfrm>
              <a:off x="4554188" y="2199425"/>
              <a:ext cx="247000" cy="276775"/>
            </a:xfrm>
            <a:custGeom>
              <a:avLst/>
              <a:gdLst/>
              <a:ahLst/>
              <a:cxnLst/>
              <a:rect l="l" t="t" r="r" b="b"/>
              <a:pathLst>
                <a:path w="9880" h="11071" extrusionOk="0">
                  <a:moveTo>
                    <a:pt x="3832" y="1"/>
                  </a:moveTo>
                  <a:cubicBezTo>
                    <a:pt x="3180" y="1"/>
                    <a:pt x="2512" y="265"/>
                    <a:pt x="1961" y="637"/>
                  </a:cubicBezTo>
                  <a:cubicBezTo>
                    <a:pt x="1320" y="1058"/>
                    <a:pt x="770" y="1626"/>
                    <a:pt x="348" y="2268"/>
                  </a:cubicBezTo>
                  <a:cubicBezTo>
                    <a:pt x="165" y="2543"/>
                    <a:pt x="0" y="2854"/>
                    <a:pt x="0" y="3203"/>
                  </a:cubicBezTo>
                  <a:cubicBezTo>
                    <a:pt x="19" y="3753"/>
                    <a:pt x="458" y="4192"/>
                    <a:pt x="898" y="4522"/>
                  </a:cubicBezTo>
                  <a:cubicBezTo>
                    <a:pt x="1888" y="5329"/>
                    <a:pt x="3079" y="6099"/>
                    <a:pt x="3354" y="7345"/>
                  </a:cubicBezTo>
                  <a:cubicBezTo>
                    <a:pt x="3483" y="7950"/>
                    <a:pt x="3373" y="8591"/>
                    <a:pt x="3519" y="9178"/>
                  </a:cubicBezTo>
                  <a:cubicBezTo>
                    <a:pt x="3721" y="9984"/>
                    <a:pt x="4381" y="10608"/>
                    <a:pt x="5151" y="10882"/>
                  </a:cubicBezTo>
                  <a:cubicBezTo>
                    <a:pt x="5493" y="11013"/>
                    <a:pt x="5853" y="11071"/>
                    <a:pt x="6215" y="11071"/>
                  </a:cubicBezTo>
                  <a:cubicBezTo>
                    <a:pt x="6668" y="11071"/>
                    <a:pt x="7124" y="10980"/>
                    <a:pt x="7552" y="10828"/>
                  </a:cubicBezTo>
                  <a:cubicBezTo>
                    <a:pt x="8047" y="10644"/>
                    <a:pt x="8523" y="10351"/>
                    <a:pt x="8725" y="9874"/>
                  </a:cubicBezTo>
                  <a:cubicBezTo>
                    <a:pt x="8945" y="9306"/>
                    <a:pt x="8706" y="8646"/>
                    <a:pt x="8853" y="8060"/>
                  </a:cubicBezTo>
                  <a:cubicBezTo>
                    <a:pt x="8945" y="7602"/>
                    <a:pt x="9256" y="7217"/>
                    <a:pt x="9421" y="6795"/>
                  </a:cubicBezTo>
                  <a:cubicBezTo>
                    <a:pt x="9880" y="5714"/>
                    <a:pt x="9440" y="4211"/>
                    <a:pt x="8798" y="3276"/>
                  </a:cubicBezTo>
                  <a:cubicBezTo>
                    <a:pt x="8468" y="2799"/>
                    <a:pt x="7882" y="2634"/>
                    <a:pt x="7405" y="2323"/>
                  </a:cubicBezTo>
                  <a:cubicBezTo>
                    <a:pt x="6800" y="1938"/>
                    <a:pt x="6287" y="1443"/>
                    <a:pt x="5756" y="967"/>
                  </a:cubicBezTo>
                  <a:cubicBezTo>
                    <a:pt x="5426" y="655"/>
                    <a:pt x="5077" y="325"/>
                    <a:pt x="4656" y="160"/>
                  </a:cubicBezTo>
                  <a:cubicBezTo>
                    <a:pt x="4391" y="50"/>
                    <a:pt x="4113" y="1"/>
                    <a:pt x="383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37"/>
            <p:cNvSpPr/>
            <p:nvPr/>
          </p:nvSpPr>
          <p:spPr>
            <a:xfrm>
              <a:off x="5157213" y="2304650"/>
              <a:ext cx="148025" cy="153625"/>
            </a:xfrm>
            <a:custGeom>
              <a:avLst/>
              <a:gdLst/>
              <a:ahLst/>
              <a:cxnLst/>
              <a:rect l="l" t="t" r="r" b="b"/>
              <a:pathLst>
                <a:path w="5921" h="6145" extrusionOk="0">
                  <a:moveTo>
                    <a:pt x="3139" y="0"/>
                  </a:moveTo>
                  <a:cubicBezTo>
                    <a:pt x="2656" y="0"/>
                    <a:pt x="2175" y="107"/>
                    <a:pt x="1741" y="313"/>
                  </a:cubicBezTo>
                  <a:cubicBezTo>
                    <a:pt x="1137" y="607"/>
                    <a:pt x="312" y="1248"/>
                    <a:pt x="147" y="1926"/>
                  </a:cubicBezTo>
                  <a:cubicBezTo>
                    <a:pt x="0" y="2549"/>
                    <a:pt x="678" y="2934"/>
                    <a:pt x="807" y="3594"/>
                  </a:cubicBezTo>
                  <a:cubicBezTo>
                    <a:pt x="898" y="4071"/>
                    <a:pt x="935" y="4602"/>
                    <a:pt x="1210" y="5024"/>
                  </a:cubicBezTo>
                  <a:cubicBezTo>
                    <a:pt x="1412" y="5317"/>
                    <a:pt x="1723" y="5519"/>
                    <a:pt x="2016" y="5720"/>
                  </a:cubicBezTo>
                  <a:cubicBezTo>
                    <a:pt x="2381" y="5942"/>
                    <a:pt x="2811" y="6145"/>
                    <a:pt x="3220" y="6145"/>
                  </a:cubicBezTo>
                  <a:cubicBezTo>
                    <a:pt x="3386" y="6145"/>
                    <a:pt x="3549" y="6111"/>
                    <a:pt x="3703" y="6032"/>
                  </a:cubicBezTo>
                  <a:cubicBezTo>
                    <a:pt x="4216" y="5775"/>
                    <a:pt x="4399" y="5171"/>
                    <a:pt x="4711" y="4694"/>
                  </a:cubicBezTo>
                  <a:cubicBezTo>
                    <a:pt x="5022" y="4217"/>
                    <a:pt x="5517" y="3851"/>
                    <a:pt x="5701" y="3319"/>
                  </a:cubicBezTo>
                  <a:cubicBezTo>
                    <a:pt x="5921" y="2678"/>
                    <a:pt x="5664" y="1981"/>
                    <a:pt x="5389" y="1358"/>
                  </a:cubicBezTo>
                  <a:cubicBezTo>
                    <a:pt x="5297" y="1102"/>
                    <a:pt x="5187" y="845"/>
                    <a:pt x="4986" y="643"/>
                  </a:cubicBezTo>
                  <a:cubicBezTo>
                    <a:pt x="4821" y="460"/>
                    <a:pt x="4601" y="332"/>
                    <a:pt x="4363" y="240"/>
                  </a:cubicBezTo>
                  <a:cubicBezTo>
                    <a:pt x="3973" y="79"/>
                    <a:pt x="3555" y="0"/>
                    <a:pt x="313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37"/>
            <p:cNvSpPr/>
            <p:nvPr/>
          </p:nvSpPr>
          <p:spPr>
            <a:xfrm>
              <a:off x="4825913" y="2621850"/>
              <a:ext cx="170475" cy="119875"/>
            </a:xfrm>
            <a:custGeom>
              <a:avLst/>
              <a:gdLst/>
              <a:ahLst/>
              <a:cxnLst/>
              <a:rect l="l" t="t" r="r" b="b"/>
              <a:pathLst>
                <a:path w="6819" h="4795" extrusionOk="0">
                  <a:moveTo>
                    <a:pt x="5841" y="1"/>
                  </a:moveTo>
                  <a:cubicBezTo>
                    <a:pt x="5760" y="1"/>
                    <a:pt x="5675" y="11"/>
                    <a:pt x="5591" y="34"/>
                  </a:cubicBezTo>
                  <a:cubicBezTo>
                    <a:pt x="5316" y="89"/>
                    <a:pt x="5059" y="236"/>
                    <a:pt x="4858" y="456"/>
                  </a:cubicBezTo>
                  <a:cubicBezTo>
                    <a:pt x="4680" y="651"/>
                    <a:pt x="4520" y="915"/>
                    <a:pt x="4260" y="915"/>
                  </a:cubicBezTo>
                  <a:cubicBezTo>
                    <a:pt x="4252" y="915"/>
                    <a:pt x="4243" y="914"/>
                    <a:pt x="4234" y="914"/>
                  </a:cubicBezTo>
                  <a:cubicBezTo>
                    <a:pt x="4069" y="914"/>
                    <a:pt x="3941" y="786"/>
                    <a:pt x="3794" y="712"/>
                  </a:cubicBezTo>
                  <a:cubicBezTo>
                    <a:pt x="3625" y="618"/>
                    <a:pt x="3426" y="577"/>
                    <a:pt x="3223" y="577"/>
                  </a:cubicBezTo>
                  <a:cubicBezTo>
                    <a:pt x="3031" y="577"/>
                    <a:pt x="2836" y="613"/>
                    <a:pt x="2658" y="676"/>
                  </a:cubicBezTo>
                  <a:cubicBezTo>
                    <a:pt x="990" y="1299"/>
                    <a:pt x="0" y="2967"/>
                    <a:pt x="1668" y="4268"/>
                  </a:cubicBezTo>
                  <a:cubicBezTo>
                    <a:pt x="2113" y="4609"/>
                    <a:pt x="2690" y="4794"/>
                    <a:pt x="3253" y="4794"/>
                  </a:cubicBezTo>
                  <a:cubicBezTo>
                    <a:pt x="3386" y="4794"/>
                    <a:pt x="3518" y="4784"/>
                    <a:pt x="3648" y="4763"/>
                  </a:cubicBezTo>
                  <a:cubicBezTo>
                    <a:pt x="4124" y="4671"/>
                    <a:pt x="4564" y="4451"/>
                    <a:pt x="4949" y="4195"/>
                  </a:cubicBezTo>
                  <a:cubicBezTo>
                    <a:pt x="5957" y="3535"/>
                    <a:pt x="6819" y="2472"/>
                    <a:pt x="6819" y="1280"/>
                  </a:cubicBezTo>
                  <a:cubicBezTo>
                    <a:pt x="6819" y="786"/>
                    <a:pt x="6617" y="236"/>
                    <a:pt x="6159" y="52"/>
                  </a:cubicBezTo>
                  <a:cubicBezTo>
                    <a:pt x="6063" y="20"/>
                    <a:pt x="5955" y="1"/>
                    <a:pt x="584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37"/>
            <p:cNvSpPr/>
            <p:nvPr/>
          </p:nvSpPr>
          <p:spPr>
            <a:xfrm>
              <a:off x="4863938" y="2482350"/>
              <a:ext cx="75625" cy="91725"/>
            </a:xfrm>
            <a:custGeom>
              <a:avLst/>
              <a:gdLst/>
              <a:ahLst/>
              <a:cxnLst/>
              <a:rect l="l" t="t" r="r" b="b"/>
              <a:pathLst>
                <a:path w="3025" h="3669" extrusionOk="0">
                  <a:moveTo>
                    <a:pt x="1972" y="0"/>
                  </a:moveTo>
                  <a:cubicBezTo>
                    <a:pt x="1839" y="0"/>
                    <a:pt x="1705" y="26"/>
                    <a:pt x="1577" y="79"/>
                  </a:cubicBezTo>
                  <a:cubicBezTo>
                    <a:pt x="1284" y="207"/>
                    <a:pt x="1064" y="445"/>
                    <a:pt x="917" y="720"/>
                  </a:cubicBezTo>
                  <a:cubicBezTo>
                    <a:pt x="532" y="1435"/>
                    <a:pt x="1" y="2773"/>
                    <a:pt x="807" y="3415"/>
                  </a:cubicBezTo>
                  <a:cubicBezTo>
                    <a:pt x="1027" y="3592"/>
                    <a:pt x="1267" y="3668"/>
                    <a:pt x="1504" y="3668"/>
                  </a:cubicBezTo>
                  <a:cubicBezTo>
                    <a:pt x="2077" y="3668"/>
                    <a:pt x="2629" y="3221"/>
                    <a:pt x="2823" y="2663"/>
                  </a:cubicBezTo>
                  <a:cubicBezTo>
                    <a:pt x="2897" y="2443"/>
                    <a:pt x="2952" y="2223"/>
                    <a:pt x="2970" y="2003"/>
                  </a:cubicBezTo>
                  <a:cubicBezTo>
                    <a:pt x="2988" y="1820"/>
                    <a:pt x="2988" y="1637"/>
                    <a:pt x="3007" y="1453"/>
                  </a:cubicBezTo>
                  <a:cubicBezTo>
                    <a:pt x="3007" y="1197"/>
                    <a:pt x="3025" y="922"/>
                    <a:pt x="2933" y="684"/>
                  </a:cubicBezTo>
                  <a:cubicBezTo>
                    <a:pt x="2794" y="252"/>
                    <a:pt x="2391" y="0"/>
                    <a:pt x="197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37"/>
            <p:cNvSpPr/>
            <p:nvPr/>
          </p:nvSpPr>
          <p:spPr>
            <a:xfrm>
              <a:off x="5132913" y="2471200"/>
              <a:ext cx="69225" cy="99675"/>
            </a:xfrm>
            <a:custGeom>
              <a:avLst/>
              <a:gdLst/>
              <a:ahLst/>
              <a:cxnLst/>
              <a:rect l="l" t="t" r="r" b="b"/>
              <a:pathLst>
                <a:path w="2769" h="3987" extrusionOk="0">
                  <a:moveTo>
                    <a:pt x="1531" y="0"/>
                  </a:moveTo>
                  <a:cubicBezTo>
                    <a:pt x="1421" y="0"/>
                    <a:pt x="1302" y="15"/>
                    <a:pt x="1174" y="48"/>
                  </a:cubicBezTo>
                  <a:cubicBezTo>
                    <a:pt x="1" y="323"/>
                    <a:pt x="184" y="2174"/>
                    <a:pt x="349" y="3054"/>
                  </a:cubicBezTo>
                  <a:cubicBezTo>
                    <a:pt x="404" y="3292"/>
                    <a:pt x="477" y="3549"/>
                    <a:pt x="661" y="3732"/>
                  </a:cubicBezTo>
                  <a:cubicBezTo>
                    <a:pt x="852" y="3911"/>
                    <a:pt x="1052" y="3986"/>
                    <a:pt x="1247" y="3986"/>
                  </a:cubicBezTo>
                  <a:cubicBezTo>
                    <a:pt x="1911" y="3986"/>
                    <a:pt x="2531" y="3121"/>
                    <a:pt x="2658" y="2541"/>
                  </a:cubicBezTo>
                  <a:cubicBezTo>
                    <a:pt x="2750" y="2138"/>
                    <a:pt x="2768" y="1588"/>
                    <a:pt x="2640" y="1093"/>
                  </a:cubicBezTo>
                  <a:cubicBezTo>
                    <a:pt x="2500" y="500"/>
                    <a:pt x="2160" y="0"/>
                    <a:pt x="153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37"/>
            <p:cNvSpPr/>
            <p:nvPr/>
          </p:nvSpPr>
          <p:spPr>
            <a:xfrm>
              <a:off x="4957413" y="2547550"/>
              <a:ext cx="165900" cy="28875"/>
            </a:xfrm>
            <a:custGeom>
              <a:avLst/>
              <a:gdLst/>
              <a:ahLst/>
              <a:cxnLst/>
              <a:rect l="l" t="t" r="r" b="b"/>
              <a:pathLst>
                <a:path w="6636" h="1155" extrusionOk="0">
                  <a:moveTo>
                    <a:pt x="6489" y="0"/>
                  </a:moveTo>
                  <a:cubicBezTo>
                    <a:pt x="6379" y="348"/>
                    <a:pt x="6008" y="587"/>
                    <a:pt x="5650" y="587"/>
                  </a:cubicBezTo>
                  <a:cubicBezTo>
                    <a:pt x="5593" y="587"/>
                    <a:pt x="5536" y="581"/>
                    <a:pt x="5481" y="568"/>
                  </a:cubicBezTo>
                  <a:cubicBezTo>
                    <a:pt x="5316" y="513"/>
                    <a:pt x="5133" y="403"/>
                    <a:pt x="4968" y="312"/>
                  </a:cubicBezTo>
                  <a:cubicBezTo>
                    <a:pt x="4751" y="167"/>
                    <a:pt x="4510" y="22"/>
                    <a:pt x="4256" y="22"/>
                  </a:cubicBezTo>
                  <a:cubicBezTo>
                    <a:pt x="4189" y="22"/>
                    <a:pt x="4121" y="32"/>
                    <a:pt x="4051" y="55"/>
                  </a:cubicBezTo>
                  <a:cubicBezTo>
                    <a:pt x="3832" y="128"/>
                    <a:pt x="3685" y="330"/>
                    <a:pt x="3538" y="513"/>
                  </a:cubicBezTo>
                  <a:cubicBezTo>
                    <a:pt x="3447" y="623"/>
                    <a:pt x="3373" y="752"/>
                    <a:pt x="3263" y="825"/>
                  </a:cubicBezTo>
                  <a:cubicBezTo>
                    <a:pt x="3123" y="946"/>
                    <a:pt x="2945" y="1006"/>
                    <a:pt x="2765" y="1006"/>
                  </a:cubicBezTo>
                  <a:cubicBezTo>
                    <a:pt x="2592" y="1006"/>
                    <a:pt x="2417" y="951"/>
                    <a:pt x="2274" y="843"/>
                  </a:cubicBezTo>
                  <a:cubicBezTo>
                    <a:pt x="2200" y="788"/>
                    <a:pt x="2127" y="697"/>
                    <a:pt x="2054" y="623"/>
                  </a:cubicBezTo>
                  <a:cubicBezTo>
                    <a:pt x="1980" y="550"/>
                    <a:pt x="1925" y="477"/>
                    <a:pt x="1834" y="403"/>
                  </a:cubicBezTo>
                  <a:cubicBezTo>
                    <a:pt x="1641" y="224"/>
                    <a:pt x="1368" y="134"/>
                    <a:pt x="1096" y="134"/>
                  </a:cubicBezTo>
                  <a:cubicBezTo>
                    <a:pt x="979" y="134"/>
                    <a:pt x="862" y="150"/>
                    <a:pt x="752" y="183"/>
                  </a:cubicBezTo>
                  <a:cubicBezTo>
                    <a:pt x="386" y="293"/>
                    <a:pt x="92" y="623"/>
                    <a:pt x="1" y="990"/>
                  </a:cubicBezTo>
                  <a:lnTo>
                    <a:pt x="147" y="1027"/>
                  </a:lnTo>
                  <a:cubicBezTo>
                    <a:pt x="239" y="715"/>
                    <a:pt x="477" y="422"/>
                    <a:pt x="807" y="330"/>
                  </a:cubicBezTo>
                  <a:cubicBezTo>
                    <a:pt x="904" y="296"/>
                    <a:pt x="1005" y="279"/>
                    <a:pt x="1108" y="279"/>
                  </a:cubicBezTo>
                  <a:cubicBezTo>
                    <a:pt x="1335" y="279"/>
                    <a:pt x="1565" y="361"/>
                    <a:pt x="1742" y="513"/>
                  </a:cubicBezTo>
                  <a:cubicBezTo>
                    <a:pt x="1815" y="587"/>
                    <a:pt x="1870" y="642"/>
                    <a:pt x="1925" y="715"/>
                  </a:cubicBezTo>
                  <a:cubicBezTo>
                    <a:pt x="2017" y="807"/>
                    <a:pt x="2090" y="898"/>
                    <a:pt x="2182" y="972"/>
                  </a:cubicBezTo>
                  <a:cubicBezTo>
                    <a:pt x="2347" y="1100"/>
                    <a:pt x="2548" y="1155"/>
                    <a:pt x="2750" y="1155"/>
                  </a:cubicBezTo>
                  <a:cubicBezTo>
                    <a:pt x="2970" y="1155"/>
                    <a:pt x="3190" y="1081"/>
                    <a:pt x="3373" y="953"/>
                  </a:cubicBezTo>
                  <a:cubicBezTo>
                    <a:pt x="3483" y="843"/>
                    <a:pt x="3575" y="733"/>
                    <a:pt x="3667" y="605"/>
                  </a:cubicBezTo>
                  <a:cubicBezTo>
                    <a:pt x="3795" y="440"/>
                    <a:pt x="3923" y="257"/>
                    <a:pt x="4106" y="202"/>
                  </a:cubicBezTo>
                  <a:cubicBezTo>
                    <a:pt x="4157" y="184"/>
                    <a:pt x="4208" y="175"/>
                    <a:pt x="4259" y="175"/>
                  </a:cubicBezTo>
                  <a:cubicBezTo>
                    <a:pt x="4466" y="175"/>
                    <a:pt x="4674" y="308"/>
                    <a:pt x="4895" y="440"/>
                  </a:cubicBezTo>
                  <a:cubicBezTo>
                    <a:pt x="5060" y="550"/>
                    <a:pt x="5243" y="660"/>
                    <a:pt x="5444" y="715"/>
                  </a:cubicBezTo>
                  <a:cubicBezTo>
                    <a:pt x="5520" y="734"/>
                    <a:pt x="5597" y="744"/>
                    <a:pt x="5673" y="744"/>
                  </a:cubicBezTo>
                  <a:cubicBezTo>
                    <a:pt x="6098" y="744"/>
                    <a:pt x="6512" y="456"/>
                    <a:pt x="6636" y="37"/>
                  </a:cubicBezTo>
                  <a:lnTo>
                    <a:pt x="648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37"/>
            <p:cNvSpPr/>
            <p:nvPr/>
          </p:nvSpPr>
          <p:spPr>
            <a:xfrm>
              <a:off x="4733338" y="2289100"/>
              <a:ext cx="656225" cy="352850"/>
            </a:xfrm>
            <a:custGeom>
              <a:avLst/>
              <a:gdLst/>
              <a:ahLst/>
              <a:cxnLst/>
              <a:rect l="l" t="t" r="r" b="b"/>
              <a:pathLst>
                <a:path w="26249" h="14114" extrusionOk="0">
                  <a:moveTo>
                    <a:pt x="26120" y="1"/>
                  </a:moveTo>
                  <a:cubicBezTo>
                    <a:pt x="25662" y="1357"/>
                    <a:pt x="25167" y="2713"/>
                    <a:pt x="24617" y="4033"/>
                  </a:cubicBezTo>
                  <a:cubicBezTo>
                    <a:pt x="24250" y="4968"/>
                    <a:pt x="23774" y="6049"/>
                    <a:pt x="23205" y="7039"/>
                  </a:cubicBezTo>
                  <a:cubicBezTo>
                    <a:pt x="21153" y="10595"/>
                    <a:pt x="17652" y="13106"/>
                    <a:pt x="13839" y="13784"/>
                  </a:cubicBezTo>
                  <a:cubicBezTo>
                    <a:pt x="13168" y="13901"/>
                    <a:pt x="12491" y="13958"/>
                    <a:pt x="11815" y="13958"/>
                  </a:cubicBezTo>
                  <a:cubicBezTo>
                    <a:pt x="8470" y="13958"/>
                    <a:pt x="5185" y="12558"/>
                    <a:pt x="3080" y="10118"/>
                  </a:cubicBezTo>
                  <a:cubicBezTo>
                    <a:pt x="1137" y="7900"/>
                    <a:pt x="166" y="4803"/>
                    <a:pt x="496" y="1870"/>
                  </a:cubicBezTo>
                  <a:lnTo>
                    <a:pt x="349" y="1852"/>
                  </a:lnTo>
                  <a:lnTo>
                    <a:pt x="349" y="1852"/>
                  </a:lnTo>
                  <a:cubicBezTo>
                    <a:pt x="1" y="4821"/>
                    <a:pt x="991" y="7955"/>
                    <a:pt x="2952" y="10228"/>
                  </a:cubicBezTo>
                  <a:cubicBezTo>
                    <a:pt x="5096" y="12684"/>
                    <a:pt x="8432" y="14114"/>
                    <a:pt x="11823" y="14114"/>
                  </a:cubicBezTo>
                  <a:cubicBezTo>
                    <a:pt x="12501" y="14114"/>
                    <a:pt x="13198" y="14041"/>
                    <a:pt x="13876" y="13931"/>
                  </a:cubicBezTo>
                  <a:cubicBezTo>
                    <a:pt x="17725" y="13252"/>
                    <a:pt x="21263" y="10705"/>
                    <a:pt x="23334" y="7112"/>
                  </a:cubicBezTo>
                  <a:cubicBezTo>
                    <a:pt x="23920" y="6104"/>
                    <a:pt x="24378" y="5023"/>
                    <a:pt x="24763" y="4088"/>
                  </a:cubicBezTo>
                  <a:cubicBezTo>
                    <a:pt x="25295" y="2768"/>
                    <a:pt x="25808" y="1412"/>
                    <a:pt x="26248" y="37"/>
                  </a:cubicBezTo>
                  <a:lnTo>
                    <a:pt x="2612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37"/>
            <p:cNvSpPr/>
            <p:nvPr/>
          </p:nvSpPr>
          <p:spPr>
            <a:xfrm>
              <a:off x="5008738" y="2571875"/>
              <a:ext cx="128800" cy="134800"/>
            </a:xfrm>
            <a:custGeom>
              <a:avLst/>
              <a:gdLst/>
              <a:ahLst/>
              <a:cxnLst/>
              <a:rect l="l" t="t" r="r" b="b"/>
              <a:pathLst>
                <a:path w="5152" h="5392" extrusionOk="0">
                  <a:moveTo>
                    <a:pt x="2443" y="1"/>
                  </a:moveTo>
                  <a:cubicBezTo>
                    <a:pt x="2369" y="1"/>
                    <a:pt x="2299" y="28"/>
                    <a:pt x="2255" y="90"/>
                  </a:cubicBezTo>
                  <a:cubicBezTo>
                    <a:pt x="2200" y="163"/>
                    <a:pt x="2182" y="255"/>
                    <a:pt x="2182" y="347"/>
                  </a:cubicBezTo>
                  <a:cubicBezTo>
                    <a:pt x="2145" y="640"/>
                    <a:pt x="2127" y="933"/>
                    <a:pt x="2090" y="1227"/>
                  </a:cubicBezTo>
                  <a:cubicBezTo>
                    <a:pt x="2072" y="1428"/>
                    <a:pt x="2053" y="1630"/>
                    <a:pt x="2072" y="1850"/>
                  </a:cubicBezTo>
                  <a:cubicBezTo>
                    <a:pt x="2090" y="2271"/>
                    <a:pt x="2273" y="2711"/>
                    <a:pt x="2163" y="3133"/>
                  </a:cubicBezTo>
                  <a:cubicBezTo>
                    <a:pt x="2163" y="3188"/>
                    <a:pt x="2127" y="3243"/>
                    <a:pt x="2090" y="3279"/>
                  </a:cubicBezTo>
                  <a:cubicBezTo>
                    <a:pt x="2035" y="3334"/>
                    <a:pt x="1980" y="3334"/>
                    <a:pt x="1925" y="3353"/>
                  </a:cubicBezTo>
                  <a:cubicBezTo>
                    <a:pt x="1742" y="3353"/>
                    <a:pt x="1577" y="3243"/>
                    <a:pt x="1467" y="3114"/>
                  </a:cubicBezTo>
                  <a:cubicBezTo>
                    <a:pt x="1357" y="2968"/>
                    <a:pt x="1284" y="2803"/>
                    <a:pt x="1229" y="2620"/>
                  </a:cubicBezTo>
                  <a:cubicBezTo>
                    <a:pt x="1100" y="2161"/>
                    <a:pt x="1027" y="1685"/>
                    <a:pt x="1009" y="1208"/>
                  </a:cubicBezTo>
                  <a:cubicBezTo>
                    <a:pt x="1009" y="1025"/>
                    <a:pt x="1009" y="823"/>
                    <a:pt x="880" y="695"/>
                  </a:cubicBezTo>
                  <a:cubicBezTo>
                    <a:pt x="818" y="639"/>
                    <a:pt x="742" y="615"/>
                    <a:pt x="663" y="615"/>
                  </a:cubicBezTo>
                  <a:cubicBezTo>
                    <a:pt x="507" y="615"/>
                    <a:pt x="342" y="708"/>
                    <a:pt x="257" y="842"/>
                  </a:cubicBezTo>
                  <a:cubicBezTo>
                    <a:pt x="1" y="1263"/>
                    <a:pt x="239" y="1850"/>
                    <a:pt x="294" y="2308"/>
                  </a:cubicBezTo>
                  <a:cubicBezTo>
                    <a:pt x="386" y="3004"/>
                    <a:pt x="386" y="3738"/>
                    <a:pt x="422" y="4452"/>
                  </a:cubicBezTo>
                  <a:cubicBezTo>
                    <a:pt x="441" y="4636"/>
                    <a:pt x="459" y="4819"/>
                    <a:pt x="550" y="4984"/>
                  </a:cubicBezTo>
                  <a:cubicBezTo>
                    <a:pt x="717" y="5303"/>
                    <a:pt x="1094" y="5391"/>
                    <a:pt x="1466" y="5391"/>
                  </a:cubicBezTo>
                  <a:cubicBezTo>
                    <a:pt x="1585" y="5391"/>
                    <a:pt x="1704" y="5382"/>
                    <a:pt x="1815" y="5369"/>
                  </a:cubicBezTo>
                  <a:cubicBezTo>
                    <a:pt x="2640" y="5277"/>
                    <a:pt x="3446" y="5149"/>
                    <a:pt x="4253" y="4984"/>
                  </a:cubicBezTo>
                  <a:cubicBezTo>
                    <a:pt x="4473" y="4929"/>
                    <a:pt x="4693" y="4874"/>
                    <a:pt x="4858" y="4727"/>
                  </a:cubicBezTo>
                  <a:cubicBezTo>
                    <a:pt x="4968" y="4617"/>
                    <a:pt x="5041" y="4489"/>
                    <a:pt x="5078" y="4361"/>
                  </a:cubicBezTo>
                  <a:cubicBezTo>
                    <a:pt x="5151" y="4031"/>
                    <a:pt x="5004" y="3664"/>
                    <a:pt x="4949" y="3316"/>
                  </a:cubicBezTo>
                  <a:cubicBezTo>
                    <a:pt x="4821" y="2510"/>
                    <a:pt x="4803" y="1575"/>
                    <a:pt x="4894" y="768"/>
                  </a:cubicBezTo>
                  <a:cubicBezTo>
                    <a:pt x="4913" y="603"/>
                    <a:pt x="4949" y="402"/>
                    <a:pt x="4839" y="255"/>
                  </a:cubicBezTo>
                  <a:cubicBezTo>
                    <a:pt x="4784" y="182"/>
                    <a:pt x="4730" y="145"/>
                    <a:pt x="4638" y="108"/>
                  </a:cubicBezTo>
                  <a:cubicBezTo>
                    <a:pt x="4588" y="94"/>
                    <a:pt x="4533" y="86"/>
                    <a:pt x="4476" y="86"/>
                  </a:cubicBezTo>
                  <a:cubicBezTo>
                    <a:pt x="4387" y="86"/>
                    <a:pt x="4295" y="107"/>
                    <a:pt x="4216" y="163"/>
                  </a:cubicBezTo>
                  <a:cubicBezTo>
                    <a:pt x="4070" y="237"/>
                    <a:pt x="3996" y="383"/>
                    <a:pt x="3960" y="530"/>
                  </a:cubicBezTo>
                  <a:cubicBezTo>
                    <a:pt x="3868" y="1190"/>
                    <a:pt x="3923" y="1850"/>
                    <a:pt x="3850" y="2528"/>
                  </a:cubicBezTo>
                  <a:cubicBezTo>
                    <a:pt x="3831" y="2656"/>
                    <a:pt x="3795" y="2785"/>
                    <a:pt x="3721" y="2876"/>
                  </a:cubicBezTo>
                  <a:cubicBezTo>
                    <a:pt x="3656" y="2975"/>
                    <a:pt x="3546" y="3044"/>
                    <a:pt x="3431" y="3044"/>
                  </a:cubicBezTo>
                  <a:cubicBezTo>
                    <a:pt x="3418" y="3044"/>
                    <a:pt x="3405" y="3043"/>
                    <a:pt x="3391" y="3041"/>
                  </a:cubicBezTo>
                  <a:cubicBezTo>
                    <a:pt x="3208" y="3004"/>
                    <a:pt x="3117" y="2766"/>
                    <a:pt x="3080" y="2565"/>
                  </a:cubicBezTo>
                  <a:cubicBezTo>
                    <a:pt x="2988" y="1886"/>
                    <a:pt x="3062" y="1172"/>
                    <a:pt x="2897" y="493"/>
                  </a:cubicBezTo>
                  <a:cubicBezTo>
                    <a:pt x="2860" y="347"/>
                    <a:pt x="2805" y="182"/>
                    <a:pt x="2677" y="90"/>
                  </a:cubicBezTo>
                  <a:cubicBezTo>
                    <a:pt x="2610" y="33"/>
                    <a:pt x="2524" y="1"/>
                    <a:pt x="244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37"/>
            <p:cNvSpPr/>
            <p:nvPr/>
          </p:nvSpPr>
          <p:spPr>
            <a:xfrm>
              <a:off x="5008288" y="2570000"/>
              <a:ext cx="130625" cy="138400"/>
            </a:xfrm>
            <a:custGeom>
              <a:avLst/>
              <a:gdLst/>
              <a:ahLst/>
              <a:cxnLst/>
              <a:rect l="l" t="t" r="r" b="b"/>
              <a:pathLst>
                <a:path w="5225" h="5536" extrusionOk="0">
                  <a:moveTo>
                    <a:pt x="2500" y="158"/>
                  </a:moveTo>
                  <a:cubicBezTo>
                    <a:pt x="2547" y="158"/>
                    <a:pt x="2598" y="179"/>
                    <a:pt x="2640" y="220"/>
                  </a:cubicBezTo>
                  <a:cubicBezTo>
                    <a:pt x="2750" y="312"/>
                    <a:pt x="2805" y="458"/>
                    <a:pt x="2841" y="587"/>
                  </a:cubicBezTo>
                  <a:cubicBezTo>
                    <a:pt x="2933" y="972"/>
                    <a:pt x="2951" y="1375"/>
                    <a:pt x="2970" y="1778"/>
                  </a:cubicBezTo>
                  <a:cubicBezTo>
                    <a:pt x="2970" y="2053"/>
                    <a:pt x="2988" y="2365"/>
                    <a:pt x="3025" y="2658"/>
                  </a:cubicBezTo>
                  <a:cubicBezTo>
                    <a:pt x="3080" y="2969"/>
                    <a:pt x="3208" y="3153"/>
                    <a:pt x="3409" y="3189"/>
                  </a:cubicBezTo>
                  <a:cubicBezTo>
                    <a:pt x="3432" y="3195"/>
                    <a:pt x="3454" y="3198"/>
                    <a:pt x="3476" y="3198"/>
                  </a:cubicBezTo>
                  <a:cubicBezTo>
                    <a:pt x="3600" y="3198"/>
                    <a:pt x="3719" y="3115"/>
                    <a:pt x="3813" y="3006"/>
                  </a:cubicBezTo>
                  <a:cubicBezTo>
                    <a:pt x="3886" y="2878"/>
                    <a:pt x="3923" y="2731"/>
                    <a:pt x="3941" y="2603"/>
                  </a:cubicBezTo>
                  <a:cubicBezTo>
                    <a:pt x="3978" y="2273"/>
                    <a:pt x="3996" y="1943"/>
                    <a:pt x="3996" y="1613"/>
                  </a:cubicBezTo>
                  <a:cubicBezTo>
                    <a:pt x="4014" y="1283"/>
                    <a:pt x="4014" y="935"/>
                    <a:pt x="4069" y="605"/>
                  </a:cubicBezTo>
                  <a:cubicBezTo>
                    <a:pt x="4069" y="477"/>
                    <a:pt x="4161" y="367"/>
                    <a:pt x="4271" y="293"/>
                  </a:cubicBezTo>
                  <a:cubicBezTo>
                    <a:pt x="4342" y="258"/>
                    <a:pt x="4421" y="238"/>
                    <a:pt x="4502" y="238"/>
                  </a:cubicBezTo>
                  <a:cubicBezTo>
                    <a:pt x="4547" y="238"/>
                    <a:pt x="4592" y="244"/>
                    <a:pt x="4638" y="257"/>
                  </a:cubicBezTo>
                  <a:cubicBezTo>
                    <a:pt x="4711" y="293"/>
                    <a:pt x="4766" y="330"/>
                    <a:pt x="4802" y="367"/>
                  </a:cubicBezTo>
                  <a:cubicBezTo>
                    <a:pt x="4876" y="495"/>
                    <a:pt x="4857" y="642"/>
                    <a:pt x="4839" y="807"/>
                  </a:cubicBezTo>
                  <a:lnTo>
                    <a:pt x="4839" y="843"/>
                  </a:lnTo>
                  <a:cubicBezTo>
                    <a:pt x="4748" y="1668"/>
                    <a:pt x="4766" y="2585"/>
                    <a:pt x="4894" y="3409"/>
                  </a:cubicBezTo>
                  <a:cubicBezTo>
                    <a:pt x="4912" y="3501"/>
                    <a:pt x="4931" y="3611"/>
                    <a:pt x="4967" y="3721"/>
                  </a:cubicBezTo>
                  <a:cubicBezTo>
                    <a:pt x="5022" y="3959"/>
                    <a:pt x="5077" y="4216"/>
                    <a:pt x="5022" y="4417"/>
                  </a:cubicBezTo>
                  <a:cubicBezTo>
                    <a:pt x="4986" y="4546"/>
                    <a:pt x="4931" y="4656"/>
                    <a:pt x="4821" y="4747"/>
                  </a:cubicBezTo>
                  <a:cubicBezTo>
                    <a:pt x="4674" y="4876"/>
                    <a:pt x="4473" y="4931"/>
                    <a:pt x="4253" y="4986"/>
                  </a:cubicBezTo>
                  <a:cubicBezTo>
                    <a:pt x="3464" y="5151"/>
                    <a:pt x="2640" y="5279"/>
                    <a:pt x="1833" y="5371"/>
                  </a:cubicBezTo>
                  <a:cubicBezTo>
                    <a:pt x="1715" y="5384"/>
                    <a:pt x="1604" y="5391"/>
                    <a:pt x="1502" y="5391"/>
                  </a:cubicBezTo>
                  <a:cubicBezTo>
                    <a:pt x="1051" y="5391"/>
                    <a:pt x="758" y="5261"/>
                    <a:pt x="623" y="5022"/>
                  </a:cubicBezTo>
                  <a:cubicBezTo>
                    <a:pt x="550" y="4876"/>
                    <a:pt x="532" y="4692"/>
                    <a:pt x="532" y="4509"/>
                  </a:cubicBezTo>
                  <a:cubicBezTo>
                    <a:pt x="513" y="4289"/>
                    <a:pt x="495" y="4069"/>
                    <a:pt x="495" y="3849"/>
                  </a:cubicBezTo>
                  <a:cubicBezTo>
                    <a:pt x="477" y="3354"/>
                    <a:pt x="440" y="2860"/>
                    <a:pt x="385" y="2365"/>
                  </a:cubicBezTo>
                  <a:cubicBezTo>
                    <a:pt x="367" y="2255"/>
                    <a:pt x="349" y="2126"/>
                    <a:pt x="312" y="2016"/>
                  </a:cubicBezTo>
                  <a:cubicBezTo>
                    <a:pt x="239" y="1631"/>
                    <a:pt x="165" y="1247"/>
                    <a:pt x="330" y="953"/>
                  </a:cubicBezTo>
                  <a:cubicBezTo>
                    <a:pt x="404" y="862"/>
                    <a:pt x="513" y="788"/>
                    <a:pt x="642" y="770"/>
                  </a:cubicBezTo>
                  <a:lnTo>
                    <a:pt x="678" y="770"/>
                  </a:lnTo>
                  <a:cubicBezTo>
                    <a:pt x="733" y="770"/>
                    <a:pt x="788" y="770"/>
                    <a:pt x="843" y="825"/>
                  </a:cubicBezTo>
                  <a:cubicBezTo>
                    <a:pt x="953" y="935"/>
                    <a:pt x="953" y="1100"/>
                    <a:pt x="953" y="1283"/>
                  </a:cubicBezTo>
                  <a:cubicBezTo>
                    <a:pt x="953" y="1760"/>
                    <a:pt x="1045" y="2255"/>
                    <a:pt x="1173" y="2731"/>
                  </a:cubicBezTo>
                  <a:cubicBezTo>
                    <a:pt x="1228" y="2896"/>
                    <a:pt x="1302" y="3079"/>
                    <a:pt x="1412" y="3226"/>
                  </a:cubicBezTo>
                  <a:cubicBezTo>
                    <a:pt x="1558" y="3409"/>
                    <a:pt x="1742" y="3501"/>
                    <a:pt x="1943" y="3501"/>
                  </a:cubicBezTo>
                  <a:cubicBezTo>
                    <a:pt x="2035" y="3501"/>
                    <a:pt x="2108" y="3464"/>
                    <a:pt x="2163" y="3409"/>
                  </a:cubicBezTo>
                  <a:cubicBezTo>
                    <a:pt x="2218" y="3354"/>
                    <a:pt x="2255" y="3281"/>
                    <a:pt x="2255" y="3226"/>
                  </a:cubicBezTo>
                  <a:cubicBezTo>
                    <a:pt x="2328" y="2933"/>
                    <a:pt x="2273" y="2640"/>
                    <a:pt x="2218" y="2346"/>
                  </a:cubicBezTo>
                  <a:cubicBezTo>
                    <a:pt x="2200" y="2200"/>
                    <a:pt x="2163" y="2053"/>
                    <a:pt x="2163" y="1906"/>
                  </a:cubicBezTo>
                  <a:cubicBezTo>
                    <a:pt x="2145" y="1705"/>
                    <a:pt x="2163" y="1503"/>
                    <a:pt x="2181" y="1302"/>
                  </a:cubicBezTo>
                  <a:lnTo>
                    <a:pt x="2273" y="422"/>
                  </a:lnTo>
                  <a:cubicBezTo>
                    <a:pt x="2273" y="330"/>
                    <a:pt x="2291" y="257"/>
                    <a:pt x="2328" y="220"/>
                  </a:cubicBezTo>
                  <a:cubicBezTo>
                    <a:pt x="2365" y="165"/>
                    <a:pt x="2420" y="165"/>
                    <a:pt x="2456" y="165"/>
                  </a:cubicBezTo>
                  <a:cubicBezTo>
                    <a:pt x="2470" y="161"/>
                    <a:pt x="2485" y="158"/>
                    <a:pt x="2500" y="158"/>
                  </a:cubicBezTo>
                  <a:close/>
                  <a:moveTo>
                    <a:pt x="2438" y="0"/>
                  </a:moveTo>
                  <a:cubicBezTo>
                    <a:pt x="2346" y="19"/>
                    <a:pt x="2255" y="55"/>
                    <a:pt x="2218" y="129"/>
                  </a:cubicBezTo>
                  <a:cubicBezTo>
                    <a:pt x="2145" y="202"/>
                    <a:pt x="2126" y="330"/>
                    <a:pt x="2126" y="403"/>
                  </a:cubicBezTo>
                  <a:lnTo>
                    <a:pt x="2035" y="1283"/>
                  </a:lnTo>
                  <a:cubicBezTo>
                    <a:pt x="2016" y="1503"/>
                    <a:pt x="1998" y="1705"/>
                    <a:pt x="1998" y="1925"/>
                  </a:cubicBezTo>
                  <a:cubicBezTo>
                    <a:pt x="2016" y="2071"/>
                    <a:pt x="2053" y="2236"/>
                    <a:pt x="2071" y="2383"/>
                  </a:cubicBezTo>
                  <a:cubicBezTo>
                    <a:pt x="2126" y="2658"/>
                    <a:pt x="2181" y="2914"/>
                    <a:pt x="2108" y="3171"/>
                  </a:cubicBezTo>
                  <a:cubicBezTo>
                    <a:pt x="2108" y="3226"/>
                    <a:pt x="2090" y="3281"/>
                    <a:pt x="2053" y="3299"/>
                  </a:cubicBezTo>
                  <a:cubicBezTo>
                    <a:pt x="2016" y="3336"/>
                    <a:pt x="1961" y="3336"/>
                    <a:pt x="1925" y="3336"/>
                  </a:cubicBezTo>
                  <a:cubicBezTo>
                    <a:pt x="1778" y="3336"/>
                    <a:pt x="1650" y="3263"/>
                    <a:pt x="1540" y="3134"/>
                  </a:cubicBezTo>
                  <a:cubicBezTo>
                    <a:pt x="1430" y="3006"/>
                    <a:pt x="1375" y="2841"/>
                    <a:pt x="1320" y="2676"/>
                  </a:cubicBezTo>
                  <a:cubicBezTo>
                    <a:pt x="1192" y="2218"/>
                    <a:pt x="1118" y="1741"/>
                    <a:pt x="1118" y="1265"/>
                  </a:cubicBezTo>
                  <a:cubicBezTo>
                    <a:pt x="1100" y="1082"/>
                    <a:pt x="1100" y="862"/>
                    <a:pt x="953" y="715"/>
                  </a:cubicBezTo>
                  <a:cubicBezTo>
                    <a:pt x="862" y="642"/>
                    <a:pt x="752" y="605"/>
                    <a:pt x="623" y="605"/>
                  </a:cubicBezTo>
                  <a:cubicBezTo>
                    <a:pt x="459" y="642"/>
                    <a:pt x="294" y="733"/>
                    <a:pt x="202" y="880"/>
                  </a:cubicBezTo>
                  <a:cubicBezTo>
                    <a:pt x="0" y="1228"/>
                    <a:pt x="92" y="1650"/>
                    <a:pt x="165" y="2035"/>
                  </a:cubicBezTo>
                  <a:cubicBezTo>
                    <a:pt x="202" y="2163"/>
                    <a:pt x="220" y="2273"/>
                    <a:pt x="239" y="2383"/>
                  </a:cubicBezTo>
                  <a:cubicBezTo>
                    <a:pt x="294" y="2878"/>
                    <a:pt x="312" y="3373"/>
                    <a:pt x="330" y="3849"/>
                  </a:cubicBezTo>
                  <a:cubicBezTo>
                    <a:pt x="349" y="4088"/>
                    <a:pt x="349" y="4307"/>
                    <a:pt x="367" y="4527"/>
                  </a:cubicBezTo>
                  <a:cubicBezTo>
                    <a:pt x="385" y="4692"/>
                    <a:pt x="385" y="4912"/>
                    <a:pt x="495" y="5096"/>
                  </a:cubicBezTo>
                  <a:cubicBezTo>
                    <a:pt x="660" y="5389"/>
                    <a:pt x="990" y="5536"/>
                    <a:pt x="1503" y="5536"/>
                  </a:cubicBezTo>
                  <a:cubicBezTo>
                    <a:pt x="1613" y="5536"/>
                    <a:pt x="1723" y="5536"/>
                    <a:pt x="1852" y="5517"/>
                  </a:cubicBezTo>
                  <a:cubicBezTo>
                    <a:pt x="2658" y="5444"/>
                    <a:pt x="3483" y="5297"/>
                    <a:pt x="4289" y="5132"/>
                  </a:cubicBezTo>
                  <a:cubicBezTo>
                    <a:pt x="4528" y="5077"/>
                    <a:pt x="4748" y="5022"/>
                    <a:pt x="4931" y="4857"/>
                  </a:cubicBezTo>
                  <a:cubicBezTo>
                    <a:pt x="5041" y="4747"/>
                    <a:pt x="5132" y="4619"/>
                    <a:pt x="5169" y="4454"/>
                  </a:cubicBezTo>
                  <a:cubicBezTo>
                    <a:pt x="5224" y="4216"/>
                    <a:pt x="5169" y="3941"/>
                    <a:pt x="5114" y="3684"/>
                  </a:cubicBezTo>
                  <a:cubicBezTo>
                    <a:pt x="5077" y="3574"/>
                    <a:pt x="5059" y="3483"/>
                    <a:pt x="5041" y="3373"/>
                  </a:cubicBezTo>
                  <a:cubicBezTo>
                    <a:pt x="4931" y="2585"/>
                    <a:pt x="4912" y="1668"/>
                    <a:pt x="4986" y="862"/>
                  </a:cubicBezTo>
                  <a:lnTo>
                    <a:pt x="4986" y="825"/>
                  </a:lnTo>
                  <a:cubicBezTo>
                    <a:pt x="5004" y="642"/>
                    <a:pt x="5022" y="440"/>
                    <a:pt x="4912" y="293"/>
                  </a:cubicBezTo>
                  <a:cubicBezTo>
                    <a:pt x="4876" y="220"/>
                    <a:pt x="4784" y="147"/>
                    <a:pt x="4693" y="110"/>
                  </a:cubicBezTo>
                  <a:cubicBezTo>
                    <a:pt x="4631" y="90"/>
                    <a:pt x="4566" y="79"/>
                    <a:pt x="4501" y="79"/>
                  </a:cubicBezTo>
                  <a:cubicBezTo>
                    <a:pt x="4393" y="79"/>
                    <a:pt x="4282" y="108"/>
                    <a:pt x="4179" y="165"/>
                  </a:cubicBezTo>
                  <a:cubicBezTo>
                    <a:pt x="4033" y="257"/>
                    <a:pt x="3941" y="422"/>
                    <a:pt x="3904" y="587"/>
                  </a:cubicBezTo>
                  <a:cubicBezTo>
                    <a:pt x="3868" y="935"/>
                    <a:pt x="3849" y="1265"/>
                    <a:pt x="3849" y="1595"/>
                  </a:cubicBezTo>
                  <a:cubicBezTo>
                    <a:pt x="3831" y="1925"/>
                    <a:pt x="3831" y="2255"/>
                    <a:pt x="3794" y="2585"/>
                  </a:cubicBezTo>
                  <a:cubicBezTo>
                    <a:pt x="3776" y="2695"/>
                    <a:pt x="3739" y="2823"/>
                    <a:pt x="3684" y="2914"/>
                  </a:cubicBezTo>
                  <a:cubicBezTo>
                    <a:pt x="3635" y="2980"/>
                    <a:pt x="3557" y="3046"/>
                    <a:pt x="3462" y="3046"/>
                  </a:cubicBezTo>
                  <a:cubicBezTo>
                    <a:pt x="3451" y="3046"/>
                    <a:pt x="3439" y="3045"/>
                    <a:pt x="3428" y="3043"/>
                  </a:cubicBezTo>
                  <a:cubicBezTo>
                    <a:pt x="3263" y="3006"/>
                    <a:pt x="3208" y="2768"/>
                    <a:pt x="3190" y="2640"/>
                  </a:cubicBezTo>
                  <a:cubicBezTo>
                    <a:pt x="3135" y="2346"/>
                    <a:pt x="3135" y="2053"/>
                    <a:pt x="3116" y="1760"/>
                  </a:cubicBezTo>
                  <a:cubicBezTo>
                    <a:pt x="3098" y="1357"/>
                    <a:pt x="3098" y="953"/>
                    <a:pt x="2988" y="550"/>
                  </a:cubicBezTo>
                  <a:cubicBezTo>
                    <a:pt x="2951" y="403"/>
                    <a:pt x="2896" y="220"/>
                    <a:pt x="2750" y="92"/>
                  </a:cubicBezTo>
                  <a:cubicBezTo>
                    <a:pt x="2658" y="19"/>
                    <a:pt x="2548" y="0"/>
                    <a:pt x="243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37"/>
            <p:cNvSpPr/>
            <p:nvPr/>
          </p:nvSpPr>
          <p:spPr>
            <a:xfrm>
              <a:off x="3969488" y="2331950"/>
              <a:ext cx="440825" cy="315050"/>
            </a:xfrm>
            <a:custGeom>
              <a:avLst/>
              <a:gdLst/>
              <a:ahLst/>
              <a:cxnLst/>
              <a:rect l="l" t="t" r="r" b="b"/>
              <a:pathLst>
                <a:path w="17633" h="12602" extrusionOk="0">
                  <a:moveTo>
                    <a:pt x="14326" y="1"/>
                  </a:moveTo>
                  <a:cubicBezTo>
                    <a:pt x="13544" y="1"/>
                    <a:pt x="12773" y="190"/>
                    <a:pt x="11988" y="321"/>
                  </a:cubicBezTo>
                  <a:cubicBezTo>
                    <a:pt x="10869" y="486"/>
                    <a:pt x="9660" y="358"/>
                    <a:pt x="8578" y="633"/>
                  </a:cubicBezTo>
                  <a:cubicBezTo>
                    <a:pt x="7570" y="889"/>
                    <a:pt x="6544" y="871"/>
                    <a:pt x="5481" y="963"/>
                  </a:cubicBezTo>
                  <a:cubicBezTo>
                    <a:pt x="4986" y="999"/>
                    <a:pt x="4491" y="1054"/>
                    <a:pt x="4033" y="1256"/>
                  </a:cubicBezTo>
                  <a:cubicBezTo>
                    <a:pt x="3428" y="1531"/>
                    <a:pt x="2878" y="2099"/>
                    <a:pt x="2365" y="2539"/>
                  </a:cubicBezTo>
                  <a:cubicBezTo>
                    <a:pt x="1760" y="3052"/>
                    <a:pt x="1228" y="3657"/>
                    <a:pt x="788" y="4335"/>
                  </a:cubicBezTo>
                  <a:cubicBezTo>
                    <a:pt x="550" y="4720"/>
                    <a:pt x="330" y="5160"/>
                    <a:pt x="294" y="5618"/>
                  </a:cubicBezTo>
                  <a:cubicBezTo>
                    <a:pt x="239" y="6205"/>
                    <a:pt x="477" y="6755"/>
                    <a:pt x="532" y="7341"/>
                  </a:cubicBezTo>
                  <a:cubicBezTo>
                    <a:pt x="642" y="8844"/>
                    <a:pt x="0" y="10384"/>
                    <a:pt x="184" y="11923"/>
                  </a:cubicBezTo>
                  <a:cubicBezTo>
                    <a:pt x="220" y="12235"/>
                    <a:pt x="385" y="12583"/>
                    <a:pt x="678" y="12601"/>
                  </a:cubicBezTo>
                  <a:cubicBezTo>
                    <a:pt x="825" y="12601"/>
                    <a:pt x="972" y="12510"/>
                    <a:pt x="1063" y="12382"/>
                  </a:cubicBezTo>
                  <a:cubicBezTo>
                    <a:pt x="1448" y="11960"/>
                    <a:pt x="1448" y="11318"/>
                    <a:pt x="1412" y="10732"/>
                  </a:cubicBezTo>
                  <a:cubicBezTo>
                    <a:pt x="1357" y="9357"/>
                    <a:pt x="1228" y="8001"/>
                    <a:pt x="1210" y="6645"/>
                  </a:cubicBezTo>
                  <a:cubicBezTo>
                    <a:pt x="1210" y="6223"/>
                    <a:pt x="1228" y="5783"/>
                    <a:pt x="1357" y="5380"/>
                  </a:cubicBezTo>
                  <a:cubicBezTo>
                    <a:pt x="1485" y="4995"/>
                    <a:pt x="1778" y="4628"/>
                    <a:pt x="2181" y="4537"/>
                  </a:cubicBezTo>
                  <a:cubicBezTo>
                    <a:pt x="2247" y="4520"/>
                    <a:pt x="2313" y="4513"/>
                    <a:pt x="2378" y="4513"/>
                  </a:cubicBezTo>
                  <a:cubicBezTo>
                    <a:pt x="2898" y="4513"/>
                    <a:pt x="3393" y="4999"/>
                    <a:pt x="3556" y="5472"/>
                  </a:cubicBezTo>
                  <a:cubicBezTo>
                    <a:pt x="3813" y="6223"/>
                    <a:pt x="3611" y="7048"/>
                    <a:pt x="3446" y="7781"/>
                  </a:cubicBezTo>
                  <a:cubicBezTo>
                    <a:pt x="3263" y="8697"/>
                    <a:pt x="3574" y="9944"/>
                    <a:pt x="4473" y="9980"/>
                  </a:cubicBezTo>
                  <a:cubicBezTo>
                    <a:pt x="4485" y="9981"/>
                    <a:pt x="4497" y="9981"/>
                    <a:pt x="4510" y="9981"/>
                  </a:cubicBezTo>
                  <a:cubicBezTo>
                    <a:pt x="6061" y="9981"/>
                    <a:pt x="5683" y="7682"/>
                    <a:pt x="5719" y="6755"/>
                  </a:cubicBezTo>
                  <a:cubicBezTo>
                    <a:pt x="5756" y="6168"/>
                    <a:pt x="6251" y="5673"/>
                    <a:pt x="6800" y="5563"/>
                  </a:cubicBezTo>
                  <a:cubicBezTo>
                    <a:pt x="6886" y="5547"/>
                    <a:pt x="6976" y="5540"/>
                    <a:pt x="7067" y="5540"/>
                  </a:cubicBezTo>
                  <a:cubicBezTo>
                    <a:pt x="7722" y="5540"/>
                    <a:pt x="8482" y="5935"/>
                    <a:pt x="8578" y="6626"/>
                  </a:cubicBezTo>
                  <a:cubicBezTo>
                    <a:pt x="8633" y="6956"/>
                    <a:pt x="8487" y="7323"/>
                    <a:pt x="8670" y="7598"/>
                  </a:cubicBezTo>
                  <a:cubicBezTo>
                    <a:pt x="8762" y="7750"/>
                    <a:pt x="8923" y="7811"/>
                    <a:pt x="9101" y="7811"/>
                  </a:cubicBezTo>
                  <a:cubicBezTo>
                    <a:pt x="9349" y="7811"/>
                    <a:pt x="9628" y="7692"/>
                    <a:pt x="9788" y="7543"/>
                  </a:cubicBezTo>
                  <a:cubicBezTo>
                    <a:pt x="10118" y="7213"/>
                    <a:pt x="10155" y="6571"/>
                    <a:pt x="10136" y="6131"/>
                  </a:cubicBezTo>
                  <a:cubicBezTo>
                    <a:pt x="10136" y="5765"/>
                    <a:pt x="10118" y="5380"/>
                    <a:pt x="10301" y="5068"/>
                  </a:cubicBezTo>
                  <a:cubicBezTo>
                    <a:pt x="10457" y="4809"/>
                    <a:pt x="10776" y="4664"/>
                    <a:pt x="11073" y="4664"/>
                  </a:cubicBezTo>
                  <a:cubicBezTo>
                    <a:pt x="11091" y="4664"/>
                    <a:pt x="11109" y="4664"/>
                    <a:pt x="11126" y="4665"/>
                  </a:cubicBezTo>
                  <a:cubicBezTo>
                    <a:pt x="11456" y="4702"/>
                    <a:pt x="11731" y="4903"/>
                    <a:pt x="11914" y="5178"/>
                  </a:cubicBezTo>
                  <a:cubicBezTo>
                    <a:pt x="12134" y="5508"/>
                    <a:pt x="12189" y="5930"/>
                    <a:pt x="12189" y="6333"/>
                  </a:cubicBezTo>
                  <a:cubicBezTo>
                    <a:pt x="12189" y="6736"/>
                    <a:pt x="12152" y="7158"/>
                    <a:pt x="12244" y="7543"/>
                  </a:cubicBezTo>
                  <a:cubicBezTo>
                    <a:pt x="12405" y="8355"/>
                    <a:pt x="12852" y="8701"/>
                    <a:pt x="13324" y="8701"/>
                  </a:cubicBezTo>
                  <a:cubicBezTo>
                    <a:pt x="13928" y="8701"/>
                    <a:pt x="14575" y="8134"/>
                    <a:pt x="14719" y="7249"/>
                  </a:cubicBezTo>
                  <a:cubicBezTo>
                    <a:pt x="14829" y="6516"/>
                    <a:pt x="14609" y="5362"/>
                    <a:pt x="15067" y="4720"/>
                  </a:cubicBezTo>
                  <a:cubicBezTo>
                    <a:pt x="15217" y="4504"/>
                    <a:pt x="15371" y="4416"/>
                    <a:pt x="15510" y="4416"/>
                  </a:cubicBezTo>
                  <a:cubicBezTo>
                    <a:pt x="15877" y="4416"/>
                    <a:pt x="16143" y="5034"/>
                    <a:pt x="15983" y="5527"/>
                  </a:cubicBezTo>
                  <a:cubicBezTo>
                    <a:pt x="15928" y="5710"/>
                    <a:pt x="15818" y="5893"/>
                    <a:pt x="15782" y="6095"/>
                  </a:cubicBezTo>
                  <a:cubicBezTo>
                    <a:pt x="15690" y="6590"/>
                    <a:pt x="16167" y="7066"/>
                    <a:pt x="16661" y="7066"/>
                  </a:cubicBezTo>
                  <a:cubicBezTo>
                    <a:pt x="17633" y="7066"/>
                    <a:pt x="17615" y="6333"/>
                    <a:pt x="17468" y="5636"/>
                  </a:cubicBezTo>
                  <a:cubicBezTo>
                    <a:pt x="17248" y="4628"/>
                    <a:pt x="17046" y="3547"/>
                    <a:pt x="16991" y="2502"/>
                  </a:cubicBezTo>
                  <a:cubicBezTo>
                    <a:pt x="16973" y="2099"/>
                    <a:pt x="16936" y="1696"/>
                    <a:pt x="16771" y="1329"/>
                  </a:cubicBezTo>
                  <a:cubicBezTo>
                    <a:pt x="16423" y="504"/>
                    <a:pt x="15488" y="64"/>
                    <a:pt x="14609" y="10"/>
                  </a:cubicBezTo>
                  <a:cubicBezTo>
                    <a:pt x="14514" y="4"/>
                    <a:pt x="14420" y="1"/>
                    <a:pt x="143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37"/>
            <p:cNvSpPr/>
            <p:nvPr/>
          </p:nvSpPr>
          <p:spPr>
            <a:xfrm>
              <a:off x="3969938" y="2330025"/>
              <a:ext cx="442225" cy="318800"/>
            </a:xfrm>
            <a:custGeom>
              <a:avLst/>
              <a:gdLst/>
              <a:ahLst/>
              <a:cxnLst/>
              <a:rect l="l" t="t" r="r" b="b"/>
              <a:pathLst>
                <a:path w="17689" h="12752" extrusionOk="0">
                  <a:moveTo>
                    <a:pt x="14591" y="160"/>
                  </a:moveTo>
                  <a:cubicBezTo>
                    <a:pt x="15360" y="215"/>
                    <a:pt x="16313" y="581"/>
                    <a:pt x="16698" y="1443"/>
                  </a:cubicBezTo>
                  <a:cubicBezTo>
                    <a:pt x="16845" y="1791"/>
                    <a:pt x="16882" y="2194"/>
                    <a:pt x="16900" y="2579"/>
                  </a:cubicBezTo>
                  <a:cubicBezTo>
                    <a:pt x="16955" y="3716"/>
                    <a:pt x="17175" y="4852"/>
                    <a:pt x="17377" y="5732"/>
                  </a:cubicBezTo>
                  <a:cubicBezTo>
                    <a:pt x="17487" y="6263"/>
                    <a:pt x="17468" y="6612"/>
                    <a:pt x="17303" y="6832"/>
                  </a:cubicBezTo>
                  <a:cubicBezTo>
                    <a:pt x="17175" y="6996"/>
                    <a:pt x="16955" y="7070"/>
                    <a:pt x="16643" y="7070"/>
                  </a:cubicBezTo>
                  <a:cubicBezTo>
                    <a:pt x="16405" y="7070"/>
                    <a:pt x="16167" y="6960"/>
                    <a:pt x="16020" y="6758"/>
                  </a:cubicBezTo>
                  <a:cubicBezTo>
                    <a:pt x="15874" y="6593"/>
                    <a:pt x="15800" y="6373"/>
                    <a:pt x="15837" y="6190"/>
                  </a:cubicBezTo>
                  <a:cubicBezTo>
                    <a:pt x="15855" y="6080"/>
                    <a:pt x="15892" y="5970"/>
                    <a:pt x="15947" y="5860"/>
                  </a:cubicBezTo>
                  <a:cubicBezTo>
                    <a:pt x="15984" y="5787"/>
                    <a:pt x="16020" y="5695"/>
                    <a:pt x="16039" y="5622"/>
                  </a:cubicBezTo>
                  <a:cubicBezTo>
                    <a:pt x="16185" y="5182"/>
                    <a:pt x="16002" y="4632"/>
                    <a:pt x="15690" y="4467"/>
                  </a:cubicBezTo>
                  <a:cubicBezTo>
                    <a:pt x="15648" y="4446"/>
                    <a:pt x="15579" y="4420"/>
                    <a:pt x="15493" y="4420"/>
                  </a:cubicBezTo>
                  <a:cubicBezTo>
                    <a:pt x="15353" y="4420"/>
                    <a:pt x="15168" y="4489"/>
                    <a:pt x="14975" y="4760"/>
                  </a:cubicBezTo>
                  <a:cubicBezTo>
                    <a:pt x="14664" y="5200"/>
                    <a:pt x="14664" y="5842"/>
                    <a:pt x="14664" y="6465"/>
                  </a:cubicBezTo>
                  <a:cubicBezTo>
                    <a:pt x="14664" y="6777"/>
                    <a:pt x="14664" y="7070"/>
                    <a:pt x="14627" y="7308"/>
                  </a:cubicBezTo>
                  <a:cubicBezTo>
                    <a:pt x="14481" y="8206"/>
                    <a:pt x="13839" y="8683"/>
                    <a:pt x="13326" y="8701"/>
                  </a:cubicBezTo>
                  <a:cubicBezTo>
                    <a:pt x="13315" y="8701"/>
                    <a:pt x="13304" y="8702"/>
                    <a:pt x="13293" y="8702"/>
                  </a:cubicBezTo>
                  <a:cubicBezTo>
                    <a:pt x="12797" y="8702"/>
                    <a:pt x="12443" y="8301"/>
                    <a:pt x="12299" y="7601"/>
                  </a:cubicBezTo>
                  <a:cubicBezTo>
                    <a:pt x="12244" y="7326"/>
                    <a:pt x="12244" y="7015"/>
                    <a:pt x="12244" y="6722"/>
                  </a:cubicBezTo>
                  <a:cubicBezTo>
                    <a:pt x="12244" y="6612"/>
                    <a:pt x="12244" y="6520"/>
                    <a:pt x="12244" y="6410"/>
                  </a:cubicBezTo>
                  <a:cubicBezTo>
                    <a:pt x="12244" y="6043"/>
                    <a:pt x="12208" y="5585"/>
                    <a:pt x="11970" y="5219"/>
                  </a:cubicBezTo>
                  <a:cubicBezTo>
                    <a:pt x="11768" y="4907"/>
                    <a:pt x="11456" y="4705"/>
                    <a:pt x="11126" y="4669"/>
                  </a:cubicBezTo>
                  <a:cubicBezTo>
                    <a:pt x="11095" y="4666"/>
                    <a:pt x="11064" y="4664"/>
                    <a:pt x="11033" y="4664"/>
                  </a:cubicBezTo>
                  <a:cubicBezTo>
                    <a:pt x="10699" y="4664"/>
                    <a:pt x="10379" y="4840"/>
                    <a:pt x="10228" y="5109"/>
                  </a:cubicBezTo>
                  <a:cubicBezTo>
                    <a:pt x="10045" y="5402"/>
                    <a:pt x="10045" y="5750"/>
                    <a:pt x="10045" y="6098"/>
                  </a:cubicBezTo>
                  <a:lnTo>
                    <a:pt x="10045" y="6208"/>
                  </a:lnTo>
                  <a:cubicBezTo>
                    <a:pt x="10045" y="6648"/>
                    <a:pt x="10027" y="7271"/>
                    <a:pt x="9715" y="7565"/>
                  </a:cubicBezTo>
                  <a:cubicBezTo>
                    <a:pt x="9586" y="7694"/>
                    <a:pt x="9342" y="7809"/>
                    <a:pt x="9110" y="7809"/>
                  </a:cubicBezTo>
                  <a:cubicBezTo>
                    <a:pt x="9079" y="7809"/>
                    <a:pt x="9049" y="7807"/>
                    <a:pt x="9019" y="7803"/>
                  </a:cubicBezTo>
                  <a:cubicBezTo>
                    <a:pt x="8872" y="7785"/>
                    <a:pt x="8762" y="7730"/>
                    <a:pt x="8707" y="7620"/>
                  </a:cubicBezTo>
                  <a:cubicBezTo>
                    <a:pt x="8615" y="7473"/>
                    <a:pt x="8634" y="7290"/>
                    <a:pt x="8634" y="7088"/>
                  </a:cubicBezTo>
                  <a:cubicBezTo>
                    <a:pt x="8652" y="6960"/>
                    <a:pt x="8652" y="6832"/>
                    <a:pt x="8634" y="6703"/>
                  </a:cubicBezTo>
                  <a:cubicBezTo>
                    <a:pt x="8597" y="6373"/>
                    <a:pt x="8414" y="6080"/>
                    <a:pt x="8120" y="5878"/>
                  </a:cubicBezTo>
                  <a:cubicBezTo>
                    <a:pt x="7819" y="5663"/>
                    <a:pt x="7427" y="5538"/>
                    <a:pt x="7060" y="5538"/>
                  </a:cubicBezTo>
                  <a:cubicBezTo>
                    <a:pt x="6958" y="5538"/>
                    <a:pt x="6859" y="5547"/>
                    <a:pt x="6764" y="5567"/>
                  </a:cubicBezTo>
                  <a:cubicBezTo>
                    <a:pt x="6141" y="5695"/>
                    <a:pt x="5664" y="6227"/>
                    <a:pt x="5628" y="6832"/>
                  </a:cubicBezTo>
                  <a:cubicBezTo>
                    <a:pt x="5628" y="6978"/>
                    <a:pt x="5628" y="7180"/>
                    <a:pt x="5628" y="7418"/>
                  </a:cubicBezTo>
                  <a:cubicBezTo>
                    <a:pt x="5646" y="8188"/>
                    <a:pt x="5683" y="9233"/>
                    <a:pt x="5188" y="9709"/>
                  </a:cubicBezTo>
                  <a:cubicBezTo>
                    <a:pt x="5020" y="9877"/>
                    <a:pt x="4806" y="9968"/>
                    <a:pt x="4532" y="9968"/>
                  </a:cubicBezTo>
                  <a:cubicBezTo>
                    <a:pt x="4506" y="9968"/>
                    <a:pt x="4481" y="9967"/>
                    <a:pt x="4455" y="9966"/>
                  </a:cubicBezTo>
                  <a:cubicBezTo>
                    <a:pt x="4198" y="9966"/>
                    <a:pt x="3996" y="9856"/>
                    <a:pt x="3813" y="9636"/>
                  </a:cubicBezTo>
                  <a:cubicBezTo>
                    <a:pt x="3501" y="9233"/>
                    <a:pt x="3373" y="8518"/>
                    <a:pt x="3501" y="7876"/>
                  </a:cubicBezTo>
                  <a:lnTo>
                    <a:pt x="3538" y="7675"/>
                  </a:lnTo>
                  <a:cubicBezTo>
                    <a:pt x="3685" y="6996"/>
                    <a:pt x="3850" y="6227"/>
                    <a:pt x="3611" y="5530"/>
                  </a:cubicBezTo>
                  <a:cubicBezTo>
                    <a:pt x="3430" y="5002"/>
                    <a:pt x="2891" y="4503"/>
                    <a:pt x="2331" y="4503"/>
                  </a:cubicBezTo>
                  <a:cubicBezTo>
                    <a:pt x="2269" y="4503"/>
                    <a:pt x="2207" y="4509"/>
                    <a:pt x="2145" y="4522"/>
                  </a:cubicBezTo>
                  <a:cubicBezTo>
                    <a:pt x="1760" y="4632"/>
                    <a:pt x="1430" y="4980"/>
                    <a:pt x="1265" y="5439"/>
                  </a:cubicBezTo>
                  <a:cubicBezTo>
                    <a:pt x="1119" y="5860"/>
                    <a:pt x="1119" y="6318"/>
                    <a:pt x="1119" y="6722"/>
                  </a:cubicBezTo>
                  <a:cubicBezTo>
                    <a:pt x="1119" y="7656"/>
                    <a:pt x="1192" y="8591"/>
                    <a:pt x="1247" y="9508"/>
                  </a:cubicBezTo>
                  <a:cubicBezTo>
                    <a:pt x="1284" y="9947"/>
                    <a:pt x="1302" y="10369"/>
                    <a:pt x="1320" y="10809"/>
                  </a:cubicBezTo>
                  <a:cubicBezTo>
                    <a:pt x="1357" y="11414"/>
                    <a:pt x="1357" y="12019"/>
                    <a:pt x="990" y="12422"/>
                  </a:cubicBezTo>
                  <a:cubicBezTo>
                    <a:pt x="935" y="12477"/>
                    <a:pt x="807" y="12605"/>
                    <a:pt x="660" y="12605"/>
                  </a:cubicBezTo>
                  <a:cubicBezTo>
                    <a:pt x="422" y="12587"/>
                    <a:pt x="276" y="12275"/>
                    <a:pt x="239" y="11982"/>
                  </a:cubicBezTo>
                  <a:cubicBezTo>
                    <a:pt x="147" y="11212"/>
                    <a:pt x="276" y="10406"/>
                    <a:pt x="404" y="9636"/>
                  </a:cubicBezTo>
                  <a:cubicBezTo>
                    <a:pt x="514" y="8903"/>
                    <a:pt x="642" y="8151"/>
                    <a:pt x="587" y="7400"/>
                  </a:cubicBezTo>
                  <a:cubicBezTo>
                    <a:pt x="569" y="7161"/>
                    <a:pt x="514" y="6923"/>
                    <a:pt x="459" y="6703"/>
                  </a:cubicBezTo>
                  <a:cubicBezTo>
                    <a:pt x="386" y="6355"/>
                    <a:pt x="312" y="6043"/>
                    <a:pt x="349" y="5713"/>
                  </a:cubicBezTo>
                  <a:cubicBezTo>
                    <a:pt x="386" y="5219"/>
                    <a:pt x="624" y="4779"/>
                    <a:pt x="844" y="4449"/>
                  </a:cubicBezTo>
                  <a:cubicBezTo>
                    <a:pt x="1265" y="3789"/>
                    <a:pt x="1797" y="3184"/>
                    <a:pt x="2402" y="2671"/>
                  </a:cubicBezTo>
                  <a:cubicBezTo>
                    <a:pt x="2512" y="2579"/>
                    <a:pt x="2622" y="2469"/>
                    <a:pt x="2732" y="2378"/>
                  </a:cubicBezTo>
                  <a:cubicBezTo>
                    <a:pt x="3153" y="2011"/>
                    <a:pt x="3593" y="1626"/>
                    <a:pt x="4051" y="1406"/>
                  </a:cubicBezTo>
                  <a:cubicBezTo>
                    <a:pt x="4473" y="1205"/>
                    <a:pt x="4968" y="1150"/>
                    <a:pt x="5481" y="1113"/>
                  </a:cubicBezTo>
                  <a:cubicBezTo>
                    <a:pt x="5756" y="1095"/>
                    <a:pt x="6031" y="1076"/>
                    <a:pt x="6324" y="1058"/>
                  </a:cubicBezTo>
                  <a:cubicBezTo>
                    <a:pt x="7057" y="1021"/>
                    <a:pt x="7827" y="966"/>
                    <a:pt x="8579" y="783"/>
                  </a:cubicBezTo>
                  <a:cubicBezTo>
                    <a:pt x="9202" y="618"/>
                    <a:pt x="9862" y="600"/>
                    <a:pt x="10522" y="581"/>
                  </a:cubicBezTo>
                  <a:cubicBezTo>
                    <a:pt x="10998" y="563"/>
                    <a:pt x="11511" y="545"/>
                    <a:pt x="11988" y="471"/>
                  </a:cubicBezTo>
                  <a:cubicBezTo>
                    <a:pt x="12189" y="435"/>
                    <a:pt x="12409" y="398"/>
                    <a:pt x="12629" y="361"/>
                  </a:cubicBezTo>
                  <a:cubicBezTo>
                    <a:pt x="13179" y="251"/>
                    <a:pt x="13729" y="160"/>
                    <a:pt x="14297" y="160"/>
                  </a:cubicBezTo>
                  <a:close/>
                  <a:moveTo>
                    <a:pt x="14266" y="0"/>
                  </a:moveTo>
                  <a:cubicBezTo>
                    <a:pt x="13710" y="0"/>
                    <a:pt x="13145" y="107"/>
                    <a:pt x="12593" y="215"/>
                  </a:cubicBezTo>
                  <a:cubicBezTo>
                    <a:pt x="12391" y="251"/>
                    <a:pt x="12171" y="288"/>
                    <a:pt x="11951" y="325"/>
                  </a:cubicBezTo>
                  <a:cubicBezTo>
                    <a:pt x="11493" y="398"/>
                    <a:pt x="10998" y="398"/>
                    <a:pt x="10503" y="416"/>
                  </a:cubicBezTo>
                  <a:cubicBezTo>
                    <a:pt x="9862" y="453"/>
                    <a:pt x="9183" y="471"/>
                    <a:pt x="8542" y="636"/>
                  </a:cubicBezTo>
                  <a:cubicBezTo>
                    <a:pt x="7809" y="820"/>
                    <a:pt x="7076" y="856"/>
                    <a:pt x="6306" y="911"/>
                  </a:cubicBezTo>
                  <a:cubicBezTo>
                    <a:pt x="6031" y="930"/>
                    <a:pt x="5756" y="930"/>
                    <a:pt x="5463" y="966"/>
                  </a:cubicBezTo>
                  <a:cubicBezTo>
                    <a:pt x="4949" y="1003"/>
                    <a:pt x="4436" y="1058"/>
                    <a:pt x="3978" y="1278"/>
                  </a:cubicBezTo>
                  <a:cubicBezTo>
                    <a:pt x="3501" y="1480"/>
                    <a:pt x="3043" y="1901"/>
                    <a:pt x="2640" y="2268"/>
                  </a:cubicBezTo>
                  <a:cubicBezTo>
                    <a:pt x="2530" y="2359"/>
                    <a:pt x="2420" y="2451"/>
                    <a:pt x="2310" y="2543"/>
                  </a:cubicBezTo>
                  <a:cubicBezTo>
                    <a:pt x="1687" y="3074"/>
                    <a:pt x="1155" y="3697"/>
                    <a:pt x="715" y="4375"/>
                  </a:cubicBezTo>
                  <a:cubicBezTo>
                    <a:pt x="496" y="4724"/>
                    <a:pt x="239" y="5182"/>
                    <a:pt x="202" y="5695"/>
                  </a:cubicBezTo>
                  <a:cubicBezTo>
                    <a:pt x="166" y="6043"/>
                    <a:pt x="239" y="6392"/>
                    <a:pt x="312" y="6740"/>
                  </a:cubicBezTo>
                  <a:cubicBezTo>
                    <a:pt x="367" y="6960"/>
                    <a:pt x="422" y="7180"/>
                    <a:pt x="441" y="7418"/>
                  </a:cubicBezTo>
                  <a:cubicBezTo>
                    <a:pt x="496" y="8133"/>
                    <a:pt x="367" y="8884"/>
                    <a:pt x="257" y="9599"/>
                  </a:cubicBezTo>
                  <a:cubicBezTo>
                    <a:pt x="129" y="10387"/>
                    <a:pt x="1" y="11194"/>
                    <a:pt x="92" y="12000"/>
                  </a:cubicBezTo>
                  <a:cubicBezTo>
                    <a:pt x="129" y="12367"/>
                    <a:pt x="331" y="12733"/>
                    <a:pt x="660" y="12752"/>
                  </a:cubicBezTo>
                  <a:cubicBezTo>
                    <a:pt x="825" y="12752"/>
                    <a:pt x="972" y="12660"/>
                    <a:pt x="1119" y="12513"/>
                  </a:cubicBezTo>
                  <a:cubicBezTo>
                    <a:pt x="1504" y="12074"/>
                    <a:pt x="1504" y="11432"/>
                    <a:pt x="1485" y="10809"/>
                  </a:cubicBezTo>
                  <a:cubicBezTo>
                    <a:pt x="1449" y="10369"/>
                    <a:pt x="1430" y="9929"/>
                    <a:pt x="1394" y="9489"/>
                  </a:cubicBezTo>
                  <a:cubicBezTo>
                    <a:pt x="1339" y="8591"/>
                    <a:pt x="1284" y="7638"/>
                    <a:pt x="1284" y="6722"/>
                  </a:cubicBezTo>
                  <a:cubicBezTo>
                    <a:pt x="1284" y="6318"/>
                    <a:pt x="1284" y="5878"/>
                    <a:pt x="1412" y="5494"/>
                  </a:cubicBezTo>
                  <a:cubicBezTo>
                    <a:pt x="1522" y="5164"/>
                    <a:pt x="1779" y="4779"/>
                    <a:pt x="2182" y="4687"/>
                  </a:cubicBezTo>
                  <a:cubicBezTo>
                    <a:pt x="2238" y="4673"/>
                    <a:pt x="2294" y="4667"/>
                    <a:pt x="2352" y="4667"/>
                  </a:cubicBezTo>
                  <a:cubicBezTo>
                    <a:pt x="2821" y="4667"/>
                    <a:pt x="3318" y="5109"/>
                    <a:pt x="3465" y="5567"/>
                  </a:cubicBezTo>
                  <a:cubicBezTo>
                    <a:pt x="3703" y="6227"/>
                    <a:pt x="3538" y="6960"/>
                    <a:pt x="3392" y="7656"/>
                  </a:cubicBezTo>
                  <a:lnTo>
                    <a:pt x="3355" y="7840"/>
                  </a:lnTo>
                  <a:cubicBezTo>
                    <a:pt x="3208" y="8518"/>
                    <a:pt x="3355" y="9306"/>
                    <a:pt x="3703" y="9728"/>
                  </a:cubicBezTo>
                  <a:cubicBezTo>
                    <a:pt x="3886" y="9984"/>
                    <a:pt x="4161" y="10112"/>
                    <a:pt x="4455" y="10131"/>
                  </a:cubicBezTo>
                  <a:cubicBezTo>
                    <a:pt x="4803" y="10131"/>
                    <a:pt x="5096" y="10039"/>
                    <a:pt x="5298" y="9819"/>
                  </a:cubicBezTo>
                  <a:cubicBezTo>
                    <a:pt x="5829" y="9306"/>
                    <a:pt x="5811" y="8206"/>
                    <a:pt x="5793" y="7400"/>
                  </a:cubicBezTo>
                  <a:cubicBezTo>
                    <a:pt x="5774" y="7180"/>
                    <a:pt x="5774" y="6996"/>
                    <a:pt x="5774" y="6832"/>
                  </a:cubicBezTo>
                  <a:cubicBezTo>
                    <a:pt x="5811" y="6318"/>
                    <a:pt x="6251" y="5823"/>
                    <a:pt x="6801" y="5713"/>
                  </a:cubicBezTo>
                  <a:cubicBezTo>
                    <a:pt x="6880" y="5698"/>
                    <a:pt x="6964" y="5691"/>
                    <a:pt x="7051" y="5691"/>
                  </a:cubicBezTo>
                  <a:cubicBezTo>
                    <a:pt x="7384" y="5691"/>
                    <a:pt x="7752" y="5799"/>
                    <a:pt x="8029" y="5988"/>
                  </a:cubicBezTo>
                  <a:cubicBezTo>
                    <a:pt x="8212" y="6135"/>
                    <a:pt x="8432" y="6355"/>
                    <a:pt x="8487" y="6722"/>
                  </a:cubicBezTo>
                  <a:cubicBezTo>
                    <a:pt x="8505" y="6832"/>
                    <a:pt x="8505" y="6960"/>
                    <a:pt x="8487" y="7070"/>
                  </a:cubicBezTo>
                  <a:cubicBezTo>
                    <a:pt x="8469" y="7290"/>
                    <a:pt x="8469" y="7510"/>
                    <a:pt x="8579" y="7711"/>
                  </a:cubicBezTo>
                  <a:cubicBezTo>
                    <a:pt x="8670" y="7840"/>
                    <a:pt x="8799" y="7931"/>
                    <a:pt x="9000" y="7950"/>
                  </a:cubicBezTo>
                  <a:cubicBezTo>
                    <a:pt x="9035" y="7954"/>
                    <a:pt x="9072" y="7957"/>
                    <a:pt x="9109" y="7957"/>
                  </a:cubicBezTo>
                  <a:cubicBezTo>
                    <a:pt x="9362" y="7957"/>
                    <a:pt x="9649" y="7850"/>
                    <a:pt x="9825" y="7675"/>
                  </a:cubicBezTo>
                  <a:cubicBezTo>
                    <a:pt x="10173" y="7326"/>
                    <a:pt x="10210" y="6667"/>
                    <a:pt x="10210" y="6208"/>
                  </a:cubicBezTo>
                  <a:lnTo>
                    <a:pt x="10210" y="6080"/>
                  </a:lnTo>
                  <a:cubicBezTo>
                    <a:pt x="10192" y="5768"/>
                    <a:pt x="10192" y="5439"/>
                    <a:pt x="10357" y="5182"/>
                  </a:cubicBezTo>
                  <a:cubicBezTo>
                    <a:pt x="10495" y="4957"/>
                    <a:pt x="10764" y="4814"/>
                    <a:pt x="11056" y="4814"/>
                  </a:cubicBezTo>
                  <a:cubicBezTo>
                    <a:pt x="11073" y="4814"/>
                    <a:pt x="11091" y="4814"/>
                    <a:pt x="11108" y="4815"/>
                  </a:cubicBezTo>
                  <a:cubicBezTo>
                    <a:pt x="11383" y="4852"/>
                    <a:pt x="11658" y="5035"/>
                    <a:pt x="11841" y="5292"/>
                  </a:cubicBezTo>
                  <a:cubicBezTo>
                    <a:pt x="12061" y="5640"/>
                    <a:pt x="12098" y="6080"/>
                    <a:pt x="12098" y="6410"/>
                  </a:cubicBezTo>
                  <a:cubicBezTo>
                    <a:pt x="12098" y="6520"/>
                    <a:pt x="12098" y="6612"/>
                    <a:pt x="12098" y="6722"/>
                  </a:cubicBezTo>
                  <a:cubicBezTo>
                    <a:pt x="12098" y="7015"/>
                    <a:pt x="12079" y="7326"/>
                    <a:pt x="12153" y="7638"/>
                  </a:cubicBezTo>
                  <a:cubicBezTo>
                    <a:pt x="12297" y="8393"/>
                    <a:pt x="12722" y="8848"/>
                    <a:pt x="13292" y="8848"/>
                  </a:cubicBezTo>
                  <a:cubicBezTo>
                    <a:pt x="13303" y="8848"/>
                    <a:pt x="13315" y="8848"/>
                    <a:pt x="13326" y="8848"/>
                  </a:cubicBezTo>
                  <a:cubicBezTo>
                    <a:pt x="13912" y="8848"/>
                    <a:pt x="14609" y="8316"/>
                    <a:pt x="14774" y="7345"/>
                  </a:cubicBezTo>
                  <a:cubicBezTo>
                    <a:pt x="14811" y="7088"/>
                    <a:pt x="14811" y="6777"/>
                    <a:pt x="14811" y="6465"/>
                  </a:cubicBezTo>
                  <a:cubicBezTo>
                    <a:pt x="14811" y="5860"/>
                    <a:pt x="14811" y="5237"/>
                    <a:pt x="15104" y="4852"/>
                  </a:cubicBezTo>
                  <a:cubicBezTo>
                    <a:pt x="15207" y="4705"/>
                    <a:pt x="15345" y="4569"/>
                    <a:pt x="15501" y="4569"/>
                  </a:cubicBezTo>
                  <a:cubicBezTo>
                    <a:pt x="15538" y="4569"/>
                    <a:pt x="15577" y="4577"/>
                    <a:pt x="15617" y="4595"/>
                  </a:cubicBezTo>
                  <a:cubicBezTo>
                    <a:pt x="15837" y="4724"/>
                    <a:pt x="16020" y="5182"/>
                    <a:pt x="15892" y="5585"/>
                  </a:cubicBezTo>
                  <a:cubicBezTo>
                    <a:pt x="15874" y="5658"/>
                    <a:pt x="15837" y="5732"/>
                    <a:pt x="15800" y="5787"/>
                  </a:cubicBezTo>
                  <a:cubicBezTo>
                    <a:pt x="15764" y="5915"/>
                    <a:pt x="15709" y="6025"/>
                    <a:pt x="15690" y="6153"/>
                  </a:cubicBezTo>
                  <a:cubicBezTo>
                    <a:pt x="15635" y="6392"/>
                    <a:pt x="15727" y="6648"/>
                    <a:pt x="15892" y="6868"/>
                  </a:cubicBezTo>
                  <a:cubicBezTo>
                    <a:pt x="16094" y="7088"/>
                    <a:pt x="16368" y="7216"/>
                    <a:pt x="16643" y="7216"/>
                  </a:cubicBezTo>
                  <a:cubicBezTo>
                    <a:pt x="16992" y="7216"/>
                    <a:pt x="17267" y="7125"/>
                    <a:pt x="17432" y="6923"/>
                  </a:cubicBezTo>
                  <a:cubicBezTo>
                    <a:pt x="17688" y="6593"/>
                    <a:pt x="17615" y="6062"/>
                    <a:pt x="17523" y="5695"/>
                  </a:cubicBezTo>
                  <a:cubicBezTo>
                    <a:pt x="17340" y="4834"/>
                    <a:pt x="17102" y="3697"/>
                    <a:pt x="17047" y="2579"/>
                  </a:cubicBezTo>
                  <a:cubicBezTo>
                    <a:pt x="17047" y="2176"/>
                    <a:pt x="16992" y="1754"/>
                    <a:pt x="16827" y="1370"/>
                  </a:cubicBezTo>
                  <a:cubicBezTo>
                    <a:pt x="16423" y="453"/>
                    <a:pt x="15415" y="68"/>
                    <a:pt x="14591" y="13"/>
                  </a:cubicBezTo>
                  <a:cubicBezTo>
                    <a:pt x="14483" y="4"/>
                    <a:pt x="14375" y="0"/>
                    <a:pt x="1426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37"/>
            <p:cNvSpPr/>
            <p:nvPr/>
          </p:nvSpPr>
          <p:spPr>
            <a:xfrm>
              <a:off x="3938313" y="2375800"/>
              <a:ext cx="539825" cy="539725"/>
            </a:xfrm>
            <a:custGeom>
              <a:avLst/>
              <a:gdLst/>
              <a:ahLst/>
              <a:cxnLst/>
              <a:rect l="l" t="t" r="r" b="b"/>
              <a:pathLst>
                <a:path w="21593" h="21589" extrusionOk="0">
                  <a:moveTo>
                    <a:pt x="10212" y="154"/>
                  </a:moveTo>
                  <a:cubicBezTo>
                    <a:pt x="12242" y="154"/>
                    <a:pt x="14264" y="639"/>
                    <a:pt x="16185" y="1188"/>
                  </a:cubicBezTo>
                  <a:cubicBezTo>
                    <a:pt x="17798" y="1646"/>
                    <a:pt x="19430" y="2343"/>
                    <a:pt x="20346" y="4322"/>
                  </a:cubicBezTo>
                  <a:cubicBezTo>
                    <a:pt x="20859" y="5440"/>
                    <a:pt x="21079" y="6668"/>
                    <a:pt x="21189" y="7603"/>
                  </a:cubicBezTo>
                  <a:cubicBezTo>
                    <a:pt x="21318" y="8648"/>
                    <a:pt x="21446" y="10004"/>
                    <a:pt x="21153" y="11324"/>
                  </a:cubicBezTo>
                  <a:cubicBezTo>
                    <a:pt x="21006" y="12057"/>
                    <a:pt x="20749" y="12717"/>
                    <a:pt x="20383" y="13285"/>
                  </a:cubicBezTo>
                  <a:cubicBezTo>
                    <a:pt x="20200" y="13578"/>
                    <a:pt x="19980" y="13817"/>
                    <a:pt x="19760" y="14055"/>
                  </a:cubicBezTo>
                  <a:cubicBezTo>
                    <a:pt x="19558" y="14257"/>
                    <a:pt x="19375" y="14458"/>
                    <a:pt x="19210" y="14697"/>
                  </a:cubicBezTo>
                  <a:cubicBezTo>
                    <a:pt x="18660" y="15466"/>
                    <a:pt x="18000" y="16016"/>
                    <a:pt x="17304" y="16273"/>
                  </a:cubicBezTo>
                  <a:cubicBezTo>
                    <a:pt x="17267" y="16291"/>
                    <a:pt x="17212" y="16309"/>
                    <a:pt x="17175" y="16328"/>
                  </a:cubicBezTo>
                  <a:cubicBezTo>
                    <a:pt x="16974" y="16401"/>
                    <a:pt x="16754" y="16474"/>
                    <a:pt x="16589" y="16658"/>
                  </a:cubicBezTo>
                  <a:cubicBezTo>
                    <a:pt x="16405" y="16823"/>
                    <a:pt x="16332" y="17079"/>
                    <a:pt x="16277" y="17318"/>
                  </a:cubicBezTo>
                  <a:cubicBezTo>
                    <a:pt x="16222" y="17556"/>
                    <a:pt x="16185" y="17812"/>
                    <a:pt x="16149" y="18051"/>
                  </a:cubicBezTo>
                  <a:cubicBezTo>
                    <a:pt x="16076" y="18582"/>
                    <a:pt x="15984" y="19114"/>
                    <a:pt x="15746" y="19609"/>
                  </a:cubicBezTo>
                  <a:cubicBezTo>
                    <a:pt x="15471" y="20158"/>
                    <a:pt x="14892" y="20643"/>
                    <a:pt x="14294" y="20643"/>
                  </a:cubicBezTo>
                  <a:cubicBezTo>
                    <a:pt x="14173" y="20643"/>
                    <a:pt x="14051" y="20623"/>
                    <a:pt x="13931" y="20580"/>
                  </a:cubicBezTo>
                  <a:lnTo>
                    <a:pt x="13894" y="20562"/>
                  </a:lnTo>
                  <a:cubicBezTo>
                    <a:pt x="13810" y="20526"/>
                    <a:pt x="13719" y="20490"/>
                    <a:pt x="13629" y="20490"/>
                  </a:cubicBezTo>
                  <a:cubicBezTo>
                    <a:pt x="13582" y="20490"/>
                    <a:pt x="13535" y="20500"/>
                    <a:pt x="13491" y="20525"/>
                  </a:cubicBezTo>
                  <a:cubicBezTo>
                    <a:pt x="13418" y="20562"/>
                    <a:pt x="13381" y="20635"/>
                    <a:pt x="13326" y="20690"/>
                  </a:cubicBezTo>
                  <a:lnTo>
                    <a:pt x="13326" y="20708"/>
                  </a:lnTo>
                  <a:cubicBezTo>
                    <a:pt x="13088" y="21020"/>
                    <a:pt x="12685" y="21240"/>
                    <a:pt x="12226" y="21258"/>
                  </a:cubicBezTo>
                  <a:cubicBezTo>
                    <a:pt x="12203" y="21259"/>
                    <a:pt x="12180" y="21260"/>
                    <a:pt x="12157" y="21260"/>
                  </a:cubicBezTo>
                  <a:cubicBezTo>
                    <a:pt x="11726" y="21260"/>
                    <a:pt x="11333" y="21097"/>
                    <a:pt x="11072" y="20818"/>
                  </a:cubicBezTo>
                  <a:lnTo>
                    <a:pt x="11017" y="20745"/>
                  </a:lnTo>
                  <a:lnTo>
                    <a:pt x="10962" y="20837"/>
                  </a:lnTo>
                  <a:cubicBezTo>
                    <a:pt x="10715" y="21207"/>
                    <a:pt x="10282" y="21424"/>
                    <a:pt x="9842" y="21424"/>
                  </a:cubicBezTo>
                  <a:cubicBezTo>
                    <a:pt x="9824" y="21424"/>
                    <a:pt x="9806" y="21424"/>
                    <a:pt x="9789" y="21423"/>
                  </a:cubicBezTo>
                  <a:cubicBezTo>
                    <a:pt x="9330" y="21405"/>
                    <a:pt x="8891" y="21130"/>
                    <a:pt x="8671" y="20708"/>
                  </a:cubicBezTo>
                  <a:cubicBezTo>
                    <a:pt x="8634" y="20635"/>
                    <a:pt x="8579" y="20525"/>
                    <a:pt x="8451" y="20488"/>
                  </a:cubicBezTo>
                  <a:lnTo>
                    <a:pt x="8414" y="20488"/>
                  </a:lnTo>
                  <a:cubicBezTo>
                    <a:pt x="8249" y="20488"/>
                    <a:pt x="8121" y="20635"/>
                    <a:pt x="7956" y="20782"/>
                  </a:cubicBezTo>
                  <a:cubicBezTo>
                    <a:pt x="7809" y="20947"/>
                    <a:pt x="7644" y="21112"/>
                    <a:pt x="7498" y="21130"/>
                  </a:cubicBezTo>
                  <a:cubicBezTo>
                    <a:pt x="7478" y="21132"/>
                    <a:pt x="7458" y="21133"/>
                    <a:pt x="7437" y="21133"/>
                  </a:cubicBezTo>
                  <a:cubicBezTo>
                    <a:pt x="7041" y="21133"/>
                    <a:pt x="6535" y="20802"/>
                    <a:pt x="6343" y="20488"/>
                  </a:cubicBezTo>
                  <a:cubicBezTo>
                    <a:pt x="6123" y="20104"/>
                    <a:pt x="6086" y="19645"/>
                    <a:pt x="6031" y="19187"/>
                  </a:cubicBezTo>
                  <a:cubicBezTo>
                    <a:pt x="5995" y="18674"/>
                    <a:pt x="5940" y="18216"/>
                    <a:pt x="5683" y="17831"/>
                  </a:cubicBezTo>
                  <a:cubicBezTo>
                    <a:pt x="5426" y="17428"/>
                    <a:pt x="4986" y="17171"/>
                    <a:pt x="4583" y="16933"/>
                  </a:cubicBezTo>
                  <a:cubicBezTo>
                    <a:pt x="4492" y="16878"/>
                    <a:pt x="4400" y="16841"/>
                    <a:pt x="4327" y="16786"/>
                  </a:cubicBezTo>
                  <a:cubicBezTo>
                    <a:pt x="3813" y="16474"/>
                    <a:pt x="3410" y="16108"/>
                    <a:pt x="3062" y="15741"/>
                  </a:cubicBezTo>
                  <a:cubicBezTo>
                    <a:pt x="2970" y="15631"/>
                    <a:pt x="2860" y="15521"/>
                    <a:pt x="2750" y="15411"/>
                  </a:cubicBezTo>
                  <a:cubicBezTo>
                    <a:pt x="2640" y="15301"/>
                    <a:pt x="2530" y="15173"/>
                    <a:pt x="2420" y="15063"/>
                  </a:cubicBezTo>
                  <a:lnTo>
                    <a:pt x="2384" y="15026"/>
                  </a:lnTo>
                  <a:cubicBezTo>
                    <a:pt x="1816" y="14440"/>
                    <a:pt x="1339" y="13927"/>
                    <a:pt x="972" y="13175"/>
                  </a:cubicBezTo>
                  <a:cubicBezTo>
                    <a:pt x="368" y="11874"/>
                    <a:pt x="148" y="10279"/>
                    <a:pt x="368" y="8446"/>
                  </a:cubicBezTo>
                  <a:cubicBezTo>
                    <a:pt x="661" y="5844"/>
                    <a:pt x="1522" y="4029"/>
                    <a:pt x="3080" y="2691"/>
                  </a:cubicBezTo>
                  <a:cubicBezTo>
                    <a:pt x="4675" y="1335"/>
                    <a:pt x="6783" y="455"/>
                    <a:pt x="8982" y="217"/>
                  </a:cubicBezTo>
                  <a:cubicBezTo>
                    <a:pt x="9392" y="174"/>
                    <a:pt x="9802" y="154"/>
                    <a:pt x="10212" y="154"/>
                  </a:cubicBezTo>
                  <a:close/>
                  <a:moveTo>
                    <a:pt x="10243" y="1"/>
                  </a:moveTo>
                  <a:cubicBezTo>
                    <a:pt x="9816" y="1"/>
                    <a:pt x="9390" y="22"/>
                    <a:pt x="8964" y="70"/>
                  </a:cubicBezTo>
                  <a:cubicBezTo>
                    <a:pt x="6728" y="308"/>
                    <a:pt x="4602" y="1188"/>
                    <a:pt x="2970" y="2581"/>
                  </a:cubicBezTo>
                  <a:cubicBezTo>
                    <a:pt x="1394" y="3937"/>
                    <a:pt x="514" y="5789"/>
                    <a:pt x="203" y="8428"/>
                  </a:cubicBezTo>
                  <a:cubicBezTo>
                    <a:pt x="1" y="10298"/>
                    <a:pt x="203" y="11911"/>
                    <a:pt x="826" y="13230"/>
                  </a:cubicBezTo>
                  <a:cubicBezTo>
                    <a:pt x="1211" y="14018"/>
                    <a:pt x="1706" y="14532"/>
                    <a:pt x="2274" y="15118"/>
                  </a:cubicBezTo>
                  <a:lnTo>
                    <a:pt x="2310" y="15173"/>
                  </a:lnTo>
                  <a:cubicBezTo>
                    <a:pt x="2420" y="15283"/>
                    <a:pt x="2530" y="15393"/>
                    <a:pt x="2640" y="15521"/>
                  </a:cubicBezTo>
                  <a:cubicBezTo>
                    <a:pt x="2750" y="15631"/>
                    <a:pt x="2842" y="15741"/>
                    <a:pt x="2952" y="15851"/>
                  </a:cubicBezTo>
                  <a:cubicBezTo>
                    <a:pt x="3318" y="16218"/>
                    <a:pt x="3722" y="16603"/>
                    <a:pt x="4235" y="16914"/>
                  </a:cubicBezTo>
                  <a:cubicBezTo>
                    <a:pt x="4327" y="16969"/>
                    <a:pt x="4418" y="17024"/>
                    <a:pt x="4492" y="17061"/>
                  </a:cubicBezTo>
                  <a:cubicBezTo>
                    <a:pt x="4895" y="17299"/>
                    <a:pt x="5316" y="17537"/>
                    <a:pt x="5555" y="17904"/>
                  </a:cubicBezTo>
                  <a:cubicBezTo>
                    <a:pt x="5793" y="18271"/>
                    <a:pt x="5848" y="18711"/>
                    <a:pt x="5885" y="19205"/>
                  </a:cubicBezTo>
                  <a:cubicBezTo>
                    <a:pt x="5921" y="19664"/>
                    <a:pt x="5976" y="20159"/>
                    <a:pt x="6214" y="20562"/>
                  </a:cubicBezTo>
                  <a:cubicBezTo>
                    <a:pt x="6425" y="20912"/>
                    <a:pt x="6986" y="21279"/>
                    <a:pt x="7451" y="21279"/>
                  </a:cubicBezTo>
                  <a:cubicBezTo>
                    <a:pt x="7473" y="21279"/>
                    <a:pt x="7495" y="21278"/>
                    <a:pt x="7516" y="21277"/>
                  </a:cubicBezTo>
                  <a:cubicBezTo>
                    <a:pt x="7717" y="21258"/>
                    <a:pt x="7901" y="21057"/>
                    <a:pt x="8066" y="20892"/>
                  </a:cubicBezTo>
                  <a:cubicBezTo>
                    <a:pt x="8187" y="20771"/>
                    <a:pt x="8324" y="20634"/>
                    <a:pt x="8401" y="20634"/>
                  </a:cubicBezTo>
                  <a:cubicBezTo>
                    <a:pt x="8405" y="20634"/>
                    <a:pt x="8410" y="20634"/>
                    <a:pt x="8414" y="20635"/>
                  </a:cubicBezTo>
                  <a:cubicBezTo>
                    <a:pt x="8469" y="20653"/>
                    <a:pt x="8506" y="20727"/>
                    <a:pt x="8542" y="20800"/>
                  </a:cubicBezTo>
                  <a:cubicBezTo>
                    <a:pt x="8781" y="21258"/>
                    <a:pt x="9275" y="21552"/>
                    <a:pt x="9789" y="21588"/>
                  </a:cubicBezTo>
                  <a:lnTo>
                    <a:pt x="9844" y="21588"/>
                  </a:lnTo>
                  <a:cubicBezTo>
                    <a:pt x="10302" y="21588"/>
                    <a:pt x="10760" y="21350"/>
                    <a:pt x="11035" y="20983"/>
                  </a:cubicBezTo>
                  <a:cubicBezTo>
                    <a:pt x="11301" y="21249"/>
                    <a:pt x="11688" y="21410"/>
                    <a:pt x="12100" y="21410"/>
                  </a:cubicBezTo>
                  <a:cubicBezTo>
                    <a:pt x="12142" y="21410"/>
                    <a:pt x="12184" y="21408"/>
                    <a:pt x="12226" y="21405"/>
                  </a:cubicBezTo>
                  <a:cubicBezTo>
                    <a:pt x="12721" y="21387"/>
                    <a:pt x="13180" y="21148"/>
                    <a:pt x="13436" y="20782"/>
                  </a:cubicBezTo>
                  <a:lnTo>
                    <a:pt x="13454" y="20763"/>
                  </a:lnTo>
                  <a:cubicBezTo>
                    <a:pt x="13491" y="20727"/>
                    <a:pt x="13528" y="20672"/>
                    <a:pt x="13564" y="20653"/>
                  </a:cubicBezTo>
                  <a:cubicBezTo>
                    <a:pt x="13585" y="20643"/>
                    <a:pt x="13607" y="20639"/>
                    <a:pt x="13630" y="20639"/>
                  </a:cubicBezTo>
                  <a:cubicBezTo>
                    <a:pt x="13690" y="20639"/>
                    <a:pt x="13760" y="20669"/>
                    <a:pt x="13839" y="20708"/>
                  </a:cubicBezTo>
                  <a:lnTo>
                    <a:pt x="13876" y="20727"/>
                  </a:lnTo>
                  <a:cubicBezTo>
                    <a:pt x="14009" y="20773"/>
                    <a:pt x="14143" y="20794"/>
                    <a:pt x="14278" y="20794"/>
                  </a:cubicBezTo>
                  <a:cubicBezTo>
                    <a:pt x="14940" y="20794"/>
                    <a:pt x="15587" y="20273"/>
                    <a:pt x="15892" y="19664"/>
                  </a:cubicBezTo>
                  <a:cubicBezTo>
                    <a:pt x="16130" y="19169"/>
                    <a:pt x="16222" y="18601"/>
                    <a:pt x="16314" y="18069"/>
                  </a:cubicBezTo>
                  <a:cubicBezTo>
                    <a:pt x="16350" y="17831"/>
                    <a:pt x="16387" y="17592"/>
                    <a:pt x="16424" y="17354"/>
                  </a:cubicBezTo>
                  <a:cubicBezTo>
                    <a:pt x="16479" y="17134"/>
                    <a:pt x="16552" y="16914"/>
                    <a:pt x="16699" y="16749"/>
                  </a:cubicBezTo>
                  <a:cubicBezTo>
                    <a:pt x="16827" y="16621"/>
                    <a:pt x="17029" y="16548"/>
                    <a:pt x="17230" y="16474"/>
                  </a:cubicBezTo>
                  <a:cubicBezTo>
                    <a:pt x="17267" y="16456"/>
                    <a:pt x="17304" y="16438"/>
                    <a:pt x="17359" y="16419"/>
                  </a:cubicBezTo>
                  <a:cubicBezTo>
                    <a:pt x="18092" y="16145"/>
                    <a:pt x="18770" y="15576"/>
                    <a:pt x="19320" y="14788"/>
                  </a:cubicBezTo>
                  <a:cubicBezTo>
                    <a:pt x="19485" y="14568"/>
                    <a:pt x="19686" y="14367"/>
                    <a:pt x="19870" y="14165"/>
                  </a:cubicBezTo>
                  <a:cubicBezTo>
                    <a:pt x="20090" y="13927"/>
                    <a:pt x="20328" y="13670"/>
                    <a:pt x="20511" y="13377"/>
                  </a:cubicBezTo>
                  <a:cubicBezTo>
                    <a:pt x="20878" y="12790"/>
                    <a:pt x="21153" y="12112"/>
                    <a:pt x="21318" y="11361"/>
                  </a:cubicBezTo>
                  <a:cubicBezTo>
                    <a:pt x="21593" y="10004"/>
                    <a:pt x="21483" y="8630"/>
                    <a:pt x="21336" y="7585"/>
                  </a:cubicBezTo>
                  <a:cubicBezTo>
                    <a:pt x="21226" y="6632"/>
                    <a:pt x="21006" y="5385"/>
                    <a:pt x="20474" y="4249"/>
                  </a:cubicBezTo>
                  <a:cubicBezTo>
                    <a:pt x="19540" y="2233"/>
                    <a:pt x="17872" y="1500"/>
                    <a:pt x="16222" y="1041"/>
                  </a:cubicBezTo>
                  <a:cubicBezTo>
                    <a:pt x="14313" y="496"/>
                    <a:pt x="12278" y="1"/>
                    <a:pt x="1024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37"/>
            <p:cNvSpPr/>
            <p:nvPr/>
          </p:nvSpPr>
          <p:spPr>
            <a:xfrm>
              <a:off x="4415488" y="2540350"/>
              <a:ext cx="44775" cy="148750"/>
            </a:xfrm>
            <a:custGeom>
              <a:avLst/>
              <a:gdLst/>
              <a:ahLst/>
              <a:cxnLst/>
              <a:rect l="l" t="t" r="r" b="b"/>
              <a:pathLst>
                <a:path w="1791" h="5950" extrusionOk="0">
                  <a:moveTo>
                    <a:pt x="414" y="0"/>
                  </a:moveTo>
                  <a:cubicBezTo>
                    <a:pt x="207" y="0"/>
                    <a:pt x="1" y="218"/>
                    <a:pt x="141" y="435"/>
                  </a:cubicBezTo>
                  <a:cubicBezTo>
                    <a:pt x="1131" y="1956"/>
                    <a:pt x="1168" y="3972"/>
                    <a:pt x="214" y="5512"/>
                  </a:cubicBezTo>
                  <a:cubicBezTo>
                    <a:pt x="75" y="5739"/>
                    <a:pt x="277" y="5950"/>
                    <a:pt x="481" y="5950"/>
                  </a:cubicBezTo>
                  <a:cubicBezTo>
                    <a:pt x="573" y="5950"/>
                    <a:pt x="665" y="5907"/>
                    <a:pt x="728" y="5805"/>
                  </a:cubicBezTo>
                  <a:cubicBezTo>
                    <a:pt x="1791" y="4100"/>
                    <a:pt x="1772" y="1828"/>
                    <a:pt x="654" y="141"/>
                  </a:cubicBezTo>
                  <a:cubicBezTo>
                    <a:pt x="593" y="41"/>
                    <a:pt x="503" y="0"/>
                    <a:pt x="41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37"/>
            <p:cNvSpPr/>
            <p:nvPr/>
          </p:nvSpPr>
          <p:spPr>
            <a:xfrm>
              <a:off x="4708838" y="2584675"/>
              <a:ext cx="79725" cy="84075"/>
            </a:xfrm>
            <a:custGeom>
              <a:avLst/>
              <a:gdLst/>
              <a:ahLst/>
              <a:cxnLst/>
              <a:rect l="l" t="t" r="r" b="b"/>
              <a:pathLst>
                <a:path w="3189" h="3363" extrusionOk="0">
                  <a:moveTo>
                    <a:pt x="2986" y="1"/>
                  </a:moveTo>
                  <a:cubicBezTo>
                    <a:pt x="2941" y="1"/>
                    <a:pt x="2897" y="22"/>
                    <a:pt x="2869" y="73"/>
                  </a:cubicBezTo>
                  <a:cubicBezTo>
                    <a:pt x="2191" y="1264"/>
                    <a:pt x="1256" y="2291"/>
                    <a:pt x="138" y="3079"/>
                  </a:cubicBezTo>
                  <a:cubicBezTo>
                    <a:pt x="1" y="3170"/>
                    <a:pt x="91" y="3362"/>
                    <a:pt x="210" y="3362"/>
                  </a:cubicBezTo>
                  <a:cubicBezTo>
                    <a:pt x="234" y="3362"/>
                    <a:pt x="259" y="3354"/>
                    <a:pt x="284" y="3336"/>
                  </a:cubicBezTo>
                  <a:cubicBezTo>
                    <a:pt x="1457" y="2529"/>
                    <a:pt x="2429" y="1466"/>
                    <a:pt x="3125" y="220"/>
                  </a:cubicBezTo>
                  <a:cubicBezTo>
                    <a:pt x="3189" y="106"/>
                    <a:pt x="3086" y="1"/>
                    <a:pt x="298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4" name="Google Shape;424;p37"/>
          <p:cNvSpPr/>
          <p:nvPr/>
        </p:nvSpPr>
        <p:spPr>
          <a:xfrm>
            <a:off x="406725" y="825900"/>
            <a:ext cx="8335200" cy="10887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5" name="Google Shape;425;p37"/>
          <p:cNvSpPr txBox="1">
            <a:spLocks noGrp="1"/>
          </p:cNvSpPr>
          <p:nvPr>
            <p:ph type="ctrTitle"/>
          </p:nvPr>
        </p:nvSpPr>
        <p:spPr>
          <a:xfrm>
            <a:off x="519497" y="825900"/>
            <a:ext cx="8095270" cy="1154568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INTRODUCTIONS</a:t>
            </a:r>
            <a:endParaRPr/>
          </a:p>
        </p:txBody>
      </p:sp>
      <p:sp>
        <p:nvSpPr>
          <p:cNvPr id="428" name="Google Shape;428;p37"/>
          <p:cNvSpPr txBox="1">
            <a:spLocks noGrp="1"/>
          </p:cNvSpPr>
          <p:nvPr>
            <p:ph type="subTitle" idx="1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PAWSUMO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38"/>
          <p:cNvSpPr txBox="1">
            <a:spLocks noGrp="1"/>
          </p:cNvSpPr>
          <p:nvPr>
            <p:ph type="subTitle" idx="1"/>
          </p:nvPr>
        </p:nvSpPr>
        <p:spPr>
          <a:xfrm>
            <a:off x="808896" y="2696097"/>
            <a:ext cx="3422100" cy="18273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team has been divided into two parts– artists and designers.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This helps us to focus on our specialisms, as well as collaborating with like-minded teammates.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/>
          </a:p>
        </p:txBody>
      </p:sp>
      <p:sp>
        <p:nvSpPr>
          <p:cNvPr id="434" name="Google Shape;434;p38"/>
          <p:cNvSpPr txBox="1">
            <a:spLocks noGrp="1"/>
          </p:cNvSpPr>
          <p:nvPr>
            <p:ph type="ctrTitle"/>
          </p:nvPr>
        </p:nvSpPr>
        <p:spPr>
          <a:xfrm>
            <a:off x="4636548" y="1039128"/>
            <a:ext cx="2572800" cy="567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DESIGN TEAM</a:t>
            </a:r>
          </a:p>
        </p:txBody>
      </p:sp>
      <p:sp>
        <p:nvSpPr>
          <p:cNvPr id="435" name="Google Shape;435;p38"/>
          <p:cNvSpPr txBox="1">
            <a:spLocks noGrp="1"/>
          </p:cNvSpPr>
          <p:nvPr>
            <p:ph type="subTitle" idx="4294967295"/>
          </p:nvPr>
        </p:nvSpPr>
        <p:spPr>
          <a:xfrm>
            <a:off x="588179" y="492454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WHO WE ARE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2" name="Google Shape;434;p38">
            <a:extLst>
              <a:ext uri="{FF2B5EF4-FFF2-40B4-BE49-F238E27FC236}">
                <a16:creationId xmlns:a16="http://schemas.microsoft.com/office/drawing/2014/main" id="{B1E9981C-75EA-9764-4EEB-07156005BF64}"/>
              </a:ext>
            </a:extLst>
          </p:cNvPr>
          <p:cNvSpPr txBox="1">
            <a:spLocks/>
          </p:cNvSpPr>
          <p:nvPr/>
        </p:nvSpPr>
        <p:spPr>
          <a:xfrm>
            <a:off x="4636548" y="2968573"/>
            <a:ext cx="3862552" cy="56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Commissioner"/>
              <a:buNone/>
              <a:defRPr sz="24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Dela Gothic One"/>
              <a:buNone/>
              <a:defRPr sz="5200" b="0" i="0" u="none" strike="noStrike" cap="none">
                <a:solidFill>
                  <a:schemeClr val="dk1"/>
                </a:solidFill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r>
              <a:rPr lang="en-GB" sz="2000"/>
              <a:t>DEVELOPMENT TEAM</a:t>
            </a:r>
          </a:p>
        </p:txBody>
      </p:sp>
      <p:sp>
        <p:nvSpPr>
          <p:cNvPr id="3" name="Google Shape;433;p38">
            <a:extLst>
              <a:ext uri="{FF2B5EF4-FFF2-40B4-BE49-F238E27FC236}">
                <a16:creationId xmlns:a16="http://schemas.microsoft.com/office/drawing/2014/main" id="{E25796A7-0462-7943-3D7A-D7482626A202}"/>
              </a:ext>
            </a:extLst>
          </p:cNvPr>
          <p:cNvSpPr txBox="1">
            <a:spLocks/>
          </p:cNvSpPr>
          <p:nvPr/>
        </p:nvSpPr>
        <p:spPr>
          <a:xfrm>
            <a:off x="4693268" y="1430248"/>
            <a:ext cx="4141877" cy="11687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2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" sz="2000"/>
              <a:t>Jon – 3D Artist &amp; Video Editor</a:t>
            </a:r>
          </a:p>
          <a:p>
            <a:pPr marL="0" indent="0"/>
            <a:r>
              <a:rPr lang="en" sz="2000"/>
              <a:t>Jared – Researcher &amp; 3D Modeler</a:t>
            </a:r>
          </a:p>
          <a:p>
            <a:pPr marL="0" indent="0"/>
            <a:r>
              <a:rPr lang="en" sz="2000"/>
              <a:t>Ashanti – 2D Artist </a:t>
            </a:r>
          </a:p>
        </p:txBody>
      </p:sp>
      <p:sp>
        <p:nvSpPr>
          <p:cNvPr id="4" name="Google Shape;433;p38">
            <a:extLst>
              <a:ext uri="{FF2B5EF4-FFF2-40B4-BE49-F238E27FC236}">
                <a16:creationId xmlns:a16="http://schemas.microsoft.com/office/drawing/2014/main" id="{E1D5CB92-CA55-D3E2-1201-99B5B030F0B1}"/>
              </a:ext>
            </a:extLst>
          </p:cNvPr>
          <p:cNvSpPr txBox="1">
            <a:spLocks/>
          </p:cNvSpPr>
          <p:nvPr/>
        </p:nvSpPr>
        <p:spPr>
          <a:xfrm>
            <a:off x="4693269" y="3253379"/>
            <a:ext cx="4141877" cy="11687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2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" sz="2000"/>
              <a:t>Will – Project Coordinator</a:t>
            </a:r>
          </a:p>
          <a:p>
            <a:pPr marL="0" indent="0"/>
            <a:r>
              <a:rPr lang="en" sz="2000"/>
              <a:t>Nino – Security and App Marketer</a:t>
            </a:r>
          </a:p>
          <a:p>
            <a:pPr marL="0" indent="0"/>
            <a:r>
              <a:rPr lang="en" sz="2000"/>
              <a:t>Ataur – Software Developer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/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PROBLEM</a:t>
            </a:r>
            <a:endParaRPr/>
          </a:p>
        </p:txBody>
      </p:sp>
      <p:sp>
        <p:nvSpPr>
          <p:cNvPr id="443" name="Google Shape;443;p39"/>
          <p:cNvSpPr txBox="1">
            <a:spLocks noGrp="1"/>
          </p:cNvSpPr>
          <p:nvPr>
            <p:ph type="title" idx="2"/>
          </p:nvPr>
        </p:nvSpPr>
        <p:spPr>
          <a:xfrm>
            <a:off x="713225" y="2819400"/>
            <a:ext cx="3859200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cxnSp>
        <p:nvCxnSpPr>
          <p:cNvPr id="444" name="Google Shape;444;p39"/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/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/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/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TITLE CARD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2" name="Google Shape;442;p39">
            <a:extLst>
              <a:ext uri="{FF2B5EF4-FFF2-40B4-BE49-F238E27FC236}">
                <a16:creationId xmlns:a16="http://schemas.microsoft.com/office/drawing/2014/main" id="{8654138D-0C97-2248-1EF0-D16C9BA08247}"/>
              </a:ext>
            </a:extLst>
          </p:cNvPr>
          <p:cNvSpPr txBox="1">
            <a:spLocks/>
          </p:cNvSpPr>
          <p:nvPr/>
        </p:nvSpPr>
        <p:spPr>
          <a:xfrm>
            <a:off x="4756851" y="3002047"/>
            <a:ext cx="3425857" cy="9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" sz="2000"/>
              <a:t>Has anyone ever told you ‘it’s that phone’ when you have a problem? Well, we hate to say it, but it might be true!</a:t>
            </a:r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40"/>
          <p:cNvSpPr/>
          <p:nvPr/>
        </p:nvSpPr>
        <p:spPr>
          <a:xfrm rot="10800000">
            <a:off x="406725" y="2469445"/>
            <a:ext cx="8335200" cy="2263380"/>
          </a:xfrm>
          <a:prstGeom prst="round2SameRect">
            <a:avLst>
              <a:gd name="adj1" fmla="val 13891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4" name="Google Shape;454;p40"/>
          <p:cNvSpPr txBox="1">
            <a:spLocks noGrp="1"/>
          </p:cNvSpPr>
          <p:nvPr>
            <p:ph type="ctrTitle"/>
          </p:nvPr>
        </p:nvSpPr>
        <p:spPr>
          <a:xfrm>
            <a:off x="713250" y="102855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" sz="4800"/>
              <a:t>Doomscrolling on Social Media</a:t>
            </a:r>
          </a:p>
        </p:txBody>
      </p:sp>
      <p:sp>
        <p:nvSpPr>
          <p:cNvPr id="456" name="Google Shape;456;p40"/>
          <p:cNvSpPr txBox="1">
            <a:spLocks noGrp="1"/>
          </p:cNvSpPr>
          <p:nvPr>
            <p:ph type="subTitle" idx="4294967295"/>
          </p:nvPr>
        </p:nvSpPr>
        <p:spPr>
          <a:xfrm>
            <a:off x="688475" y="499291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400" b="1">
                <a:latin typeface="Barlow"/>
                <a:ea typeface="Barlow"/>
                <a:cs typeface="Barlow"/>
                <a:sym typeface="Barlow"/>
              </a:rPr>
              <a:t>PROBLEM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4" name="Google Shape;453;p40">
            <a:extLst>
              <a:ext uri="{FF2B5EF4-FFF2-40B4-BE49-F238E27FC236}">
                <a16:creationId xmlns:a16="http://schemas.microsoft.com/office/drawing/2014/main" id="{7CD5C595-03C3-0A9B-DBBA-359CEA6EB68D}"/>
              </a:ext>
            </a:extLst>
          </p:cNvPr>
          <p:cNvSpPr txBox="1">
            <a:spLocks/>
          </p:cNvSpPr>
          <p:nvPr/>
        </p:nvSpPr>
        <p:spPr>
          <a:xfrm>
            <a:off x="587158" y="2893865"/>
            <a:ext cx="7783230" cy="191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"/>
              <a:buChar char="●"/>
              <a:defRPr sz="18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spcAft>
                <a:spcPts val="1200"/>
              </a:spcAft>
              <a:buFont typeface="Calibri"/>
              <a:buChar char="-"/>
            </a:pPr>
            <a:r>
              <a:rPr lang="en-GB" sz="1200">
                <a:latin typeface="Barlow Medium"/>
                <a:ea typeface="Barlow Medium"/>
                <a:cs typeface="Barlow Medium"/>
              </a:rPr>
              <a:t>Compulsive and repetitive scrolling through social media for an extended period, feeling trapped and unable to stop scrolling. </a:t>
            </a:r>
          </a:p>
          <a:p>
            <a:pPr marL="285750" indent="-285750">
              <a:spcAft>
                <a:spcPts val="1200"/>
              </a:spcAft>
              <a:buFont typeface="Calibri"/>
              <a:buChar char="-"/>
            </a:pPr>
            <a:r>
              <a:rPr lang="en-GB" sz="1200">
                <a:latin typeface="Barlow Medium"/>
                <a:ea typeface="Barlow Medium"/>
                <a:cs typeface="Barlow Medium"/>
              </a:rPr>
              <a:t>Young adults are the heaviest online social media users in the UK: Ages 18-24 average 6hrs and 20mins online per day.</a:t>
            </a:r>
          </a:p>
          <a:p>
            <a:pPr marL="285750" indent="-285750">
              <a:spcAft>
                <a:spcPts val="1200"/>
              </a:spcAft>
              <a:buFont typeface="Calibri"/>
              <a:buChar char="-"/>
            </a:pPr>
            <a:r>
              <a:rPr lang="en-GB" sz="1200">
                <a:latin typeface="Barlow Medium"/>
                <a:ea typeface="Barlow Medium"/>
                <a:cs typeface="Barlow Medium"/>
              </a:rPr>
              <a:t>Overuse is self-reported and rising among teens: 45% state they spend too much time on social media.</a:t>
            </a:r>
            <a:endParaRPr lang="en-GB" sz="1200">
              <a:latin typeface="Barlow Medium"/>
              <a:ea typeface="Barlow Medium"/>
              <a:cs typeface="Helvetica"/>
            </a:endParaRPr>
          </a:p>
          <a:p>
            <a:pPr marL="285750" indent="-285750">
              <a:spcAft>
                <a:spcPts val="1200"/>
              </a:spcAft>
              <a:buFont typeface="Calibri"/>
              <a:buChar char="-"/>
            </a:pPr>
            <a:r>
              <a:rPr lang="en-GB" sz="1200">
                <a:latin typeface="Barlow Medium"/>
                <a:ea typeface="Barlow Medium"/>
                <a:cs typeface="Helvetica"/>
              </a:rPr>
              <a:t>Some utilise the digital world to help make a positive impact in many areas of their lives however, a lot of young adults identify the negative impact of endlessly scrolling online...</a:t>
            </a:r>
            <a:endParaRPr lang="en-GB" sz="1200">
              <a:latin typeface="Barlow Medium"/>
              <a:ea typeface="Barlow Medium"/>
              <a:cs typeface="Barlow Medium"/>
            </a:endParaRPr>
          </a:p>
          <a:p>
            <a:pPr marL="285750" indent="-285750">
              <a:spcAft>
                <a:spcPts val="1200"/>
              </a:spcAft>
              <a:buFont typeface="Calibri"/>
              <a:buChar char="-"/>
            </a:pPr>
            <a:endParaRPr lang="en-GB" sz="1200">
              <a:latin typeface="Barlow Medium"/>
              <a:ea typeface="Barlow Medium"/>
              <a:cs typeface="Barlow Medium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4CE6B476-56D3-D282-9627-85A0D2B194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40">
            <a:extLst>
              <a:ext uri="{FF2B5EF4-FFF2-40B4-BE49-F238E27FC236}">
                <a16:creationId xmlns:a16="http://schemas.microsoft.com/office/drawing/2014/main" id="{F09821C9-B56B-95DE-07F6-9F90E4B20AEE}"/>
              </a:ext>
            </a:extLst>
          </p:cNvPr>
          <p:cNvSpPr/>
          <p:nvPr/>
        </p:nvSpPr>
        <p:spPr>
          <a:xfrm rot="10800000">
            <a:off x="406725" y="2334975"/>
            <a:ext cx="8335200" cy="2406255"/>
          </a:xfrm>
          <a:prstGeom prst="round2SameRect">
            <a:avLst>
              <a:gd name="adj1" fmla="val 13891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40">
            <a:extLst>
              <a:ext uri="{FF2B5EF4-FFF2-40B4-BE49-F238E27FC236}">
                <a16:creationId xmlns:a16="http://schemas.microsoft.com/office/drawing/2014/main" id="{5087CC9C-1F23-578B-CDDA-69E254FC3DBD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78754" y="2351782"/>
            <a:ext cx="4160930" cy="2465086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85750" indent="-285750">
              <a:buFont typeface="Calibri"/>
              <a:buChar char="-"/>
            </a:pPr>
            <a:r>
              <a:rPr lang="en" sz="1200" b="1">
                <a:latin typeface="Barlow Medium"/>
                <a:cs typeface="Helvetica"/>
              </a:rPr>
              <a:t>Sleep Quality Drops:</a:t>
            </a:r>
            <a:r>
              <a:rPr lang="en" sz="1200">
                <a:latin typeface="Barlow Medium"/>
                <a:cs typeface="Helvetica"/>
              </a:rPr>
              <a:t> Bedtime smartphone use is associated with poorer sleep quality, longer time to fall asleep, and shorter sleep duration — directly affecting energy and learning the next day.</a:t>
            </a:r>
            <a:endParaRPr lang="en" sz="1200" b="1">
              <a:latin typeface="Barlow Medium"/>
              <a:cs typeface="Helvetica"/>
            </a:endParaRPr>
          </a:p>
          <a:p>
            <a:pPr marL="285750" indent="-285750">
              <a:buFont typeface="Calibri"/>
              <a:buChar char="-"/>
            </a:pPr>
            <a:endParaRPr lang="en" sz="1200">
              <a:latin typeface="Barlow Medium"/>
              <a:cs typeface="Helvetica"/>
            </a:endParaRPr>
          </a:p>
          <a:p>
            <a:pPr marL="285750" indent="-285750">
              <a:buFont typeface="Calibri"/>
              <a:buChar char="-"/>
            </a:pPr>
            <a:endParaRPr lang="en" sz="1200">
              <a:latin typeface="Barlow Medium"/>
              <a:cs typeface="Helvetica"/>
            </a:endParaRPr>
          </a:p>
          <a:p>
            <a:pPr marL="285750" indent="-285750">
              <a:buFont typeface="Calibri"/>
              <a:buChar char="-"/>
            </a:pPr>
            <a:r>
              <a:rPr lang="en" sz="1200" b="1">
                <a:latin typeface="Barlow Medium"/>
                <a:cs typeface="Helvetica"/>
              </a:rPr>
              <a:t>Low Attention Span:</a:t>
            </a:r>
            <a:r>
              <a:rPr lang="en" sz="1200">
                <a:latin typeface="Barlow Medium"/>
                <a:cs typeface="Helvetica"/>
              </a:rPr>
              <a:t> Research links short-form video scrolling with higher inattentive behaviors, making sustained focus harder.</a:t>
            </a:r>
            <a:endParaRPr lang="en" sz="1200" b="1">
              <a:latin typeface="Barlow Medium"/>
              <a:cs typeface="Helvetica"/>
            </a:endParaRPr>
          </a:p>
          <a:p>
            <a:pPr marL="285750" indent="-285750">
              <a:buFont typeface="Calibri"/>
              <a:buChar char="-"/>
            </a:pPr>
            <a:endParaRPr lang="en" sz="1300">
              <a:latin typeface="Helvetica"/>
              <a:cs typeface="Helvetica"/>
            </a:endParaRPr>
          </a:p>
          <a:p>
            <a:pPr marL="0" lvl="0" indent="0" algn="l">
              <a:spcBef>
                <a:spcPts val="0"/>
              </a:spcBef>
              <a:spcAft>
                <a:spcPts val="1200"/>
              </a:spcAft>
              <a:buNone/>
            </a:pPr>
            <a:endParaRPr lang="en" sz="1600">
              <a:latin typeface="Barlow Medium"/>
              <a:ea typeface="Barlow Medium"/>
              <a:cs typeface="Barlow Medium"/>
            </a:endParaRPr>
          </a:p>
        </p:txBody>
      </p:sp>
      <p:sp>
        <p:nvSpPr>
          <p:cNvPr id="454" name="Google Shape;454;p40">
            <a:extLst>
              <a:ext uri="{FF2B5EF4-FFF2-40B4-BE49-F238E27FC236}">
                <a16:creationId xmlns:a16="http://schemas.microsoft.com/office/drawing/2014/main" id="{FC034700-7DDB-7836-AD70-CF11B5F100B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1116691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" sz="4800"/>
              <a:t>Why Does it Matter?</a:t>
            </a:r>
          </a:p>
        </p:txBody>
      </p:sp>
      <p:sp>
        <p:nvSpPr>
          <p:cNvPr id="456" name="Google Shape;456;p40">
            <a:extLst>
              <a:ext uri="{FF2B5EF4-FFF2-40B4-BE49-F238E27FC236}">
                <a16:creationId xmlns:a16="http://schemas.microsoft.com/office/drawing/2014/main" id="{2916BDB8-F341-20A3-624A-109E26874374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88475" y="499291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400" b="1">
                <a:latin typeface="Barlow"/>
                <a:ea typeface="Barlow"/>
                <a:cs typeface="Barlow"/>
                <a:sym typeface="Barlow"/>
              </a:rPr>
              <a:t>PROBLEM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3" name="Google Shape;453;p40">
            <a:extLst>
              <a:ext uri="{FF2B5EF4-FFF2-40B4-BE49-F238E27FC236}">
                <a16:creationId xmlns:a16="http://schemas.microsoft.com/office/drawing/2014/main" id="{0693A127-58FF-A26E-ED59-3B3581AC0677}"/>
              </a:ext>
            </a:extLst>
          </p:cNvPr>
          <p:cNvSpPr txBox="1">
            <a:spLocks/>
          </p:cNvSpPr>
          <p:nvPr/>
        </p:nvSpPr>
        <p:spPr>
          <a:xfrm>
            <a:off x="865625" y="2966424"/>
            <a:ext cx="4866900" cy="191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"/>
              <a:buChar char="●"/>
              <a:defRPr sz="18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>
              <a:spcAft>
                <a:spcPts val="1200"/>
              </a:spcAft>
              <a:buFont typeface="Barlow"/>
              <a:buNone/>
            </a:pPr>
            <a:endParaRPr lang="en-GB" sz="1600">
              <a:latin typeface="Barlow Medium"/>
              <a:ea typeface="Barlow Medium"/>
              <a:cs typeface="Barlow Medium"/>
            </a:endParaRPr>
          </a:p>
        </p:txBody>
      </p:sp>
      <p:sp>
        <p:nvSpPr>
          <p:cNvPr id="4" name="Google Shape;453;p40">
            <a:extLst>
              <a:ext uri="{FF2B5EF4-FFF2-40B4-BE49-F238E27FC236}">
                <a16:creationId xmlns:a16="http://schemas.microsoft.com/office/drawing/2014/main" id="{C0071FF4-00DB-A225-9957-412F3274A90F}"/>
              </a:ext>
            </a:extLst>
          </p:cNvPr>
          <p:cNvSpPr txBox="1">
            <a:spLocks/>
          </p:cNvSpPr>
          <p:nvPr/>
        </p:nvSpPr>
        <p:spPr>
          <a:xfrm>
            <a:off x="4837831" y="2660783"/>
            <a:ext cx="3812147" cy="19145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"/>
              <a:buChar char="●"/>
              <a:defRPr sz="18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Calibri"/>
              <a:buChar char="-"/>
            </a:pPr>
            <a:r>
              <a:rPr lang="en" sz="1200" b="1">
                <a:latin typeface="Barlow Medium"/>
                <a:cs typeface="Helvetica"/>
              </a:rPr>
              <a:t>Academic Performance Suffers:</a:t>
            </a:r>
            <a:r>
              <a:rPr lang="en" sz="1200">
                <a:latin typeface="Barlow Medium"/>
                <a:cs typeface="Helvetica"/>
              </a:rPr>
              <a:t> A meta-analysis found smartphone usage frequency has a statistically significant negative effect on university academic performance.</a:t>
            </a:r>
            <a:endParaRPr lang="en" sz="1200" b="1">
              <a:latin typeface="Barlow Medium"/>
              <a:cs typeface="Helvetica"/>
            </a:endParaRPr>
          </a:p>
          <a:p>
            <a:pPr marL="285750" indent="-285750">
              <a:buFont typeface="Calibri"/>
              <a:buChar char="-"/>
            </a:pPr>
            <a:endParaRPr lang="en" sz="1200">
              <a:latin typeface="Barlow Medium"/>
              <a:cs typeface="Helvetica"/>
            </a:endParaRPr>
          </a:p>
          <a:p>
            <a:pPr marL="285750" indent="-285750">
              <a:buFont typeface="Calibri"/>
              <a:buChar char="-"/>
            </a:pPr>
            <a:endParaRPr lang="en" sz="1200">
              <a:latin typeface="Barlow Medium"/>
              <a:cs typeface="Helvetica"/>
            </a:endParaRPr>
          </a:p>
          <a:p>
            <a:pPr marL="285750" indent="-285750">
              <a:buFont typeface="Calibri"/>
              <a:buChar char="-"/>
            </a:pPr>
            <a:r>
              <a:rPr lang="en" sz="1200" b="1">
                <a:latin typeface="Barlow Medium"/>
                <a:cs typeface="Helvetica"/>
              </a:rPr>
              <a:t>Mental Health Risk Increases:</a:t>
            </a:r>
            <a:r>
              <a:rPr lang="en" sz="1200">
                <a:latin typeface="Barlow Medium"/>
                <a:cs typeface="Helvetica"/>
              </a:rPr>
              <a:t> A systematic review found problematic social media use is associated with higher depression, anxiety, and stress symptoms in adolescents/young adults.</a:t>
            </a:r>
            <a:endParaRPr lang="en" sz="1200" b="1">
              <a:latin typeface="Barlow Medium"/>
              <a:cs typeface="Helvetica"/>
            </a:endParaRPr>
          </a:p>
          <a:p>
            <a:pPr marL="0" indent="0">
              <a:spcAft>
                <a:spcPts val="1200"/>
              </a:spcAft>
              <a:buFont typeface="Barlow"/>
              <a:buNone/>
            </a:pPr>
            <a:endParaRPr lang="en" sz="1400">
              <a:latin typeface="Barlow Medium"/>
              <a:ea typeface="Barlow Medium"/>
              <a:cs typeface="Barlow Medium"/>
            </a:endParaRPr>
          </a:p>
        </p:txBody>
      </p:sp>
    </p:spTree>
    <p:extLst>
      <p:ext uri="{BB962C8B-B14F-4D97-AF65-F5344CB8AC3E}">
        <p14:creationId xmlns:p14="http://schemas.microsoft.com/office/powerpoint/2010/main" val="1010466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5226099F-3D3A-AF33-E552-938D36E9C8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C9C82ECC-8573-9315-FF53-9EDB4129B49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SOLUTION</a:t>
            </a:r>
            <a:endParaRPr/>
          </a:p>
        </p:txBody>
      </p:sp>
      <p:sp>
        <p:nvSpPr>
          <p:cNvPr id="442" name="Google Shape;442;p39">
            <a:extLst>
              <a:ext uri="{FF2B5EF4-FFF2-40B4-BE49-F238E27FC236}">
                <a16:creationId xmlns:a16="http://schemas.microsoft.com/office/drawing/2014/main" id="{6591105F-2A85-84FD-370E-BB75849AB7C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862493" y="2588057"/>
            <a:ext cx="2920961" cy="1711165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/>
            <a:r>
              <a:rPr lang="en" sz="2000"/>
              <a:t>What if every minute you did not doomscroll; you were rewarded with something?</a:t>
            </a:r>
            <a:endParaRPr lang="en-US"/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3204CFDD-CE74-5D56-7550-C4CC90EC3FB2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713225" y="2819400"/>
            <a:ext cx="3859200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D770A82F-C8BE-8D39-4A32-9037791448B1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>
            <a:extLst>
              <a:ext uri="{FF2B5EF4-FFF2-40B4-BE49-F238E27FC236}">
                <a16:creationId xmlns:a16="http://schemas.microsoft.com/office/drawing/2014/main" id="{D0226889-13BC-DDA4-EA89-1589843E32E6}"/>
              </a:ext>
            </a:extLst>
          </p:cNvPr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083C4DBB-94E5-08C8-06E3-75ADCB1C445E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02A31C43-77DB-F99D-294A-B65B893502D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SOLOUTION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  <p:extLst>
      <p:ext uri="{BB962C8B-B14F-4D97-AF65-F5344CB8AC3E}">
        <p14:creationId xmlns:p14="http://schemas.microsoft.com/office/powerpoint/2010/main" val="1922505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7F015F42-6586-2894-0296-C69BF960F2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40">
            <a:extLst>
              <a:ext uri="{FF2B5EF4-FFF2-40B4-BE49-F238E27FC236}">
                <a16:creationId xmlns:a16="http://schemas.microsoft.com/office/drawing/2014/main" id="{B47D177B-6C8E-41FE-1A42-55B59FFB532B}"/>
              </a:ext>
            </a:extLst>
          </p:cNvPr>
          <p:cNvSpPr/>
          <p:nvPr/>
        </p:nvSpPr>
        <p:spPr>
          <a:xfrm rot="10800000">
            <a:off x="398787" y="2319099"/>
            <a:ext cx="8351074" cy="2445942"/>
          </a:xfrm>
          <a:prstGeom prst="round2SameRect">
            <a:avLst>
              <a:gd name="adj1" fmla="val 13891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3" name="Picture 22" descr="A white screen with orange border&#10;&#10;AI-generated content may be incorrect.">
            <a:extLst>
              <a:ext uri="{FF2B5EF4-FFF2-40B4-BE49-F238E27FC236}">
                <a16:creationId xmlns:a16="http://schemas.microsoft.com/office/drawing/2014/main" id="{D9824AE3-3C68-8725-A66C-15F7CCF26B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1375" y="2454277"/>
            <a:ext cx="2516188" cy="1735137"/>
          </a:xfrm>
          <a:prstGeom prst="rect">
            <a:avLst/>
          </a:prstGeom>
        </p:spPr>
      </p:pic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8BFA5B6-09D6-C047-B5DB-9A8475AF73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438" y="2454276"/>
            <a:ext cx="2381250" cy="1735328"/>
          </a:xfrm>
          <a:prstGeom prst="rect">
            <a:avLst/>
          </a:prstGeom>
        </p:spPr>
      </p:pic>
      <p:pic>
        <p:nvPicPr>
          <p:cNvPr id="21" name="Picture 20" descr="A white screen with orange border&#10;&#10;AI-generated content may be incorrect.">
            <a:extLst>
              <a:ext uri="{FF2B5EF4-FFF2-40B4-BE49-F238E27FC236}">
                <a16:creationId xmlns:a16="http://schemas.microsoft.com/office/drawing/2014/main" id="{B49063F6-BAB8-3AA2-6689-5873BC8D50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062" y="2457450"/>
            <a:ext cx="2301875" cy="1689100"/>
          </a:xfrm>
          <a:prstGeom prst="rect">
            <a:avLst/>
          </a:prstGeom>
        </p:spPr>
      </p:pic>
      <p:sp>
        <p:nvSpPr>
          <p:cNvPr id="454" name="Google Shape;454;p40">
            <a:extLst>
              <a:ext uri="{FF2B5EF4-FFF2-40B4-BE49-F238E27FC236}">
                <a16:creationId xmlns:a16="http://schemas.microsoft.com/office/drawing/2014/main" id="{FF034FCB-EFD6-5BFB-9D12-D8A84DFF2FA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4295" y="1087383"/>
            <a:ext cx="2460432" cy="641989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" sz="4400"/>
              <a:t>MEET </a:t>
            </a:r>
            <a:endParaRPr lang="en-US"/>
          </a:p>
        </p:txBody>
      </p:sp>
      <p:sp>
        <p:nvSpPr>
          <p:cNvPr id="456" name="Google Shape;456;p40">
            <a:extLst>
              <a:ext uri="{FF2B5EF4-FFF2-40B4-BE49-F238E27FC236}">
                <a16:creationId xmlns:a16="http://schemas.microsoft.com/office/drawing/2014/main" id="{CE87D112-CA99-0930-68FF-7012D496A823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5898" y="46265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SOLOUTION</a:t>
            </a:r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1F9AA37-EFB9-B04E-0AE9-F161859CD778}"/>
              </a:ext>
            </a:extLst>
          </p:cNvPr>
          <p:cNvGrpSpPr/>
          <p:nvPr/>
        </p:nvGrpSpPr>
        <p:grpSpPr>
          <a:xfrm>
            <a:off x="1152525" y="2620962"/>
            <a:ext cx="1243013" cy="401638"/>
            <a:chOff x="866775" y="2724150"/>
            <a:chExt cx="2005013" cy="647700"/>
          </a:xfrm>
        </p:grpSpPr>
        <p:pic>
          <p:nvPicPr>
            <p:cNvPr id="8" name="Picture 7" descr="A black and white logo&#10;&#10;AI-generated content may be incorrect.">
              <a:extLst>
                <a:ext uri="{FF2B5EF4-FFF2-40B4-BE49-F238E27FC236}">
                  <a16:creationId xmlns:a16="http://schemas.microsoft.com/office/drawing/2014/main" id="{B5A33EF1-CA1B-B86D-A607-2E1AC660520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6775" y="2724150"/>
              <a:ext cx="647700" cy="647700"/>
            </a:xfrm>
            <a:prstGeom prst="rect">
              <a:avLst/>
            </a:prstGeom>
          </p:spPr>
        </p:pic>
        <p:pic>
          <p:nvPicPr>
            <p:cNvPr id="9" name="Picture 8" descr="A black square with a black circle&#10;&#10;AI-generated content may be incorrect.">
              <a:extLst>
                <a:ext uri="{FF2B5EF4-FFF2-40B4-BE49-F238E27FC236}">
                  <a16:creationId xmlns:a16="http://schemas.microsoft.com/office/drawing/2014/main" id="{2F86E4C7-00B3-70F7-CAC5-4623B8E6EF1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514475" y="2724150"/>
              <a:ext cx="638175" cy="647700"/>
            </a:xfrm>
            <a:prstGeom prst="rect">
              <a:avLst/>
            </a:prstGeom>
          </p:spPr>
        </p:pic>
        <p:pic>
          <p:nvPicPr>
            <p:cNvPr id="10" name="Picture 9" descr="A black play button with a black background&#10;&#10;AI-generated content may be incorrect.">
              <a:extLst>
                <a:ext uri="{FF2B5EF4-FFF2-40B4-BE49-F238E27FC236}">
                  <a16:creationId xmlns:a16="http://schemas.microsoft.com/office/drawing/2014/main" id="{6D199B94-962A-2D4E-57C8-00323D17361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224088" y="2724150"/>
              <a:ext cx="647700" cy="647700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BC7FEB10-D6D9-0E49-E59A-59EB1F6E8658}"/>
              </a:ext>
            </a:extLst>
          </p:cNvPr>
          <p:cNvSpPr txBox="1"/>
          <p:nvPr/>
        </p:nvSpPr>
        <p:spPr>
          <a:xfrm>
            <a:off x="944563" y="3024188"/>
            <a:ext cx="166687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ctr" rtl="0"/>
            <a:r>
              <a:rPr lang="en-US" sz="1600" b="1" spc="100">
                <a:solidFill>
                  <a:srgbClr val="111111"/>
                </a:solidFill>
                <a:latin typeface="Arial"/>
                <a:ea typeface="Arial"/>
                <a:cs typeface="Arial"/>
              </a:rPr>
              <a:t>THE TARGET</a:t>
            </a:r>
          </a:p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F68421-E14E-B352-FFD4-825C28617FDD}"/>
              </a:ext>
            </a:extLst>
          </p:cNvPr>
          <p:cNvSpPr txBox="1"/>
          <p:nvPr/>
        </p:nvSpPr>
        <p:spPr>
          <a:xfrm>
            <a:off x="627063" y="3302000"/>
            <a:ext cx="230187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Doomscrolling apps like TikTok, Instagram</a:t>
            </a:r>
            <a:r>
              <a:rPr lang="en-US" sz="1150" kern="1200">
                <a:solidFill>
                  <a:srgbClr val="111111"/>
                </a:solidFill>
              </a:rPr>
              <a:t>,</a:t>
            </a:r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 and YouTube</a:t>
            </a:r>
            <a:br>
              <a:rPr lang="en-US" sz="1150" kern="1200">
                <a:solidFill>
                  <a:srgbClr val="111111"/>
                </a:solidFill>
              </a:rPr>
            </a:br>
            <a:br>
              <a:rPr lang="en-US" sz="1150" kern="1200"/>
            </a:br>
            <a:r>
              <a:rPr lang="en-US" sz="1150" kern="1200">
                <a:solidFill>
                  <a:srgbClr val="111111"/>
                </a:solidFill>
              </a:rPr>
              <a:t>User is allowed to pick any apps</a:t>
            </a:r>
          </a:p>
          <a:p>
            <a:pPr algn="ctr"/>
            <a:endParaRPr lang="en-GB"/>
          </a:p>
        </p:txBody>
      </p:sp>
      <p:pic>
        <p:nvPicPr>
          <p:cNvPr id="14" name="Picture 13" descr="A black paw print on a black background&#10;&#10;AI-generated content may be incorrect.">
            <a:extLst>
              <a:ext uri="{FF2B5EF4-FFF2-40B4-BE49-F238E27FC236}">
                <a16:creationId xmlns:a16="http://schemas.microsoft.com/office/drawing/2014/main" id="{09B4ACD8-D45A-044C-9187-32EEB824967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57663" y="2573337"/>
            <a:ext cx="415925" cy="44926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8572F0F-A035-EC85-96CA-ACB357580C96}"/>
              </a:ext>
            </a:extLst>
          </p:cNvPr>
          <p:cNvSpPr txBox="1"/>
          <p:nvPr/>
        </p:nvSpPr>
        <p:spPr>
          <a:xfrm>
            <a:off x="3556000" y="2968625"/>
            <a:ext cx="1674813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ctr" rtl="0"/>
            <a:r>
              <a:rPr lang="en-US" sz="1600" b="1" spc="100">
                <a:solidFill>
                  <a:srgbClr val="111111"/>
                </a:solidFill>
                <a:latin typeface="Arial"/>
                <a:ea typeface="Arial"/>
                <a:cs typeface="Arial"/>
              </a:rPr>
              <a:t>THE HOOK</a:t>
            </a:r>
          </a:p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27F4E6-AAD5-3114-C5A3-D11ABD8A2BFA}"/>
              </a:ext>
            </a:extLst>
          </p:cNvPr>
          <p:cNvSpPr txBox="1"/>
          <p:nvPr/>
        </p:nvSpPr>
        <p:spPr>
          <a:xfrm>
            <a:off x="3349625" y="3214686"/>
            <a:ext cx="2182813" cy="11926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A pet you hatch, raise</a:t>
            </a:r>
            <a:r>
              <a:rPr lang="en-US" sz="1150" kern="1200">
                <a:solidFill>
                  <a:srgbClr val="111111"/>
                </a:solidFill>
              </a:rPr>
              <a:t>,</a:t>
            </a:r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 and </a:t>
            </a:r>
            <a:r>
              <a:rPr lang="en-US" sz="1150" kern="1200">
                <a:solidFill>
                  <a:srgbClr val="111111"/>
                </a:solidFill>
              </a:rPr>
              <a:t>customize</a:t>
            </a:r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. </a:t>
            </a:r>
            <a:br>
              <a:rPr lang="en-US" sz="1150" kern="1200">
                <a:solidFill>
                  <a:srgbClr val="111111"/>
                </a:solidFill>
              </a:rPr>
            </a:br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Variable rewards </a:t>
            </a:r>
            <a:r>
              <a:rPr lang="en-US" sz="1150" kern="1200">
                <a:solidFill>
                  <a:srgbClr val="111111"/>
                </a:solidFill>
              </a:rPr>
              <a:t>to redirect</a:t>
            </a:r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 from the scroll to something that gives back</a:t>
            </a:r>
            <a:endParaRPr lang="en-GB"/>
          </a:p>
          <a:p>
            <a:pPr algn="ctr"/>
            <a:endParaRPr lang="en-GB"/>
          </a:p>
        </p:txBody>
      </p:sp>
      <p:pic>
        <p:nvPicPr>
          <p:cNvPr id="17" name="Picture 16" descr="A stack of coins in a black background&#10;&#10;AI-generated content may be incorrect.">
            <a:extLst>
              <a:ext uri="{FF2B5EF4-FFF2-40B4-BE49-F238E27FC236}">
                <a16:creationId xmlns:a16="http://schemas.microsoft.com/office/drawing/2014/main" id="{CEDC498E-9680-BE1E-ECF4-C5CC10E78A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6412" y="2605087"/>
            <a:ext cx="415925" cy="39370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D203840-3367-1C7A-E25B-FFC84B187E66}"/>
              </a:ext>
            </a:extLst>
          </p:cNvPr>
          <p:cNvSpPr txBox="1"/>
          <p:nvPr/>
        </p:nvSpPr>
        <p:spPr>
          <a:xfrm>
            <a:off x="6119813" y="3024188"/>
            <a:ext cx="188912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ctr" rtl="0"/>
            <a:r>
              <a:rPr lang="en-US" sz="1600" b="1" spc="100">
                <a:solidFill>
                  <a:srgbClr val="111111"/>
                </a:solidFill>
                <a:latin typeface="Arial"/>
                <a:ea typeface="Arial"/>
                <a:cs typeface="Arial"/>
              </a:rPr>
              <a:t>THE LOOP</a:t>
            </a:r>
          </a:p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316101-DB57-BCFF-74E2-BEB58E04B6C1}"/>
              </a:ext>
            </a:extLst>
          </p:cNvPr>
          <p:cNvSpPr txBox="1"/>
          <p:nvPr/>
        </p:nvSpPr>
        <p:spPr>
          <a:xfrm>
            <a:off x="5921375" y="3389313"/>
            <a:ext cx="259556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Less time on those apps = more in-game currency. </a:t>
            </a:r>
            <a:br>
              <a:rPr lang="en-US" sz="1150" kern="1200">
                <a:solidFill>
                  <a:srgbClr val="111111"/>
                </a:solidFill>
              </a:rPr>
            </a:br>
            <a:r>
              <a:rPr lang="en-US" sz="1150" kern="1200">
                <a:solidFill>
                  <a:srgbClr val="111111"/>
                </a:solidFill>
                <a:latin typeface="Arial"/>
                <a:ea typeface="Arial"/>
                <a:cs typeface="Arial"/>
              </a:rPr>
              <a:t>Spend it on eggs, accessories, </a:t>
            </a:r>
            <a:r>
              <a:rPr lang="en-US" sz="1150" kern="1200">
                <a:solidFill>
                  <a:srgbClr val="111111"/>
                </a:solidFill>
              </a:rPr>
              <a:t>customizations</a:t>
            </a:r>
            <a:endParaRPr lang="en-GB"/>
          </a:p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31120F-27AE-4B07-0506-BFEC484A9DBE}"/>
              </a:ext>
            </a:extLst>
          </p:cNvPr>
          <p:cNvSpPr txBox="1"/>
          <p:nvPr/>
        </p:nvSpPr>
        <p:spPr>
          <a:xfrm>
            <a:off x="642938" y="1730375"/>
            <a:ext cx="4572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DLaM Display"/>
                <a:ea typeface="ADLaM Display"/>
                <a:cs typeface="ADLaM Display"/>
              </a:rPr>
              <a:t>An app where focus builds a friend !</a:t>
            </a:r>
            <a:endParaRPr lang="en-GB" sz="1000">
              <a:latin typeface="Barlow"/>
            </a:endParaRPr>
          </a:p>
        </p:txBody>
      </p:sp>
      <p:pic>
        <p:nvPicPr>
          <p:cNvPr id="5" name="Picture 4" descr="A pink letters on a black background&#10;&#10;AI-generated content may be incorrect.">
            <a:extLst>
              <a:ext uri="{FF2B5EF4-FFF2-40B4-BE49-F238E27FC236}">
                <a16:creationId xmlns:a16="http://schemas.microsoft.com/office/drawing/2014/main" id="{F8F76F0E-9DD0-6A92-7080-1F79ADE08A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46421" y="973555"/>
            <a:ext cx="3447048" cy="86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6115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Container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ralBg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96B4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WindowBorder"/>
          <p:cNvSpPr/>
          <p:nvPr/>
        </p:nvSpPr>
        <p:spPr>
          <a:xfrm>
            <a:off x="225000" y="225000"/>
            <a:ext cx="8694000" cy="4693500"/>
          </a:xfrm>
          <a:prstGeom prst="roundRect">
            <a:avLst>
              <a:gd name="adj" fmla="val 6000"/>
            </a:avLst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WindowInner"/>
          <p:cNvSpPr/>
          <p:nvPr/>
        </p:nvSpPr>
        <p:spPr>
          <a:xfrm>
            <a:off x="262000" y="262000"/>
            <a:ext cx="8620000" cy="4619500"/>
          </a:xfrm>
          <a:prstGeom prst="roundRect">
            <a:avLst>
              <a:gd name="adj" fmla="val 5500"/>
            </a:avLst>
          </a:pr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itleBar"/>
          <p:cNvSpPr/>
          <p:nvPr/>
        </p:nvSpPr>
        <p:spPr>
          <a:xfrm>
            <a:off x="262000" y="262000"/>
            <a:ext cx="8620000" cy="500000"/>
          </a:xfrm>
          <a:prstGeom prst="rect">
            <a:avLst/>
          </a:prstGeom>
          <a:solidFill>
            <a:srgbClr val="F5E8C7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itleUnderline"/>
          <p:cNvSpPr/>
          <p:nvPr/>
        </p:nvSpPr>
        <p:spPr>
          <a:xfrm>
            <a:off x="262000" y="762000"/>
            <a:ext cx="8620000" cy="22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ectionLabel"/>
          <p:cNvSpPr txBox="1"/>
          <p:nvPr/>
        </p:nvSpPr>
        <p:spPr>
          <a:xfrm>
            <a:off x="450000" y="280000"/>
            <a:ext cx="3000000" cy="4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Barlow"/>
              </a:rPr>
              <a:t>OUR SOLUTION</a:t>
            </a:r>
          </a:p>
        </p:txBody>
      </p:sp>
      <p:sp>
        <p:nvSpPr>
          <p:cNvPr id="8" name="WindowControls"/>
          <p:cNvSpPr txBox="1"/>
          <p:nvPr/>
        </p:nvSpPr>
        <p:spPr>
          <a:xfrm>
            <a:off x="8200000" y="280000"/>
            <a:ext cx="600000" cy="4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r"/>
            <a:r>
              <a:rPr lang="en-GB" sz="1600" b="1">
                <a:solidFill>
                  <a:srgbClr val="000000"/>
                </a:solidFill>
                <a:latin typeface="Barlow"/>
              </a:rPr>
              <a:t>O  X</a:t>
            </a:r>
          </a:p>
        </p:txBody>
      </p:sp>
      <p:sp>
        <p:nvSpPr>
          <p:cNvPr id="9" name="MainTitle"/>
          <p:cNvSpPr txBox="1"/>
          <p:nvPr/>
        </p:nvSpPr>
        <p:spPr>
          <a:xfrm>
            <a:off x="450000" y="900000"/>
            <a:ext cx="8200000" cy="70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3600" b="1">
                <a:solidFill>
                  <a:srgbClr val="000000"/>
                </a:solidFill>
                <a:latin typeface="Barlow"/>
              </a:rPr>
              <a:t>HOW THE APP WORKS</a:t>
            </a:r>
          </a:p>
        </p:txBody>
      </p:sp>
      <p:sp>
        <p:nvSpPr>
          <p:cNvPr id="10" name="Subtitle"/>
          <p:cNvSpPr txBox="1"/>
          <p:nvPr/>
        </p:nvSpPr>
        <p:spPr>
          <a:xfrm>
            <a:off x="450000" y="1620000"/>
            <a:ext cx="8200000" cy="38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400" i="1">
                <a:solidFill>
                  <a:srgbClr val="555555"/>
                </a:solidFill>
                <a:latin typeface="Barlow"/>
              </a:rPr>
              <a:t>Three taps from opening the app to earning Paw Dollars.</a:t>
            </a:r>
          </a:p>
        </p:txBody>
      </p:sp>
      <p:sp>
        <p:nvSpPr>
          <p:cNvPr id="100" name="Phone1Outer"/>
          <p:cNvSpPr/>
          <p:nvPr/>
        </p:nvSpPr>
        <p:spPr>
          <a:xfrm>
            <a:off x="700000" y="2150000"/>
            <a:ext cx="1450000" cy="2400000"/>
          </a:xfrm>
          <a:prstGeom prst="roundRect">
            <a:avLst>
              <a:gd name="adj" fmla="val 12000"/>
            </a:avLst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1" name="Phone1Screen"/>
          <p:cNvSpPr/>
          <p:nvPr/>
        </p:nvSpPr>
        <p:spPr>
          <a:xfrm>
            <a:off x="780000" y="2230000"/>
            <a:ext cx="1290000" cy="2240000"/>
          </a:xfrm>
          <a:prstGeom prst="roundRect">
            <a:avLst>
              <a:gd name="adj" fmla="val 4000"/>
            </a:avLst>
          </a:prstGeom>
          <a:solidFill>
            <a:srgbClr val="F4C8BD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2" name="Phone1Status"/>
          <p:cNvSpPr txBox="1"/>
          <p:nvPr/>
        </p:nvSpPr>
        <p:spPr>
          <a:xfrm>
            <a:off x="800000" y="2280000"/>
            <a:ext cx="1250000" cy="240000"/>
          </a:xfrm>
          <a:prstGeom prst="rect">
            <a:avLst/>
          </a:prstGeom>
          <a:noFill/>
        </p:spPr>
        <p:txBody>
          <a:bodyPr wrap="square" lIns="20000" tIns="0" rIns="20000" bIns="0" anchor="ctr"/>
          <a:lstStyle/>
          <a:p>
            <a:pPr algn="l"/>
            <a:r>
              <a:rPr lang="en-GB" sz="700" b="1">
                <a:solidFill>
                  <a:srgbClr val="111111"/>
                </a:solidFill>
                <a:latin typeface="Barlow"/>
              </a:rPr>
              <a:t>1,716 PAW $</a:t>
            </a:r>
          </a:p>
        </p:txBody>
      </p:sp>
      <p:sp>
        <p:nvSpPr>
          <p:cNvPr id="106" name="Phone1Stats"/>
          <p:cNvSpPr txBox="1"/>
          <p:nvPr/>
        </p:nvSpPr>
        <p:spPr>
          <a:xfrm>
            <a:off x="800000" y="3800000"/>
            <a:ext cx="1250000" cy="6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700">
                <a:solidFill>
                  <a:srgbClr val="111111"/>
                </a:solidFill>
                <a:latin typeface="Barlow"/>
              </a:rPr>
              <a:t>HUNGER  ███░░</a:t>
            </a:r>
          </a:p>
          <a:p>
            <a:pPr algn="ctr"/>
            <a:r>
              <a:rPr lang="en-GB" sz="700">
                <a:solidFill>
                  <a:srgbClr val="111111"/>
                </a:solidFill>
                <a:latin typeface="Barlow"/>
              </a:rPr>
              <a:t>HYGIENE ████░</a:t>
            </a:r>
          </a:p>
          <a:p>
            <a:pPr algn="ctr"/>
            <a:r>
              <a:rPr lang="en-GB" sz="700">
                <a:solidFill>
                  <a:srgbClr val="111111"/>
                </a:solidFill>
                <a:latin typeface="Barlow"/>
              </a:rPr>
              <a:t>SLEEP   ██░░░</a:t>
            </a:r>
          </a:p>
        </p:txBody>
      </p:sp>
      <p:sp>
        <p:nvSpPr>
          <p:cNvPr id="107" name="Phone1Caption"/>
          <p:cNvSpPr txBox="1"/>
          <p:nvPr/>
        </p:nvSpPr>
        <p:spPr>
          <a:xfrm>
            <a:off x="600000" y="4600000"/>
            <a:ext cx="1650000" cy="24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ctr"/>
            <a:r>
              <a:rPr lang="en-GB" sz="900" b="1">
                <a:solidFill>
                  <a:srgbClr val="000000"/>
                </a:solidFill>
                <a:latin typeface="Barlow"/>
              </a:rPr>
              <a:t>1. HOME / PET</a:t>
            </a:r>
          </a:p>
        </p:txBody>
      </p:sp>
      <p:sp>
        <p:nvSpPr>
          <p:cNvPr id="108" name="Arrow1"/>
          <p:cNvSpPr/>
          <p:nvPr/>
        </p:nvSpPr>
        <p:spPr>
          <a:xfrm>
            <a:off x="2200000" y="3200000"/>
            <a:ext cx="320000" cy="180000"/>
          </a:xfrm>
          <a:prstGeom prst="rightArrow">
            <a:avLst/>
          </a:prstGeom>
          <a:solidFill>
            <a:srgbClr val="11111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0" name="Phone2Outer"/>
          <p:cNvSpPr/>
          <p:nvPr/>
        </p:nvSpPr>
        <p:spPr>
          <a:xfrm>
            <a:off x="2580000" y="2150000"/>
            <a:ext cx="1450000" cy="2400000"/>
          </a:xfrm>
          <a:prstGeom prst="roundRect">
            <a:avLst>
              <a:gd name="adj" fmla="val 12000"/>
            </a:avLst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1" name="Phone2Screen"/>
          <p:cNvSpPr/>
          <p:nvPr/>
        </p:nvSpPr>
        <p:spPr>
          <a:xfrm>
            <a:off x="2660000" y="2230000"/>
            <a:ext cx="1290000" cy="22400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2" name="Phone2Header"/>
          <p:cNvSpPr txBox="1"/>
          <p:nvPr/>
        </p:nvSpPr>
        <p:spPr>
          <a:xfrm>
            <a:off x="2680000" y="2280000"/>
            <a:ext cx="1250000" cy="28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ctr"/>
            <a:r>
              <a:rPr lang="en-GB" sz="800" b="1">
                <a:solidFill>
                  <a:srgbClr val="111111"/>
                </a:solidFill>
                <a:latin typeface="Barlow"/>
              </a:rPr>
              <a:t>SELECT APPS</a:t>
            </a:r>
          </a:p>
        </p:txBody>
      </p:sp>
      <p:sp>
        <p:nvSpPr>
          <p:cNvPr id="203" name="AppRow1"/>
          <p:cNvSpPr/>
          <p:nvPr/>
        </p:nvSpPr>
        <p:spPr>
          <a:xfrm>
            <a:off x="2720000" y="2620000"/>
            <a:ext cx="1170000" cy="280000"/>
          </a:xfrm>
          <a:prstGeom prst="roundRect">
            <a:avLst>
              <a:gd name="adj" fmla="val 12000"/>
            </a:avLst>
          </a:prstGeom>
          <a:solidFill>
            <a:srgbClr val="E96B4F"/>
          </a:solidFill>
          <a:ln>
            <a:noFill/>
          </a:ln>
        </p:spPr>
        <p:txBody>
          <a:bodyPr wrap="square" lIns="40000" tIns="0" rIns="40000" bIns="0" anchor="ctr"/>
          <a:lstStyle/>
          <a:p>
            <a:pPr algn="l"/>
            <a:r>
              <a:rPr lang="en-GB" sz="800" b="1">
                <a:solidFill>
                  <a:srgbClr val="FFFFFF"/>
                </a:solidFill>
                <a:latin typeface="Barlow"/>
              </a:rPr>
              <a:t>TikTok          ✓</a:t>
            </a:r>
          </a:p>
        </p:txBody>
      </p:sp>
      <p:sp>
        <p:nvSpPr>
          <p:cNvPr id="204" name="AppRow2"/>
          <p:cNvSpPr/>
          <p:nvPr/>
        </p:nvSpPr>
        <p:spPr>
          <a:xfrm>
            <a:off x="2720000" y="2940000"/>
            <a:ext cx="1170000" cy="280000"/>
          </a:xfrm>
          <a:prstGeom prst="roundRect">
            <a:avLst>
              <a:gd name="adj" fmla="val 12000"/>
            </a:avLst>
          </a:prstGeom>
          <a:solidFill>
            <a:srgbClr val="E96B4F"/>
          </a:solidFill>
          <a:ln>
            <a:noFill/>
          </a:ln>
        </p:spPr>
        <p:txBody>
          <a:bodyPr wrap="square" lIns="40000" tIns="0" rIns="40000" bIns="0" anchor="ctr"/>
          <a:lstStyle/>
          <a:p>
            <a:pPr algn="l"/>
            <a:r>
              <a:rPr lang="en-GB" sz="800" b="1">
                <a:solidFill>
                  <a:srgbClr val="FFFFFF"/>
                </a:solidFill>
                <a:latin typeface="Barlow"/>
              </a:rPr>
              <a:t>Instagram     ✓</a:t>
            </a:r>
          </a:p>
        </p:txBody>
      </p:sp>
      <p:sp>
        <p:nvSpPr>
          <p:cNvPr id="205" name="AppRow3"/>
          <p:cNvSpPr/>
          <p:nvPr/>
        </p:nvSpPr>
        <p:spPr>
          <a:xfrm>
            <a:off x="2720000" y="3260000"/>
            <a:ext cx="1170000" cy="280000"/>
          </a:xfrm>
          <a:prstGeom prst="roundRect">
            <a:avLst>
              <a:gd name="adj" fmla="val 12000"/>
            </a:avLst>
          </a:prstGeom>
          <a:solidFill>
            <a:srgbClr val="E96B4F"/>
          </a:solidFill>
          <a:ln>
            <a:noFill/>
          </a:ln>
        </p:spPr>
        <p:txBody>
          <a:bodyPr wrap="square" lIns="40000" tIns="0" rIns="40000" bIns="0" anchor="ctr"/>
          <a:lstStyle/>
          <a:p>
            <a:pPr algn="l"/>
            <a:r>
              <a:rPr lang="en-GB" sz="800" b="1">
                <a:solidFill>
                  <a:srgbClr val="FFFFFF"/>
                </a:solidFill>
                <a:latin typeface="Barlow"/>
              </a:rPr>
              <a:t>YouTube      ✓</a:t>
            </a:r>
          </a:p>
        </p:txBody>
      </p:sp>
      <p:sp>
        <p:nvSpPr>
          <p:cNvPr id="206" name="AppRow4"/>
          <p:cNvSpPr/>
          <p:nvPr/>
        </p:nvSpPr>
        <p:spPr>
          <a:xfrm>
            <a:off x="2720000" y="3580000"/>
            <a:ext cx="1170000" cy="280000"/>
          </a:xfrm>
          <a:prstGeom prst="roundRect">
            <a:avLst>
              <a:gd name="adj" fmla="val 12000"/>
            </a:avLst>
          </a:prstGeom>
          <a:solidFill>
            <a:srgbClr val="E0E0E0"/>
          </a:solidFill>
          <a:ln>
            <a:noFill/>
          </a:ln>
        </p:spPr>
        <p:txBody>
          <a:bodyPr wrap="square" lIns="40000" tIns="0" rIns="40000" bIns="0" anchor="ctr"/>
          <a:lstStyle/>
          <a:p>
            <a:r>
              <a:rPr lang="en-GB" sz="800" b="1">
                <a:solidFill>
                  <a:srgbClr val="666666"/>
                </a:solidFill>
                <a:latin typeface="Barlow"/>
              </a:rPr>
              <a:t>Reddit           - Not installed</a:t>
            </a:r>
          </a:p>
        </p:txBody>
      </p:sp>
      <p:sp>
        <p:nvSpPr>
          <p:cNvPr id="207" name="AppRow5"/>
          <p:cNvSpPr/>
          <p:nvPr/>
        </p:nvSpPr>
        <p:spPr>
          <a:xfrm>
            <a:off x="2720000" y="3900000"/>
            <a:ext cx="1170000" cy="280000"/>
          </a:xfrm>
          <a:prstGeom prst="roundRect">
            <a:avLst>
              <a:gd name="adj" fmla="val 12000"/>
            </a:avLst>
          </a:prstGeom>
          <a:solidFill>
            <a:srgbClr val="E0E0E0"/>
          </a:solidFill>
          <a:ln>
            <a:noFill/>
          </a:ln>
        </p:spPr>
        <p:txBody>
          <a:bodyPr wrap="square" lIns="40000" tIns="0" rIns="40000" bIns="0" anchor="ctr"/>
          <a:lstStyle/>
          <a:p>
            <a:r>
              <a:rPr lang="en-GB" sz="800" b="1">
                <a:solidFill>
                  <a:srgbClr val="666666"/>
                </a:solidFill>
                <a:latin typeface="Barlow"/>
              </a:rPr>
              <a:t>X (Twitter)    - Not Installed</a:t>
            </a:r>
          </a:p>
        </p:txBody>
      </p:sp>
      <p:sp>
        <p:nvSpPr>
          <p:cNvPr id="208" name="Phone2Caption"/>
          <p:cNvSpPr txBox="1"/>
          <p:nvPr/>
        </p:nvSpPr>
        <p:spPr>
          <a:xfrm>
            <a:off x="2480000" y="4600000"/>
            <a:ext cx="1650000" cy="24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ctr"/>
            <a:r>
              <a:rPr lang="en-GB" sz="900" b="1">
                <a:solidFill>
                  <a:srgbClr val="000000"/>
                </a:solidFill>
                <a:latin typeface="Barlow"/>
              </a:rPr>
              <a:t>2. APP PICKER</a:t>
            </a:r>
          </a:p>
        </p:txBody>
      </p:sp>
      <p:sp>
        <p:nvSpPr>
          <p:cNvPr id="209" name="Arrow2"/>
          <p:cNvSpPr/>
          <p:nvPr/>
        </p:nvSpPr>
        <p:spPr>
          <a:xfrm>
            <a:off x="4080000" y="3200000"/>
            <a:ext cx="320000" cy="180000"/>
          </a:xfrm>
          <a:prstGeom prst="rightArrow">
            <a:avLst/>
          </a:prstGeom>
          <a:solidFill>
            <a:srgbClr val="11111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00" name="Phone3Outer"/>
          <p:cNvSpPr/>
          <p:nvPr/>
        </p:nvSpPr>
        <p:spPr>
          <a:xfrm>
            <a:off x="4460000" y="2150000"/>
            <a:ext cx="1450000" cy="2400000"/>
          </a:xfrm>
          <a:prstGeom prst="roundRect">
            <a:avLst>
              <a:gd name="adj" fmla="val 12000"/>
            </a:avLst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01" name="Phone3Screen"/>
          <p:cNvSpPr/>
          <p:nvPr/>
        </p:nvSpPr>
        <p:spPr>
          <a:xfrm>
            <a:off x="4540000" y="2230000"/>
            <a:ext cx="1290000" cy="2240000"/>
          </a:xfrm>
          <a:prstGeom prst="roundRect">
            <a:avLst>
              <a:gd name="adj" fmla="val 4000"/>
            </a:avLst>
          </a:prstGeom>
          <a:solidFill>
            <a:srgbClr val="F5E8C7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02" name="Phone3Header"/>
          <p:cNvSpPr txBox="1"/>
          <p:nvPr/>
        </p:nvSpPr>
        <p:spPr>
          <a:xfrm>
            <a:off x="4560000" y="2280000"/>
            <a:ext cx="1250000" cy="28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ctr"/>
            <a:r>
              <a:rPr lang="en-GB" sz="800" b="1">
                <a:solidFill>
                  <a:srgbClr val="111111"/>
                </a:solidFill>
                <a:latin typeface="Barlow"/>
              </a:rPr>
              <a:t>SHOP</a:t>
            </a:r>
          </a:p>
        </p:txBody>
      </p:sp>
      <p:sp>
        <p:nvSpPr>
          <p:cNvPr id="303" name="Item1"/>
          <p:cNvSpPr/>
          <p:nvPr/>
        </p:nvSpPr>
        <p:spPr>
          <a:xfrm>
            <a:off x="4620000" y="2620000"/>
            <a:ext cx="540000" cy="68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</p:spPr>
        <p:txBody>
          <a:bodyPr wrap="square" lIns="20000" tIns="20000" rIns="20000" bIns="20000" anchor="ctr"/>
          <a:lstStyle/>
          <a:p>
            <a:pPr algn="ctr"/>
            <a:r>
              <a:rPr lang="en-GB" sz="900" b="1">
                <a:solidFill>
                  <a:srgbClr val="111111"/>
                </a:solidFill>
                <a:latin typeface="Barlow"/>
              </a:rPr>
              <a:t>EGG</a:t>
            </a:r>
          </a:p>
          <a:p>
            <a:pPr algn="ctr"/>
            <a:r>
              <a:rPr lang="en-GB" sz="700">
                <a:solidFill>
                  <a:srgbClr val="555555"/>
                </a:solidFill>
                <a:latin typeface="Barlow"/>
              </a:rPr>
              <a:t>x PAW $</a:t>
            </a:r>
          </a:p>
        </p:txBody>
      </p:sp>
      <p:sp>
        <p:nvSpPr>
          <p:cNvPr id="304" name="Item2"/>
          <p:cNvSpPr/>
          <p:nvPr/>
        </p:nvSpPr>
        <p:spPr>
          <a:xfrm>
            <a:off x="5210000" y="2620000"/>
            <a:ext cx="540000" cy="68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</p:spPr>
        <p:txBody>
          <a:bodyPr wrap="square" lIns="20000" tIns="20000" rIns="20000" bIns="20000" anchor="ctr"/>
          <a:lstStyle/>
          <a:p>
            <a:pPr algn="ctr"/>
            <a:r>
              <a:rPr lang="en-GB" sz="900" b="1">
                <a:solidFill>
                  <a:srgbClr val="111111"/>
                </a:solidFill>
                <a:latin typeface="Barlow"/>
              </a:rPr>
              <a:t>HAT</a:t>
            </a:r>
          </a:p>
          <a:p>
            <a:pPr algn="ctr"/>
            <a:r>
              <a:rPr lang="en-GB" sz="700">
                <a:solidFill>
                  <a:srgbClr val="555555"/>
                </a:solidFill>
                <a:latin typeface="Barlow"/>
              </a:rPr>
              <a:t>x PAW $</a:t>
            </a:r>
          </a:p>
        </p:txBody>
      </p:sp>
      <p:sp>
        <p:nvSpPr>
          <p:cNvPr id="305" name="Item3"/>
          <p:cNvSpPr/>
          <p:nvPr/>
        </p:nvSpPr>
        <p:spPr>
          <a:xfrm>
            <a:off x="4620000" y="3360000"/>
            <a:ext cx="540000" cy="68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</p:spPr>
        <p:txBody>
          <a:bodyPr wrap="square" lIns="20000" tIns="20000" rIns="20000" bIns="20000" anchor="ctr"/>
          <a:lstStyle/>
          <a:p>
            <a:pPr algn="ctr"/>
            <a:r>
              <a:rPr lang="en-GB" sz="900" b="1">
                <a:solidFill>
                  <a:srgbClr val="111111"/>
                </a:solidFill>
                <a:latin typeface="Barlow"/>
              </a:rPr>
              <a:t>ROOM</a:t>
            </a:r>
          </a:p>
          <a:p>
            <a:pPr algn="ctr"/>
            <a:r>
              <a:rPr lang="en-GB" sz="700">
                <a:solidFill>
                  <a:srgbClr val="555555"/>
                </a:solidFill>
                <a:latin typeface="Barlow"/>
              </a:rPr>
              <a:t>x PAW $</a:t>
            </a:r>
            <a:br>
              <a:rPr lang="en-GB" sz="700">
                <a:solidFill>
                  <a:srgbClr val="555555"/>
                </a:solidFill>
                <a:latin typeface="Barlow"/>
              </a:rPr>
            </a:br>
            <a:endParaRPr lang="en-GB" sz="700">
              <a:solidFill>
                <a:srgbClr val="555555"/>
              </a:solidFill>
              <a:latin typeface="Barlow"/>
            </a:endParaRPr>
          </a:p>
        </p:txBody>
      </p:sp>
      <p:sp>
        <p:nvSpPr>
          <p:cNvPr id="306" name="Item4"/>
          <p:cNvSpPr/>
          <p:nvPr/>
        </p:nvSpPr>
        <p:spPr>
          <a:xfrm>
            <a:off x="5210000" y="3360000"/>
            <a:ext cx="540000" cy="6800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</p:spPr>
        <p:txBody>
          <a:bodyPr wrap="square" lIns="20000" tIns="20000" rIns="20000" bIns="20000" anchor="ctr"/>
          <a:lstStyle/>
          <a:p>
            <a:pPr algn="ctr"/>
            <a:r>
              <a:rPr lang="en-GB" sz="900" b="1">
                <a:solidFill>
                  <a:srgbClr val="111111"/>
                </a:solidFill>
                <a:latin typeface="Barlow"/>
              </a:rPr>
              <a:t>FOOD</a:t>
            </a:r>
          </a:p>
          <a:p>
            <a:pPr algn="ctr"/>
            <a:r>
              <a:rPr lang="en-GB" sz="700">
                <a:solidFill>
                  <a:srgbClr val="555555"/>
                </a:solidFill>
                <a:latin typeface="Barlow"/>
              </a:rPr>
              <a:t>x PAW $</a:t>
            </a:r>
          </a:p>
        </p:txBody>
      </p:sp>
      <p:sp>
        <p:nvSpPr>
          <p:cNvPr id="307" name="Phone3Caption"/>
          <p:cNvSpPr txBox="1"/>
          <p:nvPr/>
        </p:nvSpPr>
        <p:spPr>
          <a:xfrm>
            <a:off x="4360000" y="4600000"/>
            <a:ext cx="1650000" cy="24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ctr"/>
            <a:r>
              <a:rPr lang="en-GB" sz="900" b="1">
                <a:solidFill>
                  <a:srgbClr val="000000"/>
                </a:solidFill>
                <a:latin typeface="Barlow"/>
              </a:rPr>
              <a:t>3. SHOP</a:t>
            </a:r>
          </a:p>
        </p:txBody>
      </p:sp>
      <p:sp>
        <p:nvSpPr>
          <p:cNvPr id="400" name="ExplainCard"/>
          <p:cNvSpPr/>
          <p:nvPr/>
        </p:nvSpPr>
        <p:spPr>
          <a:xfrm>
            <a:off x="6160000" y="2150000"/>
            <a:ext cx="2491802" cy="2094073"/>
          </a:xfrm>
          <a:prstGeom prst="roundRect">
            <a:avLst>
              <a:gd name="adj" fmla="val 5000"/>
            </a:avLst>
          </a:prstGeom>
          <a:solidFill>
            <a:srgbClr val="F4C8BD"/>
          </a:solidFill>
          <a:ln w="1905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01" name="ExplainText"/>
          <p:cNvSpPr txBox="1"/>
          <p:nvPr/>
        </p:nvSpPr>
        <p:spPr>
          <a:xfrm>
            <a:off x="6300000" y="2280000"/>
            <a:ext cx="2280000" cy="2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>
              <a:spcAft>
                <a:spcPts val="400"/>
              </a:spcAft>
            </a:pPr>
            <a:r>
              <a:rPr lang="en-GB" sz="1300" b="1">
                <a:solidFill>
                  <a:srgbClr val="E96B4F"/>
                </a:solidFill>
                <a:latin typeface="Barlow"/>
              </a:rPr>
              <a:t>HOW APP SELECTION WORKS</a:t>
            </a:r>
          </a:p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User picks their drain apps</a:t>
            </a:r>
          </a:p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Time off those apps = Paw Dollars</a:t>
            </a:r>
          </a:p>
          <a:p>
            <a:pPr marL="180000" indent="-180000" algn="l">
              <a:spcAft>
                <a:spcPts val="5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Time on them = no rewards</a:t>
            </a:r>
          </a:p>
          <a:p>
            <a:pPr algn="l">
              <a:spcAft>
                <a:spcPts val="400"/>
              </a:spcAft>
            </a:pPr>
            <a:r>
              <a:rPr lang="en-GB" sz="1300" b="1">
                <a:solidFill>
                  <a:srgbClr val="5B6CE8"/>
                </a:solidFill>
                <a:latin typeface="Barlow"/>
              </a:rPr>
              <a:t>NAVIGATION</a:t>
            </a:r>
          </a:p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Bottom tabs: Pet, Shop, Friends</a:t>
            </a:r>
          </a:p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Coin balance always visible</a:t>
            </a:r>
          </a:p>
          <a:p>
            <a:pPr marL="180000" indent="-180000" algn="l"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5 shop options/day — no doomscrolling</a:t>
            </a:r>
          </a:p>
        </p:txBody>
      </p:sp>
      <p:pic>
        <p:nvPicPr>
          <p:cNvPr id="1026" name="Picture 2" descr="A cartoon of a rabbit&#10;&#10;AI-generated content may be incorrect.">
            <a:extLst>
              <a:ext uri="{FF2B5EF4-FFF2-40B4-BE49-F238E27FC236}">
                <a16:creationId xmlns:a16="http://schemas.microsoft.com/office/drawing/2014/main" id="{BDCB3C58-0957-F286-0018-957C3631C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9" b="96199" l="6264" r="97987">
                        <a14:foregroundMark x1="8054" y1="7602" x2="7830" y2="25146"/>
                        <a14:foregroundMark x1="7830" y1="25146" x2="6488" y2="8333"/>
                        <a14:foregroundMark x1="6488" y1="8333" x2="9396" y2="8626"/>
                        <a14:foregroundMark x1="44966" y1="7310" x2="36018" y2="3655"/>
                        <a14:foregroundMark x1="49888" y1="83626" x2="46756" y2="93713"/>
                        <a14:foregroundMark x1="46756" y1="93713" x2="44743" y2="94298"/>
                        <a14:foregroundMark x1="91499" y1="60526" x2="91051" y2="55556"/>
                        <a14:foregroundMark x1="94631" y1="59064" x2="90604" y2="54386"/>
                        <a14:foregroundMark x1="14765" y1="51462" x2="15660" y2="52924"/>
                        <a14:foregroundMark x1="61521" y1="86696" x2="67785" y2="96637"/>
                        <a14:foregroundMark x1="67785" y1="96637" x2="68680" y2="84357"/>
                        <a14:foregroundMark x1="11409" y1="52485" x2="22148" y2="59211"/>
                        <a14:foregroundMark x1="22148" y1="59211" x2="17002" y2="52485"/>
                        <a14:foregroundMark x1="85906" y1="61111" x2="86353" y2="60526"/>
                        <a14:foregroundMark x1="85011" y1="60819" x2="89485" y2="60526"/>
                        <a14:foregroundMark x1="96868" y1="57310" x2="98210" y2="59211"/>
                        <a14:foregroundMark x1="97092" y1="61404" x2="91275" y2="62281"/>
                        <a14:foregroundMark x1="90828" y1="63450" x2="95302" y2="64035"/>
                        <a14:foregroundMark x1="63087" y1="62865" x2="66443" y2="67544"/>
                        <a14:foregroundMark x1="74720" y1="57749" x2="74497" y2="57164"/>
                        <a14:foregroundMark x1="74273" y1="22661" x2="82550" y2="35380"/>
                        <a14:foregroundMark x1="43400" y1="439" x2="57942" y2="10234"/>
                        <a14:foregroundMark x1="45638" y1="877" x2="73826" y2="21784"/>
                        <a14:foregroundMark x1="8949" y1="3947" x2="1566" y2="14181"/>
                        <a14:foregroundMark x1="1566" y1="14181" x2="6264" y2="26023"/>
                        <a14:foregroundMark x1="6264" y1="26023" x2="18345" y2="33187"/>
                        <a14:foregroundMark x1="18345" y1="33187" x2="19463" y2="33480"/>
                        <a14:foregroundMark x1="19911" y1="34211" x2="30201" y2="37281"/>
                        <a14:foregroundMark x1="23266" y1="35088" x2="12528" y2="295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463" y="2733665"/>
            <a:ext cx="635537" cy="97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Container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ralBg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96B4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WindowBorder"/>
          <p:cNvSpPr/>
          <p:nvPr/>
        </p:nvSpPr>
        <p:spPr>
          <a:xfrm>
            <a:off x="225000" y="225000"/>
            <a:ext cx="8694000" cy="4693500"/>
          </a:xfrm>
          <a:prstGeom prst="roundRect">
            <a:avLst>
              <a:gd name="adj" fmla="val 6000"/>
            </a:avLst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WindowInner"/>
          <p:cNvSpPr/>
          <p:nvPr/>
        </p:nvSpPr>
        <p:spPr>
          <a:xfrm>
            <a:off x="262000" y="262000"/>
            <a:ext cx="8620000" cy="4619500"/>
          </a:xfrm>
          <a:prstGeom prst="roundRect">
            <a:avLst>
              <a:gd name="adj" fmla="val 5500"/>
            </a:avLst>
          </a:pr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itleBar"/>
          <p:cNvSpPr/>
          <p:nvPr/>
        </p:nvSpPr>
        <p:spPr>
          <a:xfrm>
            <a:off x="262000" y="276653"/>
            <a:ext cx="8656634" cy="485347"/>
          </a:xfrm>
          <a:prstGeom prst="rect">
            <a:avLst/>
          </a:prstGeom>
          <a:solidFill>
            <a:srgbClr val="F5E8C7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itleUnderline"/>
          <p:cNvSpPr/>
          <p:nvPr/>
        </p:nvSpPr>
        <p:spPr>
          <a:xfrm>
            <a:off x="262000" y="762000"/>
            <a:ext cx="8620000" cy="22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ectionLabel"/>
          <p:cNvSpPr txBox="1"/>
          <p:nvPr/>
        </p:nvSpPr>
        <p:spPr>
          <a:xfrm>
            <a:off x="450000" y="280000"/>
            <a:ext cx="3000000" cy="4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Barlow"/>
              </a:rPr>
              <a:t>SOLUTION</a:t>
            </a:r>
          </a:p>
        </p:txBody>
      </p:sp>
      <p:sp>
        <p:nvSpPr>
          <p:cNvPr id="8" name="WindowControls"/>
          <p:cNvSpPr txBox="1"/>
          <p:nvPr/>
        </p:nvSpPr>
        <p:spPr>
          <a:xfrm>
            <a:off x="8200000" y="280000"/>
            <a:ext cx="600000" cy="4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r"/>
            <a:r>
              <a:rPr lang="en-GB" sz="1600" b="1">
                <a:solidFill>
                  <a:srgbClr val="000000"/>
                </a:solidFill>
                <a:latin typeface="Barlow"/>
              </a:rPr>
              <a:t>O  X</a:t>
            </a:r>
          </a:p>
        </p:txBody>
      </p:sp>
      <p:sp>
        <p:nvSpPr>
          <p:cNvPr id="9" name="MainTitle"/>
          <p:cNvSpPr txBox="1"/>
          <p:nvPr/>
        </p:nvSpPr>
        <p:spPr>
          <a:xfrm>
            <a:off x="450000" y="900000"/>
            <a:ext cx="8200000" cy="70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3600" b="1">
                <a:solidFill>
                  <a:srgbClr val="000000"/>
                </a:solidFill>
                <a:latin typeface="Barlow"/>
              </a:rPr>
              <a:t>EGGS &amp; LEADERBOARD</a:t>
            </a:r>
          </a:p>
        </p:txBody>
      </p:sp>
      <p:sp>
        <p:nvSpPr>
          <p:cNvPr id="10" name="Subtitle"/>
          <p:cNvSpPr txBox="1"/>
          <p:nvPr/>
        </p:nvSpPr>
        <p:spPr>
          <a:xfrm>
            <a:off x="450000" y="1620000"/>
            <a:ext cx="8200000" cy="38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400">
                <a:solidFill>
                  <a:srgbClr val="555555"/>
                </a:solidFill>
                <a:latin typeface="Barlow"/>
              </a:rPr>
              <a:t>The two engagement engines: variable rewards from eggs, social pressure from friends</a:t>
            </a:r>
          </a:p>
        </p:txBody>
      </p:sp>
      <p:sp>
        <p:nvSpPr>
          <p:cNvPr id="100" name="EggCard"/>
          <p:cNvSpPr/>
          <p:nvPr/>
        </p:nvSpPr>
        <p:spPr>
          <a:xfrm>
            <a:off x="450000" y="2150000"/>
            <a:ext cx="3950000" cy="27000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905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1" name="EggAccent"/>
          <p:cNvSpPr/>
          <p:nvPr/>
        </p:nvSpPr>
        <p:spPr>
          <a:xfrm>
            <a:off x="450000" y="2150000"/>
            <a:ext cx="3950000" cy="120000"/>
          </a:xfrm>
          <a:prstGeom prst="rect">
            <a:avLst/>
          </a:prstGeom>
          <a:solidFill>
            <a:srgbClr val="E96B4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2" name="EggHeader"/>
          <p:cNvSpPr txBox="1"/>
          <p:nvPr/>
        </p:nvSpPr>
        <p:spPr>
          <a:xfrm>
            <a:off x="600000" y="2310000"/>
            <a:ext cx="3650000" cy="3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800" b="1">
                <a:solidFill>
                  <a:srgbClr val="000000"/>
                </a:solidFill>
                <a:latin typeface="Barlow"/>
              </a:rPr>
              <a:t>EGG TIERS</a:t>
            </a:r>
          </a:p>
        </p:txBody>
      </p:sp>
      <p:sp>
        <p:nvSpPr>
          <p:cNvPr id="110" name="EggT1"/>
          <p:cNvSpPr/>
          <p:nvPr/>
        </p:nvSpPr>
        <p:spPr>
          <a:xfrm>
            <a:off x="600000" y="2780000"/>
            <a:ext cx="540000" cy="540000"/>
          </a:xfrm>
          <a:prstGeom prst="ellipse">
            <a:avLst/>
          </a:prstGeom>
          <a:solidFill>
            <a:srgbClr val="A7BEAE"/>
          </a:solidFill>
          <a:ln w="1270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1" name="EggT1Label"/>
          <p:cNvSpPr txBox="1"/>
          <p:nvPr/>
        </p:nvSpPr>
        <p:spPr>
          <a:xfrm>
            <a:off x="500000" y="3340000"/>
            <a:ext cx="74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900" b="1">
                <a:solidFill>
                  <a:srgbClr val="000000"/>
                </a:solidFill>
                <a:latin typeface="Barlow"/>
              </a:rPr>
              <a:t>COMMON</a:t>
            </a:r>
          </a:p>
          <a:p>
            <a:pPr algn="ctr"/>
            <a:r>
              <a:rPr lang="en-GB" sz="800">
                <a:solidFill>
                  <a:srgbClr val="555555"/>
                </a:solidFill>
                <a:latin typeface="Barlow"/>
              </a:rPr>
              <a:t>Bouncing Bunny</a:t>
            </a:r>
          </a:p>
        </p:txBody>
      </p:sp>
      <p:sp>
        <p:nvSpPr>
          <p:cNvPr id="120" name="EggT2"/>
          <p:cNvSpPr/>
          <p:nvPr/>
        </p:nvSpPr>
        <p:spPr>
          <a:xfrm>
            <a:off x="1430000" y="2780000"/>
            <a:ext cx="540000" cy="540000"/>
          </a:xfrm>
          <a:prstGeom prst="ellipse">
            <a:avLst/>
          </a:prstGeom>
          <a:solidFill>
            <a:srgbClr val="84B59F"/>
          </a:solidFill>
          <a:ln w="1270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21" name="EggT2Label"/>
          <p:cNvSpPr txBox="1"/>
          <p:nvPr/>
        </p:nvSpPr>
        <p:spPr>
          <a:xfrm>
            <a:off x="1330000" y="3340000"/>
            <a:ext cx="74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800" b="1">
                <a:solidFill>
                  <a:srgbClr val="000000"/>
                </a:solidFill>
                <a:latin typeface="Barlow"/>
              </a:rPr>
              <a:t>UNCOMMON</a:t>
            </a:r>
          </a:p>
          <a:p>
            <a:pPr algn="ctr"/>
            <a:r>
              <a:rPr lang="en-GB" sz="800">
                <a:solidFill>
                  <a:srgbClr val="555555"/>
                </a:solidFill>
                <a:latin typeface="Barlow"/>
              </a:rPr>
              <a:t>Floppy Fox</a:t>
            </a:r>
          </a:p>
        </p:txBody>
      </p:sp>
      <p:sp>
        <p:nvSpPr>
          <p:cNvPr id="130" name="EggT3"/>
          <p:cNvSpPr/>
          <p:nvPr/>
        </p:nvSpPr>
        <p:spPr>
          <a:xfrm>
            <a:off x="2260000" y="2780000"/>
            <a:ext cx="540000" cy="540000"/>
          </a:xfrm>
          <a:prstGeom prst="ellipse">
            <a:avLst/>
          </a:prstGeom>
          <a:solidFill>
            <a:srgbClr val="5B6CE8"/>
          </a:solidFill>
          <a:ln w="1270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1" name="EggT3Label"/>
          <p:cNvSpPr txBox="1"/>
          <p:nvPr/>
        </p:nvSpPr>
        <p:spPr>
          <a:xfrm>
            <a:off x="2160000" y="3340000"/>
            <a:ext cx="74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900" b="1">
                <a:solidFill>
                  <a:srgbClr val="000000"/>
                </a:solidFill>
                <a:latin typeface="Barlow"/>
              </a:rPr>
              <a:t>RARE</a:t>
            </a:r>
          </a:p>
          <a:p>
            <a:pPr algn="ctr"/>
            <a:r>
              <a:rPr lang="en-GB" sz="800">
                <a:solidFill>
                  <a:srgbClr val="555555"/>
                </a:solidFill>
                <a:latin typeface="Barlow"/>
              </a:rPr>
              <a:t>Curious Cat</a:t>
            </a:r>
          </a:p>
        </p:txBody>
      </p:sp>
      <p:sp>
        <p:nvSpPr>
          <p:cNvPr id="140" name="EggT4"/>
          <p:cNvSpPr/>
          <p:nvPr/>
        </p:nvSpPr>
        <p:spPr>
          <a:xfrm>
            <a:off x="3090000" y="2780000"/>
            <a:ext cx="540000" cy="540000"/>
          </a:xfrm>
          <a:prstGeom prst="ellipse">
            <a:avLst/>
          </a:prstGeom>
          <a:solidFill>
            <a:srgbClr val="6D2E46"/>
          </a:solidFill>
          <a:ln w="1270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1" name="EggT4Label"/>
          <p:cNvSpPr txBox="1"/>
          <p:nvPr/>
        </p:nvSpPr>
        <p:spPr>
          <a:xfrm>
            <a:off x="2990000" y="3340000"/>
            <a:ext cx="74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900" b="1">
                <a:solidFill>
                  <a:srgbClr val="6D2E46"/>
                </a:solidFill>
                <a:latin typeface="Barlow"/>
              </a:rPr>
              <a:t>COSMIC</a:t>
            </a:r>
          </a:p>
          <a:p>
            <a:pPr algn="ctr"/>
            <a:r>
              <a:rPr lang="en-GB" sz="800">
                <a:solidFill>
                  <a:srgbClr val="555555"/>
                </a:solidFill>
                <a:latin typeface="Barlow"/>
              </a:rPr>
              <a:t>Cosmic Cat</a:t>
            </a:r>
          </a:p>
        </p:txBody>
      </p:sp>
      <p:sp>
        <p:nvSpPr>
          <p:cNvPr id="150" name="EggExplain"/>
          <p:cNvSpPr txBox="1"/>
          <p:nvPr/>
        </p:nvSpPr>
        <p:spPr>
          <a:xfrm>
            <a:off x="600000" y="3940000"/>
            <a:ext cx="3650000" cy="8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Higher tier = rarer pet, more focus needed</a:t>
            </a:r>
          </a:p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Random outcome on hatch — the slot-machine pull</a:t>
            </a:r>
          </a:p>
          <a:p>
            <a:pPr marL="180000" indent="-180000" algn="l"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Pets stay in your collection forever</a:t>
            </a:r>
          </a:p>
        </p:txBody>
      </p:sp>
      <p:sp>
        <p:nvSpPr>
          <p:cNvPr id="200" name="LBCard"/>
          <p:cNvSpPr/>
          <p:nvPr/>
        </p:nvSpPr>
        <p:spPr>
          <a:xfrm>
            <a:off x="4500000" y="2150000"/>
            <a:ext cx="4200000" cy="27000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905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1" name="LBAccent"/>
          <p:cNvSpPr/>
          <p:nvPr/>
        </p:nvSpPr>
        <p:spPr>
          <a:xfrm>
            <a:off x="4500000" y="2150000"/>
            <a:ext cx="4200000" cy="120000"/>
          </a:xfrm>
          <a:prstGeom prst="rect">
            <a:avLst/>
          </a:prstGeom>
          <a:solidFill>
            <a:srgbClr val="5B6CE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2" name="LBHeader"/>
          <p:cNvSpPr txBox="1"/>
          <p:nvPr/>
        </p:nvSpPr>
        <p:spPr>
          <a:xfrm>
            <a:off x="4650000" y="2310000"/>
            <a:ext cx="3900000" cy="3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800" b="1">
                <a:solidFill>
                  <a:srgbClr val="000000"/>
                </a:solidFill>
                <a:latin typeface="Barlow"/>
              </a:rPr>
              <a:t>WEEKLY LEADERBOARD</a:t>
            </a:r>
          </a:p>
        </p:txBody>
      </p:sp>
      <p:sp>
        <p:nvSpPr>
          <p:cNvPr id="210" name="LBRow1"/>
          <p:cNvSpPr/>
          <p:nvPr/>
        </p:nvSpPr>
        <p:spPr>
          <a:xfrm>
            <a:off x="4650000" y="2750000"/>
            <a:ext cx="3900000" cy="280000"/>
          </a:xfrm>
          <a:prstGeom prst="roundRect">
            <a:avLst>
              <a:gd name="adj" fmla="val 8000"/>
            </a:avLst>
          </a:prstGeom>
          <a:solidFill>
            <a:srgbClr val="F4C95D"/>
          </a:solidFill>
          <a:ln>
            <a:noFill/>
          </a:ln>
        </p:spPr>
        <p:txBody>
          <a:bodyPr wrap="square" lIns="100000" tIns="0" rIns="100000" bIns="0" anchor="ctr"/>
          <a:lstStyle/>
          <a:p>
            <a:pPr algn="l"/>
            <a:r>
              <a:rPr lang="en-GB" sz="1100" b="1">
                <a:solidFill>
                  <a:srgbClr val="000000"/>
                </a:solidFill>
                <a:latin typeface="Barlow"/>
              </a:rPr>
              <a:t>1.   alex_99       4,820 PAW $   🥇</a:t>
            </a:r>
          </a:p>
        </p:txBody>
      </p:sp>
      <p:sp>
        <p:nvSpPr>
          <p:cNvPr id="211" name="LBRow2"/>
          <p:cNvSpPr/>
          <p:nvPr/>
        </p:nvSpPr>
        <p:spPr>
          <a:xfrm>
            <a:off x="4650000" y="3070000"/>
            <a:ext cx="3900000" cy="280000"/>
          </a:xfrm>
          <a:prstGeom prst="roundRect">
            <a:avLst>
              <a:gd name="adj" fmla="val 8000"/>
            </a:avLst>
          </a:prstGeom>
          <a:solidFill>
            <a:srgbClr val="E0E0E0"/>
          </a:solidFill>
          <a:ln>
            <a:noFill/>
          </a:ln>
        </p:spPr>
        <p:txBody>
          <a:bodyPr wrap="square" lIns="100000" tIns="0" rIns="100000" bIns="0" anchor="ctr"/>
          <a:lstStyle/>
          <a:p>
            <a:pPr algn="l"/>
            <a:r>
              <a:rPr lang="en-GB" sz="1100" b="1">
                <a:solidFill>
                  <a:srgbClr val="000000"/>
                </a:solidFill>
                <a:latin typeface="Barlow"/>
              </a:rPr>
              <a:t>2.   jamie.k        3,205 PAW $   🥈</a:t>
            </a:r>
          </a:p>
        </p:txBody>
      </p:sp>
      <p:sp>
        <p:nvSpPr>
          <p:cNvPr id="212" name="LBRow3"/>
          <p:cNvSpPr/>
          <p:nvPr/>
        </p:nvSpPr>
        <p:spPr>
          <a:xfrm>
            <a:off x="4650000" y="3390000"/>
            <a:ext cx="3900000" cy="280000"/>
          </a:xfrm>
          <a:prstGeom prst="roundRect">
            <a:avLst>
              <a:gd name="adj" fmla="val 8000"/>
            </a:avLst>
          </a:prstGeom>
          <a:solidFill>
            <a:srgbClr val="E0AC7B"/>
          </a:solidFill>
          <a:ln>
            <a:noFill/>
          </a:ln>
        </p:spPr>
        <p:txBody>
          <a:bodyPr wrap="square" lIns="100000" tIns="0" rIns="100000" bIns="0" anchor="ctr"/>
          <a:lstStyle/>
          <a:p>
            <a:pPr algn="l"/>
            <a:r>
              <a:rPr lang="en-GB" sz="1100" b="1">
                <a:solidFill>
                  <a:srgbClr val="000000"/>
                </a:solidFill>
                <a:latin typeface="Barlow"/>
              </a:rPr>
              <a:t>3.   you             1,716 PAW $   🥉</a:t>
            </a:r>
          </a:p>
        </p:txBody>
      </p:sp>
      <p:sp>
        <p:nvSpPr>
          <p:cNvPr id="213" name="LBRow4"/>
          <p:cNvSpPr/>
          <p:nvPr/>
        </p:nvSpPr>
        <p:spPr>
          <a:xfrm>
            <a:off x="4650000" y="3710000"/>
            <a:ext cx="3900000" cy="280000"/>
          </a:xfrm>
          <a:prstGeom prst="roundRect">
            <a:avLst>
              <a:gd name="adj" fmla="val 8000"/>
            </a:avLst>
          </a:prstGeom>
          <a:solidFill>
            <a:srgbClr val="F5F5F5"/>
          </a:solidFill>
          <a:ln>
            <a:noFill/>
          </a:ln>
        </p:spPr>
        <p:txBody>
          <a:bodyPr wrap="square" lIns="100000" tIns="0" rIns="100000" bIns="0" anchor="ctr"/>
          <a:lstStyle/>
          <a:p>
            <a:pPr algn="l"/>
            <a:r>
              <a:rPr lang="en-GB" sz="1100">
                <a:solidFill>
                  <a:srgbClr val="555555"/>
                </a:solidFill>
                <a:latin typeface="Barlow"/>
              </a:rPr>
              <a:t>4.   sammy_p     1,402 PAW $</a:t>
            </a:r>
          </a:p>
        </p:txBody>
      </p:sp>
      <p:sp>
        <p:nvSpPr>
          <p:cNvPr id="220" name="LBExplain"/>
          <p:cNvSpPr txBox="1"/>
          <p:nvPr/>
        </p:nvSpPr>
        <p:spPr>
          <a:xfrm>
            <a:off x="4650000" y="4050000"/>
            <a:ext cx="3900000" cy="7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Resets every Sunday — weekly fresh start</a:t>
            </a:r>
          </a:p>
          <a:p>
            <a:pPr marL="180000" indent="-180000" algn="l">
              <a:spcAft>
                <a:spcPts val="200"/>
              </a:spcAft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Friends only — no global ranking, no toxicity</a:t>
            </a:r>
          </a:p>
          <a:p>
            <a:pPr marL="180000" indent="-180000" algn="l">
              <a:buFont typeface="Arial"/>
              <a:buChar char="■"/>
            </a:pPr>
            <a:r>
              <a:rPr lang="en-GB" sz="1100">
                <a:solidFill>
                  <a:srgbClr val="000000"/>
                </a:solidFill>
                <a:latin typeface="Barlow"/>
              </a:rPr>
              <a:t>Visit friends’ pets — healthy social pressure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87374B3D-66FC-FCE3-069B-F46DD22FA9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40">
            <a:extLst>
              <a:ext uri="{FF2B5EF4-FFF2-40B4-BE49-F238E27FC236}">
                <a16:creationId xmlns:a16="http://schemas.microsoft.com/office/drawing/2014/main" id="{9A79CE86-3700-7391-E0D6-1B20679DD37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5898" y="46265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" sz="1400" b="1"/>
              <a:t>SOLOUTION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130091-F54B-FB85-366A-D8D393805220}"/>
              </a:ext>
            </a:extLst>
          </p:cNvPr>
          <p:cNvSpPr txBox="1"/>
          <p:nvPr/>
        </p:nvSpPr>
        <p:spPr>
          <a:xfrm>
            <a:off x="586153" y="871903"/>
            <a:ext cx="8074269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latin typeface="Barlow"/>
              </a:rPr>
              <a:t>HOW WE BUILT THIS</a:t>
            </a:r>
            <a:endParaRPr lang="en-US"/>
          </a:p>
          <a:p>
            <a:pPr algn="l"/>
            <a:endParaRPr lang="en-GB" sz="3600" b="1" i="0">
              <a:solidFill>
                <a:srgbClr val="000000"/>
              </a:solidFill>
              <a:latin typeface="Barlow"/>
              <a:ea typeface="Arial"/>
              <a:cs typeface="Arial"/>
            </a:endParaRPr>
          </a:p>
          <a:p>
            <a:pPr algn="ctr"/>
            <a:endParaRPr lang="en-GB"/>
          </a:p>
        </p:txBody>
      </p:sp>
      <p:cxnSp>
        <p:nvCxnSpPr>
          <p:cNvPr id="21" name="Google Shape;360;p34">
            <a:extLst>
              <a:ext uri="{FF2B5EF4-FFF2-40B4-BE49-F238E27FC236}">
                <a16:creationId xmlns:a16="http://schemas.microsoft.com/office/drawing/2014/main" id="{27447DFF-DD92-0E19-D0B3-1D3F0CF717FD}"/>
              </a:ext>
            </a:extLst>
          </p:cNvPr>
          <p:cNvCxnSpPr/>
          <p:nvPr/>
        </p:nvCxnSpPr>
        <p:spPr>
          <a:xfrm flipV="1">
            <a:off x="384601" y="1585408"/>
            <a:ext cx="8463230" cy="14651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B08A540-A198-30F6-6DF8-CD01B277CDC7}"/>
              </a:ext>
            </a:extLst>
          </p:cNvPr>
          <p:cNvSpPr txBox="1"/>
          <p:nvPr/>
        </p:nvSpPr>
        <p:spPr>
          <a:xfrm>
            <a:off x="483577" y="1633905"/>
            <a:ext cx="807426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400" b="0" i="1">
                <a:solidFill>
                  <a:srgbClr val="555555"/>
                </a:solidFill>
                <a:latin typeface="Barlow"/>
                <a:ea typeface="Arial"/>
                <a:cs typeface="Arial"/>
              </a:rPr>
              <a:t>Collaborative whiteboarding sessions to map every corner of the app.</a:t>
            </a: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46AB86-F1AF-F4AE-351C-1AC8FE1CFF63}"/>
              </a:ext>
            </a:extLst>
          </p:cNvPr>
          <p:cNvSpPr txBox="1"/>
          <p:nvPr/>
        </p:nvSpPr>
        <p:spPr>
          <a:xfrm>
            <a:off x="483577" y="1992923"/>
            <a:ext cx="4037135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400" b="1" i="0">
                <a:solidFill>
                  <a:srgbClr val="E96B4F"/>
                </a:solidFill>
                <a:latin typeface="Barlow"/>
                <a:ea typeface="Arial"/>
                <a:cs typeface="Arial"/>
              </a:rPr>
              <a:t>WHITEBOARDING SESSIONS</a:t>
            </a:r>
          </a:p>
          <a:p>
            <a:pPr marL="228600" indent="-228600">
              <a:buFont typeface="Arial"/>
              <a:buChar char="■"/>
            </a:pPr>
            <a:r>
              <a:rPr lang="en-GB" sz="12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Mapped User Journey In App</a:t>
            </a:r>
            <a:br>
              <a:rPr lang="en-GB" sz="1200">
                <a:latin typeface="Barlow"/>
              </a:rPr>
            </a:br>
            <a:r>
              <a:rPr lang="en-GB" sz="12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→ log in → main page → shop → friends</a:t>
            </a:r>
          </a:p>
          <a:p>
            <a:pPr marL="228600" indent="-228600" algn="l" rtl="0">
              <a:buFont typeface="Arial"/>
              <a:buChar char="■"/>
            </a:pPr>
            <a:r>
              <a:rPr lang="en-GB" sz="12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Designed pet-needs system: hunger, hygiene, happiness, sleep</a:t>
            </a:r>
          </a:p>
          <a:p>
            <a:pPr algn="l" rtl="0"/>
            <a:r>
              <a:rPr lang="en-GB" sz="1400" b="1" i="0">
                <a:solidFill>
                  <a:srgbClr val="7030A0"/>
                </a:solidFill>
                <a:latin typeface="Barlow"/>
                <a:ea typeface="Arial"/>
                <a:cs typeface="Arial"/>
              </a:rPr>
              <a:t>ITERATIVE REFINEMENT</a:t>
            </a:r>
          </a:p>
          <a:p>
            <a:pPr marL="228600" indent="-228600" algn="l" rtl="0">
              <a:buFont typeface="Arial"/>
              <a:buChar char="■"/>
            </a:pPr>
            <a:r>
              <a:rPr lang="en-GB" sz="12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Weekly reviews, scope adjusted as we learned</a:t>
            </a:r>
          </a:p>
          <a:p>
            <a:pPr marL="228600" indent="-228600" algn="l" rtl="0">
              <a:buFont typeface="Arial"/>
              <a:buChar char="■"/>
            </a:pPr>
            <a:r>
              <a:rPr lang="en-GB" sz="12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Caught issues early, before they got expensive</a:t>
            </a:r>
          </a:p>
          <a:p>
            <a:pPr algn="ctr"/>
            <a:endParaRPr lang="en-GB"/>
          </a:p>
        </p:txBody>
      </p:sp>
      <p:pic>
        <p:nvPicPr>
          <p:cNvPr id="20" name="Picture 19" descr="A white board with writing on it&#10;&#10;AI-generated content may be incorrect.">
            <a:extLst>
              <a:ext uri="{FF2B5EF4-FFF2-40B4-BE49-F238E27FC236}">
                <a16:creationId xmlns:a16="http://schemas.microsoft.com/office/drawing/2014/main" id="{7AA8B484-A6DD-2934-D229-2B86BFF075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2452" y="1995487"/>
            <a:ext cx="4366114" cy="24274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C0DC2F-32D5-DBE8-7D54-55F136EEFBBF}"/>
              </a:ext>
            </a:extLst>
          </p:cNvPr>
          <p:cNvSpPr txBox="1"/>
          <p:nvPr/>
        </p:nvSpPr>
        <p:spPr>
          <a:xfrm>
            <a:off x="3985846" y="4425462"/>
            <a:ext cx="4572000" cy="446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/>
            <a:r>
              <a:rPr lang="en-GB" sz="900" b="0">
                <a:solidFill>
                  <a:schemeClr val="tx1"/>
                </a:solidFill>
                <a:latin typeface="Barlow"/>
                <a:ea typeface="Arial"/>
                <a:cs typeface="Arial"/>
              </a:rPr>
              <a:t>From a real team meeting: user flow, pet needs &amp; coin economy mapped out together.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374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C55D57B0-2B90-6227-FC7C-1DDB12379C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background with black border&#10;&#10;AI-generated content may be incorrect.">
            <a:extLst>
              <a:ext uri="{FF2B5EF4-FFF2-40B4-BE49-F238E27FC236}">
                <a16:creationId xmlns:a16="http://schemas.microsoft.com/office/drawing/2014/main" id="{C689B1AD-201D-99E8-D4A7-B3F3F7966A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5128" y="3125665"/>
            <a:ext cx="1939437" cy="1222131"/>
          </a:xfrm>
          <a:prstGeom prst="rect">
            <a:avLst/>
          </a:prstGeom>
        </p:spPr>
      </p:pic>
      <p:pic>
        <p:nvPicPr>
          <p:cNvPr id="6" name="Picture 5" descr="A white background with black border&#10;&#10;AI-generated content may be incorrect.">
            <a:extLst>
              <a:ext uri="{FF2B5EF4-FFF2-40B4-BE49-F238E27FC236}">
                <a16:creationId xmlns:a16="http://schemas.microsoft.com/office/drawing/2014/main" id="{C8D09CB0-68A9-A6F3-BA9D-2F38F47B39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262" y="3128231"/>
            <a:ext cx="1939438" cy="1217001"/>
          </a:xfrm>
          <a:prstGeom prst="rect">
            <a:avLst/>
          </a:prstGeom>
        </p:spPr>
      </p:pic>
      <p:pic>
        <p:nvPicPr>
          <p:cNvPr id="2" name="Picture 1" descr="A white background with black border&#10;&#10;AI-generated content may be incorrect.">
            <a:extLst>
              <a:ext uri="{FF2B5EF4-FFF2-40B4-BE49-F238E27FC236}">
                <a16:creationId xmlns:a16="http://schemas.microsoft.com/office/drawing/2014/main" id="{9B090D2D-487C-382F-F9D9-E587B5D56B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7111" y="1953358"/>
            <a:ext cx="1939435" cy="1119553"/>
          </a:xfrm>
          <a:prstGeom prst="rect">
            <a:avLst/>
          </a:prstGeom>
        </p:spPr>
      </p:pic>
      <p:pic>
        <p:nvPicPr>
          <p:cNvPr id="13" name="Picture 12" descr="A white background with black border&#10;&#10;AI-generated content may be incorrect.">
            <a:extLst>
              <a:ext uri="{FF2B5EF4-FFF2-40B4-BE49-F238E27FC236}">
                <a16:creationId xmlns:a16="http://schemas.microsoft.com/office/drawing/2014/main" id="{3BBA749B-A8C3-2599-57EA-86357B6D73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63" y="1953358"/>
            <a:ext cx="1939437" cy="1119554"/>
          </a:xfrm>
          <a:prstGeom prst="rect">
            <a:avLst/>
          </a:prstGeom>
        </p:spPr>
      </p:pic>
      <p:sp>
        <p:nvSpPr>
          <p:cNvPr id="456" name="Google Shape;456;p40">
            <a:extLst>
              <a:ext uri="{FF2B5EF4-FFF2-40B4-BE49-F238E27FC236}">
                <a16:creationId xmlns:a16="http://schemas.microsoft.com/office/drawing/2014/main" id="{5F6B762E-9EC0-554A-33FB-3E4D5C25BF4C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5898" y="46265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" sz="1400" b="1"/>
              <a:t>SOLOUTION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135C75-6361-A7F9-30AC-1E487FBDF285}"/>
              </a:ext>
            </a:extLst>
          </p:cNvPr>
          <p:cNvSpPr txBox="1"/>
          <p:nvPr/>
        </p:nvSpPr>
        <p:spPr>
          <a:xfrm>
            <a:off x="652096" y="2205404"/>
            <a:ext cx="178777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Egg system &amp; pet hatching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Coin economy from reduced usage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Shop, time-limit setting</a:t>
            </a:r>
          </a:p>
          <a:p>
            <a:pPr algn="ctr"/>
            <a:endParaRPr lang="en-GB"/>
          </a:p>
        </p:txBody>
      </p:sp>
      <p:pic>
        <p:nvPicPr>
          <p:cNvPr id="12" name="Picture 11" descr="A close-up of a red square&#10;&#10;AI-generated content may be incorrect.">
            <a:extLst>
              <a:ext uri="{FF2B5EF4-FFF2-40B4-BE49-F238E27FC236}">
                <a16:creationId xmlns:a16="http://schemas.microsoft.com/office/drawing/2014/main" id="{2A988B5A-3F42-57EF-0CF7-4CA7E6242E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223" y="1955189"/>
            <a:ext cx="1940169" cy="2513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28E2B90-3501-0F3D-69DF-A73867617D53}"/>
              </a:ext>
            </a:extLst>
          </p:cNvPr>
          <p:cNvSpPr txBox="1"/>
          <p:nvPr/>
        </p:nvSpPr>
        <p:spPr>
          <a:xfrm>
            <a:off x="2659673" y="2205404"/>
            <a:ext cx="19343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Streak system &amp; daily logins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Friend codes &amp; leaderboard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Pet needs &amp; room customisation</a:t>
            </a:r>
          </a:p>
          <a:p>
            <a:pPr algn="ctr"/>
            <a:endParaRPr lang="en-GB"/>
          </a:p>
        </p:txBody>
      </p:sp>
      <p:pic>
        <p:nvPicPr>
          <p:cNvPr id="15" name="Picture 14" descr="A yellow rectangular object with black letters&#10;&#10;AI-generated content may be incorrect.">
            <a:extLst>
              <a:ext uri="{FF2B5EF4-FFF2-40B4-BE49-F238E27FC236}">
                <a16:creationId xmlns:a16="http://schemas.microsoft.com/office/drawing/2014/main" id="{6BD22790-C482-531F-0848-2220EE5D4D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56742" y="1955189"/>
            <a:ext cx="1940169" cy="251314"/>
          </a:xfrm>
          <a:prstGeom prst="rect">
            <a:avLst/>
          </a:prstGeom>
        </p:spPr>
      </p:pic>
      <p:pic>
        <p:nvPicPr>
          <p:cNvPr id="4" name="Picture 3" descr="A blue screen with white text&#10;&#10;AI-generated content may be incorrect.">
            <a:extLst>
              <a:ext uri="{FF2B5EF4-FFF2-40B4-BE49-F238E27FC236}">
                <a16:creationId xmlns:a16="http://schemas.microsoft.com/office/drawing/2014/main" id="{D84A59B0-EFB4-E55D-B5A9-75EE75B8C3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895" y="3127496"/>
            <a:ext cx="1940171" cy="2586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0CC6B0-A0DB-DAE2-490D-1D9FF4FEA68E}"/>
              </a:ext>
            </a:extLst>
          </p:cNvPr>
          <p:cNvSpPr txBox="1"/>
          <p:nvPr/>
        </p:nvSpPr>
        <p:spPr>
          <a:xfrm>
            <a:off x="615461" y="3414346"/>
            <a:ext cx="185371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“Double-time” coin booster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Pet travels / lifecycle events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Letters/photos from past pets</a:t>
            </a:r>
          </a:p>
          <a:p>
            <a:pPr algn="ctr"/>
            <a:endParaRPr lang="en-GB"/>
          </a:p>
        </p:txBody>
      </p:sp>
      <p:pic>
        <p:nvPicPr>
          <p:cNvPr id="7" name="Picture 6" descr="A grey rectangular object with white dots&#10;&#10;AI-generated content may be incorrect.">
            <a:extLst>
              <a:ext uri="{FF2B5EF4-FFF2-40B4-BE49-F238E27FC236}">
                <a16:creationId xmlns:a16="http://schemas.microsoft.com/office/drawing/2014/main" id="{1AF0B230-E023-288A-CC7C-7C8738295A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34760" y="3127497"/>
            <a:ext cx="1940171" cy="2586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19B5ED-1239-A0BD-427E-0F53EC176D3F}"/>
              </a:ext>
            </a:extLst>
          </p:cNvPr>
          <p:cNvSpPr txBox="1"/>
          <p:nvPr/>
        </p:nvSpPr>
        <p:spPr>
          <a:xfrm>
            <a:off x="2637692" y="3414346"/>
            <a:ext cx="193430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Buying coins with real money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Excessive ads</a:t>
            </a:r>
          </a:p>
          <a:p>
            <a:pPr marL="182880" indent="-182880" algn="l" rtl="0">
              <a:buFont typeface="Arial"/>
              <a:buChar char="■"/>
            </a:pPr>
            <a:r>
              <a:rPr lang="en-GB" sz="1000" b="0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Activities exceeding 20 mins</a:t>
            </a:r>
          </a:p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EA235FF-C13F-CB56-AA29-BCB5E991E47A}"/>
              </a:ext>
            </a:extLst>
          </p:cNvPr>
          <p:cNvSpPr txBox="1"/>
          <p:nvPr/>
        </p:nvSpPr>
        <p:spPr>
          <a:xfrm>
            <a:off x="454269" y="1626576"/>
            <a:ext cx="77079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err="1">
                <a:solidFill>
                  <a:srgbClr val="555555"/>
                </a:solidFill>
                <a:latin typeface="Barlow"/>
              </a:rPr>
              <a:t>MoSCoW</a:t>
            </a:r>
            <a:r>
              <a:rPr lang="en-US" i="1">
                <a:solidFill>
                  <a:srgbClr val="555555"/>
                </a:solidFill>
                <a:latin typeface="Barlow"/>
              </a:rPr>
              <a:t> prioritization: what we build first, what waits, what we deliberately leave out.</a:t>
            </a:r>
            <a:endParaRPr lang="en-US"/>
          </a:p>
          <a:p>
            <a:endParaRPr lang="en-US" b="1" i="1">
              <a:solidFill>
                <a:srgbClr val="555555"/>
              </a:solidFill>
              <a:latin typeface="Barlow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B7494A-4FF7-AED6-92F1-81D42CF98D2A}"/>
              </a:ext>
            </a:extLst>
          </p:cNvPr>
          <p:cNvSpPr txBox="1"/>
          <p:nvPr/>
        </p:nvSpPr>
        <p:spPr>
          <a:xfrm>
            <a:off x="4725865" y="4139712"/>
            <a:ext cx="375871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000">
                <a:solidFill>
                  <a:schemeClr val="tx1"/>
                </a:solidFill>
                <a:latin typeface="Barlow"/>
              </a:rPr>
              <a:t>Our </a:t>
            </a:r>
            <a:r>
              <a:rPr lang="en-GB" sz="1000" b="0">
                <a:solidFill>
                  <a:schemeClr val="tx1"/>
                </a:solidFill>
                <a:latin typeface="Barlow"/>
              </a:rPr>
              <a:t>team </a:t>
            </a:r>
            <a:r>
              <a:rPr lang="en-GB" sz="1000">
                <a:solidFill>
                  <a:schemeClr val="tx1"/>
                </a:solidFill>
                <a:latin typeface="Barlow"/>
              </a:rPr>
              <a:t>session</a:t>
            </a:r>
            <a:r>
              <a:rPr lang="en-GB" sz="1000" b="0">
                <a:solidFill>
                  <a:schemeClr val="tx1"/>
                </a:solidFill>
                <a:latin typeface="Barlow"/>
              </a:rPr>
              <a:t>: </a:t>
            </a:r>
            <a:r>
              <a:rPr lang="en-GB" sz="1000">
                <a:solidFill>
                  <a:schemeClr val="tx1"/>
                </a:solidFill>
                <a:latin typeface="Barlow"/>
              </a:rPr>
              <a:t>Must Haves | Maybes | Must Nots Venn diagram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E64DBD-A6FE-9D13-9C15-6C269CFEFAA9}"/>
              </a:ext>
            </a:extLst>
          </p:cNvPr>
          <p:cNvSpPr txBox="1"/>
          <p:nvPr/>
        </p:nvSpPr>
        <p:spPr>
          <a:xfrm>
            <a:off x="578827" y="871903"/>
            <a:ext cx="7707922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3600" b="1" i="0">
                <a:solidFill>
                  <a:srgbClr val="000000"/>
                </a:solidFill>
                <a:latin typeface="Barlow"/>
                <a:ea typeface="Arial"/>
                <a:cs typeface="Arial"/>
              </a:rPr>
              <a:t>WHAT MAKES THE CUT</a:t>
            </a:r>
          </a:p>
          <a:p>
            <a:pPr algn="ctr"/>
            <a:endParaRPr lang="en-GB"/>
          </a:p>
        </p:txBody>
      </p:sp>
      <p:cxnSp>
        <p:nvCxnSpPr>
          <p:cNvPr id="21" name="Google Shape;360;p34">
            <a:extLst>
              <a:ext uri="{FF2B5EF4-FFF2-40B4-BE49-F238E27FC236}">
                <a16:creationId xmlns:a16="http://schemas.microsoft.com/office/drawing/2014/main" id="{A7A6C832-FC74-676E-4B0F-3ACA818C4748}"/>
              </a:ext>
            </a:extLst>
          </p:cNvPr>
          <p:cNvCxnSpPr/>
          <p:nvPr/>
        </p:nvCxnSpPr>
        <p:spPr>
          <a:xfrm flipV="1">
            <a:off x="384601" y="1585408"/>
            <a:ext cx="8463230" cy="14651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pic>
        <p:nvPicPr>
          <p:cNvPr id="22" name="Picture 21" descr="A white board with red writing on it&#10;&#10;AI-generated content may be incorrect.">
            <a:extLst>
              <a:ext uri="{FF2B5EF4-FFF2-40B4-BE49-F238E27FC236}">
                <a16:creationId xmlns:a16="http://schemas.microsoft.com/office/drawing/2014/main" id="{CEDE2E64-A65F-9F0A-9969-3A7F61F9F52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1631" y="1955922"/>
            <a:ext cx="3761643" cy="2184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570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6" name="Google Shape;476;p42"/>
          <p:cNvGrpSpPr/>
          <p:nvPr/>
        </p:nvGrpSpPr>
        <p:grpSpPr>
          <a:xfrm rot="363976">
            <a:off x="5171409" y="977644"/>
            <a:ext cx="2834373" cy="2576454"/>
            <a:chOff x="5770025" y="-2554975"/>
            <a:chExt cx="698375" cy="634825"/>
          </a:xfrm>
        </p:grpSpPr>
        <p:sp>
          <p:nvSpPr>
            <p:cNvPr id="477" name="Google Shape;477;p42"/>
            <p:cNvSpPr/>
            <p:nvPr/>
          </p:nvSpPr>
          <p:spPr>
            <a:xfrm>
              <a:off x="6021600" y="-2511300"/>
              <a:ext cx="171850" cy="170025"/>
            </a:xfrm>
            <a:custGeom>
              <a:avLst/>
              <a:gdLst/>
              <a:ahLst/>
              <a:cxnLst/>
              <a:rect l="l" t="t" r="r" b="b"/>
              <a:pathLst>
                <a:path w="6874" h="6801" extrusionOk="0">
                  <a:moveTo>
                    <a:pt x="3208" y="1"/>
                  </a:moveTo>
                  <a:lnTo>
                    <a:pt x="0" y="6801"/>
                  </a:lnTo>
                  <a:lnTo>
                    <a:pt x="6874" y="6489"/>
                  </a:lnTo>
                  <a:lnTo>
                    <a:pt x="320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42"/>
            <p:cNvSpPr/>
            <p:nvPr/>
          </p:nvSpPr>
          <p:spPr>
            <a:xfrm>
              <a:off x="6018850" y="-2515425"/>
              <a:ext cx="177825" cy="176000"/>
            </a:xfrm>
            <a:custGeom>
              <a:avLst/>
              <a:gdLst/>
              <a:ahLst/>
              <a:cxnLst/>
              <a:rect l="l" t="t" r="r" b="b"/>
              <a:pathLst>
                <a:path w="7113" h="7040" extrusionOk="0">
                  <a:moveTo>
                    <a:pt x="3318" y="331"/>
                  </a:moveTo>
                  <a:lnTo>
                    <a:pt x="6855" y="6581"/>
                  </a:lnTo>
                  <a:lnTo>
                    <a:pt x="239" y="6893"/>
                  </a:lnTo>
                  <a:lnTo>
                    <a:pt x="239" y="6893"/>
                  </a:lnTo>
                  <a:lnTo>
                    <a:pt x="3318" y="331"/>
                  </a:lnTo>
                  <a:close/>
                  <a:moveTo>
                    <a:pt x="3300" y="1"/>
                  </a:moveTo>
                  <a:lnTo>
                    <a:pt x="0" y="7039"/>
                  </a:lnTo>
                  <a:lnTo>
                    <a:pt x="7112" y="6728"/>
                  </a:lnTo>
                  <a:lnTo>
                    <a:pt x="330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42"/>
            <p:cNvSpPr/>
            <p:nvPr/>
          </p:nvSpPr>
          <p:spPr>
            <a:xfrm>
              <a:off x="6119650" y="-2459500"/>
              <a:ext cx="24325" cy="48125"/>
            </a:xfrm>
            <a:custGeom>
              <a:avLst/>
              <a:gdLst/>
              <a:ahLst/>
              <a:cxnLst/>
              <a:rect l="l" t="t" r="r" b="b"/>
              <a:pathLst>
                <a:path w="973" h="1925" extrusionOk="0">
                  <a:moveTo>
                    <a:pt x="1" y="0"/>
                  </a:moveTo>
                  <a:lnTo>
                    <a:pt x="1" y="0"/>
                  </a:lnTo>
                  <a:cubicBezTo>
                    <a:pt x="37" y="128"/>
                    <a:pt x="972" y="1925"/>
                    <a:pt x="972" y="1925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FA69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42"/>
            <p:cNvSpPr/>
            <p:nvPr/>
          </p:nvSpPr>
          <p:spPr>
            <a:xfrm>
              <a:off x="6117825" y="-2459975"/>
              <a:ext cx="27975" cy="49525"/>
            </a:xfrm>
            <a:custGeom>
              <a:avLst/>
              <a:gdLst/>
              <a:ahLst/>
              <a:cxnLst/>
              <a:rect l="l" t="t" r="r" b="b"/>
              <a:pathLst>
                <a:path w="1119" h="1981" extrusionOk="0">
                  <a:moveTo>
                    <a:pt x="147" y="1"/>
                  </a:moveTo>
                  <a:lnTo>
                    <a:pt x="0" y="37"/>
                  </a:lnTo>
                  <a:cubicBezTo>
                    <a:pt x="37" y="166"/>
                    <a:pt x="825" y="1687"/>
                    <a:pt x="972" y="1980"/>
                  </a:cubicBezTo>
                  <a:lnTo>
                    <a:pt x="1119" y="1925"/>
                  </a:lnTo>
                  <a:cubicBezTo>
                    <a:pt x="752" y="1229"/>
                    <a:pt x="165" y="92"/>
                    <a:pt x="14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42"/>
            <p:cNvSpPr/>
            <p:nvPr/>
          </p:nvSpPr>
          <p:spPr>
            <a:xfrm>
              <a:off x="6152200" y="-2398575"/>
              <a:ext cx="5975" cy="8275"/>
            </a:xfrm>
            <a:custGeom>
              <a:avLst/>
              <a:gdLst/>
              <a:ahLst/>
              <a:cxnLst/>
              <a:rect l="l" t="t" r="r" b="b"/>
              <a:pathLst>
                <a:path w="239" h="331" extrusionOk="0">
                  <a:moveTo>
                    <a:pt x="0" y="1"/>
                  </a:moveTo>
                  <a:cubicBezTo>
                    <a:pt x="73" y="111"/>
                    <a:pt x="147" y="221"/>
                    <a:pt x="238" y="331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FA69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42"/>
            <p:cNvSpPr/>
            <p:nvPr/>
          </p:nvSpPr>
          <p:spPr>
            <a:xfrm>
              <a:off x="6150350" y="-2399475"/>
              <a:ext cx="9200" cy="10550"/>
            </a:xfrm>
            <a:custGeom>
              <a:avLst/>
              <a:gdLst/>
              <a:ahLst/>
              <a:cxnLst/>
              <a:rect l="l" t="t" r="r" b="b"/>
              <a:pathLst>
                <a:path w="368" h="422" extrusionOk="0">
                  <a:moveTo>
                    <a:pt x="129" y="0"/>
                  </a:moveTo>
                  <a:lnTo>
                    <a:pt x="1" y="92"/>
                  </a:lnTo>
                  <a:lnTo>
                    <a:pt x="239" y="422"/>
                  </a:lnTo>
                  <a:lnTo>
                    <a:pt x="367" y="330"/>
                  </a:lnTo>
                  <a:lnTo>
                    <a:pt x="12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42"/>
            <p:cNvSpPr/>
            <p:nvPr/>
          </p:nvSpPr>
          <p:spPr>
            <a:xfrm>
              <a:off x="6067875" y="-2415525"/>
              <a:ext cx="5975" cy="14225"/>
            </a:xfrm>
            <a:custGeom>
              <a:avLst/>
              <a:gdLst/>
              <a:ahLst/>
              <a:cxnLst/>
              <a:rect l="l" t="t" r="r" b="b"/>
              <a:pathLst>
                <a:path w="239" h="569" extrusionOk="0">
                  <a:moveTo>
                    <a:pt x="239" y="1"/>
                  </a:moveTo>
                  <a:cubicBezTo>
                    <a:pt x="147" y="202"/>
                    <a:pt x="74" y="386"/>
                    <a:pt x="1" y="569"/>
                  </a:cubicBezTo>
                  <a:lnTo>
                    <a:pt x="239" y="1"/>
                  </a:lnTo>
                  <a:close/>
                </a:path>
              </a:pathLst>
            </a:custGeom>
            <a:solidFill>
              <a:srgbClr val="FA69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42"/>
            <p:cNvSpPr/>
            <p:nvPr/>
          </p:nvSpPr>
          <p:spPr>
            <a:xfrm>
              <a:off x="6066050" y="-2415975"/>
              <a:ext cx="9650" cy="15600"/>
            </a:xfrm>
            <a:custGeom>
              <a:avLst/>
              <a:gdLst/>
              <a:ahLst/>
              <a:cxnLst/>
              <a:rect l="l" t="t" r="r" b="b"/>
              <a:pathLst>
                <a:path w="386" h="624" extrusionOk="0">
                  <a:moveTo>
                    <a:pt x="239" y="0"/>
                  </a:moveTo>
                  <a:lnTo>
                    <a:pt x="0" y="569"/>
                  </a:lnTo>
                  <a:lnTo>
                    <a:pt x="147" y="624"/>
                  </a:lnTo>
                  <a:lnTo>
                    <a:pt x="385" y="55"/>
                  </a:lnTo>
                  <a:lnTo>
                    <a:pt x="23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42"/>
            <p:cNvSpPr/>
            <p:nvPr/>
          </p:nvSpPr>
          <p:spPr>
            <a:xfrm>
              <a:off x="6088050" y="-2442100"/>
              <a:ext cx="4150" cy="7825"/>
            </a:xfrm>
            <a:custGeom>
              <a:avLst/>
              <a:gdLst/>
              <a:ahLst/>
              <a:cxnLst/>
              <a:rect l="l" t="t" r="r" b="b"/>
              <a:pathLst>
                <a:path w="166" h="313" extrusionOk="0">
                  <a:moveTo>
                    <a:pt x="0" y="1"/>
                  </a:moveTo>
                  <a:lnTo>
                    <a:pt x="0" y="1"/>
                  </a:lnTo>
                  <a:cubicBezTo>
                    <a:pt x="28" y="56"/>
                    <a:pt x="55" y="106"/>
                    <a:pt x="83" y="156"/>
                  </a:cubicBezTo>
                  <a:lnTo>
                    <a:pt x="83" y="156"/>
                  </a:lnTo>
                  <a:lnTo>
                    <a:pt x="0" y="1"/>
                  </a:lnTo>
                  <a:close/>
                  <a:moveTo>
                    <a:pt x="83" y="156"/>
                  </a:moveTo>
                  <a:lnTo>
                    <a:pt x="165" y="312"/>
                  </a:lnTo>
                  <a:cubicBezTo>
                    <a:pt x="138" y="257"/>
                    <a:pt x="110" y="207"/>
                    <a:pt x="83" y="156"/>
                  </a:cubicBezTo>
                  <a:close/>
                </a:path>
              </a:pathLst>
            </a:custGeom>
            <a:solidFill>
              <a:srgbClr val="FA694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42"/>
            <p:cNvSpPr/>
            <p:nvPr/>
          </p:nvSpPr>
          <p:spPr>
            <a:xfrm>
              <a:off x="6086200" y="-2443025"/>
              <a:ext cx="7350" cy="9650"/>
            </a:xfrm>
            <a:custGeom>
              <a:avLst/>
              <a:gdLst/>
              <a:ahLst/>
              <a:cxnLst/>
              <a:rect l="l" t="t" r="r" b="b"/>
              <a:pathLst>
                <a:path w="294" h="386" extrusionOk="0">
                  <a:moveTo>
                    <a:pt x="129" y="1"/>
                  </a:moveTo>
                  <a:lnTo>
                    <a:pt x="1" y="74"/>
                  </a:lnTo>
                  <a:lnTo>
                    <a:pt x="166" y="386"/>
                  </a:lnTo>
                  <a:lnTo>
                    <a:pt x="294" y="294"/>
                  </a:lnTo>
                  <a:lnTo>
                    <a:pt x="12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42"/>
            <p:cNvSpPr/>
            <p:nvPr/>
          </p:nvSpPr>
          <p:spPr>
            <a:xfrm>
              <a:off x="6291500" y="-2292575"/>
              <a:ext cx="175525" cy="176750"/>
            </a:xfrm>
            <a:custGeom>
              <a:avLst/>
              <a:gdLst/>
              <a:ahLst/>
              <a:cxnLst/>
              <a:rect l="l" t="t" r="r" b="b"/>
              <a:pathLst>
                <a:path w="7021" h="7070" extrusionOk="0">
                  <a:moveTo>
                    <a:pt x="3122" y="1"/>
                  </a:moveTo>
                  <a:cubicBezTo>
                    <a:pt x="3022" y="1"/>
                    <a:pt x="2922" y="5"/>
                    <a:pt x="2823" y="13"/>
                  </a:cubicBezTo>
                  <a:cubicBezTo>
                    <a:pt x="1705" y="105"/>
                    <a:pt x="642" y="710"/>
                    <a:pt x="0" y="1626"/>
                  </a:cubicBezTo>
                  <a:lnTo>
                    <a:pt x="220" y="6886"/>
                  </a:lnTo>
                  <a:cubicBezTo>
                    <a:pt x="691" y="7010"/>
                    <a:pt x="1175" y="7069"/>
                    <a:pt x="1660" y="7069"/>
                  </a:cubicBezTo>
                  <a:cubicBezTo>
                    <a:pt x="3193" y="7069"/>
                    <a:pt x="4724" y="6470"/>
                    <a:pt x="5810" y="5383"/>
                  </a:cubicBezTo>
                  <a:cubicBezTo>
                    <a:pt x="6177" y="5017"/>
                    <a:pt x="6507" y="4595"/>
                    <a:pt x="6672" y="4100"/>
                  </a:cubicBezTo>
                  <a:cubicBezTo>
                    <a:pt x="7020" y="3092"/>
                    <a:pt x="6617" y="1919"/>
                    <a:pt x="5865" y="1150"/>
                  </a:cubicBezTo>
                  <a:cubicBezTo>
                    <a:pt x="5148" y="416"/>
                    <a:pt x="4128" y="1"/>
                    <a:pt x="3122" y="1"/>
                  </a:cubicBezTo>
                  <a:close/>
                </a:path>
              </a:pathLst>
            </a:custGeom>
            <a:solidFill>
              <a:srgbClr val="FEB8B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42"/>
            <p:cNvSpPr/>
            <p:nvPr/>
          </p:nvSpPr>
          <p:spPr>
            <a:xfrm>
              <a:off x="6289650" y="-2294400"/>
              <a:ext cx="178750" cy="180425"/>
            </a:xfrm>
            <a:custGeom>
              <a:avLst/>
              <a:gdLst/>
              <a:ahLst/>
              <a:cxnLst/>
              <a:rect l="l" t="t" r="r" b="b"/>
              <a:pathLst>
                <a:path w="7150" h="7217" extrusionOk="0">
                  <a:moveTo>
                    <a:pt x="3186" y="0"/>
                  </a:moveTo>
                  <a:cubicBezTo>
                    <a:pt x="3084" y="0"/>
                    <a:pt x="2981" y="5"/>
                    <a:pt x="2879" y="13"/>
                  </a:cubicBezTo>
                  <a:cubicBezTo>
                    <a:pt x="1742" y="104"/>
                    <a:pt x="661" y="709"/>
                    <a:pt x="1" y="1644"/>
                  </a:cubicBezTo>
                  <a:lnTo>
                    <a:pt x="129" y="1736"/>
                  </a:lnTo>
                  <a:cubicBezTo>
                    <a:pt x="771" y="838"/>
                    <a:pt x="1797" y="251"/>
                    <a:pt x="2897" y="159"/>
                  </a:cubicBezTo>
                  <a:cubicBezTo>
                    <a:pt x="2996" y="151"/>
                    <a:pt x="3096" y="147"/>
                    <a:pt x="3195" y="147"/>
                  </a:cubicBezTo>
                  <a:cubicBezTo>
                    <a:pt x="4196" y="147"/>
                    <a:pt x="5184" y="561"/>
                    <a:pt x="5884" y="1277"/>
                  </a:cubicBezTo>
                  <a:cubicBezTo>
                    <a:pt x="6673" y="2084"/>
                    <a:pt x="6984" y="3239"/>
                    <a:pt x="6673" y="4155"/>
                  </a:cubicBezTo>
                  <a:cubicBezTo>
                    <a:pt x="6526" y="4577"/>
                    <a:pt x="6251" y="4980"/>
                    <a:pt x="5829" y="5401"/>
                  </a:cubicBezTo>
                  <a:cubicBezTo>
                    <a:pt x="4758" y="6473"/>
                    <a:pt x="3252" y="7069"/>
                    <a:pt x="1739" y="7069"/>
                  </a:cubicBezTo>
                  <a:cubicBezTo>
                    <a:pt x="1260" y="7069"/>
                    <a:pt x="780" y="7010"/>
                    <a:pt x="312" y="6886"/>
                  </a:cubicBezTo>
                  <a:lnTo>
                    <a:pt x="276" y="7033"/>
                  </a:lnTo>
                  <a:cubicBezTo>
                    <a:pt x="752" y="7161"/>
                    <a:pt x="1247" y="7216"/>
                    <a:pt x="1724" y="7216"/>
                  </a:cubicBezTo>
                  <a:cubicBezTo>
                    <a:pt x="3282" y="7216"/>
                    <a:pt x="4840" y="6611"/>
                    <a:pt x="5939" y="5511"/>
                  </a:cubicBezTo>
                  <a:cubicBezTo>
                    <a:pt x="6379" y="5072"/>
                    <a:pt x="6673" y="4650"/>
                    <a:pt x="6819" y="4210"/>
                  </a:cubicBezTo>
                  <a:cubicBezTo>
                    <a:pt x="7149" y="3239"/>
                    <a:pt x="6819" y="2011"/>
                    <a:pt x="5994" y="1168"/>
                  </a:cubicBezTo>
                  <a:cubicBezTo>
                    <a:pt x="5261" y="417"/>
                    <a:pt x="4223" y="0"/>
                    <a:pt x="318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42"/>
            <p:cNvSpPr/>
            <p:nvPr/>
          </p:nvSpPr>
          <p:spPr>
            <a:xfrm>
              <a:off x="5772775" y="-2287400"/>
              <a:ext cx="151700" cy="171550"/>
            </a:xfrm>
            <a:custGeom>
              <a:avLst/>
              <a:gdLst/>
              <a:ahLst/>
              <a:cxnLst/>
              <a:rect l="l" t="t" r="r" b="b"/>
              <a:pathLst>
                <a:path w="6068" h="6862" extrusionOk="0">
                  <a:moveTo>
                    <a:pt x="3237" y="1"/>
                  </a:moveTo>
                  <a:cubicBezTo>
                    <a:pt x="2364" y="1"/>
                    <a:pt x="1474" y="269"/>
                    <a:pt x="899" y="906"/>
                  </a:cubicBezTo>
                  <a:cubicBezTo>
                    <a:pt x="441" y="1437"/>
                    <a:pt x="221" y="2152"/>
                    <a:pt x="129" y="2849"/>
                  </a:cubicBezTo>
                  <a:cubicBezTo>
                    <a:pt x="1" y="3600"/>
                    <a:pt x="1" y="4407"/>
                    <a:pt x="294" y="5103"/>
                  </a:cubicBezTo>
                  <a:cubicBezTo>
                    <a:pt x="679" y="5946"/>
                    <a:pt x="1485" y="6533"/>
                    <a:pt x="2365" y="6753"/>
                  </a:cubicBezTo>
                  <a:cubicBezTo>
                    <a:pt x="2667" y="6827"/>
                    <a:pt x="2976" y="6861"/>
                    <a:pt x="3285" y="6861"/>
                  </a:cubicBezTo>
                  <a:cubicBezTo>
                    <a:pt x="3893" y="6861"/>
                    <a:pt x="4500" y="6727"/>
                    <a:pt x="5059" y="6496"/>
                  </a:cubicBezTo>
                  <a:lnTo>
                    <a:pt x="6068" y="1621"/>
                  </a:lnTo>
                  <a:cubicBezTo>
                    <a:pt x="5774" y="649"/>
                    <a:pt x="4711" y="136"/>
                    <a:pt x="3703" y="26"/>
                  </a:cubicBezTo>
                  <a:cubicBezTo>
                    <a:pt x="3550" y="9"/>
                    <a:pt x="3393" y="1"/>
                    <a:pt x="3237" y="1"/>
                  </a:cubicBezTo>
                  <a:close/>
                </a:path>
              </a:pathLst>
            </a:custGeom>
            <a:solidFill>
              <a:srgbClr val="FEB8B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42"/>
            <p:cNvSpPr/>
            <p:nvPr/>
          </p:nvSpPr>
          <p:spPr>
            <a:xfrm>
              <a:off x="5770025" y="-2289275"/>
              <a:ext cx="156275" cy="175300"/>
            </a:xfrm>
            <a:custGeom>
              <a:avLst/>
              <a:gdLst/>
              <a:ahLst/>
              <a:cxnLst/>
              <a:rect l="l" t="t" r="r" b="b"/>
              <a:pathLst>
                <a:path w="6251" h="7012" extrusionOk="0">
                  <a:moveTo>
                    <a:pt x="3338" y="1"/>
                  </a:moveTo>
                  <a:cubicBezTo>
                    <a:pt x="2360" y="1"/>
                    <a:pt x="1488" y="328"/>
                    <a:pt x="954" y="926"/>
                  </a:cubicBezTo>
                  <a:cubicBezTo>
                    <a:pt x="551" y="1384"/>
                    <a:pt x="294" y="2026"/>
                    <a:pt x="147" y="2905"/>
                  </a:cubicBezTo>
                  <a:cubicBezTo>
                    <a:pt x="1" y="3840"/>
                    <a:pt x="74" y="4592"/>
                    <a:pt x="349" y="5215"/>
                  </a:cubicBezTo>
                  <a:cubicBezTo>
                    <a:pt x="716" y="6040"/>
                    <a:pt x="1504" y="6663"/>
                    <a:pt x="2457" y="6901"/>
                  </a:cubicBezTo>
                  <a:cubicBezTo>
                    <a:pt x="2768" y="6974"/>
                    <a:pt x="3062" y="7011"/>
                    <a:pt x="3392" y="7011"/>
                  </a:cubicBezTo>
                  <a:cubicBezTo>
                    <a:pt x="3978" y="7011"/>
                    <a:pt x="4601" y="6883"/>
                    <a:pt x="5206" y="6644"/>
                  </a:cubicBezTo>
                  <a:lnTo>
                    <a:pt x="5151" y="6498"/>
                  </a:lnTo>
                  <a:cubicBezTo>
                    <a:pt x="4565" y="6737"/>
                    <a:pt x="3964" y="6859"/>
                    <a:pt x="3387" y="6859"/>
                  </a:cubicBezTo>
                  <a:cubicBezTo>
                    <a:pt x="3080" y="6859"/>
                    <a:pt x="2780" y="6825"/>
                    <a:pt x="2493" y="6754"/>
                  </a:cubicBezTo>
                  <a:cubicBezTo>
                    <a:pt x="1577" y="6535"/>
                    <a:pt x="825" y="5930"/>
                    <a:pt x="477" y="5142"/>
                  </a:cubicBezTo>
                  <a:cubicBezTo>
                    <a:pt x="221" y="4555"/>
                    <a:pt x="166" y="3840"/>
                    <a:pt x="312" y="2924"/>
                  </a:cubicBezTo>
                  <a:cubicBezTo>
                    <a:pt x="441" y="2081"/>
                    <a:pt x="679" y="1476"/>
                    <a:pt x="1064" y="1036"/>
                  </a:cubicBezTo>
                  <a:cubicBezTo>
                    <a:pt x="1582" y="470"/>
                    <a:pt x="2397" y="147"/>
                    <a:pt x="3335" y="147"/>
                  </a:cubicBezTo>
                  <a:cubicBezTo>
                    <a:pt x="3491" y="147"/>
                    <a:pt x="3651" y="156"/>
                    <a:pt x="3813" y="174"/>
                  </a:cubicBezTo>
                  <a:cubicBezTo>
                    <a:pt x="4693" y="266"/>
                    <a:pt x="5811" y="724"/>
                    <a:pt x="6104" y="1714"/>
                  </a:cubicBezTo>
                  <a:lnTo>
                    <a:pt x="6251" y="1659"/>
                  </a:lnTo>
                  <a:cubicBezTo>
                    <a:pt x="5939" y="614"/>
                    <a:pt x="4748" y="119"/>
                    <a:pt x="3831" y="28"/>
                  </a:cubicBezTo>
                  <a:cubicBezTo>
                    <a:pt x="3665" y="10"/>
                    <a:pt x="3500" y="1"/>
                    <a:pt x="333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42"/>
            <p:cNvSpPr/>
            <p:nvPr/>
          </p:nvSpPr>
          <p:spPr>
            <a:xfrm>
              <a:off x="5870850" y="-2379325"/>
              <a:ext cx="486200" cy="457325"/>
            </a:xfrm>
            <a:custGeom>
              <a:avLst/>
              <a:gdLst/>
              <a:ahLst/>
              <a:cxnLst/>
              <a:rect l="l" t="t" r="r" b="b"/>
              <a:pathLst>
                <a:path w="19448" h="18293" extrusionOk="0">
                  <a:moveTo>
                    <a:pt x="9714" y="1"/>
                  </a:moveTo>
                  <a:cubicBezTo>
                    <a:pt x="4344" y="1"/>
                    <a:pt x="0" y="4106"/>
                    <a:pt x="0" y="9147"/>
                  </a:cubicBezTo>
                  <a:cubicBezTo>
                    <a:pt x="0" y="14206"/>
                    <a:pt x="4344" y="18293"/>
                    <a:pt x="9714" y="18293"/>
                  </a:cubicBezTo>
                  <a:cubicBezTo>
                    <a:pt x="15085" y="18293"/>
                    <a:pt x="19447" y="14206"/>
                    <a:pt x="19447" y="9147"/>
                  </a:cubicBezTo>
                  <a:cubicBezTo>
                    <a:pt x="19447" y="4106"/>
                    <a:pt x="15085" y="1"/>
                    <a:pt x="9714" y="1"/>
                  </a:cubicBezTo>
                  <a:close/>
                </a:path>
              </a:pathLst>
            </a:custGeom>
            <a:solidFill>
              <a:srgbClr val="FEB8B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42"/>
            <p:cNvSpPr/>
            <p:nvPr/>
          </p:nvSpPr>
          <p:spPr>
            <a:xfrm>
              <a:off x="5869000" y="-2381150"/>
              <a:ext cx="489875" cy="461000"/>
            </a:xfrm>
            <a:custGeom>
              <a:avLst/>
              <a:gdLst/>
              <a:ahLst/>
              <a:cxnLst/>
              <a:rect l="l" t="t" r="r" b="b"/>
              <a:pathLst>
                <a:path w="19595" h="18440" extrusionOk="0">
                  <a:moveTo>
                    <a:pt x="9788" y="147"/>
                  </a:moveTo>
                  <a:cubicBezTo>
                    <a:pt x="15104" y="147"/>
                    <a:pt x="19448" y="4216"/>
                    <a:pt x="19448" y="9220"/>
                  </a:cubicBezTo>
                  <a:cubicBezTo>
                    <a:pt x="19448" y="14224"/>
                    <a:pt x="15104" y="18293"/>
                    <a:pt x="9788" y="18293"/>
                  </a:cubicBezTo>
                  <a:cubicBezTo>
                    <a:pt x="4473" y="18293"/>
                    <a:pt x="147" y="14224"/>
                    <a:pt x="147" y="9220"/>
                  </a:cubicBezTo>
                  <a:cubicBezTo>
                    <a:pt x="147" y="4216"/>
                    <a:pt x="4473" y="147"/>
                    <a:pt x="9788" y="147"/>
                  </a:cubicBezTo>
                  <a:close/>
                  <a:moveTo>
                    <a:pt x="9788" y="0"/>
                  </a:moveTo>
                  <a:cubicBezTo>
                    <a:pt x="4400" y="0"/>
                    <a:pt x="1" y="4143"/>
                    <a:pt x="1" y="9220"/>
                  </a:cubicBezTo>
                  <a:cubicBezTo>
                    <a:pt x="1" y="14297"/>
                    <a:pt x="4400" y="18439"/>
                    <a:pt x="9788" y="18439"/>
                  </a:cubicBezTo>
                  <a:cubicBezTo>
                    <a:pt x="15196" y="18439"/>
                    <a:pt x="19595" y="14297"/>
                    <a:pt x="19595" y="9220"/>
                  </a:cubicBezTo>
                  <a:cubicBezTo>
                    <a:pt x="19595" y="4143"/>
                    <a:pt x="15196" y="0"/>
                    <a:pt x="978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42"/>
            <p:cNvSpPr/>
            <p:nvPr/>
          </p:nvSpPr>
          <p:spPr>
            <a:xfrm>
              <a:off x="6032125" y="-2239175"/>
              <a:ext cx="183325" cy="86725"/>
            </a:xfrm>
            <a:custGeom>
              <a:avLst/>
              <a:gdLst/>
              <a:ahLst/>
              <a:cxnLst/>
              <a:rect l="l" t="t" r="r" b="b"/>
              <a:pathLst>
                <a:path w="7333" h="3469" extrusionOk="0">
                  <a:moveTo>
                    <a:pt x="1229" y="1"/>
                  </a:moveTo>
                  <a:cubicBezTo>
                    <a:pt x="882" y="1"/>
                    <a:pt x="554" y="145"/>
                    <a:pt x="331" y="461"/>
                  </a:cubicBezTo>
                  <a:cubicBezTo>
                    <a:pt x="1" y="938"/>
                    <a:pt x="56" y="1616"/>
                    <a:pt x="313" y="2093"/>
                  </a:cubicBezTo>
                  <a:cubicBezTo>
                    <a:pt x="883" y="3145"/>
                    <a:pt x="2095" y="3468"/>
                    <a:pt x="3207" y="3468"/>
                  </a:cubicBezTo>
                  <a:cubicBezTo>
                    <a:pt x="3238" y="3468"/>
                    <a:pt x="3269" y="3468"/>
                    <a:pt x="3300" y="3467"/>
                  </a:cubicBezTo>
                  <a:cubicBezTo>
                    <a:pt x="4198" y="3449"/>
                    <a:pt x="5335" y="3376"/>
                    <a:pt x="6123" y="2881"/>
                  </a:cubicBezTo>
                  <a:cubicBezTo>
                    <a:pt x="6801" y="2459"/>
                    <a:pt x="7333" y="1250"/>
                    <a:pt x="6746" y="553"/>
                  </a:cubicBezTo>
                  <a:cubicBezTo>
                    <a:pt x="6542" y="313"/>
                    <a:pt x="6273" y="241"/>
                    <a:pt x="5989" y="241"/>
                  </a:cubicBezTo>
                  <a:cubicBezTo>
                    <a:pt x="5688" y="241"/>
                    <a:pt x="5370" y="323"/>
                    <a:pt x="5096" y="370"/>
                  </a:cubicBezTo>
                  <a:cubicBezTo>
                    <a:pt x="4565" y="473"/>
                    <a:pt x="4034" y="592"/>
                    <a:pt x="3487" y="592"/>
                  </a:cubicBezTo>
                  <a:cubicBezTo>
                    <a:pt x="3449" y="592"/>
                    <a:pt x="3412" y="591"/>
                    <a:pt x="3373" y="590"/>
                  </a:cubicBezTo>
                  <a:cubicBezTo>
                    <a:pt x="2897" y="590"/>
                    <a:pt x="2530" y="443"/>
                    <a:pt x="2145" y="278"/>
                  </a:cubicBezTo>
                  <a:cubicBezTo>
                    <a:pt x="2035" y="223"/>
                    <a:pt x="1925" y="168"/>
                    <a:pt x="1815" y="132"/>
                  </a:cubicBezTo>
                  <a:cubicBezTo>
                    <a:pt x="1624" y="46"/>
                    <a:pt x="1424" y="1"/>
                    <a:pt x="12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42"/>
            <p:cNvSpPr/>
            <p:nvPr/>
          </p:nvSpPr>
          <p:spPr>
            <a:xfrm>
              <a:off x="5979450" y="-2301425"/>
              <a:ext cx="71500" cy="55925"/>
            </a:xfrm>
            <a:custGeom>
              <a:avLst/>
              <a:gdLst/>
              <a:ahLst/>
              <a:cxnLst/>
              <a:rect l="l" t="t" r="r" b="b"/>
              <a:pathLst>
                <a:path w="2860" h="2237" extrusionOk="0">
                  <a:moveTo>
                    <a:pt x="1430" y="1"/>
                  </a:moveTo>
                  <a:cubicBezTo>
                    <a:pt x="0" y="1"/>
                    <a:pt x="0" y="2237"/>
                    <a:pt x="1430" y="2237"/>
                  </a:cubicBezTo>
                  <a:cubicBezTo>
                    <a:pt x="2859" y="2237"/>
                    <a:pt x="2859" y="1"/>
                    <a:pt x="143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42"/>
            <p:cNvSpPr/>
            <p:nvPr/>
          </p:nvSpPr>
          <p:spPr>
            <a:xfrm>
              <a:off x="6178775" y="-2301425"/>
              <a:ext cx="71950" cy="55925"/>
            </a:xfrm>
            <a:custGeom>
              <a:avLst/>
              <a:gdLst/>
              <a:ahLst/>
              <a:cxnLst/>
              <a:rect l="l" t="t" r="r" b="b"/>
              <a:pathLst>
                <a:path w="2878" h="2237" extrusionOk="0">
                  <a:moveTo>
                    <a:pt x="1448" y="1"/>
                  </a:moveTo>
                  <a:cubicBezTo>
                    <a:pt x="19" y="1"/>
                    <a:pt x="0" y="2237"/>
                    <a:pt x="1448" y="2237"/>
                  </a:cubicBezTo>
                  <a:cubicBezTo>
                    <a:pt x="2878" y="2237"/>
                    <a:pt x="2878" y="1"/>
                    <a:pt x="144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42"/>
            <p:cNvSpPr/>
            <p:nvPr/>
          </p:nvSpPr>
          <p:spPr>
            <a:xfrm>
              <a:off x="6360225" y="-2254675"/>
              <a:ext cx="52275" cy="55925"/>
            </a:xfrm>
            <a:custGeom>
              <a:avLst/>
              <a:gdLst/>
              <a:ahLst/>
              <a:cxnLst/>
              <a:rect l="l" t="t" r="r" b="b"/>
              <a:pathLst>
                <a:path w="2091" h="2237" extrusionOk="0">
                  <a:moveTo>
                    <a:pt x="2072" y="0"/>
                  </a:moveTo>
                  <a:cubicBezTo>
                    <a:pt x="1540" y="18"/>
                    <a:pt x="1009" y="275"/>
                    <a:pt x="605" y="715"/>
                  </a:cubicBezTo>
                  <a:cubicBezTo>
                    <a:pt x="202" y="1155"/>
                    <a:pt x="1" y="1705"/>
                    <a:pt x="19" y="2236"/>
                  </a:cubicBezTo>
                  <a:lnTo>
                    <a:pt x="165" y="2236"/>
                  </a:lnTo>
                  <a:cubicBezTo>
                    <a:pt x="147" y="1741"/>
                    <a:pt x="349" y="1228"/>
                    <a:pt x="715" y="825"/>
                  </a:cubicBezTo>
                  <a:cubicBezTo>
                    <a:pt x="1082" y="422"/>
                    <a:pt x="1577" y="165"/>
                    <a:pt x="2090" y="165"/>
                  </a:cubicBezTo>
                  <a:lnTo>
                    <a:pt x="207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42"/>
            <p:cNvSpPr/>
            <p:nvPr/>
          </p:nvSpPr>
          <p:spPr>
            <a:xfrm>
              <a:off x="5817675" y="-2246425"/>
              <a:ext cx="38975" cy="50425"/>
            </a:xfrm>
            <a:custGeom>
              <a:avLst/>
              <a:gdLst/>
              <a:ahLst/>
              <a:cxnLst/>
              <a:rect l="l" t="t" r="r" b="b"/>
              <a:pathLst>
                <a:path w="1559" h="2017" extrusionOk="0">
                  <a:moveTo>
                    <a:pt x="19" y="0"/>
                  </a:moveTo>
                  <a:lnTo>
                    <a:pt x="1" y="147"/>
                  </a:lnTo>
                  <a:cubicBezTo>
                    <a:pt x="789" y="312"/>
                    <a:pt x="1394" y="1173"/>
                    <a:pt x="1266" y="1998"/>
                  </a:cubicBezTo>
                  <a:lnTo>
                    <a:pt x="1431" y="2016"/>
                  </a:lnTo>
                  <a:cubicBezTo>
                    <a:pt x="1559" y="1118"/>
                    <a:pt x="917" y="183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42"/>
            <p:cNvSpPr/>
            <p:nvPr/>
          </p:nvSpPr>
          <p:spPr>
            <a:xfrm>
              <a:off x="6369400" y="-2224800"/>
              <a:ext cx="28875" cy="2225"/>
            </a:xfrm>
            <a:custGeom>
              <a:avLst/>
              <a:gdLst/>
              <a:ahLst/>
              <a:cxnLst/>
              <a:rect l="l" t="t" r="r" b="b"/>
              <a:pathLst>
                <a:path w="1155" h="89" extrusionOk="0">
                  <a:moveTo>
                    <a:pt x="525" y="0"/>
                  </a:moveTo>
                  <a:cubicBezTo>
                    <a:pt x="350" y="0"/>
                    <a:pt x="173" y="18"/>
                    <a:pt x="0" y="51"/>
                  </a:cubicBezTo>
                  <a:lnTo>
                    <a:pt x="1155" y="88"/>
                  </a:lnTo>
                  <a:cubicBezTo>
                    <a:pt x="953" y="28"/>
                    <a:pt x="740" y="0"/>
                    <a:pt x="5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42"/>
            <p:cNvSpPr/>
            <p:nvPr/>
          </p:nvSpPr>
          <p:spPr>
            <a:xfrm>
              <a:off x="6368925" y="-2226825"/>
              <a:ext cx="29825" cy="6075"/>
            </a:xfrm>
            <a:custGeom>
              <a:avLst/>
              <a:gdLst/>
              <a:ahLst/>
              <a:cxnLst/>
              <a:rect l="l" t="t" r="r" b="b"/>
              <a:pathLst>
                <a:path w="1193" h="243" extrusionOk="0">
                  <a:moveTo>
                    <a:pt x="522" y="0"/>
                  </a:moveTo>
                  <a:cubicBezTo>
                    <a:pt x="349" y="0"/>
                    <a:pt x="175" y="20"/>
                    <a:pt x="1" y="59"/>
                  </a:cubicBezTo>
                  <a:lnTo>
                    <a:pt x="37" y="206"/>
                  </a:lnTo>
                  <a:cubicBezTo>
                    <a:pt x="202" y="173"/>
                    <a:pt x="371" y="155"/>
                    <a:pt x="540" y="155"/>
                  </a:cubicBezTo>
                  <a:cubicBezTo>
                    <a:pt x="746" y="155"/>
                    <a:pt x="954" y="182"/>
                    <a:pt x="1155" y="242"/>
                  </a:cubicBezTo>
                  <a:lnTo>
                    <a:pt x="1192" y="96"/>
                  </a:lnTo>
                  <a:cubicBezTo>
                    <a:pt x="974" y="33"/>
                    <a:pt x="749" y="0"/>
                    <a:pt x="52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42"/>
            <p:cNvSpPr/>
            <p:nvPr/>
          </p:nvSpPr>
          <p:spPr>
            <a:xfrm>
              <a:off x="5826400" y="-2219925"/>
              <a:ext cx="24300" cy="7425"/>
            </a:xfrm>
            <a:custGeom>
              <a:avLst/>
              <a:gdLst/>
              <a:ahLst/>
              <a:cxnLst/>
              <a:rect l="l" t="t" r="r" b="b"/>
              <a:pathLst>
                <a:path w="972" h="297" extrusionOk="0">
                  <a:moveTo>
                    <a:pt x="662" y="1"/>
                  </a:moveTo>
                  <a:cubicBezTo>
                    <a:pt x="415" y="1"/>
                    <a:pt x="167" y="104"/>
                    <a:pt x="0" y="296"/>
                  </a:cubicBezTo>
                  <a:lnTo>
                    <a:pt x="972" y="58"/>
                  </a:lnTo>
                  <a:cubicBezTo>
                    <a:pt x="873" y="20"/>
                    <a:pt x="768" y="1"/>
                    <a:pt x="66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42"/>
            <p:cNvSpPr/>
            <p:nvPr/>
          </p:nvSpPr>
          <p:spPr>
            <a:xfrm>
              <a:off x="5825025" y="-2221725"/>
              <a:ext cx="26600" cy="10125"/>
            </a:xfrm>
            <a:custGeom>
              <a:avLst/>
              <a:gdLst/>
              <a:ahLst/>
              <a:cxnLst/>
              <a:rect l="l" t="t" r="r" b="b"/>
              <a:pathLst>
                <a:path w="1064" h="405" extrusionOk="0">
                  <a:moveTo>
                    <a:pt x="726" y="0"/>
                  </a:moveTo>
                  <a:cubicBezTo>
                    <a:pt x="453" y="0"/>
                    <a:pt x="181" y="107"/>
                    <a:pt x="0" y="313"/>
                  </a:cubicBezTo>
                  <a:lnTo>
                    <a:pt x="110" y="405"/>
                  </a:lnTo>
                  <a:cubicBezTo>
                    <a:pt x="263" y="239"/>
                    <a:pt x="487" y="153"/>
                    <a:pt x="708" y="153"/>
                  </a:cubicBezTo>
                  <a:cubicBezTo>
                    <a:pt x="804" y="153"/>
                    <a:pt x="901" y="170"/>
                    <a:pt x="990" y="203"/>
                  </a:cubicBezTo>
                  <a:lnTo>
                    <a:pt x="1063" y="57"/>
                  </a:lnTo>
                  <a:cubicBezTo>
                    <a:pt x="955" y="19"/>
                    <a:pt x="840" y="0"/>
                    <a:pt x="72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42"/>
            <p:cNvSpPr/>
            <p:nvPr/>
          </p:nvSpPr>
          <p:spPr>
            <a:xfrm>
              <a:off x="6277275" y="-2141050"/>
              <a:ext cx="65575" cy="133375"/>
            </a:xfrm>
            <a:custGeom>
              <a:avLst/>
              <a:gdLst/>
              <a:ahLst/>
              <a:cxnLst/>
              <a:rect l="l" t="t" r="r" b="b"/>
              <a:pathLst>
                <a:path w="2623" h="5335" extrusionOk="0">
                  <a:moveTo>
                    <a:pt x="2475" y="1"/>
                  </a:moveTo>
                  <a:cubicBezTo>
                    <a:pt x="2200" y="1944"/>
                    <a:pt x="1321" y="3795"/>
                    <a:pt x="1" y="5224"/>
                  </a:cubicBezTo>
                  <a:lnTo>
                    <a:pt x="111" y="5334"/>
                  </a:lnTo>
                  <a:cubicBezTo>
                    <a:pt x="1449" y="3886"/>
                    <a:pt x="2347" y="1999"/>
                    <a:pt x="2622" y="19"/>
                  </a:cubicBezTo>
                  <a:lnTo>
                    <a:pt x="247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42"/>
            <p:cNvSpPr/>
            <p:nvPr/>
          </p:nvSpPr>
          <p:spPr>
            <a:xfrm>
              <a:off x="6214500" y="-1992125"/>
              <a:ext cx="44025" cy="24775"/>
            </a:xfrm>
            <a:custGeom>
              <a:avLst/>
              <a:gdLst/>
              <a:ahLst/>
              <a:cxnLst/>
              <a:rect l="l" t="t" r="r" b="b"/>
              <a:pathLst>
                <a:path w="1761" h="991" extrusionOk="0">
                  <a:moveTo>
                    <a:pt x="1760" y="1"/>
                  </a:moveTo>
                  <a:lnTo>
                    <a:pt x="1" y="990"/>
                  </a:lnTo>
                  <a:cubicBezTo>
                    <a:pt x="624" y="734"/>
                    <a:pt x="1211" y="404"/>
                    <a:pt x="176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42"/>
            <p:cNvSpPr/>
            <p:nvPr/>
          </p:nvSpPr>
          <p:spPr>
            <a:xfrm>
              <a:off x="6213600" y="-1993500"/>
              <a:ext cx="45850" cy="27975"/>
            </a:xfrm>
            <a:custGeom>
              <a:avLst/>
              <a:gdLst/>
              <a:ahLst/>
              <a:cxnLst/>
              <a:rect l="l" t="t" r="r" b="b"/>
              <a:pathLst>
                <a:path w="1834" h="1119" extrusionOk="0">
                  <a:moveTo>
                    <a:pt x="1741" y="1"/>
                  </a:moveTo>
                  <a:cubicBezTo>
                    <a:pt x="1210" y="385"/>
                    <a:pt x="623" y="715"/>
                    <a:pt x="0" y="972"/>
                  </a:cubicBezTo>
                  <a:lnTo>
                    <a:pt x="55" y="1119"/>
                  </a:lnTo>
                  <a:cubicBezTo>
                    <a:pt x="697" y="862"/>
                    <a:pt x="1283" y="532"/>
                    <a:pt x="1833" y="129"/>
                  </a:cubicBezTo>
                  <a:lnTo>
                    <a:pt x="174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42"/>
            <p:cNvSpPr/>
            <p:nvPr/>
          </p:nvSpPr>
          <p:spPr>
            <a:xfrm>
              <a:off x="5976700" y="-2308300"/>
              <a:ext cx="19250" cy="53175"/>
            </a:xfrm>
            <a:custGeom>
              <a:avLst/>
              <a:gdLst/>
              <a:ahLst/>
              <a:cxnLst/>
              <a:rect l="l" t="t" r="r" b="b"/>
              <a:pathLst>
                <a:path w="770" h="2127" extrusionOk="0">
                  <a:moveTo>
                    <a:pt x="697" y="1"/>
                  </a:moveTo>
                  <a:cubicBezTo>
                    <a:pt x="385" y="202"/>
                    <a:pt x="147" y="550"/>
                    <a:pt x="73" y="972"/>
                  </a:cubicBezTo>
                  <a:cubicBezTo>
                    <a:pt x="0" y="1302"/>
                    <a:pt x="0" y="1669"/>
                    <a:pt x="73" y="2127"/>
                  </a:cubicBezTo>
                  <a:lnTo>
                    <a:pt x="238" y="2108"/>
                  </a:lnTo>
                  <a:cubicBezTo>
                    <a:pt x="147" y="1669"/>
                    <a:pt x="147" y="1320"/>
                    <a:pt x="220" y="1009"/>
                  </a:cubicBezTo>
                  <a:cubicBezTo>
                    <a:pt x="293" y="624"/>
                    <a:pt x="495" y="312"/>
                    <a:pt x="770" y="129"/>
                  </a:cubicBezTo>
                  <a:lnTo>
                    <a:pt x="69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42"/>
            <p:cNvSpPr/>
            <p:nvPr/>
          </p:nvSpPr>
          <p:spPr>
            <a:xfrm>
              <a:off x="6238800" y="-2310600"/>
              <a:ext cx="24300" cy="55025"/>
            </a:xfrm>
            <a:custGeom>
              <a:avLst/>
              <a:gdLst/>
              <a:ahLst/>
              <a:cxnLst/>
              <a:rect l="l" t="t" r="r" b="b"/>
              <a:pathLst>
                <a:path w="972" h="2201" extrusionOk="0">
                  <a:moveTo>
                    <a:pt x="92" y="1"/>
                  </a:moveTo>
                  <a:lnTo>
                    <a:pt x="0" y="129"/>
                  </a:lnTo>
                  <a:cubicBezTo>
                    <a:pt x="587" y="587"/>
                    <a:pt x="807" y="1467"/>
                    <a:pt x="477" y="2127"/>
                  </a:cubicBezTo>
                  <a:lnTo>
                    <a:pt x="624" y="2200"/>
                  </a:lnTo>
                  <a:cubicBezTo>
                    <a:pt x="972" y="1467"/>
                    <a:pt x="733" y="496"/>
                    <a:pt x="9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42"/>
            <p:cNvSpPr/>
            <p:nvPr/>
          </p:nvSpPr>
          <p:spPr>
            <a:xfrm>
              <a:off x="6212225" y="-2328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42"/>
            <p:cNvSpPr/>
            <p:nvPr/>
          </p:nvSpPr>
          <p:spPr>
            <a:xfrm>
              <a:off x="6151725" y="-2363800"/>
              <a:ext cx="120550" cy="45175"/>
            </a:xfrm>
            <a:custGeom>
              <a:avLst/>
              <a:gdLst/>
              <a:ahLst/>
              <a:cxnLst/>
              <a:rect l="l" t="t" r="r" b="b"/>
              <a:pathLst>
                <a:path w="4822" h="1807" extrusionOk="0">
                  <a:moveTo>
                    <a:pt x="2328" y="0"/>
                  </a:moveTo>
                  <a:cubicBezTo>
                    <a:pt x="2108" y="0"/>
                    <a:pt x="1866" y="71"/>
                    <a:pt x="1669" y="186"/>
                  </a:cubicBezTo>
                  <a:cubicBezTo>
                    <a:pt x="1650" y="204"/>
                    <a:pt x="1632" y="223"/>
                    <a:pt x="1595" y="241"/>
                  </a:cubicBezTo>
                  <a:cubicBezTo>
                    <a:pt x="1478" y="209"/>
                    <a:pt x="1349" y="190"/>
                    <a:pt x="1221" y="190"/>
                  </a:cubicBezTo>
                  <a:cubicBezTo>
                    <a:pt x="1129" y="190"/>
                    <a:pt x="1038" y="200"/>
                    <a:pt x="954" y="223"/>
                  </a:cubicBezTo>
                  <a:cubicBezTo>
                    <a:pt x="624" y="296"/>
                    <a:pt x="404" y="479"/>
                    <a:pt x="202" y="754"/>
                  </a:cubicBezTo>
                  <a:cubicBezTo>
                    <a:pt x="1" y="1048"/>
                    <a:pt x="147" y="1542"/>
                    <a:pt x="459" y="1707"/>
                  </a:cubicBezTo>
                  <a:cubicBezTo>
                    <a:pt x="574" y="1765"/>
                    <a:pt x="686" y="1791"/>
                    <a:pt x="793" y="1791"/>
                  </a:cubicBezTo>
                  <a:cubicBezTo>
                    <a:pt x="959" y="1791"/>
                    <a:pt x="1113" y="1727"/>
                    <a:pt x="1247" y="1616"/>
                  </a:cubicBezTo>
                  <a:cubicBezTo>
                    <a:pt x="1375" y="1696"/>
                    <a:pt x="1516" y="1748"/>
                    <a:pt x="1660" y="1748"/>
                  </a:cubicBezTo>
                  <a:cubicBezTo>
                    <a:pt x="1681" y="1748"/>
                    <a:pt x="1702" y="1746"/>
                    <a:pt x="1724" y="1744"/>
                  </a:cubicBezTo>
                  <a:cubicBezTo>
                    <a:pt x="1925" y="1744"/>
                    <a:pt x="2127" y="1671"/>
                    <a:pt x="2292" y="1524"/>
                  </a:cubicBezTo>
                  <a:cubicBezTo>
                    <a:pt x="2310" y="1506"/>
                    <a:pt x="2347" y="1469"/>
                    <a:pt x="2365" y="1451"/>
                  </a:cubicBezTo>
                  <a:cubicBezTo>
                    <a:pt x="2365" y="1451"/>
                    <a:pt x="2384" y="1432"/>
                    <a:pt x="2384" y="1432"/>
                  </a:cubicBezTo>
                  <a:cubicBezTo>
                    <a:pt x="2555" y="1579"/>
                    <a:pt x="2766" y="1661"/>
                    <a:pt x="2986" y="1661"/>
                  </a:cubicBezTo>
                  <a:cubicBezTo>
                    <a:pt x="3096" y="1661"/>
                    <a:pt x="3208" y="1640"/>
                    <a:pt x="3318" y="1597"/>
                  </a:cubicBezTo>
                  <a:cubicBezTo>
                    <a:pt x="3373" y="1579"/>
                    <a:pt x="3410" y="1542"/>
                    <a:pt x="3465" y="1524"/>
                  </a:cubicBezTo>
                  <a:cubicBezTo>
                    <a:pt x="3598" y="1693"/>
                    <a:pt x="3818" y="1807"/>
                    <a:pt x="4037" y="1807"/>
                  </a:cubicBezTo>
                  <a:cubicBezTo>
                    <a:pt x="4150" y="1807"/>
                    <a:pt x="4263" y="1776"/>
                    <a:pt x="4363" y="1707"/>
                  </a:cubicBezTo>
                  <a:cubicBezTo>
                    <a:pt x="4675" y="1506"/>
                    <a:pt x="4821" y="1084"/>
                    <a:pt x="4620" y="754"/>
                  </a:cubicBezTo>
                  <a:cubicBezTo>
                    <a:pt x="4364" y="348"/>
                    <a:pt x="3924" y="115"/>
                    <a:pt x="3460" y="115"/>
                  </a:cubicBezTo>
                  <a:cubicBezTo>
                    <a:pt x="3358" y="115"/>
                    <a:pt x="3256" y="126"/>
                    <a:pt x="3153" y="149"/>
                  </a:cubicBezTo>
                  <a:cubicBezTo>
                    <a:pt x="3117" y="149"/>
                    <a:pt x="3080" y="168"/>
                    <a:pt x="3062" y="186"/>
                  </a:cubicBezTo>
                  <a:cubicBezTo>
                    <a:pt x="2860" y="58"/>
                    <a:pt x="2640" y="3"/>
                    <a:pt x="2402" y="3"/>
                  </a:cubicBezTo>
                  <a:cubicBezTo>
                    <a:pt x="2378" y="1"/>
                    <a:pt x="2353" y="0"/>
                    <a:pt x="232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42"/>
            <p:cNvSpPr/>
            <p:nvPr/>
          </p:nvSpPr>
          <p:spPr>
            <a:xfrm>
              <a:off x="5964325" y="-2370150"/>
              <a:ext cx="116875" cy="54500"/>
            </a:xfrm>
            <a:custGeom>
              <a:avLst/>
              <a:gdLst/>
              <a:ahLst/>
              <a:cxnLst/>
              <a:rect l="l" t="t" r="r" b="b"/>
              <a:pathLst>
                <a:path w="4675" h="2180" extrusionOk="0">
                  <a:moveTo>
                    <a:pt x="4429" y="1028"/>
                  </a:moveTo>
                  <a:lnTo>
                    <a:pt x="4429" y="1028"/>
                  </a:lnTo>
                  <a:cubicBezTo>
                    <a:pt x="4443" y="1050"/>
                    <a:pt x="4455" y="1065"/>
                    <a:pt x="4456" y="1065"/>
                  </a:cubicBezTo>
                  <a:cubicBezTo>
                    <a:pt x="4456" y="1065"/>
                    <a:pt x="4449" y="1055"/>
                    <a:pt x="4429" y="1028"/>
                  </a:cubicBezTo>
                  <a:close/>
                  <a:moveTo>
                    <a:pt x="1320" y="0"/>
                  </a:moveTo>
                  <a:cubicBezTo>
                    <a:pt x="862" y="0"/>
                    <a:pt x="477" y="257"/>
                    <a:pt x="220" y="605"/>
                  </a:cubicBezTo>
                  <a:cubicBezTo>
                    <a:pt x="0" y="898"/>
                    <a:pt x="165" y="1393"/>
                    <a:pt x="458" y="1558"/>
                  </a:cubicBezTo>
                  <a:cubicBezTo>
                    <a:pt x="581" y="1620"/>
                    <a:pt x="699" y="1648"/>
                    <a:pt x="811" y="1648"/>
                  </a:cubicBezTo>
                  <a:cubicBezTo>
                    <a:pt x="999" y="1648"/>
                    <a:pt x="1170" y="1568"/>
                    <a:pt x="1320" y="1430"/>
                  </a:cubicBezTo>
                  <a:cubicBezTo>
                    <a:pt x="1448" y="1576"/>
                    <a:pt x="1613" y="1668"/>
                    <a:pt x="1815" y="1668"/>
                  </a:cubicBezTo>
                  <a:cubicBezTo>
                    <a:pt x="1961" y="1668"/>
                    <a:pt x="2126" y="1613"/>
                    <a:pt x="2255" y="1522"/>
                  </a:cubicBezTo>
                  <a:cubicBezTo>
                    <a:pt x="2403" y="1716"/>
                    <a:pt x="2616" y="1818"/>
                    <a:pt x="2831" y="1818"/>
                  </a:cubicBezTo>
                  <a:cubicBezTo>
                    <a:pt x="2960" y="1818"/>
                    <a:pt x="3091" y="1781"/>
                    <a:pt x="3208" y="1705"/>
                  </a:cubicBezTo>
                  <a:cubicBezTo>
                    <a:pt x="3263" y="1796"/>
                    <a:pt x="3336" y="1888"/>
                    <a:pt x="3409" y="1980"/>
                  </a:cubicBezTo>
                  <a:cubicBezTo>
                    <a:pt x="3526" y="2115"/>
                    <a:pt x="3710" y="2179"/>
                    <a:pt x="3895" y="2179"/>
                  </a:cubicBezTo>
                  <a:cubicBezTo>
                    <a:pt x="4086" y="2179"/>
                    <a:pt x="4278" y="2110"/>
                    <a:pt x="4399" y="1980"/>
                  </a:cubicBezTo>
                  <a:cubicBezTo>
                    <a:pt x="4674" y="1686"/>
                    <a:pt x="4637" y="1302"/>
                    <a:pt x="4399" y="990"/>
                  </a:cubicBezTo>
                  <a:lnTo>
                    <a:pt x="4399" y="990"/>
                  </a:lnTo>
                  <a:cubicBezTo>
                    <a:pt x="4411" y="1005"/>
                    <a:pt x="4421" y="1018"/>
                    <a:pt x="4429" y="1028"/>
                  </a:cubicBezTo>
                  <a:lnTo>
                    <a:pt x="4429" y="1028"/>
                  </a:lnTo>
                  <a:cubicBezTo>
                    <a:pt x="4410" y="1000"/>
                    <a:pt x="4388" y="963"/>
                    <a:pt x="4381" y="935"/>
                  </a:cubicBezTo>
                  <a:cubicBezTo>
                    <a:pt x="4344" y="880"/>
                    <a:pt x="4326" y="825"/>
                    <a:pt x="4289" y="770"/>
                  </a:cubicBezTo>
                  <a:cubicBezTo>
                    <a:pt x="4179" y="568"/>
                    <a:pt x="4014" y="385"/>
                    <a:pt x="3831" y="293"/>
                  </a:cubicBezTo>
                  <a:cubicBezTo>
                    <a:pt x="3675" y="202"/>
                    <a:pt x="3519" y="165"/>
                    <a:pt x="3366" y="165"/>
                  </a:cubicBezTo>
                  <a:cubicBezTo>
                    <a:pt x="3212" y="165"/>
                    <a:pt x="3061" y="202"/>
                    <a:pt x="2915" y="257"/>
                  </a:cubicBezTo>
                  <a:cubicBezTo>
                    <a:pt x="2731" y="129"/>
                    <a:pt x="2530" y="55"/>
                    <a:pt x="2291" y="37"/>
                  </a:cubicBezTo>
                  <a:cubicBezTo>
                    <a:pt x="2262" y="34"/>
                    <a:pt x="2233" y="32"/>
                    <a:pt x="2204" y="32"/>
                  </a:cubicBezTo>
                  <a:cubicBezTo>
                    <a:pt x="2069" y="32"/>
                    <a:pt x="1935" y="65"/>
                    <a:pt x="1815" y="110"/>
                  </a:cubicBezTo>
                  <a:cubicBezTo>
                    <a:pt x="1668" y="37"/>
                    <a:pt x="1503" y="0"/>
                    <a:pt x="132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42"/>
            <p:cNvSpPr/>
            <p:nvPr/>
          </p:nvSpPr>
          <p:spPr>
            <a:xfrm>
              <a:off x="6053675" y="-2119250"/>
              <a:ext cx="122375" cy="58950"/>
            </a:xfrm>
            <a:custGeom>
              <a:avLst/>
              <a:gdLst/>
              <a:ahLst/>
              <a:cxnLst/>
              <a:rect l="l" t="t" r="r" b="b"/>
              <a:pathLst>
                <a:path w="4895" h="2358" extrusionOk="0">
                  <a:moveTo>
                    <a:pt x="2392" y="1"/>
                  </a:moveTo>
                  <a:cubicBezTo>
                    <a:pt x="2074" y="1"/>
                    <a:pt x="1758" y="33"/>
                    <a:pt x="1448" y="100"/>
                  </a:cubicBezTo>
                  <a:cubicBezTo>
                    <a:pt x="844" y="228"/>
                    <a:pt x="184" y="577"/>
                    <a:pt x="74" y="1181"/>
                  </a:cubicBezTo>
                  <a:cubicBezTo>
                    <a:pt x="0" y="1548"/>
                    <a:pt x="37" y="2135"/>
                    <a:pt x="459" y="2245"/>
                  </a:cubicBezTo>
                  <a:cubicBezTo>
                    <a:pt x="570" y="2272"/>
                    <a:pt x="688" y="2283"/>
                    <a:pt x="809" y="2283"/>
                  </a:cubicBezTo>
                  <a:cubicBezTo>
                    <a:pt x="1186" y="2283"/>
                    <a:pt x="1598" y="2181"/>
                    <a:pt x="1972" y="2181"/>
                  </a:cubicBezTo>
                  <a:cubicBezTo>
                    <a:pt x="2030" y="2181"/>
                    <a:pt x="2088" y="2184"/>
                    <a:pt x="2145" y="2190"/>
                  </a:cubicBezTo>
                  <a:cubicBezTo>
                    <a:pt x="2577" y="2218"/>
                    <a:pt x="3064" y="2358"/>
                    <a:pt x="3511" y="2358"/>
                  </a:cubicBezTo>
                  <a:cubicBezTo>
                    <a:pt x="3919" y="2358"/>
                    <a:pt x="4294" y="2242"/>
                    <a:pt x="4564" y="1823"/>
                  </a:cubicBezTo>
                  <a:cubicBezTo>
                    <a:pt x="4766" y="1511"/>
                    <a:pt x="4894" y="1035"/>
                    <a:pt x="4619" y="723"/>
                  </a:cubicBezTo>
                  <a:cubicBezTo>
                    <a:pt x="4344" y="412"/>
                    <a:pt x="3904" y="228"/>
                    <a:pt x="3520" y="137"/>
                  </a:cubicBezTo>
                  <a:cubicBezTo>
                    <a:pt x="3151" y="47"/>
                    <a:pt x="2771" y="1"/>
                    <a:pt x="2392" y="1"/>
                  </a:cubicBezTo>
                  <a:close/>
                </a:path>
              </a:pathLst>
            </a:custGeom>
            <a:solidFill>
              <a:srgbClr val="EC94A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42"/>
            <p:cNvSpPr/>
            <p:nvPr/>
          </p:nvSpPr>
          <p:spPr>
            <a:xfrm>
              <a:off x="6380850" y="-2189850"/>
              <a:ext cx="45850" cy="45625"/>
            </a:xfrm>
            <a:custGeom>
              <a:avLst/>
              <a:gdLst/>
              <a:ahLst/>
              <a:cxnLst/>
              <a:rect l="l" t="t" r="r" b="b"/>
              <a:pathLst>
                <a:path w="1834" h="1825" extrusionOk="0">
                  <a:moveTo>
                    <a:pt x="1137" y="1"/>
                  </a:moveTo>
                  <a:cubicBezTo>
                    <a:pt x="1077" y="1"/>
                    <a:pt x="1018" y="10"/>
                    <a:pt x="953" y="28"/>
                  </a:cubicBezTo>
                  <a:lnTo>
                    <a:pt x="788" y="101"/>
                  </a:lnTo>
                  <a:cubicBezTo>
                    <a:pt x="678" y="156"/>
                    <a:pt x="605" y="248"/>
                    <a:pt x="532" y="340"/>
                  </a:cubicBezTo>
                  <a:cubicBezTo>
                    <a:pt x="477" y="413"/>
                    <a:pt x="422" y="486"/>
                    <a:pt x="349" y="541"/>
                  </a:cubicBezTo>
                  <a:cubicBezTo>
                    <a:pt x="275" y="578"/>
                    <a:pt x="202" y="633"/>
                    <a:pt x="147" y="706"/>
                  </a:cubicBezTo>
                  <a:cubicBezTo>
                    <a:pt x="92" y="780"/>
                    <a:pt x="55" y="853"/>
                    <a:pt x="37" y="945"/>
                  </a:cubicBezTo>
                  <a:cubicBezTo>
                    <a:pt x="0" y="1036"/>
                    <a:pt x="0" y="1128"/>
                    <a:pt x="19" y="1238"/>
                  </a:cubicBezTo>
                  <a:cubicBezTo>
                    <a:pt x="19" y="1329"/>
                    <a:pt x="55" y="1403"/>
                    <a:pt x="92" y="1494"/>
                  </a:cubicBezTo>
                  <a:lnTo>
                    <a:pt x="202" y="1623"/>
                  </a:lnTo>
                  <a:cubicBezTo>
                    <a:pt x="294" y="1714"/>
                    <a:pt x="404" y="1769"/>
                    <a:pt x="514" y="1806"/>
                  </a:cubicBezTo>
                  <a:cubicBezTo>
                    <a:pt x="587" y="1824"/>
                    <a:pt x="642" y="1824"/>
                    <a:pt x="697" y="1824"/>
                  </a:cubicBezTo>
                  <a:cubicBezTo>
                    <a:pt x="825" y="1824"/>
                    <a:pt x="953" y="1806"/>
                    <a:pt x="1045" y="1733"/>
                  </a:cubicBezTo>
                  <a:cubicBezTo>
                    <a:pt x="1137" y="1678"/>
                    <a:pt x="1228" y="1604"/>
                    <a:pt x="1320" y="1531"/>
                  </a:cubicBezTo>
                  <a:cubicBezTo>
                    <a:pt x="1357" y="1513"/>
                    <a:pt x="1393" y="1476"/>
                    <a:pt x="1430" y="1439"/>
                  </a:cubicBezTo>
                  <a:cubicBezTo>
                    <a:pt x="1467" y="1403"/>
                    <a:pt x="1503" y="1366"/>
                    <a:pt x="1540" y="1311"/>
                  </a:cubicBezTo>
                  <a:cubicBezTo>
                    <a:pt x="1613" y="1238"/>
                    <a:pt x="1668" y="1146"/>
                    <a:pt x="1742" y="1055"/>
                  </a:cubicBezTo>
                  <a:cubicBezTo>
                    <a:pt x="1797" y="981"/>
                    <a:pt x="1815" y="890"/>
                    <a:pt x="1815" y="798"/>
                  </a:cubicBezTo>
                  <a:cubicBezTo>
                    <a:pt x="1833" y="706"/>
                    <a:pt x="1833" y="615"/>
                    <a:pt x="1815" y="523"/>
                  </a:cubicBezTo>
                  <a:cubicBezTo>
                    <a:pt x="1778" y="431"/>
                    <a:pt x="1742" y="340"/>
                    <a:pt x="1687" y="285"/>
                  </a:cubicBezTo>
                  <a:cubicBezTo>
                    <a:pt x="1632" y="211"/>
                    <a:pt x="1577" y="138"/>
                    <a:pt x="1485" y="101"/>
                  </a:cubicBezTo>
                  <a:lnTo>
                    <a:pt x="1320" y="28"/>
                  </a:lnTo>
                  <a:cubicBezTo>
                    <a:pt x="1256" y="10"/>
                    <a:pt x="1196" y="1"/>
                    <a:pt x="1137" y="1"/>
                  </a:cubicBezTo>
                  <a:close/>
                </a:path>
              </a:pathLst>
            </a:custGeom>
            <a:solidFill>
              <a:srgbClr val="EC94A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42"/>
            <p:cNvSpPr/>
            <p:nvPr/>
          </p:nvSpPr>
          <p:spPr>
            <a:xfrm>
              <a:off x="5792025" y="-2180750"/>
              <a:ext cx="57750" cy="51050"/>
            </a:xfrm>
            <a:custGeom>
              <a:avLst/>
              <a:gdLst/>
              <a:ahLst/>
              <a:cxnLst/>
              <a:rect l="l" t="t" r="r" b="b"/>
              <a:pathLst>
                <a:path w="2310" h="2042" extrusionOk="0">
                  <a:moveTo>
                    <a:pt x="738" y="0"/>
                  </a:moveTo>
                  <a:cubicBezTo>
                    <a:pt x="700" y="0"/>
                    <a:pt x="662" y="5"/>
                    <a:pt x="624" y="12"/>
                  </a:cubicBezTo>
                  <a:cubicBezTo>
                    <a:pt x="532" y="31"/>
                    <a:pt x="440" y="49"/>
                    <a:pt x="367" y="104"/>
                  </a:cubicBezTo>
                  <a:cubicBezTo>
                    <a:pt x="220" y="196"/>
                    <a:pt x="92" y="342"/>
                    <a:pt x="37" y="526"/>
                  </a:cubicBezTo>
                  <a:cubicBezTo>
                    <a:pt x="0" y="691"/>
                    <a:pt x="19" y="892"/>
                    <a:pt x="110" y="1057"/>
                  </a:cubicBezTo>
                  <a:cubicBezTo>
                    <a:pt x="404" y="1515"/>
                    <a:pt x="862" y="1882"/>
                    <a:pt x="1412" y="2010"/>
                  </a:cubicBezTo>
                  <a:cubicBezTo>
                    <a:pt x="1474" y="2031"/>
                    <a:pt x="1541" y="2041"/>
                    <a:pt x="1609" y="2041"/>
                  </a:cubicBezTo>
                  <a:cubicBezTo>
                    <a:pt x="1723" y="2041"/>
                    <a:pt x="1840" y="2013"/>
                    <a:pt x="1943" y="1955"/>
                  </a:cubicBezTo>
                  <a:cubicBezTo>
                    <a:pt x="2017" y="1900"/>
                    <a:pt x="2090" y="1845"/>
                    <a:pt x="2145" y="1772"/>
                  </a:cubicBezTo>
                  <a:cubicBezTo>
                    <a:pt x="2200" y="1699"/>
                    <a:pt x="2237" y="1625"/>
                    <a:pt x="2255" y="1534"/>
                  </a:cubicBezTo>
                  <a:cubicBezTo>
                    <a:pt x="2310" y="1350"/>
                    <a:pt x="2292" y="1149"/>
                    <a:pt x="2182" y="1002"/>
                  </a:cubicBezTo>
                  <a:cubicBezTo>
                    <a:pt x="2090" y="837"/>
                    <a:pt x="1962" y="727"/>
                    <a:pt x="1778" y="672"/>
                  </a:cubicBezTo>
                  <a:cubicBezTo>
                    <a:pt x="1723" y="654"/>
                    <a:pt x="1687" y="654"/>
                    <a:pt x="1650" y="636"/>
                  </a:cubicBezTo>
                  <a:cubicBezTo>
                    <a:pt x="1595" y="599"/>
                    <a:pt x="1540" y="562"/>
                    <a:pt x="1485" y="526"/>
                  </a:cubicBezTo>
                  <a:cubicBezTo>
                    <a:pt x="1430" y="489"/>
                    <a:pt x="1393" y="434"/>
                    <a:pt x="1339" y="397"/>
                  </a:cubicBezTo>
                  <a:cubicBezTo>
                    <a:pt x="1339" y="379"/>
                    <a:pt x="1320" y="361"/>
                    <a:pt x="1320" y="361"/>
                  </a:cubicBezTo>
                  <a:cubicBezTo>
                    <a:pt x="1229" y="196"/>
                    <a:pt x="1082" y="86"/>
                    <a:pt x="899" y="31"/>
                  </a:cubicBezTo>
                  <a:cubicBezTo>
                    <a:pt x="845" y="9"/>
                    <a:pt x="791" y="0"/>
                    <a:pt x="738" y="0"/>
                  </a:cubicBezTo>
                  <a:close/>
                </a:path>
              </a:pathLst>
            </a:custGeom>
            <a:solidFill>
              <a:srgbClr val="EC94A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42"/>
            <p:cNvSpPr/>
            <p:nvPr/>
          </p:nvSpPr>
          <p:spPr>
            <a:xfrm>
              <a:off x="5880450" y="-2271150"/>
              <a:ext cx="56000" cy="166450"/>
            </a:xfrm>
            <a:custGeom>
              <a:avLst/>
              <a:gdLst/>
              <a:ahLst/>
              <a:cxnLst/>
              <a:rect l="l" t="t" r="r" b="b"/>
              <a:pathLst>
                <a:path w="2240" h="6658" extrusionOk="0">
                  <a:moveTo>
                    <a:pt x="2036" y="0"/>
                  </a:moveTo>
                  <a:cubicBezTo>
                    <a:pt x="1989" y="0"/>
                    <a:pt x="1941" y="21"/>
                    <a:pt x="1907" y="73"/>
                  </a:cubicBezTo>
                  <a:cubicBezTo>
                    <a:pt x="588" y="1924"/>
                    <a:pt x="1" y="4252"/>
                    <a:pt x="313" y="6506"/>
                  </a:cubicBezTo>
                  <a:cubicBezTo>
                    <a:pt x="322" y="6607"/>
                    <a:pt x="404" y="6657"/>
                    <a:pt x="480" y="6657"/>
                  </a:cubicBezTo>
                  <a:cubicBezTo>
                    <a:pt x="555" y="6657"/>
                    <a:pt x="624" y="6607"/>
                    <a:pt x="606" y="6506"/>
                  </a:cubicBezTo>
                  <a:cubicBezTo>
                    <a:pt x="313" y="4307"/>
                    <a:pt x="881" y="2034"/>
                    <a:pt x="2164" y="219"/>
                  </a:cubicBezTo>
                  <a:cubicBezTo>
                    <a:pt x="2240" y="105"/>
                    <a:pt x="2141" y="0"/>
                    <a:pt x="20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42"/>
            <p:cNvSpPr/>
            <p:nvPr/>
          </p:nvSpPr>
          <p:spPr>
            <a:xfrm>
              <a:off x="5901550" y="-2076425"/>
              <a:ext cx="19725" cy="38500"/>
            </a:xfrm>
            <a:custGeom>
              <a:avLst/>
              <a:gdLst/>
              <a:ahLst/>
              <a:cxnLst/>
              <a:rect l="l" t="t" r="r" b="b"/>
              <a:pathLst>
                <a:path w="789" h="1540" extrusionOk="0">
                  <a:moveTo>
                    <a:pt x="147" y="0"/>
                  </a:moveTo>
                  <a:lnTo>
                    <a:pt x="0" y="37"/>
                  </a:lnTo>
                  <a:cubicBezTo>
                    <a:pt x="147" y="568"/>
                    <a:pt x="367" y="1081"/>
                    <a:pt x="660" y="1540"/>
                  </a:cubicBezTo>
                  <a:lnTo>
                    <a:pt x="788" y="1466"/>
                  </a:lnTo>
                  <a:cubicBezTo>
                    <a:pt x="495" y="1008"/>
                    <a:pt x="293" y="513"/>
                    <a:pt x="14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42"/>
            <p:cNvSpPr/>
            <p:nvPr/>
          </p:nvSpPr>
          <p:spPr>
            <a:xfrm>
              <a:off x="5930400" y="-2022825"/>
              <a:ext cx="9650" cy="12400"/>
            </a:xfrm>
            <a:custGeom>
              <a:avLst/>
              <a:gdLst/>
              <a:ahLst/>
              <a:cxnLst/>
              <a:rect l="l" t="t" r="r" b="b"/>
              <a:pathLst>
                <a:path w="386" h="496" extrusionOk="0">
                  <a:moveTo>
                    <a:pt x="129" y="1"/>
                  </a:moveTo>
                  <a:lnTo>
                    <a:pt x="1" y="74"/>
                  </a:lnTo>
                  <a:lnTo>
                    <a:pt x="257" y="495"/>
                  </a:lnTo>
                  <a:lnTo>
                    <a:pt x="386" y="422"/>
                  </a:lnTo>
                  <a:lnTo>
                    <a:pt x="12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42"/>
            <p:cNvSpPr/>
            <p:nvPr/>
          </p:nvSpPr>
          <p:spPr>
            <a:xfrm>
              <a:off x="6063750" y="-2145175"/>
              <a:ext cx="44025" cy="11025"/>
            </a:xfrm>
            <a:custGeom>
              <a:avLst/>
              <a:gdLst/>
              <a:ahLst/>
              <a:cxnLst/>
              <a:rect l="l" t="t" r="r" b="b"/>
              <a:pathLst>
                <a:path w="1761" h="441" extrusionOk="0">
                  <a:moveTo>
                    <a:pt x="37" y="1"/>
                  </a:moveTo>
                  <a:lnTo>
                    <a:pt x="1" y="147"/>
                  </a:lnTo>
                  <a:cubicBezTo>
                    <a:pt x="569" y="331"/>
                    <a:pt x="1155" y="422"/>
                    <a:pt x="1760" y="441"/>
                  </a:cubicBezTo>
                  <a:lnTo>
                    <a:pt x="1760" y="276"/>
                  </a:lnTo>
                  <a:cubicBezTo>
                    <a:pt x="1174" y="276"/>
                    <a:pt x="605" y="166"/>
                    <a:pt x="3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42"/>
            <p:cNvSpPr/>
            <p:nvPr/>
          </p:nvSpPr>
          <p:spPr>
            <a:xfrm>
              <a:off x="6257125" y="-2190075"/>
              <a:ext cx="10575" cy="12850"/>
            </a:xfrm>
            <a:custGeom>
              <a:avLst/>
              <a:gdLst/>
              <a:ahLst/>
              <a:cxnLst/>
              <a:rect l="l" t="t" r="r" b="b"/>
              <a:pathLst>
                <a:path w="423" h="514" extrusionOk="0">
                  <a:moveTo>
                    <a:pt x="294" y="0"/>
                  </a:moveTo>
                  <a:lnTo>
                    <a:pt x="0" y="422"/>
                  </a:lnTo>
                  <a:lnTo>
                    <a:pt x="129" y="514"/>
                  </a:lnTo>
                  <a:lnTo>
                    <a:pt x="422" y="92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42"/>
            <p:cNvSpPr/>
            <p:nvPr/>
          </p:nvSpPr>
          <p:spPr>
            <a:xfrm>
              <a:off x="6245200" y="-2156625"/>
              <a:ext cx="14700" cy="11475"/>
            </a:xfrm>
            <a:custGeom>
              <a:avLst/>
              <a:gdLst/>
              <a:ahLst/>
              <a:cxnLst/>
              <a:rect l="l" t="t" r="r" b="b"/>
              <a:pathLst>
                <a:path w="588" h="459" extrusionOk="0">
                  <a:moveTo>
                    <a:pt x="496" y="0"/>
                  </a:moveTo>
                  <a:lnTo>
                    <a:pt x="1" y="330"/>
                  </a:lnTo>
                  <a:lnTo>
                    <a:pt x="74" y="459"/>
                  </a:lnTo>
                  <a:lnTo>
                    <a:pt x="587" y="129"/>
                  </a:lnTo>
                  <a:lnTo>
                    <a:pt x="49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42"/>
            <p:cNvSpPr/>
            <p:nvPr/>
          </p:nvSpPr>
          <p:spPr>
            <a:xfrm>
              <a:off x="5979500" y="-2554975"/>
              <a:ext cx="130550" cy="95600"/>
            </a:xfrm>
            <a:custGeom>
              <a:avLst/>
              <a:gdLst/>
              <a:ahLst/>
              <a:cxnLst/>
              <a:rect l="l" t="t" r="r" b="b"/>
              <a:pathLst>
                <a:path w="5222" h="3824" extrusionOk="0">
                  <a:moveTo>
                    <a:pt x="3491" y="0"/>
                  </a:moveTo>
                  <a:cubicBezTo>
                    <a:pt x="3375" y="0"/>
                    <a:pt x="3255" y="14"/>
                    <a:pt x="3132" y="43"/>
                  </a:cubicBezTo>
                  <a:cubicBezTo>
                    <a:pt x="2619" y="172"/>
                    <a:pt x="2399" y="593"/>
                    <a:pt x="2051" y="923"/>
                  </a:cubicBezTo>
                  <a:cubicBezTo>
                    <a:pt x="1915" y="1059"/>
                    <a:pt x="1751" y="1109"/>
                    <a:pt x="1578" y="1109"/>
                  </a:cubicBezTo>
                  <a:cubicBezTo>
                    <a:pt x="1285" y="1109"/>
                    <a:pt x="967" y="965"/>
                    <a:pt x="713" y="850"/>
                  </a:cubicBezTo>
                  <a:cubicBezTo>
                    <a:pt x="658" y="822"/>
                    <a:pt x="603" y="810"/>
                    <a:pt x="552" y="810"/>
                  </a:cubicBezTo>
                  <a:cubicBezTo>
                    <a:pt x="224" y="810"/>
                    <a:pt x="1" y="1296"/>
                    <a:pt x="365" y="1455"/>
                  </a:cubicBezTo>
                  <a:cubicBezTo>
                    <a:pt x="757" y="1643"/>
                    <a:pt x="1164" y="1818"/>
                    <a:pt x="1595" y="1818"/>
                  </a:cubicBezTo>
                  <a:cubicBezTo>
                    <a:pt x="1667" y="1818"/>
                    <a:pt x="1739" y="1813"/>
                    <a:pt x="1813" y="1803"/>
                  </a:cubicBezTo>
                  <a:cubicBezTo>
                    <a:pt x="2326" y="1730"/>
                    <a:pt x="2601" y="1381"/>
                    <a:pt x="2912" y="1015"/>
                  </a:cubicBezTo>
                  <a:cubicBezTo>
                    <a:pt x="3075" y="828"/>
                    <a:pt x="3283" y="723"/>
                    <a:pt x="3507" y="723"/>
                  </a:cubicBezTo>
                  <a:cubicBezTo>
                    <a:pt x="3635" y="723"/>
                    <a:pt x="3769" y="758"/>
                    <a:pt x="3902" y="831"/>
                  </a:cubicBezTo>
                  <a:cubicBezTo>
                    <a:pt x="4159" y="978"/>
                    <a:pt x="4324" y="1235"/>
                    <a:pt x="4415" y="1528"/>
                  </a:cubicBezTo>
                  <a:cubicBezTo>
                    <a:pt x="4324" y="1513"/>
                    <a:pt x="4230" y="1504"/>
                    <a:pt x="4135" y="1504"/>
                  </a:cubicBezTo>
                  <a:cubicBezTo>
                    <a:pt x="4001" y="1504"/>
                    <a:pt x="3866" y="1522"/>
                    <a:pt x="3737" y="1565"/>
                  </a:cubicBezTo>
                  <a:cubicBezTo>
                    <a:pt x="3389" y="1675"/>
                    <a:pt x="3151" y="1931"/>
                    <a:pt x="3004" y="2261"/>
                  </a:cubicBezTo>
                  <a:cubicBezTo>
                    <a:pt x="2931" y="2389"/>
                    <a:pt x="2876" y="2518"/>
                    <a:pt x="2821" y="2664"/>
                  </a:cubicBezTo>
                  <a:cubicBezTo>
                    <a:pt x="2766" y="2774"/>
                    <a:pt x="2692" y="2903"/>
                    <a:pt x="2637" y="2976"/>
                  </a:cubicBezTo>
                  <a:cubicBezTo>
                    <a:pt x="2564" y="3031"/>
                    <a:pt x="2582" y="3031"/>
                    <a:pt x="2491" y="3068"/>
                  </a:cubicBezTo>
                  <a:cubicBezTo>
                    <a:pt x="2436" y="3086"/>
                    <a:pt x="2381" y="3104"/>
                    <a:pt x="2326" y="3104"/>
                  </a:cubicBezTo>
                  <a:cubicBezTo>
                    <a:pt x="2269" y="3116"/>
                    <a:pt x="2212" y="3120"/>
                    <a:pt x="2155" y="3120"/>
                  </a:cubicBezTo>
                  <a:cubicBezTo>
                    <a:pt x="2029" y="3120"/>
                    <a:pt x="1902" y="3099"/>
                    <a:pt x="1776" y="3086"/>
                  </a:cubicBezTo>
                  <a:cubicBezTo>
                    <a:pt x="1767" y="3085"/>
                    <a:pt x="1759" y="3085"/>
                    <a:pt x="1750" y="3085"/>
                  </a:cubicBezTo>
                  <a:cubicBezTo>
                    <a:pt x="1561" y="3085"/>
                    <a:pt x="1409" y="3276"/>
                    <a:pt x="1409" y="3434"/>
                  </a:cubicBezTo>
                  <a:cubicBezTo>
                    <a:pt x="1409" y="3654"/>
                    <a:pt x="1574" y="3764"/>
                    <a:pt x="1776" y="3801"/>
                  </a:cubicBezTo>
                  <a:cubicBezTo>
                    <a:pt x="1902" y="3813"/>
                    <a:pt x="2033" y="3824"/>
                    <a:pt x="2165" y="3824"/>
                  </a:cubicBezTo>
                  <a:cubicBezTo>
                    <a:pt x="2414" y="3824"/>
                    <a:pt x="2666" y="3786"/>
                    <a:pt x="2894" y="3654"/>
                  </a:cubicBezTo>
                  <a:cubicBezTo>
                    <a:pt x="3169" y="3507"/>
                    <a:pt x="3334" y="3233"/>
                    <a:pt x="3462" y="2939"/>
                  </a:cubicBezTo>
                  <a:cubicBezTo>
                    <a:pt x="3517" y="2811"/>
                    <a:pt x="3572" y="2683"/>
                    <a:pt x="3646" y="2573"/>
                  </a:cubicBezTo>
                  <a:cubicBezTo>
                    <a:pt x="3664" y="2499"/>
                    <a:pt x="3701" y="2444"/>
                    <a:pt x="3737" y="2389"/>
                  </a:cubicBezTo>
                  <a:cubicBezTo>
                    <a:pt x="3774" y="2371"/>
                    <a:pt x="3737" y="2389"/>
                    <a:pt x="3774" y="2353"/>
                  </a:cubicBezTo>
                  <a:cubicBezTo>
                    <a:pt x="3774" y="2353"/>
                    <a:pt x="3797" y="2330"/>
                    <a:pt x="3811" y="2316"/>
                  </a:cubicBezTo>
                  <a:cubicBezTo>
                    <a:pt x="3913" y="2236"/>
                    <a:pt x="4032" y="2208"/>
                    <a:pt x="4156" y="2208"/>
                  </a:cubicBezTo>
                  <a:cubicBezTo>
                    <a:pt x="4344" y="2208"/>
                    <a:pt x="4543" y="2272"/>
                    <a:pt x="4709" y="2316"/>
                  </a:cubicBezTo>
                  <a:cubicBezTo>
                    <a:pt x="4745" y="2327"/>
                    <a:pt x="4781" y="2331"/>
                    <a:pt x="4814" y="2331"/>
                  </a:cubicBezTo>
                  <a:cubicBezTo>
                    <a:pt x="5014" y="2331"/>
                    <a:pt x="5149" y="2159"/>
                    <a:pt x="5149" y="1986"/>
                  </a:cubicBezTo>
                  <a:cubicBezTo>
                    <a:pt x="5204" y="1895"/>
                    <a:pt x="5222" y="1803"/>
                    <a:pt x="5204" y="1711"/>
                  </a:cubicBezTo>
                  <a:cubicBezTo>
                    <a:pt x="5057" y="834"/>
                    <a:pt x="4393" y="0"/>
                    <a:pt x="349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0" name="Google Shape;520;p42"/>
          <p:cNvGrpSpPr/>
          <p:nvPr/>
        </p:nvGrpSpPr>
        <p:grpSpPr>
          <a:xfrm>
            <a:off x="741098" y="922972"/>
            <a:ext cx="3368414" cy="2823969"/>
            <a:chOff x="741098" y="922972"/>
            <a:chExt cx="3368414" cy="2823969"/>
          </a:xfrm>
        </p:grpSpPr>
        <p:sp>
          <p:nvSpPr>
            <p:cNvPr id="521" name="Google Shape;521;p42"/>
            <p:cNvSpPr/>
            <p:nvPr/>
          </p:nvSpPr>
          <p:spPr>
            <a:xfrm rot="-347278">
              <a:off x="1597191" y="1039775"/>
              <a:ext cx="237179" cy="504380"/>
            </a:xfrm>
            <a:custGeom>
              <a:avLst/>
              <a:gdLst/>
              <a:ahLst/>
              <a:cxnLst/>
              <a:rect l="l" t="t" r="r" b="b"/>
              <a:pathLst>
                <a:path w="2457" h="5225" extrusionOk="0">
                  <a:moveTo>
                    <a:pt x="987" y="0"/>
                  </a:moveTo>
                  <a:cubicBezTo>
                    <a:pt x="888" y="0"/>
                    <a:pt x="785" y="19"/>
                    <a:pt x="679" y="60"/>
                  </a:cubicBezTo>
                  <a:cubicBezTo>
                    <a:pt x="312" y="207"/>
                    <a:pt x="184" y="628"/>
                    <a:pt x="110" y="995"/>
                  </a:cubicBezTo>
                  <a:cubicBezTo>
                    <a:pt x="37" y="1343"/>
                    <a:pt x="0" y="1691"/>
                    <a:pt x="37" y="2040"/>
                  </a:cubicBezTo>
                  <a:cubicBezTo>
                    <a:pt x="74" y="2810"/>
                    <a:pt x="312" y="3543"/>
                    <a:pt x="550" y="4258"/>
                  </a:cubicBezTo>
                  <a:cubicBezTo>
                    <a:pt x="587" y="4404"/>
                    <a:pt x="697" y="4514"/>
                    <a:pt x="807" y="4587"/>
                  </a:cubicBezTo>
                  <a:cubicBezTo>
                    <a:pt x="880" y="4752"/>
                    <a:pt x="972" y="4917"/>
                    <a:pt x="1100" y="5064"/>
                  </a:cubicBezTo>
                  <a:cubicBezTo>
                    <a:pt x="1206" y="5177"/>
                    <a:pt x="1332" y="5225"/>
                    <a:pt x="1458" y="5225"/>
                  </a:cubicBezTo>
                  <a:cubicBezTo>
                    <a:pt x="1659" y="5225"/>
                    <a:pt x="1863" y="5104"/>
                    <a:pt x="1998" y="4936"/>
                  </a:cubicBezTo>
                  <a:cubicBezTo>
                    <a:pt x="2365" y="4441"/>
                    <a:pt x="2457" y="3781"/>
                    <a:pt x="2438" y="3176"/>
                  </a:cubicBezTo>
                  <a:cubicBezTo>
                    <a:pt x="2438" y="2535"/>
                    <a:pt x="2420" y="1838"/>
                    <a:pt x="2218" y="1215"/>
                  </a:cubicBezTo>
                  <a:cubicBezTo>
                    <a:pt x="2061" y="695"/>
                    <a:pt x="1592" y="0"/>
                    <a:pt x="98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42"/>
            <p:cNvSpPr/>
            <p:nvPr/>
          </p:nvSpPr>
          <p:spPr>
            <a:xfrm rot="-347278">
              <a:off x="2936973" y="935498"/>
              <a:ext cx="272607" cy="478317"/>
            </a:xfrm>
            <a:custGeom>
              <a:avLst/>
              <a:gdLst/>
              <a:ahLst/>
              <a:cxnLst/>
              <a:rect l="l" t="t" r="r" b="b"/>
              <a:pathLst>
                <a:path w="2824" h="4955" extrusionOk="0">
                  <a:moveTo>
                    <a:pt x="1709" y="0"/>
                  </a:moveTo>
                  <a:cubicBezTo>
                    <a:pt x="1665" y="0"/>
                    <a:pt x="1621" y="3"/>
                    <a:pt x="1577" y="9"/>
                  </a:cubicBezTo>
                  <a:cubicBezTo>
                    <a:pt x="844" y="119"/>
                    <a:pt x="550" y="1018"/>
                    <a:pt x="349" y="1622"/>
                  </a:cubicBezTo>
                  <a:cubicBezTo>
                    <a:pt x="111" y="2356"/>
                    <a:pt x="1" y="3125"/>
                    <a:pt x="1" y="3877"/>
                  </a:cubicBezTo>
                  <a:cubicBezTo>
                    <a:pt x="1" y="4115"/>
                    <a:pt x="165" y="4335"/>
                    <a:pt x="367" y="4408"/>
                  </a:cubicBezTo>
                  <a:cubicBezTo>
                    <a:pt x="404" y="4500"/>
                    <a:pt x="440" y="4592"/>
                    <a:pt x="514" y="4683"/>
                  </a:cubicBezTo>
                  <a:cubicBezTo>
                    <a:pt x="625" y="4857"/>
                    <a:pt x="804" y="4955"/>
                    <a:pt x="999" y="4955"/>
                  </a:cubicBezTo>
                  <a:cubicBezTo>
                    <a:pt x="1092" y="4955"/>
                    <a:pt x="1189" y="4932"/>
                    <a:pt x="1284" y="4885"/>
                  </a:cubicBezTo>
                  <a:cubicBezTo>
                    <a:pt x="1852" y="4592"/>
                    <a:pt x="2090" y="3987"/>
                    <a:pt x="2328" y="3437"/>
                  </a:cubicBezTo>
                  <a:cubicBezTo>
                    <a:pt x="2585" y="2814"/>
                    <a:pt x="2823" y="2172"/>
                    <a:pt x="2823" y="1494"/>
                  </a:cubicBezTo>
                  <a:cubicBezTo>
                    <a:pt x="2823" y="1146"/>
                    <a:pt x="2787" y="779"/>
                    <a:pt x="2585" y="486"/>
                  </a:cubicBezTo>
                  <a:cubicBezTo>
                    <a:pt x="2373" y="192"/>
                    <a:pt x="2059" y="0"/>
                    <a:pt x="170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42"/>
            <p:cNvSpPr/>
            <p:nvPr/>
          </p:nvSpPr>
          <p:spPr>
            <a:xfrm rot="-347278">
              <a:off x="849913" y="1152584"/>
              <a:ext cx="3138935" cy="2125444"/>
            </a:xfrm>
            <a:custGeom>
              <a:avLst/>
              <a:gdLst/>
              <a:ahLst/>
              <a:cxnLst/>
              <a:rect l="l" t="t" r="r" b="b"/>
              <a:pathLst>
                <a:path w="32517" h="22018" extrusionOk="0">
                  <a:moveTo>
                    <a:pt x="16448" y="1"/>
                  </a:moveTo>
                  <a:cubicBezTo>
                    <a:pt x="15784" y="1"/>
                    <a:pt x="15122" y="29"/>
                    <a:pt x="14462" y="93"/>
                  </a:cubicBezTo>
                  <a:cubicBezTo>
                    <a:pt x="12189" y="331"/>
                    <a:pt x="9935" y="1028"/>
                    <a:pt x="8065" y="2329"/>
                  </a:cubicBezTo>
                  <a:cubicBezTo>
                    <a:pt x="6892" y="3172"/>
                    <a:pt x="5866" y="4272"/>
                    <a:pt x="5298" y="5610"/>
                  </a:cubicBezTo>
                  <a:cubicBezTo>
                    <a:pt x="4729" y="6948"/>
                    <a:pt x="4656" y="8524"/>
                    <a:pt x="5279" y="9826"/>
                  </a:cubicBezTo>
                  <a:cubicBezTo>
                    <a:pt x="4937" y="9699"/>
                    <a:pt x="4574" y="9638"/>
                    <a:pt x="4212" y="9638"/>
                  </a:cubicBezTo>
                  <a:cubicBezTo>
                    <a:pt x="3470" y="9638"/>
                    <a:pt x="2730" y="9895"/>
                    <a:pt x="2163" y="10376"/>
                  </a:cubicBezTo>
                  <a:cubicBezTo>
                    <a:pt x="1778" y="10687"/>
                    <a:pt x="1467" y="11145"/>
                    <a:pt x="1467" y="11640"/>
                  </a:cubicBezTo>
                  <a:cubicBezTo>
                    <a:pt x="1467" y="12245"/>
                    <a:pt x="1925" y="12758"/>
                    <a:pt x="2420" y="13125"/>
                  </a:cubicBezTo>
                  <a:cubicBezTo>
                    <a:pt x="3168" y="13709"/>
                    <a:pt x="4079" y="14093"/>
                    <a:pt x="5010" y="14241"/>
                  </a:cubicBezTo>
                  <a:lnTo>
                    <a:pt x="5010" y="14241"/>
                  </a:lnTo>
                  <a:cubicBezTo>
                    <a:pt x="4986" y="14237"/>
                    <a:pt x="4960" y="14236"/>
                    <a:pt x="4934" y="14236"/>
                  </a:cubicBezTo>
                  <a:cubicBezTo>
                    <a:pt x="4487" y="14236"/>
                    <a:pt x="3696" y="14694"/>
                    <a:pt x="3336" y="14848"/>
                  </a:cubicBezTo>
                  <a:cubicBezTo>
                    <a:pt x="2805" y="15104"/>
                    <a:pt x="2328" y="15416"/>
                    <a:pt x="1870" y="15801"/>
                  </a:cubicBezTo>
                  <a:cubicBezTo>
                    <a:pt x="1082" y="16461"/>
                    <a:pt x="312" y="17231"/>
                    <a:pt x="165" y="18330"/>
                  </a:cubicBezTo>
                  <a:cubicBezTo>
                    <a:pt x="0" y="19558"/>
                    <a:pt x="899" y="20731"/>
                    <a:pt x="2017" y="21281"/>
                  </a:cubicBezTo>
                  <a:cubicBezTo>
                    <a:pt x="3116" y="21831"/>
                    <a:pt x="4399" y="21904"/>
                    <a:pt x="5646" y="21959"/>
                  </a:cubicBezTo>
                  <a:cubicBezTo>
                    <a:pt x="6805" y="21999"/>
                    <a:pt x="7964" y="22018"/>
                    <a:pt x="9121" y="22018"/>
                  </a:cubicBezTo>
                  <a:cubicBezTo>
                    <a:pt x="14404" y="22018"/>
                    <a:pt x="19666" y="21626"/>
                    <a:pt x="24928" y="21025"/>
                  </a:cubicBezTo>
                  <a:cubicBezTo>
                    <a:pt x="26981" y="20786"/>
                    <a:pt x="29070" y="20347"/>
                    <a:pt x="30848" y="19265"/>
                  </a:cubicBezTo>
                  <a:cubicBezTo>
                    <a:pt x="31471" y="18899"/>
                    <a:pt x="32076" y="18404"/>
                    <a:pt x="32333" y="17744"/>
                  </a:cubicBezTo>
                  <a:cubicBezTo>
                    <a:pt x="32480" y="17359"/>
                    <a:pt x="32516" y="16919"/>
                    <a:pt x="32461" y="16516"/>
                  </a:cubicBezTo>
                  <a:cubicBezTo>
                    <a:pt x="32388" y="15709"/>
                    <a:pt x="32003" y="14939"/>
                    <a:pt x="31398" y="14408"/>
                  </a:cubicBezTo>
                  <a:cubicBezTo>
                    <a:pt x="30907" y="13976"/>
                    <a:pt x="30246" y="13726"/>
                    <a:pt x="29592" y="13726"/>
                  </a:cubicBezTo>
                  <a:cubicBezTo>
                    <a:pt x="29442" y="13726"/>
                    <a:pt x="29291" y="13739"/>
                    <a:pt x="29144" y="13766"/>
                  </a:cubicBezTo>
                  <a:cubicBezTo>
                    <a:pt x="29822" y="13528"/>
                    <a:pt x="30500" y="13272"/>
                    <a:pt x="31013" y="12777"/>
                  </a:cubicBezTo>
                  <a:cubicBezTo>
                    <a:pt x="31526" y="12282"/>
                    <a:pt x="31820" y="11494"/>
                    <a:pt x="31508" y="10852"/>
                  </a:cubicBezTo>
                  <a:cubicBezTo>
                    <a:pt x="31159" y="10082"/>
                    <a:pt x="30116" y="9912"/>
                    <a:pt x="29155" y="9912"/>
                  </a:cubicBezTo>
                  <a:cubicBezTo>
                    <a:pt x="28652" y="9912"/>
                    <a:pt x="28171" y="9959"/>
                    <a:pt x="27824" y="9991"/>
                  </a:cubicBezTo>
                  <a:cubicBezTo>
                    <a:pt x="29217" y="9056"/>
                    <a:pt x="29914" y="7076"/>
                    <a:pt x="29437" y="5445"/>
                  </a:cubicBezTo>
                  <a:cubicBezTo>
                    <a:pt x="28942" y="3832"/>
                    <a:pt x="27641" y="2567"/>
                    <a:pt x="26138" y="1779"/>
                  </a:cubicBezTo>
                  <a:cubicBezTo>
                    <a:pt x="24653" y="1010"/>
                    <a:pt x="22967" y="661"/>
                    <a:pt x="21299" y="405"/>
                  </a:cubicBezTo>
                  <a:cubicBezTo>
                    <a:pt x="19699" y="170"/>
                    <a:pt x="18070" y="1"/>
                    <a:pt x="1644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42"/>
            <p:cNvSpPr/>
            <p:nvPr/>
          </p:nvSpPr>
          <p:spPr>
            <a:xfrm rot="-347278">
              <a:off x="840973" y="1144667"/>
              <a:ext cx="3154863" cy="2140214"/>
            </a:xfrm>
            <a:custGeom>
              <a:avLst/>
              <a:gdLst/>
              <a:ahLst/>
              <a:cxnLst/>
              <a:rect l="l" t="t" r="r" b="b"/>
              <a:pathLst>
                <a:path w="32682" h="22171" extrusionOk="0">
                  <a:moveTo>
                    <a:pt x="16534" y="152"/>
                  </a:moveTo>
                  <a:cubicBezTo>
                    <a:pt x="17955" y="152"/>
                    <a:pt x="19513" y="294"/>
                    <a:pt x="21373" y="579"/>
                  </a:cubicBezTo>
                  <a:cubicBezTo>
                    <a:pt x="22985" y="818"/>
                    <a:pt x="24690" y="1148"/>
                    <a:pt x="26193" y="1936"/>
                  </a:cubicBezTo>
                  <a:cubicBezTo>
                    <a:pt x="27824" y="2779"/>
                    <a:pt x="29016" y="4098"/>
                    <a:pt x="29456" y="5565"/>
                  </a:cubicBezTo>
                  <a:cubicBezTo>
                    <a:pt x="29932" y="7141"/>
                    <a:pt x="29236" y="9102"/>
                    <a:pt x="27861" y="10000"/>
                  </a:cubicBezTo>
                  <a:lnTo>
                    <a:pt x="27623" y="10184"/>
                  </a:lnTo>
                  <a:lnTo>
                    <a:pt x="27623" y="10184"/>
                  </a:lnTo>
                  <a:lnTo>
                    <a:pt x="27934" y="10147"/>
                  </a:lnTo>
                  <a:cubicBezTo>
                    <a:pt x="28272" y="10116"/>
                    <a:pt x="28739" y="10072"/>
                    <a:pt x="29227" y="10072"/>
                  </a:cubicBezTo>
                  <a:cubicBezTo>
                    <a:pt x="30168" y="10072"/>
                    <a:pt x="31189" y="10236"/>
                    <a:pt x="31527" y="10972"/>
                  </a:cubicBezTo>
                  <a:cubicBezTo>
                    <a:pt x="31838" y="11613"/>
                    <a:pt x="31490" y="12383"/>
                    <a:pt x="31050" y="12805"/>
                  </a:cubicBezTo>
                  <a:cubicBezTo>
                    <a:pt x="30537" y="13300"/>
                    <a:pt x="29841" y="13556"/>
                    <a:pt x="29217" y="13776"/>
                  </a:cubicBezTo>
                  <a:lnTo>
                    <a:pt x="29254" y="13923"/>
                  </a:lnTo>
                  <a:cubicBezTo>
                    <a:pt x="29394" y="13899"/>
                    <a:pt x="29536" y="13887"/>
                    <a:pt x="29679" y="13887"/>
                  </a:cubicBezTo>
                  <a:cubicBezTo>
                    <a:pt x="30305" y="13887"/>
                    <a:pt x="30943" y="14113"/>
                    <a:pt x="31435" y="14546"/>
                  </a:cubicBezTo>
                  <a:cubicBezTo>
                    <a:pt x="32022" y="15041"/>
                    <a:pt x="32388" y="15792"/>
                    <a:pt x="32480" y="16599"/>
                  </a:cubicBezTo>
                  <a:cubicBezTo>
                    <a:pt x="32535" y="17057"/>
                    <a:pt x="32480" y="17442"/>
                    <a:pt x="32352" y="17790"/>
                  </a:cubicBezTo>
                  <a:cubicBezTo>
                    <a:pt x="32132" y="18340"/>
                    <a:pt x="31673" y="18817"/>
                    <a:pt x="30904" y="19293"/>
                  </a:cubicBezTo>
                  <a:cubicBezTo>
                    <a:pt x="28942" y="20466"/>
                    <a:pt x="26596" y="20851"/>
                    <a:pt x="25002" y="21034"/>
                  </a:cubicBezTo>
                  <a:cubicBezTo>
                    <a:pt x="19229" y="21698"/>
                    <a:pt x="14207" y="22021"/>
                    <a:pt x="9496" y="22021"/>
                  </a:cubicBezTo>
                  <a:cubicBezTo>
                    <a:pt x="8223" y="22021"/>
                    <a:pt x="6974" y="21998"/>
                    <a:pt x="5738" y="21951"/>
                  </a:cubicBezTo>
                  <a:cubicBezTo>
                    <a:pt x="4400" y="21914"/>
                    <a:pt x="3190" y="21822"/>
                    <a:pt x="2145" y="21291"/>
                  </a:cubicBezTo>
                  <a:cubicBezTo>
                    <a:pt x="1156" y="20796"/>
                    <a:pt x="166" y="19696"/>
                    <a:pt x="331" y="18413"/>
                  </a:cubicBezTo>
                  <a:cubicBezTo>
                    <a:pt x="477" y="17314"/>
                    <a:pt x="1284" y="16562"/>
                    <a:pt x="2017" y="15939"/>
                  </a:cubicBezTo>
                  <a:cubicBezTo>
                    <a:pt x="2494" y="15554"/>
                    <a:pt x="2952" y="15242"/>
                    <a:pt x="3465" y="15004"/>
                  </a:cubicBezTo>
                  <a:cubicBezTo>
                    <a:pt x="3538" y="14967"/>
                    <a:pt x="3612" y="14931"/>
                    <a:pt x="3703" y="14894"/>
                  </a:cubicBezTo>
                  <a:cubicBezTo>
                    <a:pt x="4088" y="14693"/>
                    <a:pt x="4693" y="14399"/>
                    <a:pt x="5023" y="14399"/>
                  </a:cubicBezTo>
                  <a:lnTo>
                    <a:pt x="5096" y="14399"/>
                  </a:lnTo>
                  <a:lnTo>
                    <a:pt x="5133" y="14253"/>
                  </a:lnTo>
                  <a:cubicBezTo>
                    <a:pt x="4198" y="14106"/>
                    <a:pt x="3300" y="13721"/>
                    <a:pt x="2549" y="13153"/>
                  </a:cubicBezTo>
                  <a:cubicBezTo>
                    <a:pt x="2127" y="12841"/>
                    <a:pt x="1632" y="12328"/>
                    <a:pt x="1632" y="11723"/>
                  </a:cubicBezTo>
                  <a:cubicBezTo>
                    <a:pt x="1632" y="11155"/>
                    <a:pt x="2054" y="10715"/>
                    <a:pt x="2310" y="10514"/>
                  </a:cubicBezTo>
                  <a:cubicBezTo>
                    <a:pt x="2863" y="10047"/>
                    <a:pt x="3581" y="9802"/>
                    <a:pt x="4298" y="9802"/>
                  </a:cubicBezTo>
                  <a:cubicBezTo>
                    <a:pt x="4650" y="9802"/>
                    <a:pt x="5002" y="9861"/>
                    <a:pt x="5335" y="9982"/>
                  </a:cubicBezTo>
                  <a:lnTo>
                    <a:pt x="5518" y="10055"/>
                  </a:lnTo>
                  <a:lnTo>
                    <a:pt x="5518" y="10055"/>
                  </a:lnTo>
                  <a:lnTo>
                    <a:pt x="5426" y="9890"/>
                  </a:lnTo>
                  <a:cubicBezTo>
                    <a:pt x="4858" y="8662"/>
                    <a:pt x="4858" y="7104"/>
                    <a:pt x="5445" y="5730"/>
                  </a:cubicBezTo>
                  <a:cubicBezTo>
                    <a:pt x="5976" y="4502"/>
                    <a:pt x="6929" y="3384"/>
                    <a:pt x="8212" y="2486"/>
                  </a:cubicBezTo>
                  <a:cubicBezTo>
                    <a:pt x="9917" y="1276"/>
                    <a:pt x="12116" y="506"/>
                    <a:pt x="14572" y="249"/>
                  </a:cubicBezTo>
                  <a:cubicBezTo>
                    <a:pt x="15207" y="184"/>
                    <a:pt x="15855" y="152"/>
                    <a:pt x="16534" y="152"/>
                  </a:cubicBezTo>
                  <a:close/>
                  <a:moveTo>
                    <a:pt x="16617" y="0"/>
                  </a:moveTo>
                  <a:cubicBezTo>
                    <a:pt x="15902" y="0"/>
                    <a:pt x="15221" y="35"/>
                    <a:pt x="14554" y="103"/>
                  </a:cubicBezTo>
                  <a:cubicBezTo>
                    <a:pt x="12080" y="359"/>
                    <a:pt x="9844" y="1129"/>
                    <a:pt x="8121" y="2357"/>
                  </a:cubicBezTo>
                  <a:cubicBezTo>
                    <a:pt x="6819" y="3274"/>
                    <a:pt x="5848" y="4428"/>
                    <a:pt x="5316" y="5656"/>
                  </a:cubicBezTo>
                  <a:cubicBezTo>
                    <a:pt x="4730" y="7031"/>
                    <a:pt x="4693" y="8552"/>
                    <a:pt x="5225" y="9780"/>
                  </a:cubicBezTo>
                  <a:cubicBezTo>
                    <a:pt x="4927" y="9690"/>
                    <a:pt x="4616" y="9646"/>
                    <a:pt x="4306" y="9646"/>
                  </a:cubicBezTo>
                  <a:cubicBezTo>
                    <a:pt x="3546" y="9646"/>
                    <a:pt x="2786" y="9909"/>
                    <a:pt x="2200" y="10404"/>
                  </a:cubicBezTo>
                  <a:cubicBezTo>
                    <a:pt x="1944" y="10624"/>
                    <a:pt x="1485" y="11100"/>
                    <a:pt x="1485" y="11723"/>
                  </a:cubicBezTo>
                  <a:cubicBezTo>
                    <a:pt x="1485" y="12255"/>
                    <a:pt x="1815" y="12786"/>
                    <a:pt x="2457" y="13281"/>
                  </a:cubicBezTo>
                  <a:cubicBezTo>
                    <a:pt x="3117" y="13758"/>
                    <a:pt x="3868" y="14124"/>
                    <a:pt x="4656" y="14308"/>
                  </a:cubicBezTo>
                  <a:cubicBezTo>
                    <a:pt x="4326" y="14418"/>
                    <a:pt x="3923" y="14601"/>
                    <a:pt x="3648" y="14748"/>
                  </a:cubicBezTo>
                  <a:cubicBezTo>
                    <a:pt x="3557" y="14803"/>
                    <a:pt x="3465" y="14839"/>
                    <a:pt x="3410" y="14876"/>
                  </a:cubicBezTo>
                  <a:cubicBezTo>
                    <a:pt x="2879" y="15114"/>
                    <a:pt x="2402" y="15426"/>
                    <a:pt x="1925" y="15829"/>
                  </a:cubicBezTo>
                  <a:cubicBezTo>
                    <a:pt x="1101" y="16507"/>
                    <a:pt x="331" y="17295"/>
                    <a:pt x="184" y="18395"/>
                  </a:cubicBezTo>
                  <a:cubicBezTo>
                    <a:pt x="1" y="19751"/>
                    <a:pt x="1046" y="20924"/>
                    <a:pt x="2072" y="21438"/>
                  </a:cubicBezTo>
                  <a:cubicBezTo>
                    <a:pt x="3153" y="21969"/>
                    <a:pt x="4363" y="22061"/>
                    <a:pt x="5720" y="22116"/>
                  </a:cubicBezTo>
                  <a:cubicBezTo>
                    <a:pt x="6911" y="22152"/>
                    <a:pt x="8121" y="22171"/>
                    <a:pt x="9330" y="22171"/>
                  </a:cubicBezTo>
                  <a:cubicBezTo>
                    <a:pt x="14096" y="22171"/>
                    <a:pt x="19173" y="21859"/>
                    <a:pt x="25020" y="21181"/>
                  </a:cubicBezTo>
                  <a:cubicBezTo>
                    <a:pt x="26633" y="20998"/>
                    <a:pt x="28997" y="20613"/>
                    <a:pt x="30977" y="19421"/>
                  </a:cubicBezTo>
                  <a:cubicBezTo>
                    <a:pt x="31783" y="18927"/>
                    <a:pt x="32278" y="18432"/>
                    <a:pt x="32498" y="17845"/>
                  </a:cubicBezTo>
                  <a:cubicBezTo>
                    <a:pt x="32645" y="17479"/>
                    <a:pt x="32682" y="17057"/>
                    <a:pt x="32627" y="16580"/>
                  </a:cubicBezTo>
                  <a:cubicBezTo>
                    <a:pt x="32535" y="15737"/>
                    <a:pt x="32150" y="14949"/>
                    <a:pt x="31545" y="14436"/>
                  </a:cubicBezTo>
                  <a:cubicBezTo>
                    <a:pt x="31050" y="13996"/>
                    <a:pt x="30409" y="13758"/>
                    <a:pt x="29767" y="13739"/>
                  </a:cubicBezTo>
                  <a:cubicBezTo>
                    <a:pt x="30262" y="13538"/>
                    <a:pt x="30757" y="13300"/>
                    <a:pt x="31160" y="12915"/>
                  </a:cubicBezTo>
                  <a:cubicBezTo>
                    <a:pt x="31637" y="12456"/>
                    <a:pt x="32003" y="11632"/>
                    <a:pt x="31673" y="10898"/>
                  </a:cubicBezTo>
                  <a:cubicBezTo>
                    <a:pt x="31301" y="10088"/>
                    <a:pt x="30217" y="9913"/>
                    <a:pt x="29223" y="9913"/>
                  </a:cubicBezTo>
                  <a:cubicBezTo>
                    <a:pt x="28845" y="9913"/>
                    <a:pt x="28480" y="9938"/>
                    <a:pt x="28173" y="9964"/>
                  </a:cubicBezTo>
                  <a:cubicBezTo>
                    <a:pt x="29437" y="8956"/>
                    <a:pt x="30060" y="7068"/>
                    <a:pt x="29602" y="5510"/>
                  </a:cubicBezTo>
                  <a:cubicBezTo>
                    <a:pt x="29144" y="4025"/>
                    <a:pt x="27934" y="2669"/>
                    <a:pt x="26266" y="1807"/>
                  </a:cubicBezTo>
                  <a:cubicBezTo>
                    <a:pt x="24745" y="1001"/>
                    <a:pt x="23022" y="671"/>
                    <a:pt x="21391" y="414"/>
                  </a:cubicBezTo>
                  <a:cubicBezTo>
                    <a:pt x="19567" y="135"/>
                    <a:pt x="18026" y="0"/>
                    <a:pt x="1661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42"/>
            <p:cNvSpPr/>
            <p:nvPr/>
          </p:nvSpPr>
          <p:spPr>
            <a:xfrm rot="-347278">
              <a:off x="3080823" y="1478622"/>
              <a:ext cx="329175" cy="648213"/>
            </a:xfrm>
            <a:custGeom>
              <a:avLst/>
              <a:gdLst/>
              <a:ahLst/>
              <a:cxnLst/>
              <a:rect l="l" t="t" r="r" b="b"/>
              <a:pathLst>
                <a:path w="3410" h="6715" extrusionOk="0">
                  <a:moveTo>
                    <a:pt x="1602" y="0"/>
                  </a:moveTo>
                  <a:cubicBezTo>
                    <a:pt x="1176" y="0"/>
                    <a:pt x="778" y="262"/>
                    <a:pt x="605" y="707"/>
                  </a:cubicBezTo>
                  <a:cubicBezTo>
                    <a:pt x="0" y="2210"/>
                    <a:pt x="569" y="4042"/>
                    <a:pt x="1228" y="5435"/>
                  </a:cubicBezTo>
                  <a:cubicBezTo>
                    <a:pt x="1459" y="5913"/>
                    <a:pt x="1778" y="6715"/>
                    <a:pt x="2397" y="6715"/>
                  </a:cubicBezTo>
                  <a:cubicBezTo>
                    <a:pt x="2468" y="6715"/>
                    <a:pt x="2543" y="6704"/>
                    <a:pt x="2621" y="6682"/>
                  </a:cubicBezTo>
                  <a:cubicBezTo>
                    <a:pt x="3226" y="6498"/>
                    <a:pt x="3373" y="5765"/>
                    <a:pt x="3391" y="5234"/>
                  </a:cubicBezTo>
                  <a:cubicBezTo>
                    <a:pt x="3410" y="4794"/>
                    <a:pt x="3391" y="4354"/>
                    <a:pt x="3336" y="3914"/>
                  </a:cubicBezTo>
                  <a:cubicBezTo>
                    <a:pt x="3281" y="3346"/>
                    <a:pt x="3190" y="2796"/>
                    <a:pt x="3080" y="2246"/>
                  </a:cubicBezTo>
                  <a:cubicBezTo>
                    <a:pt x="2951" y="1531"/>
                    <a:pt x="2878" y="615"/>
                    <a:pt x="2218" y="193"/>
                  </a:cubicBezTo>
                  <a:cubicBezTo>
                    <a:pt x="2021" y="62"/>
                    <a:pt x="1808" y="0"/>
                    <a:pt x="160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42"/>
            <p:cNvSpPr/>
            <p:nvPr/>
          </p:nvSpPr>
          <p:spPr>
            <a:xfrm rot="-347278">
              <a:off x="1628501" y="1625726"/>
              <a:ext cx="331009" cy="648213"/>
            </a:xfrm>
            <a:custGeom>
              <a:avLst/>
              <a:gdLst/>
              <a:ahLst/>
              <a:cxnLst/>
              <a:rect l="l" t="t" r="r" b="b"/>
              <a:pathLst>
                <a:path w="3429" h="6715" extrusionOk="0">
                  <a:moveTo>
                    <a:pt x="1809" y="0"/>
                  </a:moveTo>
                  <a:cubicBezTo>
                    <a:pt x="1603" y="0"/>
                    <a:pt x="1390" y="62"/>
                    <a:pt x="1192" y="193"/>
                  </a:cubicBezTo>
                  <a:cubicBezTo>
                    <a:pt x="532" y="615"/>
                    <a:pt x="459" y="1531"/>
                    <a:pt x="331" y="2246"/>
                  </a:cubicBezTo>
                  <a:cubicBezTo>
                    <a:pt x="239" y="2796"/>
                    <a:pt x="129" y="3346"/>
                    <a:pt x="74" y="3914"/>
                  </a:cubicBezTo>
                  <a:cubicBezTo>
                    <a:pt x="19" y="4354"/>
                    <a:pt x="1" y="4794"/>
                    <a:pt x="19" y="5234"/>
                  </a:cubicBezTo>
                  <a:cubicBezTo>
                    <a:pt x="38" y="5765"/>
                    <a:pt x="184" y="6498"/>
                    <a:pt x="789" y="6682"/>
                  </a:cubicBezTo>
                  <a:cubicBezTo>
                    <a:pt x="868" y="6704"/>
                    <a:pt x="942" y="6715"/>
                    <a:pt x="1013" y="6715"/>
                  </a:cubicBezTo>
                  <a:cubicBezTo>
                    <a:pt x="1633" y="6715"/>
                    <a:pt x="1952" y="5913"/>
                    <a:pt x="2182" y="5435"/>
                  </a:cubicBezTo>
                  <a:cubicBezTo>
                    <a:pt x="2842" y="4042"/>
                    <a:pt x="3428" y="2210"/>
                    <a:pt x="2805" y="707"/>
                  </a:cubicBezTo>
                  <a:cubicBezTo>
                    <a:pt x="2632" y="262"/>
                    <a:pt x="2235" y="0"/>
                    <a:pt x="180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42"/>
            <p:cNvSpPr/>
            <p:nvPr/>
          </p:nvSpPr>
          <p:spPr>
            <a:xfrm rot="-347278">
              <a:off x="2041352" y="1659084"/>
              <a:ext cx="1075851" cy="653040"/>
            </a:xfrm>
            <a:custGeom>
              <a:avLst/>
              <a:gdLst/>
              <a:ahLst/>
              <a:cxnLst/>
              <a:rect l="l" t="t" r="r" b="b"/>
              <a:pathLst>
                <a:path w="11145" h="6765" extrusionOk="0">
                  <a:moveTo>
                    <a:pt x="3629" y="1"/>
                  </a:moveTo>
                  <a:cubicBezTo>
                    <a:pt x="3098" y="1"/>
                    <a:pt x="2566" y="1"/>
                    <a:pt x="2071" y="74"/>
                  </a:cubicBezTo>
                  <a:cubicBezTo>
                    <a:pt x="1063" y="221"/>
                    <a:pt x="257" y="697"/>
                    <a:pt x="110" y="2072"/>
                  </a:cubicBezTo>
                  <a:cubicBezTo>
                    <a:pt x="0" y="3190"/>
                    <a:pt x="422" y="4345"/>
                    <a:pt x="1192" y="5170"/>
                  </a:cubicBezTo>
                  <a:cubicBezTo>
                    <a:pt x="2126" y="6196"/>
                    <a:pt x="3556" y="6764"/>
                    <a:pt x="4986" y="6764"/>
                  </a:cubicBezTo>
                  <a:cubicBezTo>
                    <a:pt x="6415" y="6764"/>
                    <a:pt x="7827" y="6233"/>
                    <a:pt x="8908" y="5353"/>
                  </a:cubicBezTo>
                  <a:cubicBezTo>
                    <a:pt x="10448" y="4106"/>
                    <a:pt x="11144" y="1577"/>
                    <a:pt x="8981" y="514"/>
                  </a:cubicBezTo>
                  <a:cubicBezTo>
                    <a:pt x="8120" y="92"/>
                    <a:pt x="7094" y="56"/>
                    <a:pt x="6104" y="37"/>
                  </a:cubicBezTo>
                  <a:cubicBezTo>
                    <a:pt x="5279" y="37"/>
                    <a:pt x="4454" y="19"/>
                    <a:pt x="36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42"/>
            <p:cNvSpPr/>
            <p:nvPr/>
          </p:nvSpPr>
          <p:spPr>
            <a:xfrm rot="-347278">
              <a:off x="1348005" y="2611198"/>
              <a:ext cx="314984" cy="54927"/>
            </a:xfrm>
            <a:custGeom>
              <a:avLst/>
              <a:gdLst/>
              <a:ahLst/>
              <a:cxnLst/>
              <a:rect l="l" t="t" r="r" b="b"/>
              <a:pathLst>
                <a:path w="3263" h="569" extrusionOk="0">
                  <a:moveTo>
                    <a:pt x="37" y="0"/>
                  </a:moveTo>
                  <a:lnTo>
                    <a:pt x="0" y="147"/>
                  </a:lnTo>
                  <a:cubicBezTo>
                    <a:pt x="843" y="422"/>
                    <a:pt x="1741" y="568"/>
                    <a:pt x="2621" y="568"/>
                  </a:cubicBezTo>
                  <a:cubicBezTo>
                    <a:pt x="2841" y="568"/>
                    <a:pt x="3043" y="550"/>
                    <a:pt x="3263" y="532"/>
                  </a:cubicBezTo>
                  <a:lnTo>
                    <a:pt x="3244" y="385"/>
                  </a:lnTo>
                  <a:cubicBezTo>
                    <a:pt x="3051" y="398"/>
                    <a:pt x="2856" y="405"/>
                    <a:pt x="2660" y="405"/>
                  </a:cubicBezTo>
                  <a:cubicBezTo>
                    <a:pt x="1778" y="405"/>
                    <a:pt x="877" y="27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42"/>
            <p:cNvSpPr/>
            <p:nvPr/>
          </p:nvSpPr>
          <p:spPr>
            <a:xfrm rot="-347278">
              <a:off x="3410389" y="2355690"/>
              <a:ext cx="284963" cy="65545"/>
            </a:xfrm>
            <a:custGeom>
              <a:avLst/>
              <a:gdLst/>
              <a:ahLst/>
              <a:cxnLst/>
              <a:rect l="l" t="t" r="r" b="b"/>
              <a:pathLst>
                <a:path w="2952" h="679" extrusionOk="0">
                  <a:moveTo>
                    <a:pt x="2896" y="0"/>
                  </a:moveTo>
                  <a:cubicBezTo>
                    <a:pt x="1962" y="348"/>
                    <a:pt x="990" y="532"/>
                    <a:pt x="0" y="532"/>
                  </a:cubicBezTo>
                  <a:lnTo>
                    <a:pt x="0" y="678"/>
                  </a:lnTo>
                  <a:cubicBezTo>
                    <a:pt x="1008" y="678"/>
                    <a:pt x="1998" y="495"/>
                    <a:pt x="2951" y="147"/>
                  </a:cubicBezTo>
                  <a:lnTo>
                    <a:pt x="289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42"/>
            <p:cNvSpPr/>
            <p:nvPr/>
          </p:nvSpPr>
          <p:spPr>
            <a:xfrm rot="-347278">
              <a:off x="1613646" y="1561735"/>
              <a:ext cx="355721" cy="340179"/>
            </a:xfrm>
            <a:custGeom>
              <a:avLst/>
              <a:gdLst/>
              <a:ahLst/>
              <a:cxnLst/>
              <a:rect l="l" t="t" r="r" b="b"/>
              <a:pathLst>
                <a:path w="3685" h="3524" extrusionOk="0">
                  <a:moveTo>
                    <a:pt x="1614" y="1"/>
                  </a:moveTo>
                  <a:cubicBezTo>
                    <a:pt x="1577" y="1"/>
                    <a:pt x="1540" y="2"/>
                    <a:pt x="1503" y="4"/>
                  </a:cubicBezTo>
                  <a:cubicBezTo>
                    <a:pt x="898" y="23"/>
                    <a:pt x="330" y="352"/>
                    <a:pt x="0" y="847"/>
                  </a:cubicBezTo>
                  <a:lnTo>
                    <a:pt x="128" y="939"/>
                  </a:lnTo>
                  <a:cubicBezTo>
                    <a:pt x="422" y="481"/>
                    <a:pt x="953" y="169"/>
                    <a:pt x="1503" y="151"/>
                  </a:cubicBezTo>
                  <a:cubicBezTo>
                    <a:pt x="1540" y="148"/>
                    <a:pt x="1577" y="147"/>
                    <a:pt x="1615" y="147"/>
                  </a:cubicBezTo>
                  <a:cubicBezTo>
                    <a:pt x="2129" y="147"/>
                    <a:pt x="2645" y="381"/>
                    <a:pt x="2969" y="774"/>
                  </a:cubicBezTo>
                  <a:cubicBezTo>
                    <a:pt x="3244" y="1104"/>
                    <a:pt x="3409" y="1544"/>
                    <a:pt x="3464" y="2075"/>
                  </a:cubicBezTo>
                  <a:cubicBezTo>
                    <a:pt x="3519" y="2534"/>
                    <a:pt x="3483" y="2992"/>
                    <a:pt x="3428" y="3505"/>
                  </a:cubicBezTo>
                  <a:lnTo>
                    <a:pt x="3593" y="3523"/>
                  </a:lnTo>
                  <a:cubicBezTo>
                    <a:pt x="3629" y="3010"/>
                    <a:pt x="3684" y="2534"/>
                    <a:pt x="3629" y="2057"/>
                  </a:cubicBezTo>
                  <a:cubicBezTo>
                    <a:pt x="3556" y="1507"/>
                    <a:pt x="3373" y="1031"/>
                    <a:pt x="3079" y="682"/>
                  </a:cubicBezTo>
                  <a:cubicBezTo>
                    <a:pt x="2719" y="253"/>
                    <a:pt x="2165" y="1"/>
                    <a:pt x="161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42"/>
            <p:cNvSpPr/>
            <p:nvPr/>
          </p:nvSpPr>
          <p:spPr>
            <a:xfrm rot="-347278">
              <a:off x="2992592" y="1463108"/>
              <a:ext cx="104544" cy="178778"/>
            </a:xfrm>
            <a:custGeom>
              <a:avLst/>
              <a:gdLst/>
              <a:ahLst/>
              <a:cxnLst/>
              <a:rect l="l" t="t" r="r" b="b"/>
              <a:pathLst>
                <a:path w="1083" h="1852" extrusionOk="0">
                  <a:moveTo>
                    <a:pt x="991" y="0"/>
                  </a:moveTo>
                  <a:cubicBezTo>
                    <a:pt x="367" y="385"/>
                    <a:pt x="1" y="1119"/>
                    <a:pt x="74" y="1852"/>
                  </a:cubicBezTo>
                  <a:lnTo>
                    <a:pt x="221" y="1833"/>
                  </a:lnTo>
                  <a:cubicBezTo>
                    <a:pt x="166" y="1155"/>
                    <a:pt x="496" y="477"/>
                    <a:pt x="1082" y="129"/>
                  </a:cubicBezTo>
                  <a:lnTo>
                    <a:pt x="99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42"/>
            <p:cNvSpPr/>
            <p:nvPr/>
          </p:nvSpPr>
          <p:spPr>
            <a:xfrm rot="-347278">
              <a:off x="3257478" y="1394798"/>
              <a:ext cx="231870" cy="412385"/>
            </a:xfrm>
            <a:custGeom>
              <a:avLst/>
              <a:gdLst/>
              <a:ahLst/>
              <a:cxnLst/>
              <a:rect l="l" t="t" r="r" b="b"/>
              <a:pathLst>
                <a:path w="2402" h="4272" extrusionOk="0">
                  <a:moveTo>
                    <a:pt x="38" y="1"/>
                  </a:moveTo>
                  <a:lnTo>
                    <a:pt x="1" y="148"/>
                  </a:lnTo>
                  <a:cubicBezTo>
                    <a:pt x="331" y="239"/>
                    <a:pt x="661" y="441"/>
                    <a:pt x="972" y="789"/>
                  </a:cubicBezTo>
                  <a:cubicBezTo>
                    <a:pt x="1834" y="1724"/>
                    <a:pt x="2237" y="3007"/>
                    <a:pt x="2072" y="4253"/>
                  </a:cubicBezTo>
                  <a:lnTo>
                    <a:pt x="2237" y="4272"/>
                  </a:lnTo>
                  <a:cubicBezTo>
                    <a:pt x="2402" y="2989"/>
                    <a:pt x="1980" y="1651"/>
                    <a:pt x="1101" y="697"/>
                  </a:cubicBezTo>
                  <a:cubicBezTo>
                    <a:pt x="752" y="313"/>
                    <a:pt x="404" y="93"/>
                    <a:pt x="3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42"/>
            <p:cNvSpPr/>
            <p:nvPr/>
          </p:nvSpPr>
          <p:spPr>
            <a:xfrm rot="-347278">
              <a:off x="1672755" y="2334694"/>
              <a:ext cx="171731" cy="40833"/>
            </a:xfrm>
            <a:custGeom>
              <a:avLst/>
              <a:gdLst/>
              <a:ahLst/>
              <a:cxnLst/>
              <a:rect l="l" t="t" r="r" b="b"/>
              <a:pathLst>
                <a:path w="1779" h="423" extrusionOk="0">
                  <a:moveTo>
                    <a:pt x="92" y="1"/>
                  </a:moveTo>
                  <a:lnTo>
                    <a:pt x="1" y="111"/>
                  </a:lnTo>
                  <a:cubicBezTo>
                    <a:pt x="257" y="331"/>
                    <a:pt x="587" y="422"/>
                    <a:pt x="917" y="422"/>
                  </a:cubicBezTo>
                  <a:cubicBezTo>
                    <a:pt x="1210" y="422"/>
                    <a:pt x="1522" y="331"/>
                    <a:pt x="1778" y="147"/>
                  </a:cubicBezTo>
                  <a:lnTo>
                    <a:pt x="1687" y="19"/>
                  </a:lnTo>
                  <a:cubicBezTo>
                    <a:pt x="1464" y="189"/>
                    <a:pt x="1184" y="271"/>
                    <a:pt x="905" y="271"/>
                  </a:cubicBezTo>
                  <a:cubicBezTo>
                    <a:pt x="611" y="271"/>
                    <a:pt x="318" y="179"/>
                    <a:pt x="9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42"/>
            <p:cNvSpPr/>
            <p:nvPr/>
          </p:nvSpPr>
          <p:spPr>
            <a:xfrm rot="-347278">
              <a:off x="3258153" y="2180361"/>
              <a:ext cx="152231" cy="51452"/>
            </a:xfrm>
            <a:custGeom>
              <a:avLst/>
              <a:gdLst/>
              <a:ahLst/>
              <a:cxnLst/>
              <a:rect l="l" t="t" r="r" b="b"/>
              <a:pathLst>
                <a:path w="1577" h="533" extrusionOk="0">
                  <a:moveTo>
                    <a:pt x="129" y="1"/>
                  </a:moveTo>
                  <a:lnTo>
                    <a:pt x="1" y="92"/>
                  </a:lnTo>
                  <a:cubicBezTo>
                    <a:pt x="239" y="386"/>
                    <a:pt x="624" y="532"/>
                    <a:pt x="990" y="532"/>
                  </a:cubicBezTo>
                  <a:cubicBezTo>
                    <a:pt x="1192" y="532"/>
                    <a:pt x="1394" y="496"/>
                    <a:pt x="1577" y="386"/>
                  </a:cubicBezTo>
                  <a:lnTo>
                    <a:pt x="1504" y="257"/>
                  </a:lnTo>
                  <a:cubicBezTo>
                    <a:pt x="1347" y="342"/>
                    <a:pt x="1168" y="383"/>
                    <a:pt x="987" y="383"/>
                  </a:cubicBezTo>
                  <a:cubicBezTo>
                    <a:pt x="660" y="383"/>
                    <a:pt x="330" y="249"/>
                    <a:pt x="1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42"/>
            <p:cNvSpPr/>
            <p:nvPr/>
          </p:nvSpPr>
          <p:spPr>
            <a:xfrm rot="-347278">
              <a:off x="2322266" y="2480829"/>
              <a:ext cx="552164" cy="53189"/>
            </a:xfrm>
            <a:custGeom>
              <a:avLst/>
              <a:gdLst/>
              <a:ahLst/>
              <a:cxnLst/>
              <a:rect l="l" t="t" r="r" b="b"/>
              <a:pathLst>
                <a:path w="5720" h="551" extrusionOk="0">
                  <a:moveTo>
                    <a:pt x="2640" y="0"/>
                  </a:moveTo>
                  <a:cubicBezTo>
                    <a:pt x="2237" y="0"/>
                    <a:pt x="1852" y="74"/>
                    <a:pt x="1467" y="147"/>
                  </a:cubicBezTo>
                  <a:cubicBezTo>
                    <a:pt x="1096" y="230"/>
                    <a:pt x="735" y="302"/>
                    <a:pt x="377" y="302"/>
                  </a:cubicBezTo>
                  <a:cubicBezTo>
                    <a:pt x="257" y="302"/>
                    <a:pt x="138" y="294"/>
                    <a:pt x="19" y="275"/>
                  </a:cubicBezTo>
                  <a:lnTo>
                    <a:pt x="1" y="440"/>
                  </a:lnTo>
                  <a:cubicBezTo>
                    <a:pt x="108" y="452"/>
                    <a:pt x="215" y="457"/>
                    <a:pt x="321" y="457"/>
                  </a:cubicBezTo>
                  <a:cubicBezTo>
                    <a:pt x="721" y="457"/>
                    <a:pt x="1112" y="384"/>
                    <a:pt x="1504" y="312"/>
                  </a:cubicBezTo>
                  <a:cubicBezTo>
                    <a:pt x="1870" y="239"/>
                    <a:pt x="2255" y="165"/>
                    <a:pt x="2640" y="147"/>
                  </a:cubicBezTo>
                  <a:cubicBezTo>
                    <a:pt x="3080" y="147"/>
                    <a:pt x="3520" y="257"/>
                    <a:pt x="3941" y="349"/>
                  </a:cubicBezTo>
                  <a:cubicBezTo>
                    <a:pt x="4381" y="440"/>
                    <a:pt x="4821" y="550"/>
                    <a:pt x="5279" y="550"/>
                  </a:cubicBezTo>
                  <a:cubicBezTo>
                    <a:pt x="5426" y="550"/>
                    <a:pt x="5573" y="532"/>
                    <a:pt x="5719" y="514"/>
                  </a:cubicBezTo>
                  <a:lnTo>
                    <a:pt x="5701" y="367"/>
                  </a:lnTo>
                  <a:cubicBezTo>
                    <a:pt x="5567" y="389"/>
                    <a:pt x="5433" y="398"/>
                    <a:pt x="5298" y="398"/>
                  </a:cubicBezTo>
                  <a:cubicBezTo>
                    <a:pt x="4863" y="398"/>
                    <a:pt x="4426" y="300"/>
                    <a:pt x="3978" y="202"/>
                  </a:cubicBezTo>
                  <a:cubicBezTo>
                    <a:pt x="3538" y="110"/>
                    <a:pt x="3098" y="0"/>
                    <a:pt x="264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42"/>
            <p:cNvSpPr/>
            <p:nvPr/>
          </p:nvSpPr>
          <p:spPr>
            <a:xfrm rot="-347278">
              <a:off x="1079984" y="2730428"/>
              <a:ext cx="258417" cy="180515"/>
            </a:xfrm>
            <a:custGeom>
              <a:avLst/>
              <a:gdLst/>
              <a:ahLst/>
              <a:cxnLst/>
              <a:rect l="l" t="t" r="r" b="b"/>
              <a:pathLst>
                <a:path w="2677" h="1870" extrusionOk="0">
                  <a:moveTo>
                    <a:pt x="2603" y="0"/>
                  </a:moveTo>
                  <a:cubicBezTo>
                    <a:pt x="1631" y="404"/>
                    <a:pt x="733" y="1009"/>
                    <a:pt x="0" y="1760"/>
                  </a:cubicBezTo>
                  <a:lnTo>
                    <a:pt x="110" y="1870"/>
                  </a:lnTo>
                  <a:cubicBezTo>
                    <a:pt x="825" y="1137"/>
                    <a:pt x="1723" y="532"/>
                    <a:pt x="2676" y="147"/>
                  </a:cubicBezTo>
                  <a:lnTo>
                    <a:pt x="260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42"/>
            <p:cNvSpPr/>
            <p:nvPr/>
          </p:nvSpPr>
          <p:spPr>
            <a:xfrm rot="-347278">
              <a:off x="1030684" y="2991987"/>
              <a:ext cx="37261" cy="169993"/>
            </a:xfrm>
            <a:custGeom>
              <a:avLst/>
              <a:gdLst/>
              <a:ahLst/>
              <a:cxnLst/>
              <a:rect l="l" t="t" r="r" b="b"/>
              <a:pathLst>
                <a:path w="386" h="1761" extrusionOk="0">
                  <a:moveTo>
                    <a:pt x="239" y="1"/>
                  </a:moveTo>
                  <a:cubicBezTo>
                    <a:pt x="0" y="551"/>
                    <a:pt x="0" y="1192"/>
                    <a:pt x="220" y="1760"/>
                  </a:cubicBezTo>
                  <a:lnTo>
                    <a:pt x="348" y="1687"/>
                  </a:lnTo>
                  <a:cubicBezTo>
                    <a:pt x="147" y="1174"/>
                    <a:pt x="165" y="587"/>
                    <a:pt x="385" y="56"/>
                  </a:cubicBezTo>
                  <a:lnTo>
                    <a:pt x="23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42"/>
            <p:cNvSpPr/>
            <p:nvPr/>
          </p:nvSpPr>
          <p:spPr>
            <a:xfrm rot="-347278">
              <a:off x="1350199" y="2204582"/>
              <a:ext cx="51355" cy="47880"/>
            </a:xfrm>
            <a:custGeom>
              <a:avLst/>
              <a:gdLst/>
              <a:ahLst/>
              <a:cxnLst/>
              <a:rect l="l" t="t" r="r" b="b"/>
              <a:pathLst>
                <a:path w="532" h="496" extrusionOk="0">
                  <a:moveTo>
                    <a:pt x="37" y="0"/>
                  </a:moveTo>
                  <a:lnTo>
                    <a:pt x="0" y="147"/>
                  </a:lnTo>
                  <a:cubicBezTo>
                    <a:pt x="165" y="202"/>
                    <a:pt x="312" y="330"/>
                    <a:pt x="385" y="495"/>
                  </a:cubicBezTo>
                  <a:lnTo>
                    <a:pt x="532" y="440"/>
                  </a:lnTo>
                  <a:cubicBezTo>
                    <a:pt x="440" y="239"/>
                    <a:pt x="257" y="55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42"/>
            <p:cNvSpPr/>
            <p:nvPr/>
          </p:nvSpPr>
          <p:spPr>
            <a:xfrm rot="-347278">
              <a:off x="3837985" y="2550027"/>
              <a:ext cx="129257" cy="226561"/>
            </a:xfrm>
            <a:custGeom>
              <a:avLst/>
              <a:gdLst/>
              <a:ahLst/>
              <a:cxnLst/>
              <a:rect l="l" t="t" r="r" b="b"/>
              <a:pathLst>
                <a:path w="1339" h="2347" extrusionOk="0">
                  <a:moveTo>
                    <a:pt x="972" y="1"/>
                  </a:moveTo>
                  <a:lnTo>
                    <a:pt x="844" y="74"/>
                  </a:lnTo>
                  <a:cubicBezTo>
                    <a:pt x="1173" y="844"/>
                    <a:pt x="770" y="1870"/>
                    <a:pt x="0" y="2218"/>
                  </a:cubicBezTo>
                  <a:lnTo>
                    <a:pt x="74" y="2347"/>
                  </a:lnTo>
                  <a:cubicBezTo>
                    <a:pt x="917" y="1962"/>
                    <a:pt x="1338" y="862"/>
                    <a:pt x="97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42"/>
            <p:cNvSpPr/>
            <p:nvPr/>
          </p:nvSpPr>
          <p:spPr>
            <a:xfrm rot="-347278">
              <a:off x="3546915" y="2838205"/>
              <a:ext cx="247798" cy="111591"/>
            </a:xfrm>
            <a:custGeom>
              <a:avLst/>
              <a:gdLst/>
              <a:ahLst/>
              <a:cxnLst/>
              <a:rect l="l" t="t" r="r" b="b"/>
              <a:pathLst>
                <a:path w="2567" h="1156" extrusionOk="0">
                  <a:moveTo>
                    <a:pt x="2493" y="1"/>
                  </a:moveTo>
                  <a:cubicBezTo>
                    <a:pt x="1741" y="495"/>
                    <a:pt x="880" y="844"/>
                    <a:pt x="0" y="1009"/>
                  </a:cubicBezTo>
                  <a:lnTo>
                    <a:pt x="37" y="1155"/>
                  </a:lnTo>
                  <a:cubicBezTo>
                    <a:pt x="935" y="990"/>
                    <a:pt x="1815" y="624"/>
                    <a:pt x="2566" y="129"/>
                  </a:cubicBezTo>
                  <a:lnTo>
                    <a:pt x="249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42"/>
            <p:cNvSpPr/>
            <p:nvPr/>
          </p:nvSpPr>
          <p:spPr>
            <a:xfrm rot="-347278">
              <a:off x="1485115" y="2811538"/>
              <a:ext cx="1017449" cy="886358"/>
            </a:xfrm>
            <a:custGeom>
              <a:avLst/>
              <a:gdLst/>
              <a:ahLst/>
              <a:cxnLst/>
              <a:rect l="l" t="t" r="r" b="b"/>
              <a:pathLst>
                <a:path w="10540" h="9182" extrusionOk="0">
                  <a:moveTo>
                    <a:pt x="6324" y="0"/>
                  </a:moveTo>
                  <a:cubicBezTo>
                    <a:pt x="6219" y="0"/>
                    <a:pt x="6115" y="10"/>
                    <a:pt x="6012" y="31"/>
                  </a:cubicBezTo>
                  <a:cubicBezTo>
                    <a:pt x="5371" y="178"/>
                    <a:pt x="4858" y="728"/>
                    <a:pt x="4748" y="1369"/>
                  </a:cubicBezTo>
                  <a:cubicBezTo>
                    <a:pt x="4693" y="1754"/>
                    <a:pt x="4766" y="2158"/>
                    <a:pt x="4784" y="2542"/>
                  </a:cubicBezTo>
                  <a:cubicBezTo>
                    <a:pt x="4803" y="2927"/>
                    <a:pt x="4748" y="3367"/>
                    <a:pt x="4473" y="3642"/>
                  </a:cubicBezTo>
                  <a:cubicBezTo>
                    <a:pt x="4161" y="3972"/>
                    <a:pt x="3666" y="4009"/>
                    <a:pt x="3208" y="4027"/>
                  </a:cubicBezTo>
                  <a:cubicBezTo>
                    <a:pt x="3194" y="4028"/>
                    <a:pt x="3180" y="4028"/>
                    <a:pt x="3166" y="4028"/>
                  </a:cubicBezTo>
                  <a:cubicBezTo>
                    <a:pt x="2821" y="4028"/>
                    <a:pt x="2380" y="3875"/>
                    <a:pt x="1995" y="3875"/>
                  </a:cubicBezTo>
                  <a:cubicBezTo>
                    <a:pt x="1851" y="3875"/>
                    <a:pt x="1716" y="3896"/>
                    <a:pt x="1595" y="3954"/>
                  </a:cubicBezTo>
                  <a:cubicBezTo>
                    <a:pt x="1137" y="4174"/>
                    <a:pt x="789" y="4962"/>
                    <a:pt x="605" y="5402"/>
                  </a:cubicBezTo>
                  <a:cubicBezTo>
                    <a:pt x="1" y="6831"/>
                    <a:pt x="1247" y="8151"/>
                    <a:pt x="2402" y="8664"/>
                  </a:cubicBezTo>
                  <a:cubicBezTo>
                    <a:pt x="3164" y="9007"/>
                    <a:pt x="3995" y="9182"/>
                    <a:pt x="4827" y="9182"/>
                  </a:cubicBezTo>
                  <a:cubicBezTo>
                    <a:pt x="5554" y="9182"/>
                    <a:pt x="6282" y="9048"/>
                    <a:pt x="6966" y="8774"/>
                  </a:cubicBezTo>
                  <a:cubicBezTo>
                    <a:pt x="8505" y="8169"/>
                    <a:pt x="9752" y="6831"/>
                    <a:pt x="10283" y="5255"/>
                  </a:cubicBezTo>
                  <a:cubicBezTo>
                    <a:pt x="10448" y="4742"/>
                    <a:pt x="10540" y="4192"/>
                    <a:pt x="10338" y="3697"/>
                  </a:cubicBezTo>
                  <a:cubicBezTo>
                    <a:pt x="10179" y="3321"/>
                    <a:pt x="9769" y="3025"/>
                    <a:pt x="9368" y="3025"/>
                  </a:cubicBezTo>
                  <a:cubicBezTo>
                    <a:pt x="9262" y="3025"/>
                    <a:pt x="9156" y="3046"/>
                    <a:pt x="9055" y="3092"/>
                  </a:cubicBezTo>
                  <a:cubicBezTo>
                    <a:pt x="8634" y="3285"/>
                    <a:pt x="8364" y="3847"/>
                    <a:pt x="7924" y="3847"/>
                  </a:cubicBezTo>
                  <a:cubicBezTo>
                    <a:pt x="7904" y="3847"/>
                    <a:pt x="7884" y="3846"/>
                    <a:pt x="7864" y="3844"/>
                  </a:cubicBezTo>
                  <a:cubicBezTo>
                    <a:pt x="6764" y="3679"/>
                    <a:pt x="7955" y="1938"/>
                    <a:pt x="7937" y="1406"/>
                  </a:cubicBezTo>
                  <a:cubicBezTo>
                    <a:pt x="7937" y="1149"/>
                    <a:pt x="7845" y="911"/>
                    <a:pt x="7699" y="710"/>
                  </a:cubicBezTo>
                  <a:cubicBezTo>
                    <a:pt x="7408" y="265"/>
                    <a:pt x="6860" y="0"/>
                    <a:pt x="632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42"/>
            <p:cNvSpPr/>
            <p:nvPr/>
          </p:nvSpPr>
          <p:spPr>
            <a:xfrm rot="-347278">
              <a:off x="3106084" y="2681905"/>
              <a:ext cx="382557" cy="604195"/>
            </a:xfrm>
            <a:custGeom>
              <a:avLst/>
              <a:gdLst/>
              <a:ahLst/>
              <a:cxnLst/>
              <a:rect l="l" t="t" r="r" b="b"/>
              <a:pathLst>
                <a:path w="3963" h="6259" extrusionOk="0">
                  <a:moveTo>
                    <a:pt x="1109" y="0"/>
                  </a:moveTo>
                  <a:cubicBezTo>
                    <a:pt x="1064" y="0"/>
                    <a:pt x="1020" y="6"/>
                    <a:pt x="975" y="17"/>
                  </a:cubicBezTo>
                  <a:cubicBezTo>
                    <a:pt x="682" y="72"/>
                    <a:pt x="480" y="365"/>
                    <a:pt x="444" y="677"/>
                  </a:cubicBezTo>
                  <a:cubicBezTo>
                    <a:pt x="389" y="970"/>
                    <a:pt x="462" y="1263"/>
                    <a:pt x="535" y="1556"/>
                  </a:cubicBezTo>
                  <a:cubicBezTo>
                    <a:pt x="755" y="2363"/>
                    <a:pt x="865" y="2674"/>
                    <a:pt x="535" y="3444"/>
                  </a:cubicBezTo>
                  <a:cubicBezTo>
                    <a:pt x="1" y="4781"/>
                    <a:pt x="806" y="6259"/>
                    <a:pt x="2005" y="6259"/>
                  </a:cubicBezTo>
                  <a:cubicBezTo>
                    <a:pt x="2368" y="6259"/>
                    <a:pt x="2766" y="6124"/>
                    <a:pt x="3175" y="5809"/>
                  </a:cubicBezTo>
                  <a:cubicBezTo>
                    <a:pt x="3963" y="5222"/>
                    <a:pt x="3926" y="3719"/>
                    <a:pt x="3395" y="2803"/>
                  </a:cubicBezTo>
                  <a:cubicBezTo>
                    <a:pt x="3266" y="2583"/>
                    <a:pt x="3120" y="2399"/>
                    <a:pt x="2937" y="2253"/>
                  </a:cubicBezTo>
                  <a:cubicBezTo>
                    <a:pt x="2790" y="2161"/>
                    <a:pt x="2643" y="2088"/>
                    <a:pt x="2515" y="1978"/>
                  </a:cubicBezTo>
                  <a:cubicBezTo>
                    <a:pt x="2295" y="1776"/>
                    <a:pt x="2185" y="1483"/>
                    <a:pt x="2093" y="1190"/>
                  </a:cubicBezTo>
                  <a:cubicBezTo>
                    <a:pt x="2002" y="915"/>
                    <a:pt x="1910" y="603"/>
                    <a:pt x="1745" y="365"/>
                  </a:cubicBezTo>
                  <a:cubicBezTo>
                    <a:pt x="1590" y="163"/>
                    <a:pt x="1355" y="0"/>
                    <a:pt x="110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42"/>
            <p:cNvSpPr/>
            <p:nvPr/>
          </p:nvSpPr>
          <p:spPr>
            <a:xfrm rot="-347278">
              <a:off x="782221" y="2172948"/>
              <a:ext cx="464126" cy="437097"/>
            </a:xfrm>
            <a:custGeom>
              <a:avLst/>
              <a:gdLst/>
              <a:ahLst/>
              <a:cxnLst/>
              <a:rect l="l" t="t" r="r" b="b"/>
              <a:pathLst>
                <a:path w="4808" h="4528" extrusionOk="0">
                  <a:moveTo>
                    <a:pt x="2855" y="1"/>
                  </a:moveTo>
                  <a:cubicBezTo>
                    <a:pt x="1500" y="1"/>
                    <a:pt x="0" y="1494"/>
                    <a:pt x="225" y="2841"/>
                  </a:cubicBezTo>
                  <a:cubicBezTo>
                    <a:pt x="317" y="3262"/>
                    <a:pt x="537" y="3629"/>
                    <a:pt x="811" y="3959"/>
                  </a:cubicBezTo>
                  <a:cubicBezTo>
                    <a:pt x="1013" y="4215"/>
                    <a:pt x="1251" y="4453"/>
                    <a:pt x="1563" y="4508"/>
                  </a:cubicBezTo>
                  <a:cubicBezTo>
                    <a:pt x="1626" y="4522"/>
                    <a:pt x="1688" y="4528"/>
                    <a:pt x="1751" y="4528"/>
                  </a:cubicBezTo>
                  <a:cubicBezTo>
                    <a:pt x="1945" y="4528"/>
                    <a:pt x="2139" y="4472"/>
                    <a:pt x="2333" y="4417"/>
                  </a:cubicBezTo>
                  <a:cubicBezTo>
                    <a:pt x="2938" y="4252"/>
                    <a:pt x="3561" y="4050"/>
                    <a:pt x="3964" y="3574"/>
                  </a:cubicBezTo>
                  <a:cubicBezTo>
                    <a:pt x="4807" y="2547"/>
                    <a:pt x="4642" y="238"/>
                    <a:pt x="3103" y="18"/>
                  </a:cubicBezTo>
                  <a:cubicBezTo>
                    <a:pt x="3021" y="6"/>
                    <a:pt x="2938" y="1"/>
                    <a:pt x="285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42"/>
            <p:cNvSpPr/>
            <p:nvPr/>
          </p:nvSpPr>
          <p:spPr>
            <a:xfrm rot="-347278">
              <a:off x="3681692" y="1845959"/>
              <a:ext cx="407076" cy="431981"/>
            </a:xfrm>
            <a:custGeom>
              <a:avLst/>
              <a:gdLst/>
              <a:ahLst/>
              <a:cxnLst/>
              <a:rect l="l" t="t" r="r" b="b"/>
              <a:pathLst>
                <a:path w="4217" h="4475" extrusionOk="0">
                  <a:moveTo>
                    <a:pt x="2286" y="0"/>
                  </a:moveTo>
                  <a:cubicBezTo>
                    <a:pt x="1135" y="0"/>
                    <a:pt x="145" y="1553"/>
                    <a:pt x="56" y="2533"/>
                  </a:cubicBezTo>
                  <a:cubicBezTo>
                    <a:pt x="1" y="3248"/>
                    <a:pt x="276" y="4036"/>
                    <a:pt x="917" y="4348"/>
                  </a:cubicBezTo>
                  <a:cubicBezTo>
                    <a:pt x="1125" y="4439"/>
                    <a:pt x="1351" y="4475"/>
                    <a:pt x="1583" y="4475"/>
                  </a:cubicBezTo>
                  <a:cubicBezTo>
                    <a:pt x="1678" y="4475"/>
                    <a:pt x="1774" y="4469"/>
                    <a:pt x="1870" y="4458"/>
                  </a:cubicBezTo>
                  <a:cubicBezTo>
                    <a:pt x="2897" y="4311"/>
                    <a:pt x="3831" y="3541"/>
                    <a:pt x="4033" y="2515"/>
                  </a:cubicBezTo>
                  <a:cubicBezTo>
                    <a:pt x="4216" y="1562"/>
                    <a:pt x="3446" y="77"/>
                    <a:pt x="2383" y="4"/>
                  </a:cubicBezTo>
                  <a:cubicBezTo>
                    <a:pt x="2351" y="1"/>
                    <a:pt x="2318" y="0"/>
                    <a:pt x="228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42"/>
            <p:cNvSpPr/>
            <p:nvPr/>
          </p:nvSpPr>
          <p:spPr>
            <a:xfrm rot="-347278">
              <a:off x="1352084" y="1502478"/>
              <a:ext cx="311895" cy="459396"/>
            </a:xfrm>
            <a:custGeom>
              <a:avLst/>
              <a:gdLst/>
              <a:ahLst/>
              <a:cxnLst/>
              <a:rect l="l" t="t" r="r" b="b"/>
              <a:pathLst>
                <a:path w="3231" h="4759" extrusionOk="0">
                  <a:moveTo>
                    <a:pt x="2811" y="0"/>
                  </a:moveTo>
                  <a:cubicBezTo>
                    <a:pt x="2762" y="0"/>
                    <a:pt x="2710" y="16"/>
                    <a:pt x="2659" y="53"/>
                  </a:cubicBezTo>
                  <a:cubicBezTo>
                    <a:pt x="1247" y="1079"/>
                    <a:pt x="1" y="2619"/>
                    <a:pt x="147" y="4470"/>
                  </a:cubicBezTo>
                  <a:cubicBezTo>
                    <a:pt x="166" y="4662"/>
                    <a:pt x="326" y="4759"/>
                    <a:pt x="477" y="4759"/>
                  </a:cubicBezTo>
                  <a:cubicBezTo>
                    <a:pt x="629" y="4759"/>
                    <a:pt x="771" y="4662"/>
                    <a:pt x="752" y="4470"/>
                  </a:cubicBezTo>
                  <a:cubicBezTo>
                    <a:pt x="624" y="2839"/>
                    <a:pt x="1705" y="1482"/>
                    <a:pt x="2970" y="584"/>
                  </a:cubicBezTo>
                  <a:cubicBezTo>
                    <a:pt x="3230" y="401"/>
                    <a:pt x="3056" y="0"/>
                    <a:pt x="28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46" name="Google Shape;546;p42"/>
          <p:cNvSpPr/>
          <p:nvPr/>
        </p:nvSpPr>
        <p:spPr>
          <a:xfrm rot="10800000">
            <a:off x="406725" y="3097225"/>
            <a:ext cx="8335200" cy="1635600"/>
          </a:xfrm>
          <a:prstGeom prst="round2SameRect">
            <a:avLst>
              <a:gd name="adj1" fmla="val 13382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7" name="Google Shape;547;p42"/>
          <p:cNvSpPr txBox="1">
            <a:spLocks noGrp="1"/>
          </p:cNvSpPr>
          <p:nvPr>
            <p:ph type="title"/>
          </p:nvPr>
        </p:nvSpPr>
        <p:spPr>
          <a:xfrm>
            <a:off x="877383" y="3379348"/>
            <a:ext cx="3362656" cy="251826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WHO DOESN’T LIKE HATCHING EGGS?</a:t>
            </a:r>
            <a:endParaRPr/>
          </a:p>
        </p:txBody>
      </p:sp>
      <p:sp>
        <p:nvSpPr>
          <p:cNvPr id="548" name="Google Shape;548;p42"/>
          <p:cNvSpPr txBox="1">
            <a:spLocks noGrp="1"/>
          </p:cNvSpPr>
          <p:nvPr>
            <p:ph type="subTitle" idx="1"/>
          </p:nvPr>
        </p:nvSpPr>
        <p:spPr>
          <a:xfrm>
            <a:off x="501563" y="3697869"/>
            <a:ext cx="3569457" cy="91499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-US">
                <a:solidFill>
                  <a:srgbClr val="000000"/>
                </a:solidFill>
              </a:rPr>
              <a:t>            This creates a Variable Reward system; hatching an egg provides a dopamine hit that reinforces productivity habits.</a:t>
            </a:r>
            <a:endParaRPr lang="en-US"/>
          </a:p>
        </p:txBody>
      </p:sp>
      <p:sp>
        <p:nvSpPr>
          <p:cNvPr id="549" name="Google Shape;549;p42"/>
          <p:cNvSpPr txBox="1">
            <a:spLocks noGrp="1"/>
          </p:cNvSpPr>
          <p:nvPr>
            <p:ph type="title" idx="2"/>
          </p:nvPr>
        </p:nvSpPr>
        <p:spPr>
          <a:xfrm>
            <a:off x="5120469" y="3379743"/>
            <a:ext cx="3317419" cy="25055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WILL USERS CHOOSE THEIR PET?</a:t>
            </a:r>
            <a:endParaRPr/>
          </a:p>
        </p:txBody>
      </p:sp>
      <p:sp>
        <p:nvSpPr>
          <p:cNvPr id="550" name="Google Shape;550;p42"/>
          <p:cNvSpPr txBox="1">
            <a:spLocks noGrp="1"/>
          </p:cNvSpPr>
          <p:nvPr>
            <p:ph type="subTitle" idx="3"/>
          </p:nvPr>
        </p:nvSpPr>
        <p:spPr>
          <a:xfrm>
            <a:off x="4669494" y="3719958"/>
            <a:ext cx="3970343" cy="91499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">
                <a:solidFill>
                  <a:srgbClr val="000000"/>
                </a:solidFill>
              </a:rPr>
              <a:t>Users spend coins on different tiers. From the common Bouncing Bunny to a rare Cosmic Cat, the pet you hatch becomes a reflection of your hard work.</a:t>
            </a:r>
            <a:endParaRPr lang="en-US">
              <a:solidFill>
                <a:srgbClr val="000000"/>
              </a:solidFill>
            </a:endParaRPr>
          </a:p>
        </p:txBody>
      </p:sp>
      <p:cxnSp>
        <p:nvCxnSpPr>
          <p:cNvPr id="551" name="Google Shape;551;p42"/>
          <p:cNvCxnSpPr/>
          <p:nvPr/>
        </p:nvCxnSpPr>
        <p:spPr>
          <a:xfrm flipH="1">
            <a:off x="4574400" y="825900"/>
            <a:ext cx="3900" cy="3910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52" name="Google Shape;552;p42"/>
          <p:cNvSpPr txBox="1">
            <a:spLocks noGrp="1"/>
          </p:cNvSpPr>
          <p:nvPr>
            <p:ph type="subTitle" idx="4294967295"/>
          </p:nvPr>
        </p:nvSpPr>
        <p:spPr>
          <a:xfrm>
            <a:off x="675073" y="492407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OUR SOLUTION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" name="Google Shape;734;p48"/>
          <p:cNvSpPr/>
          <p:nvPr/>
        </p:nvSpPr>
        <p:spPr>
          <a:xfrm rot="10800000">
            <a:off x="406725" y="3268825"/>
            <a:ext cx="8335200" cy="1464000"/>
          </a:xfrm>
          <a:prstGeom prst="round2SameRect">
            <a:avLst>
              <a:gd name="adj1" fmla="val 15711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5" name="Google Shape;735;p48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PAWSUMOS!</a:t>
            </a:r>
            <a:endParaRPr/>
          </a:p>
        </p:txBody>
      </p:sp>
      <p:sp>
        <p:nvSpPr>
          <p:cNvPr id="736" name="Google Shape;736;p48"/>
          <p:cNvSpPr txBox="1">
            <a:spLocks noGrp="1"/>
          </p:cNvSpPr>
          <p:nvPr>
            <p:ph type="title" idx="2"/>
          </p:nvPr>
        </p:nvSpPr>
        <p:spPr>
          <a:xfrm>
            <a:off x="867000" y="3472725"/>
            <a:ext cx="18441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FOX</a:t>
            </a:r>
            <a:endParaRPr/>
          </a:p>
        </p:txBody>
      </p:sp>
      <p:sp>
        <p:nvSpPr>
          <p:cNvPr id="737" name="Google Shape;737;p48"/>
          <p:cNvSpPr txBox="1">
            <a:spLocks noGrp="1"/>
          </p:cNvSpPr>
          <p:nvPr>
            <p:ph type="subTitle" idx="1"/>
          </p:nvPr>
        </p:nvSpPr>
        <p:spPr>
          <a:xfrm>
            <a:off x="654498" y="3828700"/>
            <a:ext cx="2269103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-GB"/>
              <a:t>From 2D Concepts to 3D models, supporting quality within tight timeframes.</a:t>
            </a:r>
          </a:p>
        </p:txBody>
      </p:sp>
      <p:sp>
        <p:nvSpPr>
          <p:cNvPr id="738" name="Google Shape;738;p48"/>
          <p:cNvSpPr txBox="1">
            <a:spLocks noGrp="1"/>
          </p:cNvSpPr>
          <p:nvPr>
            <p:ph type="title" idx="3"/>
          </p:nvPr>
        </p:nvSpPr>
        <p:spPr>
          <a:xfrm>
            <a:off x="3646513" y="3472725"/>
            <a:ext cx="1842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BUNNY</a:t>
            </a:r>
            <a:endParaRPr/>
          </a:p>
        </p:txBody>
      </p:sp>
      <p:sp>
        <p:nvSpPr>
          <p:cNvPr id="739" name="Google Shape;739;p48"/>
          <p:cNvSpPr txBox="1">
            <a:spLocks noGrp="1"/>
          </p:cNvSpPr>
          <p:nvPr>
            <p:ph type="subTitle" idx="4"/>
          </p:nvPr>
        </p:nvSpPr>
        <p:spPr>
          <a:xfrm>
            <a:off x="3205507" y="3817088"/>
            <a:ext cx="2704036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"/>
              <a:t>Utilizing Tripo that rigged our characters for expressive movement and quick and effective integration.</a:t>
            </a:r>
            <a:endParaRPr lang="en-US"/>
          </a:p>
        </p:txBody>
      </p:sp>
      <p:sp>
        <p:nvSpPr>
          <p:cNvPr id="740" name="Google Shape;740;p48"/>
          <p:cNvSpPr txBox="1">
            <a:spLocks noGrp="1"/>
          </p:cNvSpPr>
          <p:nvPr>
            <p:ph type="title" idx="5"/>
          </p:nvPr>
        </p:nvSpPr>
        <p:spPr>
          <a:xfrm>
            <a:off x="6408738" y="3472725"/>
            <a:ext cx="18441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CAT</a:t>
            </a:r>
            <a:endParaRPr/>
          </a:p>
        </p:txBody>
      </p:sp>
      <p:sp>
        <p:nvSpPr>
          <p:cNvPr id="741" name="Google Shape;741;p48"/>
          <p:cNvSpPr txBox="1">
            <a:spLocks noGrp="1"/>
          </p:cNvSpPr>
          <p:nvPr>
            <p:ph type="subTitle" idx="6"/>
          </p:nvPr>
        </p:nvSpPr>
        <p:spPr>
          <a:xfrm>
            <a:off x="6050873" y="3828700"/>
            <a:ext cx="257454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"/>
              <a:t>Experimented with a range of styles, such as Claymation, Cel-shaded,  or hand drawn styles.</a:t>
            </a:r>
          </a:p>
        </p:txBody>
      </p:sp>
      <p:cxnSp>
        <p:nvCxnSpPr>
          <p:cNvPr id="742" name="Google Shape;742;p48"/>
          <p:cNvCxnSpPr/>
          <p:nvPr/>
        </p:nvCxnSpPr>
        <p:spPr>
          <a:xfrm>
            <a:off x="3167775" y="1438050"/>
            <a:ext cx="0" cy="32979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43" name="Google Shape;743;p48"/>
          <p:cNvCxnSpPr/>
          <p:nvPr/>
        </p:nvCxnSpPr>
        <p:spPr>
          <a:xfrm>
            <a:off x="5947275" y="1438050"/>
            <a:ext cx="0" cy="32979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47" name="Google Shape;747;p48"/>
          <p:cNvSpPr txBox="1">
            <a:spLocks noGrp="1"/>
          </p:cNvSpPr>
          <p:nvPr>
            <p:ph type="subTitle" idx="4294967295"/>
          </p:nvPr>
        </p:nvSpPr>
        <p:spPr>
          <a:xfrm>
            <a:off x="713250" y="4901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OUR SOLUTION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2" name="Meshy6_3D_Fox_Preview (online-video-cutter.com)">
            <a:hlinkClick r:id="" action="ppaction://media"/>
            <a:extLst>
              <a:ext uri="{FF2B5EF4-FFF2-40B4-BE49-F238E27FC236}">
                <a16:creationId xmlns:a16="http://schemas.microsoft.com/office/drawing/2014/main" id="{61377432-7984-7CCF-622F-692A177479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87777" y="1518480"/>
            <a:ext cx="1220774" cy="1695274"/>
          </a:xfrm>
          <a:prstGeom prst="rect">
            <a:avLst/>
          </a:prstGeom>
        </p:spPr>
      </p:pic>
      <p:pic>
        <p:nvPicPr>
          <p:cNvPr id="3" name="Picture 2" descr="A cartoon of a fox wearing glasses&#10;&#10;AI-generated content may be incorrect.">
            <a:extLst>
              <a:ext uri="{FF2B5EF4-FFF2-40B4-BE49-F238E27FC236}">
                <a16:creationId xmlns:a16="http://schemas.microsoft.com/office/drawing/2014/main" id="{C0663AC3-69AC-3A66-7BDD-06A1F408716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565" y="1554265"/>
            <a:ext cx="945388" cy="16237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A cartoon of a rabbit&#10;&#10;AI-generated content may be incorrect.">
            <a:extLst>
              <a:ext uri="{FF2B5EF4-FFF2-40B4-BE49-F238E27FC236}">
                <a16:creationId xmlns:a16="http://schemas.microsoft.com/office/drawing/2014/main" id="{FBBB3A7F-E55D-14C3-B617-B59D2925A3F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24645" y="1554265"/>
            <a:ext cx="1057948" cy="16237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Meshy6_3D_Bunny_Preview (online-video-cutter.com)">
            <a:hlinkClick r:id="" action="ppaction://media"/>
            <a:extLst>
              <a:ext uri="{FF2B5EF4-FFF2-40B4-BE49-F238E27FC236}">
                <a16:creationId xmlns:a16="http://schemas.microsoft.com/office/drawing/2014/main" id="{918B5B07-3CB7-C757-6828-369D6215D23C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569923" y="1518480"/>
            <a:ext cx="1273755" cy="1695273"/>
          </a:xfrm>
          <a:prstGeom prst="rect">
            <a:avLst/>
          </a:prstGeom>
        </p:spPr>
      </p:pic>
      <p:pic>
        <p:nvPicPr>
          <p:cNvPr id="8" name="V2.5_Tripo_3D_Cat_Preview (online-video-cutter.com)">
            <a:hlinkClick r:id="" action="ppaction://media"/>
            <a:extLst>
              <a:ext uri="{FF2B5EF4-FFF2-40B4-BE49-F238E27FC236}">
                <a16:creationId xmlns:a16="http://schemas.microsoft.com/office/drawing/2014/main" id="{EFD6AC6B-F2BB-5140-74D0-5CC1047E1A05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421177" y="1518481"/>
            <a:ext cx="1109989" cy="1695272"/>
          </a:xfrm>
          <a:prstGeom prst="rect">
            <a:avLst/>
          </a:prstGeom>
        </p:spPr>
      </p:pic>
      <p:pic>
        <p:nvPicPr>
          <p:cNvPr id="9" name="Picture 8" descr="A cartoon of a purple cat&#10;&#10;AI-generated content may be incorrect.">
            <a:extLst>
              <a:ext uri="{FF2B5EF4-FFF2-40B4-BE49-F238E27FC236}">
                <a16:creationId xmlns:a16="http://schemas.microsoft.com/office/drawing/2014/main" id="{B5F9394F-F572-59A2-2321-77D6C3324B9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6636" y="1554266"/>
            <a:ext cx="988966" cy="16237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2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>
                <p:cTn id="2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7" name="Google Shape;557;p43"/>
          <p:cNvGrpSpPr/>
          <p:nvPr/>
        </p:nvGrpSpPr>
        <p:grpSpPr>
          <a:xfrm rot="-1502083">
            <a:off x="4219130" y="941311"/>
            <a:ext cx="4249636" cy="4364410"/>
            <a:chOff x="11744670" y="803731"/>
            <a:chExt cx="2734652" cy="2808509"/>
          </a:xfrm>
        </p:grpSpPr>
        <p:sp>
          <p:nvSpPr>
            <p:cNvPr id="558" name="Google Shape;558;p43"/>
            <p:cNvSpPr/>
            <p:nvPr/>
          </p:nvSpPr>
          <p:spPr>
            <a:xfrm rot="2124408">
              <a:off x="12443344" y="2385491"/>
              <a:ext cx="512662" cy="679748"/>
            </a:xfrm>
            <a:custGeom>
              <a:avLst/>
              <a:gdLst/>
              <a:ahLst/>
              <a:cxnLst/>
              <a:rect l="l" t="t" r="r" b="b"/>
              <a:pathLst>
                <a:path w="6563" h="8702" extrusionOk="0">
                  <a:moveTo>
                    <a:pt x="1559" y="0"/>
                  </a:moveTo>
                  <a:cubicBezTo>
                    <a:pt x="936" y="1173"/>
                    <a:pt x="514" y="2438"/>
                    <a:pt x="276" y="3739"/>
                  </a:cubicBezTo>
                  <a:cubicBezTo>
                    <a:pt x="1" y="5224"/>
                    <a:pt x="92" y="6947"/>
                    <a:pt x="1247" y="7973"/>
                  </a:cubicBezTo>
                  <a:cubicBezTo>
                    <a:pt x="1765" y="8445"/>
                    <a:pt x="2472" y="8702"/>
                    <a:pt x="3190" y="8702"/>
                  </a:cubicBezTo>
                  <a:cubicBezTo>
                    <a:pt x="3337" y="8702"/>
                    <a:pt x="3484" y="8691"/>
                    <a:pt x="3630" y="8670"/>
                  </a:cubicBezTo>
                  <a:cubicBezTo>
                    <a:pt x="4473" y="8560"/>
                    <a:pt x="5261" y="8046"/>
                    <a:pt x="5701" y="7332"/>
                  </a:cubicBezTo>
                  <a:cubicBezTo>
                    <a:pt x="5994" y="6855"/>
                    <a:pt x="6123" y="6323"/>
                    <a:pt x="6214" y="5774"/>
                  </a:cubicBezTo>
                  <a:cubicBezTo>
                    <a:pt x="6563" y="3886"/>
                    <a:pt x="6416" y="1943"/>
                    <a:pt x="5811" y="128"/>
                  </a:cubicBezTo>
                  <a:lnTo>
                    <a:pt x="155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43"/>
            <p:cNvSpPr/>
            <p:nvPr/>
          </p:nvSpPr>
          <p:spPr>
            <a:xfrm rot="2124408">
              <a:off x="12432815" y="2381060"/>
              <a:ext cx="528363" cy="688731"/>
            </a:xfrm>
            <a:custGeom>
              <a:avLst/>
              <a:gdLst/>
              <a:ahLst/>
              <a:cxnLst/>
              <a:rect l="l" t="t" r="r" b="b"/>
              <a:pathLst>
                <a:path w="6764" h="8817" extrusionOk="0">
                  <a:moveTo>
                    <a:pt x="1613" y="0"/>
                  </a:moveTo>
                  <a:cubicBezTo>
                    <a:pt x="990" y="1192"/>
                    <a:pt x="569" y="2456"/>
                    <a:pt x="330" y="3758"/>
                  </a:cubicBezTo>
                  <a:cubicBezTo>
                    <a:pt x="129" y="4858"/>
                    <a:pt x="0" y="6892"/>
                    <a:pt x="1320" y="8065"/>
                  </a:cubicBezTo>
                  <a:cubicBezTo>
                    <a:pt x="1870" y="8560"/>
                    <a:pt x="2603" y="8817"/>
                    <a:pt x="3336" y="8817"/>
                  </a:cubicBezTo>
                  <a:cubicBezTo>
                    <a:pt x="3483" y="8817"/>
                    <a:pt x="3630" y="8817"/>
                    <a:pt x="3758" y="8798"/>
                  </a:cubicBezTo>
                  <a:cubicBezTo>
                    <a:pt x="4638" y="8670"/>
                    <a:pt x="5444" y="8157"/>
                    <a:pt x="5902" y="7405"/>
                  </a:cubicBezTo>
                  <a:cubicBezTo>
                    <a:pt x="6214" y="6892"/>
                    <a:pt x="6342" y="6324"/>
                    <a:pt x="6434" y="5829"/>
                  </a:cubicBezTo>
                  <a:cubicBezTo>
                    <a:pt x="6764" y="3941"/>
                    <a:pt x="6617" y="1962"/>
                    <a:pt x="6012" y="129"/>
                  </a:cubicBezTo>
                  <a:lnTo>
                    <a:pt x="5866" y="184"/>
                  </a:lnTo>
                  <a:cubicBezTo>
                    <a:pt x="6471" y="1980"/>
                    <a:pt x="6599" y="3923"/>
                    <a:pt x="6269" y="5792"/>
                  </a:cubicBezTo>
                  <a:cubicBezTo>
                    <a:pt x="6196" y="6287"/>
                    <a:pt x="6067" y="6837"/>
                    <a:pt x="5756" y="7332"/>
                  </a:cubicBezTo>
                  <a:cubicBezTo>
                    <a:pt x="5334" y="8028"/>
                    <a:pt x="4564" y="8523"/>
                    <a:pt x="3740" y="8633"/>
                  </a:cubicBezTo>
                  <a:cubicBezTo>
                    <a:pt x="3604" y="8654"/>
                    <a:pt x="3468" y="8664"/>
                    <a:pt x="3331" y="8664"/>
                  </a:cubicBezTo>
                  <a:cubicBezTo>
                    <a:pt x="2634" y="8664"/>
                    <a:pt x="1936" y="8399"/>
                    <a:pt x="1430" y="7955"/>
                  </a:cubicBezTo>
                  <a:cubicBezTo>
                    <a:pt x="147" y="6819"/>
                    <a:pt x="275" y="4858"/>
                    <a:pt x="477" y="3776"/>
                  </a:cubicBezTo>
                  <a:cubicBezTo>
                    <a:pt x="715" y="2493"/>
                    <a:pt x="1137" y="1247"/>
                    <a:pt x="1760" y="74"/>
                  </a:cubicBezTo>
                  <a:lnTo>
                    <a:pt x="16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43"/>
            <p:cNvSpPr/>
            <p:nvPr/>
          </p:nvSpPr>
          <p:spPr>
            <a:xfrm rot="2124408">
              <a:off x="13555611" y="1838265"/>
              <a:ext cx="784655" cy="693808"/>
            </a:xfrm>
            <a:custGeom>
              <a:avLst/>
              <a:gdLst/>
              <a:ahLst/>
              <a:cxnLst/>
              <a:rect l="l" t="t" r="r" b="b"/>
              <a:pathLst>
                <a:path w="10045" h="8882" extrusionOk="0">
                  <a:moveTo>
                    <a:pt x="6998" y="1"/>
                  </a:moveTo>
                  <a:cubicBezTo>
                    <a:pt x="6401" y="1"/>
                    <a:pt x="5793" y="132"/>
                    <a:pt x="5261" y="377"/>
                  </a:cubicBezTo>
                  <a:cubicBezTo>
                    <a:pt x="3886" y="1000"/>
                    <a:pt x="2896" y="2173"/>
                    <a:pt x="1962" y="3309"/>
                  </a:cubicBezTo>
                  <a:cubicBezTo>
                    <a:pt x="1302" y="4079"/>
                    <a:pt x="660" y="4867"/>
                    <a:pt x="0" y="5656"/>
                  </a:cubicBezTo>
                  <a:lnTo>
                    <a:pt x="1980" y="8881"/>
                  </a:lnTo>
                  <a:cubicBezTo>
                    <a:pt x="4069" y="8478"/>
                    <a:pt x="6049" y="7580"/>
                    <a:pt x="7699" y="6279"/>
                  </a:cubicBezTo>
                  <a:cubicBezTo>
                    <a:pt x="8505" y="5637"/>
                    <a:pt x="9257" y="4867"/>
                    <a:pt x="9660" y="3914"/>
                  </a:cubicBezTo>
                  <a:cubicBezTo>
                    <a:pt x="10045" y="2980"/>
                    <a:pt x="10008" y="1825"/>
                    <a:pt x="9367" y="1018"/>
                  </a:cubicBezTo>
                  <a:cubicBezTo>
                    <a:pt x="8821" y="317"/>
                    <a:pt x="7923" y="1"/>
                    <a:pt x="69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43"/>
            <p:cNvSpPr/>
            <p:nvPr/>
          </p:nvSpPr>
          <p:spPr>
            <a:xfrm rot="2124408">
              <a:off x="13551076" y="1833312"/>
              <a:ext cx="797544" cy="705760"/>
            </a:xfrm>
            <a:custGeom>
              <a:avLst/>
              <a:gdLst/>
              <a:ahLst/>
              <a:cxnLst/>
              <a:rect l="l" t="t" r="r" b="b"/>
              <a:pathLst>
                <a:path w="10210" h="9035" extrusionOk="0">
                  <a:moveTo>
                    <a:pt x="7063" y="1"/>
                  </a:moveTo>
                  <a:cubicBezTo>
                    <a:pt x="6438" y="1"/>
                    <a:pt x="5810" y="140"/>
                    <a:pt x="5279" y="384"/>
                  </a:cubicBezTo>
                  <a:cubicBezTo>
                    <a:pt x="3868" y="1025"/>
                    <a:pt x="2860" y="2253"/>
                    <a:pt x="1962" y="3335"/>
                  </a:cubicBezTo>
                  <a:lnTo>
                    <a:pt x="0" y="5681"/>
                  </a:lnTo>
                  <a:lnTo>
                    <a:pt x="129" y="5791"/>
                  </a:lnTo>
                  <a:lnTo>
                    <a:pt x="2072" y="3426"/>
                  </a:lnTo>
                  <a:cubicBezTo>
                    <a:pt x="2951" y="2363"/>
                    <a:pt x="3959" y="1153"/>
                    <a:pt x="5334" y="530"/>
                  </a:cubicBezTo>
                  <a:cubicBezTo>
                    <a:pt x="5851" y="290"/>
                    <a:pt x="6466" y="152"/>
                    <a:pt x="7076" y="152"/>
                  </a:cubicBezTo>
                  <a:cubicBezTo>
                    <a:pt x="7956" y="152"/>
                    <a:pt x="8825" y="442"/>
                    <a:pt x="9367" y="1135"/>
                  </a:cubicBezTo>
                  <a:cubicBezTo>
                    <a:pt x="9953" y="1868"/>
                    <a:pt x="10045" y="2968"/>
                    <a:pt x="9641" y="3976"/>
                  </a:cubicBezTo>
                  <a:cubicBezTo>
                    <a:pt x="9312" y="4764"/>
                    <a:pt x="8670" y="5534"/>
                    <a:pt x="7699" y="6304"/>
                  </a:cubicBezTo>
                  <a:cubicBezTo>
                    <a:pt x="6067" y="7605"/>
                    <a:pt x="4106" y="8485"/>
                    <a:pt x="2035" y="8888"/>
                  </a:cubicBezTo>
                  <a:lnTo>
                    <a:pt x="2053" y="9035"/>
                  </a:lnTo>
                  <a:cubicBezTo>
                    <a:pt x="4161" y="8632"/>
                    <a:pt x="6141" y="7733"/>
                    <a:pt x="7790" y="6432"/>
                  </a:cubicBezTo>
                  <a:cubicBezTo>
                    <a:pt x="8780" y="5644"/>
                    <a:pt x="9440" y="4856"/>
                    <a:pt x="9770" y="4031"/>
                  </a:cubicBezTo>
                  <a:cubicBezTo>
                    <a:pt x="10210" y="2968"/>
                    <a:pt x="10100" y="1832"/>
                    <a:pt x="9495" y="1043"/>
                  </a:cubicBezTo>
                  <a:cubicBezTo>
                    <a:pt x="8914" y="309"/>
                    <a:pt x="7993" y="1"/>
                    <a:pt x="706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43"/>
            <p:cNvSpPr/>
            <p:nvPr/>
          </p:nvSpPr>
          <p:spPr>
            <a:xfrm rot="2124408">
              <a:off x="12977826" y="2338597"/>
              <a:ext cx="1081019" cy="1047743"/>
            </a:xfrm>
            <a:custGeom>
              <a:avLst/>
              <a:gdLst/>
              <a:ahLst/>
              <a:cxnLst/>
              <a:rect l="l" t="t" r="r" b="b"/>
              <a:pathLst>
                <a:path w="13839" h="13413" extrusionOk="0">
                  <a:moveTo>
                    <a:pt x="8413" y="0"/>
                  </a:moveTo>
                  <a:cubicBezTo>
                    <a:pt x="8254" y="0"/>
                    <a:pt x="8095" y="5"/>
                    <a:pt x="7937" y="14"/>
                  </a:cubicBezTo>
                  <a:cubicBezTo>
                    <a:pt x="6305" y="124"/>
                    <a:pt x="4747" y="655"/>
                    <a:pt x="3263" y="1297"/>
                  </a:cubicBezTo>
                  <a:lnTo>
                    <a:pt x="330" y="6942"/>
                  </a:lnTo>
                  <a:cubicBezTo>
                    <a:pt x="0" y="8207"/>
                    <a:pt x="183" y="9581"/>
                    <a:pt x="825" y="10718"/>
                  </a:cubicBezTo>
                  <a:cubicBezTo>
                    <a:pt x="1466" y="11854"/>
                    <a:pt x="2548" y="12752"/>
                    <a:pt x="3812" y="13192"/>
                  </a:cubicBezTo>
                  <a:cubicBezTo>
                    <a:pt x="4184" y="13320"/>
                    <a:pt x="4583" y="13413"/>
                    <a:pt x="4977" y="13413"/>
                  </a:cubicBezTo>
                  <a:cubicBezTo>
                    <a:pt x="5147" y="13413"/>
                    <a:pt x="5315" y="13396"/>
                    <a:pt x="5480" y="13357"/>
                  </a:cubicBezTo>
                  <a:cubicBezTo>
                    <a:pt x="5865" y="13265"/>
                    <a:pt x="6214" y="13082"/>
                    <a:pt x="6507" y="12826"/>
                  </a:cubicBezTo>
                  <a:cubicBezTo>
                    <a:pt x="7387" y="12074"/>
                    <a:pt x="7680" y="10828"/>
                    <a:pt x="7460" y="9728"/>
                  </a:cubicBezTo>
                  <a:cubicBezTo>
                    <a:pt x="7240" y="8628"/>
                    <a:pt x="6562" y="7657"/>
                    <a:pt x="5700" y="6887"/>
                  </a:cubicBezTo>
                  <a:cubicBezTo>
                    <a:pt x="4857" y="6117"/>
                    <a:pt x="3867" y="5531"/>
                    <a:pt x="2878" y="4926"/>
                  </a:cubicBezTo>
                  <a:lnTo>
                    <a:pt x="2878" y="4926"/>
                  </a:lnTo>
                  <a:cubicBezTo>
                    <a:pt x="4830" y="5721"/>
                    <a:pt x="6498" y="6374"/>
                    <a:pt x="8618" y="6374"/>
                  </a:cubicBezTo>
                  <a:cubicBezTo>
                    <a:pt x="8648" y="6374"/>
                    <a:pt x="8677" y="6374"/>
                    <a:pt x="8706" y="6374"/>
                  </a:cubicBezTo>
                  <a:cubicBezTo>
                    <a:pt x="9934" y="6355"/>
                    <a:pt x="11199" y="6172"/>
                    <a:pt x="12189" y="5512"/>
                  </a:cubicBezTo>
                  <a:cubicBezTo>
                    <a:pt x="13197" y="4853"/>
                    <a:pt x="13838" y="3569"/>
                    <a:pt x="13417" y="2470"/>
                  </a:cubicBezTo>
                  <a:cubicBezTo>
                    <a:pt x="13234" y="2012"/>
                    <a:pt x="12885" y="1608"/>
                    <a:pt x="12500" y="1297"/>
                  </a:cubicBezTo>
                  <a:cubicBezTo>
                    <a:pt x="11376" y="387"/>
                    <a:pt x="9879" y="0"/>
                    <a:pt x="841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43"/>
            <p:cNvSpPr/>
            <p:nvPr/>
          </p:nvSpPr>
          <p:spPr>
            <a:xfrm rot="2124408">
              <a:off x="12971853" y="2333497"/>
              <a:ext cx="1095392" cy="1059382"/>
            </a:xfrm>
            <a:custGeom>
              <a:avLst/>
              <a:gdLst/>
              <a:ahLst/>
              <a:cxnLst/>
              <a:rect l="l" t="t" r="r" b="b"/>
              <a:pathLst>
                <a:path w="14023" h="13562" extrusionOk="0">
                  <a:moveTo>
                    <a:pt x="8499" y="1"/>
                  </a:moveTo>
                  <a:cubicBezTo>
                    <a:pt x="8332" y="1"/>
                    <a:pt x="8162" y="6"/>
                    <a:pt x="7992" y="16"/>
                  </a:cubicBezTo>
                  <a:cubicBezTo>
                    <a:pt x="6233" y="126"/>
                    <a:pt x="4565" y="768"/>
                    <a:pt x="3300" y="1299"/>
                  </a:cubicBezTo>
                  <a:lnTo>
                    <a:pt x="3355" y="1446"/>
                  </a:lnTo>
                  <a:cubicBezTo>
                    <a:pt x="4601" y="896"/>
                    <a:pt x="6269" y="273"/>
                    <a:pt x="8011" y="163"/>
                  </a:cubicBezTo>
                  <a:cubicBezTo>
                    <a:pt x="8181" y="152"/>
                    <a:pt x="8350" y="147"/>
                    <a:pt x="8518" y="147"/>
                  </a:cubicBezTo>
                  <a:cubicBezTo>
                    <a:pt x="10069" y="147"/>
                    <a:pt x="11511" y="601"/>
                    <a:pt x="12519" y="1428"/>
                  </a:cubicBezTo>
                  <a:cubicBezTo>
                    <a:pt x="12959" y="1794"/>
                    <a:pt x="13271" y="2179"/>
                    <a:pt x="13418" y="2582"/>
                  </a:cubicBezTo>
                  <a:cubicBezTo>
                    <a:pt x="13839" y="3682"/>
                    <a:pt x="13124" y="4929"/>
                    <a:pt x="12226" y="5515"/>
                  </a:cubicBezTo>
                  <a:cubicBezTo>
                    <a:pt x="11401" y="6083"/>
                    <a:pt x="10302" y="6340"/>
                    <a:pt x="8780" y="6358"/>
                  </a:cubicBezTo>
                  <a:lnTo>
                    <a:pt x="8634" y="6358"/>
                  </a:lnTo>
                  <a:cubicBezTo>
                    <a:pt x="6636" y="6358"/>
                    <a:pt x="5096" y="5790"/>
                    <a:pt x="2970" y="4947"/>
                  </a:cubicBezTo>
                  <a:lnTo>
                    <a:pt x="2915" y="5075"/>
                  </a:lnTo>
                  <a:cubicBezTo>
                    <a:pt x="3886" y="5662"/>
                    <a:pt x="4895" y="6248"/>
                    <a:pt x="5738" y="7018"/>
                  </a:cubicBezTo>
                  <a:cubicBezTo>
                    <a:pt x="6379" y="7623"/>
                    <a:pt x="7222" y="8594"/>
                    <a:pt x="7461" y="9822"/>
                  </a:cubicBezTo>
                  <a:cubicBezTo>
                    <a:pt x="7699" y="10959"/>
                    <a:pt x="7332" y="12150"/>
                    <a:pt x="6544" y="12847"/>
                  </a:cubicBezTo>
                  <a:cubicBezTo>
                    <a:pt x="6233" y="13103"/>
                    <a:pt x="5884" y="13286"/>
                    <a:pt x="5536" y="13360"/>
                  </a:cubicBezTo>
                  <a:cubicBezTo>
                    <a:pt x="5383" y="13396"/>
                    <a:pt x="5222" y="13415"/>
                    <a:pt x="5053" y="13415"/>
                  </a:cubicBezTo>
                  <a:cubicBezTo>
                    <a:pt x="4713" y="13415"/>
                    <a:pt x="4339" y="13341"/>
                    <a:pt x="3923" y="13195"/>
                  </a:cubicBezTo>
                  <a:cubicBezTo>
                    <a:pt x="2677" y="12773"/>
                    <a:pt x="1595" y="11875"/>
                    <a:pt x="972" y="10757"/>
                  </a:cubicBezTo>
                  <a:cubicBezTo>
                    <a:pt x="349" y="9639"/>
                    <a:pt x="166" y="8283"/>
                    <a:pt x="477" y="7036"/>
                  </a:cubicBezTo>
                  <a:lnTo>
                    <a:pt x="331" y="7000"/>
                  </a:lnTo>
                  <a:lnTo>
                    <a:pt x="331" y="7000"/>
                  </a:lnTo>
                  <a:cubicBezTo>
                    <a:pt x="1" y="8283"/>
                    <a:pt x="184" y="9676"/>
                    <a:pt x="826" y="10830"/>
                  </a:cubicBezTo>
                  <a:cubicBezTo>
                    <a:pt x="1485" y="11985"/>
                    <a:pt x="2585" y="12902"/>
                    <a:pt x="3868" y="13341"/>
                  </a:cubicBezTo>
                  <a:cubicBezTo>
                    <a:pt x="4308" y="13488"/>
                    <a:pt x="4693" y="13561"/>
                    <a:pt x="5060" y="13561"/>
                  </a:cubicBezTo>
                  <a:cubicBezTo>
                    <a:pt x="5225" y="13561"/>
                    <a:pt x="5408" y="13543"/>
                    <a:pt x="5573" y="13506"/>
                  </a:cubicBezTo>
                  <a:cubicBezTo>
                    <a:pt x="5939" y="13433"/>
                    <a:pt x="6324" y="13232"/>
                    <a:pt x="6636" y="12957"/>
                  </a:cubicBezTo>
                  <a:cubicBezTo>
                    <a:pt x="7479" y="12223"/>
                    <a:pt x="7846" y="10995"/>
                    <a:pt x="7607" y="9786"/>
                  </a:cubicBezTo>
                  <a:cubicBezTo>
                    <a:pt x="7406" y="8778"/>
                    <a:pt x="6801" y="7788"/>
                    <a:pt x="5829" y="6908"/>
                  </a:cubicBezTo>
                  <a:cubicBezTo>
                    <a:pt x="5206" y="6340"/>
                    <a:pt x="4510" y="5863"/>
                    <a:pt x="3795" y="5423"/>
                  </a:cubicBezTo>
                  <a:lnTo>
                    <a:pt x="3795" y="5423"/>
                  </a:lnTo>
                  <a:cubicBezTo>
                    <a:pt x="5518" y="6105"/>
                    <a:pt x="6924" y="6524"/>
                    <a:pt x="8668" y="6524"/>
                  </a:cubicBezTo>
                  <a:cubicBezTo>
                    <a:pt x="8705" y="6524"/>
                    <a:pt x="8743" y="6524"/>
                    <a:pt x="8780" y="6523"/>
                  </a:cubicBezTo>
                  <a:cubicBezTo>
                    <a:pt x="10338" y="6505"/>
                    <a:pt x="11456" y="6230"/>
                    <a:pt x="12318" y="5643"/>
                  </a:cubicBezTo>
                  <a:cubicBezTo>
                    <a:pt x="13253" y="5020"/>
                    <a:pt x="14022" y="3719"/>
                    <a:pt x="13564" y="2527"/>
                  </a:cubicBezTo>
                  <a:cubicBezTo>
                    <a:pt x="13399" y="2106"/>
                    <a:pt x="13088" y="1684"/>
                    <a:pt x="12611" y="1318"/>
                  </a:cubicBezTo>
                  <a:cubicBezTo>
                    <a:pt x="11582" y="472"/>
                    <a:pt x="10103" y="1"/>
                    <a:pt x="849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43"/>
            <p:cNvSpPr/>
            <p:nvPr/>
          </p:nvSpPr>
          <p:spPr>
            <a:xfrm rot="2124408">
              <a:off x="12725966" y="1106473"/>
              <a:ext cx="1285834" cy="840975"/>
            </a:xfrm>
            <a:custGeom>
              <a:avLst/>
              <a:gdLst/>
              <a:ahLst/>
              <a:cxnLst/>
              <a:rect l="l" t="t" r="r" b="b"/>
              <a:pathLst>
                <a:path w="16461" h="10766" extrusionOk="0">
                  <a:moveTo>
                    <a:pt x="13345" y="0"/>
                  </a:moveTo>
                  <a:cubicBezTo>
                    <a:pt x="12681" y="0"/>
                    <a:pt x="12008" y="178"/>
                    <a:pt x="11456" y="519"/>
                  </a:cubicBezTo>
                  <a:cubicBezTo>
                    <a:pt x="10137" y="1326"/>
                    <a:pt x="9403" y="2810"/>
                    <a:pt x="9165" y="4277"/>
                  </a:cubicBezTo>
                  <a:cubicBezTo>
                    <a:pt x="8909" y="5743"/>
                    <a:pt x="9074" y="7246"/>
                    <a:pt x="9147" y="8749"/>
                  </a:cubicBezTo>
                  <a:cubicBezTo>
                    <a:pt x="8725" y="6861"/>
                    <a:pt x="7222" y="4845"/>
                    <a:pt x="5958" y="3342"/>
                  </a:cubicBezTo>
                  <a:cubicBezTo>
                    <a:pt x="5180" y="2448"/>
                    <a:pt x="4013" y="1569"/>
                    <a:pt x="2728" y="1569"/>
                  </a:cubicBezTo>
                  <a:cubicBezTo>
                    <a:pt x="2590" y="1569"/>
                    <a:pt x="2451" y="1579"/>
                    <a:pt x="2310" y="1601"/>
                  </a:cubicBezTo>
                  <a:cubicBezTo>
                    <a:pt x="1559" y="1711"/>
                    <a:pt x="844" y="2169"/>
                    <a:pt x="459" y="2810"/>
                  </a:cubicBezTo>
                  <a:cubicBezTo>
                    <a:pt x="37" y="3525"/>
                    <a:pt x="1" y="4387"/>
                    <a:pt x="56" y="5212"/>
                  </a:cubicBezTo>
                  <a:cubicBezTo>
                    <a:pt x="184" y="7576"/>
                    <a:pt x="2677" y="9775"/>
                    <a:pt x="4730" y="10765"/>
                  </a:cubicBezTo>
                  <a:lnTo>
                    <a:pt x="14077" y="9042"/>
                  </a:lnTo>
                  <a:cubicBezTo>
                    <a:pt x="14957" y="7686"/>
                    <a:pt x="15599" y="6220"/>
                    <a:pt x="16002" y="4680"/>
                  </a:cubicBezTo>
                  <a:cubicBezTo>
                    <a:pt x="16332" y="3434"/>
                    <a:pt x="16460" y="2022"/>
                    <a:pt x="15672" y="1014"/>
                  </a:cubicBezTo>
                  <a:cubicBezTo>
                    <a:pt x="15133" y="328"/>
                    <a:pt x="14248" y="0"/>
                    <a:pt x="133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43"/>
            <p:cNvSpPr/>
            <p:nvPr/>
          </p:nvSpPr>
          <p:spPr>
            <a:xfrm rot="2124408">
              <a:off x="12720823" y="1100422"/>
              <a:ext cx="1295833" cy="851052"/>
            </a:xfrm>
            <a:custGeom>
              <a:avLst/>
              <a:gdLst/>
              <a:ahLst/>
              <a:cxnLst/>
              <a:rect l="l" t="t" r="r" b="b"/>
              <a:pathLst>
                <a:path w="16589" h="10895" extrusionOk="0">
                  <a:moveTo>
                    <a:pt x="13426" y="1"/>
                  </a:moveTo>
                  <a:cubicBezTo>
                    <a:pt x="12734" y="1"/>
                    <a:pt x="12041" y="186"/>
                    <a:pt x="11493" y="520"/>
                  </a:cubicBezTo>
                  <a:cubicBezTo>
                    <a:pt x="10301" y="1253"/>
                    <a:pt x="9440" y="2646"/>
                    <a:pt x="9165" y="4332"/>
                  </a:cubicBezTo>
                  <a:cubicBezTo>
                    <a:pt x="8963" y="5560"/>
                    <a:pt x="9037" y="6807"/>
                    <a:pt x="9092" y="7998"/>
                  </a:cubicBezTo>
                  <a:cubicBezTo>
                    <a:pt x="9092" y="8053"/>
                    <a:pt x="9110" y="8090"/>
                    <a:pt x="9110" y="8145"/>
                  </a:cubicBezTo>
                  <a:cubicBezTo>
                    <a:pt x="8652" y="6789"/>
                    <a:pt x="7644" y="5212"/>
                    <a:pt x="6086" y="3361"/>
                  </a:cubicBezTo>
                  <a:cubicBezTo>
                    <a:pt x="5696" y="2920"/>
                    <a:pt x="4397" y="1555"/>
                    <a:pt x="2768" y="1555"/>
                  </a:cubicBezTo>
                  <a:cubicBezTo>
                    <a:pt x="2636" y="1555"/>
                    <a:pt x="2501" y="1564"/>
                    <a:pt x="2365" y="1583"/>
                  </a:cubicBezTo>
                  <a:cubicBezTo>
                    <a:pt x="1595" y="1711"/>
                    <a:pt x="862" y="2188"/>
                    <a:pt x="477" y="2829"/>
                  </a:cubicBezTo>
                  <a:cubicBezTo>
                    <a:pt x="19" y="3599"/>
                    <a:pt x="0" y="4497"/>
                    <a:pt x="55" y="5304"/>
                  </a:cubicBezTo>
                  <a:cubicBezTo>
                    <a:pt x="184" y="7577"/>
                    <a:pt x="2530" y="9831"/>
                    <a:pt x="4766" y="10894"/>
                  </a:cubicBezTo>
                  <a:lnTo>
                    <a:pt x="4839" y="10766"/>
                  </a:lnTo>
                  <a:cubicBezTo>
                    <a:pt x="2621" y="9721"/>
                    <a:pt x="330" y="7503"/>
                    <a:pt x="202" y="5286"/>
                  </a:cubicBezTo>
                  <a:cubicBezTo>
                    <a:pt x="165" y="4516"/>
                    <a:pt x="184" y="3636"/>
                    <a:pt x="605" y="2921"/>
                  </a:cubicBezTo>
                  <a:cubicBezTo>
                    <a:pt x="972" y="2298"/>
                    <a:pt x="1668" y="1858"/>
                    <a:pt x="2401" y="1748"/>
                  </a:cubicBezTo>
                  <a:cubicBezTo>
                    <a:pt x="2535" y="1728"/>
                    <a:pt x="2668" y="1719"/>
                    <a:pt x="2798" y="1719"/>
                  </a:cubicBezTo>
                  <a:cubicBezTo>
                    <a:pt x="4343" y="1719"/>
                    <a:pt x="5602" y="3031"/>
                    <a:pt x="5957" y="3471"/>
                  </a:cubicBezTo>
                  <a:cubicBezTo>
                    <a:pt x="7772" y="5597"/>
                    <a:pt x="8817" y="7357"/>
                    <a:pt x="9147" y="8841"/>
                  </a:cubicBezTo>
                  <a:lnTo>
                    <a:pt x="9293" y="8823"/>
                  </a:lnTo>
                  <a:cubicBezTo>
                    <a:pt x="9275" y="8548"/>
                    <a:pt x="9257" y="8273"/>
                    <a:pt x="9257" y="7998"/>
                  </a:cubicBezTo>
                  <a:cubicBezTo>
                    <a:pt x="9183" y="6807"/>
                    <a:pt x="9110" y="5560"/>
                    <a:pt x="9312" y="4369"/>
                  </a:cubicBezTo>
                  <a:cubicBezTo>
                    <a:pt x="9586" y="2720"/>
                    <a:pt x="10411" y="1363"/>
                    <a:pt x="11566" y="648"/>
                  </a:cubicBezTo>
                  <a:cubicBezTo>
                    <a:pt x="12100" y="330"/>
                    <a:pt x="12769" y="153"/>
                    <a:pt x="13432" y="153"/>
                  </a:cubicBezTo>
                  <a:cubicBezTo>
                    <a:pt x="14293" y="153"/>
                    <a:pt x="15143" y="452"/>
                    <a:pt x="15672" y="1125"/>
                  </a:cubicBezTo>
                  <a:cubicBezTo>
                    <a:pt x="16313" y="1950"/>
                    <a:pt x="16423" y="3123"/>
                    <a:pt x="16002" y="4736"/>
                  </a:cubicBezTo>
                  <a:cubicBezTo>
                    <a:pt x="15598" y="6257"/>
                    <a:pt x="14957" y="7723"/>
                    <a:pt x="14095" y="9080"/>
                  </a:cubicBezTo>
                  <a:lnTo>
                    <a:pt x="14224" y="9171"/>
                  </a:lnTo>
                  <a:cubicBezTo>
                    <a:pt x="15085" y="7797"/>
                    <a:pt x="15745" y="6312"/>
                    <a:pt x="16148" y="4772"/>
                  </a:cubicBezTo>
                  <a:cubicBezTo>
                    <a:pt x="16588" y="3123"/>
                    <a:pt x="16478" y="1895"/>
                    <a:pt x="15800" y="1033"/>
                  </a:cubicBezTo>
                  <a:cubicBezTo>
                    <a:pt x="15229" y="317"/>
                    <a:pt x="14329" y="1"/>
                    <a:pt x="134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43"/>
            <p:cNvSpPr/>
            <p:nvPr/>
          </p:nvSpPr>
          <p:spPr>
            <a:xfrm rot="2124408">
              <a:off x="13564256" y="1506118"/>
              <a:ext cx="123186" cy="411036"/>
            </a:xfrm>
            <a:custGeom>
              <a:avLst/>
              <a:gdLst/>
              <a:ahLst/>
              <a:cxnLst/>
              <a:rect l="l" t="t" r="r" b="b"/>
              <a:pathLst>
                <a:path w="1577" h="5262" extrusionOk="0">
                  <a:moveTo>
                    <a:pt x="1356" y="1"/>
                  </a:moveTo>
                  <a:cubicBezTo>
                    <a:pt x="880" y="1724"/>
                    <a:pt x="422" y="3483"/>
                    <a:pt x="0" y="5206"/>
                  </a:cubicBezTo>
                  <a:lnTo>
                    <a:pt x="220" y="5261"/>
                  </a:lnTo>
                  <a:cubicBezTo>
                    <a:pt x="642" y="3538"/>
                    <a:pt x="1100" y="1779"/>
                    <a:pt x="1576" y="74"/>
                  </a:cubicBezTo>
                  <a:lnTo>
                    <a:pt x="135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43"/>
            <p:cNvSpPr/>
            <p:nvPr/>
          </p:nvSpPr>
          <p:spPr>
            <a:xfrm rot="2124408">
              <a:off x="11985537" y="1512048"/>
              <a:ext cx="913543" cy="1094689"/>
            </a:xfrm>
            <a:custGeom>
              <a:avLst/>
              <a:gdLst/>
              <a:ahLst/>
              <a:cxnLst/>
              <a:rect l="l" t="t" r="r" b="b"/>
              <a:pathLst>
                <a:path w="11695" h="14014" extrusionOk="0">
                  <a:moveTo>
                    <a:pt x="6760" y="1"/>
                  </a:moveTo>
                  <a:cubicBezTo>
                    <a:pt x="6192" y="1"/>
                    <a:pt x="5624" y="28"/>
                    <a:pt x="5060" y="108"/>
                  </a:cubicBezTo>
                  <a:cubicBezTo>
                    <a:pt x="3777" y="291"/>
                    <a:pt x="2475" y="731"/>
                    <a:pt x="1522" y="1592"/>
                  </a:cubicBezTo>
                  <a:cubicBezTo>
                    <a:pt x="569" y="2454"/>
                    <a:pt x="1" y="3755"/>
                    <a:pt x="257" y="4983"/>
                  </a:cubicBezTo>
                  <a:cubicBezTo>
                    <a:pt x="349" y="5387"/>
                    <a:pt x="514" y="5771"/>
                    <a:pt x="844" y="6028"/>
                  </a:cubicBezTo>
                  <a:cubicBezTo>
                    <a:pt x="1119" y="6266"/>
                    <a:pt x="1467" y="6376"/>
                    <a:pt x="1815" y="6450"/>
                  </a:cubicBezTo>
                  <a:cubicBezTo>
                    <a:pt x="2621" y="6636"/>
                    <a:pt x="3411" y="6739"/>
                    <a:pt x="4184" y="6739"/>
                  </a:cubicBezTo>
                  <a:cubicBezTo>
                    <a:pt x="5465" y="6739"/>
                    <a:pt x="6700" y="6456"/>
                    <a:pt x="7886" y="5798"/>
                  </a:cubicBezTo>
                  <a:lnTo>
                    <a:pt x="7886" y="5798"/>
                  </a:lnTo>
                  <a:cubicBezTo>
                    <a:pt x="6736" y="6438"/>
                    <a:pt x="5624" y="7260"/>
                    <a:pt x="4693" y="8154"/>
                  </a:cubicBezTo>
                  <a:cubicBezTo>
                    <a:pt x="3942" y="8869"/>
                    <a:pt x="3282" y="9694"/>
                    <a:pt x="3025" y="10665"/>
                  </a:cubicBezTo>
                  <a:cubicBezTo>
                    <a:pt x="2750" y="11637"/>
                    <a:pt x="2952" y="12773"/>
                    <a:pt x="3740" y="13433"/>
                  </a:cubicBezTo>
                  <a:cubicBezTo>
                    <a:pt x="4200" y="13832"/>
                    <a:pt x="4809" y="14014"/>
                    <a:pt x="5433" y="14014"/>
                  </a:cubicBezTo>
                  <a:cubicBezTo>
                    <a:pt x="5926" y="14014"/>
                    <a:pt x="6429" y="13900"/>
                    <a:pt x="6874" y="13690"/>
                  </a:cubicBezTo>
                  <a:cubicBezTo>
                    <a:pt x="8286" y="13011"/>
                    <a:pt x="9000" y="11618"/>
                    <a:pt x="9807" y="10390"/>
                  </a:cubicBezTo>
                  <a:cubicBezTo>
                    <a:pt x="10430" y="9419"/>
                    <a:pt x="11072" y="8447"/>
                    <a:pt x="11695" y="7494"/>
                  </a:cubicBezTo>
                  <a:lnTo>
                    <a:pt x="8982" y="90"/>
                  </a:lnTo>
                  <a:cubicBezTo>
                    <a:pt x="8245" y="48"/>
                    <a:pt x="7502" y="1"/>
                    <a:pt x="67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43"/>
            <p:cNvSpPr/>
            <p:nvPr/>
          </p:nvSpPr>
          <p:spPr>
            <a:xfrm rot="2124408">
              <a:off x="11979691" y="1506325"/>
              <a:ext cx="925026" cy="1106562"/>
            </a:xfrm>
            <a:custGeom>
              <a:avLst/>
              <a:gdLst/>
              <a:ahLst/>
              <a:cxnLst/>
              <a:rect l="l" t="t" r="r" b="b"/>
              <a:pathLst>
                <a:path w="11842" h="14166" extrusionOk="0">
                  <a:moveTo>
                    <a:pt x="6839" y="0"/>
                  </a:moveTo>
                  <a:cubicBezTo>
                    <a:pt x="6268" y="0"/>
                    <a:pt x="5697" y="28"/>
                    <a:pt x="5133" y="108"/>
                  </a:cubicBezTo>
                  <a:cubicBezTo>
                    <a:pt x="3666" y="309"/>
                    <a:pt x="2420" y="822"/>
                    <a:pt x="1540" y="1610"/>
                  </a:cubicBezTo>
                  <a:cubicBezTo>
                    <a:pt x="514" y="2545"/>
                    <a:pt x="0" y="3902"/>
                    <a:pt x="257" y="5075"/>
                  </a:cubicBezTo>
                  <a:cubicBezTo>
                    <a:pt x="349" y="5551"/>
                    <a:pt x="569" y="5936"/>
                    <a:pt x="862" y="6174"/>
                  </a:cubicBezTo>
                  <a:cubicBezTo>
                    <a:pt x="1155" y="6413"/>
                    <a:pt x="1540" y="6523"/>
                    <a:pt x="1870" y="6596"/>
                  </a:cubicBezTo>
                  <a:cubicBezTo>
                    <a:pt x="2708" y="6793"/>
                    <a:pt x="3498" y="6891"/>
                    <a:pt x="4248" y="6891"/>
                  </a:cubicBezTo>
                  <a:cubicBezTo>
                    <a:pt x="5172" y="6891"/>
                    <a:pt x="6036" y="6743"/>
                    <a:pt x="6856" y="6449"/>
                  </a:cubicBezTo>
                  <a:lnTo>
                    <a:pt x="6856" y="6449"/>
                  </a:lnTo>
                  <a:cubicBezTo>
                    <a:pt x="6067" y="6981"/>
                    <a:pt x="5334" y="7567"/>
                    <a:pt x="4711" y="8172"/>
                  </a:cubicBezTo>
                  <a:cubicBezTo>
                    <a:pt x="3795" y="9070"/>
                    <a:pt x="3263" y="9877"/>
                    <a:pt x="3025" y="10720"/>
                  </a:cubicBezTo>
                  <a:cubicBezTo>
                    <a:pt x="2732" y="11801"/>
                    <a:pt x="3006" y="12919"/>
                    <a:pt x="3758" y="13561"/>
                  </a:cubicBezTo>
                  <a:cubicBezTo>
                    <a:pt x="4216" y="13964"/>
                    <a:pt x="4858" y="14166"/>
                    <a:pt x="5518" y="14166"/>
                  </a:cubicBezTo>
                  <a:cubicBezTo>
                    <a:pt x="6012" y="14166"/>
                    <a:pt x="6526" y="14056"/>
                    <a:pt x="6984" y="13836"/>
                  </a:cubicBezTo>
                  <a:cubicBezTo>
                    <a:pt x="8212" y="13249"/>
                    <a:pt x="8908" y="12131"/>
                    <a:pt x="9605" y="11032"/>
                  </a:cubicBezTo>
                  <a:cubicBezTo>
                    <a:pt x="9715" y="10867"/>
                    <a:pt x="9825" y="10683"/>
                    <a:pt x="9935" y="10500"/>
                  </a:cubicBezTo>
                  <a:lnTo>
                    <a:pt x="11841" y="7604"/>
                  </a:lnTo>
                  <a:lnTo>
                    <a:pt x="11713" y="7512"/>
                  </a:lnTo>
                  <a:lnTo>
                    <a:pt x="9807" y="10427"/>
                  </a:lnTo>
                  <a:cubicBezTo>
                    <a:pt x="9697" y="10592"/>
                    <a:pt x="9587" y="10775"/>
                    <a:pt x="9477" y="10958"/>
                  </a:cubicBezTo>
                  <a:cubicBezTo>
                    <a:pt x="8798" y="12021"/>
                    <a:pt x="8102" y="13121"/>
                    <a:pt x="6911" y="13689"/>
                  </a:cubicBezTo>
                  <a:cubicBezTo>
                    <a:pt x="6466" y="13907"/>
                    <a:pt x="5983" y="14013"/>
                    <a:pt x="5515" y="14013"/>
                  </a:cubicBezTo>
                  <a:cubicBezTo>
                    <a:pt x="4883" y="14013"/>
                    <a:pt x="4282" y="13820"/>
                    <a:pt x="3850" y="13451"/>
                  </a:cubicBezTo>
                  <a:cubicBezTo>
                    <a:pt x="3153" y="12846"/>
                    <a:pt x="2878" y="11783"/>
                    <a:pt x="3171" y="10757"/>
                  </a:cubicBezTo>
                  <a:cubicBezTo>
                    <a:pt x="3391" y="9950"/>
                    <a:pt x="3923" y="9162"/>
                    <a:pt x="4803" y="8282"/>
                  </a:cubicBezTo>
                  <a:cubicBezTo>
                    <a:pt x="5719" y="7402"/>
                    <a:pt x="6819" y="6596"/>
                    <a:pt x="8010" y="5936"/>
                  </a:cubicBezTo>
                  <a:lnTo>
                    <a:pt x="7937" y="5789"/>
                  </a:lnTo>
                  <a:cubicBezTo>
                    <a:pt x="6819" y="6425"/>
                    <a:pt x="5602" y="6736"/>
                    <a:pt x="4263" y="6736"/>
                  </a:cubicBezTo>
                  <a:cubicBezTo>
                    <a:pt x="3517" y="6736"/>
                    <a:pt x="2733" y="6639"/>
                    <a:pt x="1907" y="6449"/>
                  </a:cubicBezTo>
                  <a:cubicBezTo>
                    <a:pt x="1595" y="6376"/>
                    <a:pt x="1229" y="6266"/>
                    <a:pt x="972" y="6046"/>
                  </a:cubicBezTo>
                  <a:cubicBezTo>
                    <a:pt x="624" y="5771"/>
                    <a:pt x="477" y="5350"/>
                    <a:pt x="404" y="5038"/>
                  </a:cubicBezTo>
                  <a:cubicBezTo>
                    <a:pt x="165" y="3920"/>
                    <a:pt x="660" y="2619"/>
                    <a:pt x="1650" y="1720"/>
                  </a:cubicBezTo>
                  <a:cubicBezTo>
                    <a:pt x="2493" y="951"/>
                    <a:pt x="3703" y="456"/>
                    <a:pt x="5151" y="254"/>
                  </a:cubicBezTo>
                  <a:cubicBezTo>
                    <a:pt x="5722" y="181"/>
                    <a:pt x="6305" y="154"/>
                    <a:pt x="6886" y="154"/>
                  </a:cubicBezTo>
                  <a:cubicBezTo>
                    <a:pt x="7611" y="154"/>
                    <a:pt x="8335" y="195"/>
                    <a:pt x="9037" y="236"/>
                  </a:cubicBezTo>
                  <a:lnTo>
                    <a:pt x="9055" y="89"/>
                  </a:lnTo>
                  <a:cubicBezTo>
                    <a:pt x="8328" y="48"/>
                    <a:pt x="7584" y="0"/>
                    <a:pt x="683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43"/>
            <p:cNvSpPr/>
            <p:nvPr/>
          </p:nvSpPr>
          <p:spPr>
            <a:xfrm rot="2124408">
              <a:off x="12898583" y="1328464"/>
              <a:ext cx="317924" cy="408067"/>
            </a:xfrm>
            <a:custGeom>
              <a:avLst/>
              <a:gdLst/>
              <a:ahLst/>
              <a:cxnLst/>
              <a:rect l="l" t="t" r="r" b="b"/>
              <a:pathLst>
                <a:path w="4070" h="5224" extrusionOk="0">
                  <a:moveTo>
                    <a:pt x="184" y="0"/>
                  </a:moveTo>
                  <a:lnTo>
                    <a:pt x="0" y="129"/>
                  </a:lnTo>
                  <a:cubicBezTo>
                    <a:pt x="1247" y="1851"/>
                    <a:pt x="2548" y="3556"/>
                    <a:pt x="3886" y="5224"/>
                  </a:cubicBezTo>
                  <a:lnTo>
                    <a:pt x="4069" y="5077"/>
                  </a:lnTo>
                  <a:cubicBezTo>
                    <a:pt x="2731" y="3409"/>
                    <a:pt x="1430" y="1705"/>
                    <a:pt x="18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43"/>
            <p:cNvSpPr/>
            <p:nvPr/>
          </p:nvSpPr>
          <p:spPr>
            <a:xfrm rot="2124408">
              <a:off x="12384174" y="1784407"/>
              <a:ext cx="461107" cy="94518"/>
            </a:xfrm>
            <a:custGeom>
              <a:avLst/>
              <a:gdLst/>
              <a:ahLst/>
              <a:cxnLst/>
              <a:rect l="l" t="t" r="r" b="b"/>
              <a:pathLst>
                <a:path w="5903" h="1210" extrusionOk="0">
                  <a:moveTo>
                    <a:pt x="5866" y="0"/>
                  </a:moveTo>
                  <a:cubicBezTo>
                    <a:pt x="3923" y="238"/>
                    <a:pt x="1944" y="587"/>
                    <a:pt x="1" y="990"/>
                  </a:cubicBezTo>
                  <a:lnTo>
                    <a:pt x="56" y="1210"/>
                  </a:lnTo>
                  <a:cubicBezTo>
                    <a:pt x="1980" y="807"/>
                    <a:pt x="3942" y="477"/>
                    <a:pt x="5903" y="220"/>
                  </a:cubicBezTo>
                  <a:lnTo>
                    <a:pt x="586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43"/>
            <p:cNvSpPr/>
            <p:nvPr/>
          </p:nvSpPr>
          <p:spPr>
            <a:xfrm rot="2124408">
              <a:off x="12331759" y="2088031"/>
              <a:ext cx="355184" cy="396663"/>
            </a:xfrm>
            <a:custGeom>
              <a:avLst/>
              <a:gdLst/>
              <a:ahLst/>
              <a:cxnLst/>
              <a:rect l="l" t="t" r="r" b="b"/>
              <a:pathLst>
                <a:path w="4547" h="5078" extrusionOk="0">
                  <a:moveTo>
                    <a:pt x="4381" y="1"/>
                  </a:moveTo>
                  <a:lnTo>
                    <a:pt x="1" y="4913"/>
                  </a:lnTo>
                  <a:lnTo>
                    <a:pt x="184" y="5078"/>
                  </a:lnTo>
                  <a:lnTo>
                    <a:pt x="4546" y="166"/>
                  </a:lnTo>
                  <a:lnTo>
                    <a:pt x="438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43"/>
            <p:cNvSpPr/>
            <p:nvPr/>
          </p:nvSpPr>
          <p:spPr>
            <a:xfrm rot="2124408">
              <a:off x="12762156" y="2392462"/>
              <a:ext cx="41557" cy="498289"/>
            </a:xfrm>
            <a:custGeom>
              <a:avLst/>
              <a:gdLst/>
              <a:ahLst/>
              <a:cxnLst/>
              <a:rect l="l" t="t" r="r" b="b"/>
              <a:pathLst>
                <a:path w="532" h="6379" extrusionOk="0">
                  <a:moveTo>
                    <a:pt x="312" y="0"/>
                  </a:moveTo>
                  <a:lnTo>
                    <a:pt x="0" y="6379"/>
                  </a:lnTo>
                  <a:lnTo>
                    <a:pt x="220" y="6379"/>
                  </a:lnTo>
                  <a:lnTo>
                    <a:pt x="532" y="18"/>
                  </a:lnTo>
                  <a:lnTo>
                    <a:pt x="3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43"/>
            <p:cNvSpPr/>
            <p:nvPr/>
          </p:nvSpPr>
          <p:spPr>
            <a:xfrm rot="2124408">
              <a:off x="13033217" y="2583198"/>
              <a:ext cx="306519" cy="347998"/>
            </a:xfrm>
            <a:custGeom>
              <a:avLst/>
              <a:gdLst/>
              <a:ahLst/>
              <a:cxnLst/>
              <a:rect l="l" t="t" r="r" b="b"/>
              <a:pathLst>
                <a:path w="3924" h="4455" extrusionOk="0">
                  <a:moveTo>
                    <a:pt x="166" y="0"/>
                  </a:moveTo>
                  <a:lnTo>
                    <a:pt x="1" y="147"/>
                  </a:lnTo>
                  <a:cubicBezTo>
                    <a:pt x="1339" y="1522"/>
                    <a:pt x="2585" y="2970"/>
                    <a:pt x="3758" y="4454"/>
                  </a:cubicBezTo>
                  <a:lnTo>
                    <a:pt x="3923" y="4308"/>
                  </a:lnTo>
                  <a:cubicBezTo>
                    <a:pt x="2769" y="2823"/>
                    <a:pt x="1504" y="1357"/>
                    <a:pt x="16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43"/>
            <p:cNvSpPr/>
            <p:nvPr/>
          </p:nvSpPr>
          <p:spPr>
            <a:xfrm rot="2124408">
              <a:off x="13362477" y="2587338"/>
              <a:ext cx="519770" cy="84597"/>
            </a:xfrm>
            <a:custGeom>
              <a:avLst/>
              <a:gdLst/>
              <a:ahLst/>
              <a:cxnLst/>
              <a:rect l="l" t="t" r="r" b="b"/>
              <a:pathLst>
                <a:path w="6654" h="1083" extrusionOk="0">
                  <a:moveTo>
                    <a:pt x="37" y="1"/>
                  </a:moveTo>
                  <a:lnTo>
                    <a:pt x="0" y="239"/>
                  </a:lnTo>
                  <a:cubicBezTo>
                    <a:pt x="2200" y="551"/>
                    <a:pt x="4436" y="844"/>
                    <a:pt x="6635" y="1082"/>
                  </a:cubicBezTo>
                  <a:lnTo>
                    <a:pt x="6653" y="844"/>
                  </a:lnTo>
                  <a:cubicBezTo>
                    <a:pt x="4454" y="605"/>
                    <a:pt x="2218" y="331"/>
                    <a:pt x="3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43"/>
            <p:cNvSpPr/>
            <p:nvPr/>
          </p:nvSpPr>
          <p:spPr>
            <a:xfrm rot="2124408">
              <a:off x="13597259" y="2011260"/>
              <a:ext cx="435329" cy="380962"/>
            </a:xfrm>
            <a:custGeom>
              <a:avLst/>
              <a:gdLst/>
              <a:ahLst/>
              <a:cxnLst/>
              <a:rect l="l" t="t" r="r" b="b"/>
              <a:pathLst>
                <a:path w="5573" h="4877" extrusionOk="0">
                  <a:moveTo>
                    <a:pt x="5408" y="1"/>
                  </a:moveTo>
                  <a:cubicBezTo>
                    <a:pt x="4895" y="532"/>
                    <a:pt x="4326" y="1027"/>
                    <a:pt x="3777" y="1486"/>
                  </a:cubicBezTo>
                  <a:lnTo>
                    <a:pt x="1" y="4711"/>
                  </a:lnTo>
                  <a:lnTo>
                    <a:pt x="166" y="4876"/>
                  </a:lnTo>
                  <a:lnTo>
                    <a:pt x="3923" y="1669"/>
                  </a:lnTo>
                  <a:cubicBezTo>
                    <a:pt x="4473" y="1192"/>
                    <a:pt x="5041" y="697"/>
                    <a:pt x="5573" y="166"/>
                  </a:cubicBezTo>
                  <a:lnTo>
                    <a:pt x="540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43"/>
            <p:cNvSpPr/>
            <p:nvPr/>
          </p:nvSpPr>
          <p:spPr>
            <a:xfrm rot="2124408">
              <a:off x="12649793" y="1661640"/>
              <a:ext cx="1020950" cy="957599"/>
            </a:xfrm>
            <a:custGeom>
              <a:avLst/>
              <a:gdLst/>
              <a:ahLst/>
              <a:cxnLst/>
              <a:rect l="l" t="t" r="r" b="b"/>
              <a:pathLst>
                <a:path w="13070" h="12259" extrusionOk="0">
                  <a:moveTo>
                    <a:pt x="6567" y="0"/>
                  </a:moveTo>
                  <a:cubicBezTo>
                    <a:pt x="6462" y="0"/>
                    <a:pt x="6357" y="2"/>
                    <a:pt x="6251" y="7"/>
                  </a:cubicBezTo>
                  <a:cubicBezTo>
                    <a:pt x="2732" y="172"/>
                    <a:pt x="1" y="3050"/>
                    <a:pt x="166" y="6423"/>
                  </a:cubicBezTo>
                  <a:cubicBezTo>
                    <a:pt x="308" y="9694"/>
                    <a:pt x="3124" y="12258"/>
                    <a:pt x="6505" y="12258"/>
                  </a:cubicBezTo>
                  <a:cubicBezTo>
                    <a:pt x="6609" y="12258"/>
                    <a:pt x="6714" y="12256"/>
                    <a:pt x="6819" y="12251"/>
                  </a:cubicBezTo>
                  <a:cubicBezTo>
                    <a:pt x="10338" y="12086"/>
                    <a:pt x="13069" y="9209"/>
                    <a:pt x="12923" y="5836"/>
                  </a:cubicBezTo>
                  <a:cubicBezTo>
                    <a:pt x="12763" y="2564"/>
                    <a:pt x="9964" y="0"/>
                    <a:pt x="656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43"/>
            <p:cNvSpPr/>
            <p:nvPr/>
          </p:nvSpPr>
          <p:spPr>
            <a:xfrm rot="2124408">
              <a:off x="12650794" y="1658000"/>
              <a:ext cx="1025168" cy="968535"/>
            </a:xfrm>
            <a:custGeom>
              <a:avLst/>
              <a:gdLst/>
              <a:ahLst/>
              <a:cxnLst/>
              <a:rect l="l" t="t" r="r" b="b"/>
              <a:pathLst>
                <a:path w="13124" h="12399" extrusionOk="0">
                  <a:moveTo>
                    <a:pt x="6544" y="155"/>
                  </a:moveTo>
                  <a:cubicBezTo>
                    <a:pt x="9898" y="155"/>
                    <a:pt x="12665" y="2684"/>
                    <a:pt x="12830" y="5910"/>
                  </a:cubicBezTo>
                  <a:cubicBezTo>
                    <a:pt x="12977" y="9246"/>
                    <a:pt x="10264" y="12087"/>
                    <a:pt x="6800" y="12252"/>
                  </a:cubicBezTo>
                  <a:cubicBezTo>
                    <a:pt x="6703" y="12256"/>
                    <a:pt x="6607" y="12258"/>
                    <a:pt x="6510" y="12258"/>
                  </a:cubicBezTo>
                  <a:cubicBezTo>
                    <a:pt x="4930" y="12258"/>
                    <a:pt x="3429" y="11695"/>
                    <a:pt x="2255" y="10676"/>
                  </a:cubicBezTo>
                  <a:cubicBezTo>
                    <a:pt x="1026" y="9594"/>
                    <a:pt x="293" y="8109"/>
                    <a:pt x="220" y="6497"/>
                  </a:cubicBezTo>
                  <a:cubicBezTo>
                    <a:pt x="147" y="4884"/>
                    <a:pt x="733" y="3326"/>
                    <a:pt x="1870" y="2134"/>
                  </a:cubicBezTo>
                  <a:cubicBezTo>
                    <a:pt x="3006" y="943"/>
                    <a:pt x="4564" y="246"/>
                    <a:pt x="6250" y="155"/>
                  </a:cubicBezTo>
                  <a:close/>
                  <a:moveTo>
                    <a:pt x="6546" y="1"/>
                  </a:moveTo>
                  <a:cubicBezTo>
                    <a:pt x="6442" y="1"/>
                    <a:pt x="6337" y="3"/>
                    <a:pt x="6232" y="8"/>
                  </a:cubicBezTo>
                  <a:cubicBezTo>
                    <a:pt x="4509" y="81"/>
                    <a:pt x="2914" y="815"/>
                    <a:pt x="1760" y="2024"/>
                  </a:cubicBezTo>
                  <a:cubicBezTo>
                    <a:pt x="587" y="3252"/>
                    <a:pt x="0" y="4847"/>
                    <a:pt x="73" y="6497"/>
                  </a:cubicBezTo>
                  <a:cubicBezTo>
                    <a:pt x="147" y="8146"/>
                    <a:pt x="880" y="9686"/>
                    <a:pt x="2163" y="10785"/>
                  </a:cubicBezTo>
                  <a:cubicBezTo>
                    <a:pt x="3354" y="11830"/>
                    <a:pt x="4876" y="12398"/>
                    <a:pt x="6489" y="12398"/>
                  </a:cubicBezTo>
                  <a:lnTo>
                    <a:pt x="6800" y="12398"/>
                  </a:lnTo>
                  <a:cubicBezTo>
                    <a:pt x="10356" y="12233"/>
                    <a:pt x="13124" y="9319"/>
                    <a:pt x="12977" y="5910"/>
                  </a:cubicBezTo>
                  <a:cubicBezTo>
                    <a:pt x="12817" y="2602"/>
                    <a:pt x="9964" y="1"/>
                    <a:pt x="654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43"/>
            <p:cNvSpPr/>
            <p:nvPr/>
          </p:nvSpPr>
          <p:spPr>
            <a:xfrm rot="2124408">
              <a:off x="13268377" y="1879226"/>
              <a:ext cx="147557" cy="302301"/>
            </a:xfrm>
            <a:custGeom>
              <a:avLst/>
              <a:gdLst/>
              <a:ahLst/>
              <a:cxnLst/>
              <a:rect l="l" t="t" r="r" b="b"/>
              <a:pathLst>
                <a:path w="1889" h="3870" extrusionOk="0">
                  <a:moveTo>
                    <a:pt x="937" y="0"/>
                  </a:moveTo>
                  <a:cubicBezTo>
                    <a:pt x="820" y="0"/>
                    <a:pt x="700" y="29"/>
                    <a:pt x="587" y="88"/>
                  </a:cubicBezTo>
                  <a:cubicBezTo>
                    <a:pt x="312" y="235"/>
                    <a:pt x="220" y="547"/>
                    <a:pt x="165" y="821"/>
                  </a:cubicBezTo>
                  <a:cubicBezTo>
                    <a:pt x="1" y="1628"/>
                    <a:pt x="37" y="2489"/>
                    <a:pt x="294" y="3278"/>
                  </a:cubicBezTo>
                  <a:cubicBezTo>
                    <a:pt x="330" y="3406"/>
                    <a:pt x="367" y="3534"/>
                    <a:pt x="459" y="3644"/>
                  </a:cubicBezTo>
                  <a:cubicBezTo>
                    <a:pt x="580" y="3799"/>
                    <a:pt x="765" y="3869"/>
                    <a:pt x="955" y="3869"/>
                  </a:cubicBezTo>
                  <a:cubicBezTo>
                    <a:pt x="1168" y="3869"/>
                    <a:pt x="1386" y="3781"/>
                    <a:pt x="1522" y="3626"/>
                  </a:cubicBezTo>
                  <a:cubicBezTo>
                    <a:pt x="1705" y="3388"/>
                    <a:pt x="1778" y="3094"/>
                    <a:pt x="1815" y="2819"/>
                  </a:cubicBezTo>
                  <a:cubicBezTo>
                    <a:pt x="1870" y="2269"/>
                    <a:pt x="1888" y="1701"/>
                    <a:pt x="1815" y="1170"/>
                  </a:cubicBezTo>
                  <a:cubicBezTo>
                    <a:pt x="1760" y="895"/>
                    <a:pt x="1705" y="583"/>
                    <a:pt x="1558" y="345"/>
                  </a:cubicBezTo>
                  <a:cubicBezTo>
                    <a:pt x="1410" y="122"/>
                    <a:pt x="1179" y="0"/>
                    <a:pt x="9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43"/>
            <p:cNvSpPr/>
            <p:nvPr/>
          </p:nvSpPr>
          <p:spPr>
            <a:xfrm rot="2124408">
              <a:off x="13085121" y="1761710"/>
              <a:ext cx="148963" cy="302145"/>
            </a:xfrm>
            <a:custGeom>
              <a:avLst/>
              <a:gdLst/>
              <a:ahLst/>
              <a:cxnLst/>
              <a:rect l="l" t="t" r="r" b="b"/>
              <a:pathLst>
                <a:path w="1907" h="3868" extrusionOk="0">
                  <a:moveTo>
                    <a:pt x="941" y="0"/>
                  </a:moveTo>
                  <a:cubicBezTo>
                    <a:pt x="822" y="0"/>
                    <a:pt x="700" y="29"/>
                    <a:pt x="587" y="89"/>
                  </a:cubicBezTo>
                  <a:cubicBezTo>
                    <a:pt x="312" y="235"/>
                    <a:pt x="220" y="547"/>
                    <a:pt x="165" y="822"/>
                  </a:cubicBezTo>
                  <a:cubicBezTo>
                    <a:pt x="0" y="1628"/>
                    <a:pt x="37" y="2490"/>
                    <a:pt x="294" y="3278"/>
                  </a:cubicBezTo>
                  <a:cubicBezTo>
                    <a:pt x="330" y="3406"/>
                    <a:pt x="385" y="3534"/>
                    <a:pt x="459" y="3644"/>
                  </a:cubicBezTo>
                  <a:cubicBezTo>
                    <a:pt x="578" y="3798"/>
                    <a:pt x="764" y="3868"/>
                    <a:pt x="954" y="3868"/>
                  </a:cubicBezTo>
                  <a:cubicBezTo>
                    <a:pt x="1172" y="3868"/>
                    <a:pt x="1394" y="3775"/>
                    <a:pt x="1522" y="3608"/>
                  </a:cubicBezTo>
                  <a:cubicBezTo>
                    <a:pt x="1705" y="3388"/>
                    <a:pt x="1797" y="3095"/>
                    <a:pt x="1815" y="2820"/>
                  </a:cubicBezTo>
                  <a:cubicBezTo>
                    <a:pt x="1870" y="2270"/>
                    <a:pt x="1907" y="1995"/>
                    <a:pt x="1833" y="1463"/>
                  </a:cubicBezTo>
                  <a:cubicBezTo>
                    <a:pt x="1778" y="1188"/>
                    <a:pt x="1723" y="583"/>
                    <a:pt x="1558" y="345"/>
                  </a:cubicBezTo>
                  <a:cubicBezTo>
                    <a:pt x="1423" y="123"/>
                    <a:pt x="1187" y="0"/>
                    <a:pt x="94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43"/>
            <p:cNvSpPr/>
            <p:nvPr/>
          </p:nvSpPr>
          <p:spPr>
            <a:xfrm rot="2124408">
              <a:off x="12753879" y="2115711"/>
              <a:ext cx="595697" cy="307925"/>
            </a:xfrm>
            <a:custGeom>
              <a:avLst/>
              <a:gdLst/>
              <a:ahLst/>
              <a:cxnLst/>
              <a:rect l="l" t="t" r="r" b="b"/>
              <a:pathLst>
                <a:path w="7626" h="3942" extrusionOk="0">
                  <a:moveTo>
                    <a:pt x="6929" y="1"/>
                  </a:moveTo>
                  <a:cubicBezTo>
                    <a:pt x="5743" y="14"/>
                    <a:pt x="4537" y="305"/>
                    <a:pt x="3355" y="305"/>
                  </a:cubicBezTo>
                  <a:cubicBezTo>
                    <a:pt x="2929" y="305"/>
                    <a:pt x="2507" y="267"/>
                    <a:pt x="2090" y="166"/>
                  </a:cubicBezTo>
                  <a:cubicBezTo>
                    <a:pt x="1861" y="113"/>
                    <a:pt x="1613" y="43"/>
                    <a:pt x="1382" y="43"/>
                  </a:cubicBezTo>
                  <a:cubicBezTo>
                    <a:pt x="1207" y="43"/>
                    <a:pt x="1041" y="84"/>
                    <a:pt x="899" y="202"/>
                  </a:cubicBezTo>
                  <a:cubicBezTo>
                    <a:pt x="825" y="257"/>
                    <a:pt x="752" y="349"/>
                    <a:pt x="697" y="440"/>
                  </a:cubicBezTo>
                  <a:cubicBezTo>
                    <a:pt x="0" y="1522"/>
                    <a:pt x="1338" y="2915"/>
                    <a:pt x="2163" y="3410"/>
                  </a:cubicBezTo>
                  <a:cubicBezTo>
                    <a:pt x="2754" y="3776"/>
                    <a:pt x="3364" y="3942"/>
                    <a:pt x="3955" y="3942"/>
                  </a:cubicBezTo>
                  <a:cubicBezTo>
                    <a:pt x="4665" y="3942"/>
                    <a:pt x="5349" y="3702"/>
                    <a:pt x="5939" y="3281"/>
                  </a:cubicBezTo>
                  <a:cubicBezTo>
                    <a:pt x="6397" y="2970"/>
                    <a:pt x="6892" y="2530"/>
                    <a:pt x="7149" y="2017"/>
                  </a:cubicBezTo>
                  <a:cubicBezTo>
                    <a:pt x="7369" y="1577"/>
                    <a:pt x="7625" y="1064"/>
                    <a:pt x="7570" y="569"/>
                  </a:cubicBezTo>
                  <a:cubicBezTo>
                    <a:pt x="7552" y="385"/>
                    <a:pt x="7497" y="184"/>
                    <a:pt x="7350" y="92"/>
                  </a:cubicBezTo>
                  <a:cubicBezTo>
                    <a:pt x="7240" y="1"/>
                    <a:pt x="7075" y="1"/>
                    <a:pt x="69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43"/>
            <p:cNvSpPr/>
            <p:nvPr/>
          </p:nvSpPr>
          <p:spPr>
            <a:xfrm rot="2124408">
              <a:off x="14065260" y="2224267"/>
              <a:ext cx="179037" cy="222000"/>
            </a:xfrm>
            <a:custGeom>
              <a:avLst/>
              <a:gdLst/>
              <a:ahLst/>
              <a:cxnLst/>
              <a:rect l="l" t="t" r="r" b="b"/>
              <a:pathLst>
                <a:path w="2292" h="2842" extrusionOk="0">
                  <a:moveTo>
                    <a:pt x="2145" y="1"/>
                  </a:moveTo>
                  <a:cubicBezTo>
                    <a:pt x="1724" y="1101"/>
                    <a:pt x="954" y="2054"/>
                    <a:pt x="1" y="2732"/>
                  </a:cubicBezTo>
                  <a:lnTo>
                    <a:pt x="74" y="2842"/>
                  </a:lnTo>
                  <a:cubicBezTo>
                    <a:pt x="1082" y="2164"/>
                    <a:pt x="1852" y="1174"/>
                    <a:pt x="2292" y="56"/>
                  </a:cubicBezTo>
                  <a:lnTo>
                    <a:pt x="214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43"/>
            <p:cNvSpPr/>
            <p:nvPr/>
          </p:nvSpPr>
          <p:spPr>
            <a:xfrm rot="2124408">
              <a:off x="13925711" y="1614192"/>
              <a:ext cx="31558" cy="206221"/>
            </a:xfrm>
            <a:custGeom>
              <a:avLst/>
              <a:gdLst/>
              <a:ahLst/>
              <a:cxnLst/>
              <a:rect l="l" t="t" r="r" b="b"/>
              <a:pathLst>
                <a:path w="404" h="2640" extrusionOk="0">
                  <a:moveTo>
                    <a:pt x="165" y="0"/>
                  </a:moveTo>
                  <a:lnTo>
                    <a:pt x="74" y="129"/>
                  </a:lnTo>
                  <a:cubicBezTo>
                    <a:pt x="184" y="220"/>
                    <a:pt x="202" y="404"/>
                    <a:pt x="220" y="569"/>
                  </a:cubicBezTo>
                  <a:cubicBezTo>
                    <a:pt x="257" y="1247"/>
                    <a:pt x="184" y="1943"/>
                    <a:pt x="0" y="2603"/>
                  </a:cubicBezTo>
                  <a:lnTo>
                    <a:pt x="147" y="2640"/>
                  </a:lnTo>
                  <a:cubicBezTo>
                    <a:pt x="330" y="1962"/>
                    <a:pt x="404" y="1265"/>
                    <a:pt x="367" y="569"/>
                  </a:cubicBezTo>
                  <a:cubicBezTo>
                    <a:pt x="349" y="367"/>
                    <a:pt x="330" y="147"/>
                    <a:pt x="16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43"/>
            <p:cNvSpPr/>
            <p:nvPr/>
          </p:nvSpPr>
          <p:spPr>
            <a:xfrm rot="2124408">
              <a:off x="13782550" y="1812770"/>
              <a:ext cx="40229" cy="86003"/>
            </a:xfrm>
            <a:custGeom>
              <a:avLst/>
              <a:gdLst/>
              <a:ahLst/>
              <a:cxnLst/>
              <a:rect l="l" t="t" r="r" b="b"/>
              <a:pathLst>
                <a:path w="515" h="1101" extrusionOk="0">
                  <a:moveTo>
                    <a:pt x="386" y="1"/>
                  </a:moveTo>
                  <a:lnTo>
                    <a:pt x="1" y="1064"/>
                  </a:lnTo>
                  <a:lnTo>
                    <a:pt x="129" y="1100"/>
                  </a:lnTo>
                  <a:lnTo>
                    <a:pt x="514" y="56"/>
                  </a:lnTo>
                  <a:lnTo>
                    <a:pt x="38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43"/>
            <p:cNvSpPr/>
            <p:nvPr/>
          </p:nvSpPr>
          <p:spPr>
            <a:xfrm rot="2124408">
              <a:off x="13010817" y="1064980"/>
              <a:ext cx="266369" cy="68897"/>
            </a:xfrm>
            <a:custGeom>
              <a:avLst/>
              <a:gdLst/>
              <a:ahLst/>
              <a:cxnLst/>
              <a:rect l="l" t="t" r="r" b="b"/>
              <a:pathLst>
                <a:path w="3410" h="882" extrusionOk="0">
                  <a:moveTo>
                    <a:pt x="1540" y="1"/>
                  </a:moveTo>
                  <a:cubicBezTo>
                    <a:pt x="1516" y="1"/>
                    <a:pt x="1492" y="1"/>
                    <a:pt x="1467" y="2"/>
                  </a:cubicBezTo>
                  <a:cubicBezTo>
                    <a:pt x="844" y="38"/>
                    <a:pt x="276" y="332"/>
                    <a:pt x="1" y="808"/>
                  </a:cubicBezTo>
                  <a:lnTo>
                    <a:pt x="129" y="881"/>
                  </a:lnTo>
                  <a:cubicBezTo>
                    <a:pt x="386" y="460"/>
                    <a:pt x="899" y="185"/>
                    <a:pt x="1485" y="167"/>
                  </a:cubicBezTo>
                  <a:cubicBezTo>
                    <a:pt x="1510" y="166"/>
                    <a:pt x="1534" y="165"/>
                    <a:pt x="1558" y="165"/>
                  </a:cubicBezTo>
                  <a:cubicBezTo>
                    <a:pt x="2102" y="165"/>
                    <a:pt x="2641" y="358"/>
                    <a:pt x="3062" y="551"/>
                  </a:cubicBezTo>
                  <a:cubicBezTo>
                    <a:pt x="3190" y="606"/>
                    <a:pt x="3245" y="661"/>
                    <a:pt x="3263" y="716"/>
                  </a:cubicBezTo>
                  <a:lnTo>
                    <a:pt x="3410" y="698"/>
                  </a:lnTo>
                  <a:cubicBezTo>
                    <a:pt x="3392" y="515"/>
                    <a:pt x="3190" y="442"/>
                    <a:pt x="3117" y="405"/>
                  </a:cubicBezTo>
                  <a:cubicBezTo>
                    <a:pt x="2694" y="211"/>
                    <a:pt x="2136" y="1"/>
                    <a:pt x="15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43"/>
            <p:cNvSpPr/>
            <p:nvPr/>
          </p:nvSpPr>
          <p:spPr>
            <a:xfrm rot="2124408">
              <a:off x="12369889" y="2390985"/>
              <a:ext cx="93112" cy="118889"/>
            </a:xfrm>
            <a:custGeom>
              <a:avLst/>
              <a:gdLst/>
              <a:ahLst/>
              <a:cxnLst/>
              <a:rect l="l" t="t" r="r" b="b"/>
              <a:pathLst>
                <a:path w="1192" h="1522" extrusionOk="0">
                  <a:moveTo>
                    <a:pt x="1063" y="1"/>
                  </a:moveTo>
                  <a:lnTo>
                    <a:pt x="0" y="1430"/>
                  </a:lnTo>
                  <a:lnTo>
                    <a:pt x="110" y="1522"/>
                  </a:lnTo>
                  <a:lnTo>
                    <a:pt x="1192" y="92"/>
                  </a:lnTo>
                  <a:lnTo>
                    <a:pt x="106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43"/>
            <p:cNvSpPr/>
            <p:nvPr/>
          </p:nvSpPr>
          <p:spPr>
            <a:xfrm rot="2124408">
              <a:off x="12539377" y="2338219"/>
              <a:ext cx="63116" cy="78817"/>
            </a:xfrm>
            <a:custGeom>
              <a:avLst/>
              <a:gdLst/>
              <a:ahLst/>
              <a:cxnLst/>
              <a:rect l="l" t="t" r="r" b="b"/>
              <a:pathLst>
                <a:path w="808" h="1009" extrusionOk="0">
                  <a:moveTo>
                    <a:pt x="661" y="0"/>
                  </a:moveTo>
                  <a:cubicBezTo>
                    <a:pt x="478" y="330"/>
                    <a:pt x="258" y="623"/>
                    <a:pt x="1" y="898"/>
                  </a:cubicBezTo>
                  <a:lnTo>
                    <a:pt x="111" y="1008"/>
                  </a:lnTo>
                  <a:cubicBezTo>
                    <a:pt x="386" y="733"/>
                    <a:pt x="606" y="422"/>
                    <a:pt x="807" y="73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43"/>
            <p:cNvSpPr/>
            <p:nvPr/>
          </p:nvSpPr>
          <p:spPr>
            <a:xfrm rot="2124408">
              <a:off x="12818439" y="2452282"/>
              <a:ext cx="148963" cy="27262"/>
            </a:xfrm>
            <a:custGeom>
              <a:avLst/>
              <a:gdLst/>
              <a:ahLst/>
              <a:cxnLst/>
              <a:rect l="l" t="t" r="r" b="b"/>
              <a:pathLst>
                <a:path w="1907" h="349" extrusionOk="0">
                  <a:moveTo>
                    <a:pt x="55" y="1"/>
                  </a:moveTo>
                  <a:lnTo>
                    <a:pt x="0" y="147"/>
                  </a:lnTo>
                  <a:cubicBezTo>
                    <a:pt x="440" y="276"/>
                    <a:pt x="917" y="349"/>
                    <a:pt x="1375" y="349"/>
                  </a:cubicBezTo>
                  <a:cubicBezTo>
                    <a:pt x="1558" y="349"/>
                    <a:pt x="1723" y="349"/>
                    <a:pt x="1906" y="331"/>
                  </a:cubicBezTo>
                  <a:lnTo>
                    <a:pt x="1888" y="166"/>
                  </a:lnTo>
                  <a:cubicBezTo>
                    <a:pt x="1710" y="187"/>
                    <a:pt x="1532" y="197"/>
                    <a:pt x="1355" y="197"/>
                  </a:cubicBezTo>
                  <a:cubicBezTo>
                    <a:pt x="912" y="197"/>
                    <a:pt x="474" y="132"/>
                    <a:pt x="5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43"/>
            <p:cNvSpPr/>
            <p:nvPr/>
          </p:nvSpPr>
          <p:spPr>
            <a:xfrm rot="2124408">
              <a:off x="12999313" y="2533796"/>
              <a:ext cx="55930" cy="27262"/>
            </a:xfrm>
            <a:custGeom>
              <a:avLst/>
              <a:gdLst/>
              <a:ahLst/>
              <a:cxnLst/>
              <a:rect l="l" t="t" r="r" b="b"/>
              <a:pathLst>
                <a:path w="716" h="349" extrusionOk="0">
                  <a:moveTo>
                    <a:pt x="661" y="0"/>
                  </a:moveTo>
                  <a:cubicBezTo>
                    <a:pt x="441" y="92"/>
                    <a:pt x="221" y="147"/>
                    <a:pt x="1" y="202"/>
                  </a:cubicBezTo>
                  <a:lnTo>
                    <a:pt x="38" y="348"/>
                  </a:lnTo>
                  <a:cubicBezTo>
                    <a:pt x="276" y="293"/>
                    <a:pt x="496" y="220"/>
                    <a:pt x="716" y="147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43"/>
            <p:cNvSpPr/>
            <p:nvPr/>
          </p:nvSpPr>
          <p:spPr>
            <a:xfrm rot="2124408">
              <a:off x="13138115" y="2506500"/>
              <a:ext cx="55930" cy="47259"/>
            </a:xfrm>
            <a:custGeom>
              <a:avLst/>
              <a:gdLst/>
              <a:ahLst/>
              <a:cxnLst/>
              <a:rect l="l" t="t" r="r" b="b"/>
              <a:pathLst>
                <a:path w="716" h="605" extrusionOk="0">
                  <a:moveTo>
                    <a:pt x="605" y="0"/>
                  </a:moveTo>
                  <a:cubicBezTo>
                    <a:pt x="422" y="183"/>
                    <a:pt x="221" y="330"/>
                    <a:pt x="1" y="477"/>
                  </a:cubicBezTo>
                  <a:lnTo>
                    <a:pt x="74" y="605"/>
                  </a:lnTo>
                  <a:cubicBezTo>
                    <a:pt x="312" y="458"/>
                    <a:pt x="532" y="293"/>
                    <a:pt x="715" y="110"/>
                  </a:cubicBezTo>
                  <a:lnTo>
                    <a:pt x="60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43"/>
            <p:cNvSpPr/>
            <p:nvPr/>
          </p:nvSpPr>
          <p:spPr>
            <a:xfrm rot="2124408">
              <a:off x="12933978" y="1623115"/>
              <a:ext cx="290818" cy="298630"/>
            </a:xfrm>
            <a:custGeom>
              <a:avLst/>
              <a:gdLst/>
              <a:ahLst/>
              <a:cxnLst/>
              <a:rect l="l" t="t" r="r" b="b"/>
              <a:pathLst>
                <a:path w="3723" h="3823" extrusionOk="0">
                  <a:moveTo>
                    <a:pt x="3328" y="1"/>
                  </a:moveTo>
                  <a:cubicBezTo>
                    <a:pt x="3296" y="1"/>
                    <a:pt x="3262" y="7"/>
                    <a:pt x="3226" y="19"/>
                  </a:cubicBezTo>
                  <a:cubicBezTo>
                    <a:pt x="1687" y="532"/>
                    <a:pt x="440" y="1852"/>
                    <a:pt x="55" y="3447"/>
                  </a:cubicBezTo>
                  <a:cubicBezTo>
                    <a:pt x="0" y="3678"/>
                    <a:pt x="183" y="3823"/>
                    <a:pt x="358" y="3823"/>
                  </a:cubicBezTo>
                  <a:cubicBezTo>
                    <a:pt x="474" y="3823"/>
                    <a:pt x="587" y="3758"/>
                    <a:pt x="624" y="3612"/>
                  </a:cubicBezTo>
                  <a:cubicBezTo>
                    <a:pt x="972" y="2219"/>
                    <a:pt x="2035" y="1046"/>
                    <a:pt x="3391" y="606"/>
                  </a:cubicBezTo>
                  <a:cubicBezTo>
                    <a:pt x="3722" y="490"/>
                    <a:pt x="3620" y="1"/>
                    <a:pt x="332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43"/>
            <p:cNvSpPr/>
            <p:nvPr/>
          </p:nvSpPr>
          <p:spPr>
            <a:xfrm rot="2124408">
              <a:off x="14191633" y="2113464"/>
              <a:ext cx="100298" cy="230905"/>
            </a:xfrm>
            <a:custGeom>
              <a:avLst/>
              <a:gdLst/>
              <a:ahLst/>
              <a:cxnLst/>
              <a:rect l="l" t="t" r="r" b="b"/>
              <a:pathLst>
                <a:path w="1284" h="2956" extrusionOk="0">
                  <a:moveTo>
                    <a:pt x="342" y="0"/>
                  </a:moveTo>
                  <a:cubicBezTo>
                    <a:pt x="259" y="0"/>
                    <a:pt x="177" y="33"/>
                    <a:pt x="129" y="90"/>
                  </a:cubicBezTo>
                  <a:cubicBezTo>
                    <a:pt x="1" y="200"/>
                    <a:pt x="19" y="383"/>
                    <a:pt x="129" y="512"/>
                  </a:cubicBezTo>
                  <a:cubicBezTo>
                    <a:pt x="569" y="1061"/>
                    <a:pt x="624" y="1886"/>
                    <a:pt x="276" y="2509"/>
                  </a:cubicBezTo>
                  <a:cubicBezTo>
                    <a:pt x="150" y="2737"/>
                    <a:pt x="363" y="2955"/>
                    <a:pt x="567" y="2955"/>
                  </a:cubicBezTo>
                  <a:cubicBezTo>
                    <a:pt x="660" y="2955"/>
                    <a:pt x="750" y="2911"/>
                    <a:pt x="807" y="2803"/>
                  </a:cubicBezTo>
                  <a:cubicBezTo>
                    <a:pt x="1284" y="1941"/>
                    <a:pt x="1156" y="860"/>
                    <a:pt x="551" y="90"/>
                  </a:cubicBezTo>
                  <a:cubicBezTo>
                    <a:pt x="498" y="28"/>
                    <a:pt x="420" y="0"/>
                    <a:pt x="3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43"/>
            <p:cNvSpPr/>
            <p:nvPr/>
          </p:nvSpPr>
          <p:spPr>
            <a:xfrm rot="2124408">
              <a:off x="13979281" y="2764591"/>
              <a:ext cx="121780" cy="81707"/>
            </a:xfrm>
            <a:custGeom>
              <a:avLst/>
              <a:gdLst/>
              <a:ahLst/>
              <a:cxnLst/>
              <a:rect l="l" t="t" r="r" b="b"/>
              <a:pathLst>
                <a:path w="1559" h="1046" extrusionOk="0">
                  <a:moveTo>
                    <a:pt x="323" y="0"/>
                  </a:moveTo>
                  <a:cubicBezTo>
                    <a:pt x="218" y="0"/>
                    <a:pt x="117" y="49"/>
                    <a:pt x="55" y="147"/>
                  </a:cubicBezTo>
                  <a:cubicBezTo>
                    <a:pt x="0" y="275"/>
                    <a:pt x="19" y="477"/>
                    <a:pt x="165" y="550"/>
                  </a:cubicBezTo>
                  <a:cubicBezTo>
                    <a:pt x="477" y="715"/>
                    <a:pt x="770" y="862"/>
                    <a:pt x="1082" y="1008"/>
                  </a:cubicBezTo>
                  <a:cubicBezTo>
                    <a:pt x="1125" y="1033"/>
                    <a:pt x="1176" y="1045"/>
                    <a:pt x="1227" y="1045"/>
                  </a:cubicBezTo>
                  <a:cubicBezTo>
                    <a:pt x="1330" y="1045"/>
                    <a:pt x="1436" y="996"/>
                    <a:pt x="1485" y="898"/>
                  </a:cubicBezTo>
                  <a:cubicBezTo>
                    <a:pt x="1558" y="770"/>
                    <a:pt x="1522" y="568"/>
                    <a:pt x="1375" y="495"/>
                  </a:cubicBezTo>
                  <a:cubicBezTo>
                    <a:pt x="1082" y="330"/>
                    <a:pt x="770" y="184"/>
                    <a:pt x="477" y="37"/>
                  </a:cubicBezTo>
                  <a:cubicBezTo>
                    <a:pt x="428" y="13"/>
                    <a:pt x="375" y="0"/>
                    <a:pt x="3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43"/>
            <p:cNvSpPr/>
            <p:nvPr/>
          </p:nvSpPr>
          <p:spPr>
            <a:xfrm rot="2124408">
              <a:off x="13851750" y="1558377"/>
              <a:ext cx="127482" cy="205752"/>
            </a:xfrm>
            <a:custGeom>
              <a:avLst/>
              <a:gdLst/>
              <a:ahLst/>
              <a:cxnLst/>
              <a:rect l="l" t="t" r="r" b="b"/>
              <a:pathLst>
                <a:path w="1632" h="2634" extrusionOk="0">
                  <a:moveTo>
                    <a:pt x="361" y="0"/>
                  </a:moveTo>
                  <a:cubicBezTo>
                    <a:pt x="254" y="0"/>
                    <a:pt x="142" y="63"/>
                    <a:pt x="92" y="151"/>
                  </a:cubicBezTo>
                  <a:cubicBezTo>
                    <a:pt x="0" y="298"/>
                    <a:pt x="55" y="481"/>
                    <a:pt x="202" y="573"/>
                  </a:cubicBezTo>
                  <a:cubicBezTo>
                    <a:pt x="220" y="573"/>
                    <a:pt x="238" y="591"/>
                    <a:pt x="257" y="609"/>
                  </a:cubicBezTo>
                  <a:cubicBezTo>
                    <a:pt x="293" y="646"/>
                    <a:pt x="330" y="664"/>
                    <a:pt x="367" y="701"/>
                  </a:cubicBezTo>
                  <a:cubicBezTo>
                    <a:pt x="403" y="738"/>
                    <a:pt x="440" y="774"/>
                    <a:pt x="458" y="811"/>
                  </a:cubicBezTo>
                  <a:cubicBezTo>
                    <a:pt x="477" y="811"/>
                    <a:pt x="495" y="829"/>
                    <a:pt x="495" y="848"/>
                  </a:cubicBezTo>
                  <a:cubicBezTo>
                    <a:pt x="513" y="848"/>
                    <a:pt x="532" y="884"/>
                    <a:pt x="532" y="884"/>
                  </a:cubicBezTo>
                  <a:cubicBezTo>
                    <a:pt x="550" y="903"/>
                    <a:pt x="568" y="921"/>
                    <a:pt x="568" y="921"/>
                  </a:cubicBezTo>
                  <a:cubicBezTo>
                    <a:pt x="568" y="939"/>
                    <a:pt x="587" y="958"/>
                    <a:pt x="605" y="976"/>
                  </a:cubicBezTo>
                  <a:cubicBezTo>
                    <a:pt x="623" y="1013"/>
                    <a:pt x="642" y="1049"/>
                    <a:pt x="660" y="1086"/>
                  </a:cubicBezTo>
                  <a:cubicBezTo>
                    <a:pt x="678" y="1123"/>
                    <a:pt x="715" y="1159"/>
                    <a:pt x="733" y="1196"/>
                  </a:cubicBezTo>
                  <a:cubicBezTo>
                    <a:pt x="733" y="1196"/>
                    <a:pt x="733" y="1233"/>
                    <a:pt x="752" y="1251"/>
                  </a:cubicBezTo>
                  <a:cubicBezTo>
                    <a:pt x="752" y="1269"/>
                    <a:pt x="770" y="1287"/>
                    <a:pt x="770" y="1287"/>
                  </a:cubicBezTo>
                  <a:cubicBezTo>
                    <a:pt x="788" y="1379"/>
                    <a:pt x="825" y="1452"/>
                    <a:pt x="843" y="1544"/>
                  </a:cubicBezTo>
                  <a:cubicBezTo>
                    <a:pt x="843" y="1599"/>
                    <a:pt x="862" y="1636"/>
                    <a:pt x="862" y="1672"/>
                  </a:cubicBezTo>
                  <a:cubicBezTo>
                    <a:pt x="862" y="1672"/>
                    <a:pt x="862" y="1691"/>
                    <a:pt x="862" y="1691"/>
                  </a:cubicBezTo>
                  <a:cubicBezTo>
                    <a:pt x="862" y="1709"/>
                    <a:pt x="862" y="1746"/>
                    <a:pt x="880" y="1764"/>
                  </a:cubicBezTo>
                  <a:cubicBezTo>
                    <a:pt x="880" y="1856"/>
                    <a:pt x="880" y="1947"/>
                    <a:pt x="862" y="2039"/>
                  </a:cubicBezTo>
                  <a:cubicBezTo>
                    <a:pt x="862" y="2057"/>
                    <a:pt x="862" y="2076"/>
                    <a:pt x="862" y="2094"/>
                  </a:cubicBezTo>
                  <a:cubicBezTo>
                    <a:pt x="862" y="2094"/>
                    <a:pt x="862" y="2112"/>
                    <a:pt x="862" y="2112"/>
                  </a:cubicBezTo>
                  <a:cubicBezTo>
                    <a:pt x="843" y="2167"/>
                    <a:pt x="843" y="2204"/>
                    <a:pt x="825" y="2259"/>
                  </a:cubicBezTo>
                  <a:cubicBezTo>
                    <a:pt x="788" y="2406"/>
                    <a:pt x="880" y="2589"/>
                    <a:pt x="1045" y="2626"/>
                  </a:cubicBezTo>
                  <a:cubicBezTo>
                    <a:pt x="1067" y="2631"/>
                    <a:pt x="1089" y="2634"/>
                    <a:pt x="1112" y="2634"/>
                  </a:cubicBezTo>
                  <a:cubicBezTo>
                    <a:pt x="1243" y="2634"/>
                    <a:pt x="1380" y="2549"/>
                    <a:pt x="1411" y="2424"/>
                  </a:cubicBezTo>
                  <a:cubicBezTo>
                    <a:pt x="1631" y="1526"/>
                    <a:pt x="1265" y="554"/>
                    <a:pt x="495" y="41"/>
                  </a:cubicBezTo>
                  <a:cubicBezTo>
                    <a:pt x="455" y="13"/>
                    <a:pt x="408" y="0"/>
                    <a:pt x="3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43"/>
            <p:cNvSpPr/>
            <p:nvPr/>
          </p:nvSpPr>
          <p:spPr>
            <a:xfrm rot="2124408">
              <a:off x="13057468" y="1084265"/>
              <a:ext cx="167554" cy="70303"/>
            </a:xfrm>
            <a:custGeom>
              <a:avLst/>
              <a:gdLst/>
              <a:ahLst/>
              <a:cxnLst/>
              <a:rect l="l" t="t" r="r" b="b"/>
              <a:pathLst>
                <a:path w="2145" h="900" extrusionOk="0">
                  <a:moveTo>
                    <a:pt x="775" y="0"/>
                  </a:moveTo>
                  <a:cubicBezTo>
                    <a:pt x="602" y="0"/>
                    <a:pt x="428" y="19"/>
                    <a:pt x="257" y="57"/>
                  </a:cubicBezTo>
                  <a:cubicBezTo>
                    <a:pt x="110" y="93"/>
                    <a:pt x="0" y="277"/>
                    <a:pt x="55" y="423"/>
                  </a:cubicBezTo>
                  <a:cubicBezTo>
                    <a:pt x="102" y="564"/>
                    <a:pt x="216" y="651"/>
                    <a:pt x="350" y="651"/>
                  </a:cubicBezTo>
                  <a:cubicBezTo>
                    <a:pt x="374" y="651"/>
                    <a:pt x="398" y="648"/>
                    <a:pt x="422" y="643"/>
                  </a:cubicBezTo>
                  <a:cubicBezTo>
                    <a:pt x="459" y="625"/>
                    <a:pt x="495" y="625"/>
                    <a:pt x="513" y="625"/>
                  </a:cubicBezTo>
                  <a:cubicBezTo>
                    <a:pt x="532" y="625"/>
                    <a:pt x="550" y="625"/>
                    <a:pt x="550" y="606"/>
                  </a:cubicBezTo>
                  <a:lnTo>
                    <a:pt x="917" y="606"/>
                  </a:lnTo>
                  <a:cubicBezTo>
                    <a:pt x="933" y="606"/>
                    <a:pt x="963" y="606"/>
                    <a:pt x="995" y="619"/>
                  </a:cubicBezTo>
                  <a:lnTo>
                    <a:pt x="995" y="619"/>
                  </a:lnTo>
                  <a:cubicBezTo>
                    <a:pt x="988" y="617"/>
                    <a:pt x="982" y="617"/>
                    <a:pt x="981" y="617"/>
                  </a:cubicBezTo>
                  <a:cubicBezTo>
                    <a:pt x="978" y="617"/>
                    <a:pt x="984" y="619"/>
                    <a:pt x="1008" y="625"/>
                  </a:cubicBezTo>
                  <a:cubicBezTo>
                    <a:pt x="1004" y="622"/>
                    <a:pt x="999" y="620"/>
                    <a:pt x="995" y="619"/>
                  </a:cubicBezTo>
                  <a:lnTo>
                    <a:pt x="995" y="619"/>
                  </a:lnTo>
                  <a:cubicBezTo>
                    <a:pt x="1008" y="621"/>
                    <a:pt x="1027" y="625"/>
                    <a:pt x="1027" y="625"/>
                  </a:cubicBezTo>
                  <a:cubicBezTo>
                    <a:pt x="1155" y="643"/>
                    <a:pt x="1265" y="680"/>
                    <a:pt x="1375" y="716"/>
                  </a:cubicBezTo>
                  <a:cubicBezTo>
                    <a:pt x="1389" y="716"/>
                    <a:pt x="1444" y="747"/>
                    <a:pt x="1447" y="747"/>
                  </a:cubicBezTo>
                  <a:cubicBezTo>
                    <a:pt x="1448" y="747"/>
                    <a:pt x="1444" y="744"/>
                    <a:pt x="1430" y="735"/>
                  </a:cubicBezTo>
                  <a:cubicBezTo>
                    <a:pt x="1448" y="735"/>
                    <a:pt x="1467" y="753"/>
                    <a:pt x="1485" y="771"/>
                  </a:cubicBezTo>
                  <a:cubicBezTo>
                    <a:pt x="1540" y="790"/>
                    <a:pt x="1613" y="826"/>
                    <a:pt x="1668" y="863"/>
                  </a:cubicBezTo>
                  <a:cubicBezTo>
                    <a:pt x="1711" y="887"/>
                    <a:pt x="1762" y="900"/>
                    <a:pt x="1813" y="900"/>
                  </a:cubicBezTo>
                  <a:cubicBezTo>
                    <a:pt x="1917" y="900"/>
                    <a:pt x="2023" y="851"/>
                    <a:pt x="2071" y="753"/>
                  </a:cubicBezTo>
                  <a:cubicBezTo>
                    <a:pt x="2145" y="606"/>
                    <a:pt x="2108" y="423"/>
                    <a:pt x="1961" y="331"/>
                  </a:cubicBezTo>
                  <a:cubicBezTo>
                    <a:pt x="1611" y="111"/>
                    <a:pt x="1196" y="0"/>
                    <a:pt x="7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5" name="Google Shape;595;p43"/>
          <p:cNvSpPr/>
          <p:nvPr/>
        </p:nvSpPr>
        <p:spPr>
          <a:xfrm rot="-5400000">
            <a:off x="527600" y="905225"/>
            <a:ext cx="3697800" cy="3946500"/>
          </a:xfrm>
          <a:prstGeom prst="round2SameRect">
            <a:avLst>
              <a:gd name="adj1" fmla="val 6264"/>
              <a:gd name="adj2" fmla="val 0"/>
            </a:avLst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6" name="Google Shape;596;p43"/>
          <p:cNvSpPr/>
          <p:nvPr/>
        </p:nvSpPr>
        <p:spPr>
          <a:xfrm>
            <a:off x="406725" y="825900"/>
            <a:ext cx="8335200" cy="10887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7" name="Google Shape;597;p43"/>
          <p:cNvSpPr txBox="1">
            <a:spLocks noGrp="1"/>
          </p:cNvSpPr>
          <p:nvPr>
            <p:ph type="ctrTitle"/>
          </p:nvPr>
        </p:nvSpPr>
        <p:spPr>
          <a:xfrm>
            <a:off x="713225" y="825900"/>
            <a:ext cx="7717500" cy="120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ENGAGEMENT</a:t>
            </a:r>
            <a:endParaRPr/>
          </a:p>
        </p:txBody>
      </p:sp>
      <p:sp>
        <p:nvSpPr>
          <p:cNvPr id="598" name="Google Shape;598;p43"/>
          <p:cNvSpPr txBox="1">
            <a:spLocks noGrp="1"/>
          </p:cNvSpPr>
          <p:nvPr>
            <p:ph type="subTitle" idx="1"/>
          </p:nvPr>
        </p:nvSpPr>
        <p:spPr>
          <a:xfrm>
            <a:off x="601784" y="1913688"/>
            <a:ext cx="3625945" cy="2814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/>
            <a:r>
              <a:rPr lang="en" sz="1200"/>
              <a:t>PAWSUMO! </a:t>
            </a:r>
            <a:r>
              <a:rPr lang="en-GB" sz="1200"/>
              <a:t>will not only include hatching and looking after a pet, but it will allow users to find their friends and visit their friend’s pets! There will be a leaderboard that updates weekly, based on who is the coolest!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/>
              <a:t>This not only encourages engagement, but it creates another layer of gamification beyond raising a pet.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200"/>
          </a:p>
          <a:p>
            <a:pPr marL="0" indent="0"/>
            <a:r>
              <a:rPr lang="en-GB" sz="1200"/>
              <a:t>If one of your friends had a decked-out house AND handed in all their assignments, I think you would be jealous too!</a:t>
            </a:r>
            <a:endParaRPr sz="1200"/>
          </a:p>
        </p:txBody>
      </p:sp>
      <p:sp>
        <p:nvSpPr>
          <p:cNvPr id="599" name="Google Shape;599;p43"/>
          <p:cNvSpPr txBox="1">
            <a:spLocks noGrp="1"/>
          </p:cNvSpPr>
          <p:nvPr>
            <p:ph type="subTitle" idx="4294967295"/>
          </p:nvPr>
        </p:nvSpPr>
        <p:spPr>
          <a:xfrm>
            <a:off x="713225" y="5058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400" b="1">
                <a:latin typeface="Barlow"/>
                <a:ea typeface="Barlow"/>
                <a:cs typeface="Barlow"/>
                <a:sym typeface="Barlow"/>
              </a:rPr>
              <a:t>O</a:t>
            </a:r>
            <a:r>
              <a:rPr lang="en" sz="1400" b="1"/>
              <a:t>UR SOLUTION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FD2C6C6-BA93-410B-D342-0FB66A52C15B}"/>
                  </a:ext>
                </a:extLst>
              </p14:cNvPr>
              <p14:cNvContentPartPr/>
              <p14:nvPr/>
            </p14:nvContentPartPr>
            <p14:xfrm>
              <a:off x="1942013" y="4522648"/>
              <a:ext cx="11429" cy="11429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FD2C6C6-BA93-410B-D342-0FB66A52C15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70563" y="3951198"/>
                <a:ext cx="1142900" cy="11429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p45"/>
          <p:cNvSpPr txBox="1">
            <a:spLocks noGrp="1"/>
          </p:cNvSpPr>
          <p:nvPr>
            <p:ph type="subTitle" idx="1"/>
          </p:nvPr>
        </p:nvSpPr>
        <p:spPr>
          <a:xfrm>
            <a:off x="613272" y="2204974"/>
            <a:ext cx="3858900" cy="2301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That’s t</a:t>
            </a:r>
            <a:r>
              <a:rPr lang="en-GB"/>
              <a:t>he</a:t>
            </a:r>
            <a:r>
              <a:rPr lang="en"/>
              <a:t> easy part! Take some time off of those doomscrolling, time-sink apps, and reap your rewards! </a:t>
            </a:r>
            <a:br>
              <a:rPr lang="en"/>
            </a:b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It’s easy!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It’s free!</a:t>
            </a: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It’ll take only an hour to cash in!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And the most important part: users will be able to contribute their time into something else, like going outside or working on that project they’ve been putting off! </a:t>
            </a:r>
            <a:endParaRPr/>
          </a:p>
        </p:txBody>
      </p:sp>
      <p:sp>
        <p:nvSpPr>
          <p:cNvPr id="652" name="Google Shape;652;p45"/>
          <p:cNvSpPr txBox="1">
            <a:spLocks noGrp="1"/>
          </p:cNvSpPr>
          <p:nvPr>
            <p:ph type="ctrTitle"/>
          </p:nvPr>
        </p:nvSpPr>
        <p:spPr>
          <a:xfrm>
            <a:off x="613272" y="1014940"/>
            <a:ext cx="4478700" cy="952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HOW DO I GET THAT DECKED OUT HOUSE YOU SPEAK OF?</a:t>
            </a:r>
            <a:endParaRPr sz="2400"/>
          </a:p>
        </p:txBody>
      </p:sp>
      <p:cxnSp>
        <p:nvCxnSpPr>
          <p:cNvPr id="653" name="Google Shape;653;p45"/>
          <p:cNvCxnSpPr/>
          <p:nvPr/>
        </p:nvCxnSpPr>
        <p:spPr>
          <a:xfrm>
            <a:off x="403250" y="1981900"/>
            <a:ext cx="4478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54" name="Google Shape;654;p45"/>
          <p:cNvSpPr txBox="1">
            <a:spLocks noGrp="1"/>
          </p:cNvSpPr>
          <p:nvPr>
            <p:ph type="subTitle" idx="1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>
              <a:buNone/>
            </a:pPr>
            <a:r>
              <a:rPr lang="en" b="1"/>
              <a:t>OUR SOLUTION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6C1D03-CE3D-0E3C-E721-D5E30A735D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9901" y="829767"/>
            <a:ext cx="3342672" cy="371832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p46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NOW, HOW DOES THE CURRENCY WORK, AND WHAT CAN YOU USE IT ON?</a:t>
            </a:r>
            <a:endParaRPr sz="1800"/>
          </a:p>
        </p:txBody>
      </p:sp>
      <p:sp>
        <p:nvSpPr>
          <p:cNvPr id="661" name="Google Shape;661;p46"/>
          <p:cNvSpPr txBox="1">
            <a:spLocks noGrp="1"/>
          </p:cNvSpPr>
          <p:nvPr>
            <p:ph type="subTitle" idx="4294967295"/>
          </p:nvPr>
        </p:nvSpPr>
        <p:spPr>
          <a:xfrm>
            <a:off x="713250" y="452381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>
                <a:latin typeface="Barlow"/>
                <a:ea typeface="Barlow"/>
                <a:cs typeface="Barlow"/>
                <a:sym typeface="Barlow"/>
              </a:rPr>
              <a:t>OUR SOLUTION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662" name="Google Shape;662;p46"/>
          <p:cNvSpPr txBox="1"/>
          <p:nvPr/>
        </p:nvSpPr>
        <p:spPr>
          <a:xfrm>
            <a:off x="998692" y="1529957"/>
            <a:ext cx="3041374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>
              <a:lnSpc>
                <a:spcPct val="80000"/>
              </a:lnSpc>
            </a:pPr>
            <a:r>
              <a:rPr lang="en" sz="1700">
                <a:latin typeface="Dela Gothic One"/>
                <a:ea typeface="Dela Gothic One"/>
                <a:cs typeface="Dela Gothic One"/>
                <a:sym typeface="Dela Gothic One"/>
              </a:rPr>
              <a:t>Currency – Paw Dollars</a:t>
            </a:r>
            <a:endParaRPr sz="17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663" name="Google Shape;663;p46"/>
          <p:cNvSpPr txBox="1"/>
          <p:nvPr/>
        </p:nvSpPr>
        <p:spPr>
          <a:xfrm>
            <a:off x="812857" y="1998889"/>
            <a:ext cx="2601900" cy="68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>
              <a:buChar char="•"/>
            </a:pPr>
            <a:r>
              <a:rPr lang="en-GB">
                <a:latin typeface="Barlow Medium"/>
                <a:ea typeface="Barlow Medium"/>
                <a:cs typeface="Barlow Medium"/>
              </a:rPr>
              <a:t>What is the currency?</a:t>
            </a:r>
          </a:p>
          <a:p>
            <a:pPr marL="285750" indent="-285750">
              <a:buChar char="•"/>
            </a:pPr>
            <a:r>
              <a:rPr lang="en-GB">
                <a:latin typeface="Barlow Medium"/>
                <a:ea typeface="Barlow Medium"/>
                <a:cs typeface="Barlow Medium"/>
              </a:rPr>
              <a:t>What can you do with the currency?</a:t>
            </a:r>
          </a:p>
          <a:p>
            <a:pPr marL="285750" indent="-285750">
              <a:buChar char="•"/>
            </a:pPr>
            <a:r>
              <a:rPr lang="en-GB">
                <a:latin typeface="Barlow Medium"/>
                <a:ea typeface="Barlow Medium"/>
                <a:cs typeface="Barlow Medium"/>
              </a:rPr>
              <a:t>How do you earn it?</a:t>
            </a:r>
          </a:p>
        </p:txBody>
      </p:sp>
      <p:sp>
        <p:nvSpPr>
          <p:cNvPr id="664" name="Google Shape;664;p46"/>
          <p:cNvSpPr txBox="1"/>
          <p:nvPr/>
        </p:nvSpPr>
        <p:spPr>
          <a:xfrm>
            <a:off x="5826608" y="3209848"/>
            <a:ext cx="26019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algn="r">
              <a:lnSpc>
                <a:spcPct val="80000"/>
              </a:lnSpc>
            </a:pPr>
            <a:r>
              <a:rPr lang="en" sz="1700">
                <a:latin typeface="Dela Gothic One"/>
                <a:ea typeface="Dela Gothic One"/>
                <a:cs typeface="Dela Gothic One"/>
                <a:sym typeface="Dela Gothic One"/>
              </a:rPr>
              <a:t>Currency "Potions"</a:t>
            </a:r>
            <a:endParaRPr sz="17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666" name="Google Shape;666;p46"/>
          <p:cNvSpPr/>
          <p:nvPr/>
        </p:nvSpPr>
        <p:spPr>
          <a:xfrm>
            <a:off x="3588725" y="2103875"/>
            <a:ext cx="1966500" cy="1966500"/>
          </a:xfrm>
          <a:prstGeom prst="ellipse">
            <a:avLst/>
          </a:prstGeom>
          <a:solidFill>
            <a:schemeClr val="accent3"/>
          </a:solidFill>
          <a:ln w="2857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67" name="Google Shape;667;p46"/>
          <p:cNvCxnSpPr/>
          <p:nvPr/>
        </p:nvCxnSpPr>
        <p:spPr>
          <a:xfrm>
            <a:off x="403250" y="3087125"/>
            <a:ext cx="8330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8" name="Google Shape;668;p46"/>
          <p:cNvCxnSpPr/>
          <p:nvPr/>
        </p:nvCxnSpPr>
        <p:spPr>
          <a:xfrm>
            <a:off x="4572000" y="1446630"/>
            <a:ext cx="0" cy="32979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69" name="Google Shape;669;p46"/>
          <p:cNvSpPr txBox="1"/>
          <p:nvPr/>
        </p:nvSpPr>
        <p:spPr>
          <a:xfrm>
            <a:off x="3839247" y="1529957"/>
            <a:ext cx="3645942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algn="r">
              <a:lnSpc>
                <a:spcPct val="80000"/>
              </a:lnSpc>
            </a:pPr>
            <a:r>
              <a:rPr lang="en" sz="1700">
                <a:latin typeface="Dela Gothic One"/>
                <a:ea typeface="Dela Gothic One"/>
                <a:cs typeface="Dela Gothic One"/>
              </a:rPr>
              <a:t>Incentives</a:t>
            </a:r>
            <a:endParaRPr lang="en" sz="1700">
              <a:solidFill>
                <a:srgbClr val="000000"/>
              </a:solidFill>
              <a:latin typeface="Dela Gothic One"/>
              <a:ea typeface="Dela Gothic One"/>
              <a:cs typeface="Dela Gothic One"/>
            </a:endParaRPr>
          </a:p>
        </p:txBody>
      </p:sp>
      <p:sp>
        <p:nvSpPr>
          <p:cNvPr id="671" name="Google Shape;671;p46"/>
          <p:cNvSpPr txBox="1"/>
          <p:nvPr/>
        </p:nvSpPr>
        <p:spPr>
          <a:xfrm>
            <a:off x="1219829" y="3209848"/>
            <a:ext cx="26019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Dela Gothic One"/>
                <a:ea typeface="Dela Gothic One"/>
                <a:cs typeface="Dela Gothic One"/>
              </a:rPr>
              <a:t>Exploitations</a:t>
            </a:r>
            <a:endParaRPr lang="en" sz="1700">
              <a:solidFill>
                <a:srgbClr val="000000"/>
              </a:solidFill>
              <a:latin typeface="Dela Gothic One"/>
              <a:ea typeface="Dela Gothic One"/>
              <a:cs typeface="Dela Gothic One"/>
            </a:endParaRPr>
          </a:p>
        </p:txBody>
      </p:sp>
      <p:sp>
        <p:nvSpPr>
          <p:cNvPr id="673" name="Google Shape;673;p46"/>
          <p:cNvSpPr txBox="1"/>
          <p:nvPr/>
        </p:nvSpPr>
        <p:spPr>
          <a:xfrm>
            <a:off x="3841375" y="2446575"/>
            <a:ext cx="730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latin typeface="Dela Gothic One"/>
                <a:ea typeface="Dela Gothic One"/>
                <a:cs typeface="Dela Gothic One"/>
                <a:sym typeface="Dela Gothic One"/>
              </a:rPr>
              <a:t>S</a:t>
            </a:r>
            <a:endParaRPr sz="26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674" name="Google Shape;674;p46"/>
          <p:cNvSpPr txBox="1"/>
          <p:nvPr/>
        </p:nvSpPr>
        <p:spPr>
          <a:xfrm>
            <a:off x="4571875" y="2446575"/>
            <a:ext cx="730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latin typeface="Dela Gothic One"/>
                <a:ea typeface="Dela Gothic One"/>
                <a:cs typeface="Dela Gothic One"/>
                <a:sym typeface="Dela Gothic One"/>
              </a:rPr>
              <a:t>W</a:t>
            </a:r>
            <a:endParaRPr sz="26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675" name="Google Shape;675;p46"/>
          <p:cNvSpPr txBox="1"/>
          <p:nvPr/>
        </p:nvSpPr>
        <p:spPr>
          <a:xfrm>
            <a:off x="3841375" y="3087075"/>
            <a:ext cx="730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latin typeface="Dela Gothic One"/>
                <a:ea typeface="Dela Gothic One"/>
                <a:cs typeface="Dela Gothic One"/>
                <a:sym typeface="Dela Gothic One"/>
              </a:rPr>
              <a:t>O</a:t>
            </a:r>
            <a:endParaRPr sz="26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676" name="Google Shape;676;p46"/>
          <p:cNvSpPr txBox="1"/>
          <p:nvPr/>
        </p:nvSpPr>
        <p:spPr>
          <a:xfrm>
            <a:off x="4571875" y="3087075"/>
            <a:ext cx="730500" cy="64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latin typeface="Dela Gothic One"/>
                <a:ea typeface="Dela Gothic One"/>
                <a:cs typeface="Dela Gothic One"/>
                <a:sym typeface="Dela Gothic One"/>
              </a:rPr>
              <a:t>T</a:t>
            </a:r>
            <a:endParaRPr sz="26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3" name="Google Shape;663;p46">
            <a:extLst>
              <a:ext uri="{FF2B5EF4-FFF2-40B4-BE49-F238E27FC236}">
                <a16:creationId xmlns:a16="http://schemas.microsoft.com/office/drawing/2014/main" id="{2851D41A-680B-EFEC-E1DA-845EFD82E597}"/>
              </a:ext>
            </a:extLst>
          </p:cNvPr>
          <p:cNvSpPr txBox="1"/>
          <p:nvPr/>
        </p:nvSpPr>
        <p:spPr>
          <a:xfrm>
            <a:off x="5825531" y="1998889"/>
            <a:ext cx="2601900" cy="68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>
              <a:buChar char="•"/>
            </a:pPr>
            <a:r>
              <a:rPr lang="en-GB">
                <a:latin typeface="Barlow Medium"/>
                <a:ea typeface="Barlow Medium"/>
                <a:cs typeface="Barlow Medium"/>
              </a:rPr>
              <a:t>Why do you want the currency?</a:t>
            </a:r>
          </a:p>
          <a:p>
            <a:pPr marL="285750" indent="-285750">
              <a:buChar char="•"/>
            </a:pPr>
            <a:r>
              <a:rPr lang="en-GB">
                <a:latin typeface="Barlow Medium"/>
                <a:ea typeface="Barlow Medium"/>
                <a:cs typeface="Barlow Medium"/>
              </a:rPr>
              <a:t>What makes me want to come back?</a:t>
            </a:r>
          </a:p>
          <a:p>
            <a:pPr marL="285750" indent="-285750">
              <a:buChar char="•"/>
            </a:pPr>
            <a:endParaRPr lang="en-GB">
              <a:latin typeface="Barlow Medium"/>
              <a:ea typeface="Barlow Medium"/>
              <a:cs typeface="Barlow Medium"/>
            </a:endParaRPr>
          </a:p>
        </p:txBody>
      </p:sp>
      <p:sp>
        <p:nvSpPr>
          <p:cNvPr id="5" name="Google Shape;663;p46">
            <a:extLst>
              <a:ext uri="{FF2B5EF4-FFF2-40B4-BE49-F238E27FC236}">
                <a16:creationId xmlns:a16="http://schemas.microsoft.com/office/drawing/2014/main" id="{66350A6F-43E3-F902-94A6-AC7C49A4DD1D}"/>
              </a:ext>
            </a:extLst>
          </p:cNvPr>
          <p:cNvSpPr txBox="1"/>
          <p:nvPr/>
        </p:nvSpPr>
        <p:spPr>
          <a:xfrm>
            <a:off x="812857" y="3630762"/>
            <a:ext cx="2601900" cy="68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>
              <a:buChar char="•"/>
            </a:pPr>
            <a:r>
              <a:rPr lang="en-GB">
                <a:latin typeface="Barlow Medium"/>
              </a:rPr>
              <a:t>Can the user exploit the currency?</a:t>
            </a:r>
            <a:endParaRPr lang="en-US"/>
          </a:p>
          <a:p>
            <a:pPr marL="285750" indent="-285750">
              <a:buChar char="•"/>
            </a:pPr>
            <a:r>
              <a:rPr lang="en-GB">
                <a:latin typeface="Barlow Medium"/>
              </a:rPr>
              <a:t>How do we tackle exploitations?</a:t>
            </a:r>
          </a:p>
        </p:txBody>
      </p:sp>
      <p:sp>
        <p:nvSpPr>
          <p:cNvPr id="6" name="Google Shape;663;p46">
            <a:extLst>
              <a:ext uri="{FF2B5EF4-FFF2-40B4-BE49-F238E27FC236}">
                <a16:creationId xmlns:a16="http://schemas.microsoft.com/office/drawing/2014/main" id="{4C6DAF17-ACBF-906C-9FA4-6AA2C17D2877}"/>
              </a:ext>
            </a:extLst>
          </p:cNvPr>
          <p:cNvSpPr txBox="1"/>
          <p:nvPr/>
        </p:nvSpPr>
        <p:spPr>
          <a:xfrm>
            <a:off x="5825532" y="3727160"/>
            <a:ext cx="2601900" cy="68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>
              <a:buChar char="•"/>
            </a:pPr>
            <a:r>
              <a:rPr lang="en-GB">
                <a:latin typeface="Barlow Medium"/>
                <a:ea typeface="Barlow Medium"/>
                <a:cs typeface="Barlow Medium"/>
              </a:rPr>
              <a:t>What do the potions do?</a:t>
            </a:r>
          </a:p>
          <a:p>
            <a:pPr marL="285750" indent="-285750">
              <a:buChar char="•"/>
            </a:pPr>
            <a:r>
              <a:rPr lang="en-GB">
                <a:latin typeface="Barlow Medium"/>
                <a:ea typeface="Barlow Medium"/>
                <a:cs typeface="Barlow Medium"/>
              </a:rPr>
              <a:t>How do you get the potions?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358D5-620B-15D2-CEDE-0B9872C00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CUSTOMISATION</a:t>
            </a:r>
          </a:p>
        </p:txBody>
      </p:sp>
      <p:sp>
        <p:nvSpPr>
          <p:cNvPr id="4" name="Google Shape;661;p46">
            <a:extLst>
              <a:ext uri="{FF2B5EF4-FFF2-40B4-BE49-F238E27FC236}">
                <a16:creationId xmlns:a16="http://schemas.microsoft.com/office/drawing/2014/main" id="{EC5B92C9-ABA4-8495-8B7C-53CFFEB0B112}"/>
              </a:ext>
            </a:extLst>
          </p:cNvPr>
          <p:cNvSpPr txBox="1">
            <a:spLocks/>
          </p:cNvSpPr>
          <p:nvPr/>
        </p:nvSpPr>
        <p:spPr>
          <a:xfrm>
            <a:off x="713250" y="452381"/>
            <a:ext cx="24582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Barlow"/>
              <a:buChar char="●"/>
              <a:defRPr sz="18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>
              <a:spcAft>
                <a:spcPts val="1200"/>
              </a:spcAft>
              <a:buFont typeface="Barlow"/>
              <a:buNone/>
            </a:pPr>
            <a:r>
              <a:rPr lang="en-GB" sz="1400" b="1"/>
              <a:t>OUR SOLUTION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E65499-E936-C215-F97D-F850821AE5A6}"/>
              </a:ext>
            </a:extLst>
          </p:cNvPr>
          <p:cNvSpPr txBox="1"/>
          <p:nvPr/>
        </p:nvSpPr>
        <p:spPr>
          <a:xfrm>
            <a:off x="7322137" y="2297233"/>
            <a:ext cx="1255924" cy="30777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/>
              <a:t>Tiered assets</a:t>
            </a:r>
          </a:p>
        </p:txBody>
      </p:sp>
      <p:pic>
        <p:nvPicPr>
          <p:cNvPr id="5" name="Picture 4" descr="A brown rectangular object with two compartments&#10;&#10;AI-generated content may be incorrect.">
            <a:extLst>
              <a:ext uri="{FF2B5EF4-FFF2-40B4-BE49-F238E27FC236}">
                <a16:creationId xmlns:a16="http://schemas.microsoft.com/office/drawing/2014/main" id="{4B5DEA06-71A0-133B-F735-B5904EDE7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308" y="1721729"/>
            <a:ext cx="1949528" cy="1438391"/>
          </a:xfrm>
          <a:prstGeom prst="rect">
            <a:avLst/>
          </a:prstGeom>
        </p:spPr>
      </p:pic>
      <p:pic>
        <p:nvPicPr>
          <p:cNvPr id="6" name="Picture 5" descr="A wooden box with knobs&#10;&#10;AI-generated content may be incorrect.">
            <a:extLst>
              <a:ext uri="{FF2B5EF4-FFF2-40B4-BE49-F238E27FC236}">
                <a16:creationId xmlns:a16="http://schemas.microsoft.com/office/drawing/2014/main" id="{60ED5B8B-E8B4-4901-9392-61DF1EE5AC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3250" y="1728269"/>
            <a:ext cx="2334166" cy="1439081"/>
          </a:xfrm>
          <a:prstGeom prst="rect">
            <a:avLst/>
          </a:prstGeom>
        </p:spPr>
      </p:pic>
      <p:pic>
        <p:nvPicPr>
          <p:cNvPr id="7" name="Picture 6" descr="A wooden chest with a red seal&#10;&#10;AI-generated content may be incorrect.">
            <a:extLst>
              <a:ext uri="{FF2B5EF4-FFF2-40B4-BE49-F238E27FC236}">
                <a16:creationId xmlns:a16="http://schemas.microsoft.com/office/drawing/2014/main" id="{57D961F0-4095-FE3E-8C0E-35756EAC7B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9618" y="1728269"/>
            <a:ext cx="1955717" cy="1445965"/>
          </a:xfrm>
          <a:prstGeom prst="rect">
            <a:avLst/>
          </a:prstGeom>
        </p:spPr>
      </p:pic>
      <p:pic>
        <p:nvPicPr>
          <p:cNvPr id="8" name="Picture 7" descr="A room with a desk and a bed&#10;&#10;AI-generated content may be incorrect.">
            <a:extLst>
              <a:ext uri="{FF2B5EF4-FFF2-40B4-BE49-F238E27FC236}">
                <a16:creationId xmlns:a16="http://schemas.microsoft.com/office/drawing/2014/main" id="{3753A1B5-5481-C8F9-4EDB-A5B6F174FC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312" y="3234483"/>
            <a:ext cx="1646448" cy="1375617"/>
          </a:xfrm>
          <a:prstGeom prst="rect">
            <a:avLst/>
          </a:prstGeom>
        </p:spPr>
      </p:pic>
      <p:pic>
        <p:nvPicPr>
          <p:cNvPr id="9" name="Picture 8" descr="A room with a bed and a desk&#10;&#10;AI-generated content may be incorrect.">
            <a:extLst>
              <a:ext uri="{FF2B5EF4-FFF2-40B4-BE49-F238E27FC236}">
                <a16:creationId xmlns:a16="http://schemas.microsoft.com/office/drawing/2014/main" id="{72542EA7-82E6-1491-2864-BFA0487316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8605" y="3232760"/>
            <a:ext cx="1648628" cy="1376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9834992-1457-3882-8929-94B7A984F719}"/>
              </a:ext>
            </a:extLst>
          </p:cNvPr>
          <p:cNvSpPr txBox="1"/>
          <p:nvPr/>
        </p:nvSpPr>
        <p:spPr>
          <a:xfrm>
            <a:off x="4159139" y="3158470"/>
            <a:ext cx="4154735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/>
              <a:t>What can the user upgrade?</a:t>
            </a:r>
          </a:p>
          <a:p>
            <a:pPr marL="285750" indent="-285750">
              <a:buChar char="•"/>
            </a:pPr>
            <a:r>
              <a:rPr lang="en-GB"/>
              <a:t>Why would the user want to upgrade their rooms?</a:t>
            </a:r>
          </a:p>
          <a:p>
            <a:pPr marL="285750" indent="-285750">
              <a:buChar char="•"/>
            </a:pPr>
            <a:r>
              <a:rPr lang="en-GB"/>
              <a:t>What colour options will the user be able to choose from?</a:t>
            </a:r>
          </a:p>
          <a:p>
            <a:pPr marL="285750" indent="-285750">
              <a:buChar char="•"/>
            </a:pPr>
            <a:r>
              <a:rPr lang="en-GB"/>
              <a:t>What is the price for each asset and why is it this price?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ADB63C-5B0C-B0BB-C99C-C07698CB5467}"/>
              </a:ext>
            </a:extLst>
          </p:cNvPr>
          <p:cNvSpPr txBox="1"/>
          <p:nvPr/>
        </p:nvSpPr>
        <p:spPr>
          <a:xfrm>
            <a:off x="1285603" y="1440709"/>
            <a:ext cx="8014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Tier 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AC665CE-ED8C-73D7-AEBD-E5FDF3A9DB6A}"/>
              </a:ext>
            </a:extLst>
          </p:cNvPr>
          <p:cNvSpPr txBox="1"/>
          <p:nvPr/>
        </p:nvSpPr>
        <p:spPr>
          <a:xfrm>
            <a:off x="3592259" y="1440709"/>
            <a:ext cx="8014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Tier 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2418DF-5FAF-844B-A2F5-990CADCA7008}"/>
              </a:ext>
            </a:extLst>
          </p:cNvPr>
          <p:cNvSpPr txBox="1"/>
          <p:nvPr/>
        </p:nvSpPr>
        <p:spPr>
          <a:xfrm>
            <a:off x="5706120" y="1440708"/>
            <a:ext cx="8014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Tier 3</a:t>
            </a:r>
          </a:p>
        </p:txBody>
      </p:sp>
    </p:spTree>
    <p:extLst>
      <p:ext uri="{BB962C8B-B14F-4D97-AF65-F5344CB8AC3E}">
        <p14:creationId xmlns:p14="http://schemas.microsoft.com/office/powerpoint/2010/main" val="37325832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766E03C1-B0AA-8AEA-376D-2A0C6DD839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81005E78-4198-E869-D69C-0B4C089D017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</a:t>
            </a:r>
            <a:endParaRPr/>
          </a:p>
        </p:txBody>
      </p:sp>
      <p:sp>
        <p:nvSpPr>
          <p:cNvPr id="442" name="Google Shape;442;p39">
            <a:extLst>
              <a:ext uri="{FF2B5EF4-FFF2-40B4-BE49-F238E27FC236}">
                <a16:creationId xmlns:a16="http://schemas.microsoft.com/office/drawing/2014/main" id="{0BA77060-58B2-A99A-ECC1-49304AA5990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23414" y="3036285"/>
            <a:ext cx="2920961" cy="98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Who are we aiming PAWSUMO! to? What do others think of our product?</a:t>
            </a:r>
            <a:endParaRPr sz="2000"/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9B88DAF3-C9A1-EB4F-6ACB-269673FB27D4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713224" y="2819400"/>
            <a:ext cx="4252905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775F9C57-CBC1-A0DE-F53B-4ADB4391298D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>
            <a:extLst>
              <a:ext uri="{FF2B5EF4-FFF2-40B4-BE49-F238E27FC236}">
                <a16:creationId xmlns:a16="http://schemas.microsoft.com/office/drawing/2014/main" id="{AFDF667F-FB5F-A4CE-3CD5-E6C5818A99F7}"/>
              </a:ext>
            </a:extLst>
          </p:cNvPr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D6889E29-407D-AA1E-28C1-0C65C6F138A4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CF8BD80D-96A3-04AC-2F29-57AE681A4AC8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TITLE CARD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  <p:extLst>
      <p:ext uri="{BB962C8B-B14F-4D97-AF65-F5344CB8AC3E}">
        <p14:creationId xmlns:p14="http://schemas.microsoft.com/office/powerpoint/2010/main" val="30203382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Google Shape;752;p49"/>
          <p:cNvSpPr txBox="1">
            <a:spLocks noGrp="1"/>
          </p:cNvSpPr>
          <p:nvPr>
            <p:ph type="ctrTitle"/>
          </p:nvPr>
        </p:nvSpPr>
        <p:spPr>
          <a:xfrm>
            <a:off x="568207" y="1043758"/>
            <a:ext cx="4298400" cy="1203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TARGET AUDIENCE</a:t>
            </a:r>
            <a:endParaRPr/>
          </a:p>
        </p:txBody>
      </p:sp>
      <p:sp>
        <p:nvSpPr>
          <p:cNvPr id="753" name="Google Shape;753;p49"/>
          <p:cNvSpPr txBox="1">
            <a:spLocks noGrp="1"/>
          </p:cNvSpPr>
          <p:nvPr>
            <p:ph type="subTitle" idx="1"/>
          </p:nvPr>
        </p:nvSpPr>
        <p:spPr>
          <a:xfrm>
            <a:off x="537328" y="2537893"/>
            <a:ext cx="4217272" cy="230356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" sz="1400" b="1"/>
              <a:t>Primary Audience</a:t>
            </a:r>
            <a:endParaRPr lang="en" sz="1400"/>
          </a:p>
          <a:p>
            <a:pPr marL="285750" indent="-285750">
              <a:buFont typeface="Arial"/>
              <a:buChar char="•"/>
            </a:pPr>
            <a:r>
              <a:rPr lang="en" sz="1400"/>
              <a:t>Students aged 10–21</a:t>
            </a:r>
          </a:p>
          <a:p>
            <a:pPr marL="285750" indent="-285750">
              <a:buFont typeface="Arial"/>
              <a:buChar char="•"/>
            </a:pPr>
            <a:r>
              <a:rPr lang="en" sz="1400"/>
              <a:t>Casual &amp; non-gamers </a:t>
            </a:r>
          </a:p>
          <a:p>
            <a:pPr marL="0" indent="0"/>
            <a:r>
              <a:rPr lang="en" sz="1400" b="1" err="1"/>
              <a:t>Behaviour</a:t>
            </a:r>
            <a:endParaRPr lang="en" sz="1400"/>
          </a:p>
          <a:p>
            <a:pPr marL="285750" indent="-285750">
              <a:buFont typeface="Arial"/>
              <a:buChar char="•"/>
            </a:pPr>
            <a:r>
              <a:rPr lang="en" sz="1400"/>
              <a:t>Short play sessions – tasks do not exceed 20 minutes!</a:t>
            </a:r>
          </a:p>
          <a:p>
            <a:pPr marL="285750" indent="-285750">
              <a:buFont typeface="Arial"/>
              <a:buChar char="•"/>
            </a:pPr>
            <a:r>
              <a:rPr lang="en" sz="1400"/>
              <a:t>Enjoy rewards &amp; progression </a:t>
            </a:r>
          </a:p>
          <a:p>
            <a:pPr marL="285750" indent="-285750">
              <a:buFont typeface="Arial"/>
              <a:buChar char="•"/>
            </a:pPr>
            <a:r>
              <a:rPr lang="en" sz="1400"/>
              <a:t>Prefer simple mechanics </a:t>
            </a:r>
          </a:p>
          <a:p>
            <a:pPr marL="0" indent="0"/>
            <a:r>
              <a:rPr lang="en" sz="1400" b="1"/>
              <a:t>Secondary Audience</a:t>
            </a:r>
            <a:endParaRPr lang="en" sz="1400"/>
          </a:p>
          <a:p>
            <a:pPr marL="285750" indent="-285750">
              <a:buFont typeface="Arial"/>
              <a:buChar char="•"/>
            </a:pPr>
            <a:r>
              <a:rPr lang="en" sz="1400"/>
              <a:t>Students who already play games</a:t>
            </a:r>
          </a:p>
          <a:p>
            <a:pPr marL="0" lvl="0" indent="0" algn="l">
              <a:spcBef>
                <a:spcPts val="0"/>
              </a:spcBef>
              <a:spcAft>
                <a:spcPts val="0"/>
              </a:spcAft>
              <a:buNone/>
            </a:pPr>
            <a:endParaRPr lang="en" sz="1400"/>
          </a:p>
        </p:txBody>
      </p:sp>
      <p:cxnSp>
        <p:nvCxnSpPr>
          <p:cNvPr id="754" name="Google Shape;754;p49"/>
          <p:cNvCxnSpPr/>
          <p:nvPr/>
        </p:nvCxnSpPr>
        <p:spPr>
          <a:xfrm>
            <a:off x="403250" y="2392325"/>
            <a:ext cx="42984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63" name="Google Shape;763;p49"/>
          <p:cNvSpPr txBox="1">
            <a:spLocks noGrp="1"/>
          </p:cNvSpPr>
          <p:nvPr>
            <p:ph type="subTitle" idx="4294967295"/>
          </p:nvPr>
        </p:nvSpPr>
        <p:spPr>
          <a:xfrm>
            <a:off x="680130" y="486591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MARKET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D8E6A3-985A-51FC-A3B2-6B89D9DB6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1168" y="1645258"/>
            <a:ext cx="3715504" cy="2367147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6" name="Google Shape;846;p52"/>
          <p:cNvSpPr/>
          <p:nvPr/>
        </p:nvSpPr>
        <p:spPr>
          <a:xfrm>
            <a:off x="3167750" y="3277475"/>
            <a:ext cx="2779500" cy="14448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7" name="Google Shape;847;p52"/>
          <p:cNvSpPr/>
          <p:nvPr/>
        </p:nvSpPr>
        <p:spPr>
          <a:xfrm>
            <a:off x="5948475" y="1458600"/>
            <a:ext cx="2795400" cy="14448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8" name="Google Shape;848;p52"/>
          <p:cNvSpPr/>
          <p:nvPr/>
        </p:nvSpPr>
        <p:spPr>
          <a:xfrm>
            <a:off x="403250" y="1458600"/>
            <a:ext cx="2764500" cy="14448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49" name="Google Shape;849;p52"/>
          <p:cNvCxnSpPr/>
          <p:nvPr/>
        </p:nvCxnSpPr>
        <p:spPr>
          <a:xfrm>
            <a:off x="3167775" y="1446630"/>
            <a:ext cx="0" cy="32979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50" name="Google Shape;850;p52"/>
          <p:cNvCxnSpPr/>
          <p:nvPr/>
        </p:nvCxnSpPr>
        <p:spPr>
          <a:xfrm>
            <a:off x="5947275" y="1446630"/>
            <a:ext cx="0" cy="32979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51" name="Google Shape;851;p52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INTERVIEWS</a:t>
            </a:r>
            <a:endParaRPr/>
          </a:p>
        </p:txBody>
      </p:sp>
      <p:sp>
        <p:nvSpPr>
          <p:cNvPr id="852" name="Google Shape;852;p52"/>
          <p:cNvSpPr txBox="1">
            <a:spLocks noGrp="1"/>
          </p:cNvSpPr>
          <p:nvPr>
            <p:ph type="title" idx="2"/>
          </p:nvPr>
        </p:nvSpPr>
        <p:spPr>
          <a:xfrm>
            <a:off x="721075" y="1662434"/>
            <a:ext cx="21360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CHALLENGE</a:t>
            </a:r>
            <a:endParaRPr/>
          </a:p>
        </p:txBody>
      </p:sp>
      <p:sp>
        <p:nvSpPr>
          <p:cNvPr id="853" name="Google Shape;853;p52"/>
          <p:cNvSpPr txBox="1">
            <a:spLocks noGrp="1"/>
          </p:cNvSpPr>
          <p:nvPr>
            <p:ph type="subTitle" idx="1"/>
          </p:nvPr>
        </p:nvSpPr>
        <p:spPr>
          <a:xfrm>
            <a:off x="574287" y="1944668"/>
            <a:ext cx="2447902" cy="6373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91440" indent="0"/>
            <a:r>
              <a:rPr lang="en"/>
              <a:t>Some students said they lose interest in games that feel repetitive or don’t offer enough rewards.</a:t>
            </a:r>
            <a:endParaRPr lang="en-US"/>
          </a:p>
        </p:txBody>
      </p:sp>
      <p:sp>
        <p:nvSpPr>
          <p:cNvPr id="854" name="Google Shape;854;p52"/>
          <p:cNvSpPr txBox="1">
            <a:spLocks noGrp="1"/>
          </p:cNvSpPr>
          <p:nvPr>
            <p:ph type="title" idx="3"/>
          </p:nvPr>
        </p:nvSpPr>
        <p:spPr>
          <a:xfrm>
            <a:off x="3500713" y="3472725"/>
            <a:ext cx="21345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RESULTS</a:t>
            </a:r>
            <a:endParaRPr/>
          </a:p>
        </p:txBody>
      </p:sp>
      <p:sp>
        <p:nvSpPr>
          <p:cNvPr id="855" name="Google Shape;855;p52"/>
          <p:cNvSpPr txBox="1">
            <a:spLocks noGrp="1"/>
          </p:cNvSpPr>
          <p:nvPr>
            <p:ph type="subTitle" idx="4"/>
          </p:nvPr>
        </p:nvSpPr>
        <p:spPr>
          <a:xfrm>
            <a:off x="3344702" y="3791831"/>
            <a:ext cx="2400315" cy="66498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"/>
              <a:t>Most students preferred games that are simple, rewarding, and provide clear goals.</a:t>
            </a:r>
            <a:endParaRPr lang="en-US"/>
          </a:p>
        </p:txBody>
      </p:sp>
      <p:sp>
        <p:nvSpPr>
          <p:cNvPr id="856" name="Google Shape;856;p52"/>
          <p:cNvSpPr txBox="1">
            <a:spLocks noGrp="1"/>
          </p:cNvSpPr>
          <p:nvPr>
            <p:ph type="title" idx="5"/>
          </p:nvPr>
        </p:nvSpPr>
        <p:spPr>
          <a:xfrm>
            <a:off x="6264287" y="1662425"/>
            <a:ext cx="21330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SOLUTION</a:t>
            </a:r>
            <a:endParaRPr/>
          </a:p>
        </p:txBody>
      </p:sp>
      <p:sp>
        <p:nvSpPr>
          <p:cNvPr id="857" name="Google Shape;857;p52"/>
          <p:cNvSpPr txBox="1">
            <a:spLocks noGrp="1"/>
          </p:cNvSpPr>
          <p:nvPr>
            <p:ph type="subTitle" idx="6"/>
          </p:nvPr>
        </p:nvSpPr>
        <p:spPr>
          <a:xfrm>
            <a:off x="6099060" y="1953877"/>
            <a:ext cx="2490991" cy="63733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"/>
              <a:t>Our game includes progression systems, unlockable pets, and rewards to keep players engaged over time.</a:t>
            </a:r>
            <a:endParaRPr lang="en-US"/>
          </a:p>
        </p:txBody>
      </p:sp>
      <p:cxnSp>
        <p:nvCxnSpPr>
          <p:cNvPr id="858" name="Google Shape;858;p52"/>
          <p:cNvCxnSpPr>
            <a:stCxn id="848" idx="2"/>
          </p:cNvCxnSpPr>
          <p:nvPr/>
        </p:nvCxnSpPr>
        <p:spPr>
          <a:xfrm>
            <a:off x="1785500" y="2903400"/>
            <a:ext cx="0" cy="4254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859" name="Google Shape;859;p52"/>
          <p:cNvCxnSpPr/>
          <p:nvPr/>
        </p:nvCxnSpPr>
        <p:spPr>
          <a:xfrm>
            <a:off x="7330775" y="2903400"/>
            <a:ext cx="0" cy="4254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860" name="Google Shape;860;p52"/>
          <p:cNvSpPr txBox="1">
            <a:spLocks noGrp="1"/>
          </p:cNvSpPr>
          <p:nvPr>
            <p:ph type="subTitle" idx="4294967295"/>
          </p:nvPr>
        </p:nvSpPr>
        <p:spPr>
          <a:xfrm>
            <a:off x="713250" y="511433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MARKET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cxnSp>
        <p:nvCxnSpPr>
          <p:cNvPr id="866" name="Google Shape;866;p52"/>
          <p:cNvCxnSpPr>
            <a:stCxn id="846" idx="0"/>
          </p:cNvCxnSpPr>
          <p:nvPr/>
        </p:nvCxnSpPr>
        <p:spPr>
          <a:xfrm rot="10800000" flipH="1">
            <a:off x="4557500" y="2814275"/>
            <a:ext cx="1500" cy="4632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BFC7538-EDDE-B783-5695-E1EBD9E7DD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7150" y="3148237"/>
            <a:ext cx="1059484" cy="14957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0FD44DF-F087-8A4C-8DBD-F5B77C44FF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3236" y="1778532"/>
            <a:ext cx="1370414" cy="1245831"/>
          </a:xfrm>
          <a:prstGeom prst="rect">
            <a:avLst/>
          </a:prstGeom>
        </p:spPr>
      </p:pic>
      <p:grpSp>
        <p:nvGrpSpPr>
          <p:cNvPr id="874" name="Google Shape;557;p43">
            <a:extLst>
              <a:ext uri="{FF2B5EF4-FFF2-40B4-BE49-F238E27FC236}">
                <a16:creationId xmlns:a16="http://schemas.microsoft.com/office/drawing/2014/main" id="{0BE74F68-24AF-6D1C-3750-B102E6766181}"/>
              </a:ext>
            </a:extLst>
          </p:cNvPr>
          <p:cNvGrpSpPr/>
          <p:nvPr/>
        </p:nvGrpSpPr>
        <p:grpSpPr>
          <a:xfrm rot="-1502083">
            <a:off x="6598555" y="2830499"/>
            <a:ext cx="1590406" cy="1655281"/>
            <a:chOff x="11979691" y="1064980"/>
            <a:chExt cx="2368929" cy="2327899"/>
          </a:xfrm>
        </p:grpSpPr>
        <p:sp>
          <p:nvSpPr>
            <p:cNvPr id="53" name="Google Shape;558;p43">
              <a:extLst>
                <a:ext uri="{FF2B5EF4-FFF2-40B4-BE49-F238E27FC236}">
                  <a16:creationId xmlns:a16="http://schemas.microsoft.com/office/drawing/2014/main" id="{A088A239-4C3B-CE87-2CFF-D7E298D67EB2}"/>
                </a:ext>
              </a:extLst>
            </p:cNvPr>
            <p:cNvSpPr/>
            <p:nvPr/>
          </p:nvSpPr>
          <p:spPr>
            <a:xfrm rot="2124408">
              <a:off x="12443344" y="2385491"/>
              <a:ext cx="512662" cy="679748"/>
            </a:xfrm>
            <a:custGeom>
              <a:avLst/>
              <a:gdLst/>
              <a:ahLst/>
              <a:cxnLst/>
              <a:rect l="l" t="t" r="r" b="b"/>
              <a:pathLst>
                <a:path w="6563" h="8702" extrusionOk="0">
                  <a:moveTo>
                    <a:pt x="1559" y="0"/>
                  </a:moveTo>
                  <a:cubicBezTo>
                    <a:pt x="936" y="1173"/>
                    <a:pt x="514" y="2438"/>
                    <a:pt x="276" y="3739"/>
                  </a:cubicBezTo>
                  <a:cubicBezTo>
                    <a:pt x="1" y="5224"/>
                    <a:pt x="92" y="6947"/>
                    <a:pt x="1247" y="7973"/>
                  </a:cubicBezTo>
                  <a:cubicBezTo>
                    <a:pt x="1765" y="8445"/>
                    <a:pt x="2472" y="8702"/>
                    <a:pt x="3190" y="8702"/>
                  </a:cubicBezTo>
                  <a:cubicBezTo>
                    <a:pt x="3337" y="8702"/>
                    <a:pt x="3484" y="8691"/>
                    <a:pt x="3630" y="8670"/>
                  </a:cubicBezTo>
                  <a:cubicBezTo>
                    <a:pt x="4473" y="8560"/>
                    <a:pt x="5261" y="8046"/>
                    <a:pt x="5701" y="7332"/>
                  </a:cubicBezTo>
                  <a:cubicBezTo>
                    <a:pt x="5994" y="6855"/>
                    <a:pt x="6123" y="6323"/>
                    <a:pt x="6214" y="5774"/>
                  </a:cubicBezTo>
                  <a:cubicBezTo>
                    <a:pt x="6563" y="3886"/>
                    <a:pt x="6416" y="1943"/>
                    <a:pt x="5811" y="128"/>
                  </a:cubicBezTo>
                  <a:lnTo>
                    <a:pt x="155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59;p43">
              <a:extLst>
                <a:ext uri="{FF2B5EF4-FFF2-40B4-BE49-F238E27FC236}">
                  <a16:creationId xmlns:a16="http://schemas.microsoft.com/office/drawing/2014/main" id="{76BC376A-34EC-5C60-94BA-B7188435AAAD}"/>
                </a:ext>
              </a:extLst>
            </p:cNvPr>
            <p:cNvSpPr/>
            <p:nvPr/>
          </p:nvSpPr>
          <p:spPr>
            <a:xfrm rot="2124408">
              <a:off x="12432815" y="2381060"/>
              <a:ext cx="528363" cy="688731"/>
            </a:xfrm>
            <a:custGeom>
              <a:avLst/>
              <a:gdLst/>
              <a:ahLst/>
              <a:cxnLst/>
              <a:rect l="l" t="t" r="r" b="b"/>
              <a:pathLst>
                <a:path w="6764" h="8817" extrusionOk="0">
                  <a:moveTo>
                    <a:pt x="1613" y="0"/>
                  </a:moveTo>
                  <a:cubicBezTo>
                    <a:pt x="990" y="1192"/>
                    <a:pt x="569" y="2456"/>
                    <a:pt x="330" y="3758"/>
                  </a:cubicBezTo>
                  <a:cubicBezTo>
                    <a:pt x="129" y="4858"/>
                    <a:pt x="0" y="6892"/>
                    <a:pt x="1320" y="8065"/>
                  </a:cubicBezTo>
                  <a:cubicBezTo>
                    <a:pt x="1870" y="8560"/>
                    <a:pt x="2603" y="8817"/>
                    <a:pt x="3336" y="8817"/>
                  </a:cubicBezTo>
                  <a:cubicBezTo>
                    <a:pt x="3483" y="8817"/>
                    <a:pt x="3630" y="8817"/>
                    <a:pt x="3758" y="8798"/>
                  </a:cubicBezTo>
                  <a:cubicBezTo>
                    <a:pt x="4638" y="8670"/>
                    <a:pt x="5444" y="8157"/>
                    <a:pt x="5902" y="7405"/>
                  </a:cubicBezTo>
                  <a:cubicBezTo>
                    <a:pt x="6214" y="6892"/>
                    <a:pt x="6342" y="6324"/>
                    <a:pt x="6434" y="5829"/>
                  </a:cubicBezTo>
                  <a:cubicBezTo>
                    <a:pt x="6764" y="3941"/>
                    <a:pt x="6617" y="1962"/>
                    <a:pt x="6012" y="129"/>
                  </a:cubicBezTo>
                  <a:lnTo>
                    <a:pt x="5866" y="184"/>
                  </a:lnTo>
                  <a:cubicBezTo>
                    <a:pt x="6471" y="1980"/>
                    <a:pt x="6599" y="3923"/>
                    <a:pt x="6269" y="5792"/>
                  </a:cubicBezTo>
                  <a:cubicBezTo>
                    <a:pt x="6196" y="6287"/>
                    <a:pt x="6067" y="6837"/>
                    <a:pt x="5756" y="7332"/>
                  </a:cubicBezTo>
                  <a:cubicBezTo>
                    <a:pt x="5334" y="8028"/>
                    <a:pt x="4564" y="8523"/>
                    <a:pt x="3740" y="8633"/>
                  </a:cubicBezTo>
                  <a:cubicBezTo>
                    <a:pt x="3604" y="8654"/>
                    <a:pt x="3468" y="8664"/>
                    <a:pt x="3331" y="8664"/>
                  </a:cubicBezTo>
                  <a:cubicBezTo>
                    <a:pt x="2634" y="8664"/>
                    <a:pt x="1936" y="8399"/>
                    <a:pt x="1430" y="7955"/>
                  </a:cubicBezTo>
                  <a:cubicBezTo>
                    <a:pt x="147" y="6819"/>
                    <a:pt x="275" y="4858"/>
                    <a:pt x="477" y="3776"/>
                  </a:cubicBezTo>
                  <a:cubicBezTo>
                    <a:pt x="715" y="2493"/>
                    <a:pt x="1137" y="1247"/>
                    <a:pt x="1760" y="74"/>
                  </a:cubicBezTo>
                  <a:lnTo>
                    <a:pt x="16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60;p43">
              <a:extLst>
                <a:ext uri="{FF2B5EF4-FFF2-40B4-BE49-F238E27FC236}">
                  <a16:creationId xmlns:a16="http://schemas.microsoft.com/office/drawing/2014/main" id="{1A5C9435-2250-6BC5-69BC-274C2DEA5042}"/>
                </a:ext>
              </a:extLst>
            </p:cNvPr>
            <p:cNvSpPr/>
            <p:nvPr/>
          </p:nvSpPr>
          <p:spPr>
            <a:xfrm rot="2124408">
              <a:off x="13555611" y="1838265"/>
              <a:ext cx="784655" cy="693808"/>
            </a:xfrm>
            <a:custGeom>
              <a:avLst/>
              <a:gdLst/>
              <a:ahLst/>
              <a:cxnLst/>
              <a:rect l="l" t="t" r="r" b="b"/>
              <a:pathLst>
                <a:path w="10045" h="8882" extrusionOk="0">
                  <a:moveTo>
                    <a:pt x="6998" y="1"/>
                  </a:moveTo>
                  <a:cubicBezTo>
                    <a:pt x="6401" y="1"/>
                    <a:pt x="5793" y="132"/>
                    <a:pt x="5261" y="377"/>
                  </a:cubicBezTo>
                  <a:cubicBezTo>
                    <a:pt x="3886" y="1000"/>
                    <a:pt x="2896" y="2173"/>
                    <a:pt x="1962" y="3309"/>
                  </a:cubicBezTo>
                  <a:cubicBezTo>
                    <a:pt x="1302" y="4079"/>
                    <a:pt x="660" y="4867"/>
                    <a:pt x="0" y="5656"/>
                  </a:cubicBezTo>
                  <a:lnTo>
                    <a:pt x="1980" y="8881"/>
                  </a:lnTo>
                  <a:cubicBezTo>
                    <a:pt x="4069" y="8478"/>
                    <a:pt x="6049" y="7580"/>
                    <a:pt x="7699" y="6279"/>
                  </a:cubicBezTo>
                  <a:cubicBezTo>
                    <a:pt x="8505" y="5637"/>
                    <a:pt x="9257" y="4867"/>
                    <a:pt x="9660" y="3914"/>
                  </a:cubicBezTo>
                  <a:cubicBezTo>
                    <a:pt x="10045" y="2980"/>
                    <a:pt x="10008" y="1825"/>
                    <a:pt x="9367" y="1018"/>
                  </a:cubicBezTo>
                  <a:cubicBezTo>
                    <a:pt x="8821" y="317"/>
                    <a:pt x="7923" y="1"/>
                    <a:pt x="69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1;p43">
              <a:extLst>
                <a:ext uri="{FF2B5EF4-FFF2-40B4-BE49-F238E27FC236}">
                  <a16:creationId xmlns:a16="http://schemas.microsoft.com/office/drawing/2014/main" id="{7B7D2F37-8E1D-E0EA-2902-7C8F1488CC11}"/>
                </a:ext>
              </a:extLst>
            </p:cNvPr>
            <p:cNvSpPr/>
            <p:nvPr/>
          </p:nvSpPr>
          <p:spPr>
            <a:xfrm rot="2124408">
              <a:off x="13551076" y="1833312"/>
              <a:ext cx="797544" cy="705760"/>
            </a:xfrm>
            <a:custGeom>
              <a:avLst/>
              <a:gdLst/>
              <a:ahLst/>
              <a:cxnLst/>
              <a:rect l="l" t="t" r="r" b="b"/>
              <a:pathLst>
                <a:path w="10210" h="9035" extrusionOk="0">
                  <a:moveTo>
                    <a:pt x="7063" y="1"/>
                  </a:moveTo>
                  <a:cubicBezTo>
                    <a:pt x="6438" y="1"/>
                    <a:pt x="5810" y="140"/>
                    <a:pt x="5279" y="384"/>
                  </a:cubicBezTo>
                  <a:cubicBezTo>
                    <a:pt x="3868" y="1025"/>
                    <a:pt x="2860" y="2253"/>
                    <a:pt x="1962" y="3335"/>
                  </a:cubicBezTo>
                  <a:lnTo>
                    <a:pt x="0" y="5681"/>
                  </a:lnTo>
                  <a:lnTo>
                    <a:pt x="129" y="5791"/>
                  </a:lnTo>
                  <a:lnTo>
                    <a:pt x="2072" y="3426"/>
                  </a:lnTo>
                  <a:cubicBezTo>
                    <a:pt x="2951" y="2363"/>
                    <a:pt x="3959" y="1153"/>
                    <a:pt x="5334" y="530"/>
                  </a:cubicBezTo>
                  <a:cubicBezTo>
                    <a:pt x="5851" y="290"/>
                    <a:pt x="6466" y="152"/>
                    <a:pt x="7076" y="152"/>
                  </a:cubicBezTo>
                  <a:cubicBezTo>
                    <a:pt x="7956" y="152"/>
                    <a:pt x="8825" y="442"/>
                    <a:pt x="9367" y="1135"/>
                  </a:cubicBezTo>
                  <a:cubicBezTo>
                    <a:pt x="9953" y="1868"/>
                    <a:pt x="10045" y="2968"/>
                    <a:pt x="9641" y="3976"/>
                  </a:cubicBezTo>
                  <a:cubicBezTo>
                    <a:pt x="9312" y="4764"/>
                    <a:pt x="8670" y="5534"/>
                    <a:pt x="7699" y="6304"/>
                  </a:cubicBezTo>
                  <a:cubicBezTo>
                    <a:pt x="6067" y="7605"/>
                    <a:pt x="4106" y="8485"/>
                    <a:pt x="2035" y="8888"/>
                  </a:cubicBezTo>
                  <a:lnTo>
                    <a:pt x="2053" y="9035"/>
                  </a:lnTo>
                  <a:cubicBezTo>
                    <a:pt x="4161" y="8632"/>
                    <a:pt x="6141" y="7733"/>
                    <a:pt x="7790" y="6432"/>
                  </a:cubicBezTo>
                  <a:cubicBezTo>
                    <a:pt x="8780" y="5644"/>
                    <a:pt x="9440" y="4856"/>
                    <a:pt x="9770" y="4031"/>
                  </a:cubicBezTo>
                  <a:cubicBezTo>
                    <a:pt x="10210" y="2968"/>
                    <a:pt x="10100" y="1832"/>
                    <a:pt x="9495" y="1043"/>
                  </a:cubicBezTo>
                  <a:cubicBezTo>
                    <a:pt x="8914" y="309"/>
                    <a:pt x="7993" y="1"/>
                    <a:pt x="706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62;p43">
              <a:extLst>
                <a:ext uri="{FF2B5EF4-FFF2-40B4-BE49-F238E27FC236}">
                  <a16:creationId xmlns:a16="http://schemas.microsoft.com/office/drawing/2014/main" id="{E666DD90-7A95-BA05-C683-CC3F782C3CA0}"/>
                </a:ext>
              </a:extLst>
            </p:cNvPr>
            <p:cNvSpPr/>
            <p:nvPr/>
          </p:nvSpPr>
          <p:spPr>
            <a:xfrm rot="2124408">
              <a:off x="12977826" y="2338597"/>
              <a:ext cx="1081019" cy="1047743"/>
            </a:xfrm>
            <a:custGeom>
              <a:avLst/>
              <a:gdLst/>
              <a:ahLst/>
              <a:cxnLst/>
              <a:rect l="l" t="t" r="r" b="b"/>
              <a:pathLst>
                <a:path w="13839" h="13413" extrusionOk="0">
                  <a:moveTo>
                    <a:pt x="8413" y="0"/>
                  </a:moveTo>
                  <a:cubicBezTo>
                    <a:pt x="8254" y="0"/>
                    <a:pt x="8095" y="5"/>
                    <a:pt x="7937" y="14"/>
                  </a:cubicBezTo>
                  <a:cubicBezTo>
                    <a:pt x="6305" y="124"/>
                    <a:pt x="4747" y="655"/>
                    <a:pt x="3263" y="1297"/>
                  </a:cubicBezTo>
                  <a:lnTo>
                    <a:pt x="330" y="6942"/>
                  </a:lnTo>
                  <a:cubicBezTo>
                    <a:pt x="0" y="8207"/>
                    <a:pt x="183" y="9581"/>
                    <a:pt x="825" y="10718"/>
                  </a:cubicBezTo>
                  <a:cubicBezTo>
                    <a:pt x="1466" y="11854"/>
                    <a:pt x="2548" y="12752"/>
                    <a:pt x="3812" y="13192"/>
                  </a:cubicBezTo>
                  <a:cubicBezTo>
                    <a:pt x="4184" y="13320"/>
                    <a:pt x="4583" y="13413"/>
                    <a:pt x="4977" y="13413"/>
                  </a:cubicBezTo>
                  <a:cubicBezTo>
                    <a:pt x="5147" y="13413"/>
                    <a:pt x="5315" y="13396"/>
                    <a:pt x="5480" y="13357"/>
                  </a:cubicBezTo>
                  <a:cubicBezTo>
                    <a:pt x="5865" y="13265"/>
                    <a:pt x="6214" y="13082"/>
                    <a:pt x="6507" y="12826"/>
                  </a:cubicBezTo>
                  <a:cubicBezTo>
                    <a:pt x="7387" y="12074"/>
                    <a:pt x="7680" y="10828"/>
                    <a:pt x="7460" y="9728"/>
                  </a:cubicBezTo>
                  <a:cubicBezTo>
                    <a:pt x="7240" y="8628"/>
                    <a:pt x="6562" y="7657"/>
                    <a:pt x="5700" y="6887"/>
                  </a:cubicBezTo>
                  <a:cubicBezTo>
                    <a:pt x="4857" y="6117"/>
                    <a:pt x="3867" y="5531"/>
                    <a:pt x="2878" y="4926"/>
                  </a:cubicBezTo>
                  <a:lnTo>
                    <a:pt x="2878" y="4926"/>
                  </a:lnTo>
                  <a:cubicBezTo>
                    <a:pt x="4830" y="5721"/>
                    <a:pt x="6498" y="6374"/>
                    <a:pt x="8618" y="6374"/>
                  </a:cubicBezTo>
                  <a:cubicBezTo>
                    <a:pt x="8648" y="6374"/>
                    <a:pt x="8677" y="6374"/>
                    <a:pt x="8706" y="6374"/>
                  </a:cubicBezTo>
                  <a:cubicBezTo>
                    <a:pt x="9934" y="6355"/>
                    <a:pt x="11199" y="6172"/>
                    <a:pt x="12189" y="5512"/>
                  </a:cubicBezTo>
                  <a:cubicBezTo>
                    <a:pt x="13197" y="4853"/>
                    <a:pt x="13838" y="3569"/>
                    <a:pt x="13417" y="2470"/>
                  </a:cubicBezTo>
                  <a:cubicBezTo>
                    <a:pt x="13234" y="2012"/>
                    <a:pt x="12885" y="1608"/>
                    <a:pt x="12500" y="1297"/>
                  </a:cubicBezTo>
                  <a:cubicBezTo>
                    <a:pt x="11376" y="387"/>
                    <a:pt x="9879" y="0"/>
                    <a:pt x="841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63;p43">
              <a:extLst>
                <a:ext uri="{FF2B5EF4-FFF2-40B4-BE49-F238E27FC236}">
                  <a16:creationId xmlns:a16="http://schemas.microsoft.com/office/drawing/2014/main" id="{402464CF-FCB1-D495-8F03-6D337E2450A2}"/>
                </a:ext>
              </a:extLst>
            </p:cNvPr>
            <p:cNvSpPr/>
            <p:nvPr/>
          </p:nvSpPr>
          <p:spPr>
            <a:xfrm rot="2124408">
              <a:off x="12971853" y="2333497"/>
              <a:ext cx="1095392" cy="1059382"/>
            </a:xfrm>
            <a:custGeom>
              <a:avLst/>
              <a:gdLst/>
              <a:ahLst/>
              <a:cxnLst/>
              <a:rect l="l" t="t" r="r" b="b"/>
              <a:pathLst>
                <a:path w="14023" h="13562" extrusionOk="0">
                  <a:moveTo>
                    <a:pt x="8499" y="1"/>
                  </a:moveTo>
                  <a:cubicBezTo>
                    <a:pt x="8332" y="1"/>
                    <a:pt x="8162" y="6"/>
                    <a:pt x="7992" y="16"/>
                  </a:cubicBezTo>
                  <a:cubicBezTo>
                    <a:pt x="6233" y="126"/>
                    <a:pt x="4565" y="768"/>
                    <a:pt x="3300" y="1299"/>
                  </a:cubicBezTo>
                  <a:lnTo>
                    <a:pt x="3355" y="1446"/>
                  </a:lnTo>
                  <a:cubicBezTo>
                    <a:pt x="4601" y="896"/>
                    <a:pt x="6269" y="273"/>
                    <a:pt x="8011" y="163"/>
                  </a:cubicBezTo>
                  <a:cubicBezTo>
                    <a:pt x="8181" y="152"/>
                    <a:pt x="8350" y="147"/>
                    <a:pt x="8518" y="147"/>
                  </a:cubicBezTo>
                  <a:cubicBezTo>
                    <a:pt x="10069" y="147"/>
                    <a:pt x="11511" y="601"/>
                    <a:pt x="12519" y="1428"/>
                  </a:cubicBezTo>
                  <a:cubicBezTo>
                    <a:pt x="12959" y="1794"/>
                    <a:pt x="13271" y="2179"/>
                    <a:pt x="13418" y="2582"/>
                  </a:cubicBezTo>
                  <a:cubicBezTo>
                    <a:pt x="13839" y="3682"/>
                    <a:pt x="13124" y="4929"/>
                    <a:pt x="12226" y="5515"/>
                  </a:cubicBezTo>
                  <a:cubicBezTo>
                    <a:pt x="11401" y="6083"/>
                    <a:pt x="10302" y="6340"/>
                    <a:pt x="8780" y="6358"/>
                  </a:cubicBezTo>
                  <a:lnTo>
                    <a:pt x="8634" y="6358"/>
                  </a:lnTo>
                  <a:cubicBezTo>
                    <a:pt x="6636" y="6358"/>
                    <a:pt x="5096" y="5790"/>
                    <a:pt x="2970" y="4947"/>
                  </a:cubicBezTo>
                  <a:lnTo>
                    <a:pt x="2915" y="5075"/>
                  </a:lnTo>
                  <a:cubicBezTo>
                    <a:pt x="3886" y="5662"/>
                    <a:pt x="4895" y="6248"/>
                    <a:pt x="5738" y="7018"/>
                  </a:cubicBezTo>
                  <a:cubicBezTo>
                    <a:pt x="6379" y="7623"/>
                    <a:pt x="7222" y="8594"/>
                    <a:pt x="7461" y="9822"/>
                  </a:cubicBezTo>
                  <a:cubicBezTo>
                    <a:pt x="7699" y="10959"/>
                    <a:pt x="7332" y="12150"/>
                    <a:pt x="6544" y="12847"/>
                  </a:cubicBezTo>
                  <a:cubicBezTo>
                    <a:pt x="6233" y="13103"/>
                    <a:pt x="5884" y="13286"/>
                    <a:pt x="5536" y="13360"/>
                  </a:cubicBezTo>
                  <a:cubicBezTo>
                    <a:pt x="5383" y="13396"/>
                    <a:pt x="5222" y="13415"/>
                    <a:pt x="5053" y="13415"/>
                  </a:cubicBezTo>
                  <a:cubicBezTo>
                    <a:pt x="4713" y="13415"/>
                    <a:pt x="4339" y="13341"/>
                    <a:pt x="3923" y="13195"/>
                  </a:cubicBezTo>
                  <a:cubicBezTo>
                    <a:pt x="2677" y="12773"/>
                    <a:pt x="1595" y="11875"/>
                    <a:pt x="972" y="10757"/>
                  </a:cubicBezTo>
                  <a:cubicBezTo>
                    <a:pt x="349" y="9639"/>
                    <a:pt x="166" y="8283"/>
                    <a:pt x="477" y="7036"/>
                  </a:cubicBezTo>
                  <a:lnTo>
                    <a:pt x="331" y="7000"/>
                  </a:lnTo>
                  <a:lnTo>
                    <a:pt x="331" y="7000"/>
                  </a:lnTo>
                  <a:cubicBezTo>
                    <a:pt x="1" y="8283"/>
                    <a:pt x="184" y="9676"/>
                    <a:pt x="826" y="10830"/>
                  </a:cubicBezTo>
                  <a:cubicBezTo>
                    <a:pt x="1485" y="11985"/>
                    <a:pt x="2585" y="12902"/>
                    <a:pt x="3868" y="13341"/>
                  </a:cubicBezTo>
                  <a:cubicBezTo>
                    <a:pt x="4308" y="13488"/>
                    <a:pt x="4693" y="13561"/>
                    <a:pt x="5060" y="13561"/>
                  </a:cubicBezTo>
                  <a:cubicBezTo>
                    <a:pt x="5225" y="13561"/>
                    <a:pt x="5408" y="13543"/>
                    <a:pt x="5573" y="13506"/>
                  </a:cubicBezTo>
                  <a:cubicBezTo>
                    <a:pt x="5939" y="13433"/>
                    <a:pt x="6324" y="13232"/>
                    <a:pt x="6636" y="12957"/>
                  </a:cubicBezTo>
                  <a:cubicBezTo>
                    <a:pt x="7479" y="12223"/>
                    <a:pt x="7846" y="10995"/>
                    <a:pt x="7607" y="9786"/>
                  </a:cubicBezTo>
                  <a:cubicBezTo>
                    <a:pt x="7406" y="8778"/>
                    <a:pt x="6801" y="7788"/>
                    <a:pt x="5829" y="6908"/>
                  </a:cubicBezTo>
                  <a:cubicBezTo>
                    <a:pt x="5206" y="6340"/>
                    <a:pt x="4510" y="5863"/>
                    <a:pt x="3795" y="5423"/>
                  </a:cubicBezTo>
                  <a:lnTo>
                    <a:pt x="3795" y="5423"/>
                  </a:lnTo>
                  <a:cubicBezTo>
                    <a:pt x="5518" y="6105"/>
                    <a:pt x="6924" y="6524"/>
                    <a:pt x="8668" y="6524"/>
                  </a:cubicBezTo>
                  <a:cubicBezTo>
                    <a:pt x="8705" y="6524"/>
                    <a:pt x="8743" y="6524"/>
                    <a:pt x="8780" y="6523"/>
                  </a:cubicBezTo>
                  <a:cubicBezTo>
                    <a:pt x="10338" y="6505"/>
                    <a:pt x="11456" y="6230"/>
                    <a:pt x="12318" y="5643"/>
                  </a:cubicBezTo>
                  <a:cubicBezTo>
                    <a:pt x="13253" y="5020"/>
                    <a:pt x="14022" y="3719"/>
                    <a:pt x="13564" y="2527"/>
                  </a:cubicBezTo>
                  <a:cubicBezTo>
                    <a:pt x="13399" y="2106"/>
                    <a:pt x="13088" y="1684"/>
                    <a:pt x="12611" y="1318"/>
                  </a:cubicBezTo>
                  <a:cubicBezTo>
                    <a:pt x="11582" y="472"/>
                    <a:pt x="10103" y="1"/>
                    <a:pt x="849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64;p43">
              <a:extLst>
                <a:ext uri="{FF2B5EF4-FFF2-40B4-BE49-F238E27FC236}">
                  <a16:creationId xmlns:a16="http://schemas.microsoft.com/office/drawing/2014/main" id="{C144D837-F05A-3E7A-9620-52A9CCADA0F5}"/>
                </a:ext>
              </a:extLst>
            </p:cNvPr>
            <p:cNvSpPr/>
            <p:nvPr/>
          </p:nvSpPr>
          <p:spPr>
            <a:xfrm rot="2124408">
              <a:off x="12725966" y="1106473"/>
              <a:ext cx="1285834" cy="840975"/>
            </a:xfrm>
            <a:custGeom>
              <a:avLst/>
              <a:gdLst/>
              <a:ahLst/>
              <a:cxnLst/>
              <a:rect l="l" t="t" r="r" b="b"/>
              <a:pathLst>
                <a:path w="16461" h="10766" extrusionOk="0">
                  <a:moveTo>
                    <a:pt x="13345" y="0"/>
                  </a:moveTo>
                  <a:cubicBezTo>
                    <a:pt x="12681" y="0"/>
                    <a:pt x="12008" y="178"/>
                    <a:pt x="11456" y="519"/>
                  </a:cubicBezTo>
                  <a:cubicBezTo>
                    <a:pt x="10137" y="1326"/>
                    <a:pt x="9403" y="2810"/>
                    <a:pt x="9165" y="4277"/>
                  </a:cubicBezTo>
                  <a:cubicBezTo>
                    <a:pt x="8909" y="5743"/>
                    <a:pt x="9074" y="7246"/>
                    <a:pt x="9147" y="8749"/>
                  </a:cubicBezTo>
                  <a:cubicBezTo>
                    <a:pt x="8725" y="6861"/>
                    <a:pt x="7222" y="4845"/>
                    <a:pt x="5958" y="3342"/>
                  </a:cubicBezTo>
                  <a:cubicBezTo>
                    <a:pt x="5180" y="2448"/>
                    <a:pt x="4013" y="1569"/>
                    <a:pt x="2728" y="1569"/>
                  </a:cubicBezTo>
                  <a:cubicBezTo>
                    <a:pt x="2590" y="1569"/>
                    <a:pt x="2451" y="1579"/>
                    <a:pt x="2310" y="1601"/>
                  </a:cubicBezTo>
                  <a:cubicBezTo>
                    <a:pt x="1559" y="1711"/>
                    <a:pt x="844" y="2169"/>
                    <a:pt x="459" y="2810"/>
                  </a:cubicBezTo>
                  <a:cubicBezTo>
                    <a:pt x="37" y="3525"/>
                    <a:pt x="1" y="4387"/>
                    <a:pt x="56" y="5212"/>
                  </a:cubicBezTo>
                  <a:cubicBezTo>
                    <a:pt x="184" y="7576"/>
                    <a:pt x="2677" y="9775"/>
                    <a:pt x="4730" y="10765"/>
                  </a:cubicBezTo>
                  <a:lnTo>
                    <a:pt x="14077" y="9042"/>
                  </a:lnTo>
                  <a:cubicBezTo>
                    <a:pt x="14957" y="7686"/>
                    <a:pt x="15599" y="6220"/>
                    <a:pt x="16002" y="4680"/>
                  </a:cubicBezTo>
                  <a:cubicBezTo>
                    <a:pt x="16332" y="3434"/>
                    <a:pt x="16460" y="2022"/>
                    <a:pt x="15672" y="1014"/>
                  </a:cubicBezTo>
                  <a:cubicBezTo>
                    <a:pt x="15133" y="328"/>
                    <a:pt x="14248" y="0"/>
                    <a:pt x="133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565;p43">
              <a:extLst>
                <a:ext uri="{FF2B5EF4-FFF2-40B4-BE49-F238E27FC236}">
                  <a16:creationId xmlns:a16="http://schemas.microsoft.com/office/drawing/2014/main" id="{D95E9E32-9FA3-4FE7-8B6E-103DDE243C46}"/>
                </a:ext>
              </a:extLst>
            </p:cNvPr>
            <p:cNvSpPr/>
            <p:nvPr/>
          </p:nvSpPr>
          <p:spPr>
            <a:xfrm rot="2124408">
              <a:off x="12720823" y="1100422"/>
              <a:ext cx="1295833" cy="851052"/>
            </a:xfrm>
            <a:custGeom>
              <a:avLst/>
              <a:gdLst/>
              <a:ahLst/>
              <a:cxnLst/>
              <a:rect l="l" t="t" r="r" b="b"/>
              <a:pathLst>
                <a:path w="16589" h="10895" extrusionOk="0">
                  <a:moveTo>
                    <a:pt x="13426" y="1"/>
                  </a:moveTo>
                  <a:cubicBezTo>
                    <a:pt x="12734" y="1"/>
                    <a:pt x="12041" y="186"/>
                    <a:pt x="11493" y="520"/>
                  </a:cubicBezTo>
                  <a:cubicBezTo>
                    <a:pt x="10301" y="1253"/>
                    <a:pt x="9440" y="2646"/>
                    <a:pt x="9165" y="4332"/>
                  </a:cubicBezTo>
                  <a:cubicBezTo>
                    <a:pt x="8963" y="5560"/>
                    <a:pt x="9037" y="6807"/>
                    <a:pt x="9092" y="7998"/>
                  </a:cubicBezTo>
                  <a:cubicBezTo>
                    <a:pt x="9092" y="8053"/>
                    <a:pt x="9110" y="8090"/>
                    <a:pt x="9110" y="8145"/>
                  </a:cubicBezTo>
                  <a:cubicBezTo>
                    <a:pt x="8652" y="6789"/>
                    <a:pt x="7644" y="5212"/>
                    <a:pt x="6086" y="3361"/>
                  </a:cubicBezTo>
                  <a:cubicBezTo>
                    <a:pt x="5696" y="2920"/>
                    <a:pt x="4397" y="1555"/>
                    <a:pt x="2768" y="1555"/>
                  </a:cubicBezTo>
                  <a:cubicBezTo>
                    <a:pt x="2636" y="1555"/>
                    <a:pt x="2501" y="1564"/>
                    <a:pt x="2365" y="1583"/>
                  </a:cubicBezTo>
                  <a:cubicBezTo>
                    <a:pt x="1595" y="1711"/>
                    <a:pt x="862" y="2188"/>
                    <a:pt x="477" y="2829"/>
                  </a:cubicBezTo>
                  <a:cubicBezTo>
                    <a:pt x="19" y="3599"/>
                    <a:pt x="0" y="4497"/>
                    <a:pt x="55" y="5304"/>
                  </a:cubicBezTo>
                  <a:cubicBezTo>
                    <a:pt x="184" y="7577"/>
                    <a:pt x="2530" y="9831"/>
                    <a:pt x="4766" y="10894"/>
                  </a:cubicBezTo>
                  <a:lnTo>
                    <a:pt x="4839" y="10766"/>
                  </a:lnTo>
                  <a:cubicBezTo>
                    <a:pt x="2621" y="9721"/>
                    <a:pt x="330" y="7503"/>
                    <a:pt x="202" y="5286"/>
                  </a:cubicBezTo>
                  <a:cubicBezTo>
                    <a:pt x="165" y="4516"/>
                    <a:pt x="184" y="3636"/>
                    <a:pt x="605" y="2921"/>
                  </a:cubicBezTo>
                  <a:cubicBezTo>
                    <a:pt x="972" y="2298"/>
                    <a:pt x="1668" y="1858"/>
                    <a:pt x="2401" y="1748"/>
                  </a:cubicBezTo>
                  <a:cubicBezTo>
                    <a:pt x="2535" y="1728"/>
                    <a:pt x="2668" y="1719"/>
                    <a:pt x="2798" y="1719"/>
                  </a:cubicBezTo>
                  <a:cubicBezTo>
                    <a:pt x="4343" y="1719"/>
                    <a:pt x="5602" y="3031"/>
                    <a:pt x="5957" y="3471"/>
                  </a:cubicBezTo>
                  <a:cubicBezTo>
                    <a:pt x="7772" y="5597"/>
                    <a:pt x="8817" y="7357"/>
                    <a:pt x="9147" y="8841"/>
                  </a:cubicBezTo>
                  <a:lnTo>
                    <a:pt x="9293" y="8823"/>
                  </a:lnTo>
                  <a:cubicBezTo>
                    <a:pt x="9275" y="8548"/>
                    <a:pt x="9257" y="8273"/>
                    <a:pt x="9257" y="7998"/>
                  </a:cubicBezTo>
                  <a:cubicBezTo>
                    <a:pt x="9183" y="6807"/>
                    <a:pt x="9110" y="5560"/>
                    <a:pt x="9312" y="4369"/>
                  </a:cubicBezTo>
                  <a:cubicBezTo>
                    <a:pt x="9586" y="2720"/>
                    <a:pt x="10411" y="1363"/>
                    <a:pt x="11566" y="648"/>
                  </a:cubicBezTo>
                  <a:cubicBezTo>
                    <a:pt x="12100" y="330"/>
                    <a:pt x="12769" y="153"/>
                    <a:pt x="13432" y="153"/>
                  </a:cubicBezTo>
                  <a:cubicBezTo>
                    <a:pt x="14293" y="153"/>
                    <a:pt x="15143" y="452"/>
                    <a:pt x="15672" y="1125"/>
                  </a:cubicBezTo>
                  <a:cubicBezTo>
                    <a:pt x="16313" y="1950"/>
                    <a:pt x="16423" y="3123"/>
                    <a:pt x="16002" y="4736"/>
                  </a:cubicBezTo>
                  <a:cubicBezTo>
                    <a:pt x="15598" y="6257"/>
                    <a:pt x="14957" y="7723"/>
                    <a:pt x="14095" y="9080"/>
                  </a:cubicBezTo>
                  <a:lnTo>
                    <a:pt x="14224" y="9171"/>
                  </a:lnTo>
                  <a:cubicBezTo>
                    <a:pt x="15085" y="7797"/>
                    <a:pt x="15745" y="6312"/>
                    <a:pt x="16148" y="4772"/>
                  </a:cubicBezTo>
                  <a:cubicBezTo>
                    <a:pt x="16588" y="3123"/>
                    <a:pt x="16478" y="1895"/>
                    <a:pt x="15800" y="1033"/>
                  </a:cubicBezTo>
                  <a:cubicBezTo>
                    <a:pt x="15229" y="317"/>
                    <a:pt x="14329" y="1"/>
                    <a:pt x="134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566;p43">
              <a:extLst>
                <a:ext uri="{FF2B5EF4-FFF2-40B4-BE49-F238E27FC236}">
                  <a16:creationId xmlns:a16="http://schemas.microsoft.com/office/drawing/2014/main" id="{FFED8BC1-8AE9-66BF-9B4F-0F2EFB76B459}"/>
                </a:ext>
              </a:extLst>
            </p:cNvPr>
            <p:cNvSpPr/>
            <p:nvPr/>
          </p:nvSpPr>
          <p:spPr>
            <a:xfrm rot="2124408">
              <a:off x="13564256" y="1506118"/>
              <a:ext cx="123186" cy="411036"/>
            </a:xfrm>
            <a:custGeom>
              <a:avLst/>
              <a:gdLst/>
              <a:ahLst/>
              <a:cxnLst/>
              <a:rect l="l" t="t" r="r" b="b"/>
              <a:pathLst>
                <a:path w="1577" h="5262" extrusionOk="0">
                  <a:moveTo>
                    <a:pt x="1356" y="1"/>
                  </a:moveTo>
                  <a:cubicBezTo>
                    <a:pt x="880" y="1724"/>
                    <a:pt x="422" y="3483"/>
                    <a:pt x="0" y="5206"/>
                  </a:cubicBezTo>
                  <a:lnTo>
                    <a:pt x="220" y="5261"/>
                  </a:lnTo>
                  <a:cubicBezTo>
                    <a:pt x="642" y="3538"/>
                    <a:pt x="1100" y="1779"/>
                    <a:pt x="1576" y="74"/>
                  </a:cubicBezTo>
                  <a:lnTo>
                    <a:pt x="135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567;p43">
              <a:extLst>
                <a:ext uri="{FF2B5EF4-FFF2-40B4-BE49-F238E27FC236}">
                  <a16:creationId xmlns:a16="http://schemas.microsoft.com/office/drawing/2014/main" id="{E740714B-3AA6-5CC8-3928-C6D3E96B2E3C}"/>
                </a:ext>
              </a:extLst>
            </p:cNvPr>
            <p:cNvSpPr/>
            <p:nvPr/>
          </p:nvSpPr>
          <p:spPr>
            <a:xfrm rot="2124408">
              <a:off x="11985537" y="1512048"/>
              <a:ext cx="913543" cy="1094689"/>
            </a:xfrm>
            <a:custGeom>
              <a:avLst/>
              <a:gdLst/>
              <a:ahLst/>
              <a:cxnLst/>
              <a:rect l="l" t="t" r="r" b="b"/>
              <a:pathLst>
                <a:path w="11695" h="14014" extrusionOk="0">
                  <a:moveTo>
                    <a:pt x="6760" y="1"/>
                  </a:moveTo>
                  <a:cubicBezTo>
                    <a:pt x="6192" y="1"/>
                    <a:pt x="5624" y="28"/>
                    <a:pt x="5060" y="108"/>
                  </a:cubicBezTo>
                  <a:cubicBezTo>
                    <a:pt x="3777" y="291"/>
                    <a:pt x="2475" y="731"/>
                    <a:pt x="1522" y="1592"/>
                  </a:cubicBezTo>
                  <a:cubicBezTo>
                    <a:pt x="569" y="2454"/>
                    <a:pt x="1" y="3755"/>
                    <a:pt x="257" y="4983"/>
                  </a:cubicBezTo>
                  <a:cubicBezTo>
                    <a:pt x="349" y="5387"/>
                    <a:pt x="514" y="5771"/>
                    <a:pt x="844" y="6028"/>
                  </a:cubicBezTo>
                  <a:cubicBezTo>
                    <a:pt x="1119" y="6266"/>
                    <a:pt x="1467" y="6376"/>
                    <a:pt x="1815" y="6450"/>
                  </a:cubicBezTo>
                  <a:cubicBezTo>
                    <a:pt x="2621" y="6636"/>
                    <a:pt x="3411" y="6739"/>
                    <a:pt x="4184" y="6739"/>
                  </a:cubicBezTo>
                  <a:cubicBezTo>
                    <a:pt x="5465" y="6739"/>
                    <a:pt x="6700" y="6456"/>
                    <a:pt x="7886" y="5798"/>
                  </a:cubicBezTo>
                  <a:lnTo>
                    <a:pt x="7886" y="5798"/>
                  </a:lnTo>
                  <a:cubicBezTo>
                    <a:pt x="6736" y="6438"/>
                    <a:pt x="5624" y="7260"/>
                    <a:pt x="4693" y="8154"/>
                  </a:cubicBezTo>
                  <a:cubicBezTo>
                    <a:pt x="3942" y="8869"/>
                    <a:pt x="3282" y="9694"/>
                    <a:pt x="3025" y="10665"/>
                  </a:cubicBezTo>
                  <a:cubicBezTo>
                    <a:pt x="2750" y="11637"/>
                    <a:pt x="2952" y="12773"/>
                    <a:pt x="3740" y="13433"/>
                  </a:cubicBezTo>
                  <a:cubicBezTo>
                    <a:pt x="4200" y="13832"/>
                    <a:pt x="4809" y="14014"/>
                    <a:pt x="5433" y="14014"/>
                  </a:cubicBezTo>
                  <a:cubicBezTo>
                    <a:pt x="5926" y="14014"/>
                    <a:pt x="6429" y="13900"/>
                    <a:pt x="6874" y="13690"/>
                  </a:cubicBezTo>
                  <a:cubicBezTo>
                    <a:pt x="8286" y="13011"/>
                    <a:pt x="9000" y="11618"/>
                    <a:pt x="9807" y="10390"/>
                  </a:cubicBezTo>
                  <a:cubicBezTo>
                    <a:pt x="10430" y="9419"/>
                    <a:pt x="11072" y="8447"/>
                    <a:pt x="11695" y="7494"/>
                  </a:cubicBezTo>
                  <a:lnTo>
                    <a:pt x="8982" y="90"/>
                  </a:lnTo>
                  <a:cubicBezTo>
                    <a:pt x="8245" y="48"/>
                    <a:pt x="7502" y="1"/>
                    <a:pt x="67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568;p43">
              <a:extLst>
                <a:ext uri="{FF2B5EF4-FFF2-40B4-BE49-F238E27FC236}">
                  <a16:creationId xmlns:a16="http://schemas.microsoft.com/office/drawing/2014/main" id="{2579E0E1-61C6-1E97-21D7-38013D1D90CE}"/>
                </a:ext>
              </a:extLst>
            </p:cNvPr>
            <p:cNvSpPr/>
            <p:nvPr/>
          </p:nvSpPr>
          <p:spPr>
            <a:xfrm rot="2124408">
              <a:off x="11979691" y="1506325"/>
              <a:ext cx="925026" cy="1106562"/>
            </a:xfrm>
            <a:custGeom>
              <a:avLst/>
              <a:gdLst/>
              <a:ahLst/>
              <a:cxnLst/>
              <a:rect l="l" t="t" r="r" b="b"/>
              <a:pathLst>
                <a:path w="11842" h="14166" extrusionOk="0">
                  <a:moveTo>
                    <a:pt x="6839" y="0"/>
                  </a:moveTo>
                  <a:cubicBezTo>
                    <a:pt x="6268" y="0"/>
                    <a:pt x="5697" y="28"/>
                    <a:pt x="5133" y="108"/>
                  </a:cubicBezTo>
                  <a:cubicBezTo>
                    <a:pt x="3666" y="309"/>
                    <a:pt x="2420" y="822"/>
                    <a:pt x="1540" y="1610"/>
                  </a:cubicBezTo>
                  <a:cubicBezTo>
                    <a:pt x="514" y="2545"/>
                    <a:pt x="0" y="3902"/>
                    <a:pt x="257" y="5075"/>
                  </a:cubicBezTo>
                  <a:cubicBezTo>
                    <a:pt x="349" y="5551"/>
                    <a:pt x="569" y="5936"/>
                    <a:pt x="862" y="6174"/>
                  </a:cubicBezTo>
                  <a:cubicBezTo>
                    <a:pt x="1155" y="6413"/>
                    <a:pt x="1540" y="6523"/>
                    <a:pt x="1870" y="6596"/>
                  </a:cubicBezTo>
                  <a:cubicBezTo>
                    <a:pt x="2708" y="6793"/>
                    <a:pt x="3498" y="6891"/>
                    <a:pt x="4248" y="6891"/>
                  </a:cubicBezTo>
                  <a:cubicBezTo>
                    <a:pt x="5172" y="6891"/>
                    <a:pt x="6036" y="6743"/>
                    <a:pt x="6856" y="6449"/>
                  </a:cubicBezTo>
                  <a:lnTo>
                    <a:pt x="6856" y="6449"/>
                  </a:lnTo>
                  <a:cubicBezTo>
                    <a:pt x="6067" y="6981"/>
                    <a:pt x="5334" y="7567"/>
                    <a:pt x="4711" y="8172"/>
                  </a:cubicBezTo>
                  <a:cubicBezTo>
                    <a:pt x="3795" y="9070"/>
                    <a:pt x="3263" y="9877"/>
                    <a:pt x="3025" y="10720"/>
                  </a:cubicBezTo>
                  <a:cubicBezTo>
                    <a:pt x="2732" y="11801"/>
                    <a:pt x="3006" y="12919"/>
                    <a:pt x="3758" y="13561"/>
                  </a:cubicBezTo>
                  <a:cubicBezTo>
                    <a:pt x="4216" y="13964"/>
                    <a:pt x="4858" y="14166"/>
                    <a:pt x="5518" y="14166"/>
                  </a:cubicBezTo>
                  <a:cubicBezTo>
                    <a:pt x="6012" y="14166"/>
                    <a:pt x="6526" y="14056"/>
                    <a:pt x="6984" y="13836"/>
                  </a:cubicBezTo>
                  <a:cubicBezTo>
                    <a:pt x="8212" y="13249"/>
                    <a:pt x="8908" y="12131"/>
                    <a:pt x="9605" y="11032"/>
                  </a:cubicBezTo>
                  <a:cubicBezTo>
                    <a:pt x="9715" y="10867"/>
                    <a:pt x="9825" y="10683"/>
                    <a:pt x="9935" y="10500"/>
                  </a:cubicBezTo>
                  <a:lnTo>
                    <a:pt x="11841" y="7604"/>
                  </a:lnTo>
                  <a:lnTo>
                    <a:pt x="11713" y="7512"/>
                  </a:lnTo>
                  <a:lnTo>
                    <a:pt x="9807" y="10427"/>
                  </a:lnTo>
                  <a:cubicBezTo>
                    <a:pt x="9697" y="10592"/>
                    <a:pt x="9587" y="10775"/>
                    <a:pt x="9477" y="10958"/>
                  </a:cubicBezTo>
                  <a:cubicBezTo>
                    <a:pt x="8798" y="12021"/>
                    <a:pt x="8102" y="13121"/>
                    <a:pt x="6911" y="13689"/>
                  </a:cubicBezTo>
                  <a:cubicBezTo>
                    <a:pt x="6466" y="13907"/>
                    <a:pt x="5983" y="14013"/>
                    <a:pt x="5515" y="14013"/>
                  </a:cubicBezTo>
                  <a:cubicBezTo>
                    <a:pt x="4883" y="14013"/>
                    <a:pt x="4282" y="13820"/>
                    <a:pt x="3850" y="13451"/>
                  </a:cubicBezTo>
                  <a:cubicBezTo>
                    <a:pt x="3153" y="12846"/>
                    <a:pt x="2878" y="11783"/>
                    <a:pt x="3171" y="10757"/>
                  </a:cubicBezTo>
                  <a:cubicBezTo>
                    <a:pt x="3391" y="9950"/>
                    <a:pt x="3923" y="9162"/>
                    <a:pt x="4803" y="8282"/>
                  </a:cubicBezTo>
                  <a:cubicBezTo>
                    <a:pt x="5719" y="7402"/>
                    <a:pt x="6819" y="6596"/>
                    <a:pt x="8010" y="5936"/>
                  </a:cubicBezTo>
                  <a:lnTo>
                    <a:pt x="7937" y="5789"/>
                  </a:lnTo>
                  <a:cubicBezTo>
                    <a:pt x="6819" y="6425"/>
                    <a:pt x="5602" y="6736"/>
                    <a:pt x="4263" y="6736"/>
                  </a:cubicBezTo>
                  <a:cubicBezTo>
                    <a:pt x="3517" y="6736"/>
                    <a:pt x="2733" y="6639"/>
                    <a:pt x="1907" y="6449"/>
                  </a:cubicBezTo>
                  <a:cubicBezTo>
                    <a:pt x="1595" y="6376"/>
                    <a:pt x="1229" y="6266"/>
                    <a:pt x="972" y="6046"/>
                  </a:cubicBezTo>
                  <a:cubicBezTo>
                    <a:pt x="624" y="5771"/>
                    <a:pt x="477" y="5350"/>
                    <a:pt x="404" y="5038"/>
                  </a:cubicBezTo>
                  <a:cubicBezTo>
                    <a:pt x="165" y="3920"/>
                    <a:pt x="660" y="2619"/>
                    <a:pt x="1650" y="1720"/>
                  </a:cubicBezTo>
                  <a:cubicBezTo>
                    <a:pt x="2493" y="951"/>
                    <a:pt x="3703" y="456"/>
                    <a:pt x="5151" y="254"/>
                  </a:cubicBezTo>
                  <a:cubicBezTo>
                    <a:pt x="5722" y="181"/>
                    <a:pt x="6305" y="154"/>
                    <a:pt x="6886" y="154"/>
                  </a:cubicBezTo>
                  <a:cubicBezTo>
                    <a:pt x="7611" y="154"/>
                    <a:pt x="8335" y="195"/>
                    <a:pt x="9037" y="236"/>
                  </a:cubicBezTo>
                  <a:lnTo>
                    <a:pt x="9055" y="89"/>
                  </a:lnTo>
                  <a:cubicBezTo>
                    <a:pt x="8328" y="48"/>
                    <a:pt x="7584" y="0"/>
                    <a:pt x="683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569;p43">
              <a:extLst>
                <a:ext uri="{FF2B5EF4-FFF2-40B4-BE49-F238E27FC236}">
                  <a16:creationId xmlns:a16="http://schemas.microsoft.com/office/drawing/2014/main" id="{EFE76A36-C865-56C4-F3E5-366056D3AAB5}"/>
                </a:ext>
              </a:extLst>
            </p:cNvPr>
            <p:cNvSpPr/>
            <p:nvPr/>
          </p:nvSpPr>
          <p:spPr>
            <a:xfrm rot="2124408">
              <a:off x="12898583" y="1328464"/>
              <a:ext cx="317924" cy="408067"/>
            </a:xfrm>
            <a:custGeom>
              <a:avLst/>
              <a:gdLst/>
              <a:ahLst/>
              <a:cxnLst/>
              <a:rect l="l" t="t" r="r" b="b"/>
              <a:pathLst>
                <a:path w="4070" h="5224" extrusionOk="0">
                  <a:moveTo>
                    <a:pt x="184" y="0"/>
                  </a:moveTo>
                  <a:lnTo>
                    <a:pt x="0" y="129"/>
                  </a:lnTo>
                  <a:cubicBezTo>
                    <a:pt x="1247" y="1851"/>
                    <a:pt x="2548" y="3556"/>
                    <a:pt x="3886" y="5224"/>
                  </a:cubicBezTo>
                  <a:lnTo>
                    <a:pt x="4069" y="5077"/>
                  </a:lnTo>
                  <a:cubicBezTo>
                    <a:pt x="2731" y="3409"/>
                    <a:pt x="1430" y="1705"/>
                    <a:pt x="18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570;p43">
              <a:extLst>
                <a:ext uri="{FF2B5EF4-FFF2-40B4-BE49-F238E27FC236}">
                  <a16:creationId xmlns:a16="http://schemas.microsoft.com/office/drawing/2014/main" id="{5ACE2586-9686-D2E0-13CD-8E6F5CDDCC7F}"/>
                </a:ext>
              </a:extLst>
            </p:cNvPr>
            <p:cNvSpPr/>
            <p:nvPr/>
          </p:nvSpPr>
          <p:spPr>
            <a:xfrm rot="2124408">
              <a:off x="12384174" y="1784407"/>
              <a:ext cx="461107" cy="94518"/>
            </a:xfrm>
            <a:custGeom>
              <a:avLst/>
              <a:gdLst/>
              <a:ahLst/>
              <a:cxnLst/>
              <a:rect l="l" t="t" r="r" b="b"/>
              <a:pathLst>
                <a:path w="5903" h="1210" extrusionOk="0">
                  <a:moveTo>
                    <a:pt x="5866" y="0"/>
                  </a:moveTo>
                  <a:cubicBezTo>
                    <a:pt x="3923" y="238"/>
                    <a:pt x="1944" y="587"/>
                    <a:pt x="1" y="990"/>
                  </a:cubicBezTo>
                  <a:lnTo>
                    <a:pt x="56" y="1210"/>
                  </a:lnTo>
                  <a:cubicBezTo>
                    <a:pt x="1980" y="807"/>
                    <a:pt x="3942" y="477"/>
                    <a:pt x="5903" y="220"/>
                  </a:cubicBezTo>
                  <a:lnTo>
                    <a:pt x="586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571;p43">
              <a:extLst>
                <a:ext uri="{FF2B5EF4-FFF2-40B4-BE49-F238E27FC236}">
                  <a16:creationId xmlns:a16="http://schemas.microsoft.com/office/drawing/2014/main" id="{18E55CAF-7791-AD13-198D-70419EE2F980}"/>
                </a:ext>
              </a:extLst>
            </p:cNvPr>
            <p:cNvSpPr/>
            <p:nvPr/>
          </p:nvSpPr>
          <p:spPr>
            <a:xfrm rot="2124408">
              <a:off x="12331759" y="2088031"/>
              <a:ext cx="355184" cy="396663"/>
            </a:xfrm>
            <a:custGeom>
              <a:avLst/>
              <a:gdLst/>
              <a:ahLst/>
              <a:cxnLst/>
              <a:rect l="l" t="t" r="r" b="b"/>
              <a:pathLst>
                <a:path w="4547" h="5078" extrusionOk="0">
                  <a:moveTo>
                    <a:pt x="4381" y="1"/>
                  </a:moveTo>
                  <a:lnTo>
                    <a:pt x="1" y="4913"/>
                  </a:lnTo>
                  <a:lnTo>
                    <a:pt x="184" y="5078"/>
                  </a:lnTo>
                  <a:lnTo>
                    <a:pt x="4546" y="166"/>
                  </a:lnTo>
                  <a:lnTo>
                    <a:pt x="438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572;p43">
              <a:extLst>
                <a:ext uri="{FF2B5EF4-FFF2-40B4-BE49-F238E27FC236}">
                  <a16:creationId xmlns:a16="http://schemas.microsoft.com/office/drawing/2014/main" id="{96168FD7-07E3-C248-8EE7-D3C8F180D4CE}"/>
                </a:ext>
              </a:extLst>
            </p:cNvPr>
            <p:cNvSpPr/>
            <p:nvPr/>
          </p:nvSpPr>
          <p:spPr>
            <a:xfrm rot="2124408">
              <a:off x="12762156" y="2392462"/>
              <a:ext cx="41557" cy="498289"/>
            </a:xfrm>
            <a:custGeom>
              <a:avLst/>
              <a:gdLst/>
              <a:ahLst/>
              <a:cxnLst/>
              <a:rect l="l" t="t" r="r" b="b"/>
              <a:pathLst>
                <a:path w="532" h="6379" extrusionOk="0">
                  <a:moveTo>
                    <a:pt x="312" y="0"/>
                  </a:moveTo>
                  <a:lnTo>
                    <a:pt x="0" y="6379"/>
                  </a:lnTo>
                  <a:lnTo>
                    <a:pt x="220" y="6379"/>
                  </a:lnTo>
                  <a:lnTo>
                    <a:pt x="532" y="18"/>
                  </a:lnTo>
                  <a:lnTo>
                    <a:pt x="3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573;p43">
              <a:extLst>
                <a:ext uri="{FF2B5EF4-FFF2-40B4-BE49-F238E27FC236}">
                  <a16:creationId xmlns:a16="http://schemas.microsoft.com/office/drawing/2014/main" id="{F96F98B3-9681-E3D4-A0A0-6D4F381F331A}"/>
                </a:ext>
              </a:extLst>
            </p:cNvPr>
            <p:cNvSpPr/>
            <p:nvPr/>
          </p:nvSpPr>
          <p:spPr>
            <a:xfrm rot="2124408">
              <a:off x="13033217" y="2583198"/>
              <a:ext cx="306519" cy="347998"/>
            </a:xfrm>
            <a:custGeom>
              <a:avLst/>
              <a:gdLst/>
              <a:ahLst/>
              <a:cxnLst/>
              <a:rect l="l" t="t" r="r" b="b"/>
              <a:pathLst>
                <a:path w="3924" h="4455" extrusionOk="0">
                  <a:moveTo>
                    <a:pt x="166" y="0"/>
                  </a:moveTo>
                  <a:lnTo>
                    <a:pt x="1" y="147"/>
                  </a:lnTo>
                  <a:cubicBezTo>
                    <a:pt x="1339" y="1522"/>
                    <a:pt x="2585" y="2970"/>
                    <a:pt x="3758" y="4454"/>
                  </a:cubicBezTo>
                  <a:lnTo>
                    <a:pt x="3923" y="4308"/>
                  </a:lnTo>
                  <a:cubicBezTo>
                    <a:pt x="2769" y="2823"/>
                    <a:pt x="1504" y="1357"/>
                    <a:pt x="16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574;p43">
              <a:extLst>
                <a:ext uri="{FF2B5EF4-FFF2-40B4-BE49-F238E27FC236}">
                  <a16:creationId xmlns:a16="http://schemas.microsoft.com/office/drawing/2014/main" id="{9C7BD5F5-AB33-98C5-474A-69BBF4F8653E}"/>
                </a:ext>
              </a:extLst>
            </p:cNvPr>
            <p:cNvSpPr/>
            <p:nvPr/>
          </p:nvSpPr>
          <p:spPr>
            <a:xfrm rot="2124408">
              <a:off x="13362477" y="2587338"/>
              <a:ext cx="519770" cy="84597"/>
            </a:xfrm>
            <a:custGeom>
              <a:avLst/>
              <a:gdLst/>
              <a:ahLst/>
              <a:cxnLst/>
              <a:rect l="l" t="t" r="r" b="b"/>
              <a:pathLst>
                <a:path w="6654" h="1083" extrusionOk="0">
                  <a:moveTo>
                    <a:pt x="37" y="1"/>
                  </a:moveTo>
                  <a:lnTo>
                    <a:pt x="0" y="239"/>
                  </a:lnTo>
                  <a:cubicBezTo>
                    <a:pt x="2200" y="551"/>
                    <a:pt x="4436" y="844"/>
                    <a:pt x="6635" y="1082"/>
                  </a:cubicBezTo>
                  <a:lnTo>
                    <a:pt x="6653" y="844"/>
                  </a:lnTo>
                  <a:cubicBezTo>
                    <a:pt x="4454" y="605"/>
                    <a:pt x="2218" y="331"/>
                    <a:pt x="3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575;p43">
              <a:extLst>
                <a:ext uri="{FF2B5EF4-FFF2-40B4-BE49-F238E27FC236}">
                  <a16:creationId xmlns:a16="http://schemas.microsoft.com/office/drawing/2014/main" id="{258ACFEB-A7DA-31B0-7118-55B7F3FDEFF8}"/>
                </a:ext>
              </a:extLst>
            </p:cNvPr>
            <p:cNvSpPr/>
            <p:nvPr/>
          </p:nvSpPr>
          <p:spPr>
            <a:xfrm rot="2124408">
              <a:off x="13597259" y="2011260"/>
              <a:ext cx="435329" cy="380962"/>
            </a:xfrm>
            <a:custGeom>
              <a:avLst/>
              <a:gdLst/>
              <a:ahLst/>
              <a:cxnLst/>
              <a:rect l="l" t="t" r="r" b="b"/>
              <a:pathLst>
                <a:path w="5573" h="4877" extrusionOk="0">
                  <a:moveTo>
                    <a:pt x="5408" y="1"/>
                  </a:moveTo>
                  <a:cubicBezTo>
                    <a:pt x="4895" y="532"/>
                    <a:pt x="4326" y="1027"/>
                    <a:pt x="3777" y="1486"/>
                  </a:cubicBezTo>
                  <a:lnTo>
                    <a:pt x="1" y="4711"/>
                  </a:lnTo>
                  <a:lnTo>
                    <a:pt x="166" y="4876"/>
                  </a:lnTo>
                  <a:lnTo>
                    <a:pt x="3923" y="1669"/>
                  </a:lnTo>
                  <a:cubicBezTo>
                    <a:pt x="4473" y="1192"/>
                    <a:pt x="5041" y="697"/>
                    <a:pt x="5573" y="166"/>
                  </a:cubicBezTo>
                  <a:lnTo>
                    <a:pt x="540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576;p43">
              <a:extLst>
                <a:ext uri="{FF2B5EF4-FFF2-40B4-BE49-F238E27FC236}">
                  <a16:creationId xmlns:a16="http://schemas.microsoft.com/office/drawing/2014/main" id="{5218116C-0AA2-8C89-5A42-B6C5343F8D5F}"/>
                </a:ext>
              </a:extLst>
            </p:cNvPr>
            <p:cNvSpPr/>
            <p:nvPr/>
          </p:nvSpPr>
          <p:spPr>
            <a:xfrm rot="2124408">
              <a:off x="12649793" y="1661640"/>
              <a:ext cx="1020950" cy="957599"/>
            </a:xfrm>
            <a:custGeom>
              <a:avLst/>
              <a:gdLst/>
              <a:ahLst/>
              <a:cxnLst/>
              <a:rect l="l" t="t" r="r" b="b"/>
              <a:pathLst>
                <a:path w="13070" h="12259" extrusionOk="0">
                  <a:moveTo>
                    <a:pt x="6567" y="0"/>
                  </a:moveTo>
                  <a:cubicBezTo>
                    <a:pt x="6462" y="0"/>
                    <a:pt x="6357" y="2"/>
                    <a:pt x="6251" y="7"/>
                  </a:cubicBezTo>
                  <a:cubicBezTo>
                    <a:pt x="2732" y="172"/>
                    <a:pt x="1" y="3050"/>
                    <a:pt x="166" y="6423"/>
                  </a:cubicBezTo>
                  <a:cubicBezTo>
                    <a:pt x="308" y="9694"/>
                    <a:pt x="3124" y="12258"/>
                    <a:pt x="6505" y="12258"/>
                  </a:cubicBezTo>
                  <a:cubicBezTo>
                    <a:pt x="6609" y="12258"/>
                    <a:pt x="6714" y="12256"/>
                    <a:pt x="6819" y="12251"/>
                  </a:cubicBezTo>
                  <a:cubicBezTo>
                    <a:pt x="10338" y="12086"/>
                    <a:pt x="13069" y="9209"/>
                    <a:pt x="12923" y="5836"/>
                  </a:cubicBezTo>
                  <a:cubicBezTo>
                    <a:pt x="12763" y="2564"/>
                    <a:pt x="9964" y="0"/>
                    <a:pt x="656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577;p43">
              <a:extLst>
                <a:ext uri="{FF2B5EF4-FFF2-40B4-BE49-F238E27FC236}">
                  <a16:creationId xmlns:a16="http://schemas.microsoft.com/office/drawing/2014/main" id="{B3F7CE83-EFDA-FE7F-88F7-135E4A3E5496}"/>
                </a:ext>
              </a:extLst>
            </p:cNvPr>
            <p:cNvSpPr/>
            <p:nvPr/>
          </p:nvSpPr>
          <p:spPr>
            <a:xfrm rot="2124408">
              <a:off x="12650794" y="1658000"/>
              <a:ext cx="1025168" cy="968535"/>
            </a:xfrm>
            <a:custGeom>
              <a:avLst/>
              <a:gdLst/>
              <a:ahLst/>
              <a:cxnLst/>
              <a:rect l="l" t="t" r="r" b="b"/>
              <a:pathLst>
                <a:path w="13124" h="12399" extrusionOk="0">
                  <a:moveTo>
                    <a:pt x="6544" y="155"/>
                  </a:moveTo>
                  <a:cubicBezTo>
                    <a:pt x="9898" y="155"/>
                    <a:pt x="12665" y="2684"/>
                    <a:pt x="12830" y="5910"/>
                  </a:cubicBezTo>
                  <a:cubicBezTo>
                    <a:pt x="12977" y="9246"/>
                    <a:pt x="10264" y="12087"/>
                    <a:pt x="6800" y="12252"/>
                  </a:cubicBezTo>
                  <a:cubicBezTo>
                    <a:pt x="6703" y="12256"/>
                    <a:pt x="6607" y="12258"/>
                    <a:pt x="6510" y="12258"/>
                  </a:cubicBezTo>
                  <a:cubicBezTo>
                    <a:pt x="4930" y="12258"/>
                    <a:pt x="3429" y="11695"/>
                    <a:pt x="2255" y="10676"/>
                  </a:cubicBezTo>
                  <a:cubicBezTo>
                    <a:pt x="1026" y="9594"/>
                    <a:pt x="293" y="8109"/>
                    <a:pt x="220" y="6497"/>
                  </a:cubicBezTo>
                  <a:cubicBezTo>
                    <a:pt x="147" y="4884"/>
                    <a:pt x="733" y="3326"/>
                    <a:pt x="1870" y="2134"/>
                  </a:cubicBezTo>
                  <a:cubicBezTo>
                    <a:pt x="3006" y="943"/>
                    <a:pt x="4564" y="246"/>
                    <a:pt x="6250" y="155"/>
                  </a:cubicBezTo>
                  <a:close/>
                  <a:moveTo>
                    <a:pt x="6546" y="1"/>
                  </a:moveTo>
                  <a:cubicBezTo>
                    <a:pt x="6442" y="1"/>
                    <a:pt x="6337" y="3"/>
                    <a:pt x="6232" y="8"/>
                  </a:cubicBezTo>
                  <a:cubicBezTo>
                    <a:pt x="4509" y="81"/>
                    <a:pt x="2914" y="815"/>
                    <a:pt x="1760" y="2024"/>
                  </a:cubicBezTo>
                  <a:cubicBezTo>
                    <a:pt x="587" y="3252"/>
                    <a:pt x="0" y="4847"/>
                    <a:pt x="73" y="6497"/>
                  </a:cubicBezTo>
                  <a:cubicBezTo>
                    <a:pt x="147" y="8146"/>
                    <a:pt x="880" y="9686"/>
                    <a:pt x="2163" y="10785"/>
                  </a:cubicBezTo>
                  <a:cubicBezTo>
                    <a:pt x="3354" y="11830"/>
                    <a:pt x="4876" y="12398"/>
                    <a:pt x="6489" y="12398"/>
                  </a:cubicBezTo>
                  <a:lnTo>
                    <a:pt x="6800" y="12398"/>
                  </a:lnTo>
                  <a:cubicBezTo>
                    <a:pt x="10356" y="12233"/>
                    <a:pt x="13124" y="9319"/>
                    <a:pt x="12977" y="5910"/>
                  </a:cubicBezTo>
                  <a:cubicBezTo>
                    <a:pt x="12817" y="2602"/>
                    <a:pt x="9964" y="1"/>
                    <a:pt x="654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578;p43">
              <a:extLst>
                <a:ext uri="{FF2B5EF4-FFF2-40B4-BE49-F238E27FC236}">
                  <a16:creationId xmlns:a16="http://schemas.microsoft.com/office/drawing/2014/main" id="{BE1FDFED-68D3-C9ED-8CC5-277573BECAE8}"/>
                </a:ext>
              </a:extLst>
            </p:cNvPr>
            <p:cNvSpPr/>
            <p:nvPr/>
          </p:nvSpPr>
          <p:spPr>
            <a:xfrm rot="2124408">
              <a:off x="13268377" y="1879226"/>
              <a:ext cx="147557" cy="302301"/>
            </a:xfrm>
            <a:custGeom>
              <a:avLst/>
              <a:gdLst/>
              <a:ahLst/>
              <a:cxnLst/>
              <a:rect l="l" t="t" r="r" b="b"/>
              <a:pathLst>
                <a:path w="1889" h="3870" extrusionOk="0">
                  <a:moveTo>
                    <a:pt x="937" y="0"/>
                  </a:moveTo>
                  <a:cubicBezTo>
                    <a:pt x="820" y="0"/>
                    <a:pt x="700" y="29"/>
                    <a:pt x="587" y="88"/>
                  </a:cubicBezTo>
                  <a:cubicBezTo>
                    <a:pt x="312" y="235"/>
                    <a:pt x="220" y="547"/>
                    <a:pt x="165" y="821"/>
                  </a:cubicBezTo>
                  <a:cubicBezTo>
                    <a:pt x="1" y="1628"/>
                    <a:pt x="37" y="2489"/>
                    <a:pt x="294" y="3278"/>
                  </a:cubicBezTo>
                  <a:cubicBezTo>
                    <a:pt x="330" y="3406"/>
                    <a:pt x="367" y="3534"/>
                    <a:pt x="459" y="3644"/>
                  </a:cubicBezTo>
                  <a:cubicBezTo>
                    <a:pt x="580" y="3799"/>
                    <a:pt x="765" y="3869"/>
                    <a:pt x="955" y="3869"/>
                  </a:cubicBezTo>
                  <a:cubicBezTo>
                    <a:pt x="1168" y="3869"/>
                    <a:pt x="1386" y="3781"/>
                    <a:pt x="1522" y="3626"/>
                  </a:cubicBezTo>
                  <a:cubicBezTo>
                    <a:pt x="1705" y="3388"/>
                    <a:pt x="1778" y="3094"/>
                    <a:pt x="1815" y="2819"/>
                  </a:cubicBezTo>
                  <a:cubicBezTo>
                    <a:pt x="1870" y="2269"/>
                    <a:pt x="1888" y="1701"/>
                    <a:pt x="1815" y="1170"/>
                  </a:cubicBezTo>
                  <a:cubicBezTo>
                    <a:pt x="1760" y="895"/>
                    <a:pt x="1705" y="583"/>
                    <a:pt x="1558" y="345"/>
                  </a:cubicBezTo>
                  <a:cubicBezTo>
                    <a:pt x="1410" y="122"/>
                    <a:pt x="1179" y="0"/>
                    <a:pt x="9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579;p43">
              <a:extLst>
                <a:ext uri="{FF2B5EF4-FFF2-40B4-BE49-F238E27FC236}">
                  <a16:creationId xmlns:a16="http://schemas.microsoft.com/office/drawing/2014/main" id="{FDE96C62-BAD7-CFF7-6191-4F3B36668659}"/>
                </a:ext>
              </a:extLst>
            </p:cNvPr>
            <p:cNvSpPr/>
            <p:nvPr/>
          </p:nvSpPr>
          <p:spPr>
            <a:xfrm rot="2124408">
              <a:off x="13085121" y="1761710"/>
              <a:ext cx="148963" cy="302145"/>
            </a:xfrm>
            <a:custGeom>
              <a:avLst/>
              <a:gdLst/>
              <a:ahLst/>
              <a:cxnLst/>
              <a:rect l="l" t="t" r="r" b="b"/>
              <a:pathLst>
                <a:path w="1907" h="3868" extrusionOk="0">
                  <a:moveTo>
                    <a:pt x="941" y="0"/>
                  </a:moveTo>
                  <a:cubicBezTo>
                    <a:pt x="822" y="0"/>
                    <a:pt x="700" y="29"/>
                    <a:pt x="587" y="89"/>
                  </a:cubicBezTo>
                  <a:cubicBezTo>
                    <a:pt x="312" y="235"/>
                    <a:pt x="220" y="547"/>
                    <a:pt x="165" y="822"/>
                  </a:cubicBezTo>
                  <a:cubicBezTo>
                    <a:pt x="0" y="1628"/>
                    <a:pt x="37" y="2490"/>
                    <a:pt x="294" y="3278"/>
                  </a:cubicBezTo>
                  <a:cubicBezTo>
                    <a:pt x="330" y="3406"/>
                    <a:pt x="385" y="3534"/>
                    <a:pt x="459" y="3644"/>
                  </a:cubicBezTo>
                  <a:cubicBezTo>
                    <a:pt x="578" y="3798"/>
                    <a:pt x="764" y="3868"/>
                    <a:pt x="954" y="3868"/>
                  </a:cubicBezTo>
                  <a:cubicBezTo>
                    <a:pt x="1172" y="3868"/>
                    <a:pt x="1394" y="3775"/>
                    <a:pt x="1522" y="3608"/>
                  </a:cubicBezTo>
                  <a:cubicBezTo>
                    <a:pt x="1705" y="3388"/>
                    <a:pt x="1797" y="3095"/>
                    <a:pt x="1815" y="2820"/>
                  </a:cubicBezTo>
                  <a:cubicBezTo>
                    <a:pt x="1870" y="2270"/>
                    <a:pt x="1907" y="1995"/>
                    <a:pt x="1833" y="1463"/>
                  </a:cubicBezTo>
                  <a:cubicBezTo>
                    <a:pt x="1778" y="1188"/>
                    <a:pt x="1723" y="583"/>
                    <a:pt x="1558" y="345"/>
                  </a:cubicBezTo>
                  <a:cubicBezTo>
                    <a:pt x="1423" y="123"/>
                    <a:pt x="1187" y="0"/>
                    <a:pt x="94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580;p43">
              <a:extLst>
                <a:ext uri="{FF2B5EF4-FFF2-40B4-BE49-F238E27FC236}">
                  <a16:creationId xmlns:a16="http://schemas.microsoft.com/office/drawing/2014/main" id="{D48C6ABB-3076-0AF1-1C92-8A64DEEB22F6}"/>
                </a:ext>
              </a:extLst>
            </p:cNvPr>
            <p:cNvSpPr/>
            <p:nvPr/>
          </p:nvSpPr>
          <p:spPr>
            <a:xfrm rot="2124408">
              <a:off x="12753879" y="2115711"/>
              <a:ext cx="595697" cy="307925"/>
            </a:xfrm>
            <a:custGeom>
              <a:avLst/>
              <a:gdLst/>
              <a:ahLst/>
              <a:cxnLst/>
              <a:rect l="l" t="t" r="r" b="b"/>
              <a:pathLst>
                <a:path w="7626" h="3942" extrusionOk="0">
                  <a:moveTo>
                    <a:pt x="6929" y="1"/>
                  </a:moveTo>
                  <a:cubicBezTo>
                    <a:pt x="5743" y="14"/>
                    <a:pt x="4537" y="305"/>
                    <a:pt x="3355" y="305"/>
                  </a:cubicBezTo>
                  <a:cubicBezTo>
                    <a:pt x="2929" y="305"/>
                    <a:pt x="2507" y="267"/>
                    <a:pt x="2090" y="166"/>
                  </a:cubicBezTo>
                  <a:cubicBezTo>
                    <a:pt x="1861" y="113"/>
                    <a:pt x="1613" y="43"/>
                    <a:pt x="1382" y="43"/>
                  </a:cubicBezTo>
                  <a:cubicBezTo>
                    <a:pt x="1207" y="43"/>
                    <a:pt x="1041" y="84"/>
                    <a:pt x="899" y="202"/>
                  </a:cubicBezTo>
                  <a:cubicBezTo>
                    <a:pt x="825" y="257"/>
                    <a:pt x="752" y="349"/>
                    <a:pt x="697" y="440"/>
                  </a:cubicBezTo>
                  <a:cubicBezTo>
                    <a:pt x="0" y="1522"/>
                    <a:pt x="1338" y="2915"/>
                    <a:pt x="2163" y="3410"/>
                  </a:cubicBezTo>
                  <a:cubicBezTo>
                    <a:pt x="2754" y="3776"/>
                    <a:pt x="3364" y="3942"/>
                    <a:pt x="3955" y="3942"/>
                  </a:cubicBezTo>
                  <a:cubicBezTo>
                    <a:pt x="4665" y="3942"/>
                    <a:pt x="5349" y="3702"/>
                    <a:pt x="5939" y="3281"/>
                  </a:cubicBezTo>
                  <a:cubicBezTo>
                    <a:pt x="6397" y="2970"/>
                    <a:pt x="6892" y="2530"/>
                    <a:pt x="7149" y="2017"/>
                  </a:cubicBezTo>
                  <a:cubicBezTo>
                    <a:pt x="7369" y="1577"/>
                    <a:pt x="7625" y="1064"/>
                    <a:pt x="7570" y="569"/>
                  </a:cubicBezTo>
                  <a:cubicBezTo>
                    <a:pt x="7552" y="385"/>
                    <a:pt x="7497" y="184"/>
                    <a:pt x="7350" y="92"/>
                  </a:cubicBezTo>
                  <a:cubicBezTo>
                    <a:pt x="7240" y="1"/>
                    <a:pt x="7075" y="1"/>
                    <a:pt x="69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581;p43">
              <a:extLst>
                <a:ext uri="{FF2B5EF4-FFF2-40B4-BE49-F238E27FC236}">
                  <a16:creationId xmlns:a16="http://schemas.microsoft.com/office/drawing/2014/main" id="{A21CE553-A6DA-B4F8-8CBA-60DEF1F36FD0}"/>
                </a:ext>
              </a:extLst>
            </p:cNvPr>
            <p:cNvSpPr/>
            <p:nvPr/>
          </p:nvSpPr>
          <p:spPr>
            <a:xfrm rot="2124408">
              <a:off x="14065260" y="2224267"/>
              <a:ext cx="179037" cy="222000"/>
            </a:xfrm>
            <a:custGeom>
              <a:avLst/>
              <a:gdLst/>
              <a:ahLst/>
              <a:cxnLst/>
              <a:rect l="l" t="t" r="r" b="b"/>
              <a:pathLst>
                <a:path w="2292" h="2842" extrusionOk="0">
                  <a:moveTo>
                    <a:pt x="2145" y="1"/>
                  </a:moveTo>
                  <a:cubicBezTo>
                    <a:pt x="1724" y="1101"/>
                    <a:pt x="954" y="2054"/>
                    <a:pt x="1" y="2732"/>
                  </a:cubicBezTo>
                  <a:lnTo>
                    <a:pt x="74" y="2842"/>
                  </a:lnTo>
                  <a:cubicBezTo>
                    <a:pt x="1082" y="2164"/>
                    <a:pt x="1852" y="1174"/>
                    <a:pt x="2292" y="56"/>
                  </a:cubicBezTo>
                  <a:lnTo>
                    <a:pt x="214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582;p43">
              <a:extLst>
                <a:ext uri="{FF2B5EF4-FFF2-40B4-BE49-F238E27FC236}">
                  <a16:creationId xmlns:a16="http://schemas.microsoft.com/office/drawing/2014/main" id="{8058B159-8D36-23CD-5527-1D08599A659F}"/>
                </a:ext>
              </a:extLst>
            </p:cNvPr>
            <p:cNvSpPr/>
            <p:nvPr/>
          </p:nvSpPr>
          <p:spPr>
            <a:xfrm rot="2124408">
              <a:off x="13925711" y="1614192"/>
              <a:ext cx="31558" cy="206221"/>
            </a:xfrm>
            <a:custGeom>
              <a:avLst/>
              <a:gdLst/>
              <a:ahLst/>
              <a:cxnLst/>
              <a:rect l="l" t="t" r="r" b="b"/>
              <a:pathLst>
                <a:path w="404" h="2640" extrusionOk="0">
                  <a:moveTo>
                    <a:pt x="165" y="0"/>
                  </a:moveTo>
                  <a:lnTo>
                    <a:pt x="74" y="129"/>
                  </a:lnTo>
                  <a:cubicBezTo>
                    <a:pt x="184" y="220"/>
                    <a:pt x="202" y="404"/>
                    <a:pt x="220" y="569"/>
                  </a:cubicBezTo>
                  <a:cubicBezTo>
                    <a:pt x="257" y="1247"/>
                    <a:pt x="184" y="1943"/>
                    <a:pt x="0" y="2603"/>
                  </a:cubicBezTo>
                  <a:lnTo>
                    <a:pt x="147" y="2640"/>
                  </a:lnTo>
                  <a:cubicBezTo>
                    <a:pt x="330" y="1962"/>
                    <a:pt x="404" y="1265"/>
                    <a:pt x="367" y="569"/>
                  </a:cubicBezTo>
                  <a:cubicBezTo>
                    <a:pt x="349" y="367"/>
                    <a:pt x="330" y="147"/>
                    <a:pt x="16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583;p43">
              <a:extLst>
                <a:ext uri="{FF2B5EF4-FFF2-40B4-BE49-F238E27FC236}">
                  <a16:creationId xmlns:a16="http://schemas.microsoft.com/office/drawing/2014/main" id="{3F239E54-2861-6EF8-034D-A7894B2F6262}"/>
                </a:ext>
              </a:extLst>
            </p:cNvPr>
            <p:cNvSpPr/>
            <p:nvPr/>
          </p:nvSpPr>
          <p:spPr>
            <a:xfrm rot="2124408">
              <a:off x="13782550" y="1812770"/>
              <a:ext cx="40229" cy="86003"/>
            </a:xfrm>
            <a:custGeom>
              <a:avLst/>
              <a:gdLst/>
              <a:ahLst/>
              <a:cxnLst/>
              <a:rect l="l" t="t" r="r" b="b"/>
              <a:pathLst>
                <a:path w="515" h="1101" extrusionOk="0">
                  <a:moveTo>
                    <a:pt x="386" y="1"/>
                  </a:moveTo>
                  <a:lnTo>
                    <a:pt x="1" y="1064"/>
                  </a:lnTo>
                  <a:lnTo>
                    <a:pt x="129" y="1100"/>
                  </a:lnTo>
                  <a:lnTo>
                    <a:pt x="514" y="56"/>
                  </a:lnTo>
                  <a:lnTo>
                    <a:pt x="38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584;p43">
              <a:extLst>
                <a:ext uri="{FF2B5EF4-FFF2-40B4-BE49-F238E27FC236}">
                  <a16:creationId xmlns:a16="http://schemas.microsoft.com/office/drawing/2014/main" id="{B9A52038-E2D4-2F50-44E8-9A8A2FF94D55}"/>
                </a:ext>
              </a:extLst>
            </p:cNvPr>
            <p:cNvSpPr/>
            <p:nvPr/>
          </p:nvSpPr>
          <p:spPr>
            <a:xfrm rot="2124408">
              <a:off x="13010817" y="1064980"/>
              <a:ext cx="266369" cy="68897"/>
            </a:xfrm>
            <a:custGeom>
              <a:avLst/>
              <a:gdLst/>
              <a:ahLst/>
              <a:cxnLst/>
              <a:rect l="l" t="t" r="r" b="b"/>
              <a:pathLst>
                <a:path w="3410" h="882" extrusionOk="0">
                  <a:moveTo>
                    <a:pt x="1540" y="1"/>
                  </a:moveTo>
                  <a:cubicBezTo>
                    <a:pt x="1516" y="1"/>
                    <a:pt x="1492" y="1"/>
                    <a:pt x="1467" y="2"/>
                  </a:cubicBezTo>
                  <a:cubicBezTo>
                    <a:pt x="844" y="38"/>
                    <a:pt x="276" y="332"/>
                    <a:pt x="1" y="808"/>
                  </a:cubicBezTo>
                  <a:lnTo>
                    <a:pt x="129" y="881"/>
                  </a:lnTo>
                  <a:cubicBezTo>
                    <a:pt x="386" y="460"/>
                    <a:pt x="899" y="185"/>
                    <a:pt x="1485" y="167"/>
                  </a:cubicBezTo>
                  <a:cubicBezTo>
                    <a:pt x="1510" y="166"/>
                    <a:pt x="1534" y="165"/>
                    <a:pt x="1558" y="165"/>
                  </a:cubicBezTo>
                  <a:cubicBezTo>
                    <a:pt x="2102" y="165"/>
                    <a:pt x="2641" y="358"/>
                    <a:pt x="3062" y="551"/>
                  </a:cubicBezTo>
                  <a:cubicBezTo>
                    <a:pt x="3190" y="606"/>
                    <a:pt x="3245" y="661"/>
                    <a:pt x="3263" y="716"/>
                  </a:cubicBezTo>
                  <a:lnTo>
                    <a:pt x="3410" y="698"/>
                  </a:lnTo>
                  <a:cubicBezTo>
                    <a:pt x="3392" y="515"/>
                    <a:pt x="3190" y="442"/>
                    <a:pt x="3117" y="405"/>
                  </a:cubicBezTo>
                  <a:cubicBezTo>
                    <a:pt x="2694" y="211"/>
                    <a:pt x="2136" y="1"/>
                    <a:pt x="15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585;p43">
              <a:extLst>
                <a:ext uri="{FF2B5EF4-FFF2-40B4-BE49-F238E27FC236}">
                  <a16:creationId xmlns:a16="http://schemas.microsoft.com/office/drawing/2014/main" id="{13EB2B19-2660-00D4-3746-946DDF82CDD9}"/>
                </a:ext>
              </a:extLst>
            </p:cNvPr>
            <p:cNvSpPr/>
            <p:nvPr/>
          </p:nvSpPr>
          <p:spPr>
            <a:xfrm rot="2124408">
              <a:off x="12369889" y="2390985"/>
              <a:ext cx="93112" cy="118889"/>
            </a:xfrm>
            <a:custGeom>
              <a:avLst/>
              <a:gdLst/>
              <a:ahLst/>
              <a:cxnLst/>
              <a:rect l="l" t="t" r="r" b="b"/>
              <a:pathLst>
                <a:path w="1192" h="1522" extrusionOk="0">
                  <a:moveTo>
                    <a:pt x="1063" y="1"/>
                  </a:moveTo>
                  <a:lnTo>
                    <a:pt x="0" y="1430"/>
                  </a:lnTo>
                  <a:lnTo>
                    <a:pt x="110" y="1522"/>
                  </a:lnTo>
                  <a:lnTo>
                    <a:pt x="1192" y="92"/>
                  </a:lnTo>
                  <a:lnTo>
                    <a:pt x="106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586;p43">
              <a:extLst>
                <a:ext uri="{FF2B5EF4-FFF2-40B4-BE49-F238E27FC236}">
                  <a16:creationId xmlns:a16="http://schemas.microsoft.com/office/drawing/2014/main" id="{42BF0875-B5A7-661B-7470-A4752F36B57A}"/>
                </a:ext>
              </a:extLst>
            </p:cNvPr>
            <p:cNvSpPr/>
            <p:nvPr/>
          </p:nvSpPr>
          <p:spPr>
            <a:xfrm rot="2124408">
              <a:off x="12539377" y="2338219"/>
              <a:ext cx="63116" cy="78817"/>
            </a:xfrm>
            <a:custGeom>
              <a:avLst/>
              <a:gdLst/>
              <a:ahLst/>
              <a:cxnLst/>
              <a:rect l="l" t="t" r="r" b="b"/>
              <a:pathLst>
                <a:path w="808" h="1009" extrusionOk="0">
                  <a:moveTo>
                    <a:pt x="661" y="0"/>
                  </a:moveTo>
                  <a:cubicBezTo>
                    <a:pt x="478" y="330"/>
                    <a:pt x="258" y="623"/>
                    <a:pt x="1" y="898"/>
                  </a:cubicBezTo>
                  <a:lnTo>
                    <a:pt x="111" y="1008"/>
                  </a:lnTo>
                  <a:cubicBezTo>
                    <a:pt x="386" y="733"/>
                    <a:pt x="606" y="422"/>
                    <a:pt x="807" y="73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587;p43">
              <a:extLst>
                <a:ext uri="{FF2B5EF4-FFF2-40B4-BE49-F238E27FC236}">
                  <a16:creationId xmlns:a16="http://schemas.microsoft.com/office/drawing/2014/main" id="{5DE402C8-4882-ABA6-BA46-BD34B3E4809C}"/>
                </a:ext>
              </a:extLst>
            </p:cNvPr>
            <p:cNvSpPr/>
            <p:nvPr/>
          </p:nvSpPr>
          <p:spPr>
            <a:xfrm rot="2124408">
              <a:off x="12818439" y="2452282"/>
              <a:ext cx="148963" cy="27262"/>
            </a:xfrm>
            <a:custGeom>
              <a:avLst/>
              <a:gdLst/>
              <a:ahLst/>
              <a:cxnLst/>
              <a:rect l="l" t="t" r="r" b="b"/>
              <a:pathLst>
                <a:path w="1907" h="349" extrusionOk="0">
                  <a:moveTo>
                    <a:pt x="55" y="1"/>
                  </a:moveTo>
                  <a:lnTo>
                    <a:pt x="0" y="147"/>
                  </a:lnTo>
                  <a:cubicBezTo>
                    <a:pt x="440" y="276"/>
                    <a:pt x="917" y="349"/>
                    <a:pt x="1375" y="349"/>
                  </a:cubicBezTo>
                  <a:cubicBezTo>
                    <a:pt x="1558" y="349"/>
                    <a:pt x="1723" y="349"/>
                    <a:pt x="1906" y="331"/>
                  </a:cubicBezTo>
                  <a:lnTo>
                    <a:pt x="1888" y="166"/>
                  </a:lnTo>
                  <a:cubicBezTo>
                    <a:pt x="1710" y="187"/>
                    <a:pt x="1532" y="197"/>
                    <a:pt x="1355" y="197"/>
                  </a:cubicBezTo>
                  <a:cubicBezTo>
                    <a:pt x="912" y="197"/>
                    <a:pt x="474" y="132"/>
                    <a:pt x="5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588;p43">
              <a:extLst>
                <a:ext uri="{FF2B5EF4-FFF2-40B4-BE49-F238E27FC236}">
                  <a16:creationId xmlns:a16="http://schemas.microsoft.com/office/drawing/2014/main" id="{0B44F95A-8D69-C429-73BE-76EFE25AB8B9}"/>
                </a:ext>
              </a:extLst>
            </p:cNvPr>
            <p:cNvSpPr/>
            <p:nvPr/>
          </p:nvSpPr>
          <p:spPr>
            <a:xfrm rot="2124408">
              <a:off x="12999313" y="2533796"/>
              <a:ext cx="55930" cy="27262"/>
            </a:xfrm>
            <a:custGeom>
              <a:avLst/>
              <a:gdLst/>
              <a:ahLst/>
              <a:cxnLst/>
              <a:rect l="l" t="t" r="r" b="b"/>
              <a:pathLst>
                <a:path w="716" h="349" extrusionOk="0">
                  <a:moveTo>
                    <a:pt x="661" y="0"/>
                  </a:moveTo>
                  <a:cubicBezTo>
                    <a:pt x="441" y="92"/>
                    <a:pt x="221" y="147"/>
                    <a:pt x="1" y="202"/>
                  </a:cubicBezTo>
                  <a:lnTo>
                    <a:pt x="38" y="348"/>
                  </a:lnTo>
                  <a:cubicBezTo>
                    <a:pt x="276" y="293"/>
                    <a:pt x="496" y="220"/>
                    <a:pt x="716" y="147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589;p43">
              <a:extLst>
                <a:ext uri="{FF2B5EF4-FFF2-40B4-BE49-F238E27FC236}">
                  <a16:creationId xmlns:a16="http://schemas.microsoft.com/office/drawing/2014/main" id="{9638B09D-4D47-84BF-6549-9527DE1A657A}"/>
                </a:ext>
              </a:extLst>
            </p:cNvPr>
            <p:cNvSpPr/>
            <p:nvPr/>
          </p:nvSpPr>
          <p:spPr>
            <a:xfrm rot="2124408">
              <a:off x="13138115" y="2506500"/>
              <a:ext cx="55930" cy="47259"/>
            </a:xfrm>
            <a:custGeom>
              <a:avLst/>
              <a:gdLst/>
              <a:ahLst/>
              <a:cxnLst/>
              <a:rect l="l" t="t" r="r" b="b"/>
              <a:pathLst>
                <a:path w="716" h="605" extrusionOk="0">
                  <a:moveTo>
                    <a:pt x="605" y="0"/>
                  </a:moveTo>
                  <a:cubicBezTo>
                    <a:pt x="422" y="183"/>
                    <a:pt x="221" y="330"/>
                    <a:pt x="1" y="477"/>
                  </a:cubicBezTo>
                  <a:lnTo>
                    <a:pt x="74" y="605"/>
                  </a:lnTo>
                  <a:cubicBezTo>
                    <a:pt x="312" y="458"/>
                    <a:pt x="532" y="293"/>
                    <a:pt x="715" y="110"/>
                  </a:cubicBezTo>
                  <a:lnTo>
                    <a:pt x="60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590;p43">
              <a:extLst>
                <a:ext uri="{FF2B5EF4-FFF2-40B4-BE49-F238E27FC236}">
                  <a16:creationId xmlns:a16="http://schemas.microsoft.com/office/drawing/2014/main" id="{64357E9B-4F38-6D69-39BB-660E8BBCC699}"/>
                </a:ext>
              </a:extLst>
            </p:cNvPr>
            <p:cNvSpPr/>
            <p:nvPr/>
          </p:nvSpPr>
          <p:spPr>
            <a:xfrm rot="2124408">
              <a:off x="12933978" y="1623115"/>
              <a:ext cx="290818" cy="298630"/>
            </a:xfrm>
            <a:custGeom>
              <a:avLst/>
              <a:gdLst/>
              <a:ahLst/>
              <a:cxnLst/>
              <a:rect l="l" t="t" r="r" b="b"/>
              <a:pathLst>
                <a:path w="3723" h="3823" extrusionOk="0">
                  <a:moveTo>
                    <a:pt x="3328" y="1"/>
                  </a:moveTo>
                  <a:cubicBezTo>
                    <a:pt x="3296" y="1"/>
                    <a:pt x="3262" y="7"/>
                    <a:pt x="3226" y="19"/>
                  </a:cubicBezTo>
                  <a:cubicBezTo>
                    <a:pt x="1687" y="532"/>
                    <a:pt x="440" y="1852"/>
                    <a:pt x="55" y="3447"/>
                  </a:cubicBezTo>
                  <a:cubicBezTo>
                    <a:pt x="0" y="3678"/>
                    <a:pt x="183" y="3823"/>
                    <a:pt x="358" y="3823"/>
                  </a:cubicBezTo>
                  <a:cubicBezTo>
                    <a:pt x="474" y="3823"/>
                    <a:pt x="587" y="3758"/>
                    <a:pt x="624" y="3612"/>
                  </a:cubicBezTo>
                  <a:cubicBezTo>
                    <a:pt x="972" y="2219"/>
                    <a:pt x="2035" y="1046"/>
                    <a:pt x="3391" y="606"/>
                  </a:cubicBezTo>
                  <a:cubicBezTo>
                    <a:pt x="3722" y="490"/>
                    <a:pt x="3620" y="1"/>
                    <a:pt x="332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591;p43">
              <a:extLst>
                <a:ext uri="{FF2B5EF4-FFF2-40B4-BE49-F238E27FC236}">
                  <a16:creationId xmlns:a16="http://schemas.microsoft.com/office/drawing/2014/main" id="{EC5753D8-17C1-424A-9612-A721B1FDD1BC}"/>
                </a:ext>
              </a:extLst>
            </p:cNvPr>
            <p:cNvSpPr/>
            <p:nvPr/>
          </p:nvSpPr>
          <p:spPr>
            <a:xfrm rot="2124408">
              <a:off x="14191633" y="2113464"/>
              <a:ext cx="100298" cy="230905"/>
            </a:xfrm>
            <a:custGeom>
              <a:avLst/>
              <a:gdLst/>
              <a:ahLst/>
              <a:cxnLst/>
              <a:rect l="l" t="t" r="r" b="b"/>
              <a:pathLst>
                <a:path w="1284" h="2956" extrusionOk="0">
                  <a:moveTo>
                    <a:pt x="342" y="0"/>
                  </a:moveTo>
                  <a:cubicBezTo>
                    <a:pt x="259" y="0"/>
                    <a:pt x="177" y="33"/>
                    <a:pt x="129" y="90"/>
                  </a:cubicBezTo>
                  <a:cubicBezTo>
                    <a:pt x="1" y="200"/>
                    <a:pt x="19" y="383"/>
                    <a:pt x="129" y="512"/>
                  </a:cubicBezTo>
                  <a:cubicBezTo>
                    <a:pt x="569" y="1061"/>
                    <a:pt x="624" y="1886"/>
                    <a:pt x="276" y="2509"/>
                  </a:cubicBezTo>
                  <a:cubicBezTo>
                    <a:pt x="150" y="2737"/>
                    <a:pt x="363" y="2955"/>
                    <a:pt x="567" y="2955"/>
                  </a:cubicBezTo>
                  <a:cubicBezTo>
                    <a:pt x="660" y="2955"/>
                    <a:pt x="750" y="2911"/>
                    <a:pt x="807" y="2803"/>
                  </a:cubicBezTo>
                  <a:cubicBezTo>
                    <a:pt x="1284" y="1941"/>
                    <a:pt x="1156" y="860"/>
                    <a:pt x="551" y="90"/>
                  </a:cubicBezTo>
                  <a:cubicBezTo>
                    <a:pt x="498" y="28"/>
                    <a:pt x="420" y="0"/>
                    <a:pt x="3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592;p43">
              <a:extLst>
                <a:ext uri="{FF2B5EF4-FFF2-40B4-BE49-F238E27FC236}">
                  <a16:creationId xmlns:a16="http://schemas.microsoft.com/office/drawing/2014/main" id="{5BA8A99F-9E65-B8F0-DB10-82AF2EDC35FA}"/>
                </a:ext>
              </a:extLst>
            </p:cNvPr>
            <p:cNvSpPr/>
            <p:nvPr/>
          </p:nvSpPr>
          <p:spPr>
            <a:xfrm rot="2124408">
              <a:off x="13979281" y="2764591"/>
              <a:ext cx="121780" cy="81707"/>
            </a:xfrm>
            <a:custGeom>
              <a:avLst/>
              <a:gdLst/>
              <a:ahLst/>
              <a:cxnLst/>
              <a:rect l="l" t="t" r="r" b="b"/>
              <a:pathLst>
                <a:path w="1559" h="1046" extrusionOk="0">
                  <a:moveTo>
                    <a:pt x="323" y="0"/>
                  </a:moveTo>
                  <a:cubicBezTo>
                    <a:pt x="218" y="0"/>
                    <a:pt x="117" y="49"/>
                    <a:pt x="55" y="147"/>
                  </a:cubicBezTo>
                  <a:cubicBezTo>
                    <a:pt x="0" y="275"/>
                    <a:pt x="19" y="477"/>
                    <a:pt x="165" y="550"/>
                  </a:cubicBezTo>
                  <a:cubicBezTo>
                    <a:pt x="477" y="715"/>
                    <a:pt x="770" y="862"/>
                    <a:pt x="1082" y="1008"/>
                  </a:cubicBezTo>
                  <a:cubicBezTo>
                    <a:pt x="1125" y="1033"/>
                    <a:pt x="1176" y="1045"/>
                    <a:pt x="1227" y="1045"/>
                  </a:cubicBezTo>
                  <a:cubicBezTo>
                    <a:pt x="1330" y="1045"/>
                    <a:pt x="1436" y="996"/>
                    <a:pt x="1485" y="898"/>
                  </a:cubicBezTo>
                  <a:cubicBezTo>
                    <a:pt x="1558" y="770"/>
                    <a:pt x="1522" y="568"/>
                    <a:pt x="1375" y="495"/>
                  </a:cubicBezTo>
                  <a:cubicBezTo>
                    <a:pt x="1082" y="330"/>
                    <a:pt x="770" y="184"/>
                    <a:pt x="477" y="37"/>
                  </a:cubicBezTo>
                  <a:cubicBezTo>
                    <a:pt x="428" y="13"/>
                    <a:pt x="375" y="0"/>
                    <a:pt x="3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593;p43">
              <a:extLst>
                <a:ext uri="{FF2B5EF4-FFF2-40B4-BE49-F238E27FC236}">
                  <a16:creationId xmlns:a16="http://schemas.microsoft.com/office/drawing/2014/main" id="{4DC6A63A-7C9C-1A66-236B-4622C02951DB}"/>
                </a:ext>
              </a:extLst>
            </p:cNvPr>
            <p:cNvSpPr/>
            <p:nvPr/>
          </p:nvSpPr>
          <p:spPr>
            <a:xfrm rot="2124408">
              <a:off x="13851750" y="1558377"/>
              <a:ext cx="127482" cy="205752"/>
            </a:xfrm>
            <a:custGeom>
              <a:avLst/>
              <a:gdLst/>
              <a:ahLst/>
              <a:cxnLst/>
              <a:rect l="l" t="t" r="r" b="b"/>
              <a:pathLst>
                <a:path w="1632" h="2634" extrusionOk="0">
                  <a:moveTo>
                    <a:pt x="361" y="0"/>
                  </a:moveTo>
                  <a:cubicBezTo>
                    <a:pt x="254" y="0"/>
                    <a:pt x="142" y="63"/>
                    <a:pt x="92" y="151"/>
                  </a:cubicBezTo>
                  <a:cubicBezTo>
                    <a:pt x="0" y="298"/>
                    <a:pt x="55" y="481"/>
                    <a:pt x="202" y="573"/>
                  </a:cubicBezTo>
                  <a:cubicBezTo>
                    <a:pt x="220" y="573"/>
                    <a:pt x="238" y="591"/>
                    <a:pt x="257" y="609"/>
                  </a:cubicBezTo>
                  <a:cubicBezTo>
                    <a:pt x="293" y="646"/>
                    <a:pt x="330" y="664"/>
                    <a:pt x="367" y="701"/>
                  </a:cubicBezTo>
                  <a:cubicBezTo>
                    <a:pt x="403" y="738"/>
                    <a:pt x="440" y="774"/>
                    <a:pt x="458" y="811"/>
                  </a:cubicBezTo>
                  <a:cubicBezTo>
                    <a:pt x="477" y="811"/>
                    <a:pt x="495" y="829"/>
                    <a:pt x="495" y="848"/>
                  </a:cubicBezTo>
                  <a:cubicBezTo>
                    <a:pt x="513" y="848"/>
                    <a:pt x="532" y="884"/>
                    <a:pt x="532" y="884"/>
                  </a:cubicBezTo>
                  <a:cubicBezTo>
                    <a:pt x="550" y="903"/>
                    <a:pt x="568" y="921"/>
                    <a:pt x="568" y="921"/>
                  </a:cubicBezTo>
                  <a:cubicBezTo>
                    <a:pt x="568" y="939"/>
                    <a:pt x="587" y="958"/>
                    <a:pt x="605" y="976"/>
                  </a:cubicBezTo>
                  <a:cubicBezTo>
                    <a:pt x="623" y="1013"/>
                    <a:pt x="642" y="1049"/>
                    <a:pt x="660" y="1086"/>
                  </a:cubicBezTo>
                  <a:cubicBezTo>
                    <a:pt x="678" y="1123"/>
                    <a:pt x="715" y="1159"/>
                    <a:pt x="733" y="1196"/>
                  </a:cubicBezTo>
                  <a:cubicBezTo>
                    <a:pt x="733" y="1196"/>
                    <a:pt x="733" y="1233"/>
                    <a:pt x="752" y="1251"/>
                  </a:cubicBezTo>
                  <a:cubicBezTo>
                    <a:pt x="752" y="1269"/>
                    <a:pt x="770" y="1287"/>
                    <a:pt x="770" y="1287"/>
                  </a:cubicBezTo>
                  <a:cubicBezTo>
                    <a:pt x="788" y="1379"/>
                    <a:pt x="825" y="1452"/>
                    <a:pt x="843" y="1544"/>
                  </a:cubicBezTo>
                  <a:cubicBezTo>
                    <a:pt x="843" y="1599"/>
                    <a:pt x="862" y="1636"/>
                    <a:pt x="862" y="1672"/>
                  </a:cubicBezTo>
                  <a:cubicBezTo>
                    <a:pt x="862" y="1672"/>
                    <a:pt x="862" y="1691"/>
                    <a:pt x="862" y="1691"/>
                  </a:cubicBezTo>
                  <a:cubicBezTo>
                    <a:pt x="862" y="1709"/>
                    <a:pt x="862" y="1746"/>
                    <a:pt x="880" y="1764"/>
                  </a:cubicBezTo>
                  <a:cubicBezTo>
                    <a:pt x="880" y="1856"/>
                    <a:pt x="880" y="1947"/>
                    <a:pt x="862" y="2039"/>
                  </a:cubicBezTo>
                  <a:cubicBezTo>
                    <a:pt x="862" y="2057"/>
                    <a:pt x="862" y="2076"/>
                    <a:pt x="862" y="2094"/>
                  </a:cubicBezTo>
                  <a:cubicBezTo>
                    <a:pt x="862" y="2094"/>
                    <a:pt x="862" y="2112"/>
                    <a:pt x="862" y="2112"/>
                  </a:cubicBezTo>
                  <a:cubicBezTo>
                    <a:pt x="843" y="2167"/>
                    <a:pt x="843" y="2204"/>
                    <a:pt x="825" y="2259"/>
                  </a:cubicBezTo>
                  <a:cubicBezTo>
                    <a:pt x="788" y="2406"/>
                    <a:pt x="880" y="2589"/>
                    <a:pt x="1045" y="2626"/>
                  </a:cubicBezTo>
                  <a:cubicBezTo>
                    <a:pt x="1067" y="2631"/>
                    <a:pt x="1089" y="2634"/>
                    <a:pt x="1112" y="2634"/>
                  </a:cubicBezTo>
                  <a:cubicBezTo>
                    <a:pt x="1243" y="2634"/>
                    <a:pt x="1380" y="2549"/>
                    <a:pt x="1411" y="2424"/>
                  </a:cubicBezTo>
                  <a:cubicBezTo>
                    <a:pt x="1631" y="1526"/>
                    <a:pt x="1265" y="554"/>
                    <a:pt x="495" y="41"/>
                  </a:cubicBezTo>
                  <a:cubicBezTo>
                    <a:pt x="455" y="13"/>
                    <a:pt x="408" y="0"/>
                    <a:pt x="3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594;p43">
              <a:extLst>
                <a:ext uri="{FF2B5EF4-FFF2-40B4-BE49-F238E27FC236}">
                  <a16:creationId xmlns:a16="http://schemas.microsoft.com/office/drawing/2014/main" id="{9913BF4B-F4E7-7418-9C56-C010A045F37F}"/>
                </a:ext>
              </a:extLst>
            </p:cNvPr>
            <p:cNvSpPr/>
            <p:nvPr/>
          </p:nvSpPr>
          <p:spPr>
            <a:xfrm rot="2124408">
              <a:off x="13057468" y="1084265"/>
              <a:ext cx="167554" cy="70303"/>
            </a:xfrm>
            <a:custGeom>
              <a:avLst/>
              <a:gdLst/>
              <a:ahLst/>
              <a:cxnLst/>
              <a:rect l="l" t="t" r="r" b="b"/>
              <a:pathLst>
                <a:path w="2145" h="900" extrusionOk="0">
                  <a:moveTo>
                    <a:pt x="775" y="0"/>
                  </a:moveTo>
                  <a:cubicBezTo>
                    <a:pt x="602" y="0"/>
                    <a:pt x="428" y="19"/>
                    <a:pt x="257" y="57"/>
                  </a:cubicBezTo>
                  <a:cubicBezTo>
                    <a:pt x="110" y="93"/>
                    <a:pt x="0" y="277"/>
                    <a:pt x="55" y="423"/>
                  </a:cubicBezTo>
                  <a:cubicBezTo>
                    <a:pt x="102" y="564"/>
                    <a:pt x="216" y="651"/>
                    <a:pt x="350" y="651"/>
                  </a:cubicBezTo>
                  <a:cubicBezTo>
                    <a:pt x="374" y="651"/>
                    <a:pt x="398" y="648"/>
                    <a:pt x="422" y="643"/>
                  </a:cubicBezTo>
                  <a:cubicBezTo>
                    <a:pt x="459" y="625"/>
                    <a:pt x="495" y="625"/>
                    <a:pt x="513" y="625"/>
                  </a:cubicBezTo>
                  <a:cubicBezTo>
                    <a:pt x="532" y="625"/>
                    <a:pt x="550" y="625"/>
                    <a:pt x="550" y="606"/>
                  </a:cubicBezTo>
                  <a:lnTo>
                    <a:pt x="917" y="606"/>
                  </a:lnTo>
                  <a:cubicBezTo>
                    <a:pt x="933" y="606"/>
                    <a:pt x="963" y="606"/>
                    <a:pt x="995" y="619"/>
                  </a:cubicBezTo>
                  <a:lnTo>
                    <a:pt x="995" y="619"/>
                  </a:lnTo>
                  <a:cubicBezTo>
                    <a:pt x="988" y="617"/>
                    <a:pt x="982" y="617"/>
                    <a:pt x="981" y="617"/>
                  </a:cubicBezTo>
                  <a:cubicBezTo>
                    <a:pt x="978" y="617"/>
                    <a:pt x="984" y="619"/>
                    <a:pt x="1008" y="625"/>
                  </a:cubicBezTo>
                  <a:cubicBezTo>
                    <a:pt x="1004" y="622"/>
                    <a:pt x="999" y="620"/>
                    <a:pt x="995" y="619"/>
                  </a:cubicBezTo>
                  <a:lnTo>
                    <a:pt x="995" y="619"/>
                  </a:lnTo>
                  <a:cubicBezTo>
                    <a:pt x="1008" y="621"/>
                    <a:pt x="1027" y="625"/>
                    <a:pt x="1027" y="625"/>
                  </a:cubicBezTo>
                  <a:cubicBezTo>
                    <a:pt x="1155" y="643"/>
                    <a:pt x="1265" y="680"/>
                    <a:pt x="1375" y="716"/>
                  </a:cubicBezTo>
                  <a:cubicBezTo>
                    <a:pt x="1389" y="716"/>
                    <a:pt x="1444" y="747"/>
                    <a:pt x="1447" y="747"/>
                  </a:cubicBezTo>
                  <a:cubicBezTo>
                    <a:pt x="1448" y="747"/>
                    <a:pt x="1444" y="744"/>
                    <a:pt x="1430" y="735"/>
                  </a:cubicBezTo>
                  <a:cubicBezTo>
                    <a:pt x="1448" y="735"/>
                    <a:pt x="1467" y="753"/>
                    <a:pt x="1485" y="771"/>
                  </a:cubicBezTo>
                  <a:cubicBezTo>
                    <a:pt x="1540" y="790"/>
                    <a:pt x="1613" y="826"/>
                    <a:pt x="1668" y="863"/>
                  </a:cubicBezTo>
                  <a:cubicBezTo>
                    <a:pt x="1711" y="887"/>
                    <a:pt x="1762" y="900"/>
                    <a:pt x="1813" y="900"/>
                  </a:cubicBezTo>
                  <a:cubicBezTo>
                    <a:pt x="1917" y="900"/>
                    <a:pt x="2023" y="851"/>
                    <a:pt x="2071" y="753"/>
                  </a:cubicBezTo>
                  <a:cubicBezTo>
                    <a:pt x="2145" y="606"/>
                    <a:pt x="2108" y="423"/>
                    <a:pt x="1961" y="331"/>
                  </a:cubicBezTo>
                  <a:cubicBezTo>
                    <a:pt x="1611" y="111"/>
                    <a:pt x="1196" y="0"/>
                    <a:pt x="7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1" name="Google Shape;941;p55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FEEDBACK</a:t>
            </a:r>
            <a:endParaRPr/>
          </a:p>
        </p:txBody>
      </p:sp>
      <p:sp>
        <p:nvSpPr>
          <p:cNvPr id="942" name="Google Shape;942;p55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MARKET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cxnSp>
        <p:nvCxnSpPr>
          <p:cNvPr id="943" name="Google Shape;943;p55"/>
          <p:cNvCxnSpPr/>
          <p:nvPr/>
        </p:nvCxnSpPr>
        <p:spPr>
          <a:xfrm>
            <a:off x="4581225" y="2550525"/>
            <a:ext cx="41520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44" name="Google Shape;944;p55"/>
          <p:cNvCxnSpPr/>
          <p:nvPr/>
        </p:nvCxnSpPr>
        <p:spPr>
          <a:xfrm>
            <a:off x="4581225" y="3640925"/>
            <a:ext cx="41520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45" name="Google Shape;945;p55"/>
          <p:cNvCxnSpPr/>
          <p:nvPr/>
        </p:nvCxnSpPr>
        <p:spPr>
          <a:xfrm rot="10800000">
            <a:off x="4581225" y="1442923"/>
            <a:ext cx="0" cy="329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46" name="Google Shape;946;p55"/>
          <p:cNvSpPr txBox="1"/>
          <p:nvPr/>
        </p:nvSpPr>
        <p:spPr>
          <a:xfrm flipH="1">
            <a:off x="5880425" y="1934106"/>
            <a:ext cx="2851089" cy="6722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" sz="1200"/>
              <a:t>Students are more motivated to complete tasks when rewards and progression are included.</a:t>
            </a:r>
            <a:br>
              <a:rPr lang="en" sz="1200"/>
            </a:br>
            <a:r>
              <a:rPr lang="en" sz="1200"/>
              <a:t> </a:t>
            </a:r>
          </a:p>
        </p:txBody>
      </p:sp>
      <p:sp>
        <p:nvSpPr>
          <p:cNvPr id="947" name="Google Shape;947;p55"/>
          <p:cNvSpPr txBox="1"/>
          <p:nvPr/>
        </p:nvSpPr>
        <p:spPr>
          <a:xfrm flipH="1">
            <a:off x="5880250" y="1509064"/>
            <a:ext cx="2740800" cy="4273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>
                <a:latin typeface="Dela Gothic One"/>
                <a:ea typeface="Dela Gothic One"/>
              </a:rPr>
              <a:t>ENJOY REWARD SYSTEMS</a:t>
            </a:r>
          </a:p>
        </p:txBody>
      </p:sp>
      <p:sp>
        <p:nvSpPr>
          <p:cNvPr id="948" name="Google Shape;948;p55"/>
          <p:cNvSpPr txBox="1"/>
          <p:nvPr/>
        </p:nvSpPr>
        <p:spPr>
          <a:xfrm flipH="1">
            <a:off x="5880275" y="3028257"/>
            <a:ext cx="2851089" cy="551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"/>
              <a:t>Some students prefer simple, easy-to-use apps with minimal effort.</a:t>
            </a:r>
            <a:endParaRPr lang="en-US"/>
          </a:p>
        </p:txBody>
      </p:sp>
      <p:sp>
        <p:nvSpPr>
          <p:cNvPr id="949" name="Google Shape;949;p55"/>
          <p:cNvSpPr txBox="1"/>
          <p:nvPr/>
        </p:nvSpPr>
        <p:spPr>
          <a:xfrm flipH="1">
            <a:off x="5880250" y="2605562"/>
            <a:ext cx="2550300" cy="4248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>
                <a:latin typeface="Dela Gothic One"/>
                <a:ea typeface="Dela Gothic One"/>
                <a:cs typeface="Dela Gothic One"/>
              </a:rPr>
              <a:t>PREFER SIMPLE APPS</a:t>
            </a:r>
            <a:endParaRPr lang="en">
              <a:solidFill>
                <a:srgbClr val="000000"/>
              </a:solidFill>
              <a:latin typeface="Dela Gothic One"/>
              <a:ea typeface="Dela Gothic One"/>
              <a:cs typeface="Dela Gothic One"/>
            </a:endParaRPr>
          </a:p>
        </p:txBody>
      </p:sp>
      <p:sp>
        <p:nvSpPr>
          <p:cNvPr id="950" name="Google Shape;950;p55"/>
          <p:cNvSpPr txBox="1"/>
          <p:nvPr/>
        </p:nvSpPr>
        <p:spPr>
          <a:xfrm flipH="1">
            <a:off x="5880275" y="4182566"/>
            <a:ext cx="2750826" cy="3414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"/>
              <a:t>A small group showed little interest in productivity or tracking apps.</a:t>
            </a:r>
            <a:endParaRPr lang="en-US"/>
          </a:p>
        </p:txBody>
      </p:sp>
      <p:sp>
        <p:nvSpPr>
          <p:cNvPr id="951" name="Google Shape;951;p55"/>
          <p:cNvSpPr txBox="1"/>
          <p:nvPr/>
        </p:nvSpPr>
        <p:spPr>
          <a:xfrm flipH="1">
            <a:off x="5880200" y="3777477"/>
            <a:ext cx="2550300" cy="29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 sz="1700">
                <a:latin typeface="Dela Gothic One"/>
                <a:ea typeface="Dela Gothic One"/>
                <a:cs typeface="Dela Gothic One"/>
              </a:rPr>
              <a:t>LOW INTEREST</a:t>
            </a:r>
            <a:endParaRPr lang="en" sz="1700">
              <a:solidFill>
                <a:srgbClr val="000000"/>
              </a:solidFill>
              <a:latin typeface="Dela Gothic One"/>
              <a:ea typeface="Dela Gothic One"/>
              <a:cs typeface="Dela Gothic One"/>
            </a:endParaRPr>
          </a:p>
        </p:txBody>
      </p:sp>
      <p:sp>
        <p:nvSpPr>
          <p:cNvPr id="952" name="Google Shape;952;p55"/>
          <p:cNvSpPr txBox="1"/>
          <p:nvPr/>
        </p:nvSpPr>
        <p:spPr>
          <a:xfrm flipH="1">
            <a:off x="1061606" y="3917765"/>
            <a:ext cx="3078400" cy="7161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algn="ctr"/>
            <a:r>
              <a:rPr lang="en-GB" sz="1000">
                <a:solidFill>
                  <a:srgbClr val="2E3338"/>
                </a:solidFill>
              </a:rPr>
              <a:t>The results show that most students are motivated by reward-based systems, supporting the use of gamification to improve screen time habits.</a:t>
            </a:r>
            <a:endParaRPr lang="en-US"/>
          </a:p>
        </p:txBody>
      </p:sp>
      <p:sp>
        <p:nvSpPr>
          <p:cNvPr id="953" name="Google Shape;953;p55"/>
          <p:cNvSpPr txBox="1"/>
          <p:nvPr/>
        </p:nvSpPr>
        <p:spPr>
          <a:xfrm>
            <a:off x="4581225" y="1648369"/>
            <a:ext cx="1299300" cy="3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lt2"/>
                </a:solidFill>
                <a:latin typeface="Dela Gothic One"/>
                <a:ea typeface="Dela Gothic One"/>
                <a:cs typeface="Dela Gothic One"/>
                <a:sym typeface="Dela Gothic One"/>
              </a:rPr>
              <a:t>70%</a:t>
            </a:r>
            <a:endParaRPr sz="2500">
              <a:solidFill>
                <a:schemeClr val="lt2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954" name="Google Shape;954;p55"/>
          <p:cNvSpPr txBox="1"/>
          <p:nvPr/>
        </p:nvSpPr>
        <p:spPr>
          <a:xfrm>
            <a:off x="4581225" y="2703476"/>
            <a:ext cx="1299300" cy="3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accent2"/>
                </a:solidFill>
                <a:latin typeface="Dela Gothic One"/>
                <a:ea typeface="Dela Gothic One"/>
                <a:cs typeface="Dela Gothic One"/>
                <a:sym typeface="Dela Gothic One"/>
              </a:rPr>
              <a:t>20%</a:t>
            </a:r>
            <a:endParaRPr sz="2500">
              <a:solidFill>
                <a:schemeClr val="accent2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955" name="Google Shape;955;p55"/>
          <p:cNvSpPr txBox="1"/>
          <p:nvPr/>
        </p:nvSpPr>
        <p:spPr>
          <a:xfrm>
            <a:off x="4581225" y="3785329"/>
            <a:ext cx="1299300" cy="32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accent4"/>
                </a:solidFill>
                <a:latin typeface="Dela Gothic One"/>
                <a:ea typeface="Dela Gothic One"/>
                <a:cs typeface="Dela Gothic One"/>
                <a:sym typeface="Dela Gothic One"/>
              </a:rPr>
              <a:t>10%</a:t>
            </a:r>
            <a:endParaRPr sz="2500">
              <a:solidFill>
                <a:schemeClr val="accent4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pic>
        <p:nvPicPr>
          <p:cNvPr id="2" name="Picture 1" descr="A blue red yellow and orange circle with a triangle in the center&#10;&#10;AI-generated content may be incorrect.">
            <a:extLst>
              <a:ext uri="{FF2B5EF4-FFF2-40B4-BE49-F238E27FC236}">
                <a16:creationId xmlns:a16="http://schemas.microsoft.com/office/drawing/2014/main" id="{0D5B8C22-96D8-4139-EBD5-CE20F4069B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299" t="5373" r="6569" b="8853"/>
          <a:stretch>
            <a:fillRect/>
          </a:stretch>
        </p:blipFill>
        <p:spPr>
          <a:xfrm>
            <a:off x="1357808" y="1697059"/>
            <a:ext cx="2288480" cy="2193018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3" name="Google Shape;793;p51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COMPETITORS</a:t>
            </a:r>
            <a:endParaRPr/>
          </a:p>
        </p:txBody>
      </p:sp>
      <p:sp>
        <p:nvSpPr>
          <p:cNvPr id="794" name="Google Shape;794;p51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MARKET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795" name="Google Shape;795;p51"/>
          <p:cNvSpPr txBox="1">
            <a:spLocks noGrp="1"/>
          </p:cNvSpPr>
          <p:nvPr>
            <p:ph type="title" idx="2"/>
          </p:nvPr>
        </p:nvSpPr>
        <p:spPr>
          <a:xfrm>
            <a:off x="721075" y="1799013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OPAL</a:t>
            </a:r>
            <a:endParaRPr/>
          </a:p>
        </p:txBody>
      </p:sp>
      <p:sp>
        <p:nvSpPr>
          <p:cNvPr id="796" name="Google Shape;796;p51"/>
          <p:cNvSpPr txBox="1">
            <a:spLocks noGrp="1"/>
          </p:cNvSpPr>
          <p:nvPr>
            <p:ph type="subTitle" idx="1"/>
          </p:nvPr>
        </p:nvSpPr>
        <p:spPr>
          <a:xfrm>
            <a:off x="721823" y="2154987"/>
            <a:ext cx="2297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Opal is a premium option for app blockers exclusive to IOS. It does not include pets.</a:t>
            </a:r>
            <a:endParaRPr/>
          </a:p>
        </p:txBody>
      </p:sp>
      <p:sp>
        <p:nvSpPr>
          <p:cNvPr id="797" name="Google Shape;797;p51"/>
          <p:cNvSpPr txBox="1">
            <a:spLocks noGrp="1"/>
          </p:cNvSpPr>
          <p:nvPr>
            <p:ph type="title" idx="3"/>
          </p:nvPr>
        </p:nvSpPr>
        <p:spPr>
          <a:xfrm>
            <a:off x="721075" y="3429139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APPBLOCK</a:t>
            </a:r>
            <a:endParaRPr/>
          </a:p>
        </p:txBody>
      </p:sp>
      <p:sp>
        <p:nvSpPr>
          <p:cNvPr id="798" name="Google Shape;798;p51"/>
          <p:cNvSpPr txBox="1">
            <a:spLocks noGrp="1"/>
          </p:cNvSpPr>
          <p:nvPr>
            <p:ph type="subTitle" idx="4"/>
          </p:nvPr>
        </p:nvSpPr>
        <p:spPr>
          <a:xfrm>
            <a:off x="721823" y="3785114"/>
            <a:ext cx="2297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err="1"/>
              <a:t>Appblock</a:t>
            </a:r>
            <a:r>
              <a:rPr lang="en-GB"/>
              <a:t> is for IOS and Android, and creates sessions where users can block specific apps.</a:t>
            </a:r>
            <a:endParaRPr/>
          </a:p>
        </p:txBody>
      </p:sp>
      <p:sp>
        <p:nvSpPr>
          <p:cNvPr id="799" name="Google Shape;799;p51"/>
          <p:cNvSpPr txBox="1">
            <a:spLocks noGrp="1"/>
          </p:cNvSpPr>
          <p:nvPr>
            <p:ph type="title" idx="5"/>
          </p:nvPr>
        </p:nvSpPr>
        <p:spPr>
          <a:xfrm>
            <a:off x="4890725" y="1799013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FOREST</a:t>
            </a:r>
            <a:endParaRPr/>
          </a:p>
        </p:txBody>
      </p:sp>
      <p:sp>
        <p:nvSpPr>
          <p:cNvPr id="800" name="Google Shape;800;p51"/>
          <p:cNvSpPr txBox="1">
            <a:spLocks noGrp="1"/>
          </p:cNvSpPr>
          <p:nvPr>
            <p:ph type="subTitle" idx="6"/>
          </p:nvPr>
        </p:nvSpPr>
        <p:spPr>
          <a:xfrm>
            <a:off x="4834761" y="2137297"/>
            <a:ext cx="2580035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Forest is a more visual approach, where users plant a virtual tree that dies if they leave the app to check distractions. This is similar to PAWSUMO, but we wanted to go a less strict route.</a:t>
            </a:r>
            <a:endParaRPr sz="1100"/>
          </a:p>
        </p:txBody>
      </p:sp>
      <p:sp>
        <p:nvSpPr>
          <p:cNvPr id="801" name="Google Shape;801;p51"/>
          <p:cNvSpPr txBox="1">
            <a:spLocks noGrp="1"/>
          </p:cNvSpPr>
          <p:nvPr>
            <p:ph type="title" idx="7"/>
          </p:nvPr>
        </p:nvSpPr>
        <p:spPr>
          <a:xfrm>
            <a:off x="4890725" y="3362414"/>
            <a:ext cx="22989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SCREENZEN</a:t>
            </a:r>
            <a:endParaRPr/>
          </a:p>
        </p:txBody>
      </p:sp>
      <p:sp>
        <p:nvSpPr>
          <p:cNvPr id="802" name="Google Shape;802;p51"/>
          <p:cNvSpPr txBox="1">
            <a:spLocks noGrp="1"/>
          </p:cNvSpPr>
          <p:nvPr>
            <p:ph type="subTitle" idx="8"/>
          </p:nvPr>
        </p:nvSpPr>
        <p:spPr>
          <a:xfrm>
            <a:off x="4891473" y="3718389"/>
            <a:ext cx="2297400" cy="618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err="1"/>
              <a:t>Screenzen</a:t>
            </a:r>
            <a:r>
              <a:rPr lang="en"/>
              <a:t> is completely free, similar to PAWSUMO, and offers scheduling and </a:t>
            </a:r>
            <a:r>
              <a:rPr lang="en" err="1"/>
              <a:t>customi</a:t>
            </a:r>
            <a:r>
              <a:rPr lang="en-GB"/>
              <a:t>z</a:t>
            </a:r>
            <a:r>
              <a:rPr lang="en"/>
              <a:t>able delays.</a:t>
            </a:r>
            <a:endParaRPr/>
          </a:p>
        </p:txBody>
      </p:sp>
      <p:pic>
        <p:nvPicPr>
          <p:cNvPr id="1026" name="Picture 2" descr="Opal Screen Time Limit &amp; Timer - Apps on Google Play">
            <a:extLst>
              <a:ext uri="{FF2B5EF4-FFF2-40B4-BE49-F238E27FC236}">
                <a16:creationId xmlns:a16="http://schemas.microsoft.com/office/drawing/2014/main" id="{4C459222-7440-DEF3-9D2D-1DFAC1611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493" y="1661895"/>
            <a:ext cx="1231870" cy="123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ppBlock - Block Apps &amp; Sites - Apps on Google Play">
            <a:extLst>
              <a:ext uri="{FF2B5EF4-FFF2-40B4-BE49-F238E27FC236}">
                <a16:creationId xmlns:a16="http://schemas.microsoft.com/office/drawing/2014/main" id="{C57A3F37-365C-4B17-292D-25D7D7E6C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144" y="3255662"/>
            <a:ext cx="1190709" cy="1190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orest (application) - Wikipedia">
            <a:extLst>
              <a:ext uri="{FF2B5EF4-FFF2-40B4-BE49-F238E27FC236}">
                <a16:creationId xmlns:a16="http://schemas.microsoft.com/office/drawing/2014/main" id="{8A826986-1868-44C5-48AF-2832FE03C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987" y="1703056"/>
            <a:ext cx="1190709" cy="1190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creenZen・Screen Time Control – Apps i Google Play">
            <a:extLst>
              <a:ext uri="{FF2B5EF4-FFF2-40B4-BE49-F238E27FC236}">
                <a16:creationId xmlns:a16="http://schemas.microsoft.com/office/drawing/2014/main" id="{403EEC1D-3065-FE48-8045-8530A607F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406" y="3266085"/>
            <a:ext cx="1231870" cy="123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3" name="Google Shape;903;p53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USP</a:t>
            </a:r>
            <a:endParaRPr/>
          </a:p>
        </p:txBody>
      </p:sp>
      <p:sp>
        <p:nvSpPr>
          <p:cNvPr id="905" name="Google Shape;905;p53"/>
          <p:cNvSpPr txBox="1">
            <a:spLocks noGrp="1"/>
          </p:cNvSpPr>
          <p:nvPr>
            <p:ph type="subTitle" idx="1"/>
          </p:nvPr>
        </p:nvSpPr>
        <p:spPr>
          <a:xfrm>
            <a:off x="571335" y="1686766"/>
            <a:ext cx="3421500" cy="2962165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Whilst other screen time management applications exist, we believe we offer something different– pets and pure rewards for </a:t>
            </a:r>
            <a:r>
              <a:rPr lang="en" err="1"/>
              <a:t>productiv</a:t>
            </a:r>
            <a:r>
              <a:rPr lang="en-GB" err="1"/>
              <a:t>i</a:t>
            </a:r>
            <a:r>
              <a:rPr lang="en"/>
              <a:t>ty!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But we also have not limited the game aspects-– we use these game aspects such as egg hatching, designing rooms or outfits to motivate users to BOTH check in everyday, and to take time off. </a:t>
            </a:r>
            <a:r>
              <a:rPr lang="en-GB"/>
              <a:t>I</a:t>
            </a:r>
            <a:r>
              <a:rPr lang="en"/>
              <a:t>t is also very user-friendly, and allows for a social aspect in its weekly leaderboard.</a:t>
            </a:r>
            <a:endParaRPr/>
          </a:p>
        </p:txBody>
      </p:sp>
      <p:sp>
        <p:nvSpPr>
          <p:cNvPr id="908" name="Google Shape;908;p53"/>
          <p:cNvSpPr txBox="1">
            <a:spLocks noGrp="1"/>
          </p:cNvSpPr>
          <p:nvPr>
            <p:ph type="subTitle" idx="4294967295"/>
          </p:nvPr>
        </p:nvSpPr>
        <p:spPr>
          <a:xfrm>
            <a:off x="571335" y="40755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MARKET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21C8D7-E7E8-E594-8679-DD5E3AA90BF5}"/>
              </a:ext>
            </a:extLst>
          </p:cNvPr>
          <p:cNvSpPr/>
          <p:nvPr/>
        </p:nvSpPr>
        <p:spPr>
          <a:xfrm>
            <a:off x="4572001" y="819150"/>
            <a:ext cx="4161394" cy="39013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rtoon of a cartoon character holding a device&#10;&#10;AI-generated content may be incorrect.">
            <a:extLst>
              <a:ext uri="{FF2B5EF4-FFF2-40B4-BE49-F238E27FC236}">
                <a16:creationId xmlns:a16="http://schemas.microsoft.com/office/drawing/2014/main" id="{90E57DF4-7F88-F7AB-5DEF-3419E36B35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114" y="890710"/>
            <a:ext cx="3353167" cy="375822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5B2CA35C-DE06-0EF4-B487-DA25C9C42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CF2DE350-3C36-0D82-43E1-117199D9291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 ANALYSIS</a:t>
            </a:r>
            <a:endParaRPr/>
          </a:p>
        </p:txBody>
      </p:sp>
      <p:sp>
        <p:nvSpPr>
          <p:cNvPr id="442" name="Google Shape;442;p39">
            <a:extLst>
              <a:ext uri="{FF2B5EF4-FFF2-40B4-BE49-F238E27FC236}">
                <a16:creationId xmlns:a16="http://schemas.microsoft.com/office/drawing/2014/main" id="{9271F5AD-536B-3D1E-E874-D6510E88A08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23414" y="3036285"/>
            <a:ext cx="3934912" cy="98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/>
            <a:endParaRPr lang="en-GB" sz="2000"/>
          </a:p>
          <a:p>
            <a:pPr marL="0" indent="0"/>
            <a:r>
              <a:rPr lang="en-GB" sz="2000"/>
              <a:t>Sounds too good to be true? Here’s the nitty-gritty of how PAWSUMO utilises gamification to both generate revenue, and maintain itself!</a:t>
            </a:r>
            <a:endParaRPr lang="en-US"/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42017B2B-4DAA-290D-7BFF-6322BB40C5CF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587101" y="2837738"/>
            <a:ext cx="4252905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EA06E399-4C9D-25AF-3169-458F24CD54E8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>
            <a:extLst>
              <a:ext uri="{FF2B5EF4-FFF2-40B4-BE49-F238E27FC236}">
                <a16:creationId xmlns:a16="http://schemas.microsoft.com/office/drawing/2014/main" id="{17BC7E39-4312-98A7-752B-9D8F9EC0A631}"/>
              </a:ext>
            </a:extLst>
          </p:cNvPr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AEC00FC4-3101-256B-D09A-178518C577AC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3615C56C-F244-C457-1E59-B5D7ED854D7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TITLE CARD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  <p:extLst>
      <p:ext uri="{BB962C8B-B14F-4D97-AF65-F5344CB8AC3E}">
        <p14:creationId xmlns:p14="http://schemas.microsoft.com/office/powerpoint/2010/main" val="6181862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Google Shape;1030;p57"/>
          <p:cNvSpPr/>
          <p:nvPr/>
        </p:nvSpPr>
        <p:spPr>
          <a:xfrm rot="10800000">
            <a:off x="406175" y="1459375"/>
            <a:ext cx="2508000" cy="3268500"/>
          </a:xfrm>
          <a:prstGeom prst="round1Rect">
            <a:avLst>
              <a:gd name="adj" fmla="val 8475"/>
            </a:avLst>
          </a:prstGeom>
          <a:solidFill>
            <a:schemeClr val="accent3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1" name="Google Shape;1031;p57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BUSINESS MODEL</a:t>
            </a:r>
            <a:endParaRPr/>
          </a:p>
        </p:txBody>
      </p:sp>
      <p:sp>
        <p:nvSpPr>
          <p:cNvPr id="1032" name="Google Shape;1032;p57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COST ANALYSIS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cxnSp>
        <p:nvCxnSpPr>
          <p:cNvPr id="1033" name="Google Shape;1033;p57"/>
          <p:cNvCxnSpPr/>
          <p:nvPr/>
        </p:nvCxnSpPr>
        <p:spPr>
          <a:xfrm>
            <a:off x="406200" y="2550525"/>
            <a:ext cx="83268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34" name="Google Shape;1034;p57"/>
          <p:cNvCxnSpPr/>
          <p:nvPr/>
        </p:nvCxnSpPr>
        <p:spPr>
          <a:xfrm>
            <a:off x="406200" y="3640925"/>
            <a:ext cx="83268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35" name="Google Shape;1035;p57"/>
          <p:cNvCxnSpPr/>
          <p:nvPr/>
        </p:nvCxnSpPr>
        <p:spPr>
          <a:xfrm rot="10800000">
            <a:off x="4581225" y="1442923"/>
            <a:ext cx="0" cy="329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36" name="Google Shape;1036;p57"/>
          <p:cNvSpPr txBox="1"/>
          <p:nvPr/>
        </p:nvSpPr>
        <p:spPr>
          <a:xfrm flipH="1">
            <a:off x="5181250" y="1623691"/>
            <a:ext cx="29520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-GB">
                <a:ea typeface="Barlow Medium"/>
                <a:sym typeface="Barlow Medium"/>
              </a:rPr>
              <a:t>Optional ads allow users to earn extra coins or rewards, increasing engagement without forcing payments.</a:t>
            </a:r>
            <a:endParaRPr lang="en-US"/>
          </a:p>
        </p:txBody>
      </p:sp>
      <p:sp>
        <p:nvSpPr>
          <p:cNvPr id="1037" name="Google Shape;1037;p57"/>
          <p:cNvSpPr txBox="1"/>
          <p:nvPr/>
        </p:nvSpPr>
        <p:spPr>
          <a:xfrm flipH="1">
            <a:off x="2900138" y="1767401"/>
            <a:ext cx="1662300" cy="29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 sz="1200">
                <a:latin typeface="Dela Gothic One"/>
                <a:ea typeface="Dela Gothic One"/>
              </a:rPr>
              <a:t>IN-APP REWARDS</a:t>
            </a:r>
            <a:endParaRPr lang="en-US" sz="1050">
              <a:latin typeface="Dela Gothic One"/>
              <a:ea typeface="Dela Gothic One"/>
            </a:endParaRPr>
          </a:p>
        </p:txBody>
      </p:sp>
      <p:sp>
        <p:nvSpPr>
          <p:cNvPr id="1038" name="Google Shape;1038;p57"/>
          <p:cNvSpPr txBox="1"/>
          <p:nvPr/>
        </p:nvSpPr>
        <p:spPr>
          <a:xfrm flipH="1">
            <a:off x="5181077" y="2743597"/>
            <a:ext cx="29520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/>
              <a:t>Users can unlock premium features such as exclusive pets, customization options, or faster progression.</a:t>
            </a:r>
            <a:endParaRPr lang="en-US"/>
          </a:p>
        </p:txBody>
      </p:sp>
      <p:sp>
        <p:nvSpPr>
          <p:cNvPr id="1039" name="Google Shape;1039;p57"/>
          <p:cNvSpPr txBox="1"/>
          <p:nvPr/>
        </p:nvSpPr>
        <p:spPr>
          <a:xfrm flipH="1">
            <a:off x="2907300" y="2880300"/>
            <a:ext cx="16623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 sz="1200">
                <a:latin typeface="Dela Gothic One"/>
                <a:ea typeface="Dela Gothic One"/>
              </a:rPr>
              <a:t>PREMIUM FEATURES</a:t>
            </a:r>
            <a:endParaRPr lang="en-US" sz="1050">
              <a:latin typeface="Dela Gothic One"/>
            </a:endParaRPr>
          </a:p>
        </p:txBody>
      </p:sp>
      <p:sp>
        <p:nvSpPr>
          <p:cNvPr id="1040" name="Google Shape;1040;p57"/>
          <p:cNvSpPr txBox="1"/>
          <p:nvPr/>
        </p:nvSpPr>
        <p:spPr>
          <a:xfrm flipH="1">
            <a:off x="5181077" y="3845066"/>
            <a:ext cx="29520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/>
              <a:t>Daily challenges and streak systems keep users active, increasing retention and potential revenue over time.</a:t>
            </a:r>
            <a:endParaRPr lang="en-US"/>
          </a:p>
        </p:txBody>
      </p:sp>
      <p:sp>
        <p:nvSpPr>
          <p:cNvPr id="1041" name="Google Shape;1041;p57"/>
          <p:cNvSpPr txBox="1"/>
          <p:nvPr/>
        </p:nvSpPr>
        <p:spPr>
          <a:xfrm flipH="1">
            <a:off x="2918311" y="3912058"/>
            <a:ext cx="1699172" cy="711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 sz="1200">
                <a:latin typeface="Dela Gothic One"/>
                <a:ea typeface="Dela Gothic One"/>
              </a:rPr>
              <a:t>LONG-TERM ENGAGEMENT</a:t>
            </a:r>
            <a:endParaRPr lang="en-US" sz="1200">
              <a:latin typeface="Dela Gothic One"/>
            </a:endParaRPr>
          </a:p>
        </p:txBody>
      </p:sp>
      <p:cxnSp>
        <p:nvCxnSpPr>
          <p:cNvPr id="1042" name="Google Shape;1042;p57"/>
          <p:cNvCxnSpPr/>
          <p:nvPr/>
        </p:nvCxnSpPr>
        <p:spPr>
          <a:xfrm rot="10800000">
            <a:off x="2909225" y="1442923"/>
            <a:ext cx="0" cy="329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7" name="Picture 6" descr="A gold coin with a dollar sign&#10;&#10;AI-generated content may be incorrect.">
            <a:extLst>
              <a:ext uri="{FF2B5EF4-FFF2-40B4-BE49-F238E27FC236}">
                <a16:creationId xmlns:a16="http://schemas.microsoft.com/office/drawing/2014/main" id="{746F582D-D254-D035-02A5-ED5E841F3C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58" y="1389544"/>
            <a:ext cx="1208088" cy="11934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C7F7965-35E8-EA3A-64F2-A355BA4165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181" y="2528449"/>
            <a:ext cx="1225140" cy="99879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D691D2E-BB84-7C1E-78F4-A16B172844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8732" y="3697770"/>
            <a:ext cx="973260" cy="97326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4" name="Google Shape;914;p54"/>
          <p:cNvSpPr/>
          <p:nvPr/>
        </p:nvSpPr>
        <p:spPr>
          <a:xfrm>
            <a:off x="403250" y="1446625"/>
            <a:ext cx="8322300" cy="13953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5" name="Google Shape;915;p54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COSTS</a:t>
            </a:r>
            <a:endParaRPr/>
          </a:p>
        </p:txBody>
      </p:sp>
      <p:sp>
        <p:nvSpPr>
          <p:cNvPr id="916" name="Google Shape;916;p54"/>
          <p:cNvSpPr txBox="1">
            <a:spLocks noGrp="1"/>
          </p:cNvSpPr>
          <p:nvPr>
            <p:ph type="title" idx="2"/>
          </p:nvPr>
        </p:nvSpPr>
        <p:spPr>
          <a:xfrm>
            <a:off x="1308850" y="1699660"/>
            <a:ext cx="23556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/>
              <a:t>DEVELOPMENT COSTS</a:t>
            </a:r>
            <a:endParaRPr lang="en-US"/>
          </a:p>
        </p:txBody>
      </p:sp>
      <p:sp>
        <p:nvSpPr>
          <p:cNvPr id="917" name="Google Shape;917;p54"/>
          <p:cNvSpPr txBox="1">
            <a:spLocks noGrp="1"/>
          </p:cNvSpPr>
          <p:nvPr>
            <p:ph type="subTitle" idx="1"/>
          </p:nvPr>
        </p:nvSpPr>
        <p:spPr>
          <a:xfrm>
            <a:off x="839471" y="1972650"/>
            <a:ext cx="3260437" cy="68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/>
            <a:r>
              <a:rPr lang="en"/>
              <a:t>Includes time spent coding, designing the interface, and building core features such as progression and tracking systems.</a:t>
            </a:r>
            <a:endParaRPr lang="en-US"/>
          </a:p>
        </p:txBody>
      </p:sp>
      <p:sp>
        <p:nvSpPr>
          <p:cNvPr id="918" name="Google Shape;918;p54"/>
          <p:cNvSpPr txBox="1">
            <a:spLocks noGrp="1"/>
          </p:cNvSpPr>
          <p:nvPr>
            <p:ph type="title" idx="3"/>
          </p:nvPr>
        </p:nvSpPr>
        <p:spPr>
          <a:xfrm>
            <a:off x="5476525" y="1699660"/>
            <a:ext cx="2357700" cy="274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/>
              <a:t>ASSET CREATION</a:t>
            </a:r>
            <a:endParaRPr lang="en-US"/>
          </a:p>
        </p:txBody>
      </p:sp>
      <p:sp>
        <p:nvSpPr>
          <p:cNvPr id="919" name="Google Shape;919;p54"/>
          <p:cNvSpPr txBox="1">
            <a:spLocks noGrp="1"/>
          </p:cNvSpPr>
          <p:nvPr>
            <p:ph type="subTitle" idx="4"/>
          </p:nvPr>
        </p:nvSpPr>
        <p:spPr>
          <a:xfrm>
            <a:off x="4773750" y="1982735"/>
            <a:ext cx="3414468" cy="68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"/>
              <a:t>        Creating 2D art, animations, and UI elements needed for the gamified experience.</a:t>
            </a:r>
            <a:endParaRPr lang="en-US"/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en"/>
          </a:p>
        </p:txBody>
      </p:sp>
      <p:cxnSp>
        <p:nvCxnSpPr>
          <p:cNvPr id="920" name="Google Shape;920;p54"/>
          <p:cNvCxnSpPr>
            <a:endCxn id="921" idx="1"/>
          </p:cNvCxnSpPr>
          <p:nvPr/>
        </p:nvCxnSpPr>
        <p:spPr>
          <a:xfrm>
            <a:off x="1678250" y="3276553"/>
            <a:ext cx="900" cy="14136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22" name="Google Shape;922;p54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COST ANALYSIS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cxnSp>
        <p:nvCxnSpPr>
          <p:cNvPr id="935" name="Google Shape;935;p54"/>
          <p:cNvCxnSpPr/>
          <p:nvPr/>
        </p:nvCxnSpPr>
        <p:spPr>
          <a:xfrm>
            <a:off x="4572000" y="1438050"/>
            <a:ext cx="0" cy="33150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926" name="Google Shape;309;p34">
            <a:extLst>
              <a:ext uri="{FF2B5EF4-FFF2-40B4-BE49-F238E27FC236}">
                <a16:creationId xmlns:a16="http://schemas.microsoft.com/office/drawing/2014/main" id="{39564B16-FF7A-FAC2-C6BE-2A4B2F7F89C7}"/>
              </a:ext>
            </a:extLst>
          </p:cNvPr>
          <p:cNvGrpSpPr/>
          <p:nvPr/>
        </p:nvGrpSpPr>
        <p:grpSpPr>
          <a:xfrm rot="-690183">
            <a:off x="85206" y="3129753"/>
            <a:ext cx="2144857" cy="1787305"/>
            <a:chOff x="4188025" y="578450"/>
            <a:chExt cx="1870333" cy="1697787"/>
          </a:xfrm>
        </p:grpSpPr>
        <p:sp>
          <p:nvSpPr>
            <p:cNvPr id="46" name="Google Shape;310;p34">
              <a:extLst>
                <a:ext uri="{FF2B5EF4-FFF2-40B4-BE49-F238E27FC236}">
                  <a16:creationId xmlns:a16="http://schemas.microsoft.com/office/drawing/2014/main" id="{28D984EA-7FC0-233F-56A8-0471722DEF0C}"/>
                </a:ext>
              </a:extLst>
            </p:cNvPr>
            <p:cNvSpPr/>
            <p:nvPr/>
          </p:nvSpPr>
          <p:spPr>
            <a:xfrm>
              <a:off x="4825080" y="1731284"/>
              <a:ext cx="407349" cy="540111"/>
            </a:xfrm>
            <a:custGeom>
              <a:avLst/>
              <a:gdLst/>
              <a:ahLst/>
              <a:cxnLst/>
              <a:rect l="l" t="t" r="r" b="b"/>
              <a:pathLst>
                <a:path w="6563" h="8702" extrusionOk="0">
                  <a:moveTo>
                    <a:pt x="1559" y="0"/>
                  </a:moveTo>
                  <a:cubicBezTo>
                    <a:pt x="936" y="1173"/>
                    <a:pt x="514" y="2438"/>
                    <a:pt x="276" y="3739"/>
                  </a:cubicBezTo>
                  <a:cubicBezTo>
                    <a:pt x="1" y="5224"/>
                    <a:pt x="92" y="6947"/>
                    <a:pt x="1247" y="7973"/>
                  </a:cubicBezTo>
                  <a:cubicBezTo>
                    <a:pt x="1765" y="8445"/>
                    <a:pt x="2472" y="8702"/>
                    <a:pt x="3190" y="8702"/>
                  </a:cubicBezTo>
                  <a:cubicBezTo>
                    <a:pt x="3337" y="8702"/>
                    <a:pt x="3484" y="8691"/>
                    <a:pt x="3630" y="8670"/>
                  </a:cubicBezTo>
                  <a:cubicBezTo>
                    <a:pt x="4473" y="8560"/>
                    <a:pt x="5261" y="8046"/>
                    <a:pt x="5701" y="7332"/>
                  </a:cubicBezTo>
                  <a:cubicBezTo>
                    <a:pt x="5994" y="6855"/>
                    <a:pt x="6123" y="6323"/>
                    <a:pt x="6214" y="5774"/>
                  </a:cubicBezTo>
                  <a:cubicBezTo>
                    <a:pt x="6563" y="3886"/>
                    <a:pt x="6416" y="1943"/>
                    <a:pt x="5811" y="128"/>
                  </a:cubicBezTo>
                  <a:lnTo>
                    <a:pt x="1559" y="0"/>
                  </a:lnTo>
                  <a:close/>
                </a:path>
              </a:pathLst>
            </a:custGeom>
            <a:solidFill>
              <a:srgbClr val="E74C2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311;p34">
              <a:extLst>
                <a:ext uri="{FF2B5EF4-FFF2-40B4-BE49-F238E27FC236}">
                  <a16:creationId xmlns:a16="http://schemas.microsoft.com/office/drawing/2014/main" id="{9981F545-2FA2-C92C-1779-78B3421DF514}"/>
                </a:ext>
              </a:extLst>
            </p:cNvPr>
            <p:cNvSpPr/>
            <p:nvPr/>
          </p:nvSpPr>
          <p:spPr>
            <a:xfrm>
              <a:off x="4817135" y="1728988"/>
              <a:ext cx="419825" cy="547249"/>
            </a:xfrm>
            <a:custGeom>
              <a:avLst/>
              <a:gdLst/>
              <a:ahLst/>
              <a:cxnLst/>
              <a:rect l="l" t="t" r="r" b="b"/>
              <a:pathLst>
                <a:path w="6764" h="8817" extrusionOk="0">
                  <a:moveTo>
                    <a:pt x="1613" y="0"/>
                  </a:moveTo>
                  <a:cubicBezTo>
                    <a:pt x="990" y="1192"/>
                    <a:pt x="569" y="2456"/>
                    <a:pt x="330" y="3758"/>
                  </a:cubicBezTo>
                  <a:cubicBezTo>
                    <a:pt x="129" y="4858"/>
                    <a:pt x="0" y="6892"/>
                    <a:pt x="1320" y="8065"/>
                  </a:cubicBezTo>
                  <a:cubicBezTo>
                    <a:pt x="1870" y="8560"/>
                    <a:pt x="2603" y="8817"/>
                    <a:pt x="3336" y="8817"/>
                  </a:cubicBezTo>
                  <a:cubicBezTo>
                    <a:pt x="3483" y="8817"/>
                    <a:pt x="3630" y="8817"/>
                    <a:pt x="3758" y="8798"/>
                  </a:cubicBezTo>
                  <a:cubicBezTo>
                    <a:pt x="4638" y="8670"/>
                    <a:pt x="5444" y="8157"/>
                    <a:pt x="5902" y="7405"/>
                  </a:cubicBezTo>
                  <a:cubicBezTo>
                    <a:pt x="6214" y="6892"/>
                    <a:pt x="6342" y="6324"/>
                    <a:pt x="6434" y="5829"/>
                  </a:cubicBezTo>
                  <a:cubicBezTo>
                    <a:pt x="6764" y="3941"/>
                    <a:pt x="6617" y="1962"/>
                    <a:pt x="6012" y="129"/>
                  </a:cubicBezTo>
                  <a:lnTo>
                    <a:pt x="5866" y="184"/>
                  </a:lnTo>
                  <a:cubicBezTo>
                    <a:pt x="6471" y="1980"/>
                    <a:pt x="6599" y="3923"/>
                    <a:pt x="6269" y="5792"/>
                  </a:cubicBezTo>
                  <a:cubicBezTo>
                    <a:pt x="6196" y="6287"/>
                    <a:pt x="6067" y="6837"/>
                    <a:pt x="5756" y="7332"/>
                  </a:cubicBezTo>
                  <a:cubicBezTo>
                    <a:pt x="5334" y="8028"/>
                    <a:pt x="4564" y="8523"/>
                    <a:pt x="3740" y="8633"/>
                  </a:cubicBezTo>
                  <a:cubicBezTo>
                    <a:pt x="3604" y="8654"/>
                    <a:pt x="3468" y="8664"/>
                    <a:pt x="3331" y="8664"/>
                  </a:cubicBezTo>
                  <a:cubicBezTo>
                    <a:pt x="2634" y="8664"/>
                    <a:pt x="1936" y="8399"/>
                    <a:pt x="1430" y="7955"/>
                  </a:cubicBezTo>
                  <a:cubicBezTo>
                    <a:pt x="147" y="6819"/>
                    <a:pt x="275" y="4858"/>
                    <a:pt x="477" y="3776"/>
                  </a:cubicBezTo>
                  <a:cubicBezTo>
                    <a:pt x="715" y="2493"/>
                    <a:pt x="1137" y="1247"/>
                    <a:pt x="1760" y="74"/>
                  </a:cubicBezTo>
                  <a:lnTo>
                    <a:pt x="16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312;p34">
              <a:extLst>
                <a:ext uri="{FF2B5EF4-FFF2-40B4-BE49-F238E27FC236}">
                  <a16:creationId xmlns:a16="http://schemas.microsoft.com/office/drawing/2014/main" id="{0DFF6AEF-D59A-6833-88B1-56DDBBB2F8D9}"/>
                </a:ext>
              </a:extLst>
            </p:cNvPr>
            <p:cNvSpPr/>
            <p:nvPr/>
          </p:nvSpPr>
          <p:spPr>
            <a:xfrm>
              <a:off x="5276741" y="801209"/>
              <a:ext cx="623468" cy="551284"/>
            </a:xfrm>
            <a:custGeom>
              <a:avLst/>
              <a:gdLst/>
              <a:ahLst/>
              <a:cxnLst/>
              <a:rect l="l" t="t" r="r" b="b"/>
              <a:pathLst>
                <a:path w="10045" h="8882" extrusionOk="0">
                  <a:moveTo>
                    <a:pt x="6998" y="1"/>
                  </a:moveTo>
                  <a:cubicBezTo>
                    <a:pt x="6401" y="1"/>
                    <a:pt x="5793" y="132"/>
                    <a:pt x="5261" y="377"/>
                  </a:cubicBezTo>
                  <a:cubicBezTo>
                    <a:pt x="3886" y="1000"/>
                    <a:pt x="2896" y="2173"/>
                    <a:pt x="1962" y="3309"/>
                  </a:cubicBezTo>
                  <a:cubicBezTo>
                    <a:pt x="1302" y="4079"/>
                    <a:pt x="660" y="4867"/>
                    <a:pt x="0" y="5656"/>
                  </a:cubicBezTo>
                  <a:lnTo>
                    <a:pt x="1980" y="8881"/>
                  </a:lnTo>
                  <a:cubicBezTo>
                    <a:pt x="4069" y="8478"/>
                    <a:pt x="6049" y="7580"/>
                    <a:pt x="7699" y="6279"/>
                  </a:cubicBezTo>
                  <a:cubicBezTo>
                    <a:pt x="8505" y="5637"/>
                    <a:pt x="9257" y="4867"/>
                    <a:pt x="9660" y="3914"/>
                  </a:cubicBezTo>
                  <a:cubicBezTo>
                    <a:pt x="10045" y="2980"/>
                    <a:pt x="10008" y="1825"/>
                    <a:pt x="9367" y="1018"/>
                  </a:cubicBezTo>
                  <a:cubicBezTo>
                    <a:pt x="8821" y="317"/>
                    <a:pt x="7923" y="1"/>
                    <a:pt x="69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313;p34">
              <a:extLst>
                <a:ext uri="{FF2B5EF4-FFF2-40B4-BE49-F238E27FC236}">
                  <a16:creationId xmlns:a16="http://schemas.microsoft.com/office/drawing/2014/main" id="{2D057502-AA77-2878-4FB1-534B3FA0C5DC}"/>
                </a:ext>
              </a:extLst>
            </p:cNvPr>
            <p:cNvSpPr/>
            <p:nvPr/>
          </p:nvSpPr>
          <p:spPr>
            <a:xfrm>
              <a:off x="5273327" y="796243"/>
              <a:ext cx="633709" cy="560780"/>
            </a:xfrm>
            <a:custGeom>
              <a:avLst/>
              <a:gdLst/>
              <a:ahLst/>
              <a:cxnLst/>
              <a:rect l="l" t="t" r="r" b="b"/>
              <a:pathLst>
                <a:path w="10210" h="9035" extrusionOk="0">
                  <a:moveTo>
                    <a:pt x="7063" y="1"/>
                  </a:moveTo>
                  <a:cubicBezTo>
                    <a:pt x="6438" y="1"/>
                    <a:pt x="5810" y="140"/>
                    <a:pt x="5279" y="384"/>
                  </a:cubicBezTo>
                  <a:cubicBezTo>
                    <a:pt x="3868" y="1025"/>
                    <a:pt x="2860" y="2253"/>
                    <a:pt x="1962" y="3335"/>
                  </a:cubicBezTo>
                  <a:lnTo>
                    <a:pt x="0" y="5681"/>
                  </a:lnTo>
                  <a:lnTo>
                    <a:pt x="129" y="5791"/>
                  </a:lnTo>
                  <a:lnTo>
                    <a:pt x="2072" y="3426"/>
                  </a:lnTo>
                  <a:cubicBezTo>
                    <a:pt x="2951" y="2363"/>
                    <a:pt x="3959" y="1153"/>
                    <a:pt x="5334" y="530"/>
                  </a:cubicBezTo>
                  <a:cubicBezTo>
                    <a:pt x="5851" y="290"/>
                    <a:pt x="6466" y="152"/>
                    <a:pt x="7076" y="152"/>
                  </a:cubicBezTo>
                  <a:cubicBezTo>
                    <a:pt x="7956" y="152"/>
                    <a:pt x="8825" y="442"/>
                    <a:pt x="9367" y="1135"/>
                  </a:cubicBezTo>
                  <a:cubicBezTo>
                    <a:pt x="9953" y="1868"/>
                    <a:pt x="10045" y="2968"/>
                    <a:pt x="9641" y="3976"/>
                  </a:cubicBezTo>
                  <a:cubicBezTo>
                    <a:pt x="9312" y="4764"/>
                    <a:pt x="8670" y="5534"/>
                    <a:pt x="7699" y="6304"/>
                  </a:cubicBezTo>
                  <a:cubicBezTo>
                    <a:pt x="6067" y="7605"/>
                    <a:pt x="4106" y="8485"/>
                    <a:pt x="2035" y="8888"/>
                  </a:cubicBezTo>
                  <a:lnTo>
                    <a:pt x="2053" y="9035"/>
                  </a:lnTo>
                  <a:cubicBezTo>
                    <a:pt x="4161" y="8632"/>
                    <a:pt x="6141" y="7733"/>
                    <a:pt x="7790" y="6432"/>
                  </a:cubicBezTo>
                  <a:cubicBezTo>
                    <a:pt x="8780" y="5644"/>
                    <a:pt x="9440" y="4856"/>
                    <a:pt x="9770" y="4031"/>
                  </a:cubicBezTo>
                  <a:cubicBezTo>
                    <a:pt x="10210" y="2968"/>
                    <a:pt x="10100" y="1832"/>
                    <a:pt x="9495" y="1043"/>
                  </a:cubicBezTo>
                  <a:cubicBezTo>
                    <a:pt x="8914" y="309"/>
                    <a:pt x="7993" y="1"/>
                    <a:pt x="706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314;p34">
              <a:extLst>
                <a:ext uri="{FF2B5EF4-FFF2-40B4-BE49-F238E27FC236}">
                  <a16:creationId xmlns:a16="http://schemas.microsoft.com/office/drawing/2014/main" id="{F891C5BC-B333-2DD2-87C1-505F93DDA92E}"/>
                </a:ext>
              </a:extLst>
            </p:cNvPr>
            <p:cNvSpPr/>
            <p:nvPr/>
          </p:nvSpPr>
          <p:spPr>
            <a:xfrm>
              <a:off x="5192578" y="1297001"/>
              <a:ext cx="858952" cy="832511"/>
            </a:xfrm>
            <a:custGeom>
              <a:avLst/>
              <a:gdLst/>
              <a:ahLst/>
              <a:cxnLst/>
              <a:rect l="l" t="t" r="r" b="b"/>
              <a:pathLst>
                <a:path w="13839" h="13413" extrusionOk="0">
                  <a:moveTo>
                    <a:pt x="8413" y="0"/>
                  </a:moveTo>
                  <a:cubicBezTo>
                    <a:pt x="8254" y="0"/>
                    <a:pt x="8095" y="5"/>
                    <a:pt x="7937" y="14"/>
                  </a:cubicBezTo>
                  <a:cubicBezTo>
                    <a:pt x="6305" y="124"/>
                    <a:pt x="4747" y="655"/>
                    <a:pt x="3263" y="1297"/>
                  </a:cubicBezTo>
                  <a:lnTo>
                    <a:pt x="330" y="6942"/>
                  </a:lnTo>
                  <a:cubicBezTo>
                    <a:pt x="0" y="8207"/>
                    <a:pt x="183" y="9581"/>
                    <a:pt x="825" y="10718"/>
                  </a:cubicBezTo>
                  <a:cubicBezTo>
                    <a:pt x="1466" y="11854"/>
                    <a:pt x="2548" y="12752"/>
                    <a:pt x="3812" y="13192"/>
                  </a:cubicBezTo>
                  <a:cubicBezTo>
                    <a:pt x="4184" y="13320"/>
                    <a:pt x="4583" y="13413"/>
                    <a:pt x="4977" y="13413"/>
                  </a:cubicBezTo>
                  <a:cubicBezTo>
                    <a:pt x="5147" y="13413"/>
                    <a:pt x="5315" y="13396"/>
                    <a:pt x="5480" y="13357"/>
                  </a:cubicBezTo>
                  <a:cubicBezTo>
                    <a:pt x="5865" y="13265"/>
                    <a:pt x="6214" y="13082"/>
                    <a:pt x="6507" y="12826"/>
                  </a:cubicBezTo>
                  <a:cubicBezTo>
                    <a:pt x="7387" y="12074"/>
                    <a:pt x="7680" y="10828"/>
                    <a:pt x="7460" y="9728"/>
                  </a:cubicBezTo>
                  <a:cubicBezTo>
                    <a:pt x="7240" y="8628"/>
                    <a:pt x="6562" y="7657"/>
                    <a:pt x="5700" y="6887"/>
                  </a:cubicBezTo>
                  <a:cubicBezTo>
                    <a:pt x="4857" y="6117"/>
                    <a:pt x="3867" y="5531"/>
                    <a:pt x="2878" y="4926"/>
                  </a:cubicBezTo>
                  <a:lnTo>
                    <a:pt x="2878" y="4926"/>
                  </a:lnTo>
                  <a:cubicBezTo>
                    <a:pt x="4830" y="5721"/>
                    <a:pt x="6498" y="6374"/>
                    <a:pt x="8618" y="6374"/>
                  </a:cubicBezTo>
                  <a:cubicBezTo>
                    <a:pt x="8648" y="6374"/>
                    <a:pt x="8677" y="6374"/>
                    <a:pt x="8706" y="6374"/>
                  </a:cubicBezTo>
                  <a:cubicBezTo>
                    <a:pt x="9934" y="6355"/>
                    <a:pt x="11199" y="6172"/>
                    <a:pt x="12189" y="5512"/>
                  </a:cubicBezTo>
                  <a:cubicBezTo>
                    <a:pt x="13197" y="4853"/>
                    <a:pt x="13838" y="3569"/>
                    <a:pt x="13417" y="2470"/>
                  </a:cubicBezTo>
                  <a:cubicBezTo>
                    <a:pt x="13234" y="2012"/>
                    <a:pt x="12885" y="1608"/>
                    <a:pt x="12500" y="1297"/>
                  </a:cubicBezTo>
                  <a:cubicBezTo>
                    <a:pt x="11376" y="387"/>
                    <a:pt x="9879" y="0"/>
                    <a:pt x="84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315;p34">
              <a:extLst>
                <a:ext uri="{FF2B5EF4-FFF2-40B4-BE49-F238E27FC236}">
                  <a16:creationId xmlns:a16="http://schemas.microsoft.com/office/drawing/2014/main" id="{DBCCCAC3-A370-A4C6-82AD-48B28AB6EF99}"/>
                </a:ext>
              </a:extLst>
            </p:cNvPr>
            <p:cNvSpPr/>
            <p:nvPr/>
          </p:nvSpPr>
          <p:spPr>
            <a:xfrm>
              <a:off x="5187985" y="1292284"/>
              <a:ext cx="870373" cy="841759"/>
            </a:xfrm>
            <a:custGeom>
              <a:avLst/>
              <a:gdLst/>
              <a:ahLst/>
              <a:cxnLst/>
              <a:rect l="l" t="t" r="r" b="b"/>
              <a:pathLst>
                <a:path w="14023" h="13562" extrusionOk="0">
                  <a:moveTo>
                    <a:pt x="8499" y="1"/>
                  </a:moveTo>
                  <a:cubicBezTo>
                    <a:pt x="8332" y="1"/>
                    <a:pt x="8162" y="6"/>
                    <a:pt x="7992" y="16"/>
                  </a:cubicBezTo>
                  <a:cubicBezTo>
                    <a:pt x="6233" y="126"/>
                    <a:pt x="4565" y="768"/>
                    <a:pt x="3300" y="1299"/>
                  </a:cubicBezTo>
                  <a:lnTo>
                    <a:pt x="3355" y="1446"/>
                  </a:lnTo>
                  <a:cubicBezTo>
                    <a:pt x="4601" y="896"/>
                    <a:pt x="6269" y="273"/>
                    <a:pt x="8011" y="163"/>
                  </a:cubicBezTo>
                  <a:cubicBezTo>
                    <a:pt x="8181" y="152"/>
                    <a:pt x="8350" y="147"/>
                    <a:pt x="8518" y="147"/>
                  </a:cubicBezTo>
                  <a:cubicBezTo>
                    <a:pt x="10069" y="147"/>
                    <a:pt x="11511" y="601"/>
                    <a:pt x="12519" y="1428"/>
                  </a:cubicBezTo>
                  <a:cubicBezTo>
                    <a:pt x="12959" y="1794"/>
                    <a:pt x="13271" y="2179"/>
                    <a:pt x="13418" y="2582"/>
                  </a:cubicBezTo>
                  <a:cubicBezTo>
                    <a:pt x="13839" y="3682"/>
                    <a:pt x="13124" y="4929"/>
                    <a:pt x="12226" y="5515"/>
                  </a:cubicBezTo>
                  <a:cubicBezTo>
                    <a:pt x="11401" y="6083"/>
                    <a:pt x="10302" y="6340"/>
                    <a:pt x="8780" y="6358"/>
                  </a:cubicBezTo>
                  <a:lnTo>
                    <a:pt x="8634" y="6358"/>
                  </a:lnTo>
                  <a:cubicBezTo>
                    <a:pt x="6636" y="6358"/>
                    <a:pt x="5096" y="5790"/>
                    <a:pt x="2970" y="4947"/>
                  </a:cubicBezTo>
                  <a:lnTo>
                    <a:pt x="2915" y="5075"/>
                  </a:lnTo>
                  <a:cubicBezTo>
                    <a:pt x="3886" y="5662"/>
                    <a:pt x="4895" y="6248"/>
                    <a:pt x="5738" y="7018"/>
                  </a:cubicBezTo>
                  <a:cubicBezTo>
                    <a:pt x="6379" y="7623"/>
                    <a:pt x="7222" y="8594"/>
                    <a:pt x="7461" y="9822"/>
                  </a:cubicBezTo>
                  <a:cubicBezTo>
                    <a:pt x="7699" y="10959"/>
                    <a:pt x="7332" y="12150"/>
                    <a:pt x="6544" y="12847"/>
                  </a:cubicBezTo>
                  <a:cubicBezTo>
                    <a:pt x="6233" y="13103"/>
                    <a:pt x="5884" y="13286"/>
                    <a:pt x="5536" y="13360"/>
                  </a:cubicBezTo>
                  <a:cubicBezTo>
                    <a:pt x="5383" y="13396"/>
                    <a:pt x="5222" y="13415"/>
                    <a:pt x="5053" y="13415"/>
                  </a:cubicBezTo>
                  <a:cubicBezTo>
                    <a:pt x="4713" y="13415"/>
                    <a:pt x="4339" y="13341"/>
                    <a:pt x="3923" y="13195"/>
                  </a:cubicBezTo>
                  <a:cubicBezTo>
                    <a:pt x="2677" y="12773"/>
                    <a:pt x="1595" y="11875"/>
                    <a:pt x="972" y="10757"/>
                  </a:cubicBezTo>
                  <a:cubicBezTo>
                    <a:pt x="349" y="9639"/>
                    <a:pt x="166" y="8283"/>
                    <a:pt x="477" y="7036"/>
                  </a:cubicBezTo>
                  <a:lnTo>
                    <a:pt x="331" y="7000"/>
                  </a:lnTo>
                  <a:lnTo>
                    <a:pt x="331" y="7000"/>
                  </a:lnTo>
                  <a:cubicBezTo>
                    <a:pt x="1" y="8283"/>
                    <a:pt x="184" y="9676"/>
                    <a:pt x="826" y="10830"/>
                  </a:cubicBezTo>
                  <a:cubicBezTo>
                    <a:pt x="1485" y="11985"/>
                    <a:pt x="2585" y="12902"/>
                    <a:pt x="3868" y="13341"/>
                  </a:cubicBezTo>
                  <a:cubicBezTo>
                    <a:pt x="4308" y="13488"/>
                    <a:pt x="4693" y="13561"/>
                    <a:pt x="5060" y="13561"/>
                  </a:cubicBezTo>
                  <a:cubicBezTo>
                    <a:pt x="5225" y="13561"/>
                    <a:pt x="5408" y="13543"/>
                    <a:pt x="5573" y="13506"/>
                  </a:cubicBezTo>
                  <a:cubicBezTo>
                    <a:pt x="5939" y="13433"/>
                    <a:pt x="6324" y="13232"/>
                    <a:pt x="6636" y="12957"/>
                  </a:cubicBezTo>
                  <a:cubicBezTo>
                    <a:pt x="7479" y="12223"/>
                    <a:pt x="7846" y="10995"/>
                    <a:pt x="7607" y="9786"/>
                  </a:cubicBezTo>
                  <a:cubicBezTo>
                    <a:pt x="7406" y="8778"/>
                    <a:pt x="6801" y="7788"/>
                    <a:pt x="5829" y="6908"/>
                  </a:cubicBezTo>
                  <a:cubicBezTo>
                    <a:pt x="5206" y="6340"/>
                    <a:pt x="4510" y="5863"/>
                    <a:pt x="3795" y="5423"/>
                  </a:cubicBezTo>
                  <a:lnTo>
                    <a:pt x="3795" y="5423"/>
                  </a:lnTo>
                  <a:cubicBezTo>
                    <a:pt x="5518" y="6105"/>
                    <a:pt x="6924" y="6524"/>
                    <a:pt x="8668" y="6524"/>
                  </a:cubicBezTo>
                  <a:cubicBezTo>
                    <a:pt x="8705" y="6524"/>
                    <a:pt x="8743" y="6524"/>
                    <a:pt x="8780" y="6523"/>
                  </a:cubicBezTo>
                  <a:cubicBezTo>
                    <a:pt x="10338" y="6505"/>
                    <a:pt x="11456" y="6230"/>
                    <a:pt x="12318" y="5643"/>
                  </a:cubicBezTo>
                  <a:cubicBezTo>
                    <a:pt x="13253" y="5020"/>
                    <a:pt x="14022" y="3719"/>
                    <a:pt x="13564" y="2527"/>
                  </a:cubicBezTo>
                  <a:cubicBezTo>
                    <a:pt x="13399" y="2106"/>
                    <a:pt x="13088" y="1684"/>
                    <a:pt x="12611" y="1318"/>
                  </a:cubicBezTo>
                  <a:cubicBezTo>
                    <a:pt x="11582" y="472"/>
                    <a:pt x="10103" y="1"/>
                    <a:pt x="849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316;p34">
              <a:extLst>
                <a:ext uri="{FF2B5EF4-FFF2-40B4-BE49-F238E27FC236}">
                  <a16:creationId xmlns:a16="http://schemas.microsoft.com/office/drawing/2014/main" id="{7D75F37B-467B-0115-6660-9D97D70CEA84}"/>
                </a:ext>
              </a:extLst>
            </p:cNvPr>
            <p:cNvSpPr/>
            <p:nvPr/>
          </p:nvSpPr>
          <p:spPr>
            <a:xfrm>
              <a:off x="4399611" y="583043"/>
              <a:ext cx="1021693" cy="668219"/>
            </a:xfrm>
            <a:custGeom>
              <a:avLst/>
              <a:gdLst/>
              <a:ahLst/>
              <a:cxnLst/>
              <a:rect l="l" t="t" r="r" b="b"/>
              <a:pathLst>
                <a:path w="16461" h="10766" extrusionOk="0">
                  <a:moveTo>
                    <a:pt x="13345" y="0"/>
                  </a:moveTo>
                  <a:cubicBezTo>
                    <a:pt x="12681" y="0"/>
                    <a:pt x="12008" y="178"/>
                    <a:pt x="11456" y="519"/>
                  </a:cubicBezTo>
                  <a:cubicBezTo>
                    <a:pt x="10137" y="1326"/>
                    <a:pt x="9403" y="2810"/>
                    <a:pt x="9165" y="4277"/>
                  </a:cubicBezTo>
                  <a:cubicBezTo>
                    <a:pt x="8909" y="5743"/>
                    <a:pt x="9074" y="7246"/>
                    <a:pt x="9147" y="8749"/>
                  </a:cubicBezTo>
                  <a:cubicBezTo>
                    <a:pt x="8725" y="6861"/>
                    <a:pt x="7222" y="4845"/>
                    <a:pt x="5958" y="3342"/>
                  </a:cubicBezTo>
                  <a:cubicBezTo>
                    <a:pt x="5180" y="2448"/>
                    <a:pt x="4013" y="1569"/>
                    <a:pt x="2728" y="1569"/>
                  </a:cubicBezTo>
                  <a:cubicBezTo>
                    <a:pt x="2590" y="1569"/>
                    <a:pt x="2451" y="1579"/>
                    <a:pt x="2310" y="1601"/>
                  </a:cubicBezTo>
                  <a:cubicBezTo>
                    <a:pt x="1559" y="1711"/>
                    <a:pt x="844" y="2169"/>
                    <a:pt x="459" y="2810"/>
                  </a:cubicBezTo>
                  <a:cubicBezTo>
                    <a:pt x="37" y="3525"/>
                    <a:pt x="1" y="4387"/>
                    <a:pt x="56" y="5212"/>
                  </a:cubicBezTo>
                  <a:cubicBezTo>
                    <a:pt x="184" y="7576"/>
                    <a:pt x="2677" y="9775"/>
                    <a:pt x="4730" y="10765"/>
                  </a:cubicBezTo>
                  <a:lnTo>
                    <a:pt x="14077" y="9042"/>
                  </a:lnTo>
                  <a:cubicBezTo>
                    <a:pt x="14957" y="7686"/>
                    <a:pt x="15599" y="6220"/>
                    <a:pt x="16002" y="4680"/>
                  </a:cubicBezTo>
                  <a:cubicBezTo>
                    <a:pt x="16332" y="3434"/>
                    <a:pt x="16460" y="2022"/>
                    <a:pt x="15672" y="1014"/>
                  </a:cubicBezTo>
                  <a:cubicBezTo>
                    <a:pt x="15133" y="328"/>
                    <a:pt x="14248" y="0"/>
                    <a:pt x="1334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317;p34">
              <a:extLst>
                <a:ext uri="{FF2B5EF4-FFF2-40B4-BE49-F238E27FC236}">
                  <a16:creationId xmlns:a16="http://schemas.microsoft.com/office/drawing/2014/main" id="{B0330CDF-BF02-A481-BBC8-ECE61DCA7550}"/>
                </a:ext>
              </a:extLst>
            </p:cNvPr>
            <p:cNvSpPr/>
            <p:nvPr/>
          </p:nvSpPr>
          <p:spPr>
            <a:xfrm>
              <a:off x="4395080" y="578450"/>
              <a:ext cx="1029638" cy="676225"/>
            </a:xfrm>
            <a:custGeom>
              <a:avLst/>
              <a:gdLst/>
              <a:ahLst/>
              <a:cxnLst/>
              <a:rect l="l" t="t" r="r" b="b"/>
              <a:pathLst>
                <a:path w="16589" h="10895" extrusionOk="0">
                  <a:moveTo>
                    <a:pt x="13426" y="1"/>
                  </a:moveTo>
                  <a:cubicBezTo>
                    <a:pt x="12734" y="1"/>
                    <a:pt x="12041" y="186"/>
                    <a:pt x="11493" y="520"/>
                  </a:cubicBezTo>
                  <a:cubicBezTo>
                    <a:pt x="10301" y="1253"/>
                    <a:pt x="9440" y="2646"/>
                    <a:pt x="9165" y="4332"/>
                  </a:cubicBezTo>
                  <a:cubicBezTo>
                    <a:pt x="8963" y="5560"/>
                    <a:pt x="9037" y="6807"/>
                    <a:pt x="9092" y="7998"/>
                  </a:cubicBezTo>
                  <a:cubicBezTo>
                    <a:pt x="9092" y="8053"/>
                    <a:pt x="9110" y="8090"/>
                    <a:pt x="9110" y="8145"/>
                  </a:cubicBezTo>
                  <a:cubicBezTo>
                    <a:pt x="8652" y="6789"/>
                    <a:pt x="7644" y="5212"/>
                    <a:pt x="6086" y="3361"/>
                  </a:cubicBezTo>
                  <a:cubicBezTo>
                    <a:pt x="5696" y="2920"/>
                    <a:pt x="4397" y="1555"/>
                    <a:pt x="2768" y="1555"/>
                  </a:cubicBezTo>
                  <a:cubicBezTo>
                    <a:pt x="2636" y="1555"/>
                    <a:pt x="2501" y="1564"/>
                    <a:pt x="2365" y="1583"/>
                  </a:cubicBezTo>
                  <a:cubicBezTo>
                    <a:pt x="1595" y="1711"/>
                    <a:pt x="862" y="2188"/>
                    <a:pt x="477" y="2829"/>
                  </a:cubicBezTo>
                  <a:cubicBezTo>
                    <a:pt x="19" y="3599"/>
                    <a:pt x="0" y="4497"/>
                    <a:pt x="55" y="5304"/>
                  </a:cubicBezTo>
                  <a:cubicBezTo>
                    <a:pt x="184" y="7577"/>
                    <a:pt x="2530" y="9831"/>
                    <a:pt x="4766" y="10894"/>
                  </a:cubicBezTo>
                  <a:lnTo>
                    <a:pt x="4839" y="10766"/>
                  </a:lnTo>
                  <a:cubicBezTo>
                    <a:pt x="2621" y="9721"/>
                    <a:pt x="330" y="7503"/>
                    <a:pt x="202" y="5286"/>
                  </a:cubicBezTo>
                  <a:cubicBezTo>
                    <a:pt x="165" y="4516"/>
                    <a:pt x="184" y="3636"/>
                    <a:pt x="605" y="2921"/>
                  </a:cubicBezTo>
                  <a:cubicBezTo>
                    <a:pt x="972" y="2298"/>
                    <a:pt x="1668" y="1858"/>
                    <a:pt x="2401" y="1748"/>
                  </a:cubicBezTo>
                  <a:cubicBezTo>
                    <a:pt x="2535" y="1728"/>
                    <a:pt x="2668" y="1719"/>
                    <a:pt x="2798" y="1719"/>
                  </a:cubicBezTo>
                  <a:cubicBezTo>
                    <a:pt x="4343" y="1719"/>
                    <a:pt x="5602" y="3031"/>
                    <a:pt x="5957" y="3471"/>
                  </a:cubicBezTo>
                  <a:cubicBezTo>
                    <a:pt x="7772" y="5597"/>
                    <a:pt x="8817" y="7357"/>
                    <a:pt x="9147" y="8841"/>
                  </a:cubicBezTo>
                  <a:lnTo>
                    <a:pt x="9293" y="8823"/>
                  </a:lnTo>
                  <a:cubicBezTo>
                    <a:pt x="9275" y="8548"/>
                    <a:pt x="9257" y="8273"/>
                    <a:pt x="9257" y="7998"/>
                  </a:cubicBezTo>
                  <a:cubicBezTo>
                    <a:pt x="9183" y="6807"/>
                    <a:pt x="9110" y="5560"/>
                    <a:pt x="9312" y="4369"/>
                  </a:cubicBezTo>
                  <a:cubicBezTo>
                    <a:pt x="9586" y="2720"/>
                    <a:pt x="10411" y="1363"/>
                    <a:pt x="11566" y="648"/>
                  </a:cubicBezTo>
                  <a:cubicBezTo>
                    <a:pt x="12100" y="330"/>
                    <a:pt x="12769" y="153"/>
                    <a:pt x="13432" y="153"/>
                  </a:cubicBezTo>
                  <a:cubicBezTo>
                    <a:pt x="14293" y="153"/>
                    <a:pt x="15143" y="452"/>
                    <a:pt x="15672" y="1125"/>
                  </a:cubicBezTo>
                  <a:cubicBezTo>
                    <a:pt x="16313" y="1950"/>
                    <a:pt x="16423" y="3123"/>
                    <a:pt x="16002" y="4736"/>
                  </a:cubicBezTo>
                  <a:cubicBezTo>
                    <a:pt x="15598" y="6257"/>
                    <a:pt x="14957" y="7723"/>
                    <a:pt x="14095" y="9080"/>
                  </a:cubicBezTo>
                  <a:lnTo>
                    <a:pt x="14224" y="9171"/>
                  </a:lnTo>
                  <a:cubicBezTo>
                    <a:pt x="15085" y="7797"/>
                    <a:pt x="15745" y="6312"/>
                    <a:pt x="16148" y="4772"/>
                  </a:cubicBezTo>
                  <a:cubicBezTo>
                    <a:pt x="16588" y="3123"/>
                    <a:pt x="16478" y="1895"/>
                    <a:pt x="15800" y="1033"/>
                  </a:cubicBezTo>
                  <a:cubicBezTo>
                    <a:pt x="15229" y="317"/>
                    <a:pt x="14329" y="1"/>
                    <a:pt x="134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318;p34">
              <a:extLst>
                <a:ext uri="{FF2B5EF4-FFF2-40B4-BE49-F238E27FC236}">
                  <a16:creationId xmlns:a16="http://schemas.microsoft.com/office/drawing/2014/main" id="{EE6557C9-F629-8F5D-DECC-AA475DE45543}"/>
                </a:ext>
              </a:extLst>
            </p:cNvPr>
            <p:cNvSpPr/>
            <p:nvPr/>
          </p:nvSpPr>
          <p:spPr>
            <a:xfrm>
              <a:off x="5112946" y="755155"/>
              <a:ext cx="97880" cy="326599"/>
            </a:xfrm>
            <a:custGeom>
              <a:avLst/>
              <a:gdLst/>
              <a:ahLst/>
              <a:cxnLst/>
              <a:rect l="l" t="t" r="r" b="b"/>
              <a:pathLst>
                <a:path w="1577" h="5262" extrusionOk="0">
                  <a:moveTo>
                    <a:pt x="1356" y="1"/>
                  </a:moveTo>
                  <a:cubicBezTo>
                    <a:pt x="880" y="1724"/>
                    <a:pt x="422" y="3483"/>
                    <a:pt x="0" y="5206"/>
                  </a:cubicBezTo>
                  <a:lnTo>
                    <a:pt x="220" y="5261"/>
                  </a:lnTo>
                  <a:cubicBezTo>
                    <a:pt x="642" y="3538"/>
                    <a:pt x="1100" y="1779"/>
                    <a:pt x="1576" y="74"/>
                  </a:cubicBezTo>
                  <a:lnTo>
                    <a:pt x="135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319;p34">
              <a:extLst>
                <a:ext uri="{FF2B5EF4-FFF2-40B4-BE49-F238E27FC236}">
                  <a16:creationId xmlns:a16="http://schemas.microsoft.com/office/drawing/2014/main" id="{B3884B62-33C8-A9B7-BD10-44DD9CD124D6}"/>
                </a:ext>
              </a:extLst>
            </p:cNvPr>
            <p:cNvSpPr/>
            <p:nvPr/>
          </p:nvSpPr>
          <p:spPr>
            <a:xfrm>
              <a:off x="4192556" y="1253616"/>
              <a:ext cx="725879" cy="869814"/>
            </a:xfrm>
            <a:custGeom>
              <a:avLst/>
              <a:gdLst/>
              <a:ahLst/>
              <a:cxnLst/>
              <a:rect l="l" t="t" r="r" b="b"/>
              <a:pathLst>
                <a:path w="11695" h="14014" extrusionOk="0">
                  <a:moveTo>
                    <a:pt x="6760" y="1"/>
                  </a:moveTo>
                  <a:cubicBezTo>
                    <a:pt x="6192" y="1"/>
                    <a:pt x="5624" y="28"/>
                    <a:pt x="5060" y="108"/>
                  </a:cubicBezTo>
                  <a:cubicBezTo>
                    <a:pt x="3777" y="291"/>
                    <a:pt x="2475" y="731"/>
                    <a:pt x="1522" y="1592"/>
                  </a:cubicBezTo>
                  <a:cubicBezTo>
                    <a:pt x="569" y="2454"/>
                    <a:pt x="1" y="3755"/>
                    <a:pt x="257" y="4983"/>
                  </a:cubicBezTo>
                  <a:cubicBezTo>
                    <a:pt x="349" y="5387"/>
                    <a:pt x="514" y="5771"/>
                    <a:pt x="844" y="6028"/>
                  </a:cubicBezTo>
                  <a:cubicBezTo>
                    <a:pt x="1119" y="6266"/>
                    <a:pt x="1467" y="6376"/>
                    <a:pt x="1815" y="6450"/>
                  </a:cubicBezTo>
                  <a:cubicBezTo>
                    <a:pt x="2621" y="6636"/>
                    <a:pt x="3411" y="6739"/>
                    <a:pt x="4184" y="6739"/>
                  </a:cubicBezTo>
                  <a:cubicBezTo>
                    <a:pt x="5465" y="6739"/>
                    <a:pt x="6700" y="6456"/>
                    <a:pt x="7886" y="5798"/>
                  </a:cubicBezTo>
                  <a:lnTo>
                    <a:pt x="7886" y="5798"/>
                  </a:lnTo>
                  <a:cubicBezTo>
                    <a:pt x="6736" y="6438"/>
                    <a:pt x="5624" y="7260"/>
                    <a:pt x="4693" y="8154"/>
                  </a:cubicBezTo>
                  <a:cubicBezTo>
                    <a:pt x="3942" y="8869"/>
                    <a:pt x="3282" y="9694"/>
                    <a:pt x="3025" y="10665"/>
                  </a:cubicBezTo>
                  <a:cubicBezTo>
                    <a:pt x="2750" y="11637"/>
                    <a:pt x="2952" y="12773"/>
                    <a:pt x="3740" y="13433"/>
                  </a:cubicBezTo>
                  <a:cubicBezTo>
                    <a:pt x="4200" y="13832"/>
                    <a:pt x="4809" y="14014"/>
                    <a:pt x="5433" y="14014"/>
                  </a:cubicBezTo>
                  <a:cubicBezTo>
                    <a:pt x="5926" y="14014"/>
                    <a:pt x="6429" y="13900"/>
                    <a:pt x="6874" y="13690"/>
                  </a:cubicBezTo>
                  <a:cubicBezTo>
                    <a:pt x="8286" y="13011"/>
                    <a:pt x="9000" y="11618"/>
                    <a:pt x="9807" y="10390"/>
                  </a:cubicBezTo>
                  <a:cubicBezTo>
                    <a:pt x="10430" y="9419"/>
                    <a:pt x="11072" y="8447"/>
                    <a:pt x="11695" y="7494"/>
                  </a:cubicBezTo>
                  <a:lnTo>
                    <a:pt x="8982" y="90"/>
                  </a:lnTo>
                  <a:cubicBezTo>
                    <a:pt x="8245" y="48"/>
                    <a:pt x="7502" y="1"/>
                    <a:pt x="67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320;p34">
              <a:extLst>
                <a:ext uri="{FF2B5EF4-FFF2-40B4-BE49-F238E27FC236}">
                  <a16:creationId xmlns:a16="http://schemas.microsoft.com/office/drawing/2014/main" id="{4BAF6245-75E8-EB8B-6CB7-6C5880F76486}"/>
                </a:ext>
              </a:extLst>
            </p:cNvPr>
            <p:cNvSpPr/>
            <p:nvPr/>
          </p:nvSpPr>
          <p:spPr>
            <a:xfrm>
              <a:off x="4188025" y="1249085"/>
              <a:ext cx="735003" cy="879248"/>
            </a:xfrm>
            <a:custGeom>
              <a:avLst/>
              <a:gdLst/>
              <a:ahLst/>
              <a:cxnLst/>
              <a:rect l="l" t="t" r="r" b="b"/>
              <a:pathLst>
                <a:path w="11842" h="14166" extrusionOk="0">
                  <a:moveTo>
                    <a:pt x="6839" y="0"/>
                  </a:moveTo>
                  <a:cubicBezTo>
                    <a:pt x="6268" y="0"/>
                    <a:pt x="5697" y="28"/>
                    <a:pt x="5133" y="108"/>
                  </a:cubicBezTo>
                  <a:cubicBezTo>
                    <a:pt x="3666" y="309"/>
                    <a:pt x="2420" y="822"/>
                    <a:pt x="1540" y="1610"/>
                  </a:cubicBezTo>
                  <a:cubicBezTo>
                    <a:pt x="514" y="2545"/>
                    <a:pt x="0" y="3902"/>
                    <a:pt x="257" y="5075"/>
                  </a:cubicBezTo>
                  <a:cubicBezTo>
                    <a:pt x="349" y="5551"/>
                    <a:pt x="569" y="5936"/>
                    <a:pt x="862" y="6174"/>
                  </a:cubicBezTo>
                  <a:cubicBezTo>
                    <a:pt x="1155" y="6413"/>
                    <a:pt x="1540" y="6523"/>
                    <a:pt x="1870" y="6596"/>
                  </a:cubicBezTo>
                  <a:cubicBezTo>
                    <a:pt x="2708" y="6793"/>
                    <a:pt x="3498" y="6891"/>
                    <a:pt x="4248" y="6891"/>
                  </a:cubicBezTo>
                  <a:cubicBezTo>
                    <a:pt x="5172" y="6891"/>
                    <a:pt x="6036" y="6743"/>
                    <a:pt x="6856" y="6449"/>
                  </a:cubicBezTo>
                  <a:lnTo>
                    <a:pt x="6856" y="6449"/>
                  </a:lnTo>
                  <a:cubicBezTo>
                    <a:pt x="6067" y="6981"/>
                    <a:pt x="5334" y="7567"/>
                    <a:pt x="4711" y="8172"/>
                  </a:cubicBezTo>
                  <a:cubicBezTo>
                    <a:pt x="3795" y="9070"/>
                    <a:pt x="3263" y="9877"/>
                    <a:pt x="3025" y="10720"/>
                  </a:cubicBezTo>
                  <a:cubicBezTo>
                    <a:pt x="2732" y="11801"/>
                    <a:pt x="3006" y="12919"/>
                    <a:pt x="3758" y="13561"/>
                  </a:cubicBezTo>
                  <a:cubicBezTo>
                    <a:pt x="4216" y="13964"/>
                    <a:pt x="4858" y="14166"/>
                    <a:pt x="5518" y="14166"/>
                  </a:cubicBezTo>
                  <a:cubicBezTo>
                    <a:pt x="6012" y="14166"/>
                    <a:pt x="6526" y="14056"/>
                    <a:pt x="6984" y="13836"/>
                  </a:cubicBezTo>
                  <a:cubicBezTo>
                    <a:pt x="8212" y="13249"/>
                    <a:pt x="8908" y="12131"/>
                    <a:pt x="9605" y="11032"/>
                  </a:cubicBezTo>
                  <a:cubicBezTo>
                    <a:pt x="9715" y="10867"/>
                    <a:pt x="9825" y="10683"/>
                    <a:pt x="9935" y="10500"/>
                  </a:cubicBezTo>
                  <a:lnTo>
                    <a:pt x="11841" y="7604"/>
                  </a:lnTo>
                  <a:lnTo>
                    <a:pt x="11713" y="7512"/>
                  </a:lnTo>
                  <a:lnTo>
                    <a:pt x="9807" y="10427"/>
                  </a:lnTo>
                  <a:cubicBezTo>
                    <a:pt x="9697" y="10592"/>
                    <a:pt x="9587" y="10775"/>
                    <a:pt x="9477" y="10958"/>
                  </a:cubicBezTo>
                  <a:cubicBezTo>
                    <a:pt x="8798" y="12021"/>
                    <a:pt x="8102" y="13121"/>
                    <a:pt x="6911" y="13689"/>
                  </a:cubicBezTo>
                  <a:cubicBezTo>
                    <a:pt x="6466" y="13907"/>
                    <a:pt x="5983" y="14013"/>
                    <a:pt x="5515" y="14013"/>
                  </a:cubicBezTo>
                  <a:cubicBezTo>
                    <a:pt x="4883" y="14013"/>
                    <a:pt x="4282" y="13820"/>
                    <a:pt x="3850" y="13451"/>
                  </a:cubicBezTo>
                  <a:cubicBezTo>
                    <a:pt x="3153" y="12846"/>
                    <a:pt x="2878" y="11783"/>
                    <a:pt x="3171" y="10757"/>
                  </a:cubicBezTo>
                  <a:cubicBezTo>
                    <a:pt x="3391" y="9950"/>
                    <a:pt x="3923" y="9162"/>
                    <a:pt x="4803" y="8282"/>
                  </a:cubicBezTo>
                  <a:cubicBezTo>
                    <a:pt x="5719" y="7402"/>
                    <a:pt x="6819" y="6596"/>
                    <a:pt x="8010" y="5936"/>
                  </a:cubicBezTo>
                  <a:lnTo>
                    <a:pt x="7937" y="5789"/>
                  </a:lnTo>
                  <a:cubicBezTo>
                    <a:pt x="6819" y="6425"/>
                    <a:pt x="5602" y="6736"/>
                    <a:pt x="4263" y="6736"/>
                  </a:cubicBezTo>
                  <a:cubicBezTo>
                    <a:pt x="3517" y="6736"/>
                    <a:pt x="2733" y="6639"/>
                    <a:pt x="1907" y="6449"/>
                  </a:cubicBezTo>
                  <a:cubicBezTo>
                    <a:pt x="1595" y="6376"/>
                    <a:pt x="1229" y="6266"/>
                    <a:pt x="972" y="6046"/>
                  </a:cubicBezTo>
                  <a:cubicBezTo>
                    <a:pt x="624" y="5771"/>
                    <a:pt x="477" y="5350"/>
                    <a:pt x="404" y="5038"/>
                  </a:cubicBezTo>
                  <a:cubicBezTo>
                    <a:pt x="165" y="3920"/>
                    <a:pt x="660" y="2619"/>
                    <a:pt x="1650" y="1720"/>
                  </a:cubicBezTo>
                  <a:cubicBezTo>
                    <a:pt x="2493" y="951"/>
                    <a:pt x="3703" y="456"/>
                    <a:pt x="5151" y="254"/>
                  </a:cubicBezTo>
                  <a:cubicBezTo>
                    <a:pt x="5722" y="181"/>
                    <a:pt x="6305" y="154"/>
                    <a:pt x="6886" y="154"/>
                  </a:cubicBezTo>
                  <a:cubicBezTo>
                    <a:pt x="7611" y="154"/>
                    <a:pt x="8335" y="195"/>
                    <a:pt x="9037" y="236"/>
                  </a:cubicBezTo>
                  <a:lnTo>
                    <a:pt x="9055" y="89"/>
                  </a:lnTo>
                  <a:cubicBezTo>
                    <a:pt x="8328" y="48"/>
                    <a:pt x="7584" y="0"/>
                    <a:pt x="683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321;p34">
              <a:extLst>
                <a:ext uri="{FF2B5EF4-FFF2-40B4-BE49-F238E27FC236}">
                  <a16:creationId xmlns:a16="http://schemas.microsoft.com/office/drawing/2014/main" id="{7E815926-5249-F698-2913-4732CCB33E7E}"/>
                </a:ext>
              </a:extLst>
            </p:cNvPr>
            <p:cNvSpPr/>
            <p:nvPr/>
          </p:nvSpPr>
          <p:spPr>
            <a:xfrm>
              <a:off x="4585067" y="901944"/>
              <a:ext cx="252615" cy="324241"/>
            </a:xfrm>
            <a:custGeom>
              <a:avLst/>
              <a:gdLst/>
              <a:ahLst/>
              <a:cxnLst/>
              <a:rect l="l" t="t" r="r" b="b"/>
              <a:pathLst>
                <a:path w="4070" h="5224" extrusionOk="0">
                  <a:moveTo>
                    <a:pt x="184" y="0"/>
                  </a:moveTo>
                  <a:lnTo>
                    <a:pt x="0" y="129"/>
                  </a:lnTo>
                  <a:cubicBezTo>
                    <a:pt x="1247" y="1851"/>
                    <a:pt x="2548" y="3556"/>
                    <a:pt x="3886" y="5224"/>
                  </a:cubicBezTo>
                  <a:lnTo>
                    <a:pt x="4069" y="5077"/>
                  </a:lnTo>
                  <a:cubicBezTo>
                    <a:pt x="2731" y="3409"/>
                    <a:pt x="1430" y="1705"/>
                    <a:pt x="18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322;p34">
              <a:extLst>
                <a:ext uri="{FF2B5EF4-FFF2-40B4-BE49-F238E27FC236}">
                  <a16:creationId xmlns:a16="http://schemas.microsoft.com/office/drawing/2014/main" id="{CEFE4DB9-3CD8-13AD-BC2F-2B0B9AB7700A}"/>
                </a:ext>
              </a:extLst>
            </p:cNvPr>
            <p:cNvSpPr/>
            <p:nvPr/>
          </p:nvSpPr>
          <p:spPr>
            <a:xfrm>
              <a:off x="4379129" y="1424114"/>
              <a:ext cx="366384" cy="75102"/>
            </a:xfrm>
            <a:custGeom>
              <a:avLst/>
              <a:gdLst/>
              <a:ahLst/>
              <a:cxnLst/>
              <a:rect l="l" t="t" r="r" b="b"/>
              <a:pathLst>
                <a:path w="5903" h="1210" extrusionOk="0">
                  <a:moveTo>
                    <a:pt x="5866" y="0"/>
                  </a:moveTo>
                  <a:cubicBezTo>
                    <a:pt x="3923" y="238"/>
                    <a:pt x="1944" y="587"/>
                    <a:pt x="1" y="990"/>
                  </a:cubicBezTo>
                  <a:lnTo>
                    <a:pt x="56" y="1210"/>
                  </a:lnTo>
                  <a:cubicBezTo>
                    <a:pt x="1980" y="807"/>
                    <a:pt x="3942" y="477"/>
                    <a:pt x="5903" y="220"/>
                  </a:cubicBezTo>
                  <a:lnTo>
                    <a:pt x="586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323;p34">
              <a:extLst>
                <a:ext uri="{FF2B5EF4-FFF2-40B4-BE49-F238E27FC236}">
                  <a16:creationId xmlns:a16="http://schemas.microsoft.com/office/drawing/2014/main" id="{114105DC-E2C8-0803-E26A-0C83AC5C964A}"/>
                </a:ext>
              </a:extLst>
            </p:cNvPr>
            <p:cNvSpPr/>
            <p:nvPr/>
          </p:nvSpPr>
          <p:spPr>
            <a:xfrm>
              <a:off x="4562289" y="1647059"/>
              <a:ext cx="282221" cy="315179"/>
            </a:xfrm>
            <a:custGeom>
              <a:avLst/>
              <a:gdLst/>
              <a:ahLst/>
              <a:cxnLst/>
              <a:rect l="l" t="t" r="r" b="b"/>
              <a:pathLst>
                <a:path w="4547" h="5078" extrusionOk="0">
                  <a:moveTo>
                    <a:pt x="4381" y="1"/>
                  </a:moveTo>
                  <a:lnTo>
                    <a:pt x="1" y="4913"/>
                  </a:lnTo>
                  <a:lnTo>
                    <a:pt x="184" y="5078"/>
                  </a:lnTo>
                  <a:lnTo>
                    <a:pt x="4546" y="166"/>
                  </a:lnTo>
                  <a:lnTo>
                    <a:pt x="438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324;p34">
              <a:extLst>
                <a:ext uri="{FF2B5EF4-FFF2-40B4-BE49-F238E27FC236}">
                  <a16:creationId xmlns:a16="http://schemas.microsoft.com/office/drawing/2014/main" id="{6A290CF5-879E-EC89-58B7-586752C45FAC}"/>
                </a:ext>
              </a:extLst>
            </p:cNvPr>
            <p:cNvSpPr/>
            <p:nvPr/>
          </p:nvSpPr>
          <p:spPr>
            <a:xfrm>
              <a:off x="5027604" y="1710802"/>
              <a:ext cx="33020" cy="395929"/>
            </a:xfrm>
            <a:custGeom>
              <a:avLst/>
              <a:gdLst/>
              <a:ahLst/>
              <a:cxnLst/>
              <a:rect l="l" t="t" r="r" b="b"/>
              <a:pathLst>
                <a:path w="532" h="6379" extrusionOk="0">
                  <a:moveTo>
                    <a:pt x="312" y="0"/>
                  </a:moveTo>
                  <a:lnTo>
                    <a:pt x="0" y="6379"/>
                  </a:lnTo>
                  <a:lnTo>
                    <a:pt x="220" y="6379"/>
                  </a:lnTo>
                  <a:lnTo>
                    <a:pt x="532" y="18"/>
                  </a:lnTo>
                  <a:lnTo>
                    <a:pt x="3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325;p34">
              <a:extLst>
                <a:ext uri="{FF2B5EF4-FFF2-40B4-BE49-F238E27FC236}">
                  <a16:creationId xmlns:a16="http://schemas.microsoft.com/office/drawing/2014/main" id="{7E14635A-49E5-0104-19BC-C3F83DBDE34B}"/>
                </a:ext>
              </a:extLst>
            </p:cNvPr>
            <p:cNvSpPr/>
            <p:nvPr/>
          </p:nvSpPr>
          <p:spPr>
            <a:xfrm>
              <a:off x="5236894" y="1659597"/>
              <a:ext cx="243553" cy="276511"/>
            </a:xfrm>
            <a:custGeom>
              <a:avLst/>
              <a:gdLst/>
              <a:ahLst/>
              <a:cxnLst/>
              <a:rect l="l" t="t" r="r" b="b"/>
              <a:pathLst>
                <a:path w="3924" h="4455" extrusionOk="0">
                  <a:moveTo>
                    <a:pt x="166" y="0"/>
                  </a:moveTo>
                  <a:lnTo>
                    <a:pt x="1" y="147"/>
                  </a:lnTo>
                  <a:cubicBezTo>
                    <a:pt x="1339" y="1522"/>
                    <a:pt x="2585" y="2970"/>
                    <a:pt x="3758" y="4454"/>
                  </a:cubicBezTo>
                  <a:lnTo>
                    <a:pt x="3923" y="4308"/>
                  </a:lnTo>
                  <a:cubicBezTo>
                    <a:pt x="2769" y="2823"/>
                    <a:pt x="1504" y="1357"/>
                    <a:pt x="16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326;p34">
              <a:extLst>
                <a:ext uri="{FF2B5EF4-FFF2-40B4-BE49-F238E27FC236}">
                  <a16:creationId xmlns:a16="http://schemas.microsoft.com/office/drawing/2014/main" id="{170D0C6A-CC2A-C33D-4E71-D3A325CC3041}"/>
                </a:ext>
              </a:extLst>
            </p:cNvPr>
            <p:cNvSpPr/>
            <p:nvPr/>
          </p:nvSpPr>
          <p:spPr>
            <a:xfrm>
              <a:off x="5375738" y="1480968"/>
              <a:ext cx="412997" cy="67219"/>
            </a:xfrm>
            <a:custGeom>
              <a:avLst/>
              <a:gdLst/>
              <a:ahLst/>
              <a:cxnLst/>
              <a:rect l="l" t="t" r="r" b="b"/>
              <a:pathLst>
                <a:path w="6654" h="1083" extrusionOk="0">
                  <a:moveTo>
                    <a:pt x="37" y="1"/>
                  </a:moveTo>
                  <a:lnTo>
                    <a:pt x="0" y="239"/>
                  </a:lnTo>
                  <a:cubicBezTo>
                    <a:pt x="2200" y="551"/>
                    <a:pt x="4436" y="844"/>
                    <a:pt x="6635" y="1082"/>
                  </a:cubicBezTo>
                  <a:lnTo>
                    <a:pt x="6653" y="844"/>
                  </a:lnTo>
                  <a:cubicBezTo>
                    <a:pt x="4454" y="605"/>
                    <a:pt x="2218" y="331"/>
                    <a:pt x="3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327;p34">
              <a:extLst>
                <a:ext uri="{FF2B5EF4-FFF2-40B4-BE49-F238E27FC236}">
                  <a16:creationId xmlns:a16="http://schemas.microsoft.com/office/drawing/2014/main" id="{CF6F4FD2-3D43-699F-CA3A-4B09B8A125FE}"/>
                </a:ext>
              </a:extLst>
            </p:cNvPr>
            <p:cNvSpPr/>
            <p:nvPr/>
          </p:nvSpPr>
          <p:spPr>
            <a:xfrm>
              <a:off x="5337008" y="997465"/>
              <a:ext cx="345902" cy="302703"/>
            </a:xfrm>
            <a:custGeom>
              <a:avLst/>
              <a:gdLst/>
              <a:ahLst/>
              <a:cxnLst/>
              <a:rect l="l" t="t" r="r" b="b"/>
              <a:pathLst>
                <a:path w="5573" h="4877" extrusionOk="0">
                  <a:moveTo>
                    <a:pt x="5408" y="1"/>
                  </a:moveTo>
                  <a:cubicBezTo>
                    <a:pt x="4895" y="532"/>
                    <a:pt x="4326" y="1027"/>
                    <a:pt x="3777" y="1486"/>
                  </a:cubicBezTo>
                  <a:lnTo>
                    <a:pt x="1" y="4711"/>
                  </a:lnTo>
                  <a:lnTo>
                    <a:pt x="166" y="4876"/>
                  </a:lnTo>
                  <a:lnTo>
                    <a:pt x="3923" y="1669"/>
                  </a:lnTo>
                  <a:cubicBezTo>
                    <a:pt x="4473" y="1192"/>
                    <a:pt x="5041" y="697"/>
                    <a:pt x="5573" y="166"/>
                  </a:cubicBezTo>
                  <a:lnTo>
                    <a:pt x="540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328;p34">
              <a:extLst>
                <a:ext uri="{FF2B5EF4-FFF2-40B4-BE49-F238E27FC236}">
                  <a16:creationId xmlns:a16="http://schemas.microsoft.com/office/drawing/2014/main" id="{8E4444CD-4D02-BCF3-7C5C-19C86690B119}"/>
                </a:ext>
              </a:extLst>
            </p:cNvPr>
            <p:cNvSpPr/>
            <p:nvPr/>
          </p:nvSpPr>
          <p:spPr>
            <a:xfrm>
              <a:off x="4652162" y="1030050"/>
              <a:ext cx="811222" cy="760885"/>
            </a:xfrm>
            <a:custGeom>
              <a:avLst/>
              <a:gdLst/>
              <a:ahLst/>
              <a:cxnLst/>
              <a:rect l="l" t="t" r="r" b="b"/>
              <a:pathLst>
                <a:path w="13070" h="12259" extrusionOk="0">
                  <a:moveTo>
                    <a:pt x="6567" y="0"/>
                  </a:moveTo>
                  <a:cubicBezTo>
                    <a:pt x="6462" y="0"/>
                    <a:pt x="6357" y="2"/>
                    <a:pt x="6251" y="7"/>
                  </a:cubicBezTo>
                  <a:cubicBezTo>
                    <a:pt x="2732" y="172"/>
                    <a:pt x="1" y="3050"/>
                    <a:pt x="166" y="6423"/>
                  </a:cubicBezTo>
                  <a:cubicBezTo>
                    <a:pt x="308" y="9694"/>
                    <a:pt x="3124" y="12258"/>
                    <a:pt x="6505" y="12258"/>
                  </a:cubicBezTo>
                  <a:cubicBezTo>
                    <a:pt x="6609" y="12258"/>
                    <a:pt x="6714" y="12256"/>
                    <a:pt x="6819" y="12251"/>
                  </a:cubicBezTo>
                  <a:cubicBezTo>
                    <a:pt x="10338" y="12086"/>
                    <a:pt x="13069" y="9209"/>
                    <a:pt x="12923" y="5836"/>
                  </a:cubicBezTo>
                  <a:cubicBezTo>
                    <a:pt x="12763" y="2564"/>
                    <a:pt x="9964" y="0"/>
                    <a:pt x="656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329;p34">
              <a:extLst>
                <a:ext uri="{FF2B5EF4-FFF2-40B4-BE49-F238E27FC236}">
                  <a16:creationId xmlns:a16="http://schemas.microsoft.com/office/drawing/2014/main" id="{EE13E340-A6CB-09A2-966B-93260871EE56}"/>
                </a:ext>
              </a:extLst>
            </p:cNvPr>
            <p:cNvSpPr/>
            <p:nvPr/>
          </p:nvSpPr>
          <p:spPr>
            <a:xfrm>
              <a:off x="4653341" y="1025457"/>
              <a:ext cx="814574" cy="769575"/>
            </a:xfrm>
            <a:custGeom>
              <a:avLst/>
              <a:gdLst/>
              <a:ahLst/>
              <a:cxnLst/>
              <a:rect l="l" t="t" r="r" b="b"/>
              <a:pathLst>
                <a:path w="13124" h="12399" extrusionOk="0">
                  <a:moveTo>
                    <a:pt x="6544" y="155"/>
                  </a:moveTo>
                  <a:cubicBezTo>
                    <a:pt x="9898" y="155"/>
                    <a:pt x="12665" y="2684"/>
                    <a:pt x="12830" y="5910"/>
                  </a:cubicBezTo>
                  <a:cubicBezTo>
                    <a:pt x="12977" y="9246"/>
                    <a:pt x="10264" y="12087"/>
                    <a:pt x="6800" y="12252"/>
                  </a:cubicBezTo>
                  <a:cubicBezTo>
                    <a:pt x="6703" y="12256"/>
                    <a:pt x="6607" y="12258"/>
                    <a:pt x="6510" y="12258"/>
                  </a:cubicBezTo>
                  <a:cubicBezTo>
                    <a:pt x="4930" y="12258"/>
                    <a:pt x="3429" y="11695"/>
                    <a:pt x="2255" y="10676"/>
                  </a:cubicBezTo>
                  <a:cubicBezTo>
                    <a:pt x="1026" y="9594"/>
                    <a:pt x="293" y="8109"/>
                    <a:pt x="220" y="6497"/>
                  </a:cubicBezTo>
                  <a:cubicBezTo>
                    <a:pt x="147" y="4884"/>
                    <a:pt x="733" y="3326"/>
                    <a:pt x="1870" y="2134"/>
                  </a:cubicBezTo>
                  <a:cubicBezTo>
                    <a:pt x="3006" y="943"/>
                    <a:pt x="4564" y="246"/>
                    <a:pt x="6250" y="155"/>
                  </a:cubicBezTo>
                  <a:close/>
                  <a:moveTo>
                    <a:pt x="6546" y="1"/>
                  </a:moveTo>
                  <a:cubicBezTo>
                    <a:pt x="6442" y="1"/>
                    <a:pt x="6337" y="3"/>
                    <a:pt x="6232" y="8"/>
                  </a:cubicBezTo>
                  <a:cubicBezTo>
                    <a:pt x="4509" y="81"/>
                    <a:pt x="2914" y="815"/>
                    <a:pt x="1760" y="2024"/>
                  </a:cubicBezTo>
                  <a:cubicBezTo>
                    <a:pt x="587" y="3252"/>
                    <a:pt x="0" y="4847"/>
                    <a:pt x="73" y="6497"/>
                  </a:cubicBezTo>
                  <a:cubicBezTo>
                    <a:pt x="147" y="8146"/>
                    <a:pt x="880" y="9686"/>
                    <a:pt x="2163" y="10785"/>
                  </a:cubicBezTo>
                  <a:cubicBezTo>
                    <a:pt x="3354" y="11830"/>
                    <a:pt x="4876" y="12398"/>
                    <a:pt x="6489" y="12398"/>
                  </a:cubicBezTo>
                  <a:lnTo>
                    <a:pt x="6800" y="12398"/>
                  </a:lnTo>
                  <a:cubicBezTo>
                    <a:pt x="10356" y="12233"/>
                    <a:pt x="13124" y="9319"/>
                    <a:pt x="12977" y="5910"/>
                  </a:cubicBezTo>
                  <a:cubicBezTo>
                    <a:pt x="12817" y="2602"/>
                    <a:pt x="9964" y="1"/>
                    <a:pt x="654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330;p34">
              <a:extLst>
                <a:ext uri="{FF2B5EF4-FFF2-40B4-BE49-F238E27FC236}">
                  <a16:creationId xmlns:a16="http://schemas.microsoft.com/office/drawing/2014/main" id="{3B057E0A-F0C9-3B98-16E9-2A90A9F8BFF2}"/>
                </a:ext>
              </a:extLst>
            </p:cNvPr>
            <p:cNvSpPr/>
            <p:nvPr/>
          </p:nvSpPr>
          <p:spPr>
            <a:xfrm>
              <a:off x="5066272" y="1135378"/>
              <a:ext cx="117246" cy="240201"/>
            </a:xfrm>
            <a:custGeom>
              <a:avLst/>
              <a:gdLst/>
              <a:ahLst/>
              <a:cxnLst/>
              <a:rect l="l" t="t" r="r" b="b"/>
              <a:pathLst>
                <a:path w="1889" h="3870" extrusionOk="0">
                  <a:moveTo>
                    <a:pt x="937" y="0"/>
                  </a:moveTo>
                  <a:cubicBezTo>
                    <a:pt x="820" y="0"/>
                    <a:pt x="700" y="29"/>
                    <a:pt x="587" y="88"/>
                  </a:cubicBezTo>
                  <a:cubicBezTo>
                    <a:pt x="312" y="235"/>
                    <a:pt x="220" y="547"/>
                    <a:pt x="165" y="821"/>
                  </a:cubicBezTo>
                  <a:cubicBezTo>
                    <a:pt x="1" y="1628"/>
                    <a:pt x="37" y="2489"/>
                    <a:pt x="294" y="3278"/>
                  </a:cubicBezTo>
                  <a:cubicBezTo>
                    <a:pt x="330" y="3406"/>
                    <a:pt x="367" y="3534"/>
                    <a:pt x="459" y="3644"/>
                  </a:cubicBezTo>
                  <a:cubicBezTo>
                    <a:pt x="580" y="3799"/>
                    <a:pt x="765" y="3869"/>
                    <a:pt x="955" y="3869"/>
                  </a:cubicBezTo>
                  <a:cubicBezTo>
                    <a:pt x="1168" y="3869"/>
                    <a:pt x="1386" y="3781"/>
                    <a:pt x="1522" y="3626"/>
                  </a:cubicBezTo>
                  <a:cubicBezTo>
                    <a:pt x="1705" y="3388"/>
                    <a:pt x="1778" y="3094"/>
                    <a:pt x="1815" y="2819"/>
                  </a:cubicBezTo>
                  <a:cubicBezTo>
                    <a:pt x="1870" y="2269"/>
                    <a:pt x="1888" y="1701"/>
                    <a:pt x="1815" y="1170"/>
                  </a:cubicBezTo>
                  <a:cubicBezTo>
                    <a:pt x="1760" y="895"/>
                    <a:pt x="1705" y="583"/>
                    <a:pt x="1558" y="345"/>
                  </a:cubicBezTo>
                  <a:cubicBezTo>
                    <a:pt x="1410" y="122"/>
                    <a:pt x="1179" y="0"/>
                    <a:pt x="9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331;p34">
              <a:extLst>
                <a:ext uri="{FF2B5EF4-FFF2-40B4-BE49-F238E27FC236}">
                  <a16:creationId xmlns:a16="http://schemas.microsoft.com/office/drawing/2014/main" id="{D51DBFFB-B0B5-3A23-1FC3-1EAE4352543F}"/>
                </a:ext>
              </a:extLst>
            </p:cNvPr>
            <p:cNvSpPr/>
            <p:nvPr/>
          </p:nvSpPr>
          <p:spPr>
            <a:xfrm>
              <a:off x="4893354" y="1143323"/>
              <a:ext cx="118363" cy="240077"/>
            </a:xfrm>
            <a:custGeom>
              <a:avLst/>
              <a:gdLst/>
              <a:ahLst/>
              <a:cxnLst/>
              <a:rect l="l" t="t" r="r" b="b"/>
              <a:pathLst>
                <a:path w="1907" h="3868" extrusionOk="0">
                  <a:moveTo>
                    <a:pt x="941" y="0"/>
                  </a:moveTo>
                  <a:cubicBezTo>
                    <a:pt x="822" y="0"/>
                    <a:pt x="700" y="29"/>
                    <a:pt x="587" y="89"/>
                  </a:cubicBezTo>
                  <a:cubicBezTo>
                    <a:pt x="312" y="235"/>
                    <a:pt x="220" y="547"/>
                    <a:pt x="165" y="822"/>
                  </a:cubicBezTo>
                  <a:cubicBezTo>
                    <a:pt x="0" y="1628"/>
                    <a:pt x="37" y="2490"/>
                    <a:pt x="294" y="3278"/>
                  </a:cubicBezTo>
                  <a:cubicBezTo>
                    <a:pt x="330" y="3406"/>
                    <a:pt x="385" y="3534"/>
                    <a:pt x="459" y="3644"/>
                  </a:cubicBezTo>
                  <a:cubicBezTo>
                    <a:pt x="578" y="3798"/>
                    <a:pt x="764" y="3868"/>
                    <a:pt x="954" y="3868"/>
                  </a:cubicBezTo>
                  <a:cubicBezTo>
                    <a:pt x="1172" y="3868"/>
                    <a:pt x="1394" y="3775"/>
                    <a:pt x="1522" y="3608"/>
                  </a:cubicBezTo>
                  <a:cubicBezTo>
                    <a:pt x="1705" y="3388"/>
                    <a:pt x="1797" y="3095"/>
                    <a:pt x="1815" y="2820"/>
                  </a:cubicBezTo>
                  <a:cubicBezTo>
                    <a:pt x="1870" y="2270"/>
                    <a:pt x="1907" y="1995"/>
                    <a:pt x="1833" y="1463"/>
                  </a:cubicBezTo>
                  <a:cubicBezTo>
                    <a:pt x="1778" y="1188"/>
                    <a:pt x="1723" y="583"/>
                    <a:pt x="1558" y="345"/>
                  </a:cubicBezTo>
                  <a:cubicBezTo>
                    <a:pt x="1423" y="123"/>
                    <a:pt x="1187" y="0"/>
                    <a:pt x="94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332;p34">
              <a:extLst>
                <a:ext uri="{FF2B5EF4-FFF2-40B4-BE49-F238E27FC236}">
                  <a16:creationId xmlns:a16="http://schemas.microsoft.com/office/drawing/2014/main" id="{757C664A-18BD-636A-6E97-BBC4ECE05FD4}"/>
                </a:ext>
              </a:extLst>
            </p:cNvPr>
            <p:cNvSpPr/>
            <p:nvPr/>
          </p:nvSpPr>
          <p:spPr>
            <a:xfrm>
              <a:off x="4810308" y="1421818"/>
              <a:ext cx="473327" cy="244670"/>
            </a:xfrm>
            <a:custGeom>
              <a:avLst/>
              <a:gdLst/>
              <a:ahLst/>
              <a:cxnLst/>
              <a:rect l="l" t="t" r="r" b="b"/>
              <a:pathLst>
                <a:path w="7626" h="3942" extrusionOk="0">
                  <a:moveTo>
                    <a:pt x="6929" y="1"/>
                  </a:moveTo>
                  <a:cubicBezTo>
                    <a:pt x="5743" y="14"/>
                    <a:pt x="4537" y="305"/>
                    <a:pt x="3355" y="305"/>
                  </a:cubicBezTo>
                  <a:cubicBezTo>
                    <a:pt x="2929" y="305"/>
                    <a:pt x="2507" y="267"/>
                    <a:pt x="2090" y="166"/>
                  </a:cubicBezTo>
                  <a:cubicBezTo>
                    <a:pt x="1861" y="113"/>
                    <a:pt x="1613" y="43"/>
                    <a:pt x="1382" y="43"/>
                  </a:cubicBezTo>
                  <a:cubicBezTo>
                    <a:pt x="1207" y="43"/>
                    <a:pt x="1041" y="84"/>
                    <a:pt x="899" y="202"/>
                  </a:cubicBezTo>
                  <a:cubicBezTo>
                    <a:pt x="825" y="257"/>
                    <a:pt x="752" y="349"/>
                    <a:pt x="697" y="440"/>
                  </a:cubicBezTo>
                  <a:cubicBezTo>
                    <a:pt x="0" y="1522"/>
                    <a:pt x="1338" y="2915"/>
                    <a:pt x="2163" y="3410"/>
                  </a:cubicBezTo>
                  <a:cubicBezTo>
                    <a:pt x="2754" y="3776"/>
                    <a:pt x="3364" y="3942"/>
                    <a:pt x="3955" y="3942"/>
                  </a:cubicBezTo>
                  <a:cubicBezTo>
                    <a:pt x="4665" y="3942"/>
                    <a:pt x="5349" y="3702"/>
                    <a:pt x="5939" y="3281"/>
                  </a:cubicBezTo>
                  <a:cubicBezTo>
                    <a:pt x="6397" y="2970"/>
                    <a:pt x="6892" y="2530"/>
                    <a:pt x="7149" y="2017"/>
                  </a:cubicBezTo>
                  <a:cubicBezTo>
                    <a:pt x="7369" y="1577"/>
                    <a:pt x="7625" y="1064"/>
                    <a:pt x="7570" y="569"/>
                  </a:cubicBezTo>
                  <a:cubicBezTo>
                    <a:pt x="7552" y="385"/>
                    <a:pt x="7497" y="184"/>
                    <a:pt x="7350" y="92"/>
                  </a:cubicBezTo>
                  <a:cubicBezTo>
                    <a:pt x="7240" y="1"/>
                    <a:pt x="7075" y="1"/>
                    <a:pt x="69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" name="Google Shape;333;p34">
              <a:extLst>
                <a:ext uri="{FF2B5EF4-FFF2-40B4-BE49-F238E27FC236}">
                  <a16:creationId xmlns:a16="http://schemas.microsoft.com/office/drawing/2014/main" id="{78D5B76C-B0EB-8C4C-2EA4-69272B14123F}"/>
                </a:ext>
              </a:extLst>
            </p:cNvPr>
            <p:cNvSpPr/>
            <p:nvPr/>
          </p:nvSpPr>
          <p:spPr>
            <a:xfrm>
              <a:off x="5946816" y="1401336"/>
              <a:ext cx="64861" cy="108122"/>
            </a:xfrm>
            <a:custGeom>
              <a:avLst/>
              <a:gdLst/>
              <a:ahLst/>
              <a:cxnLst/>
              <a:rect l="l" t="t" r="r" b="b"/>
              <a:pathLst>
                <a:path w="1045" h="1742" extrusionOk="0">
                  <a:moveTo>
                    <a:pt x="74" y="1"/>
                  </a:moveTo>
                  <a:lnTo>
                    <a:pt x="0" y="129"/>
                  </a:lnTo>
                  <a:cubicBezTo>
                    <a:pt x="550" y="441"/>
                    <a:pt x="880" y="1100"/>
                    <a:pt x="788" y="1724"/>
                  </a:cubicBezTo>
                  <a:lnTo>
                    <a:pt x="935" y="1742"/>
                  </a:lnTo>
                  <a:cubicBezTo>
                    <a:pt x="1045" y="1064"/>
                    <a:pt x="678" y="331"/>
                    <a:pt x="7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334;p34">
              <a:extLst>
                <a:ext uri="{FF2B5EF4-FFF2-40B4-BE49-F238E27FC236}">
                  <a16:creationId xmlns:a16="http://schemas.microsoft.com/office/drawing/2014/main" id="{4313EAA8-8C1C-922B-2CEE-03684F83A046}"/>
                </a:ext>
              </a:extLst>
            </p:cNvPr>
            <p:cNvSpPr/>
            <p:nvPr/>
          </p:nvSpPr>
          <p:spPr>
            <a:xfrm>
              <a:off x="5955877" y="1535587"/>
              <a:ext cx="41027" cy="62626"/>
            </a:xfrm>
            <a:custGeom>
              <a:avLst/>
              <a:gdLst/>
              <a:ahLst/>
              <a:cxnLst/>
              <a:rect l="l" t="t" r="r" b="b"/>
              <a:pathLst>
                <a:path w="661" h="1009" extrusionOk="0">
                  <a:moveTo>
                    <a:pt x="514" y="0"/>
                  </a:moveTo>
                  <a:cubicBezTo>
                    <a:pt x="441" y="349"/>
                    <a:pt x="276" y="660"/>
                    <a:pt x="1" y="899"/>
                  </a:cubicBezTo>
                  <a:lnTo>
                    <a:pt x="111" y="1009"/>
                  </a:lnTo>
                  <a:cubicBezTo>
                    <a:pt x="404" y="752"/>
                    <a:pt x="587" y="404"/>
                    <a:pt x="661" y="37"/>
                  </a:cubicBezTo>
                  <a:lnTo>
                    <a:pt x="51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335;p34">
              <a:extLst>
                <a:ext uri="{FF2B5EF4-FFF2-40B4-BE49-F238E27FC236}">
                  <a16:creationId xmlns:a16="http://schemas.microsoft.com/office/drawing/2014/main" id="{DF14310F-04BC-CC64-97FF-A3045DAB9B9F}"/>
                </a:ext>
              </a:extLst>
            </p:cNvPr>
            <p:cNvSpPr/>
            <p:nvPr/>
          </p:nvSpPr>
          <p:spPr>
            <a:xfrm>
              <a:off x="5720396" y="990638"/>
              <a:ext cx="142259" cy="176396"/>
            </a:xfrm>
            <a:custGeom>
              <a:avLst/>
              <a:gdLst/>
              <a:ahLst/>
              <a:cxnLst/>
              <a:rect l="l" t="t" r="r" b="b"/>
              <a:pathLst>
                <a:path w="2292" h="2842" extrusionOk="0">
                  <a:moveTo>
                    <a:pt x="2145" y="1"/>
                  </a:moveTo>
                  <a:cubicBezTo>
                    <a:pt x="1724" y="1101"/>
                    <a:pt x="954" y="2054"/>
                    <a:pt x="1" y="2732"/>
                  </a:cubicBezTo>
                  <a:lnTo>
                    <a:pt x="74" y="2842"/>
                  </a:lnTo>
                  <a:cubicBezTo>
                    <a:pt x="1082" y="2164"/>
                    <a:pt x="1852" y="1174"/>
                    <a:pt x="2292" y="56"/>
                  </a:cubicBezTo>
                  <a:lnTo>
                    <a:pt x="214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" name="Google Shape;336;p34">
              <a:extLst>
                <a:ext uri="{FF2B5EF4-FFF2-40B4-BE49-F238E27FC236}">
                  <a16:creationId xmlns:a16="http://schemas.microsoft.com/office/drawing/2014/main" id="{99501A78-2320-3438-1D9A-7744CCDE61B9}"/>
                </a:ext>
              </a:extLst>
            </p:cNvPr>
            <p:cNvSpPr/>
            <p:nvPr/>
          </p:nvSpPr>
          <p:spPr>
            <a:xfrm>
              <a:off x="5356373" y="694888"/>
              <a:ext cx="25075" cy="163858"/>
            </a:xfrm>
            <a:custGeom>
              <a:avLst/>
              <a:gdLst/>
              <a:ahLst/>
              <a:cxnLst/>
              <a:rect l="l" t="t" r="r" b="b"/>
              <a:pathLst>
                <a:path w="404" h="2640" extrusionOk="0">
                  <a:moveTo>
                    <a:pt x="165" y="0"/>
                  </a:moveTo>
                  <a:lnTo>
                    <a:pt x="74" y="129"/>
                  </a:lnTo>
                  <a:cubicBezTo>
                    <a:pt x="184" y="220"/>
                    <a:pt x="202" y="404"/>
                    <a:pt x="220" y="569"/>
                  </a:cubicBezTo>
                  <a:cubicBezTo>
                    <a:pt x="257" y="1247"/>
                    <a:pt x="184" y="1943"/>
                    <a:pt x="0" y="2603"/>
                  </a:cubicBezTo>
                  <a:lnTo>
                    <a:pt x="147" y="2640"/>
                  </a:lnTo>
                  <a:cubicBezTo>
                    <a:pt x="330" y="1962"/>
                    <a:pt x="404" y="1265"/>
                    <a:pt x="367" y="569"/>
                  </a:cubicBezTo>
                  <a:cubicBezTo>
                    <a:pt x="349" y="367"/>
                    <a:pt x="330" y="147"/>
                    <a:pt x="16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337;p34">
              <a:extLst>
                <a:ext uri="{FF2B5EF4-FFF2-40B4-BE49-F238E27FC236}">
                  <a16:creationId xmlns:a16="http://schemas.microsoft.com/office/drawing/2014/main" id="{272871F6-5BAB-8200-E76B-DBD53B50CBD7}"/>
                </a:ext>
              </a:extLst>
            </p:cNvPr>
            <p:cNvSpPr/>
            <p:nvPr/>
          </p:nvSpPr>
          <p:spPr>
            <a:xfrm>
              <a:off x="5326767" y="896234"/>
              <a:ext cx="31965" cy="68336"/>
            </a:xfrm>
            <a:custGeom>
              <a:avLst/>
              <a:gdLst/>
              <a:ahLst/>
              <a:cxnLst/>
              <a:rect l="l" t="t" r="r" b="b"/>
              <a:pathLst>
                <a:path w="515" h="1101" extrusionOk="0">
                  <a:moveTo>
                    <a:pt x="386" y="1"/>
                  </a:moveTo>
                  <a:lnTo>
                    <a:pt x="1" y="1064"/>
                  </a:lnTo>
                  <a:lnTo>
                    <a:pt x="129" y="1100"/>
                  </a:lnTo>
                  <a:lnTo>
                    <a:pt x="514" y="56"/>
                  </a:lnTo>
                  <a:lnTo>
                    <a:pt x="38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338;p34">
              <a:extLst>
                <a:ext uri="{FF2B5EF4-FFF2-40B4-BE49-F238E27FC236}">
                  <a16:creationId xmlns:a16="http://schemas.microsoft.com/office/drawing/2014/main" id="{13A6653C-638C-0A42-769D-55BF8A82B8E0}"/>
                </a:ext>
              </a:extLst>
            </p:cNvPr>
            <p:cNvSpPr/>
            <p:nvPr/>
          </p:nvSpPr>
          <p:spPr>
            <a:xfrm>
              <a:off x="4462175" y="716425"/>
              <a:ext cx="211650" cy="54744"/>
            </a:xfrm>
            <a:custGeom>
              <a:avLst/>
              <a:gdLst/>
              <a:ahLst/>
              <a:cxnLst/>
              <a:rect l="l" t="t" r="r" b="b"/>
              <a:pathLst>
                <a:path w="3410" h="882" extrusionOk="0">
                  <a:moveTo>
                    <a:pt x="1540" y="1"/>
                  </a:moveTo>
                  <a:cubicBezTo>
                    <a:pt x="1516" y="1"/>
                    <a:pt x="1492" y="1"/>
                    <a:pt x="1467" y="2"/>
                  </a:cubicBezTo>
                  <a:cubicBezTo>
                    <a:pt x="844" y="38"/>
                    <a:pt x="276" y="332"/>
                    <a:pt x="1" y="808"/>
                  </a:cubicBezTo>
                  <a:lnTo>
                    <a:pt x="129" y="881"/>
                  </a:lnTo>
                  <a:cubicBezTo>
                    <a:pt x="386" y="460"/>
                    <a:pt x="899" y="185"/>
                    <a:pt x="1485" y="167"/>
                  </a:cubicBezTo>
                  <a:cubicBezTo>
                    <a:pt x="1510" y="166"/>
                    <a:pt x="1534" y="165"/>
                    <a:pt x="1558" y="165"/>
                  </a:cubicBezTo>
                  <a:cubicBezTo>
                    <a:pt x="2102" y="165"/>
                    <a:pt x="2641" y="358"/>
                    <a:pt x="3062" y="551"/>
                  </a:cubicBezTo>
                  <a:cubicBezTo>
                    <a:pt x="3190" y="606"/>
                    <a:pt x="3245" y="661"/>
                    <a:pt x="3263" y="716"/>
                  </a:cubicBezTo>
                  <a:lnTo>
                    <a:pt x="3410" y="698"/>
                  </a:lnTo>
                  <a:cubicBezTo>
                    <a:pt x="3392" y="515"/>
                    <a:pt x="3190" y="442"/>
                    <a:pt x="3117" y="405"/>
                  </a:cubicBezTo>
                  <a:cubicBezTo>
                    <a:pt x="2694" y="211"/>
                    <a:pt x="2136" y="1"/>
                    <a:pt x="15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339;p34">
              <a:extLst>
                <a:ext uri="{FF2B5EF4-FFF2-40B4-BE49-F238E27FC236}">
                  <a16:creationId xmlns:a16="http://schemas.microsoft.com/office/drawing/2014/main" id="{84292360-DC97-C1D6-7E26-B51F34AD9A4D}"/>
                </a:ext>
              </a:extLst>
            </p:cNvPr>
            <p:cNvSpPr/>
            <p:nvPr/>
          </p:nvSpPr>
          <p:spPr>
            <a:xfrm>
              <a:off x="4248292" y="1359254"/>
              <a:ext cx="87701" cy="104708"/>
            </a:xfrm>
            <a:custGeom>
              <a:avLst/>
              <a:gdLst/>
              <a:ahLst/>
              <a:cxnLst/>
              <a:rect l="l" t="t" r="r" b="b"/>
              <a:pathLst>
                <a:path w="1413" h="1687" extrusionOk="0">
                  <a:moveTo>
                    <a:pt x="1394" y="0"/>
                  </a:moveTo>
                  <a:cubicBezTo>
                    <a:pt x="1192" y="19"/>
                    <a:pt x="1046" y="129"/>
                    <a:pt x="917" y="220"/>
                  </a:cubicBezTo>
                  <a:cubicBezTo>
                    <a:pt x="459" y="587"/>
                    <a:pt x="129" y="1082"/>
                    <a:pt x="1" y="1650"/>
                  </a:cubicBezTo>
                  <a:lnTo>
                    <a:pt x="148" y="1687"/>
                  </a:lnTo>
                  <a:cubicBezTo>
                    <a:pt x="276" y="1155"/>
                    <a:pt x="587" y="679"/>
                    <a:pt x="1009" y="330"/>
                  </a:cubicBezTo>
                  <a:cubicBezTo>
                    <a:pt x="1119" y="257"/>
                    <a:pt x="1247" y="165"/>
                    <a:pt x="1412" y="147"/>
                  </a:cubicBezTo>
                  <a:lnTo>
                    <a:pt x="139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340;p34">
              <a:extLst>
                <a:ext uri="{FF2B5EF4-FFF2-40B4-BE49-F238E27FC236}">
                  <a16:creationId xmlns:a16="http://schemas.microsoft.com/office/drawing/2014/main" id="{BBE72919-A005-F2A9-BED2-1E32949D72C9}"/>
                </a:ext>
              </a:extLst>
            </p:cNvPr>
            <p:cNvSpPr/>
            <p:nvPr/>
          </p:nvSpPr>
          <p:spPr>
            <a:xfrm>
              <a:off x="4681767" y="1906438"/>
              <a:ext cx="73984" cy="94467"/>
            </a:xfrm>
            <a:custGeom>
              <a:avLst/>
              <a:gdLst/>
              <a:ahLst/>
              <a:cxnLst/>
              <a:rect l="l" t="t" r="r" b="b"/>
              <a:pathLst>
                <a:path w="1192" h="1522" extrusionOk="0">
                  <a:moveTo>
                    <a:pt x="1063" y="1"/>
                  </a:moveTo>
                  <a:lnTo>
                    <a:pt x="0" y="1430"/>
                  </a:lnTo>
                  <a:lnTo>
                    <a:pt x="110" y="1522"/>
                  </a:lnTo>
                  <a:lnTo>
                    <a:pt x="1192" y="92"/>
                  </a:lnTo>
                  <a:lnTo>
                    <a:pt x="106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341;p34">
              <a:extLst>
                <a:ext uri="{FF2B5EF4-FFF2-40B4-BE49-F238E27FC236}">
                  <a16:creationId xmlns:a16="http://schemas.microsoft.com/office/drawing/2014/main" id="{E5246605-D234-9AB6-C52C-E666C2181064}"/>
                </a:ext>
              </a:extLst>
            </p:cNvPr>
            <p:cNvSpPr/>
            <p:nvPr/>
          </p:nvSpPr>
          <p:spPr>
            <a:xfrm>
              <a:off x="4760220" y="1804089"/>
              <a:ext cx="50151" cy="62626"/>
            </a:xfrm>
            <a:custGeom>
              <a:avLst/>
              <a:gdLst/>
              <a:ahLst/>
              <a:cxnLst/>
              <a:rect l="l" t="t" r="r" b="b"/>
              <a:pathLst>
                <a:path w="808" h="1009" extrusionOk="0">
                  <a:moveTo>
                    <a:pt x="661" y="0"/>
                  </a:moveTo>
                  <a:cubicBezTo>
                    <a:pt x="478" y="330"/>
                    <a:pt x="258" y="623"/>
                    <a:pt x="1" y="898"/>
                  </a:cubicBezTo>
                  <a:lnTo>
                    <a:pt x="111" y="1008"/>
                  </a:lnTo>
                  <a:cubicBezTo>
                    <a:pt x="386" y="733"/>
                    <a:pt x="606" y="422"/>
                    <a:pt x="807" y="73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342;p34">
              <a:extLst>
                <a:ext uri="{FF2B5EF4-FFF2-40B4-BE49-F238E27FC236}">
                  <a16:creationId xmlns:a16="http://schemas.microsoft.com/office/drawing/2014/main" id="{F3D70129-F287-79DA-C254-F6D48F2CEB84}"/>
                </a:ext>
              </a:extLst>
            </p:cNvPr>
            <p:cNvSpPr/>
            <p:nvPr/>
          </p:nvSpPr>
          <p:spPr>
            <a:xfrm>
              <a:off x="4975282" y="1733519"/>
              <a:ext cx="118363" cy="21662"/>
            </a:xfrm>
            <a:custGeom>
              <a:avLst/>
              <a:gdLst/>
              <a:ahLst/>
              <a:cxnLst/>
              <a:rect l="l" t="t" r="r" b="b"/>
              <a:pathLst>
                <a:path w="1907" h="349" extrusionOk="0">
                  <a:moveTo>
                    <a:pt x="55" y="1"/>
                  </a:moveTo>
                  <a:lnTo>
                    <a:pt x="0" y="147"/>
                  </a:lnTo>
                  <a:cubicBezTo>
                    <a:pt x="440" y="276"/>
                    <a:pt x="917" y="349"/>
                    <a:pt x="1375" y="349"/>
                  </a:cubicBezTo>
                  <a:cubicBezTo>
                    <a:pt x="1558" y="349"/>
                    <a:pt x="1723" y="349"/>
                    <a:pt x="1906" y="331"/>
                  </a:cubicBezTo>
                  <a:lnTo>
                    <a:pt x="1888" y="166"/>
                  </a:lnTo>
                  <a:cubicBezTo>
                    <a:pt x="1710" y="187"/>
                    <a:pt x="1532" y="197"/>
                    <a:pt x="1355" y="197"/>
                  </a:cubicBezTo>
                  <a:cubicBezTo>
                    <a:pt x="912" y="197"/>
                    <a:pt x="474" y="132"/>
                    <a:pt x="5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343;p34">
              <a:extLst>
                <a:ext uri="{FF2B5EF4-FFF2-40B4-BE49-F238E27FC236}">
                  <a16:creationId xmlns:a16="http://schemas.microsoft.com/office/drawing/2014/main" id="{79DB64F8-DC01-9C38-555D-93685322ACAA}"/>
                </a:ext>
              </a:extLst>
            </p:cNvPr>
            <p:cNvSpPr/>
            <p:nvPr/>
          </p:nvSpPr>
          <p:spPr>
            <a:xfrm>
              <a:off x="5136780" y="1724457"/>
              <a:ext cx="44440" cy="21662"/>
            </a:xfrm>
            <a:custGeom>
              <a:avLst/>
              <a:gdLst/>
              <a:ahLst/>
              <a:cxnLst/>
              <a:rect l="l" t="t" r="r" b="b"/>
              <a:pathLst>
                <a:path w="716" h="349" extrusionOk="0">
                  <a:moveTo>
                    <a:pt x="661" y="0"/>
                  </a:moveTo>
                  <a:cubicBezTo>
                    <a:pt x="441" y="92"/>
                    <a:pt x="221" y="147"/>
                    <a:pt x="1" y="202"/>
                  </a:cubicBezTo>
                  <a:lnTo>
                    <a:pt x="38" y="348"/>
                  </a:lnTo>
                  <a:cubicBezTo>
                    <a:pt x="276" y="293"/>
                    <a:pt x="496" y="220"/>
                    <a:pt x="716" y="147"/>
                  </a:cubicBezTo>
                  <a:lnTo>
                    <a:pt x="66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344;p34">
              <a:extLst>
                <a:ext uri="{FF2B5EF4-FFF2-40B4-BE49-F238E27FC236}">
                  <a16:creationId xmlns:a16="http://schemas.microsoft.com/office/drawing/2014/main" id="{C0E09A7A-26DF-424D-C68C-10A602789F5E}"/>
                </a:ext>
              </a:extLst>
            </p:cNvPr>
            <p:cNvSpPr/>
            <p:nvPr/>
          </p:nvSpPr>
          <p:spPr>
            <a:xfrm>
              <a:off x="5218709" y="1641411"/>
              <a:ext cx="44440" cy="37551"/>
            </a:xfrm>
            <a:custGeom>
              <a:avLst/>
              <a:gdLst/>
              <a:ahLst/>
              <a:cxnLst/>
              <a:rect l="l" t="t" r="r" b="b"/>
              <a:pathLst>
                <a:path w="716" h="605" extrusionOk="0">
                  <a:moveTo>
                    <a:pt x="605" y="0"/>
                  </a:moveTo>
                  <a:cubicBezTo>
                    <a:pt x="422" y="183"/>
                    <a:pt x="221" y="330"/>
                    <a:pt x="1" y="477"/>
                  </a:cubicBezTo>
                  <a:lnTo>
                    <a:pt x="74" y="605"/>
                  </a:lnTo>
                  <a:cubicBezTo>
                    <a:pt x="312" y="458"/>
                    <a:pt x="532" y="293"/>
                    <a:pt x="715" y="110"/>
                  </a:cubicBezTo>
                  <a:lnTo>
                    <a:pt x="60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345;p34">
              <a:extLst>
                <a:ext uri="{FF2B5EF4-FFF2-40B4-BE49-F238E27FC236}">
                  <a16:creationId xmlns:a16="http://schemas.microsoft.com/office/drawing/2014/main" id="{D63CD3D6-E9DB-FC2D-7D49-2213759D33C9}"/>
                </a:ext>
              </a:extLst>
            </p:cNvPr>
            <p:cNvSpPr/>
            <p:nvPr/>
          </p:nvSpPr>
          <p:spPr>
            <a:xfrm>
              <a:off x="4720435" y="1090752"/>
              <a:ext cx="231077" cy="237284"/>
            </a:xfrm>
            <a:custGeom>
              <a:avLst/>
              <a:gdLst/>
              <a:ahLst/>
              <a:cxnLst/>
              <a:rect l="l" t="t" r="r" b="b"/>
              <a:pathLst>
                <a:path w="3723" h="3823" extrusionOk="0">
                  <a:moveTo>
                    <a:pt x="3328" y="1"/>
                  </a:moveTo>
                  <a:cubicBezTo>
                    <a:pt x="3296" y="1"/>
                    <a:pt x="3262" y="7"/>
                    <a:pt x="3226" y="19"/>
                  </a:cubicBezTo>
                  <a:cubicBezTo>
                    <a:pt x="1687" y="532"/>
                    <a:pt x="440" y="1852"/>
                    <a:pt x="55" y="3447"/>
                  </a:cubicBezTo>
                  <a:cubicBezTo>
                    <a:pt x="0" y="3678"/>
                    <a:pt x="183" y="3823"/>
                    <a:pt x="358" y="3823"/>
                  </a:cubicBezTo>
                  <a:cubicBezTo>
                    <a:pt x="474" y="3823"/>
                    <a:pt x="587" y="3758"/>
                    <a:pt x="624" y="3612"/>
                  </a:cubicBezTo>
                  <a:cubicBezTo>
                    <a:pt x="972" y="2219"/>
                    <a:pt x="2035" y="1046"/>
                    <a:pt x="3391" y="606"/>
                  </a:cubicBezTo>
                  <a:cubicBezTo>
                    <a:pt x="3722" y="490"/>
                    <a:pt x="3620" y="1"/>
                    <a:pt x="332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346;p34">
              <a:extLst>
                <a:ext uri="{FF2B5EF4-FFF2-40B4-BE49-F238E27FC236}">
                  <a16:creationId xmlns:a16="http://schemas.microsoft.com/office/drawing/2014/main" id="{D86693F3-A151-F132-090C-A9BC04366251}"/>
                </a:ext>
              </a:extLst>
            </p:cNvPr>
            <p:cNvSpPr/>
            <p:nvPr/>
          </p:nvSpPr>
          <p:spPr>
            <a:xfrm>
              <a:off x="5759063" y="878172"/>
              <a:ext cx="79695" cy="183472"/>
            </a:xfrm>
            <a:custGeom>
              <a:avLst/>
              <a:gdLst/>
              <a:ahLst/>
              <a:cxnLst/>
              <a:rect l="l" t="t" r="r" b="b"/>
              <a:pathLst>
                <a:path w="1284" h="2956" extrusionOk="0">
                  <a:moveTo>
                    <a:pt x="342" y="0"/>
                  </a:moveTo>
                  <a:cubicBezTo>
                    <a:pt x="259" y="0"/>
                    <a:pt x="177" y="33"/>
                    <a:pt x="129" y="90"/>
                  </a:cubicBezTo>
                  <a:cubicBezTo>
                    <a:pt x="1" y="200"/>
                    <a:pt x="19" y="383"/>
                    <a:pt x="129" y="512"/>
                  </a:cubicBezTo>
                  <a:cubicBezTo>
                    <a:pt x="569" y="1061"/>
                    <a:pt x="624" y="1886"/>
                    <a:pt x="276" y="2509"/>
                  </a:cubicBezTo>
                  <a:cubicBezTo>
                    <a:pt x="150" y="2737"/>
                    <a:pt x="363" y="2955"/>
                    <a:pt x="567" y="2955"/>
                  </a:cubicBezTo>
                  <a:cubicBezTo>
                    <a:pt x="660" y="2955"/>
                    <a:pt x="750" y="2911"/>
                    <a:pt x="807" y="2803"/>
                  </a:cubicBezTo>
                  <a:cubicBezTo>
                    <a:pt x="1284" y="1941"/>
                    <a:pt x="1156" y="860"/>
                    <a:pt x="551" y="90"/>
                  </a:cubicBezTo>
                  <a:cubicBezTo>
                    <a:pt x="498" y="28"/>
                    <a:pt x="420" y="0"/>
                    <a:pt x="34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347;p34">
              <a:extLst>
                <a:ext uri="{FF2B5EF4-FFF2-40B4-BE49-F238E27FC236}">
                  <a16:creationId xmlns:a16="http://schemas.microsoft.com/office/drawing/2014/main" id="{1BF35E60-64F7-4730-BFA3-F40A9613B600}"/>
                </a:ext>
              </a:extLst>
            </p:cNvPr>
            <p:cNvSpPr/>
            <p:nvPr/>
          </p:nvSpPr>
          <p:spPr>
            <a:xfrm>
              <a:off x="5885369" y="1403632"/>
              <a:ext cx="96763" cy="64923"/>
            </a:xfrm>
            <a:custGeom>
              <a:avLst/>
              <a:gdLst/>
              <a:ahLst/>
              <a:cxnLst/>
              <a:rect l="l" t="t" r="r" b="b"/>
              <a:pathLst>
                <a:path w="1559" h="1046" extrusionOk="0">
                  <a:moveTo>
                    <a:pt x="323" y="0"/>
                  </a:moveTo>
                  <a:cubicBezTo>
                    <a:pt x="218" y="0"/>
                    <a:pt x="117" y="49"/>
                    <a:pt x="55" y="147"/>
                  </a:cubicBezTo>
                  <a:cubicBezTo>
                    <a:pt x="0" y="275"/>
                    <a:pt x="19" y="477"/>
                    <a:pt x="165" y="550"/>
                  </a:cubicBezTo>
                  <a:cubicBezTo>
                    <a:pt x="477" y="715"/>
                    <a:pt x="770" y="862"/>
                    <a:pt x="1082" y="1008"/>
                  </a:cubicBezTo>
                  <a:cubicBezTo>
                    <a:pt x="1125" y="1033"/>
                    <a:pt x="1176" y="1045"/>
                    <a:pt x="1227" y="1045"/>
                  </a:cubicBezTo>
                  <a:cubicBezTo>
                    <a:pt x="1330" y="1045"/>
                    <a:pt x="1436" y="996"/>
                    <a:pt x="1485" y="898"/>
                  </a:cubicBezTo>
                  <a:cubicBezTo>
                    <a:pt x="1558" y="770"/>
                    <a:pt x="1522" y="568"/>
                    <a:pt x="1375" y="495"/>
                  </a:cubicBezTo>
                  <a:cubicBezTo>
                    <a:pt x="1082" y="330"/>
                    <a:pt x="770" y="184"/>
                    <a:pt x="477" y="37"/>
                  </a:cubicBezTo>
                  <a:cubicBezTo>
                    <a:pt x="428" y="13"/>
                    <a:pt x="375" y="0"/>
                    <a:pt x="3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348;p34">
              <a:extLst>
                <a:ext uri="{FF2B5EF4-FFF2-40B4-BE49-F238E27FC236}">
                  <a16:creationId xmlns:a16="http://schemas.microsoft.com/office/drawing/2014/main" id="{B7F1D2BA-3E9D-9C95-3517-75A4A02C76D0}"/>
                </a:ext>
              </a:extLst>
            </p:cNvPr>
            <p:cNvSpPr/>
            <p:nvPr/>
          </p:nvSpPr>
          <p:spPr>
            <a:xfrm>
              <a:off x="5275624" y="670744"/>
              <a:ext cx="101294" cy="163486"/>
            </a:xfrm>
            <a:custGeom>
              <a:avLst/>
              <a:gdLst/>
              <a:ahLst/>
              <a:cxnLst/>
              <a:rect l="l" t="t" r="r" b="b"/>
              <a:pathLst>
                <a:path w="1632" h="2634" extrusionOk="0">
                  <a:moveTo>
                    <a:pt x="361" y="0"/>
                  </a:moveTo>
                  <a:cubicBezTo>
                    <a:pt x="254" y="0"/>
                    <a:pt x="142" y="63"/>
                    <a:pt x="92" y="151"/>
                  </a:cubicBezTo>
                  <a:cubicBezTo>
                    <a:pt x="0" y="298"/>
                    <a:pt x="55" y="481"/>
                    <a:pt x="202" y="573"/>
                  </a:cubicBezTo>
                  <a:cubicBezTo>
                    <a:pt x="220" y="573"/>
                    <a:pt x="238" y="591"/>
                    <a:pt x="257" y="609"/>
                  </a:cubicBezTo>
                  <a:cubicBezTo>
                    <a:pt x="293" y="646"/>
                    <a:pt x="330" y="664"/>
                    <a:pt x="367" y="701"/>
                  </a:cubicBezTo>
                  <a:cubicBezTo>
                    <a:pt x="403" y="738"/>
                    <a:pt x="440" y="774"/>
                    <a:pt x="458" y="811"/>
                  </a:cubicBezTo>
                  <a:cubicBezTo>
                    <a:pt x="477" y="811"/>
                    <a:pt x="495" y="829"/>
                    <a:pt x="495" y="848"/>
                  </a:cubicBezTo>
                  <a:cubicBezTo>
                    <a:pt x="513" y="848"/>
                    <a:pt x="532" y="884"/>
                    <a:pt x="532" y="884"/>
                  </a:cubicBezTo>
                  <a:cubicBezTo>
                    <a:pt x="550" y="903"/>
                    <a:pt x="568" y="921"/>
                    <a:pt x="568" y="921"/>
                  </a:cubicBezTo>
                  <a:cubicBezTo>
                    <a:pt x="568" y="939"/>
                    <a:pt x="587" y="958"/>
                    <a:pt x="605" y="976"/>
                  </a:cubicBezTo>
                  <a:cubicBezTo>
                    <a:pt x="623" y="1013"/>
                    <a:pt x="642" y="1049"/>
                    <a:pt x="660" y="1086"/>
                  </a:cubicBezTo>
                  <a:cubicBezTo>
                    <a:pt x="678" y="1123"/>
                    <a:pt x="715" y="1159"/>
                    <a:pt x="733" y="1196"/>
                  </a:cubicBezTo>
                  <a:cubicBezTo>
                    <a:pt x="733" y="1196"/>
                    <a:pt x="733" y="1233"/>
                    <a:pt x="752" y="1251"/>
                  </a:cubicBezTo>
                  <a:cubicBezTo>
                    <a:pt x="752" y="1269"/>
                    <a:pt x="770" y="1287"/>
                    <a:pt x="770" y="1287"/>
                  </a:cubicBezTo>
                  <a:cubicBezTo>
                    <a:pt x="788" y="1379"/>
                    <a:pt x="825" y="1452"/>
                    <a:pt x="843" y="1544"/>
                  </a:cubicBezTo>
                  <a:cubicBezTo>
                    <a:pt x="843" y="1599"/>
                    <a:pt x="862" y="1636"/>
                    <a:pt x="862" y="1672"/>
                  </a:cubicBezTo>
                  <a:cubicBezTo>
                    <a:pt x="862" y="1672"/>
                    <a:pt x="862" y="1691"/>
                    <a:pt x="862" y="1691"/>
                  </a:cubicBezTo>
                  <a:cubicBezTo>
                    <a:pt x="862" y="1709"/>
                    <a:pt x="862" y="1746"/>
                    <a:pt x="880" y="1764"/>
                  </a:cubicBezTo>
                  <a:cubicBezTo>
                    <a:pt x="880" y="1856"/>
                    <a:pt x="880" y="1947"/>
                    <a:pt x="862" y="2039"/>
                  </a:cubicBezTo>
                  <a:cubicBezTo>
                    <a:pt x="862" y="2057"/>
                    <a:pt x="862" y="2076"/>
                    <a:pt x="862" y="2094"/>
                  </a:cubicBezTo>
                  <a:cubicBezTo>
                    <a:pt x="862" y="2094"/>
                    <a:pt x="862" y="2112"/>
                    <a:pt x="862" y="2112"/>
                  </a:cubicBezTo>
                  <a:cubicBezTo>
                    <a:pt x="843" y="2167"/>
                    <a:pt x="843" y="2204"/>
                    <a:pt x="825" y="2259"/>
                  </a:cubicBezTo>
                  <a:cubicBezTo>
                    <a:pt x="788" y="2406"/>
                    <a:pt x="880" y="2589"/>
                    <a:pt x="1045" y="2626"/>
                  </a:cubicBezTo>
                  <a:cubicBezTo>
                    <a:pt x="1067" y="2631"/>
                    <a:pt x="1089" y="2634"/>
                    <a:pt x="1112" y="2634"/>
                  </a:cubicBezTo>
                  <a:cubicBezTo>
                    <a:pt x="1243" y="2634"/>
                    <a:pt x="1380" y="2549"/>
                    <a:pt x="1411" y="2424"/>
                  </a:cubicBezTo>
                  <a:cubicBezTo>
                    <a:pt x="1631" y="1526"/>
                    <a:pt x="1265" y="554"/>
                    <a:pt x="495" y="41"/>
                  </a:cubicBezTo>
                  <a:cubicBezTo>
                    <a:pt x="455" y="13"/>
                    <a:pt x="408" y="0"/>
                    <a:pt x="3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349;p34">
              <a:extLst>
                <a:ext uri="{FF2B5EF4-FFF2-40B4-BE49-F238E27FC236}">
                  <a16:creationId xmlns:a16="http://schemas.microsoft.com/office/drawing/2014/main" id="{6A0B0469-DE67-5306-4D3B-72CD35FBF2E0}"/>
                </a:ext>
              </a:extLst>
            </p:cNvPr>
            <p:cNvSpPr/>
            <p:nvPr/>
          </p:nvSpPr>
          <p:spPr>
            <a:xfrm>
              <a:off x="4508849" y="730080"/>
              <a:ext cx="133135" cy="55861"/>
            </a:xfrm>
            <a:custGeom>
              <a:avLst/>
              <a:gdLst/>
              <a:ahLst/>
              <a:cxnLst/>
              <a:rect l="l" t="t" r="r" b="b"/>
              <a:pathLst>
                <a:path w="2145" h="900" extrusionOk="0">
                  <a:moveTo>
                    <a:pt x="775" y="0"/>
                  </a:moveTo>
                  <a:cubicBezTo>
                    <a:pt x="602" y="0"/>
                    <a:pt x="428" y="19"/>
                    <a:pt x="257" y="57"/>
                  </a:cubicBezTo>
                  <a:cubicBezTo>
                    <a:pt x="110" y="93"/>
                    <a:pt x="0" y="277"/>
                    <a:pt x="55" y="423"/>
                  </a:cubicBezTo>
                  <a:cubicBezTo>
                    <a:pt x="102" y="564"/>
                    <a:pt x="216" y="651"/>
                    <a:pt x="350" y="651"/>
                  </a:cubicBezTo>
                  <a:cubicBezTo>
                    <a:pt x="374" y="651"/>
                    <a:pt x="398" y="648"/>
                    <a:pt x="422" y="643"/>
                  </a:cubicBezTo>
                  <a:cubicBezTo>
                    <a:pt x="459" y="625"/>
                    <a:pt x="495" y="625"/>
                    <a:pt x="513" y="625"/>
                  </a:cubicBezTo>
                  <a:cubicBezTo>
                    <a:pt x="532" y="625"/>
                    <a:pt x="550" y="625"/>
                    <a:pt x="550" y="606"/>
                  </a:cubicBezTo>
                  <a:lnTo>
                    <a:pt x="917" y="606"/>
                  </a:lnTo>
                  <a:cubicBezTo>
                    <a:pt x="933" y="606"/>
                    <a:pt x="963" y="606"/>
                    <a:pt x="995" y="619"/>
                  </a:cubicBezTo>
                  <a:lnTo>
                    <a:pt x="995" y="619"/>
                  </a:lnTo>
                  <a:cubicBezTo>
                    <a:pt x="988" y="617"/>
                    <a:pt x="982" y="617"/>
                    <a:pt x="981" y="617"/>
                  </a:cubicBezTo>
                  <a:cubicBezTo>
                    <a:pt x="978" y="617"/>
                    <a:pt x="984" y="619"/>
                    <a:pt x="1008" y="625"/>
                  </a:cubicBezTo>
                  <a:cubicBezTo>
                    <a:pt x="1004" y="622"/>
                    <a:pt x="999" y="620"/>
                    <a:pt x="995" y="619"/>
                  </a:cubicBezTo>
                  <a:lnTo>
                    <a:pt x="995" y="619"/>
                  </a:lnTo>
                  <a:cubicBezTo>
                    <a:pt x="1008" y="621"/>
                    <a:pt x="1027" y="625"/>
                    <a:pt x="1027" y="625"/>
                  </a:cubicBezTo>
                  <a:cubicBezTo>
                    <a:pt x="1155" y="643"/>
                    <a:pt x="1265" y="680"/>
                    <a:pt x="1375" y="716"/>
                  </a:cubicBezTo>
                  <a:cubicBezTo>
                    <a:pt x="1389" y="716"/>
                    <a:pt x="1444" y="747"/>
                    <a:pt x="1447" y="747"/>
                  </a:cubicBezTo>
                  <a:cubicBezTo>
                    <a:pt x="1448" y="747"/>
                    <a:pt x="1444" y="744"/>
                    <a:pt x="1430" y="735"/>
                  </a:cubicBezTo>
                  <a:cubicBezTo>
                    <a:pt x="1448" y="735"/>
                    <a:pt x="1467" y="753"/>
                    <a:pt x="1485" y="771"/>
                  </a:cubicBezTo>
                  <a:cubicBezTo>
                    <a:pt x="1540" y="790"/>
                    <a:pt x="1613" y="826"/>
                    <a:pt x="1668" y="863"/>
                  </a:cubicBezTo>
                  <a:cubicBezTo>
                    <a:pt x="1711" y="887"/>
                    <a:pt x="1762" y="900"/>
                    <a:pt x="1813" y="900"/>
                  </a:cubicBezTo>
                  <a:cubicBezTo>
                    <a:pt x="1917" y="900"/>
                    <a:pt x="2023" y="851"/>
                    <a:pt x="2071" y="753"/>
                  </a:cubicBezTo>
                  <a:cubicBezTo>
                    <a:pt x="2145" y="606"/>
                    <a:pt x="2108" y="423"/>
                    <a:pt x="1961" y="331"/>
                  </a:cubicBezTo>
                  <a:cubicBezTo>
                    <a:pt x="1611" y="111"/>
                    <a:pt x="1196" y="0"/>
                    <a:pt x="7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BAD11BF1-85FE-C617-F6A4-6FDB93196A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A01E0EF0-D266-F824-6BC8-D5699D4B0AD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MARKETING STRATEGY </a:t>
            </a:r>
            <a:endParaRPr/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69888894-E01A-107A-C5EA-0874FD16C8FA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470509" y="2803634"/>
            <a:ext cx="4252905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189D9CA2-E5A9-0330-B7B3-3EE69C5D80FA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3A334BC3-CE29-10FB-2FC1-3D3DFB8213B0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B09D5534-8D61-459B-DF78-9BAD8C1CEEE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TITLE CARD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2" name="Google Shape;442;p39">
            <a:extLst>
              <a:ext uri="{FF2B5EF4-FFF2-40B4-BE49-F238E27FC236}">
                <a16:creationId xmlns:a16="http://schemas.microsoft.com/office/drawing/2014/main" id="{35EE490B-9169-EAE5-F3CD-BC31D72C2F2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23414" y="3036285"/>
            <a:ext cx="3934912" cy="98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/>
            <a:r>
              <a:rPr lang="en-GB" sz="2000"/>
              <a:t>How are we actually getting the news of PAWSUMO out?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5354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Google Shape;1070;p59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"/>
              <a:t>GROWTH PLAN</a:t>
            </a:r>
            <a:endParaRPr/>
          </a:p>
        </p:txBody>
      </p:sp>
      <p:cxnSp>
        <p:nvCxnSpPr>
          <p:cNvPr id="1071" name="Google Shape;1071;p59"/>
          <p:cNvCxnSpPr>
            <a:stCxn id="1072" idx="6"/>
          </p:cNvCxnSpPr>
          <p:nvPr/>
        </p:nvCxnSpPr>
        <p:spPr>
          <a:xfrm>
            <a:off x="7864162" y="2965032"/>
            <a:ext cx="5922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73" name="Google Shape;1073;p59"/>
          <p:cNvCxnSpPr>
            <a:stCxn id="1074" idx="0"/>
            <a:endCxn id="1072" idx="0"/>
          </p:cNvCxnSpPr>
          <p:nvPr/>
        </p:nvCxnSpPr>
        <p:spPr>
          <a:xfrm flipH="1">
            <a:off x="7805062" y="2620932"/>
            <a:ext cx="600" cy="2850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75" name="Google Shape;1075;p59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MARKETING STRATEGY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1076" name="Google Shape;1076;p59"/>
          <p:cNvSpPr txBox="1"/>
          <p:nvPr/>
        </p:nvSpPr>
        <p:spPr>
          <a:xfrm>
            <a:off x="713250" y="3510038"/>
            <a:ext cx="17553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Dela Gothic One"/>
                <a:ea typeface="Dela Gothic One"/>
                <a:cs typeface="Dela Gothic One"/>
                <a:sym typeface="Dela Gothic One"/>
              </a:rPr>
              <a:t>FIRST:</a:t>
            </a:r>
            <a:endParaRPr sz="17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1077" name="Google Shape;1077;p59"/>
          <p:cNvSpPr txBox="1"/>
          <p:nvPr/>
        </p:nvSpPr>
        <p:spPr>
          <a:xfrm>
            <a:off x="924075" y="3866013"/>
            <a:ext cx="1333500" cy="61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-GB">
                <a:latin typeface="Barlow Medium"/>
                <a:ea typeface="Barlow Medium"/>
                <a:cs typeface="Barlow Medium"/>
              </a:rPr>
              <a:t>ORGANIC SOCIAL MEDIA</a:t>
            </a:r>
            <a:endParaRPr lang="en-GB">
              <a:solidFill>
                <a:srgbClr val="000000"/>
              </a:solidFill>
              <a:latin typeface="Barlow Medium"/>
              <a:ea typeface="Barlow Medium"/>
              <a:cs typeface="Barlow Medium"/>
            </a:endParaRPr>
          </a:p>
        </p:txBody>
      </p:sp>
      <p:sp>
        <p:nvSpPr>
          <p:cNvPr id="1078" name="Google Shape;1078;p59"/>
          <p:cNvSpPr txBox="1"/>
          <p:nvPr/>
        </p:nvSpPr>
        <p:spPr>
          <a:xfrm>
            <a:off x="2695375" y="3510038"/>
            <a:ext cx="17553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Dela Gothic One"/>
                <a:ea typeface="Dela Gothic One"/>
                <a:cs typeface="Dela Gothic One"/>
                <a:sym typeface="Dela Gothic One"/>
              </a:rPr>
              <a:t>SECOND:</a:t>
            </a:r>
            <a:endParaRPr sz="17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1079" name="Google Shape;1079;p59"/>
          <p:cNvSpPr txBox="1"/>
          <p:nvPr/>
        </p:nvSpPr>
        <p:spPr>
          <a:xfrm>
            <a:off x="2906217" y="3866013"/>
            <a:ext cx="1333500" cy="61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>
                <a:latin typeface="Barlow Medium"/>
                <a:ea typeface="Barlow Medium"/>
                <a:cs typeface="Barlow Medium"/>
                <a:sym typeface="Barlow Medium"/>
              </a:rPr>
              <a:t>INFLUENCER MARKETING​</a:t>
            </a:r>
            <a:endParaRPr lang="en">
              <a:solidFill>
                <a:srgbClr val="000000"/>
              </a:solidFill>
              <a:latin typeface="Barlow Medium"/>
              <a:ea typeface="Barlow Medium"/>
              <a:cs typeface="Barlow Medium"/>
            </a:endParaRPr>
          </a:p>
        </p:txBody>
      </p:sp>
      <p:sp>
        <p:nvSpPr>
          <p:cNvPr id="1080" name="Google Shape;1080;p59"/>
          <p:cNvSpPr txBox="1"/>
          <p:nvPr/>
        </p:nvSpPr>
        <p:spPr>
          <a:xfrm>
            <a:off x="4677500" y="3510038"/>
            <a:ext cx="17553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Dela Gothic One"/>
                <a:ea typeface="Dela Gothic One"/>
                <a:cs typeface="Dela Gothic One"/>
                <a:sym typeface="Dela Gothic One"/>
              </a:rPr>
              <a:t>THIRD:</a:t>
            </a:r>
            <a:endParaRPr sz="17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1081" name="Google Shape;1081;p59"/>
          <p:cNvSpPr txBox="1"/>
          <p:nvPr/>
        </p:nvSpPr>
        <p:spPr>
          <a:xfrm>
            <a:off x="4677483" y="3855798"/>
            <a:ext cx="1982142" cy="61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>
                <a:latin typeface="Barlow Medium"/>
                <a:ea typeface="Barlow Medium"/>
                <a:cs typeface="Barlow Medium"/>
              </a:rPr>
              <a:t>PAID ADVERTISEMENTS AND COLLABORATIONS</a:t>
            </a:r>
            <a:endParaRPr lang="en">
              <a:solidFill>
                <a:srgbClr val="000000"/>
              </a:solidFill>
              <a:latin typeface="Barlow Medium"/>
              <a:ea typeface="Barlow Medium"/>
              <a:cs typeface="Barlow Medium"/>
            </a:endParaRPr>
          </a:p>
        </p:txBody>
      </p:sp>
      <p:sp>
        <p:nvSpPr>
          <p:cNvPr id="1082" name="Google Shape;1082;p59"/>
          <p:cNvSpPr txBox="1"/>
          <p:nvPr/>
        </p:nvSpPr>
        <p:spPr>
          <a:xfrm>
            <a:off x="6659625" y="3510038"/>
            <a:ext cx="17553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Dela Gothic One"/>
                <a:ea typeface="Dela Gothic One"/>
                <a:cs typeface="Dela Gothic One"/>
                <a:sym typeface="Dela Gothic One"/>
              </a:rPr>
              <a:t>FOURTH:</a:t>
            </a:r>
            <a:endParaRPr sz="1700">
              <a:solidFill>
                <a:srgbClr val="000000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1083" name="Google Shape;1083;p59"/>
          <p:cNvSpPr txBox="1"/>
          <p:nvPr/>
        </p:nvSpPr>
        <p:spPr>
          <a:xfrm>
            <a:off x="6870500" y="3866013"/>
            <a:ext cx="1333500" cy="61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algn="ctr"/>
            <a:r>
              <a:rPr lang="en">
                <a:latin typeface="Barlow Medium"/>
                <a:ea typeface="Barlow Medium"/>
                <a:cs typeface="Barlow Medium"/>
                <a:sym typeface="Barlow Medium"/>
              </a:rPr>
              <a:t>CAMPUS DISTRIBUTION​</a:t>
            </a:r>
            <a:endParaRPr lang="en">
              <a:solidFill>
                <a:srgbClr val="000000"/>
              </a:solidFill>
              <a:latin typeface="Barlow Medium"/>
              <a:ea typeface="Barlow Medium"/>
              <a:cs typeface="Barlow Medium"/>
            </a:endParaRPr>
          </a:p>
        </p:txBody>
      </p:sp>
      <p:cxnSp>
        <p:nvCxnSpPr>
          <p:cNvPr id="1084" name="Google Shape;1084;p59"/>
          <p:cNvCxnSpPr/>
          <p:nvPr/>
        </p:nvCxnSpPr>
        <p:spPr>
          <a:xfrm>
            <a:off x="409575" y="3345850"/>
            <a:ext cx="8323800" cy="0"/>
          </a:xfrm>
          <a:prstGeom prst="straightConnector1">
            <a:avLst/>
          </a:prstGeom>
          <a:noFill/>
          <a:ln w="2857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89" name="Google Shape;1089;p59"/>
          <p:cNvCxnSpPr>
            <a:cxnSpLocks/>
            <a:stCxn id="2" idx="1"/>
            <a:endCxn id="5" idx="3"/>
          </p:cNvCxnSpPr>
          <p:nvPr/>
        </p:nvCxnSpPr>
        <p:spPr>
          <a:xfrm flipV="1">
            <a:off x="888186" y="2468809"/>
            <a:ext cx="7649324" cy="1"/>
          </a:xfrm>
          <a:prstGeom prst="straightConnector1">
            <a:avLst/>
          </a:prstGeom>
          <a:noFill/>
          <a:ln w="2857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" name="Picture 1" descr="A colorful logo on a black background&#10;&#10;AI-generated content may be incorrect.">
            <a:extLst>
              <a:ext uri="{FF2B5EF4-FFF2-40B4-BE49-F238E27FC236}">
                <a16:creationId xmlns:a16="http://schemas.microsoft.com/office/drawing/2014/main" id="{AA36C806-9487-BDAA-E1F0-B03356CE02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186" y="1964997"/>
            <a:ext cx="1004136" cy="10076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3" name="Picture 2" descr="A person holding a megaphone&#10;&#10;AI-generated content may be incorrect.">
            <a:extLst>
              <a:ext uri="{FF2B5EF4-FFF2-40B4-BE49-F238E27FC236}">
                <a16:creationId xmlns:a16="http://schemas.microsoft.com/office/drawing/2014/main" id="{EDBE7038-1CB5-E4CE-3EDD-86ABE5E6D5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8511" y="1964997"/>
            <a:ext cx="1527270" cy="10459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4" name="Picture 3" descr="A computer with a person standing on it&#10;&#10;AI-generated content may be incorrect.">
            <a:extLst>
              <a:ext uri="{FF2B5EF4-FFF2-40B4-BE49-F238E27FC236}">
                <a16:creationId xmlns:a16="http://schemas.microsoft.com/office/drawing/2014/main" id="{1234ACA7-76B9-68CF-F3B2-902BA990EC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483" y="1956428"/>
            <a:ext cx="1793167" cy="10354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5" name="Picture 4" descr="A person and person scanning qr code&#10;&#10;AI-generated content may be incorrect.">
            <a:extLst>
              <a:ext uri="{FF2B5EF4-FFF2-40B4-BE49-F238E27FC236}">
                <a16:creationId xmlns:a16="http://schemas.microsoft.com/office/drawing/2014/main" id="{8B96964A-ED9B-3FC6-AE69-DD71C91B13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4070" y="1945834"/>
            <a:ext cx="1723440" cy="10459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72516F88-2E63-DBE5-BE28-C66F674E5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FB600648-0AE3-EB2E-2717-D155F7FDA36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SECURITY</a:t>
            </a:r>
            <a:endParaRPr/>
          </a:p>
        </p:txBody>
      </p:sp>
      <p:sp>
        <p:nvSpPr>
          <p:cNvPr id="442" name="Google Shape;442;p39">
            <a:extLst>
              <a:ext uri="{FF2B5EF4-FFF2-40B4-BE49-F238E27FC236}">
                <a16:creationId xmlns:a16="http://schemas.microsoft.com/office/drawing/2014/main" id="{FB7BFEC8-B505-FD21-BDF5-D5311C700D2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23414" y="3036285"/>
            <a:ext cx="2920961" cy="98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Our app, your data–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How do they overlap, and how do we keep them both safe? </a:t>
            </a:r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B74EAF50-7FF5-7F1B-A2C3-0A552BF33C74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713224" y="2819400"/>
            <a:ext cx="4252905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7806B793-91D5-9DEE-E618-55209AAD42A1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>
            <a:extLst>
              <a:ext uri="{FF2B5EF4-FFF2-40B4-BE49-F238E27FC236}">
                <a16:creationId xmlns:a16="http://schemas.microsoft.com/office/drawing/2014/main" id="{C5F986A8-DDD1-B2FA-A5FB-BBF6324EED1D}"/>
              </a:ext>
            </a:extLst>
          </p:cNvPr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B35F7654-0DDE-5729-5AD0-9186B3F70816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2C190FA2-5BC0-CCF5-B44C-066EA173BCA5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TITLE CARD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  <p:extLst>
      <p:ext uri="{BB962C8B-B14F-4D97-AF65-F5344CB8AC3E}">
        <p14:creationId xmlns:p14="http://schemas.microsoft.com/office/powerpoint/2010/main" val="7559689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4" name="Google Shape;1794;p70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WE HANDLE USER DATA</a:t>
            </a:r>
            <a:endParaRPr/>
          </a:p>
        </p:txBody>
      </p:sp>
      <p:sp>
        <p:nvSpPr>
          <p:cNvPr id="1795" name="Google Shape;1795;p70"/>
          <p:cNvSpPr txBox="1">
            <a:spLocks noGrp="1"/>
          </p:cNvSpPr>
          <p:nvPr>
            <p:ph type="subTitle" idx="1"/>
          </p:nvPr>
        </p:nvSpPr>
        <p:spPr>
          <a:xfrm>
            <a:off x="713225" y="1438200"/>
            <a:ext cx="6093975" cy="3291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285750" indent="-285750"/>
            <a:r>
              <a:rPr lang="en" sz="1600" b="1"/>
              <a:t>We collect as little data as possible</a:t>
            </a:r>
            <a:endParaRPr lang="en-US" sz="1600"/>
          </a:p>
          <a:p>
            <a:pPr lvl="1"/>
            <a:r>
              <a:rPr lang="en" b="1"/>
              <a:t>Privacy-first approach. </a:t>
            </a:r>
            <a:endParaRPr lang="en-US"/>
          </a:p>
          <a:p>
            <a:pPr lvl="1"/>
            <a:r>
              <a:rPr lang="en" b="1"/>
              <a:t>Collect what we need for the app to function, like total focus/off-phone time</a:t>
            </a:r>
            <a:endParaRPr lang="en"/>
          </a:p>
          <a:p>
            <a:pPr marL="285750" indent="-285750"/>
            <a:endParaRPr lang="en" b="1"/>
          </a:p>
          <a:p>
            <a:pPr marL="285750" indent="-285750"/>
            <a:r>
              <a:rPr lang="en" sz="1600" b="1"/>
              <a:t>We keep most data on the user’s phone</a:t>
            </a:r>
            <a:endParaRPr lang="en" sz="1600"/>
          </a:p>
          <a:p>
            <a:pPr lvl="1"/>
            <a:r>
              <a:rPr lang="en" b="1"/>
              <a:t>Everything stays on the device. </a:t>
            </a:r>
            <a:endParaRPr lang="en"/>
          </a:p>
          <a:p>
            <a:pPr lvl="1"/>
            <a:r>
              <a:rPr lang="en" b="1"/>
              <a:t>That reduces risk because there is less data stored on servers.</a:t>
            </a:r>
          </a:p>
          <a:p>
            <a:pPr marL="596900" lvl="1" indent="0">
              <a:buNone/>
            </a:pPr>
            <a:endParaRPr lang="en" b="1"/>
          </a:p>
          <a:p>
            <a:pPr marL="285750" indent="-285750"/>
            <a:r>
              <a:rPr lang="en" sz="1600" b="1"/>
              <a:t>We encrypt data</a:t>
            </a:r>
            <a:endParaRPr lang="en" sz="1600"/>
          </a:p>
          <a:p>
            <a:pPr marL="742950" lvl="1">
              <a:buSzPts val="1800"/>
            </a:pPr>
            <a:r>
              <a:rPr lang="en" b="1"/>
              <a:t>Data is encrypted on the device/server. </a:t>
            </a:r>
          </a:p>
          <a:p>
            <a:pPr marL="285750" indent="-285750"/>
            <a:endParaRPr lang="en" b="1"/>
          </a:p>
          <a:p>
            <a:pPr marL="285750" indent="-285750"/>
            <a:r>
              <a:rPr lang="en" sz="1600" b="1"/>
              <a:t>And we follow trusted mobile security standards</a:t>
            </a:r>
            <a:endParaRPr lang="en" sz="1600"/>
          </a:p>
          <a:p>
            <a:pPr lvl="1"/>
            <a:r>
              <a:rPr lang="en" b="1"/>
              <a:t>Established best practices like OWASP guidance, which covers common mobile app risks and how to prevent them.</a:t>
            </a:r>
            <a:endParaRPr/>
          </a:p>
          <a:p>
            <a:pPr marL="0" lvl="0" indent="0" algn="l">
              <a:spcBef>
                <a:spcPts val="0"/>
              </a:spcBef>
              <a:spcAft>
                <a:spcPts val="0"/>
              </a:spcAft>
              <a:buFont typeface="Barlow Medium,Sans-Serif"/>
              <a:buChar char="●"/>
            </a:pPr>
            <a:endParaRPr/>
          </a:p>
        </p:txBody>
      </p:sp>
      <p:sp>
        <p:nvSpPr>
          <p:cNvPr id="1796" name="Google Shape;1796;p70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SECURITY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grpSp>
        <p:nvGrpSpPr>
          <p:cNvPr id="2" name="Google Shape;1158;p61">
            <a:extLst>
              <a:ext uri="{FF2B5EF4-FFF2-40B4-BE49-F238E27FC236}">
                <a16:creationId xmlns:a16="http://schemas.microsoft.com/office/drawing/2014/main" id="{D7041580-6644-1FE6-F31D-9A0E9220365E}"/>
              </a:ext>
            </a:extLst>
          </p:cNvPr>
          <p:cNvGrpSpPr/>
          <p:nvPr/>
        </p:nvGrpSpPr>
        <p:grpSpPr>
          <a:xfrm rot="1324726">
            <a:off x="7696686" y="3776226"/>
            <a:ext cx="1174950" cy="1096247"/>
            <a:chOff x="4778877" y="3473835"/>
            <a:chExt cx="345211" cy="345179"/>
          </a:xfrm>
        </p:grpSpPr>
        <p:sp>
          <p:nvSpPr>
            <p:cNvPr id="3" name="Google Shape;1159;p61">
              <a:extLst>
                <a:ext uri="{FF2B5EF4-FFF2-40B4-BE49-F238E27FC236}">
                  <a16:creationId xmlns:a16="http://schemas.microsoft.com/office/drawing/2014/main" id="{B7378DB7-DC8B-D3ED-778D-152F76A98DAF}"/>
                </a:ext>
              </a:extLst>
            </p:cNvPr>
            <p:cNvSpPr/>
            <p:nvPr/>
          </p:nvSpPr>
          <p:spPr>
            <a:xfrm>
              <a:off x="4778877" y="3473835"/>
              <a:ext cx="345211" cy="345179"/>
            </a:xfrm>
            <a:custGeom>
              <a:avLst/>
              <a:gdLst/>
              <a:ahLst/>
              <a:cxnLst/>
              <a:rect l="l" t="t" r="r" b="b"/>
              <a:pathLst>
                <a:path w="10582" h="10581" extrusionOk="0">
                  <a:moveTo>
                    <a:pt x="6531" y="625"/>
                  </a:moveTo>
                  <a:lnTo>
                    <a:pt x="6531" y="1249"/>
                  </a:lnTo>
                  <a:lnTo>
                    <a:pt x="4051" y="1249"/>
                  </a:lnTo>
                  <a:lnTo>
                    <a:pt x="4051" y="625"/>
                  </a:lnTo>
                  <a:close/>
                  <a:moveTo>
                    <a:pt x="1250" y="3747"/>
                  </a:moveTo>
                  <a:cubicBezTo>
                    <a:pt x="1589" y="3747"/>
                    <a:pt x="1874" y="4015"/>
                    <a:pt x="1874" y="4354"/>
                  </a:cubicBezTo>
                  <a:cubicBezTo>
                    <a:pt x="1874" y="4711"/>
                    <a:pt x="1589" y="4978"/>
                    <a:pt x="1250" y="4978"/>
                  </a:cubicBezTo>
                  <a:cubicBezTo>
                    <a:pt x="911" y="4978"/>
                    <a:pt x="625" y="4711"/>
                    <a:pt x="625" y="4354"/>
                  </a:cubicBezTo>
                  <a:cubicBezTo>
                    <a:pt x="625" y="4015"/>
                    <a:pt x="911" y="3747"/>
                    <a:pt x="1250" y="3747"/>
                  </a:cubicBezTo>
                  <a:close/>
                  <a:moveTo>
                    <a:pt x="9029" y="1249"/>
                  </a:moveTo>
                  <a:lnTo>
                    <a:pt x="9029" y="4372"/>
                  </a:lnTo>
                  <a:lnTo>
                    <a:pt x="8101" y="4372"/>
                  </a:lnTo>
                  <a:lnTo>
                    <a:pt x="8101" y="4978"/>
                  </a:lnTo>
                  <a:lnTo>
                    <a:pt x="6745" y="4978"/>
                  </a:lnTo>
                  <a:lnTo>
                    <a:pt x="5603" y="3908"/>
                  </a:lnTo>
                  <a:lnTo>
                    <a:pt x="5603" y="1856"/>
                  </a:lnTo>
                  <a:lnTo>
                    <a:pt x="7174" y="1856"/>
                  </a:lnTo>
                  <a:lnTo>
                    <a:pt x="7174" y="1249"/>
                  </a:lnTo>
                  <a:close/>
                  <a:moveTo>
                    <a:pt x="9957" y="4978"/>
                  </a:moveTo>
                  <a:lnTo>
                    <a:pt x="9957" y="5603"/>
                  </a:lnTo>
                  <a:lnTo>
                    <a:pt x="8726" y="5603"/>
                  </a:lnTo>
                  <a:lnTo>
                    <a:pt x="8726" y="4978"/>
                  </a:lnTo>
                  <a:close/>
                  <a:moveTo>
                    <a:pt x="5300" y="4479"/>
                  </a:moveTo>
                  <a:lnTo>
                    <a:pt x="6157" y="5300"/>
                  </a:lnTo>
                  <a:lnTo>
                    <a:pt x="5300" y="6102"/>
                  </a:lnTo>
                  <a:lnTo>
                    <a:pt x="4426" y="5300"/>
                  </a:lnTo>
                  <a:lnTo>
                    <a:pt x="5300" y="4479"/>
                  </a:lnTo>
                  <a:close/>
                  <a:moveTo>
                    <a:pt x="8084" y="5603"/>
                  </a:moveTo>
                  <a:lnTo>
                    <a:pt x="8084" y="6227"/>
                  </a:lnTo>
                  <a:lnTo>
                    <a:pt x="9029" y="6227"/>
                  </a:lnTo>
                  <a:lnTo>
                    <a:pt x="9029" y="9350"/>
                  </a:lnTo>
                  <a:lnTo>
                    <a:pt x="7156" y="9350"/>
                  </a:lnTo>
                  <a:lnTo>
                    <a:pt x="7156" y="8725"/>
                  </a:lnTo>
                  <a:lnTo>
                    <a:pt x="5603" y="8725"/>
                  </a:lnTo>
                  <a:lnTo>
                    <a:pt x="5603" y="6673"/>
                  </a:lnTo>
                  <a:lnTo>
                    <a:pt x="6728" y="5603"/>
                  </a:lnTo>
                  <a:close/>
                  <a:moveTo>
                    <a:pt x="6531" y="9350"/>
                  </a:moveTo>
                  <a:lnTo>
                    <a:pt x="6531" y="9956"/>
                  </a:lnTo>
                  <a:lnTo>
                    <a:pt x="4051" y="9956"/>
                  </a:lnTo>
                  <a:lnTo>
                    <a:pt x="4051" y="9350"/>
                  </a:lnTo>
                  <a:close/>
                  <a:moveTo>
                    <a:pt x="3427" y="0"/>
                  </a:moveTo>
                  <a:lnTo>
                    <a:pt x="3427" y="1856"/>
                  </a:lnTo>
                  <a:lnTo>
                    <a:pt x="4979" y="1856"/>
                  </a:lnTo>
                  <a:lnTo>
                    <a:pt x="4979" y="3943"/>
                  </a:lnTo>
                  <a:lnTo>
                    <a:pt x="3534" y="5317"/>
                  </a:lnTo>
                  <a:lnTo>
                    <a:pt x="4979" y="6691"/>
                  </a:lnTo>
                  <a:lnTo>
                    <a:pt x="4979" y="8725"/>
                  </a:lnTo>
                  <a:lnTo>
                    <a:pt x="3427" y="8725"/>
                  </a:lnTo>
                  <a:lnTo>
                    <a:pt x="3427" y="9350"/>
                  </a:lnTo>
                  <a:lnTo>
                    <a:pt x="1553" y="9350"/>
                  </a:lnTo>
                  <a:lnTo>
                    <a:pt x="1553" y="5567"/>
                  </a:lnTo>
                  <a:cubicBezTo>
                    <a:pt x="2106" y="5424"/>
                    <a:pt x="2517" y="4907"/>
                    <a:pt x="2481" y="4300"/>
                  </a:cubicBezTo>
                  <a:cubicBezTo>
                    <a:pt x="2445" y="3676"/>
                    <a:pt x="1946" y="3158"/>
                    <a:pt x="1303" y="3123"/>
                  </a:cubicBezTo>
                  <a:cubicBezTo>
                    <a:pt x="1282" y="3122"/>
                    <a:pt x="1261" y="3121"/>
                    <a:pt x="1240" y="3121"/>
                  </a:cubicBezTo>
                  <a:cubicBezTo>
                    <a:pt x="555" y="3121"/>
                    <a:pt x="1" y="3679"/>
                    <a:pt x="1" y="4372"/>
                  </a:cubicBezTo>
                  <a:cubicBezTo>
                    <a:pt x="1" y="4943"/>
                    <a:pt x="393" y="5424"/>
                    <a:pt x="929" y="5567"/>
                  </a:cubicBezTo>
                  <a:lnTo>
                    <a:pt x="929" y="9956"/>
                  </a:lnTo>
                  <a:lnTo>
                    <a:pt x="3409" y="9956"/>
                  </a:lnTo>
                  <a:lnTo>
                    <a:pt x="3409" y="10581"/>
                  </a:lnTo>
                  <a:lnTo>
                    <a:pt x="7174" y="10581"/>
                  </a:lnTo>
                  <a:lnTo>
                    <a:pt x="7174" y="9956"/>
                  </a:lnTo>
                  <a:lnTo>
                    <a:pt x="9654" y="9956"/>
                  </a:lnTo>
                  <a:lnTo>
                    <a:pt x="9654" y="6227"/>
                  </a:lnTo>
                  <a:lnTo>
                    <a:pt x="10582" y="6227"/>
                  </a:lnTo>
                  <a:lnTo>
                    <a:pt x="10582" y="4372"/>
                  </a:lnTo>
                  <a:lnTo>
                    <a:pt x="9654" y="4372"/>
                  </a:lnTo>
                  <a:lnTo>
                    <a:pt x="9654" y="625"/>
                  </a:lnTo>
                  <a:lnTo>
                    <a:pt x="7174" y="625"/>
                  </a:lnTo>
                  <a:lnTo>
                    <a:pt x="7174" y="0"/>
                  </a:lnTo>
                  <a:close/>
                </a:path>
              </a:pathLst>
            </a:custGeom>
            <a:solidFill>
              <a:schemeClr val="dk1"/>
            </a:solidFill>
            <a:ln w="114300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1160;p61">
              <a:extLst>
                <a:ext uri="{FF2B5EF4-FFF2-40B4-BE49-F238E27FC236}">
                  <a16:creationId xmlns:a16="http://schemas.microsoft.com/office/drawing/2014/main" id="{120F5FAD-1761-DDF1-F089-3D539A6447DE}"/>
                </a:ext>
              </a:extLst>
            </p:cNvPr>
            <p:cNvSpPr/>
            <p:nvPr/>
          </p:nvSpPr>
          <p:spPr>
            <a:xfrm>
              <a:off x="4778877" y="3473835"/>
              <a:ext cx="345211" cy="345179"/>
            </a:xfrm>
            <a:custGeom>
              <a:avLst/>
              <a:gdLst/>
              <a:ahLst/>
              <a:cxnLst/>
              <a:rect l="l" t="t" r="r" b="b"/>
              <a:pathLst>
                <a:path w="10582" h="10581" extrusionOk="0">
                  <a:moveTo>
                    <a:pt x="6531" y="625"/>
                  </a:moveTo>
                  <a:lnTo>
                    <a:pt x="6531" y="1249"/>
                  </a:lnTo>
                  <a:lnTo>
                    <a:pt x="4051" y="1249"/>
                  </a:lnTo>
                  <a:lnTo>
                    <a:pt x="4051" y="625"/>
                  </a:lnTo>
                  <a:close/>
                  <a:moveTo>
                    <a:pt x="1250" y="3747"/>
                  </a:moveTo>
                  <a:cubicBezTo>
                    <a:pt x="1589" y="3747"/>
                    <a:pt x="1874" y="4015"/>
                    <a:pt x="1874" y="4354"/>
                  </a:cubicBezTo>
                  <a:cubicBezTo>
                    <a:pt x="1874" y="4711"/>
                    <a:pt x="1589" y="4978"/>
                    <a:pt x="1250" y="4978"/>
                  </a:cubicBezTo>
                  <a:cubicBezTo>
                    <a:pt x="911" y="4978"/>
                    <a:pt x="625" y="4711"/>
                    <a:pt x="625" y="4354"/>
                  </a:cubicBezTo>
                  <a:cubicBezTo>
                    <a:pt x="625" y="4015"/>
                    <a:pt x="911" y="3747"/>
                    <a:pt x="1250" y="3747"/>
                  </a:cubicBezTo>
                  <a:close/>
                  <a:moveTo>
                    <a:pt x="9029" y="1249"/>
                  </a:moveTo>
                  <a:lnTo>
                    <a:pt x="9029" y="4372"/>
                  </a:lnTo>
                  <a:lnTo>
                    <a:pt x="8101" y="4372"/>
                  </a:lnTo>
                  <a:lnTo>
                    <a:pt x="8101" y="4978"/>
                  </a:lnTo>
                  <a:lnTo>
                    <a:pt x="6745" y="4978"/>
                  </a:lnTo>
                  <a:lnTo>
                    <a:pt x="5603" y="3908"/>
                  </a:lnTo>
                  <a:lnTo>
                    <a:pt x="5603" y="1856"/>
                  </a:lnTo>
                  <a:lnTo>
                    <a:pt x="7174" y="1856"/>
                  </a:lnTo>
                  <a:lnTo>
                    <a:pt x="7174" y="1249"/>
                  </a:lnTo>
                  <a:close/>
                  <a:moveTo>
                    <a:pt x="9957" y="4978"/>
                  </a:moveTo>
                  <a:lnTo>
                    <a:pt x="9957" y="5603"/>
                  </a:lnTo>
                  <a:lnTo>
                    <a:pt x="8726" y="5603"/>
                  </a:lnTo>
                  <a:lnTo>
                    <a:pt x="8726" y="4978"/>
                  </a:lnTo>
                  <a:close/>
                  <a:moveTo>
                    <a:pt x="5300" y="4479"/>
                  </a:moveTo>
                  <a:lnTo>
                    <a:pt x="6157" y="5300"/>
                  </a:lnTo>
                  <a:lnTo>
                    <a:pt x="5300" y="6102"/>
                  </a:lnTo>
                  <a:lnTo>
                    <a:pt x="4426" y="5300"/>
                  </a:lnTo>
                  <a:lnTo>
                    <a:pt x="5300" y="4479"/>
                  </a:lnTo>
                  <a:close/>
                  <a:moveTo>
                    <a:pt x="8084" y="5603"/>
                  </a:moveTo>
                  <a:lnTo>
                    <a:pt x="8084" y="6227"/>
                  </a:lnTo>
                  <a:lnTo>
                    <a:pt x="9029" y="6227"/>
                  </a:lnTo>
                  <a:lnTo>
                    <a:pt x="9029" y="9350"/>
                  </a:lnTo>
                  <a:lnTo>
                    <a:pt x="7156" y="9350"/>
                  </a:lnTo>
                  <a:lnTo>
                    <a:pt x="7156" y="8725"/>
                  </a:lnTo>
                  <a:lnTo>
                    <a:pt x="5603" y="8725"/>
                  </a:lnTo>
                  <a:lnTo>
                    <a:pt x="5603" y="6673"/>
                  </a:lnTo>
                  <a:lnTo>
                    <a:pt x="6728" y="5603"/>
                  </a:lnTo>
                  <a:close/>
                  <a:moveTo>
                    <a:pt x="6531" y="9350"/>
                  </a:moveTo>
                  <a:lnTo>
                    <a:pt x="6531" y="9956"/>
                  </a:lnTo>
                  <a:lnTo>
                    <a:pt x="4051" y="9956"/>
                  </a:lnTo>
                  <a:lnTo>
                    <a:pt x="4051" y="9350"/>
                  </a:lnTo>
                  <a:close/>
                  <a:moveTo>
                    <a:pt x="3427" y="0"/>
                  </a:moveTo>
                  <a:lnTo>
                    <a:pt x="3427" y="1856"/>
                  </a:lnTo>
                  <a:lnTo>
                    <a:pt x="4979" y="1856"/>
                  </a:lnTo>
                  <a:lnTo>
                    <a:pt x="4979" y="3943"/>
                  </a:lnTo>
                  <a:lnTo>
                    <a:pt x="3534" y="5317"/>
                  </a:lnTo>
                  <a:lnTo>
                    <a:pt x="4979" y="6691"/>
                  </a:lnTo>
                  <a:lnTo>
                    <a:pt x="4979" y="8725"/>
                  </a:lnTo>
                  <a:lnTo>
                    <a:pt x="3427" y="8725"/>
                  </a:lnTo>
                  <a:lnTo>
                    <a:pt x="3427" y="9350"/>
                  </a:lnTo>
                  <a:lnTo>
                    <a:pt x="1553" y="9350"/>
                  </a:lnTo>
                  <a:lnTo>
                    <a:pt x="1553" y="5567"/>
                  </a:lnTo>
                  <a:cubicBezTo>
                    <a:pt x="2106" y="5424"/>
                    <a:pt x="2517" y="4907"/>
                    <a:pt x="2481" y="4300"/>
                  </a:cubicBezTo>
                  <a:cubicBezTo>
                    <a:pt x="2445" y="3676"/>
                    <a:pt x="1946" y="3158"/>
                    <a:pt x="1303" y="3123"/>
                  </a:cubicBezTo>
                  <a:cubicBezTo>
                    <a:pt x="1282" y="3122"/>
                    <a:pt x="1261" y="3121"/>
                    <a:pt x="1240" y="3121"/>
                  </a:cubicBezTo>
                  <a:cubicBezTo>
                    <a:pt x="555" y="3121"/>
                    <a:pt x="1" y="3679"/>
                    <a:pt x="1" y="4372"/>
                  </a:cubicBezTo>
                  <a:cubicBezTo>
                    <a:pt x="1" y="4943"/>
                    <a:pt x="393" y="5424"/>
                    <a:pt x="929" y="5567"/>
                  </a:cubicBezTo>
                  <a:lnTo>
                    <a:pt x="929" y="9956"/>
                  </a:lnTo>
                  <a:lnTo>
                    <a:pt x="3409" y="9956"/>
                  </a:lnTo>
                  <a:lnTo>
                    <a:pt x="3409" y="10581"/>
                  </a:lnTo>
                  <a:lnTo>
                    <a:pt x="7174" y="10581"/>
                  </a:lnTo>
                  <a:lnTo>
                    <a:pt x="7174" y="9956"/>
                  </a:lnTo>
                  <a:lnTo>
                    <a:pt x="9654" y="9956"/>
                  </a:lnTo>
                  <a:lnTo>
                    <a:pt x="9654" y="6227"/>
                  </a:lnTo>
                  <a:lnTo>
                    <a:pt x="10582" y="6227"/>
                  </a:lnTo>
                  <a:lnTo>
                    <a:pt x="10582" y="4372"/>
                  </a:lnTo>
                  <a:lnTo>
                    <a:pt x="9654" y="4372"/>
                  </a:lnTo>
                  <a:lnTo>
                    <a:pt x="9654" y="625"/>
                  </a:lnTo>
                  <a:lnTo>
                    <a:pt x="7174" y="625"/>
                  </a:lnTo>
                  <a:lnTo>
                    <a:pt x="717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" name="Google Shape;1198;p61">
            <a:extLst>
              <a:ext uri="{FF2B5EF4-FFF2-40B4-BE49-F238E27FC236}">
                <a16:creationId xmlns:a16="http://schemas.microsoft.com/office/drawing/2014/main" id="{A67ADEB2-3114-3B68-7FC7-A5D0ED9DE2D6}"/>
              </a:ext>
            </a:extLst>
          </p:cNvPr>
          <p:cNvGrpSpPr/>
          <p:nvPr/>
        </p:nvGrpSpPr>
        <p:grpSpPr>
          <a:xfrm rot="-970326">
            <a:off x="7755350" y="1206374"/>
            <a:ext cx="1057621" cy="1039054"/>
            <a:chOff x="1004160" y="3473835"/>
            <a:chExt cx="348290" cy="345179"/>
          </a:xfrm>
        </p:grpSpPr>
        <p:sp>
          <p:nvSpPr>
            <p:cNvPr id="6" name="Google Shape;1199;p61">
              <a:extLst>
                <a:ext uri="{FF2B5EF4-FFF2-40B4-BE49-F238E27FC236}">
                  <a16:creationId xmlns:a16="http://schemas.microsoft.com/office/drawing/2014/main" id="{4ED86E12-13C1-9A8E-C123-D4F13667765F}"/>
                </a:ext>
              </a:extLst>
            </p:cNvPr>
            <p:cNvSpPr/>
            <p:nvPr/>
          </p:nvSpPr>
          <p:spPr>
            <a:xfrm>
              <a:off x="1138250" y="3586175"/>
              <a:ext cx="214200" cy="214200"/>
            </a:xfrm>
            <a:prstGeom prst="rect">
              <a:avLst/>
            </a:prstGeom>
            <a:solidFill>
              <a:schemeClr val="accent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200;p61">
              <a:extLst>
                <a:ext uri="{FF2B5EF4-FFF2-40B4-BE49-F238E27FC236}">
                  <a16:creationId xmlns:a16="http://schemas.microsoft.com/office/drawing/2014/main" id="{2EB824B1-FF4A-B9CA-62BD-888F8885B065}"/>
                </a:ext>
              </a:extLst>
            </p:cNvPr>
            <p:cNvSpPr/>
            <p:nvPr/>
          </p:nvSpPr>
          <p:spPr>
            <a:xfrm>
              <a:off x="1004160" y="3473835"/>
              <a:ext cx="345179" cy="345179"/>
            </a:xfrm>
            <a:custGeom>
              <a:avLst/>
              <a:gdLst/>
              <a:ahLst/>
              <a:cxnLst/>
              <a:rect l="l" t="t" r="r" b="b"/>
              <a:pathLst>
                <a:path w="10581" h="10581" extrusionOk="0">
                  <a:moveTo>
                    <a:pt x="3836" y="625"/>
                  </a:moveTo>
                  <a:lnTo>
                    <a:pt x="4461" y="1856"/>
                  </a:lnTo>
                  <a:lnTo>
                    <a:pt x="625" y="1856"/>
                  </a:lnTo>
                  <a:lnTo>
                    <a:pt x="625" y="625"/>
                  </a:lnTo>
                  <a:close/>
                  <a:moveTo>
                    <a:pt x="9956" y="2498"/>
                  </a:moveTo>
                  <a:lnTo>
                    <a:pt x="9956" y="3123"/>
                  </a:lnTo>
                  <a:lnTo>
                    <a:pt x="625" y="3123"/>
                  </a:lnTo>
                  <a:lnTo>
                    <a:pt x="625" y="2498"/>
                  </a:lnTo>
                  <a:close/>
                  <a:moveTo>
                    <a:pt x="9956" y="3747"/>
                  </a:moveTo>
                  <a:lnTo>
                    <a:pt x="9956" y="7476"/>
                  </a:lnTo>
                  <a:lnTo>
                    <a:pt x="625" y="7476"/>
                  </a:lnTo>
                  <a:lnTo>
                    <a:pt x="625" y="3747"/>
                  </a:lnTo>
                  <a:close/>
                  <a:moveTo>
                    <a:pt x="5282" y="9332"/>
                  </a:moveTo>
                  <a:cubicBezTo>
                    <a:pt x="5460" y="9332"/>
                    <a:pt x="5603" y="9475"/>
                    <a:pt x="5603" y="9653"/>
                  </a:cubicBezTo>
                  <a:cubicBezTo>
                    <a:pt x="5603" y="9814"/>
                    <a:pt x="5460" y="9956"/>
                    <a:pt x="5282" y="9956"/>
                  </a:cubicBezTo>
                  <a:cubicBezTo>
                    <a:pt x="5121" y="9956"/>
                    <a:pt x="4978" y="9814"/>
                    <a:pt x="4978" y="9653"/>
                  </a:cubicBezTo>
                  <a:cubicBezTo>
                    <a:pt x="4978" y="9475"/>
                    <a:pt x="5121" y="9332"/>
                    <a:pt x="5282" y="9332"/>
                  </a:cubicBezTo>
                  <a:close/>
                  <a:moveTo>
                    <a:pt x="0" y="0"/>
                  </a:moveTo>
                  <a:lnTo>
                    <a:pt x="0" y="8101"/>
                  </a:lnTo>
                  <a:lnTo>
                    <a:pt x="4978" y="8101"/>
                  </a:lnTo>
                  <a:lnTo>
                    <a:pt x="4978" y="8779"/>
                  </a:lnTo>
                  <a:cubicBezTo>
                    <a:pt x="4711" y="8868"/>
                    <a:pt x="4497" y="9082"/>
                    <a:pt x="4407" y="9350"/>
                  </a:cubicBezTo>
                  <a:lnTo>
                    <a:pt x="1249" y="9350"/>
                  </a:lnTo>
                  <a:lnTo>
                    <a:pt x="1249" y="9956"/>
                  </a:lnTo>
                  <a:lnTo>
                    <a:pt x="4407" y="9956"/>
                  </a:lnTo>
                  <a:cubicBezTo>
                    <a:pt x="4532" y="10331"/>
                    <a:pt x="4889" y="10581"/>
                    <a:pt x="5282" y="10581"/>
                  </a:cubicBezTo>
                  <a:cubicBezTo>
                    <a:pt x="5692" y="10581"/>
                    <a:pt x="6049" y="10331"/>
                    <a:pt x="6174" y="9956"/>
                  </a:cubicBezTo>
                  <a:lnTo>
                    <a:pt x="9332" y="9956"/>
                  </a:lnTo>
                  <a:lnTo>
                    <a:pt x="9332" y="9350"/>
                  </a:lnTo>
                  <a:lnTo>
                    <a:pt x="6174" y="9350"/>
                  </a:lnTo>
                  <a:cubicBezTo>
                    <a:pt x="6067" y="9082"/>
                    <a:pt x="5870" y="8868"/>
                    <a:pt x="5603" y="8779"/>
                  </a:cubicBezTo>
                  <a:lnTo>
                    <a:pt x="5603" y="8101"/>
                  </a:lnTo>
                  <a:lnTo>
                    <a:pt x="10581" y="8101"/>
                  </a:lnTo>
                  <a:lnTo>
                    <a:pt x="10581" y="1856"/>
                  </a:lnTo>
                  <a:lnTo>
                    <a:pt x="5175" y="1856"/>
                  </a:lnTo>
                  <a:lnTo>
                    <a:pt x="4247" y="0"/>
                  </a:lnTo>
                  <a:close/>
                </a:path>
              </a:pathLst>
            </a:custGeom>
            <a:solidFill>
              <a:schemeClr val="dk1"/>
            </a:solidFill>
            <a:ln w="114300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201;p61">
              <a:extLst>
                <a:ext uri="{FF2B5EF4-FFF2-40B4-BE49-F238E27FC236}">
                  <a16:creationId xmlns:a16="http://schemas.microsoft.com/office/drawing/2014/main" id="{2F89EA25-EA55-8A30-A399-BD6D8485D6CA}"/>
                </a:ext>
              </a:extLst>
            </p:cNvPr>
            <p:cNvSpPr/>
            <p:nvPr/>
          </p:nvSpPr>
          <p:spPr>
            <a:xfrm>
              <a:off x="1044906" y="3676975"/>
              <a:ext cx="70465" cy="20389"/>
            </a:xfrm>
            <a:custGeom>
              <a:avLst/>
              <a:gdLst/>
              <a:ahLst/>
              <a:cxnLst/>
              <a:rect l="l" t="t" r="r" b="b"/>
              <a:pathLst>
                <a:path w="2160" h="625" extrusionOk="0">
                  <a:moveTo>
                    <a:pt x="0" y="0"/>
                  </a:moveTo>
                  <a:lnTo>
                    <a:pt x="0" y="625"/>
                  </a:lnTo>
                  <a:lnTo>
                    <a:pt x="2159" y="625"/>
                  </a:lnTo>
                  <a:lnTo>
                    <a:pt x="2159" y="0"/>
                  </a:lnTo>
                  <a:close/>
                </a:path>
              </a:pathLst>
            </a:custGeom>
            <a:solidFill>
              <a:schemeClr val="dk1"/>
            </a:solidFill>
            <a:ln w="114300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202;p61">
              <a:extLst>
                <a:ext uri="{FF2B5EF4-FFF2-40B4-BE49-F238E27FC236}">
                  <a16:creationId xmlns:a16="http://schemas.microsoft.com/office/drawing/2014/main" id="{B37B98C3-898C-523F-ACE6-66E54C8F57D3}"/>
                </a:ext>
              </a:extLst>
            </p:cNvPr>
            <p:cNvSpPr/>
            <p:nvPr/>
          </p:nvSpPr>
          <p:spPr>
            <a:xfrm>
              <a:off x="1044906" y="3636230"/>
              <a:ext cx="70465" cy="20389"/>
            </a:xfrm>
            <a:custGeom>
              <a:avLst/>
              <a:gdLst/>
              <a:ahLst/>
              <a:cxnLst/>
              <a:rect l="l" t="t" r="r" b="b"/>
              <a:pathLst>
                <a:path w="2160" h="625" extrusionOk="0">
                  <a:moveTo>
                    <a:pt x="0" y="0"/>
                  </a:moveTo>
                  <a:lnTo>
                    <a:pt x="0" y="625"/>
                  </a:lnTo>
                  <a:lnTo>
                    <a:pt x="2159" y="625"/>
                  </a:lnTo>
                  <a:lnTo>
                    <a:pt x="2159" y="0"/>
                  </a:lnTo>
                  <a:close/>
                </a:path>
              </a:pathLst>
            </a:custGeom>
            <a:solidFill>
              <a:schemeClr val="dk1"/>
            </a:solidFill>
            <a:ln w="114300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203;p61">
              <a:extLst>
                <a:ext uri="{FF2B5EF4-FFF2-40B4-BE49-F238E27FC236}">
                  <a16:creationId xmlns:a16="http://schemas.microsoft.com/office/drawing/2014/main" id="{47EA648F-96C7-737A-5567-E548990266F2}"/>
                </a:ext>
              </a:extLst>
            </p:cNvPr>
            <p:cNvSpPr/>
            <p:nvPr/>
          </p:nvSpPr>
          <p:spPr>
            <a:xfrm>
              <a:off x="1004160" y="3473835"/>
              <a:ext cx="345179" cy="345179"/>
            </a:xfrm>
            <a:custGeom>
              <a:avLst/>
              <a:gdLst/>
              <a:ahLst/>
              <a:cxnLst/>
              <a:rect l="l" t="t" r="r" b="b"/>
              <a:pathLst>
                <a:path w="10581" h="10581" extrusionOk="0">
                  <a:moveTo>
                    <a:pt x="3836" y="625"/>
                  </a:moveTo>
                  <a:lnTo>
                    <a:pt x="4461" y="1856"/>
                  </a:lnTo>
                  <a:lnTo>
                    <a:pt x="625" y="1856"/>
                  </a:lnTo>
                  <a:lnTo>
                    <a:pt x="625" y="625"/>
                  </a:lnTo>
                  <a:close/>
                  <a:moveTo>
                    <a:pt x="9956" y="2498"/>
                  </a:moveTo>
                  <a:lnTo>
                    <a:pt x="9956" y="3123"/>
                  </a:lnTo>
                  <a:lnTo>
                    <a:pt x="625" y="3123"/>
                  </a:lnTo>
                  <a:lnTo>
                    <a:pt x="625" y="2498"/>
                  </a:lnTo>
                  <a:close/>
                  <a:moveTo>
                    <a:pt x="9956" y="3747"/>
                  </a:moveTo>
                  <a:lnTo>
                    <a:pt x="9956" y="7476"/>
                  </a:lnTo>
                  <a:lnTo>
                    <a:pt x="625" y="7476"/>
                  </a:lnTo>
                  <a:lnTo>
                    <a:pt x="625" y="3747"/>
                  </a:lnTo>
                  <a:close/>
                  <a:moveTo>
                    <a:pt x="5282" y="9332"/>
                  </a:moveTo>
                  <a:cubicBezTo>
                    <a:pt x="5460" y="9332"/>
                    <a:pt x="5603" y="9475"/>
                    <a:pt x="5603" y="9653"/>
                  </a:cubicBezTo>
                  <a:cubicBezTo>
                    <a:pt x="5603" y="9814"/>
                    <a:pt x="5460" y="9956"/>
                    <a:pt x="5282" y="9956"/>
                  </a:cubicBezTo>
                  <a:cubicBezTo>
                    <a:pt x="5121" y="9956"/>
                    <a:pt x="4978" y="9814"/>
                    <a:pt x="4978" y="9653"/>
                  </a:cubicBezTo>
                  <a:cubicBezTo>
                    <a:pt x="4978" y="9475"/>
                    <a:pt x="5121" y="9332"/>
                    <a:pt x="5282" y="9332"/>
                  </a:cubicBezTo>
                  <a:close/>
                  <a:moveTo>
                    <a:pt x="0" y="0"/>
                  </a:moveTo>
                  <a:lnTo>
                    <a:pt x="0" y="8101"/>
                  </a:lnTo>
                  <a:lnTo>
                    <a:pt x="4978" y="8101"/>
                  </a:lnTo>
                  <a:lnTo>
                    <a:pt x="4978" y="8779"/>
                  </a:lnTo>
                  <a:cubicBezTo>
                    <a:pt x="4711" y="8868"/>
                    <a:pt x="4497" y="9082"/>
                    <a:pt x="4407" y="9350"/>
                  </a:cubicBezTo>
                  <a:lnTo>
                    <a:pt x="1249" y="9350"/>
                  </a:lnTo>
                  <a:lnTo>
                    <a:pt x="1249" y="9956"/>
                  </a:lnTo>
                  <a:lnTo>
                    <a:pt x="4407" y="9956"/>
                  </a:lnTo>
                  <a:cubicBezTo>
                    <a:pt x="4532" y="10331"/>
                    <a:pt x="4889" y="10581"/>
                    <a:pt x="5282" y="10581"/>
                  </a:cubicBezTo>
                  <a:cubicBezTo>
                    <a:pt x="5692" y="10581"/>
                    <a:pt x="6049" y="10331"/>
                    <a:pt x="6174" y="9956"/>
                  </a:cubicBezTo>
                  <a:lnTo>
                    <a:pt x="9332" y="9956"/>
                  </a:lnTo>
                  <a:lnTo>
                    <a:pt x="9332" y="9350"/>
                  </a:lnTo>
                  <a:lnTo>
                    <a:pt x="6174" y="9350"/>
                  </a:lnTo>
                  <a:cubicBezTo>
                    <a:pt x="6067" y="9082"/>
                    <a:pt x="5870" y="8868"/>
                    <a:pt x="5603" y="8779"/>
                  </a:cubicBezTo>
                  <a:lnTo>
                    <a:pt x="5603" y="8101"/>
                  </a:lnTo>
                  <a:lnTo>
                    <a:pt x="10581" y="8101"/>
                  </a:lnTo>
                  <a:lnTo>
                    <a:pt x="10581" y="1856"/>
                  </a:lnTo>
                  <a:lnTo>
                    <a:pt x="5175" y="1856"/>
                  </a:lnTo>
                  <a:lnTo>
                    <a:pt x="424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204;p61">
              <a:extLst>
                <a:ext uri="{FF2B5EF4-FFF2-40B4-BE49-F238E27FC236}">
                  <a16:creationId xmlns:a16="http://schemas.microsoft.com/office/drawing/2014/main" id="{AC69F63B-E764-8B14-7AEF-FF51B9FD77C8}"/>
                </a:ext>
              </a:extLst>
            </p:cNvPr>
            <p:cNvSpPr/>
            <p:nvPr/>
          </p:nvSpPr>
          <p:spPr>
            <a:xfrm>
              <a:off x="1044906" y="3676975"/>
              <a:ext cx="70465" cy="20389"/>
            </a:xfrm>
            <a:custGeom>
              <a:avLst/>
              <a:gdLst/>
              <a:ahLst/>
              <a:cxnLst/>
              <a:rect l="l" t="t" r="r" b="b"/>
              <a:pathLst>
                <a:path w="2160" h="625" extrusionOk="0">
                  <a:moveTo>
                    <a:pt x="0" y="0"/>
                  </a:moveTo>
                  <a:lnTo>
                    <a:pt x="0" y="625"/>
                  </a:lnTo>
                  <a:lnTo>
                    <a:pt x="2159" y="625"/>
                  </a:lnTo>
                  <a:lnTo>
                    <a:pt x="215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05;p61">
              <a:extLst>
                <a:ext uri="{FF2B5EF4-FFF2-40B4-BE49-F238E27FC236}">
                  <a16:creationId xmlns:a16="http://schemas.microsoft.com/office/drawing/2014/main" id="{58DD795E-A7CF-2FE8-F1C8-41C5328B6CB8}"/>
                </a:ext>
              </a:extLst>
            </p:cNvPr>
            <p:cNvSpPr/>
            <p:nvPr/>
          </p:nvSpPr>
          <p:spPr>
            <a:xfrm>
              <a:off x="1044906" y="3636230"/>
              <a:ext cx="70465" cy="20389"/>
            </a:xfrm>
            <a:custGeom>
              <a:avLst/>
              <a:gdLst/>
              <a:ahLst/>
              <a:cxnLst/>
              <a:rect l="l" t="t" r="r" b="b"/>
              <a:pathLst>
                <a:path w="2160" h="625" extrusionOk="0">
                  <a:moveTo>
                    <a:pt x="0" y="0"/>
                  </a:moveTo>
                  <a:lnTo>
                    <a:pt x="0" y="625"/>
                  </a:lnTo>
                  <a:lnTo>
                    <a:pt x="2159" y="625"/>
                  </a:lnTo>
                  <a:lnTo>
                    <a:pt x="215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" name="Google Shape;1161;p61">
            <a:extLst>
              <a:ext uri="{FF2B5EF4-FFF2-40B4-BE49-F238E27FC236}">
                <a16:creationId xmlns:a16="http://schemas.microsoft.com/office/drawing/2014/main" id="{2FA17DEB-3298-17AB-C532-62CFA824EFBD}"/>
              </a:ext>
            </a:extLst>
          </p:cNvPr>
          <p:cNvGrpSpPr/>
          <p:nvPr/>
        </p:nvGrpSpPr>
        <p:grpSpPr>
          <a:xfrm rot="651794">
            <a:off x="6792956" y="2478818"/>
            <a:ext cx="919442" cy="931308"/>
            <a:chOff x="6874435" y="1347760"/>
            <a:chExt cx="593115" cy="587240"/>
          </a:xfrm>
        </p:grpSpPr>
        <p:sp>
          <p:nvSpPr>
            <p:cNvPr id="14" name="Google Shape;1162;p61">
              <a:extLst>
                <a:ext uri="{FF2B5EF4-FFF2-40B4-BE49-F238E27FC236}">
                  <a16:creationId xmlns:a16="http://schemas.microsoft.com/office/drawing/2014/main" id="{0B122172-B8FC-6366-A30F-EFE519FE4ABB}"/>
                </a:ext>
              </a:extLst>
            </p:cNvPr>
            <p:cNvSpPr/>
            <p:nvPr/>
          </p:nvSpPr>
          <p:spPr>
            <a:xfrm>
              <a:off x="7027150" y="1600200"/>
              <a:ext cx="440400" cy="334800"/>
            </a:xfrm>
            <a:prstGeom prst="rect">
              <a:avLst/>
            </a:prstGeom>
            <a:solidFill>
              <a:schemeClr val="accent1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5" name="Google Shape;1163;p61">
              <a:extLst>
                <a:ext uri="{FF2B5EF4-FFF2-40B4-BE49-F238E27FC236}">
                  <a16:creationId xmlns:a16="http://schemas.microsoft.com/office/drawing/2014/main" id="{17A66FE0-F925-726E-628E-45B409F2FA42}"/>
                </a:ext>
              </a:extLst>
            </p:cNvPr>
            <p:cNvGrpSpPr/>
            <p:nvPr/>
          </p:nvGrpSpPr>
          <p:grpSpPr>
            <a:xfrm>
              <a:off x="6874435" y="1347760"/>
              <a:ext cx="572878" cy="572824"/>
              <a:chOff x="4022198" y="3473835"/>
              <a:chExt cx="345211" cy="345179"/>
            </a:xfrm>
          </p:grpSpPr>
          <p:sp>
            <p:nvSpPr>
              <p:cNvPr id="16" name="Google Shape;1164;p61">
                <a:extLst>
                  <a:ext uri="{FF2B5EF4-FFF2-40B4-BE49-F238E27FC236}">
                    <a16:creationId xmlns:a16="http://schemas.microsoft.com/office/drawing/2014/main" id="{488AAF3D-044B-8DF4-9A31-860D30B37F23}"/>
                  </a:ext>
                </a:extLst>
              </p:cNvPr>
              <p:cNvSpPr/>
              <p:nvPr/>
            </p:nvSpPr>
            <p:spPr>
              <a:xfrm>
                <a:off x="4022198" y="3473835"/>
                <a:ext cx="345211" cy="345179"/>
              </a:xfrm>
              <a:custGeom>
                <a:avLst/>
                <a:gdLst/>
                <a:ahLst/>
                <a:cxnLst/>
                <a:rect l="l" t="t" r="r" b="b"/>
                <a:pathLst>
                  <a:path w="10582" h="10581" extrusionOk="0">
                    <a:moveTo>
                      <a:pt x="2177" y="625"/>
                    </a:moveTo>
                    <a:cubicBezTo>
                      <a:pt x="2427" y="625"/>
                      <a:pt x="2712" y="999"/>
                      <a:pt x="2784" y="1553"/>
                    </a:cubicBezTo>
                    <a:lnTo>
                      <a:pt x="1588" y="1553"/>
                    </a:lnTo>
                    <a:cubicBezTo>
                      <a:pt x="1660" y="999"/>
                      <a:pt x="1927" y="625"/>
                      <a:pt x="2177" y="625"/>
                    </a:cubicBezTo>
                    <a:close/>
                    <a:moveTo>
                      <a:pt x="5300" y="625"/>
                    </a:moveTo>
                    <a:cubicBezTo>
                      <a:pt x="5549" y="625"/>
                      <a:pt x="5817" y="999"/>
                      <a:pt x="5888" y="1553"/>
                    </a:cubicBezTo>
                    <a:lnTo>
                      <a:pt x="4693" y="1553"/>
                    </a:lnTo>
                    <a:cubicBezTo>
                      <a:pt x="4764" y="999"/>
                      <a:pt x="5050" y="625"/>
                      <a:pt x="5300" y="625"/>
                    </a:cubicBezTo>
                    <a:close/>
                    <a:moveTo>
                      <a:pt x="8404" y="625"/>
                    </a:moveTo>
                    <a:cubicBezTo>
                      <a:pt x="8654" y="625"/>
                      <a:pt x="8922" y="999"/>
                      <a:pt x="9011" y="1553"/>
                    </a:cubicBezTo>
                    <a:lnTo>
                      <a:pt x="7798" y="1553"/>
                    </a:lnTo>
                    <a:cubicBezTo>
                      <a:pt x="7887" y="999"/>
                      <a:pt x="8154" y="625"/>
                      <a:pt x="8404" y="625"/>
                    </a:cubicBezTo>
                    <a:close/>
                    <a:moveTo>
                      <a:pt x="3390" y="2177"/>
                    </a:moveTo>
                    <a:lnTo>
                      <a:pt x="5888" y="2195"/>
                    </a:lnTo>
                    <a:cubicBezTo>
                      <a:pt x="5817" y="2748"/>
                      <a:pt x="5549" y="3141"/>
                      <a:pt x="5300" y="3141"/>
                    </a:cubicBezTo>
                    <a:lnTo>
                      <a:pt x="5300" y="3747"/>
                    </a:lnTo>
                    <a:cubicBezTo>
                      <a:pt x="5924" y="3747"/>
                      <a:pt x="6424" y="3087"/>
                      <a:pt x="6531" y="2195"/>
                    </a:cubicBezTo>
                    <a:lnTo>
                      <a:pt x="9011" y="2195"/>
                    </a:lnTo>
                    <a:cubicBezTo>
                      <a:pt x="8940" y="2748"/>
                      <a:pt x="8654" y="3141"/>
                      <a:pt x="8404" y="3141"/>
                    </a:cubicBezTo>
                    <a:lnTo>
                      <a:pt x="8404" y="3747"/>
                    </a:lnTo>
                    <a:cubicBezTo>
                      <a:pt x="9047" y="3747"/>
                      <a:pt x="9546" y="3087"/>
                      <a:pt x="9635" y="2195"/>
                    </a:cubicBezTo>
                    <a:lnTo>
                      <a:pt x="9957" y="2195"/>
                    </a:lnTo>
                    <a:lnTo>
                      <a:pt x="9957" y="4372"/>
                    </a:lnTo>
                    <a:lnTo>
                      <a:pt x="625" y="4372"/>
                    </a:lnTo>
                    <a:lnTo>
                      <a:pt x="625" y="2177"/>
                    </a:lnTo>
                    <a:lnTo>
                      <a:pt x="2766" y="2177"/>
                    </a:lnTo>
                    <a:cubicBezTo>
                      <a:pt x="2695" y="2730"/>
                      <a:pt x="2427" y="3105"/>
                      <a:pt x="2177" y="3105"/>
                    </a:cubicBezTo>
                    <a:lnTo>
                      <a:pt x="2177" y="3729"/>
                    </a:lnTo>
                    <a:cubicBezTo>
                      <a:pt x="2802" y="3729"/>
                      <a:pt x="3301" y="3069"/>
                      <a:pt x="3390" y="2177"/>
                    </a:cubicBezTo>
                    <a:close/>
                    <a:moveTo>
                      <a:pt x="9957" y="4978"/>
                    </a:moveTo>
                    <a:lnTo>
                      <a:pt x="9957" y="9974"/>
                    </a:lnTo>
                    <a:lnTo>
                      <a:pt x="625" y="9974"/>
                    </a:lnTo>
                    <a:lnTo>
                      <a:pt x="625" y="4978"/>
                    </a:lnTo>
                    <a:close/>
                    <a:moveTo>
                      <a:pt x="2177" y="0"/>
                    </a:moveTo>
                    <a:cubicBezTo>
                      <a:pt x="1553" y="0"/>
                      <a:pt x="1053" y="660"/>
                      <a:pt x="964" y="1553"/>
                    </a:cubicBezTo>
                    <a:lnTo>
                      <a:pt x="0" y="1553"/>
                    </a:lnTo>
                    <a:lnTo>
                      <a:pt x="0" y="10581"/>
                    </a:lnTo>
                    <a:lnTo>
                      <a:pt x="10581" y="10581"/>
                    </a:lnTo>
                    <a:lnTo>
                      <a:pt x="10581" y="1553"/>
                    </a:lnTo>
                    <a:lnTo>
                      <a:pt x="9635" y="1553"/>
                    </a:lnTo>
                    <a:cubicBezTo>
                      <a:pt x="9528" y="660"/>
                      <a:pt x="9029" y="0"/>
                      <a:pt x="8404" y="0"/>
                    </a:cubicBezTo>
                    <a:cubicBezTo>
                      <a:pt x="7780" y="0"/>
                      <a:pt x="7280" y="660"/>
                      <a:pt x="7173" y="1553"/>
                    </a:cubicBezTo>
                    <a:lnTo>
                      <a:pt x="6513" y="1553"/>
                    </a:lnTo>
                    <a:cubicBezTo>
                      <a:pt x="6424" y="660"/>
                      <a:pt x="5924" y="0"/>
                      <a:pt x="5300" y="0"/>
                    </a:cubicBezTo>
                    <a:cubicBezTo>
                      <a:pt x="4675" y="0"/>
                      <a:pt x="4158" y="660"/>
                      <a:pt x="4069" y="1553"/>
                    </a:cubicBezTo>
                    <a:lnTo>
                      <a:pt x="3408" y="1553"/>
                    </a:lnTo>
                    <a:cubicBezTo>
                      <a:pt x="3319" y="660"/>
                      <a:pt x="2802" y="0"/>
                      <a:pt x="2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 w="114300" cap="flat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165;p61">
                <a:extLst>
                  <a:ext uri="{FF2B5EF4-FFF2-40B4-BE49-F238E27FC236}">
                    <a16:creationId xmlns:a16="http://schemas.microsoft.com/office/drawing/2014/main" id="{18B56546-898F-9D70-8939-74E373745739}"/>
                  </a:ext>
                </a:extLst>
              </p:cNvPr>
              <p:cNvSpPr/>
              <p:nvPr/>
            </p:nvSpPr>
            <p:spPr>
              <a:xfrm>
                <a:off x="4062944" y="3717134"/>
                <a:ext cx="60547" cy="20389"/>
              </a:xfrm>
              <a:custGeom>
                <a:avLst/>
                <a:gdLst/>
                <a:ahLst/>
                <a:cxnLst/>
                <a:rect l="l" t="t" r="r" b="b"/>
                <a:pathLst>
                  <a:path w="1856" h="625" extrusionOk="0">
                    <a:moveTo>
                      <a:pt x="0" y="0"/>
                    </a:moveTo>
                    <a:lnTo>
                      <a:pt x="0" y="625"/>
                    </a:lnTo>
                    <a:lnTo>
                      <a:pt x="1856" y="625"/>
                    </a:lnTo>
                    <a:lnTo>
                      <a:pt x="1856" y="0"/>
                    </a:lnTo>
                    <a:close/>
                  </a:path>
                </a:pathLst>
              </a:custGeom>
              <a:solidFill>
                <a:schemeClr val="dk1"/>
              </a:solidFill>
              <a:ln w="114300" cap="flat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166;p61">
                <a:extLst>
                  <a:ext uri="{FF2B5EF4-FFF2-40B4-BE49-F238E27FC236}">
                    <a16:creationId xmlns:a16="http://schemas.microsoft.com/office/drawing/2014/main" id="{BCCF163F-09A1-DD53-E7ED-F02DF3B85454}"/>
                  </a:ext>
                </a:extLst>
              </p:cNvPr>
              <p:cNvSpPr/>
              <p:nvPr/>
            </p:nvSpPr>
            <p:spPr>
              <a:xfrm>
                <a:off x="4062944" y="3676975"/>
                <a:ext cx="60547" cy="20389"/>
              </a:xfrm>
              <a:custGeom>
                <a:avLst/>
                <a:gdLst/>
                <a:ahLst/>
                <a:cxnLst/>
                <a:rect l="l" t="t" r="r" b="b"/>
                <a:pathLst>
                  <a:path w="1856" h="625" extrusionOk="0">
                    <a:moveTo>
                      <a:pt x="0" y="0"/>
                    </a:moveTo>
                    <a:lnTo>
                      <a:pt x="0" y="625"/>
                    </a:lnTo>
                    <a:lnTo>
                      <a:pt x="1856" y="625"/>
                    </a:lnTo>
                    <a:lnTo>
                      <a:pt x="1856" y="0"/>
                    </a:lnTo>
                    <a:close/>
                  </a:path>
                </a:pathLst>
              </a:custGeom>
              <a:solidFill>
                <a:schemeClr val="dk1"/>
              </a:solidFill>
              <a:ln w="114300" cap="flat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167;p61">
                <a:extLst>
                  <a:ext uri="{FF2B5EF4-FFF2-40B4-BE49-F238E27FC236}">
                    <a16:creationId xmlns:a16="http://schemas.microsoft.com/office/drawing/2014/main" id="{CB916457-8FC8-6319-7D8A-09B6B2DA0C11}"/>
                  </a:ext>
                </a:extLst>
              </p:cNvPr>
              <p:cNvSpPr/>
              <p:nvPr/>
            </p:nvSpPr>
            <p:spPr>
              <a:xfrm>
                <a:off x="4062944" y="3758466"/>
                <a:ext cx="60547" cy="20389"/>
              </a:xfrm>
              <a:custGeom>
                <a:avLst/>
                <a:gdLst/>
                <a:ahLst/>
                <a:cxnLst/>
                <a:rect l="l" t="t" r="r" b="b"/>
                <a:pathLst>
                  <a:path w="1856" h="625" extrusionOk="0">
                    <a:moveTo>
                      <a:pt x="0" y="0"/>
                    </a:moveTo>
                    <a:lnTo>
                      <a:pt x="0" y="625"/>
                    </a:lnTo>
                    <a:lnTo>
                      <a:pt x="1856" y="625"/>
                    </a:lnTo>
                    <a:lnTo>
                      <a:pt x="1856" y="0"/>
                    </a:lnTo>
                    <a:close/>
                  </a:path>
                </a:pathLst>
              </a:custGeom>
              <a:solidFill>
                <a:schemeClr val="dk1"/>
              </a:solidFill>
              <a:ln w="114300" cap="flat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1168;p61">
                <a:extLst>
                  <a:ext uri="{FF2B5EF4-FFF2-40B4-BE49-F238E27FC236}">
                    <a16:creationId xmlns:a16="http://schemas.microsoft.com/office/drawing/2014/main" id="{B4F7223A-B7ED-5BC6-44E0-A9E56071548A}"/>
                  </a:ext>
                </a:extLst>
              </p:cNvPr>
              <p:cNvSpPr/>
              <p:nvPr/>
            </p:nvSpPr>
            <p:spPr>
              <a:xfrm>
                <a:off x="4022198" y="3473835"/>
                <a:ext cx="345211" cy="345179"/>
              </a:xfrm>
              <a:custGeom>
                <a:avLst/>
                <a:gdLst/>
                <a:ahLst/>
                <a:cxnLst/>
                <a:rect l="l" t="t" r="r" b="b"/>
                <a:pathLst>
                  <a:path w="10582" h="10581" extrusionOk="0">
                    <a:moveTo>
                      <a:pt x="2177" y="625"/>
                    </a:moveTo>
                    <a:cubicBezTo>
                      <a:pt x="2427" y="625"/>
                      <a:pt x="2712" y="999"/>
                      <a:pt x="2784" y="1553"/>
                    </a:cubicBezTo>
                    <a:lnTo>
                      <a:pt x="1588" y="1553"/>
                    </a:lnTo>
                    <a:cubicBezTo>
                      <a:pt x="1660" y="999"/>
                      <a:pt x="1927" y="625"/>
                      <a:pt x="2177" y="625"/>
                    </a:cubicBezTo>
                    <a:close/>
                    <a:moveTo>
                      <a:pt x="5300" y="625"/>
                    </a:moveTo>
                    <a:cubicBezTo>
                      <a:pt x="5549" y="625"/>
                      <a:pt x="5817" y="999"/>
                      <a:pt x="5888" y="1553"/>
                    </a:cubicBezTo>
                    <a:lnTo>
                      <a:pt x="4693" y="1553"/>
                    </a:lnTo>
                    <a:cubicBezTo>
                      <a:pt x="4764" y="999"/>
                      <a:pt x="5050" y="625"/>
                      <a:pt x="5300" y="625"/>
                    </a:cubicBezTo>
                    <a:close/>
                    <a:moveTo>
                      <a:pt x="8404" y="625"/>
                    </a:moveTo>
                    <a:cubicBezTo>
                      <a:pt x="8654" y="625"/>
                      <a:pt x="8922" y="999"/>
                      <a:pt x="9011" y="1553"/>
                    </a:cubicBezTo>
                    <a:lnTo>
                      <a:pt x="7798" y="1553"/>
                    </a:lnTo>
                    <a:cubicBezTo>
                      <a:pt x="7887" y="999"/>
                      <a:pt x="8154" y="625"/>
                      <a:pt x="8404" y="625"/>
                    </a:cubicBezTo>
                    <a:close/>
                    <a:moveTo>
                      <a:pt x="3390" y="2177"/>
                    </a:moveTo>
                    <a:lnTo>
                      <a:pt x="5888" y="2195"/>
                    </a:lnTo>
                    <a:cubicBezTo>
                      <a:pt x="5817" y="2748"/>
                      <a:pt x="5549" y="3141"/>
                      <a:pt x="5300" y="3141"/>
                    </a:cubicBezTo>
                    <a:lnTo>
                      <a:pt x="5300" y="3747"/>
                    </a:lnTo>
                    <a:cubicBezTo>
                      <a:pt x="5924" y="3747"/>
                      <a:pt x="6424" y="3087"/>
                      <a:pt x="6531" y="2195"/>
                    </a:cubicBezTo>
                    <a:lnTo>
                      <a:pt x="9011" y="2195"/>
                    </a:lnTo>
                    <a:cubicBezTo>
                      <a:pt x="8940" y="2748"/>
                      <a:pt x="8654" y="3141"/>
                      <a:pt x="8404" y="3141"/>
                    </a:cubicBezTo>
                    <a:lnTo>
                      <a:pt x="8404" y="3747"/>
                    </a:lnTo>
                    <a:cubicBezTo>
                      <a:pt x="9047" y="3747"/>
                      <a:pt x="9546" y="3087"/>
                      <a:pt x="9635" y="2195"/>
                    </a:cubicBezTo>
                    <a:lnTo>
                      <a:pt x="9957" y="2195"/>
                    </a:lnTo>
                    <a:lnTo>
                      <a:pt x="9957" y="4372"/>
                    </a:lnTo>
                    <a:lnTo>
                      <a:pt x="625" y="4372"/>
                    </a:lnTo>
                    <a:lnTo>
                      <a:pt x="625" y="2177"/>
                    </a:lnTo>
                    <a:lnTo>
                      <a:pt x="2766" y="2177"/>
                    </a:lnTo>
                    <a:cubicBezTo>
                      <a:pt x="2695" y="2730"/>
                      <a:pt x="2427" y="3105"/>
                      <a:pt x="2177" y="3105"/>
                    </a:cubicBezTo>
                    <a:lnTo>
                      <a:pt x="2177" y="3729"/>
                    </a:lnTo>
                    <a:cubicBezTo>
                      <a:pt x="2802" y="3729"/>
                      <a:pt x="3301" y="3069"/>
                      <a:pt x="3390" y="2177"/>
                    </a:cubicBezTo>
                    <a:close/>
                    <a:moveTo>
                      <a:pt x="9957" y="4978"/>
                    </a:moveTo>
                    <a:lnTo>
                      <a:pt x="9957" y="9974"/>
                    </a:lnTo>
                    <a:lnTo>
                      <a:pt x="625" y="9974"/>
                    </a:lnTo>
                    <a:lnTo>
                      <a:pt x="625" y="4978"/>
                    </a:lnTo>
                    <a:close/>
                    <a:moveTo>
                      <a:pt x="2177" y="0"/>
                    </a:moveTo>
                    <a:cubicBezTo>
                      <a:pt x="1553" y="0"/>
                      <a:pt x="1053" y="660"/>
                      <a:pt x="964" y="1553"/>
                    </a:cubicBezTo>
                    <a:lnTo>
                      <a:pt x="0" y="1553"/>
                    </a:lnTo>
                    <a:lnTo>
                      <a:pt x="0" y="10581"/>
                    </a:lnTo>
                    <a:lnTo>
                      <a:pt x="10581" y="10581"/>
                    </a:lnTo>
                    <a:lnTo>
                      <a:pt x="10581" y="1553"/>
                    </a:lnTo>
                    <a:lnTo>
                      <a:pt x="9635" y="1553"/>
                    </a:lnTo>
                    <a:cubicBezTo>
                      <a:pt x="9528" y="660"/>
                      <a:pt x="9029" y="0"/>
                      <a:pt x="8404" y="0"/>
                    </a:cubicBezTo>
                    <a:cubicBezTo>
                      <a:pt x="7780" y="0"/>
                      <a:pt x="7280" y="660"/>
                      <a:pt x="7173" y="1553"/>
                    </a:cubicBezTo>
                    <a:lnTo>
                      <a:pt x="6513" y="1553"/>
                    </a:lnTo>
                    <a:cubicBezTo>
                      <a:pt x="6424" y="660"/>
                      <a:pt x="5924" y="0"/>
                      <a:pt x="5300" y="0"/>
                    </a:cubicBezTo>
                    <a:cubicBezTo>
                      <a:pt x="4675" y="0"/>
                      <a:pt x="4158" y="660"/>
                      <a:pt x="4069" y="1553"/>
                    </a:cubicBezTo>
                    <a:lnTo>
                      <a:pt x="3408" y="1553"/>
                    </a:lnTo>
                    <a:cubicBezTo>
                      <a:pt x="3319" y="660"/>
                      <a:pt x="2802" y="0"/>
                      <a:pt x="2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1169;p61">
                <a:extLst>
                  <a:ext uri="{FF2B5EF4-FFF2-40B4-BE49-F238E27FC236}">
                    <a16:creationId xmlns:a16="http://schemas.microsoft.com/office/drawing/2014/main" id="{E5E57658-D6E6-E744-C5F4-ABAB46E72D65}"/>
                  </a:ext>
                </a:extLst>
              </p:cNvPr>
              <p:cNvSpPr/>
              <p:nvPr/>
            </p:nvSpPr>
            <p:spPr>
              <a:xfrm>
                <a:off x="4151416" y="3656586"/>
                <a:ext cx="175248" cy="96660"/>
              </a:xfrm>
              <a:custGeom>
                <a:avLst/>
                <a:gdLst/>
                <a:ahLst/>
                <a:cxnLst/>
                <a:rect l="l" t="t" r="r" b="b"/>
                <a:pathLst>
                  <a:path w="5372" h="2963" extrusionOk="0">
                    <a:moveTo>
                      <a:pt x="3872" y="1"/>
                    </a:moveTo>
                    <a:lnTo>
                      <a:pt x="3783" y="625"/>
                    </a:lnTo>
                    <a:lnTo>
                      <a:pt x="4301" y="697"/>
                    </a:lnTo>
                    <a:lnTo>
                      <a:pt x="3176" y="2035"/>
                    </a:lnTo>
                    <a:lnTo>
                      <a:pt x="1339" y="161"/>
                    </a:lnTo>
                    <a:lnTo>
                      <a:pt x="0" y="1839"/>
                    </a:lnTo>
                    <a:lnTo>
                      <a:pt x="482" y="2213"/>
                    </a:lnTo>
                    <a:lnTo>
                      <a:pt x="1392" y="1089"/>
                    </a:lnTo>
                    <a:lnTo>
                      <a:pt x="3212" y="2963"/>
                    </a:lnTo>
                    <a:lnTo>
                      <a:pt x="4693" y="1196"/>
                    </a:lnTo>
                    <a:lnTo>
                      <a:pt x="4764" y="1607"/>
                    </a:lnTo>
                    <a:lnTo>
                      <a:pt x="5371" y="1517"/>
                    </a:lnTo>
                    <a:lnTo>
                      <a:pt x="5193" y="197"/>
                    </a:lnTo>
                    <a:lnTo>
                      <a:pt x="3872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1170;p61">
                <a:extLst>
                  <a:ext uri="{FF2B5EF4-FFF2-40B4-BE49-F238E27FC236}">
                    <a16:creationId xmlns:a16="http://schemas.microsoft.com/office/drawing/2014/main" id="{0EC2A6C2-E194-9431-5682-08A480180A0F}"/>
                  </a:ext>
                </a:extLst>
              </p:cNvPr>
              <p:cNvSpPr/>
              <p:nvPr/>
            </p:nvSpPr>
            <p:spPr>
              <a:xfrm>
                <a:off x="4062944" y="3717134"/>
                <a:ext cx="60547" cy="20389"/>
              </a:xfrm>
              <a:custGeom>
                <a:avLst/>
                <a:gdLst/>
                <a:ahLst/>
                <a:cxnLst/>
                <a:rect l="l" t="t" r="r" b="b"/>
                <a:pathLst>
                  <a:path w="1856" h="625" extrusionOk="0">
                    <a:moveTo>
                      <a:pt x="0" y="0"/>
                    </a:moveTo>
                    <a:lnTo>
                      <a:pt x="0" y="625"/>
                    </a:lnTo>
                    <a:lnTo>
                      <a:pt x="1856" y="625"/>
                    </a:lnTo>
                    <a:lnTo>
                      <a:pt x="1856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1171;p61">
                <a:extLst>
                  <a:ext uri="{FF2B5EF4-FFF2-40B4-BE49-F238E27FC236}">
                    <a16:creationId xmlns:a16="http://schemas.microsoft.com/office/drawing/2014/main" id="{801A4E37-D0F0-3E8A-2FE5-5760E6C2FBF0}"/>
                  </a:ext>
                </a:extLst>
              </p:cNvPr>
              <p:cNvSpPr/>
              <p:nvPr/>
            </p:nvSpPr>
            <p:spPr>
              <a:xfrm>
                <a:off x="4062944" y="3676975"/>
                <a:ext cx="60547" cy="20389"/>
              </a:xfrm>
              <a:custGeom>
                <a:avLst/>
                <a:gdLst/>
                <a:ahLst/>
                <a:cxnLst/>
                <a:rect l="l" t="t" r="r" b="b"/>
                <a:pathLst>
                  <a:path w="1856" h="625" extrusionOk="0">
                    <a:moveTo>
                      <a:pt x="0" y="0"/>
                    </a:moveTo>
                    <a:lnTo>
                      <a:pt x="0" y="625"/>
                    </a:lnTo>
                    <a:lnTo>
                      <a:pt x="1856" y="625"/>
                    </a:lnTo>
                    <a:lnTo>
                      <a:pt x="1856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1172;p61">
                <a:extLst>
                  <a:ext uri="{FF2B5EF4-FFF2-40B4-BE49-F238E27FC236}">
                    <a16:creationId xmlns:a16="http://schemas.microsoft.com/office/drawing/2014/main" id="{73B5CFDC-278E-E663-F2F4-68FF907960F1}"/>
                  </a:ext>
                </a:extLst>
              </p:cNvPr>
              <p:cNvSpPr/>
              <p:nvPr/>
            </p:nvSpPr>
            <p:spPr>
              <a:xfrm>
                <a:off x="4062944" y="3758466"/>
                <a:ext cx="60547" cy="20389"/>
              </a:xfrm>
              <a:custGeom>
                <a:avLst/>
                <a:gdLst/>
                <a:ahLst/>
                <a:cxnLst/>
                <a:rect l="l" t="t" r="r" b="b"/>
                <a:pathLst>
                  <a:path w="1856" h="625" extrusionOk="0">
                    <a:moveTo>
                      <a:pt x="0" y="0"/>
                    </a:moveTo>
                    <a:lnTo>
                      <a:pt x="0" y="625"/>
                    </a:lnTo>
                    <a:lnTo>
                      <a:pt x="1856" y="625"/>
                    </a:lnTo>
                    <a:lnTo>
                      <a:pt x="1856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9D91FDC9-EB5F-47E9-1387-802C2466F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9A4636BD-2C09-5B6A-407A-467ED593375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PROCESSES</a:t>
            </a:r>
            <a:endParaRPr/>
          </a:p>
        </p:txBody>
      </p:sp>
      <p:sp>
        <p:nvSpPr>
          <p:cNvPr id="442" name="Google Shape;442;p39">
            <a:extLst>
              <a:ext uri="{FF2B5EF4-FFF2-40B4-BE49-F238E27FC236}">
                <a16:creationId xmlns:a16="http://schemas.microsoft.com/office/drawing/2014/main" id="{E1B23BDC-F664-E6BF-6465-167A5EB9BD2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23414" y="3036285"/>
            <a:ext cx="2920961" cy="98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How PAWSUMO! has come to be!</a:t>
            </a:r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EDA3C76D-E378-03ED-167E-1336D401F2BA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713224" y="2819400"/>
            <a:ext cx="4252905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07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1CFD01D1-AC71-1503-FC1A-42A216B7BB4F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>
            <a:extLst>
              <a:ext uri="{FF2B5EF4-FFF2-40B4-BE49-F238E27FC236}">
                <a16:creationId xmlns:a16="http://schemas.microsoft.com/office/drawing/2014/main" id="{271ADFC3-51DF-C6DD-A1CD-661C9834D8B3}"/>
              </a:ext>
            </a:extLst>
          </p:cNvPr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E168195C-8970-DE8A-1B6F-56ADF49FDCD6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5DE2C842-E0B8-9CE8-A54F-5AE0124079C3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TITLE CARD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  <p:extLst>
      <p:ext uri="{BB962C8B-B14F-4D97-AF65-F5344CB8AC3E}">
        <p14:creationId xmlns:p14="http://schemas.microsoft.com/office/powerpoint/2010/main" val="34324982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0" name="Google Shape;1210;p62"/>
          <p:cNvGrpSpPr/>
          <p:nvPr/>
        </p:nvGrpSpPr>
        <p:grpSpPr>
          <a:xfrm rot="-4828671">
            <a:off x="3130043" y="138757"/>
            <a:ext cx="2705161" cy="6695082"/>
            <a:chOff x="6147850" y="1951350"/>
            <a:chExt cx="724950" cy="1794200"/>
          </a:xfrm>
        </p:grpSpPr>
        <p:sp>
          <p:nvSpPr>
            <p:cNvPr id="1211" name="Google Shape;1211;p62"/>
            <p:cNvSpPr/>
            <p:nvPr/>
          </p:nvSpPr>
          <p:spPr>
            <a:xfrm>
              <a:off x="6410675" y="3230675"/>
              <a:ext cx="272450" cy="349975"/>
            </a:xfrm>
            <a:custGeom>
              <a:avLst/>
              <a:gdLst/>
              <a:ahLst/>
              <a:cxnLst/>
              <a:rect l="l" t="t" r="r" b="b"/>
              <a:pathLst>
                <a:path w="10898" h="13999" extrusionOk="0">
                  <a:moveTo>
                    <a:pt x="1771" y="1"/>
                  </a:moveTo>
                  <a:cubicBezTo>
                    <a:pt x="826" y="1"/>
                    <a:pt x="0" y="1189"/>
                    <a:pt x="889" y="1963"/>
                  </a:cubicBezTo>
                  <a:cubicBezTo>
                    <a:pt x="4408" y="5061"/>
                    <a:pt x="6461" y="9221"/>
                    <a:pt x="8422" y="13400"/>
                  </a:cubicBezTo>
                  <a:cubicBezTo>
                    <a:pt x="8622" y="13823"/>
                    <a:pt x="8957" y="13998"/>
                    <a:pt x="9304" y="13998"/>
                  </a:cubicBezTo>
                  <a:cubicBezTo>
                    <a:pt x="10071" y="13998"/>
                    <a:pt x="10898" y="13143"/>
                    <a:pt x="10456" y="12209"/>
                  </a:cubicBezTo>
                  <a:cubicBezTo>
                    <a:pt x="8385" y="7865"/>
                    <a:pt x="6222" y="3521"/>
                    <a:pt x="2556" y="313"/>
                  </a:cubicBezTo>
                  <a:cubicBezTo>
                    <a:pt x="2309" y="94"/>
                    <a:pt x="2035" y="1"/>
                    <a:pt x="17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62"/>
            <p:cNvSpPr/>
            <p:nvPr/>
          </p:nvSpPr>
          <p:spPr>
            <a:xfrm>
              <a:off x="6417300" y="3228600"/>
              <a:ext cx="261200" cy="354050"/>
            </a:xfrm>
            <a:custGeom>
              <a:avLst/>
              <a:gdLst/>
              <a:ahLst/>
              <a:cxnLst/>
              <a:rect l="l" t="t" r="r" b="b"/>
              <a:pathLst>
                <a:path w="10448" h="14162" extrusionOk="0">
                  <a:moveTo>
                    <a:pt x="1503" y="158"/>
                  </a:moveTo>
                  <a:cubicBezTo>
                    <a:pt x="1760" y="158"/>
                    <a:pt x="2017" y="250"/>
                    <a:pt x="2236" y="451"/>
                  </a:cubicBezTo>
                  <a:cubicBezTo>
                    <a:pt x="5792" y="3567"/>
                    <a:pt x="7919" y="7673"/>
                    <a:pt x="10118" y="12329"/>
                  </a:cubicBezTo>
                  <a:cubicBezTo>
                    <a:pt x="10356" y="12842"/>
                    <a:pt x="10173" y="13263"/>
                    <a:pt x="10026" y="13465"/>
                  </a:cubicBezTo>
                  <a:cubicBezTo>
                    <a:pt x="9805" y="13788"/>
                    <a:pt x="9427" y="14000"/>
                    <a:pt x="9051" y="14000"/>
                  </a:cubicBezTo>
                  <a:cubicBezTo>
                    <a:pt x="9022" y="14000"/>
                    <a:pt x="8993" y="13999"/>
                    <a:pt x="8963" y="13997"/>
                  </a:cubicBezTo>
                  <a:cubicBezTo>
                    <a:pt x="8743" y="13978"/>
                    <a:pt x="8432" y="13868"/>
                    <a:pt x="8230" y="13447"/>
                  </a:cubicBezTo>
                  <a:cubicBezTo>
                    <a:pt x="6397" y="9561"/>
                    <a:pt x="4308" y="5180"/>
                    <a:pt x="679" y="1991"/>
                  </a:cubicBezTo>
                  <a:cubicBezTo>
                    <a:pt x="165" y="1533"/>
                    <a:pt x="275" y="965"/>
                    <a:pt x="605" y="580"/>
                  </a:cubicBezTo>
                  <a:cubicBezTo>
                    <a:pt x="825" y="341"/>
                    <a:pt x="1155" y="158"/>
                    <a:pt x="1503" y="158"/>
                  </a:cubicBezTo>
                  <a:close/>
                  <a:moveTo>
                    <a:pt x="1516" y="1"/>
                  </a:moveTo>
                  <a:cubicBezTo>
                    <a:pt x="1118" y="1"/>
                    <a:pt x="743" y="197"/>
                    <a:pt x="495" y="488"/>
                  </a:cubicBezTo>
                  <a:cubicBezTo>
                    <a:pt x="110" y="910"/>
                    <a:pt x="0" y="1588"/>
                    <a:pt x="587" y="2101"/>
                  </a:cubicBezTo>
                  <a:cubicBezTo>
                    <a:pt x="4179" y="5272"/>
                    <a:pt x="6269" y="9653"/>
                    <a:pt x="8083" y="13502"/>
                  </a:cubicBezTo>
                  <a:cubicBezTo>
                    <a:pt x="8267" y="13887"/>
                    <a:pt x="8578" y="14125"/>
                    <a:pt x="8963" y="14161"/>
                  </a:cubicBezTo>
                  <a:lnTo>
                    <a:pt x="9037" y="14161"/>
                  </a:lnTo>
                  <a:cubicBezTo>
                    <a:pt x="9458" y="14161"/>
                    <a:pt x="9898" y="13923"/>
                    <a:pt x="10155" y="13538"/>
                  </a:cubicBezTo>
                  <a:cubicBezTo>
                    <a:pt x="10430" y="13153"/>
                    <a:pt x="10448" y="12695"/>
                    <a:pt x="10246" y="12255"/>
                  </a:cubicBezTo>
                  <a:cubicBezTo>
                    <a:pt x="8047" y="7600"/>
                    <a:pt x="5921" y="3476"/>
                    <a:pt x="2346" y="323"/>
                  </a:cubicBezTo>
                  <a:cubicBezTo>
                    <a:pt x="2082" y="97"/>
                    <a:pt x="1794" y="1"/>
                    <a:pt x="151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62"/>
            <p:cNvSpPr/>
            <p:nvPr/>
          </p:nvSpPr>
          <p:spPr>
            <a:xfrm>
              <a:off x="6378800" y="2727800"/>
              <a:ext cx="75175" cy="1017750"/>
            </a:xfrm>
            <a:custGeom>
              <a:avLst/>
              <a:gdLst/>
              <a:ahLst/>
              <a:cxnLst/>
              <a:rect l="l" t="t" r="r" b="b"/>
              <a:pathLst>
                <a:path w="3007" h="40710" extrusionOk="0">
                  <a:moveTo>
                    <a:pt x="1845" y="1"/>
                  </a:moveTo>
                  <a:cubicBezTo>
                    <a:pt x="1261" y="1"/>
                    <a:pt x="670" y="377"/>
                    <a:pt x="661" y="1128"/>
                  </a:cubicBezTo>
                  <a:cubicBezTo>
                    <a:pt x="441" y="13958"/>
                    <a:pt x="221" y="26770"/>
                    <a:pt x="19" y="39582"/>
                  </a:cubicBezTo>
                  <a:cubicBezTo>
                    <a:pt x="1" y="40334"/>
                    <a:pt x="578" y="40709"/>
                    <a:pt x="1162" y="40709"/>
                  </a:cubicBezTo>
                  <a:cubicBezTo>
                    <a:pt x="1747" y="40709"/>
                    <a:pt x="2338" y="40334"/>
                    <a:pt x="2347" y="39582"/>
                  </a:cubicBezTo>
                  <a:cubicBezTo>
                    <a:pt x="2567" y="26770"/>
                    <a:pt x="2787" y="13958"/>
                    <a:pt x="2988" y="1128"/>
                  </a:cubicBezTo>
                  <a:cubicBezTo>
                    <a:pt x="3007" y="377"/>
                    <a:pt x="2429" y="1"/>
                    <a:pt x="184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62"/>
            <p:cNvSpPr/>
            <p:nvPr/>
          </p:nvSpPr>
          <p:spPr>
            <a:xfrm>
              <a:off x="6311900" y="3137200"/>
              <a:ext cx="201650" cy="200925"/>
            </a:xfrm>
            <a:custGeom>
              <a:avLst/>
              <a:gdLst/>
              <a:ahLst/>
              <a:cxnLst/>
              <a:rect l="l" t="t" r="r" b="b"/>
              <a:pathLst>
                <a:path w="8066" h="8037" extrusionOk="0">
                  <a:moveTo>
                    <a:pt x="5738" y="1"/>
                  </a:moveTo>
                  <a:cubicBezTo>
                    <a:pt x="5017" y="1"/>
                    <a:pt x="4324" y="560"/>
                    <a:pt x="4656" y="1413"/>
                  </a:cubicBezTo>
                  <a:cubicBezTo>
                    <a:pt x="5078" y="2495"/>
                    <a:pt x="6013" y="4712"/>
                    <a:pt x="4638" y="5555"/>
                  </a:cubicBezTo>
                  <a:cubicBezTo>
                    <a:pt x="4448" y="5670"/>
                    <a:pt x="4247" y="5719"/>
                    <a:pt x="4050" y="5719"/>
                  </a:cubicBezTo>
                  <a:cubicBezTo>
                    <a:pt x="2918" y="5719"/>
                    <a:pt x="1894" y="4084"/>
                    <a:pt x="3502" y="3631"/>
                  </a:cubicBezTo>
                  <a:cubicBezTo>
                    <a:pt x="4853" y="3276"/>
                    <a:pt x="4429" y="1332"/>
                    <a:pt x="3220" y="1332"/>
                  </a:cubicBezTo>
                  <a:cubicBezTo>
                    <a:pt x="3118" y="1332"/>
                    <a:pt x="3010" y="1346"/>
                    <a:pt x="2897" y="1376"/>
                  </a:cubicBezTo>
                  <a:cubicBezTo>
                    <a:pt x="1247" y="1816"/>
                    <a:pt x="1" y="3264"/>
                    <a:pt x="331" y="5042"/>
                  </a:cubicBezTo>
                  <a:cubicBezTo>
                    <a:pt x="642" y="6582"/>
                    <a:pt x="1925" y="7755"/>
                    <a:pt x="3483" y="7993"/>
                  </a:cubicBezTo>
                  <a:cubicBezTo>
                    <a:pt x="3671" y="8022"/>
                    <a:pt x="3858" y="8036"/>
                    <a:pt x="4042" y="8036"/>
                  </a:cubicBezTo>
                  <a:cubicBezTo>
                    <a:pt x="5380" y="8036"/>
                    <a:pt x="6576" y="7291"/>
                    <a:pt x="7204" y="6050"/>
                  </a:cubicBezTo>
                  <a:cubicBezTo>
                    <a:pt x="8065" y="4346"/>
                    <a:pt x="7571" y="2458"/>
                    <a:pt x="6911" y="790"/>
                  </a:cubicBezTo>
                  <a:cubicBezTo>
                    <a:pt x="6693" y="239"/>
                    <a:pt x="6210" y="1"/>
                    <a:pt x="573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62"/>
            <p:cNvSpPr/>
            <p:nvPr/>
          </p:nvSpPr>
          <p:spPr>
            <a:xfrm>
              <a:off x="6309150" y="3135125"/>
              <a:ext cx="207150" cy="204675"/>
            </a:xfrm>
            <a:custGeom>
              <a:avLst/>
              <a:gdLst/>
              <a:ahLst/>
              <a:cxnLst/>
              <a:rect l="l" t="t" r="r" b="b"/>
              <a:pathLst>
                <a:path w="8286" h="8187" extrusionOk="0">
                  <a:moveTo>
                    <a:pt x="5848" y="162"/>
                  </a:moveTo>
                  <a:cubicBezTo>
                    <a:pt x="6303" y="162"/>
                    <a:pt x="6759" y="393"/>
                    <a:pt x="6947" y="891"/>
                  </a:cubicBezTo>
                  <a:cubicBezTo>
                    <a:pt x="7589" y="2504"/>
                    <a:pt x="8120" y="4374"/>
                    <a:pt x="7241" y="6097"/>
                  </a:cubicBezTo>
                  <a:cubicBezTo>
                    <a:pt x="6626" y="7326"/>
                    <a:pt x="5440" y="8041"/>
                    <a:pt x="4125" y="8041"/>
                  </a:cubicBezTo>
                  <a:cubicBezTo>
                    <a:pt x="3949" y="8041"/>
                    <a:pt x="3772" y="8029"/>
                    <a:pt x="3593" y="8003"/>
                  </a:cubicBezTo>
                  <a:cubicBezTo>
                    <a:pt x="2035" y="7765"/>
                    <a:pt x="807" y="6592"/>
                    <a:pt x="514" y="5107"/>
                  </a:cubicBezTo>
                  <a:cubicBezTo>
                    <a:pt x="166" y="3292"/>
                    <a:pt x="1522" y="1936"/>
                    <a:pt x="3025" y="1533"/>
                  </a:cubicBezTo>
                  <a:cubicBezTo>
                    <a:pt x="3132" y="1505"/>
                    <a:pt x="3234" y="1492"/>
                    <a:pt x="3330" y="1492"/>
                  </a:cubicBezTo>
                  <a:cubicBezTo>
                    <a:pt x="3860" y="1492"/>
                    <a:pt x="4218" y="1887"/>
                    <a:pt x="4326" y="2321"/>
                  </a:cubicBezTo>
                  <a:cubicBezTo>
                    <a:pt x="4473" y="2834"/>
                    <a:pt x="4290" y="3457"/>
                    <a:pt x="3593" y="3641"/>
                  </a:cubicBezTo>
                  <a:cubicBezTo>
                    <a:pt x="2952" y="3824"/>
                    <a:pt x="2750" y="4172"/>
                    <a:pt x="2713" y="4429"/>
                  </a:cubicBezTo>
                  <a:cubicBezTo>
                    <a:pt x="2640" y="4832"/>
                    <a:pt x="2897" y="5309"/>
                    <a:pt x="3337" y="5620"/>
                  </a:cubicBezTo>
                  <a:cubicBezTo>
                    <a:pt x="3597" y="5790"/>
                    <a:pt x="3874" y="5879"/>
                    <a:pt x="4144" y="5879"/>
                  </a:cubicBezTo>
                  <a:cubicBezTo>
                    <a:pt x="4367" y="5879"/>
                    <a:pt x="4585" y="5818"/>
                    <a:pt x="4785" y="5693"/>
                  </a:cubicBezTo>
                  <a:cubicBezTo>
                    <a:pt x="6178" y="4850"/>
                    <a:pt x="5334" y="2706"/>
                    <a:pt x="4876" y="1569"/>
                  </a:cubicBezTo>
                  <a:lnTo>
                    <a:pt x="4840" y="1459"/>
                  </a:lnTo>
                  <a:cubicBezTo>
                    <a:pt x="4583" y="818"/>
                    <a:pt x="4968" y="396"/>
                    <a:pt x="5371" y="250"/>
                  </a:cubicBezTo>
                  <a:cubicBezTo>
                    <a:pt x="5522" y="192"/>
                    <a:pt x="5685" y="162"/>
                    <a:pt x="5848" y="162"/>
                  </a:cubicBezTo>
                  <a:close/>
                  <a:moveTo>
                    <a:pt x="5852" y="1"/>
                  </a:moveTo>
                  <a:cubicBezTo>
                    <a:pt x="5669" y="1"/>
                    <a:pt x="5485" y="35"/>
                    <a:pt x="5316" y="103"/>
                  </a:cubicBezTo>
                  <a:cubicBezTo>
                    <a:pt x="4803" y="305"/>
                    <a:pt x="4418" y="818"/>
                    <a:pt x="4693" y="1514"/>
                  </a:cubicBezTo>
                  <a:lnTo>
                    <a:pt x="4730" y="1624"/>
                  </a:lnTo>
                  <a:cubicBezTo>
                    <a:pt x="5169" y="2724"/>
                    <a:pt x="5976" y="4795"/>
                    <a:pt x="4693" y="5565"/>
                  </a:cubicBezTo>
                  <a:cubicBezTo>
                    <a:pt x="4529" y="5672"/>
                    <a:pt x="4344" y="5723"/>
                    <a:pt x="4151" y="5723"/>
                  </a:cubicBezTo>
                  <a:cubicBezTo>
                    <a:pt x="3912" y="5723"/>
                    <a:pt x="3662" y="5644"/>
                    <a:pt x="3428" y="5492"/>
                  </a:cubicBezTo>
                  <a:cubicBezTo>
                    <a:pt x="3043" y="5217"/>
                    <a:pt x="2805" y="4795"/>
                    <a:pt x="2860" y="4465"/>
                  </a:cubicBezTo>
                  <a:cubicBezTo>
                    <a:pt x="2915" y="4154"/>
                    <a:pt x="3190" y="3916"/>
                    <a:pt x="3648" y="3787"/>
                  </a:cubicBezTo>
                  <a:cubicBezTo>
                    <a:pt x="4436" y="3586"/>
                    <a:pt x="4638" y="2852"/>
                    <a:pt x="4473" y="2284"/>
                  </a:cubicBezTo>
                  <a:cubicBezTo>
                    <a:pt x="4334" y="1773"/>
                    <a:pt x="3906" y="1340"/>
                    <a:pt x="3312" y="1340"/>
                  </a:cubicBezTo>
                  <a:cubicBezTo>
                    <a:pt x="3204" y="1340"/>
                    <a:pt x="3089" y="1355"/>
                    <a:pt x="2970" y="1386"/>
                  </a:cubicBezTo>
                  <a:cubicBezTo>
                    <a:pt x="1412" y="1808"/>
                    <a:pt x="1" y="3237"/>
                    <a:pt x="367" y="5144"/>
                  </a:cubicBezTo>
                  <a:cubicBezTo>
                    <a:pt x="679" y="6683"/>
                    <a:pt x="1962" y="7893"/>
                    <a:pt x="3575" y="8150"/>
                  </a:cubicBezTo>
                  <a:cubicBezTo>
                    <a:pt x="3758" y="8168"/>
                    <a:pt x="3960" y="8186"/>
                    <a:pt x="4143" y="8186"/>
                  </a:cubicBezTo>
                  <a:cubicBezTo>
                    <a:pt x="5499" y="8186"/>
                    <a:pt x="6727" y="7435"/>
                    <a:pt x="7369" y="6170"/>
                  </a:cubicBezTo>
                  <a:cubicBezTo>
                    <a:pt x="8285" y="4392"/>
                    <a:pt x="7699" y="2376"/>
                    <a:pt x="7094" y="836"/>
                  </a:cubicBezTo>
                  <a:cubicBezTo>
                    <a:pt x="6878" y="270"/>
                    <a:pt x="6364" y="1"/>
                    <a:pt x="58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62"/>
            <p:cNvSpPr/>
            <p:nvPr/>
          </p:nvSpPr>
          <p:spPr>
            <a:xfrm>
              <a:off x="6299325" y="2714600"/>
              <a:ext cx="228875" cy="489875"/>
            </a:xfrm>
            <a:custGeom>
              <a:avLst/>
              <a:gdLst/>
              <a:ahLst/>
              <a:cxnLst/>
              <a:rect l="l" t="t" r="r" b="b"/>
              <a:pathLst>
                <a:path w="9155" h="19595" extrusionOk="0">
                  <a:moveTo>
                    <a:pt x="7124" y="0"/>
                  </a:moveTo>
                  <a:cubicBezTo>
                    <a:pt x="6442" y="0"/>
                    <a:pt x="5683" y="581"/>
                    <a:pt x="5837" y="1473"/>
                  </a:cubicBezTo>
                  <a:cubicBezTo>
                    <a:pt x="6332" y="4442"/>
                    <a:pt x="6607" y="7448"/>
                    <a:pt x="6644" y="10472"/>
                  </a:cubicBezTo>
                  <a:cubicBezTo>
                    <a:pt x="6644" y="11792"/>
                    <a:pt x="6681" y="13203"/>
                    <a:pt x="6296" y="14468"/>
                  </a:cubicBezTo>
                  <a:cubicBezTo>
                    <a:pt x="6076" y="15201"/>
                    <a:pt x="5764" y="16026"/>
                    <a:pt x="5196" y="16558"/>
                  </a:cubicBezTo>
                  <a:cubicBezTo>
                    <a:pt x="4922" y="16880"/>
                    <a:pt x="4179" y="17203"/>
                    <a:pt x="3632" y="17203"/>
                  </a:cubicBezTo>
                  <a:cubicBezTo>
                    <a:pt x="3152" y="17203"/>
                    <a:pt x="2823" y="16956"/>
                    <a:pt x="3088" y="16246"/>
                  </a:cubicBezTo>
                  <a:cubicBezTo>
                    <a:pt x="3363" y="15549"/>
                    <a:pt x="4444" y="15861"/>
                    <a:pt x="4903" y="15348"/>
                  </a:cubicBezTo>
                  <a:cubicBezTo>
                    <a:pt x="5471" y="14725"/>
                    <a:pt x="5251" y="13662"/>
                    <a:pt x="4371" y="13478"/>
                  </a:cubicBezTo>
                  <a:cubicBezTo>
                    <a:pt x="4119" y="13424"/>
                    <a:pt x="3867" y="13397"/>
                    <a:pt x="3618" y="13397"/>
                  </a:cubicBezTo>
                  <a:cubicBezTo>
                    <a:pt x="1696" y="13397"/>
                    <a:pt x="1" y="14963"/>
                    <a:pt x="504" y="17089"/>
                  </a:cubicBezTo>
                  <a:cubicBezTo>
                    <a:pt x="895" y="18731"/>
                    <a:pt x="2286" y="19595"/>
                    <a:pt x="3769" y="19595"/>
                  </a:cubicBezTo>
                  <a:cubicBezTo>
                    <a:pt x="4372" y="19595"/>
                    <a:pt x="4990" y="19452"/>
                    <a:pt x="5562" y="19160"/>
                  </a:cubicBezTo>
                  <a:cubicBezTo>
                    <a:pt x="8129" y="17841"/>
                    <a:pt x="8825" y="14816"/>
                    <a:pt x="8953" y="12177"/>
                  </a:cubicBezTo>
                  <a:cubicBezTo>
                    <a:pt x="9155" y="8401"/>
                    <a:pt x="8715" y="4552"/>
                    <a:pt x="8092" y="850"/>
                  </a:cubicBezTo>
                  <a:cubicBezTo>
                    <a:pt x="7997" y="257"/>
                    <a:pt x="7577" y="0"/>
                    <a:pt x="712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62"/>
            <p:cNvSpPr/>
            <p:nvPr/>
          </p:nvSpPr>
          <p:spPr>
            <a:xfrm>
              <a:off x="6303650" y="2712600"/>
              <a:ext cx="225925" cy="493850"/>
            </a:xfrm>
            <a:custGeom>
              <a:avLst/>
              <a:gdLst/>
              <a:ahLst/>
              <a:cxnLst/>
              <a:rect l="l" t="t" r="r" b="b"/>
              <a:pathLst>
                <a:path w="9037" h="19754" extrusionOk="0">
                  <a:moveTo>
                    <a:pt x="6956" y="158"/>
                  </a:moveTo>
                  <a:cubicBezTo>
                    <a:pt x="7076" y="158"/>
                    <a:pt x="7192" y="176"/>
                    <a:pt x="7296" y="215"/>
                  </a:cubicBezTo>
                  <a:cubicBezTo>
                    <a:pt x="7516" y="288"/>
                    <a:pt x="7772" y="471"/>
                    <a:pt x="7846" y="930"/>
                  </a:cubicBezTo>
                  <a:cubicBezTo>
                    <a:pt x="8615" y="5530"/>
                    <a:pt x="8872" y="9013"/>
                    <a:pt x="8707" y="12239"/>
                  </a:cubicBezTo>
                  <a:cubicBezTo>
                    <a:pt x="8524" y="15794"/>
                    <a:pt x="7406" y="18122"/>
                    <a:pt x="5353" y="19167"/>
                  </a:cubicBezTo>
                  <a:cubicBezTo>
                    <a:pt x="4802" y="19452"/>
                    <a:pt x="4197" y="19595"/>
                    <a:pt x="3603" y="19595"/>
                  </a:cubicBezTo>
                  <a:cubicBezTo>
                    <a:pt x="3091" y="19595"/>
                    <a:pt x="2585" y="19489"/>
                    <a:pt x="2127" y="19277"/>
                  </a:cubicBezTo>
                  <a:cubicBezTo>
                    <a:pt x="1247" y="18874"/>
                    <a:pt x="642" y="18122"/>
                    <a:pt x="404" y="17151"/>
                  </a:cubicBezTo>
                  <a:cubicBezTo>
                    <a:pt x="166" y="16143"/>
                    <a:pt x="422" y="15208"/>
                    <a:pt x="1100" y="14511"/>
                  </a:cubicBezTo>
                  <a:cubicBezTo>
                    <a:pt x="1705" y="13888"/>
                    <a:pt x="2567" y="13558"/>
                    <a:pt x="3447" y="13558"/>
                  </a:cubicBezTo>
                  <a:cubicBezTo>
                    <a:pt x="3703" y="13558"/>
                    <a:pt x="3941" y="13577"/>
                    <a:pt x="4198" y="13632"/>
                  </a:cubicBezTo>
                  <a:cubicBezTo>
                    <a:pt x="4546" y="13705"/>
                    <a:pt x="4803" y="13943"/>
                    <a:pt x="4913" y="14291"/>
                  </a:cubicBezTo>
                  <a:cubicBezTo>
                    <a:pt x="5041" y="14658"/>
                    <a:pt x="4950" y="15080"/>
                    <a:pt x="4675" y="15391"/>
                  </a:cubicBezTo>
                  <a:cubicBezTo>
                    <a:pt x="4491" y="15593"/>
                    <a:pt x="4180" y="15648"/>
                    <a:pt x="3868" y="15703"/>
                  </a:cubicBezTo>
                  <a:cubicBezTo>
                    <a:pt x="3447" y="15794"/>
                    <a:pt x="3007" y="15868"/>
                    <a:pt x="2842" y="16289"/>
                  </a:cubicBezTo>
                  <a:cubicBezTo>
                    <a:pt x="2622" y="16876"/>
                    <a:pt x="2805" y="17132"/>
                    <a:pt x="2988" y="17242"/>
                  </a:cubicBezTo>
                  <a:cubicBezTo>
                    <a:pt x="3114" y="17316"/>
                    <a:pt x="3276" y="17348"/>
                    <a:pt x="3455" y="17348"/>
                  </a:cubicBezTo>
                  <a:cubicBezTo>
                    <a:pt x="4035" y="17348"/>
                    <a:pt x="4793" y="17015"/>
                    <a:pt x="5060" y="16693"/>
                  </a:cubicBezTo>
                  <a:cubicBezTo>
                    <a:pt x="5664" y="16143"/>
                    <a:pt x="5976" y="15263"/>
                    <a:pt x="6196" y="14585"/>
                  </a:cubicBezTo>
                  <a:cubicBezTo>
                    <a:pt x="6563" y="13320"/>
                    <a:pt x="6544" y="11964"/>
                    <a:pt x="6544" y="10662"/>
                  </a:cubicBezTo>
                  <a:lnTo>
                    <a:pt x="6544" y="10552"/>
                  </a:lnTo>
                  <a:cubicBezTo>
                    <a:pt x="6508" y="7620"/>
                    <a:pt x="6251" y="4577"/>
                    <a:pt x="5738" y="1535"/>
                  </a:cubicBezTo>
                  <a:cubicBezTo>
                    <a:pt x="5646" y="966"/>
                    <a:pt x="5958" y="600"/>
                    <a:pt x="6141" y="453"/>
                  </a:cubicBezTo>
                  <a:cubicBezTo>
                    <a:pt x="6372" y="260"/>
                    <a:pt x="6675" y="158"/>
                    <a:pt x="6956" y="158"/>
                  </a:cubicBezTo>
                  <a:close/>
                  <a:moveTo>
                    <a:pt x="6945" y="0"/>
                  </a:moveTo>
                  <a:cubicBezTo>
                    <a:pt x="6632" y="0"/>
                    <a:pt x="6302" y="110"/>
                    <a:pt x="6049" y="325"/>
                  </a:cubicBezTo>
                  <a:cubicBezTo>
                    <a:pt x="5683" y="636"/>
                    <a:pt x="5499" y="1076"/>
                    <a:pt x="5591" y="1553"/>
                  </a:cubicBezTo>
                  <a:cubicBezTo>
                    <a:pt x="6086" y="4595"/>
                    <a:pt x="6361" y="7620"/>
                    <a:pt x="6379" y="10552"/>
                  </a:cubicBezTo>
                  <a:lnTo>
                    <a:pt x="6398" y="10662"/>
                  </a:lnTo>
                  <a:cubicBezTo>
                    <a:pt x="6398" y="11964"/>
                    <a:pt x="6416" y="13302"/>
                    <a:pt x="6049" y="14530"/>
                  </a:cubicBezTo>
                  <a:cubicBezTo>
                    <a:pt x="5848" y="15208"/>
                    <a:pt x="5536" y="16051"/>
                    <a:pt x="4950" y="16601"/>
                  </a:cubicBezTo>
                  <a:cubicBezTo>
                    <a:pt x="4708" y="16885"/>
                    <a:pt x="3981" y="17202"/>
                    <a:pt x="3462" y="17202"/>
                  </a:cubicBezTo>
                  <a:cubicBezTo>
                    <a:pt x="3312" y="17202"/>
                    <a:pt x="3179" y="17176"/>
                    <a:pt x="3080" y="17114"/>
                  </a:cubicBezTo>
                  <a:cubicBezTo>
                    <a:pt x="2878" y="16986"/>
                    <a:pt x="2842" y="16729"/>
                    <a:pt x="2988" y="16344"/>
                  </a:cubicBezTo>
                  <a:cubicBezTo>
                    <a:pt x="3117" y="15996"/>
                    <a:pt x="3502" y="15941"/>
                    <a:pt x="3886" y="15849"/>
                  </a:cubicBezTo>
                  <a:cubicBezTo>
                    <a:pt x="4216" y="15794"/>
                    <a:pt x="4565" y="15721"/>
                    <a:pt x="4785" y="15483"/>
                  </a:cubicBezTo>
                  <a:cubicBezTo>
                    <a:pt x="5096" y="15153"/>
                    <a:pt x="5206" y="14676"/>
                    <a:pt x="5060" y="14236"/>
                  </a:cubicBezTo>
                  <a:cubicBezTo>
                    <a:pt x="4931" y="13852"/>
                    <a:pt x="4638" y="13577"/>
                    <a:pt x="4216" y="13485"/>
                  </a:cubicBezTo>
                  <a:cubicBezTo>
                    <a:pt x="3958" y="13429"/>
                    <a:pt x="3697" y="13402"/>
                    <a:pt x="3440" y="13402"/>
                  </a:cubicBezTo>
                  <a:cubicBezTo>
                    <a:pt x="2512" y="13402"/>
                    <a:pt x="1622" y="13756"/>
                    <a:pt x="991" y="14401"/>
                  </a:cubicBezTo>
                  <a:cubicBezTo>
                    <a:pt x="276" y="15153"/>
                    <a:pt x="1" y="16124"/>
                    <a:pt x="257" y="17187"/>
                  </a:cubicBezTo>
                  <a:cubicBezTo>
                    <a:pt x="496" y="18195"/>
                    <a:pt x="1137" y="19002"/>
                    <a:pt x="2072" y="19424"/>
                  </a:cubicBezTo>
                  <a:cubicBezTo>
                    <a:pt x="2548" y="19643"/>
                    <a:pt x="3062" y="19753"/>
                    <a:pt x="3593" y="19753"/>
                  </a:cubicBezTo>
                  <a:cubicBezTo>
                    <a:pt x="4216" y="19753"/>
                    <a:pt x="4840" y="19607"/>
                    <a:pt x="5426" y="19295"/>
                  </a:cubicBezTo>
                  <a:cubicBezTo>
                    <a:pt x="7516" y="18232"/>
                    <a:pt x="8670" y="15849"/>
                    <a:pt x="8872" y="12257"/>
                  </a:cubicBezTo>
                  <a:cubicBezTo>
                    <a:pt x="9037" y="9013"/>
                    <a:pt x="8762" y="5512"/>
                    <a:pt x="7992" y="911"/>
                  </a:cubicBezTo>
                  <a:cubicBezTo>
                    <a:pt x="7937" y="490"/>
                    <a:pt x="7699" y="197"/>
                    <a:pt x="7351" y="68"/>
                  </a:cubicBezTo>
                  <a:cubicBezTo>
                    <a:pt x="7225" y="23"/>
                    <a:pt x="7087" y="0"/>
                    <a:pt x="694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62"/>
            <p:cNvSpPr/>
            <p:nvPr/>
          </p:nvSpPr>
          <p:spPr>
            <a:xfrm>
              <a:off x="6388875" y="3037150"/>
              <a:ext cx="60075" cy="101475"/>
            </a:xfrm>
            <a:custGeom>
              <a:avLst/>
              <a:gdLst/>
              <a:ahLst/>
              <a:cxnLst/>
              <a:rect l="l" t="t" r="r" b="b"/>
              <a:pathLst>
                <a:path w="2403" h="4059" extrusionOk="0">
                  <a:moveTo>
                    <a:pt x="245" y="1"/>
                  </a:moveTo>
                  <a:cubicBezTo>
                    <a:pt x="183" y="1"/>
                    <a:pt x="120" y="3"/>
                    <a:pt x="56" y="8"/>
                  </a:cubicBezTo>
                  <a:cubicBezTo>
                    <a:pt x="38" y="1346"/>
                    <a:pt x="19" y="2702"/>
                    <a:pt x="1" y="4059"/>
                  </a:cubicBezTo>
                  <a:cubicBezTo>
                    <a:pt x="239" y="3967"/>
                    <a:pt x="477" y="3875"/>
                    <a:pt x="716" y="3747"/>
                  </a:cubicBezTo>
                  <a:cubicBezTo>
                    <a:pt x="1339" y="3399"/>
                    <a:pt x="1852" y="2941"/>
                    <a:pt x="2365" y="2446"/>
                  </a:cubicBezTo>
                  <a:lnTo>
                    <a:pt x="2402" y="411"/>
                  </a:lnTo>
                  <a:cubicBezTo>
                    <a:pt x="2347" y="393"/>
                    <a:pt x="2292" y="375"/>
                    <a:pt x="2237" y="356"/>
                  </a:cubicBezTo>
                  <a:cubicBezTo>
                    <a:pt x="2072" y="301"/>
                    <a:pt x="1907" y="265"/>
                    <a:pt x="1742" y="210"/>
                  </a:cubicBezTo>
                  <a:cubicBezTo>
                    <a:pt x="1394" y="118"/>
                    <a:pt x="1009" y="63"/>
                    <a:pt x="697" y="26"/>
                  </a:cubicBezTo>
                  <a:cubicBezTo>
                    <a:pt x="542" y="13"/>
                    <a:pt x="396" y="1"/>
                    <a:pt x="24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62"/>
            <p:cNvSpPr/>
            <p:nvPr/>
          </p:nvSpPr>
          <p:spPr>
            <a:xfrm>
              <a:off x="6386600" y="3195875"/>
              <a:ext cx="56375" cy="69700"/>
            </a:xfrm>
            <a:custGeom>
              <a:avLst/>
              <a:gdLst/>
              <a:ahLst/>
              <a:cxnLst/>
              <a:rect l="l" t="t" r="r" b="b"/>
              <a:pathLst>
                <a:path w="2255" h="2788" extrusionOk="0">
                  <a:moveTo>
                    <a:pt x="1852" y="1"/>
                  </a:moveTo>
                  <a:cubicBezTo>
                    <a:pt x="1742" y="38"/>
                    <a:pt x="1650" y="56"/>
                    <a:pt x="1540" y="74"/>
                  </a:cubicBezTo>
                  <a:cubicBezTo>
                    <a:pt x="1522" y="93"/>
                    <a:pt x="1522" y="93"/>
                    <a:pt x="1503" y="93"/>
                  </a:cubicBezTo>
                  <a:cubicBezTo>
                    <a:pt x="1133" y="241"/>
                    <a:pt x="727" y="305"/>
                    <a:pt x="324" y="305"/>
                  </a:cubicBezTo>
                  <a:cubicBezTo>
                    <a:pt x="228" y="305"/>
                    <a:pt x="132" y="301"/>
                    <a:pt x="37" y="294"/>
                  </a:cubicBezTo>
                  <a:cubicBezTo>
                    <a:pt x="19" y="1119"/>
                    <a:pt x="19" y="1962"/>
                    <a:pt x="0" y="2787"/>
                  </a:cubicBezTo>
                  <a:cubicBezTo>
                    <a:pt x="31" y="2788"/>
                    <a:pt x="62" y="2788"/>
                    <a:pt x="93" y="2788"/>
                  </a:cubicBezTo>
                  <a:cubicBezTo>
                    <a:pt x="867" y="2788"/>
                    <a:pt x="1620" y="2568"/>
                    <a:pt x="2255" y="2127"/>
                  </a:cubicBezTo>
                  <a:cubicBezTo>
                    <a:pt x="2255" y="1742"/>
                    <a:pt x="2236" y="1376"/>
                    <a:pt x="2181" y="991"/>
                  </a:cubicBezTo>
                  <a:cubicBezTo>
                    <a:pt x="2181" y="972"/>
                    <a:pt x="2181" y="954"/>
                    <a:pt x="2181" y="954"/>
                  </a:cubicBezTo>
                  <a:cubicBezTo>
                    <a:pt x="2145" y="807"/>
                    <a:pt x="2108" y="679"/>
                    <a:pt x="2071" y="532"/>
                  </a:cubicBezTo>
                  <a:cubicBezTo>
                    <a:pt x="2053" y="477"/>
                    <a:pt x="2016" y="422"/>
                    <a:pt x="1998" y="367"/>
                  </a:cubicBezTo>
                  <a:cubicBezTo>
                    <a:pt x="1998" y="331"/>
                    <a:pt x="1980" y="312"/>
                    <a:pt x="1980" y="294"/>
                  </a:cubicBezTo>
                  <a:cubicBezTo>
                    <a:pt x="1943" y="203"/>
                    <a:pt x="1888" y="93"/>
                    <a:pt x="18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62"/>
            <p:cNvSpPr/>
            <p:nvPr/>
          </p:nvSpPr>
          <p:spPr>
            <a:xfrm>
              <a:off x="6149225" y="1953125"/>
              <a:ext cx="616350" cy="816650"/>
            </a:xfrm>
            <a:custGeom>
              <a:avLst/>
              <a:gdLst/>
              <a:ahLst/>
              <a:cxnLst/>
              <a:rect l="l" t="t" r="r" b="b"/>
              <a:pathLst>
                <a:path w="24654" h="32666" extrusionOk="0">
                  <a:moveTo>
                    <a:pt x="11534" y="1"/>
                  </a:moveTo>
                  <a:cubicBezTo>
                    <a:pt x="11532" y="1"/>
                    <a:pt x="11531" y="1"/>
                    <a:pt x="11530" y="3"/>
                  </a:cubicBezTo>
                  <a:cubicBezTo>
                    <a:pt x="9990" y="2459"/>
                    <a:pt x="4803" y="9149"/>
                    <a:pt x="3777" y="10780"/>
                  </a:cubicBezTo>
                  <a:cubicBezTo>
                    <a:pt x="2824" y="12265"/>
                    <a:pt x="1944" y="14135"/>
                    <a:pt x="716" y="15363"/>
                  </a:cubicBezTo>
                  <a:cubicBezTo>
                    <a:pt x="294" y="15784"/>
                    <a:pt x="1" y="15967"/>
                    <a:pt x="184" y="16609"/>
                  </a:cubicBezTo>
                  <a:cubicBezTo>
                    <a:pt x="404" y="17415"/>
                    <a:pt x="1156" y="18094"/>
                    <a:pt x="1559" y="18790"/>
                  </a:cubicBezTo>
                  <a:cubicBezTo>
                    <a:pt x="2182" y="19890"/>
                    <a:pt x="3025" y="20770"/>
                    <a:pt x="3593" y="21943"/>
                  </a:cubicBezTo>
                  <a:cubicBezTo>
                    <a:pt x="4656" y="24179"/>
                    <a:pt x="6178" y="26287"/>
                    <a:pt x="7479" y="28413"/>
                  </a:cubicBezTo>
                  <a:cubicBezTo>
                    <a:pt x="8341" y="29824"/>
                    <a:pt x="8597" y="31309"/>
                    <a:pt x="9734" y="32665"/>
                  </a:cubicBezTo>
                  <a:lnTo>
                    <a:pt x="14664" y="32592"/>
                  </a:lnTo>
                  <a:lnTo>
                    <a:pt x="24653" y="17965"/>
                  </a:lnTo>
                  <a:cubicBezTo>
                    <a:pt x="22106" y="14043"/>
                    <a:pt x="19558" y="10469"/>
                    <a:pt x="17047" y="7115"/>
                  </a:cubicBezTo>
                  <a:cubicBezTo>
                    <a:pt x="15833" y="5484"/>
                    <a:pt x="11698" y="1"/>
                    <a:pt x="115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62"/>
            <p:cNvSpPr/>
            <p:nvPr/>
          </p:nvSpPr>
          <p:spPr>
            <a:xfrm>
              <a:off x="6147850" y="1951350"/>
              <a:ext cx="620025" cy="820250"/>
            </a:xfrm>
            <a:custGeom>
              <a:avLst/>
              <a:gdLst/>
              <a:ahLst/>
              <a:cxnLst/>
              <a:rect l="l" t="t" r="r" b="b"/>
              <a:pathLst>
                <a:path w="24801" h="32810" extrusionOk="0">
                  <a:moveTo>
                    <a:pt x="11603" y="184"/>
                  </a:moveTo>
                  <a:cubicBezTo>
                    <a:pt x="11970" y="550"/>
                    <a:pt x="13986" y="3153"/>
                    <a:pt x="17047" y="7241"/>
                  </a:cubicBezTo>
                  <a:cubicBezTo>
                    <a:pt x="19778" y="10888"/>
                    <a:pt x="22252" y="14407"/>
                    <a:pt x="24617" y="18036"/>
                  </a:cubicBezTo>
                  <a:lnTo>
                    <a:pt x="14682" y="32589"/>
                  </a:lnTo>
                  <a:lnTo>
                    <a:pt x="9825" y="32663"/>
                  </a:lnTo>
                  <a:cubicBezTo>
                    <a:pt x="9184" y="31875"/>
                    <a:pt x="8817" y="31013"/>
                    <a:pt x="8451" y="30188"/>
                  </a:cubicBezTo>
                  <a:cubicBezTo>
                    <a:pt x="8212" y="29620"/>
                    <a:pt x="7956" y="29015"/>
                    <a:pt x="7589" y="28447"/>
                  </a:cubicBezTo>
                  <a:cubicBezTo>
                    <a:pt x="7204" y="27806"/>
                    <a:pt x="6801" y="27164"/>
                    <a:pt x="6398" y="26541"/>
                  </a:cubicBezTo>
                  <a:cubicBezTo>
                    <a:pt x="5445" y="25075"/>
                    <a:pt x="4455" y="23535"/>
                    <a:pt x="3703" y="21977"/>
                  </a:cubicBezTo>
                  <a:cubicBezTo>
                    <a:pt x="3392" y="21299"/>
                    <a:pt x="2970" y="20731"/>
                    <a:pt x="2567" y="20162"/>
                  </a:cubicBezTo>
                  <a:cubicBezTo>
                    <a:pt x="2274" y="19741"/>
                    <a:pt x="1944" y="19301"/>
                    <a:pt x="1687" y="18824"/>
                  </a:cubicBezTo>
                  <a:cubicBezTo>
                    <a:pt x="1522" y="18549"/>
                    <a:pt x="1321" y="18293"/>
                    <a:pt x="1119" y="18036"/>
                  </a:cubicBezTo>
                  <a:cubicBezTo>
                    <a:pt x="789" y="17596"/>
                    <a:pt x="459" y="17156"/>
                    <a:pt x="312" y="16662"/>
                  </a:cubicBezTo>
                  <a:cubicBezTo>
                    <a:pt x="166" y="16130"/>
                    <a:pt x="349" y="15947"/>
                    <a:pt x="679" y="15617"/>
                  </a:cubicBezTo>
                  <a:cubicBezTo>
                    <a:pt x="734" y="15580"/>
                    <a:pt x="771" y="15525"/>
                    <a:pt x="826" y="15489"/>
                  </a:cubicBezTo>
                  <a:cubicBezTo>
                    <a:pt x="1724" y="14590"/>
                    <a:pt x="2420" y="13362"/>
                    <a:pt x="3117" y="12189"/>
                  </a:cubicBezTo>
                  <a:cubicBezTo>
                    <a:pt x="3373" y="11731"/>
                    <a:pt x="3630" y="11310"/>
                    <a:pt x="3887" y="10888"/>
                  </a:cubicBezTo>
                  <a:cubicBezTo>
                    <a:pt x="4345" y="10155"/>
                    <a:pt x="5683" y="8359"/>
                    <a:pt x="7094" y="6471"/>
                  </a:cubicBezTo>
                  <a:cubicBezTo>
                    <a:pt x="8799" y="4161"/>
                    <a:pt x="10742" y="1559"/>
                    <a:pt x="11603" y="184"/>
                  </a:cubicBezTo>
                  <a:close/>
                  <a:moveTo>
                    <a:pt x="11586" y="1"/>
                  </a:moveTo>
                  <a:cubicBezTo>
                    <a:pt x="11586" y="1"/>
                    <a:pt x="11585" y="1"/>
                    <a:pt x="11585" y="1"/>
                  </a:cubicBezTo>
                  <a:lnTo>
                    <a:pt x="11548" y="1"/>
                  </a:lnTo>
                  <a:lnTo>
                    <a:pt x="11530" y="37"/>
                  </a:lnTo>
                  <a:cubicBezTo>
                    <a:pt x="10668" y="1375"/>
                    <a:pt x="8707" y="4033"/>
                    <a:pt x="6966" y="6379"/>
                  </a:cubicBezTo>
                  <a:cubicBezTo>
                    <a:pt x="5555" y="8285"/>
                    <a:pt x="4235" y="10082"/>
                    <a:pt x="3758" y="10815"/>
                  </a:cubicBezTo>
                  <a:cubicBezTo>
                    <a:pt x="3502" y="11218"/>
                    <a:pt x="3245" y="11658"/>
                    <a:pt x="2988" y="12116"/>
                  </a:cubicBezTo>
                  <a:cubicBezTo>
                    <a:pt x="2292" y="13289"/>
                    <a:pt x="1595" y="14499"/>
                    <a:pt x="716" y="15379"/>
                  </a:cubicBezTo>
                  <a:cubicBezTo>
                    <a:pt x="661" y="15434"/>
                    <a:pt x="624" y="15470"/>
                    <a:pt x="587" y="15507"/>
                  </a:cubicBezTo>
                  <a:cubicBezTo>
                    <a:pt x="239" y="15837"/>
                    <a:pt x="1" y="16075"/>
                    <a:pt x="166" y="16717"/>
                  </a:cubicBezTo>
                  <a:cubicBezTo>
                    <a:pt x="312" y="17211"/>
                    <a:pt x="661" y="17670"/>
                    <a:pt x="1009" y="18128"/>
                  </a:cubicBezTo>
                  <a:cubicBezTo>
                    <a:pt x="1211" y="18384"/>
                    <a:pt x="1394" y="18641"/>
                    <a:pt x="1540" y="18898"/>
                  </a:cubicBezTo>
                  <a:cubicBezTo>
                    <a:pt x="1815" y="19374"/>
                    <a:pt x="2145" y="19814"/>
                    <a:pt x="2439" y="20254"/>
                  </a:cubicBezTo>
                  <a:cubicBezTo>
                    <a:pt x="2842" y="20804"/>
                    <a:pt x="3263" y="21390"/>
                    <a:pt x="3575" y="22032"/>
                  </a:cubicBezTo>
                  <a:cubicBezTo>
                    <a:pt x="4327" y="23627"/>
                    <a:pt x="5316" y="25148"/>
                    <a:pt x="6269" y="26632"/>
                  </a:cubicBezTo>
                  <a:cubicBezTo>
                    <a:pt x="6673" y="27256"/>
                    <a:pt x="7076" y="27897"/>
                    <a:pt x="7461" y="28520"/>
                  </a:cubicBezTo>
                  <a:cubicBezTo>
                    <a:pt x="7809" y="29089"/>
                    <a:pt x="8066" y="29675"/>
                    <a:pt x="8304" y="30243"/>
                  </a:cubicBezTo>
                  <a:cubicBezTo>
                    <a:pt x="8671" y="31105"/>
                    <a:pt x="9055" y="31966"/>
                    <a:pt x="9734" y="32791"/>
                  </a:cubicBezTo>
                  <a:lnTo>
                    <a:pt x="9770" y="32809"/>
                  </a:lnTo>
                  <a:lnTo>
                    <a:pt x="14756" y="32736"/>
                  </a:lnTo>
                  <a:lnTo>
                    <a:pt x="24763" y="18073"/>
                  </a:lnTo>
                  <a:lnTo>
                    <a:pt x="24800" y="18036"/>
                  </a:lnTo>
                  <a:lnTo>
                    <a:pt x="24763" y="18000"/>
                  </a:lnTo>
                  <a:cubicBezTo>
                    <a:pt x="22399" y="14352"/>
                    <a:pt x="19925" y="10815"/>
                    <a:pt x="17175" y="7149"/>
                  </a:cubicBezTo>
                  <a:cubicBezTo>
                    <a:pt x="11814" y="19"/>
                    <a:pt x="11660" y="1"/>
                    <a:pt x="1158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62"/>
            <p:cNvSpPr/>
            <p:nvPr/>
          </p:nvSpPr>
          <p:spPr>
            <a:xfrm>
              <a:off x="6152900" y="2357800"/>
              <a:ext cx="612675" cy="49975"/>
            </a:xfrm>
            <a:custGeom>
              <a:avLst/>
              <a:gdLst/>
              <a:ahLst/>
              <a:cxnLst/>
              <a:rect l="l" t="t" r="r" b="b"/>
              <a:pathLst>
                <a:path w="24507" h="1999" extrusionOk="0">
                  <a:moveTo>
                    <a:pt x="37" y="0"/>
                  </a:moveTo>
                  <a:lnTo>
                    <a:pt x="0" y="147"/>
                  </a:lnTo>
                  <a:cubicBezTo>
                    <a:pt x="184" y="202"/>
                    <a:pt x="257" y="239"/>
                    <a:pt x="330" y="275"/>
                  </a:cubicBezTo>
                  <a:cubicBezTo>
                    <a:pt x="404" y="312"/>
                    <a:pt x="477" y="349"/>
                    <a:pt x="642" y="385"/>
                  </a:cubicBezTo>
                  <a:cubicBezTo>
                    <a:pt x="1907" y="807"/>
                    <a:pt x="3226" y="1155"/>
                    <a:pt x="4546" y="1448"/>
                  </a:cubicBezTo>
                  <a:cubicBezTo>
                    <a:pt x="5334" y="1632"/>
                    <a:pt x="6379" y="1852"/>
                    <a:pt x="7460" y="1943"/>
                  </a:cubicBezTo>
                  <a:cubicBezTo>
                    <a:pt x="7992" y="1980"/>
                    <a:pt x="8523" y="1998"/>
                    <a:pt x="9073" y="1998"/>
                  </a:cubicBezTo>
                  <a:cubicBezTo>
                    <a:pt x="9495" y="1998"/>
                    <a:pt x="9916" y="1980"/>
                    <a:pt x="10320" y="1980"/>
                  </a:cubicBezTo>
                  <a:lnTo>
                    <a:pt x="18769" y="1815"/>
                  </a:lnTo>
                  <a:cubicBezTo>
                    <a:pt x="19011" y="1810"/>
                    <a:pt x="19256" y="1807"/>
                    <a:pt x="19502" y="1807"/>
                  </a:cubicBezTo>
                  <a:cubicBezTo>
                    <a:pt x="20097" y="1807"/>
                    <a:pt x="20703" y="1820"/>
                    <a:pt x="21299" y="1833"/>
                  </a:cubicBezTo>
                  <a:cubicBezTo>
                    <a:pt x="21971" y="1856"/>
                    <a:pt x="22651" y="1880"/>
                    <a:pt x="23329" y="1880"/>
                  </a:cubicBezTo>
                  <a:cubicBezTo>
                    <a:pt x="23722" y="1880"/>
                    <a:pt x="24116" y="1872"/>
                    <a:pt x="24506" y="1852"/>
                  </a:cubicBezTo>
                  <a:lnTo>
                    <a:pt x="24488" y="1705"/>
                  </a:lnTo>
                  <a:cubicBezTo>
                    <a:pt x="24089" y="1719"/>
                    <a:pt x="23685" y="1725"/>
                    <a:pt x="23278" y="1725"/>
                  </a:cubicBezTo>
                  <a:cubicBezTo>
                    <a:pt x="22620" y="1725"/>
                    <a:pt x="21956" y="1709"/>
                    <a:pt x="21299" y="1687"/>
                  </a:cubicBezTo>
                  <a:cubicBezTo>
                    <a:pt x="20474" y="1668"/>
                    <a:pt x="19594" y="1650"/>
                    <a:pt x="18769" y="1650"/>
                  </a:cubicBezTo>
                  <a:lnTo>
                    <a:pt x="10320" y="1833"/>
                  </a:lnTo>
                  <a:cubicBezTo>
                    <a:pt x="9938" y="1841"/>
                    <a:pt x="9550" y="1848"/>
                    <a:pt x="9160" y="1848"/>
                  </a:cubicBezTo>
                  <a:cubicBezTo>
                    <a:pt x="8595" y="1848"/>
                    <a:pt x="8024" y="1832"/>
                    <a:pt x="7460" y="1778"/>
                  </a:cubicBezTo>
                  <a:cubicBezTo>
                    <a:pt x="6397" y="1705"/>
                    <a:pt x="5371" y="1485"/>
                    <a:pt x="4583" y="1302"/>
                  </a:cubicBezTo>
                  <a:cubicBezTo>
                    <a:pt x="3263" y="1008"/>
                    <a:pt x="1962" y="660"/>
                    <a:pt x="679" y="239"/>
                  </a:cubicBezTo>
                  <a:cubicBezTo>
                    <a:pt x="532" y="202"/>
                    <a:pt x="477" y="165"/>
                    <a:pt x="404" y="129"/>
                  </a:cubicBezTo>
                  <a:cubicBezTo>
                    <a:pt x="312" y="92"/>
                    <a:pt x="239" y="55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62"/>
            <p:cNvSpPr/>
            <p:nvPr/>
          </p:nvSpPr>
          <p:spPr>
            <a:xfrm>
              <a:off x="6435625" y="1952725"/>
              <a:ext cx="123750" cy="450000"/>
            </a:xfrm>
            <a:custGeom>
              <a:avLst/>
              <a:gdLst/>
              <a:ahLst/>
              <a:cxnLst/>
              <a:rect l="l" t="t" r="r" b="b"/>
              <a:pathLst>
                <a:path w="4950" h="18000" extrusionOk="0">
                  <a:moveTo>
                    <a:pt x="147" y="1"/>
                  </a:moveTo>
                  <a:lnTo>
                    <a:pt x="1" y="37"/>
                  </a:lnTo>
                  <a:cubicBezTo>
                    <a:pt x="660" y="2732"/>
                    <a:pt x="1394" y="5298"/>
                    <a:pt x="2127" y="7772"/>
                  </a:cubicBezTo>
                  <a:cubicBezTo>
                    <a:pt x="3061" y="11016"/>
                    <a:pt x="4033" y="14370"/>
                    <a:pt x="4803" y="18000"/>
                  </a:cubicBezTo>
                  <a:lnTo>
                    <a:pt x="4949" y="17963"/>
                  </a:lnTo>
                  <a:cubicBezTo>
                    <a:pt x="4180" y="14334"/>
                    <a:pt x="3208" y="10980"/>
                    <a:pt x="2273" y="7717"/>
                  </a:cubicBezTo>
                  <a:cubicBezTo>
                    <a:pt x="1540" y="5243"/>
                    <a:pt x="807" y="2695"/>
                    <a:pt x="14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62"/>
            <p:cNvSpPr/>
            <p:nvPr/>
          </p:nvSpPr>
          <p:spPr>
            <a:xfrm>
              <a:off x="6366425" y="1952725"/>
              <a:ext cx="72900" cy="455950"/>
            </a:xfrm>
            <a:custGeom>
              <a:avLst/>
              <a:gdLst/>
              <a:ahLst/>
              <a:cxnLst/>
              <a:rect l="l" t="t" r="r" b="b"/>
              <a:pathLst>
                <a:path w="2916" h="18238" extrusionOk="0">
                  <a:moveTo>
                    <a:pt x="2769" y="1"/>
                  </a:moveTo>
                  <a:cubicBezTo>
                    <a:pt x="2329" y="3666"/>
                    <a:pt x="1815" y="6764"/>
                    <a:pt x="1284" y="10045"/>
                  </a:cubicBezTo>
                  <a:cubicBezTo>
                    <a:pt x="844" y="12611"/>
                    <a:pt x="404" y="15250"/>
                    <a:pt x="1" y="18220"/>
                  </a:cubicBezTo>
                  <a:lnTo>
                    <a:pt x="147" y="18238"/>
                  </a:lnTo>
                  <a:cubicBezTo>
                    <a:pt x="551" y="15287"/>
                    <a:pt x="1009" y="12629"/>
                    <a:pt x="1430" y="10063"/>
                  </a:cubicBezTo>
                  <a:cubicBezTo>
                    <a:pt x="1980" y="6782"/>
                    <a:pt x="2494" y="3685"/>
                    <a:pt x="2915" y="19"/>
                  </a:cubicBezTo>
                  <a:lnTo>
                    <a:pt x="276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62"/>
            <p:cNvSpPr/>
            <p:nvPr/>
          </p:nvSpPr>
          <p:spPr>
            <a:xfrm>
              <a:off x="6569875" y="3464300"/>
              <a:ext cx="302925" cy="172425"/>
            </a:xfrm>
            <a:custGeom>
              <a:avLst/>
              <a:gdLst/>
              <a:ahLst/>
              <a:cxnLst/>
              <a:rect l="l" t="t" r="r" b="b"/>
              <a:pathLst>
                <a:path w="12117" h="6897" extrusionOk="0">
                  <a:moveTo>
                    <a:pt x="9748" y="0"/>
                  </a:moveTo>
                  <a:cubicBezTo>
                    <a:pt x="9694" y="0"/>
                    <a:pt x="9640" y="2"/>
                    <a:pt x="9587" y="5"/>
                  </a:cubicBezTo>
                  <a:cubicBezTo>
                    <a:pt x="8561" y="96"/>
                    <a:pt x="7644" y="646"/>
                    <a:pt x="6691" y="1013"/>
                  </a:cubicBezTo>
                  <a:cubicBezTo>
                    <a:pt x="6221" y="1169"/>
                    <a:pt x="5724" y="1299"/>
                    <a:pt x="5223" y="1299"/>
                  </a:cubicBezTo>
                  <a:cubicBezTo>
                    <a:pt x="5138" y="1299"/>
                    <a:pt x="5053" y="1296"/>
                    <a:pt x="4968" y="1288"/>
                  </a:cubicBezTo>
                  <a:cubicBezTo>
                    <a:pt x="4510" y="1233"/>
                    <a:pt x="4015" y="701"/>
                    <a:pt x="3722" y="683"/>
                  </a:cubicBezTo>
                  <a:cubicBezTo>
                    <a:pt x="3719" y="682"/>
                    <a:pt x="3715" y="682"/>
                    <a:pt x="3712" y="682"/>
                  </a:cubicBezTo>
                  <a:cubicBezTo>
                    <a:pt x="3332" y="682"/>
                    <a:pt x="666" y="2427"/>
                    <a:pt x="97" y="2427"/>
                  </a:cubicBezTo>
                  <a:cubicBezTo>
                    <a:pt x="49" y="2427"/>
                    <a:pt x="16" y="2414"/>
                    <a:pt x="1" y="2387"/>
                  </a:cubicBezTo>
                  <a:lnTo>
                    <a:pt x="1" y="2387"/>
                  </a:lnTo>
                  <a:cubicBezTo>
                    <a:pt x="844" y="3909"/>
                    <a:pt x="1706" y="5412"/>
                    <a:pt x="2567" y="6896"/>
                  </a:cubicBezTo>
                  <a:cubicBezTo>
                    <a:pt x="3630" y="6548"/>
                    <a:pt x="4657" y="6090"/>
                    <a:pt x="5646" y="5558"/>
                  </a:cubicBezTo>
                  <a:cubicBezTo>
                    <a:pt x="5353" y="5008"/>
                    <a:pt x="4968" y="4495"/>
                    <a:pt x="4547" y="4055"/>
                  </a:cubicBezTo>
                  <a:lnTo>
                    <a:pt x="4547" y="4055"/>
                  </a:lnTo>
                  <a:cubicBezTo>
                    <a:pt x="5143" y="4554"/>
                    <a:pt x="5948" y="4769"/>
                    <a:pt x="6795" y="4769"/>
                  </a:cubicBezTo>
                  <a:cubicBezTo>
                    <a:pt x="8033" y="4769"/>
                    <a:pt x="9362" y="4312"/>
                    <a:pt x="10265" y="3615"/>
                  </a:cubicBezTo>
                  <a:cubicBezTo>
                    <a:pt x="11255" y="2846"/>
                    <a:pt x="12116" y="1178"/>
                    <a:pt x="10632" y="225"/>
                  </a:cubicBezTo>
                  <a:cubicBezTo>
                    <a:pt x="10381" y="52"/>
                    <a:pt x="10064" y="0"/>
                    <a:pt x="974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62"/>
            <p:cNvSpPr/>
            <p:nvPr/>
          </p:nvSpPr>
          <p:spPr>
            <a:xfrm>
              <a:off x="6560275" y="3471550"/>
              <a:ext cx="123275" cy="72775"/>
            </a:xfrm>
            <a:custGeom>
              <a:avLst/>
              <a:gdLst/>
              <a:ahLst/>
              <a:cxnLst/>
              <a:rect l="l" t="t" r="r" b="b"/>
              <a:pathLst>
                <a:path w="4931" h="2911" extrusionOk="0">
                  <a:moveTo>
                    <a:pt x="4434" y="0"/>
                  </a:moveTo>
                  <a:cubicBezTo>
                    <a:pt x="4300" y="0"/>
                    <a:pt x="4163" y="37"/>
                    <a:pt x="4051" y="100"/>
                  </a:cubicBezTo>
                  <a:cubicBezTo>
                    <a:pt x="3153" y="631"/>
                    <a:pt x="2016" y="961"/>
                    <a:pt x="1026" y="1438"/>
                  </a:cubicBezTo>
                  <a:cubicBezTo>
                    <a:pt x="715" y="1584"/>
                    <a:pt x="348" y="1676"/>
                    <a:pt x="147" y="1877"/>
                  </a:cubicBezTo>
                  <a:cubicBezTo>
                    <a:pt x="55" y="1987"/>
                    <a:pt x="0" y="2134"/>
                    <a:pt x="0" y="2317"/>
                  </a:cubicBezTo>
                  <a:cubicBezTo>
                    <a:pt x="32" y="2587"/>
                    <a:pt x="269" y="2911"/>
                    <a:pt x="546" y="2911"/>
                  </a:cubicBezTo>
                  <a:cubicBezTo>
                    <a:pt x="589" y="2911"/>
                    <a:pt x="633" y="2903"/>
                    <a:pt x="678" y="2886"/>
                  </a:cubicBezTo>
                  <a:cubicBezTo>
                    <a:pt x="1961" y="2372"/>
                    <a:pt x="3611" y="1914"/>
                    <a:pt x="4656" y="961"/>
                  </a:cubicBezTo>
                  <a:cubicBezTo>
                    <a:pt x="4784" y="833"/>
                    <a:pt x="4931" y="668"/>
                    <a:pt x="4931" y="466"/>
                  </a:cubicBezTo>
                  <a:cubicBezTo>
                    <a:pt x="4931" y="283"/>
                    <a:pt x="4784" y="100"/>
                    <a:pt x="4619" y="26"/>
                  </a:cubicBezTo>
                  <a:cubicBezTo>
                    <a:pt x="4560" y="9"/>
                    <a:pt x="4498" y="0"/>
                    <a:pt x="443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62"/>
            <p:cNvSpPr/>
            <p:nvPr/>
          </p:nvSpPr>
          <p:spPr>
            <a:xfrm>
              <a:off x="6391175" y="2600900"/>
              <a:ext cx="208975" cy="94900"/>
            </a:xfrm>
            <a:custGeom>
              <a:avLst/>
              <a:gdLst/>
              <a:ahLst/>
              <a:cxnLst/>
              <a:rect l="l" t="t" r="r" b="b"/>
              <a:pathLst>
                <a:path w="8359" h="3796" extrusionOk="0">
                  <a:moveTo>
                    <a:pt x="1290" y="0"/>
                  </a:moveTo>
                  <a:cubicBezTo>
                    <a:pt x="720" y="0"/>
                    <a:pt x="238" y="292"/>
                    <a:pt x="74" y="815"/>
                  </a:cubicBezTo>
                  <a:cubicBezTo>
                    <a:pt x="19" y="962"/>
                    <a:pt x="1" y="1145"/>
                    <a:pt x="19" y="1329"/>
                  </a:cubicBezTo>
                  <a:cubicBezTo>
                    <a:pt x="92" y="2300"/>
                    <a:pt x="917" y="3070"/>
                    <a:pt x="1833" y="3400"/>
                  </a:cubicBezTo>
                  <a:cubicBezTo>
                    <a:pt x="2599" y="3662"/>
                    <a:pt x="3467" y="3795"/>
                    <a:pt x="4332" y="3795"/>
                  </a:cubicBezTo>
                  <a:cubicBezTo>
                    <a:pt x="5103" y="3795"/>
                    <a:pt x="5871" y="3689"/>
                    <a:pt x="6562" y="3473"/>
                  </a:cubicBezTo>
                  <a:cubicBezTo>
                    <a:pt x="6856" y="3382"/>
                    <a:pt x="7167" y="3253"/>
                    <a:pt x="7369" y="3015"/>
                  </a:cubicBezTo>
                  <a:cubicBezTo>
                    <a:pt x="7479" y="2923"/>
                    <a:pt x="7552" y="2813"/>
                    <a:pt x="7625" y="2685"/>
                  </a:cubicBezTo>
                  <a:cubicBezTo>
                    <a:pt x="7992" y="2098"/>
                    <a:pt x="8359" y="1347"/>
                    <a:pt x="8029" y="742"/>
                  </a:cubicBezTo>
                  <a:cubicBezTo>
                    <a:pt x="7809" y="339"/>
                    <a:pt x="7351" y="137"/>
                    <a:pt x="6911" y="119"/>
                  </a:cubicBezTo>
                  <a:cubicBezTo>
                    <a:pt x="6864" y="115"/>
                    <a:pt x="6818" y="113"/>
                    <a:pt x="6772" y="113"/>
                  </a:cubicBezTo>
                  <a:cubicBezTo>
                    <a:pt x="6379" y="113"/>
                    <a:pt x="5989" y="246"/>
                    <a:pt x="5628" y="394"/>
                  </a:cubicBezTo>
                  <a:cubicBezTo>
                    <a:pt x="5371" y="504"/>
                    <a:pt x="5133" y="614"/>
                    <a:pt x="4876" y="669"/>
                  </a:cubicBezTo>
                  <a:cubicBezTo>
                    <a:pt x="4680" y="719"/>
                    <a:pt x="4488" y="741"/>
                    <a:pt x="4300" y="741"/>
                  </a:cubicBezTo>
                  <a:cubicBezTo>
                    <a:pt x="3396" y="741"/>
                    <a:pt x="2566" y="243"/>
                    <a:pt x="1687" y="46"/>
                  </a:cubicBezTo>
                  <a:cubicBezTo>
                    <a:pt x="1552" y="15"/>
                    <a:pt x="1419" y="0"/>
                    <a:pt x="129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62"/>
            <p:cNvSpPr/>
            <p:nvPr/>
          </p:nvSpPr>
          <p:spPr>
            <a:xfrm>
              <a:off x="6521775" y="2446800"/>
              <a:ext cx="77450" cy="137450"/>
            </a:xfrm>
            <a:custGeom>
              <a:avLst/>
              <a:gdLst/>
              <a:ahLst/>
              <a:cxnLst/>
              <a:rect l="l" t="t" r="r" b="b"/>
              <a:pathLst>
                <a:path w="3098" h="5498" extrusionOk="0">
                  <a:moveTo>
                    <a:pt x="1727" y="1"/>
                  </a:moveTo>
                  <a:cubicBezTo>
                    <a:pt x="1668" y="1"/>
                    <a:pt x="1606" y="5"/>
                    <a:pt x="1540" y="14"/>
                  </a:cubicBezTo>
                  <a:cubicBezTo>
                    <a:pt x="1082" y="88"/>
                    <a:pt x="697" y="418"/>
                    <a:pt x="459" y="821"/>
                  </a:cubicBezTo>
                  <a:cubicBezTo>
                    <a:pt x="330" y="1059"/>
                    <a:pt x="239" y="1316"/>
                    <a:pt x="184" y="1572"/>
                  </a:cubicBezTo>
                  <a:cubicBezTo>
                    <a:pt x="147" y="1756"/>
                    <a:pt x="110" y="1957"/>
                    <a:pt x="92" y="2141"/>
                  </a:cubicBezTo>
                  <a:cubicBezTo>
                    <a:pt x="0" y="2855"/>
                    <a:pt x="0" y="3589"/>
                    <a:pt x="220" y="4267"/>
                  </a:cubicBezTo>
                  <a:cubicBezTo>
                    <a:pt x="312" y="4560"/>
                    <a:pt x="440" y="4853"/>
                    <a:pt x="660" y="5055"/>
                  </a:cubicBezTo>
                  <a:cubicBezTo>
                    <a:pt x="995" y="5367"/>
                    <a:pt x="1309" y="5498"/>
                    <a:pt x="1592" y="5498"/>
                  </a:cubicBezTo>
                  <a:cubicBezTo>
                    <a:pt x="2253" y="5498"/>
                    <a:pt x="2737" y="4781"/>
                    <a:pt x="2878" y="4010"/>
                  </a:cubicBezTo>
                  <a:cubicBezTo>
                    <a:pt x="3061" y="3057"/>
                    <a:pt x="3098" y="1774"/>
                    <a:pt x="2750" y="858"/>
                  </a:cubicBezTo>
                  <a:cubicBezTo>
                    <a:pt x="2552" y="362"/>
                    <a:pt x="2264" y="1"/>
                    <a:pt x="172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62"/>
            <p:cNvSpPr/>
            <p:nvPr/>
          </p:nvSpPr>
          <p:spPr>
            <a:xfrm>
              <a:off x="6519475" y="2444975"/>
              <a:ext cx="84350" cy="141050"/>
            </a:xfrm>
            <a:custGeom>
              <a:avLst/>
              <a:gdLst/>
              <a:ahLst/>
              <a:cxnLst/>
              <a:rect l="l" t="t" r="r" b="b"/>
              <a:pathLst>
                <a:path w="3374" h="5642" extrusionOk="0">
                  <a:moveTo>
                    <a:pt x="1815" y="148"/>
                  </a:moveTo>
                  <a:cubicBezTo>
                    <a:pt x="2261" y="148"/>
                    <a:pt x="2558" y="400"/>
                    <a:pt x="2768" y="967"/>
                  </a:cubicBezTo>
                  <a:cubicBezTo>
                    <a:pt x="3208" y="2085"/>
                    <a:pt x="2970" y="3625"/>
                    <a:pt x="2897" y="4065"/>
                  </a:cubicBezTo>
                  <a:cubicBezTo>
                    <a:pt x="2768" y="4761"/>
                    <a:pt x="2384" y="5311"/>
                    <a:pt x="1944" y="5458"/>
                  </a:cubicBezTo>
                  <a:cubicBezTo>
                    <a:pt x="1863" y="5483"/>
                    <a:pt x="1780" y="5496"/>
                    <a:pt x="1695" y="5496"/>
                  </a:cubicBezTo>
                  <a:cubicBezTo>
                    <a:pt x="1410" y="5496"/>
                    <a:pt x="1103" y="5355"/>
                    <a:pt x="807" y="5073"/>
                  </a:cubicBezTo>
                  <a:cubicBezTo>
                    <a:pt x="624" y="4890"/>
                    <a:pt x="477" y="4651"/>
                    <a:pt x="386" y="4321"/>
                  </a:cubicBezTo>
                  <a:cubicBezTo>
                    <a:pt x="184" y="3735"/>
                    <a:pt x="147" y="3075"/>
                    <a:pt x="257" y="2214"/>
                  </a:cubicBezTo>
                  <a:cubicBezTo>
                    <a:pt x="276" y="1994"/>
                    <a:pt x="312" y="1829"/>
                    <a:pt x="349" y="1664"/>
                  </a:cubicBezTo>
                  <a:cubicBezTo>
                    <a:pt x="422" y="1371"/>
                    <a:pt x="496" y="1132"/>
                    <a:pt x="624" y="931"/>
                  </a:cubicBezTo>
                  <a:cubicBezTo>
                    <a:pt x="862" y="509"/>
                    <a:pt x="1247" y="216"/>
                    <a:pt x="1632" y="161"/>
                  </a:cubicBezTo>
                  <a:cubicBezTo>
                    <a:pt x="1696" y="152"/>
                    <a:pt x="1757" y="148"/>
                    <a:pt x="1815" y="148"/>
                  </a:cubicBezTo>
                  <a:close/>
                  <a:moveTo>
                    <a:pt x="1810" y="0"/>
                  </a:moveTo>
                  <a:cubicBezTo>
                    <a:pt x="1748" y="0"/>
                    <a:pt x="1683" y="5"/>
                    <a:pt x="1614" y="14"/>
                  </a:cubicBezTo>
                  <a:cubicBezTo>
                    <a:pt x="1174" y="87"/>
                    <a:pt x="752" y="399"/>
                    <a:pt x="496" y="857"/>
                  </a:cubicBezTo>
                  <a:cubicBezTo>
                    <a:pt x="367" y="1077"/>
                    <a:pt x="276" y="1334"/>
                    <a:pt x="202" y="1627"/>
                  </a:cubicBezTo>
                  <a:cubicBezTo>
                    <a:pt x="166" y="1792"/>
                    <a:pt x="129" y="1975"/>
                    <a:pt x="111" y="2195"/>
                  </a:cubicBezTo>
                  <a:cubicBezTo>
                    <a:pt x="1" y="3075"/>
                    <a:pt x="37" y="3772"/>
                    <a:pt x="239" y="4376"/>
                  </a:cubicBezTo>
                  <a:cubicBezTo>
                    <a:pt x="349" y="4725"/>
                    <a:pt x="496" y="4981"/>
                    <a:pt x="716" y="5183"/>
                  </a:cubicBezTo>
                  <a:cubicBezTo>
                    <a:pt x="1082" y="5549"/>
                    <a:pt x="1412" y="5641"/>
                    <a:pt x="1687" y="5641"/>
                  </a:cubicBezTo>
                  <a:cubicBezTo>
                    <a:pt x="1797" y="5641"/>
                    <a:pt x="1907" y="5623"/>
                    <a:pt x="1980" y="5604"/>
                  </a:cubicBezTo>
                  <a:cubicBezTo>
                    <a:pt x="2493" y="5440"/>
                    <a:pt x="2897" y="4853"/>
                    <a:pt x="3043" y="4102"/>
                  </a:cubicBezTo>
                  <a:cubicBezTo>
                    <a:pt x="3135" y="3643"/>
                    <a:pt x="3373" y="2067"/>
                    <a:pt x="2915" y="912"/>
                  </a:cubicBezTo>
                  <a:cubicBezTo>
                    <a:pt x="2747" y="510"/>
                    <a:pt x="2472" y="0"/>
                    <a:pt x="181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62"/>
            <p:cNvSpPr/>
            <p:nvPr/>
          </p:nvSpPr>
          <p:spPr>
            <a:xfrm>
              <a:off x="6565750" y="2481525"/>
              <a:ext cx="30275" cy="80825"/>
            </a:xfrm>
            <a:custGeom>
              <a:avLst/>
              <a:gdLst/>
              <a:ahLst/>
              <a:cxnLst/>
              <a:rect l="l" t="t" r="r" b="b"/>
              <a:pathLst>
                <a:path w="1211" h="3233" extrusionOk="0">
                  <a:moveTo>
                    <a:pt x="642" y="0"/>
                  </a:moveTo>
                  <a:cubicBezTo>
                    <a:pt x="569" y="0"/>
                    <a:pt x="496" y="18"/>
                    <a:pt x="423" y="37"/>
                  </a:cubicBezTo>
                  <a:cubicBezTo>
                    <a:pt x="184" y="92"/>
                    <a:pt x="1" y="312"/>
                    <a:pt x="1" y="568"/>
                  </a:cubicBezTo>
                  <a:cubicBezTo>
                    <a:pt x="1" y="1283"/>
                    <a:pt x="19" y="1998"/>
                    <a:pt x="19" y="2713"/>
                  </a:cubicBezTo>
                  <a:cubicBezTo>
                    <a:pt x="38" y="2988"/>
                    <a:pt x="221" y="3208"/>
                    <a:pt x="478" y="3226"/>
                  </a:cubicBezTo>
                  <a:cubicBezTo>
                    <a:pt x="510" y="3231"/>
                    <a:pt x="541" y="3233"/>
                    <a:pt x="570" y="3233"/>
                  </a:cubicBezTo>
                  <a:cubicBezTo>
                    <a:pt x="660" y="3233"/>
                    <a:pt x="739" y="3212"/>
                    <a:pt x="807" y="3171"/>
                  </a:cubicBezTo>
                  <a:cubicBezTo>
                    <a:pt x="917" y="3116"/>
                    <a:pt x="1046" y="2969"/>
                    <a:pt x="1064" y="2859"/>
                  </a:cubicBezTo>
                  <a:cubicBezTo>
                    <a:pt x="1064" y="2804"/>
                    <a:pt x="1064" y="2768"/>
                    <a:pt x="1082" y="2713"/>
                  </a:cubicBezTo>
                  <a:cubicBezTo>
                    <a:pt x="1174" y="1980"/>
                    <a:pt x="1211" y="1265"/>
                    <a:pt x="1156" y="532"/>
                  </a:cubicBezTo>
                  <a:cubicBezTo>
                    <a:pt x="1137" y="238"/>
                    <a:pt x="936" y="18"/>
                    <a:pt x="64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62"/>
            <p:cNvSpPr/>
            <p:nvPr/>
          </p:nvSpPr>
          <p:spPr>
            <a:xfrm>
              <a:off x="6396225" y="2446800"/>
              <a:ext cx="77925" cy="137450"/>
            </a:xfrm>
            <a:custGeom>
              <a:avLst/>
              <a:gdLst/>
              <a:ahLst/>
              <a:cxnLst/>
              <a:rect l="l" t="t" r="r" b="b"/>
              <a:pathLst>
                <a:path w="3117" h="5498" extrusionOk="0">
                  <a:moveTo>
                    <a:pt x="1727" y="1"/>
                  </a:moveTo>
                  <a:cubicBezTo>
                    <a:pt x="1668" y="1"/>
                    <a:pt x="1605" y="5"/>
                    <a:pt x="1540" y="14"/>
                  </a:cubicBezTo>
                  <a:cubicBezTo>
                    <a:pt x="1082" y="88"/>
                    <a:pt x="697" y="418"/>
                    <a:pt x="477" y="821"/>
                  </a:cubicBezTo>
                  <a:cubicBezTo>
                    <a:pt x="330" y="1059"/>
                    <a:pt x="257" y="1316"/>
                    <a:pt x="183" y="1572"/>
                  </a:cubicBezTo>
                  <a:cubicBezTo>
                    <a:pt x="147" y="1756"/>
                    <a:pt x="110" y="1957"/>
                    <a:pt x="92" y="2141"/>
                  </a:cubicBezTo>
                  <a:cubicBezTo>
                    <a:pt x="0" y="2855"/>
                    <a:pt x="0" y="3589"/>
                    <a:pt x="220" y="4267"/>
                  </a:cubicBezTo>
                  <a:cubicBezTo>
                    <a:pt x="312" y="4560"/>
                    <a:pt x="458" y="4853"/>
                    <a:pt x="678" y="5055"/>
                  </a:cubicBezTo>
                  <a:cubicBezTo>
                    <a:pt x="1007" y="5367"/>
                    <a:pt x="1318" y="5498"/>
                    <a:pt x="1598" y="5498"/>
                  </a:cubicBezTo>
                  <a:cubicBezTo>
                    <a:pt x="2253" y="5498"/>
                    <a:pt x="2737" y="4781"/>
                    <a:pt x="2878" y="4010"/>
                  </a:cubicBezTo>
                  <a:cubicBezTo>
                    <a:pt x="3061" y="3057"/>
                    <a:pt x="3116" y="1774"/>
                    <a:pt x="2750" y="858"/>
                  </a:cubicBezTo>
                  <a:cubicBezTo>
                    <a:pt x="2551" y="362"/>
                    <a:pt x="2264" y="1"/>
                    <a:pt x="172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62"/>
            <p:cNvSpPr/>
            <p:nvPr/>
          </p:nvSpPr>
          <p:spPr>
            <a:xfrm>
              <a:off x="6393925" y="2444975"/>
              <a:ext cx="84350" cy="141050"/>
            </a:xfrm>
            <a:custGeom>
              <a:avLst/>
              <a:gdLst/>
              <a:ahLst/>
              <a:cxnLst/>
              <a:rect l="l" t="t" r="r" b="b"/>
              <a:pathLst>
                <a:path w="3374" h="5642" extrusionOk="0">
                  <a:moveTo>
                    <a:pt x="1833" y="161"/>
                  </a:moveTo>
                  <a:cubicBezTo>
                    <a:pt x="2255" y="161"/>
                    <a:pt x="2567" y="399"/>
                    <a:pt x="2768" y="967"/>
                  </a:cubicBezTo>
                  <a:cubicBezTo>
                    <a:pt x="3208" y="2085"/>
                    <a:pt x="2988" y="3625"/>
                    <a:pt x="2897" y="4065"/>
                  </a:cubicBezTo>
                  <a:cubicBezTo>
                    <a:pt x="2768" y="4743"/>
                    <a:pt x="2383" y="5311"/>
                    <a:pt x="1943" y="5458"/>
                  </a:cubicBezTo>
                  <a:cubicBezTo>
                    <a:pt x="1863" y="5483"/>
                    <a:pt x="1781" y="5496"/>
                    <a:pt x="1697" y="5496"/>
                  </a:cubicBezTo>
                  <a:cubicBezTo>
                    <a:pt x="1418" y="5496"/>
                    <a:pt x="1121" y="5355"/>
                    <a:pt x="825" y="5073"/>
                  </a:cubicBezTo>
                  <a:cubicBezTo>
                    <a:pt x="642" y="4890"/>
                    <a:pt x="495" y="4651"/>
                    <a:pt x="385" y="4321"/>
                  </a:cubicBezTo>
                  <a:cubicBezTo>
                    <a:pt x="202" y="3735"/>
                    <a:pt x="166" y="3075"/>
                    <a:pt x="257" y="2214"/>
                  </a:cubicBezTo>
                  <a:cubicBezTo>
                    <a:pt x="294" y="2012"/>
                    <a:pt x="312" y="1829"/>
                    <a:pt x="349" y="1664"/>
                  </a:cubicBezTo>
                  <a:cubicBezTo>
                    <a:pt x="422" y="1371"/>
                    <a:pt x="514" y="1132"/>
                    <a:pt x="624" y="931"/>
                  </a:cubicBezTo>
                  <a:cubicBezTo>
                    <a:pt x="862" y="509"/>
                    <a:pt x="1247" y="216"/>
                    <a:pt x="1650" y="161"/>
                  </a:cubicBezTo>
                  <a:close/>
                  <a:moveTo>
                    <a:pt x="1824" y="0"/>
                  </a:moveTo>
                  <a:cubicBezTo>
                    <a:pt x="1763" y="0"/>
                    <a:pt x="1699" y="5"/>
                    <a:pt x="1632" y="14"/>
                  </a:cubicBezTo>
                  <a:cubicBezTo>
                    <a:pt x="1174" y="87"/>
                    <a:pt x="752" y="399"/>
                    <a:pt x="495" y="857"/>
                  </a:cubicBezTo>
                  <a:cubicBezTo>
                    <a:pt x="367" y="1077"/>
                    <a:pt x="275" y="1334"/>
                    <a:pt x="202" y="1627"/>
                  </a:cubicBezTo>
                  <a:cubicBezTo>
                    <a:pt x="166" y="1792"/>
                    <a:pt x="129" y="1975"/>
                    <a:pt x="111" y="2195"/>
                  </a:cubicBezTo>
                  <a:cubicBezTo>
                    <a:pt x="1" y="3075"/>
                    <a:pt x="37" y="3772"/>
                    <a:pt x="239" y="4376"/>
                  </a:cubicBezTo>
                  <a:cubicBezTo>
                    <a:pt x="349" y="4725"/>
                    <a:pt x="514" y="4981"/>
                    <a:pt x="715" y="5183"/>
                  </a:cubicBezTo>
                  <a:cubicBezTo>
                    <a:pt x="1100" y="5549"/>
                    <a:pt x="1430" y="5641"/>
                    <a:pt x="1687" y="5641"/>
                  </a:cubicBezTo>
                  <a:cubicBezTo>
                    <a:pt x="1815" y="5641"/>
                    <a:pt x="1907" y="5623"/>
                    <a:pt x="1998" y="5604"/>
                  </a:cubicBezTo>
                  <a:cubicBezTo>
                    <a:pt x="2493" y="5440"/>
                    <a:pt x="2915" y="4853"/>
                    <a:pt x="3043" y="4102"/>
                  </a:cubicBezTo>
                  <a:cubicBezTo>
                    <a:pt x="3135" y="3643"/>
                    <a:pt x="3373" y="2067"/>
                    <a:pt x="2915" y="912"/>
                  </a:cubicBezTo>
                  <a:cubicBezTo>
                    <a:pt x="2764" y="510"/>
                    <a:pt x="2475" y="0"/>
                    <a:pt x="182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62"/>
            <p:cNvSpPr/>
            <p:nvPr/>
          </p:nvSpPr>
          <p:spPr>
            <a:xfrm>
              <a:off x="6440200" y="2481525"/>
              <a:ext cx="30275" cy="80825"/>
            </a:xfrm>
            <a:custGeom>
              <a:avLst/>
              <a:gdLst/>
              <a:ahLst/>
              <a:cxnLst/>
              <a:rect l="l" t="t" r="r" b="b"/>
              <a:pathLst>
                <a:path w="1211" h="3233" extrusionOk="0">
                  <a:moveTo>
                    <a:pt x="642" y="0"/>
                  </a:moveTo>
                  <a:cubicBezTo>
                    <a:pt x="569" y="0"/>
                    <a:pt x="496" y="18"/>
                    <a:pt x="441" y="37"/>
                  </a:cubicBezTo>
                  <a:cubicBezTo>
                    <a:pt x="202" y="92"/>
                    <a:pt x="1" y="312"/>
                    <a:pt x="1" y="568"/>
                  </a:cubicBezTo>
                  <a:cubicBezTo>
                    <a:pt x="19" y="1283"/>
                    <a:pt x="19" y="1998"/>
                    <a:pt x="37" y="2713"/>
                  </a:cubicBezTo>
                  <a:cubicBezTo>
                    <a:pt x="37" y="2988"/>
                    <a:pt x="239" y="3208"/>
                    <a:pt x="496" y="3226"/>
                  </a:cubicBezTo>
                  <a:cubicBezTo>
                    <a:pt x="523" y="3231"/>
                    <a:pt x="551" y="3233"/>
                    <a:pt x="578" y="3233"/>
                  </a:cubicBezTo>
                  <a:cubicBezTo>
                    <a:pt x="661" y="3233"/>
                    <a:pt x="743" y="3212"/>
                    <a:pt x="826" y="3171"/>
                  </a:cubicBezTo>
                  <a:cubicBezTo>
                    <a:pt x="917" y="3116"/>
                    <a:pt x="1046" y="2969"/>
                    <a:pt x="1064" y="2859"/>
                  </a:cubicBezTo>
                  <a:cubicBezTo>
                    <a:pt x="1064" y="2804"/>
                    <a:pt x="1082" y="2768"/>
                    <a:pt x="1082" y="2713"/>
                  </a:cubicBezTo>
                  <a:cubicBezTo>
                    <a:pt x="1174" y="1980"/>
                    <a:pt x="1211" y="1265"/>
                    <a:pt x="1174" y="532"/>
                  </a:cubicBezTo>
                  <a:cubicBezTo>
                    <a:pt x="1156" y="238"/>
                    <a:pt x="954" y="18"/>
                    <a:pt x="64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62"/>
            <p:cNvSpPr/>
            <p:nvPr/>
          </p:nvSpPr>
          <p:spPr>
            <a:xfrm>
              <a:off x="6359100" y="2662975"/>
              <a:ext cx="38525" cy="78825"/>
            </a:xfrm>
            <a:custGeom>
              <a:avLst/>
              <a:gdLst/>
              <a:ahLst/>
              <a:cxnLst/>
              <a:rect l="l" t="t" r="r" b="b"/>
              <a:pathLst>
                <a:path w="1541" h="3153" extrusionOk="0">
                  <a:moveTo>
                    <a:pt x="147" y="0"/>
                  </a:moveTo>
                  <a:lnTo>
                    <a:pt x="1" y="55"/>
                  </a:lnTo>
                  <a:cubicBezTo>
                    <a:pt x="385" y="1118"/>
                    <a:pt x="862" y="2163"/>
                    <a:pt x="1412" y="3153"/>
                  </a:cubicBezTo>
                  <a:lnTo>
                    <a:pt x="1540" y="3080"/>
                  </a:lnTo>
                  <a:cubicBezTo>
                    <a:pt x="990" y="2090"/>
                    <a:pt x="514" y="1063"/>
                    <a:pt x="14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62"/>
            <p:cNvSpPr/>
            <p:nvPr/>
          </p:nvSpPr>
          <p:spPr>
            <a:xfrm>
              <a:off x="6257375" y="2511300"/>
              <a:ext cx="90750" cy="136125"/>
            </a:xfrm>
            <a:custGeom>
              <a:avLst/>
              <a:gdLst/>
              <a:ahLst/>
              <a:cxnLst/>
              <a:rect l="l" t="t" r="r" b="b"/>
              <a:pathLst>
                <a:path w="3630" h="5445" extrusionOk="0">
                  <a:moveTo>
                    <a:pt x="129" y="1"/>
                  </a:moveTo>
                  <a:lnTo>
                    <a:pt x="1" y="74"/>
                  </a:lnTo>
                  <a:cubicBezTo>
                    <a:pt x="477" y="990"/>
                    <a:pt x="1100" y="1852"/>
                    <a:pt x="1705" y="2677"/>
                  </a:cubicBezTo>
                  <a:cubicBezTo>
                    <a:pt x="2347" y="3556"/>
                    <a:pt x="3025" y="4454"/>
                    <a:pt x="3501" y="5444"/>
                  </a:cubicBezTo>
                  <a:lnTo>
                    <a:pt x="3630" y="5389"/>
                  </a:lnTo>
                  <a:cubicBezTo>
                    <a:pt x="3153" y="4381"/>
                    <a:pt x="2475" y="3465"/>
                    <a:pt x="1815" y="2585"/>
                  </a:cubicBezTo>
                  <a:cubicBezTo>
                    <a:pt x="1229" y="1760"/>
                    <a:pt x="605" y="917"/>
                    <a:pt x="12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62"/>
            <p:cNvSpPr/>
            <p:nvPr/>
          </p:nvSpPr>
          <p:spPr>
            <a:xfrm>
              <a:off x="6224850" y="2459525"/>
              <a:ext cx="31175" cy="43100"/>
            </a:xfrm>
            <a:custGeom>
              <a:avLst/>
              <a:gdLst/>
              <a:ahLst/>
              <a:cxnLst/>
              <a:rect l="l" t="t" r="r" b="b"/>
              <a:pathLst>
                <a:path w="1247" h="1724" extrusionOk="0">
                  <a:moveTo>
                    <a:pt x="128" y="0"/>
                  </a:moveTo>
                  <a:lnTo>
                    <a:pt x="0" y="92"/>
                  </a:lnTo>
                  <a:lnTo>
                    <a:pt x="1137" y="1723"/>
                  </a:lnTo>
                  <a:lnTo>
                    <a:pt x="1247" y="1632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62"/>
            <p:cNvSpPr/>
            <p:nvPr/>
          </p:nvSpPr>
          <p:spPr>
            <a:xfrm>
              <a:off x="6330225" y="2590125"/>
              <a:ext cx="22025" cy="33925"/>
            </a:xfrm>
            <a:custGeom>
              <a:avLst/>
              <a:gdLst/>
              <a:ahLst/>
              <a:cxnLst/>
              <a:rect l="l" t="t" r="r" b="b"/>
              <a:pathLst>
                <a:path w="881" h="1357" extrusionOk="0">
                  <a:moveTo>
                    <a:pt x="147" y="0"/>
                  </a:moveTo>
                  <a:lnTo>
                    <a:pt x="1" y="73"/>
                  </a:lnTo>
                  <a:lnTo>
                    <a:pt x="752" y="1356"/>
                  </a:lnTo>
                  <a:lnTo>
                    <a:pt x="881" y="1283"/>
                  </a:lnTo>
                  <a:lnTo>
                    <a:pt x="1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62"/>
            <p:cNvSpPr/>
            <p:nvPr/>
          </p:nvSpPr>
          <p:spPr>
            <a:xfrm>
              <a:off x="6409975" y="2714300"/>
              <a:ext cx="17875" cy="17900"/>
            </a:xfrm>
            <a:custGeom>
              <a:avLst/>
              <a:gdLst/>
              <a:ahLst/>
              <a:cxnLst/>
              <a:rect l="l" t="t" r="r" b="b"/>
              <a:pathLst>
                <a:path w="715" h="716" extrusionOk="0">
                  <a:moveTo>
                    <a:pt x="110" y="0"/>
                  </a:moveTo>
                  <a:lnTo>
                    <a:pt x="0" y="110"/>
                  </a:lnTo>
                  <a:lnTo>
                    <a:pt x="605" y="715"/>
                  </a:lnTo>
                  <a:lnTo>
                    <a:pt x="715" y="605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62"/>
            <p:cNvSpPr/>
            <p:nvPr/>
          </p:nvSpPr>
          <p:spPr>
            <a:xfrm>
              <a:off x="6240425" y="2368325"/>
              <a:ext cx="108625" cy="22950"/>
            </a:xfrm>
            <a:custGeom>
              <a:avLst/>
              <a:gdLst/>
              <a:ahLst/>
              <a:cxnLst/>
              <a:rect l="l" t="t" r="r" b="b"/>
              <a:pathLst>
                <a:path w="4345" h="918" extrusionOk="0">
                  <a:moveTo>
                    <a:pt x="55" y="1"/>
                  </a:moveTo>
                  <a:lnTo>
                    <a:pt x="0" y="148"/>
                  </a:lnTo>
                  <a:cubicBezTo>
                    <a:pt x="1283" y="624"/>
                    <a:pt x="2731" y="771"/>
                    <a:pt x="4124" y="899"/>
                  </a:cubicBezTo>
                  <a:lnTo>
                    <a:pt x="4326" y="917"/>
                  </a:lnTo>
                  <a:lnTo>
                    <a:pt x="4344" y="752"/>
                  </a:lnTo>
                  <a:lnTo>
                    <a:pt x="4143" y="734"/>
                  </a:lnTo>
                  <a:cubicBezTo>
                    <a:pt x="2750" y="606"/>
                    <a:pt x="1320" y="477"/>
                    <a:pt x="5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62"/>
            <p:cNvSpPr/>
            <p:nvPr/>
          </p:nvSpPr>
          <p:spPr>
            <a:xfrm>
              <a:off x="6204675" y="2351850"/>
              <a:ext cx="15150" cy="10100"/>
            </a:xfrm>
            <a:custGeom>
              <a:avLst/>
              <a:gdLst/>
              <a:ahLst/>
              <a:cxnLst/>
              <a:rect l="l" t="t" r="r" b="b"/>
              <a:pathLst>
                <a:path w="606" h="404" extrusionOk="0">
                  <a:moveTo>
                    <a:pt x="74" y="0"/>
                  </a:moveTo>
                  <a:lnTo>
                    <a:pt x="1" y="128"/>
                  </a:lnTo>
                  <a:lnTo>
                    <a:pt x="551" y="403"/>
                  </a:lnTo>
                  <a:lnTo>
                    <a:pt x="606" y="257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62"/>
            <p:cNvSpPr/>
            <p:nvPr/>
          </p:nvSpPr>
          <p:spPr>
            <a:xfrm>
              <a:off x="6280750" y="2066825"/>
              <a:ext cx="90300" cy="134275"/>
            </a:xfrm>
            <a:custGeom>
              <a:avLst/>
              <a:gdLst/>
              <a:ahLst/>
              <a:cxnLst/>
              <a:rect l="l" t="t" r="r" b="b"/>
              <a:pathLst>
                <a:path w="3612" h="5371" extrusionOk="0">
                  <a:moveTo>
                    <a:pt x="3483" y="1"/>
                  </a:moveTo>
                  <a:cubicBezTo>
                    <a:pt x="2988" y="844"/>
                    <a:pt x="2365" y="1760"/>
                    <a:pt x="1742" y="2640"/>
                  </a:cubicBezTo>
                  <a:cubicBezTo>
                    <a:pt x="1137" y="3520"/>
                    <a:pt x="495" y="4436"/>
                    <a:pt x="0" y="5298"/>
                  </a:cubicBezTo>
                  <a:lnTo>
                    <a:pt x="129" y="5371"/>
                  </a:lnTo>
                  <a:cubicBezTo>
                    <a:pt x="623" y="4528"/>
                    <a:pt x="1265" y="3611"/>
                    <a:pt x="1870" y="2732"/>
                  </a:cubicBezTo>
                  <a:cubicBezTo>
                    <a:pt x="2493" y="1833"/>
                    <a:pt x="3116" y="917"/>
                    <a:pt x="3611" y="74"/>
                  </a:cubicBezTo>
                  <a:lnTo>
                    <a:pt x="348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62"/>
            <p:cNvSpPr/>
            <p:nvPr/>
          </p:nvSpPr>
          <p:spPr>
            <a:xfrm>
              <a:off x="6249125" y="2221700"/>
              <a:ext cx="20650" cy="29350"/>
            </a:xfrm>
            <a:custGeom>
              <a:avLst/>
              <a:gdLst/>
              <a:ahLst/>
              <a:cxnLst/>
              <a:rect l="l" t="t" r="r" b="b"/>
              <a:pathLst>
                <a:path w="826" h="1174" extrusionOk="0">
                  <a:moveTo>
                    <a:pt x="697" y="1"/>
                  </a:moveTo>
                  <a:cubicBezTo>
                    <a:pt x="495" y="367"/>
                    <a:pt x="257" y="734"/>
                    <a:pt x="1" y="1064"/>
                  </a:cubicBezTo>
                  <a:lnTo>
                    <a:pt x="111" y="1174"/>
                  </a:lnTo>
                  <a:cubicBezTo>
                    <a:pt x="385" y="825"/>
                    <a:pt x="624" y="459"/>
                    <a:pt x="825" y="74"/>
                  </a:cubicBezTo>
                  <a:lnTo>
                    <a:pt x="69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62"/>
            <p:cNvSpPr/>
            <p:nvPr/>
          </p:nvSpPr>
          <p:spPr>
            <a:xfrm>
              <a:off x="6426000" y="2130050"/>
              <a:ext cx="15600" cy="177825"/>
            </a:xfrm>
            <a:custGeom>
              <a:avLst/>
              <a:gdLst/>
              <a:ahLst/>
              <a:cxnLst/>
              <a:rect l="l" t="t" r="r" b="b"/>
              <a:pathLst>
                <a:path w="624" h="7113" extrusionOk="0">
                  <a:moveTo>
                    <a:pt x="477" y="1"/>
                  </a:moveTo>
                  <a:lnTo>
                    <a:pt x="1" y="7112"/>
                  </a:lnTo>
                  <a:lnTo>
                    <a:pt x="147" y="7112"/>
                  </a:lnTo>
                  <a:lnTo>
                    <a:pt x="624" y="19"/>
                  </a:lnTo>
                  <a:lnTo>
                    <a:pt x="47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62"/>
            <p:cNvSpPr/>
            <p:nvPr/>
          </p:nvSpPr>
          <p:spPr>
            <a:xfrm>
              <a:off x="6461275" y="2236825"/>
              <a:ext cx="6000" cy="47675"/>
            </a:xfrm>
            <a:custGeom>
              <a:avLst/>
              <a:gdLst/>
              <a:ahLst/>
              <a:cxnLst/>
              <a:rect l="l" t="t" r="r" b="b"/>
              <a:pathLst>
                <a:path w="240" h="1907" extrusionOk="0">
                  <a:moveTo>
                    <a:pt x="148" y="1"/>
                  </a:moveTo>
                  <a:lnTo>
                    <a:pt x="1" y="19"/>
                  </a:lnTo>
                  <a:cubicBezTo>
                    <a:pt x="56" y="642"/>
                    <a:pt x="93" y="1284"/>
                    <a:pt x="93" y="1907"/>
                  </a:cubicBezTo>
                  <a:lnTo>
                    <a:pt x="239" y="1907"/>
                  </a:lnTo>
                  <a:cubicBezTo>
                    <a:pt x="239" y="1284"/>
                    <a:pt x="221" y="642"/>
                    <a:pt x="14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62"/>
            <p:cNvSpPr/>
            <p:nvPr/>
          </p:nvSpPr>
          <p:spPr>
            <a:xfrm>
              <a:off x="6496575" y="2242325"/>
              <a:ext cx="27500" cy="121900"/>
            </a:xfrm>
            <a:custGeom>
              <a:avLst/>
              <a:gdLst/>
              <a:ahLst/>
              <a:cxnLst/>
              <a:rect l="l" t="t" r="r" b="b"/>
              <a:pathLst>
                <a:path w="1100" h="4876" extrusionOk="0">
                  <a:moveTo>
                    <a:pt x="147" y="0"/>
                  </a:moveTo>
                  <a:lnTo>
                    <a:pt x="0" y="19"/>
                  </a:lnTo>
                  <a:lnTo>
                    <a:pt x="935" y="4876"/>
                  </a:lnTo>
                  <a:lnTo>
                    <a:pt x="1100" y="4839"/>
                  </a:lnTo>
                  <a:lnTo>
                    <a:pt x="1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62"/>
            <p:cNvSpPr/>
            <p:nvPr/>
          </p:nvSpPr>
          <p:spPr>
            <a:xfrm>
              <a:off x="6522225" y="2107700"/>
              <a:ext cx="103750" cy="130175"/>
            </a:xfrm>
            <a:custGeom>
              <a:avLst/>
              <a:gdLst/>
              <a:ahLst/>
              <a:cxnLst/>
              <a:rect l="l" t="t" r="r" b="b"/>
              <a:pathLst>
                <a:path w="4150" h="5207" extrusionOk="0">
                  <a:moveTo>
                    <a:pt x="348" y="1"/>
                  </a:moveTo>
                  <a:cubicBezTo>
                    <a:pt x="301" y="1"/>
                    <a:pt x="253" y="11"/>
                    <a:pt x="202" y="33"/>
                  </a:cubicBezTo>
                  <a:cubicBezTo>
                    <a:pt x="74" y="107"/>
                    <a:pt x="1" y="327"/>
                    <a:pt x="92" y="455"/>
                  </a:cubicBezTo>
                  <a:cubicBezTo>
                    <a:pt x="1265" y="1958"/>
                    <a:pt x="2402" y="3498"/>
                    <a:pt x="3483" y="5074"/>
                  </a:cubicBezTo>
                  <a:cubicBezTo>
                    <a:pt x="3550" y="5168"/>
                    <a:pt x="3643" y="5207"/>
                    <a:pt x="3734" y="5207"/>
                  </a:cubicBezTo>
                  <a:cubicBezTo>
                    <a:pt x="3946" y="5207"/>
                    <a:pt x="4150" y="4998"/>
                    <a:pt x="3996" y="4781"/>
                  </a:cubicBezTo>
                  <a:cubicBezTo>
                    <a:pt x="2915" y="3204"/>
                    <a:pt x="1779" y="1665"/>
                    <a:pt x="624" y="143"/>
                  </a:cubicBezTo>
                  <a:cubicBezTo>
                    <a:pt x="548" y="54"/>
                    <a:pt x="454" y="1"/>
                    <a:pt x="34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62"/>
            <p:cNvSpPr/>
            <p:nvPr/>
          </p:nvSpPr>
          <p:spPr>
            <a:xfrm>
              <a:off x="6640900" y="2276925"/>
              <a:ext cx="55025" cy="61600"/>
            </a:xfrm>
            <a:custGeom>
              <a:avLst/>
              <a:gdLst/>
              <a:ahLst/>
              <a:cxnLst/>
              <a:rect l="l" t="t" r="r" b="b"/>
              <a:pathLst>
                <a:path w="2201" h="2464" extrusionOk="0">
                  <a:moveTo>
                    <a:pt x="347" y="0"/>
                  </a:moveTo>
                  <a:cubicBezTo>
                    <a:pt x="267" y="0"/>
                    <a:pt x="184" y="28"/>
                    <a:pt x="129" y="83"/>
                  </a:cubicBezTo>
                  <a:cubicBezTo>
                    <a:pt x="1" y="211"/>
                    <a:pt x="19" y="376"/>
                    <a:pt x="129" y="523"/>
                  </a:cubicBezTo>
                  <a:cubicBezTo>
                    <a:pt x="642" y="1128"/>
                    <a:pt x="1137" y="1751"/>
                    <a:pt x="1651" y="2374"/>
                  </a:cubicBezTo>
                  <a:cubicBezTo>
                    <a:pt x="1695" y="2436"/>
                    <a:pt x="1773" y="2463"/>
                    <a:pt x="1852" y="2463"/>
                  </a:cubicBezTo>
                  <a:cubicBezTo>
                    <a:pt x="1937" y="2463"/>
                    <a:pt x="2025" y="2431"/>
                    <a:pt x="2072" y="2374"/>
                  </a:cubicBezTo>
                  <a:cubicBezTo>
                    <a:pt x="2200" y="2246"/>
                    <a:pt x="2182" y="2081"/>
                    <a:pt x="2072" y="1952"/>
                  </a:cubicBezTo>
                  <a:cubicBezTo>
                    <a:pt x="1577" y="1329"/>
                    <a:pt x="1064" y="706"/>
                    <a:pt x="551" y="83"/>
                  </a:cubicBezTo>
                  <a:cubicBezTo>
                    <a:pt x="505" y="28"/>
                    <a:pt x="427" y="0"/>
                    <a:pt x="34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48" name="Google Shape;1248;p62"/>
          <p:cNvSpPr/>
          <p:nvPr/>
        </p:nvSpPr>
        <p:spPr>
          <a:xfrm>
            <a:off x="403250" y="832225"/>
            <a:ext cx="8330700" cy="21879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9" name="Google Shape;1249;p62"/>
          <p:cNvSpPr txBox="1">
            <a:spLocks noGrp="1"/>
          </p:cNvSpPr>
          <p:nvPr>
            <p:ph type="ctrTitle"/>
          </p:nvPr>
        </p:nvSpPr>
        <p:spPr>
          <a:xfrm>
            <a:off x="619908" y="622724"/>
            <a:ext cx="5754363" cy="1929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" sz="3200"/>
            </a:br>
            <a:br>
              <a:rPr lang="en" sz="3200"/>
            </a:br>
            <a:r>
              <a:rPr lang="en" sz="3200"/>
              <a:t>Do you remember that awesome trailer we watched at the start? How did we make it?</a:t>
            </a:r>
            <a:endParaRPr sz="3200"/>
          </a:p>
        </p:txBody>
      </p:sp>
      <p:sp>
        <p:nvSpPr>
          <p:cNvPr id="1251" name="Google Shape;1251;p62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PROCESSES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7" name="Google Shape;1257;p63"/>
          <p:cNvSpPr txBox="1">
            <a:spLocks noGrp="1"/>
          </p:cNvSpPr>
          <p:nvPr>
            <p:ph type="ctrTitle"/>
          </p:nvPr>
        </p:nvSpPr>
        <p:spPr>
          <a:xfrm>
            <a:off x="713224" y="952350"/>
            <a:ext cx="7743021" cy="952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-GB"/>
              <a:t>T</a:t>
            </a:r>
            <a:r>
              <a:rPr lang="en"/>
              <a:t>railer ideation - How it was created</a:t>
            </a:r>
            <a:endParaRPr/>
          </a:p>
        </p:txBody>
      </p:sp>
      <p:sp>
        <p:nvSpPr>
          <p:cNvPr id="1259" name="Google Shape;1259;p63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>
                <a:latin typeface="Barlow"/>
                <a:ea typeface="Barlow"/>
                <a:cs typeface="Barlow"/>
                <a:sym typeface="Barlow"/>
              </a:rPr>
              <a:t>PROCESSES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88AA45-9912-7EB2-64C3-205AB151F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887" y="2097116"/>
            <a:ext cx="1330593" cy="25233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Cartoon character in front of a restaurant&#10;&#10;AI-generated content may be incorrect.">
            <a:extLst>
              <a:ext uri="{FF2B5EF4-FFF2-40B4-BE49-F238E27FC236}">
                <a16:creationId xmlns:a16="http://schemas.microsoft.com/office/drawing/2014/main" id="{22F38DE7-0C13-F9E3-20D5-98356970CA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5059" y="2095904"/>
            <a:ext cx="2029309" cy="12132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EAFED3A9-1429-CE26-3FFD-AEEDF51ACD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060" y="3490187"/>
            <a:ext cx="2029309" cy="11320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00F2BA-EA57-A681-F96A-694B3BD646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2303" y="2099535"/>
            <a:ext cx="1811364" cy="10977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cartoon house in the woods&#10;&#10;AI-generated content may be incorrect.">
            <a:extLst>
              <a:ext uri="{FF2B5EF4-FFF2-40B4-BE49-F238E27FC236}">
                <a16:creationId xmlns:a16="http://schemas.microsoft.com/office/drawing/2014/main" id="{AF50C6DB-8F0F-1793-42A0-DD79BA4CBC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3675" y="2097113"/>
            <a:ext cx="1686248" cy="10977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" name="Picture 1" descr="A room with furniture and lights&#10;&#10;AI-generated content may be incorrect.">
            <a:extLst>
              <a:ext uri="{FF2B5EF4-FFF2-40B4-BE49-F238E27FC236}">
                <a16:creationId xmlns:a16="http://schemas.microsoft.com/office/drawing/2014/main" id="{028F7FAA-F643-DD01-8B44-9D371368E46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3267" y="3491220"/>
            <a:ext cx="1687795" cy="9598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43F5F3F-C14D-010E-55C5-6AFECFBC32B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-1856" r="-1498" b="15566"/>
          <a:stretch>
            <a:fillRect/>
          </a:stretch>
        </p:blipFill>
        <p:spPr>
          <a:xfrm>
            <a:off x="6802303" y="3493092"/>
            <a:ext cx="1814220" cy="9560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5">
          <a:extLst>
            <a:ext uri="{FF2B5EF4-FFF2-40B4-BE49-F238E27FC236}">
              <a16:creationId xmlns:a16="http://schemas.microsoft.com/office/drawing/2014/main" id="{0165C591-805D-59AB-40C4-F4BF3C8E9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7" name="Google Shape;1257;p63">
            <a:extLst>
              <a:ext uri="{FF2B5EF4-FFF2-40B4-BE49-F238E27FC236}">
                <a16:creationId xmlns:a16="http://schemas.microsoft.com/office/drawing/2014/main" id="{7EB183D2-6FD1-0DB6-2BBB-84FD45FE5BF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3224" y="952350"/>
            <a:ext cx="7211575" cy="952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-GB"/>
              <a:t>T</a:t>
            </a:r>
            <a:r>
              <a:rPr lang="en"/>
              <a:t>railer ideation - How it was created</a:t>
            </a:r>
            <a:endParaRPr/>
          </a:p>
        </p:txBody>
      </p:sp>
      <p:sp>
        <p:nvSpPr>
          <p:cNvPr id="1259" name="Google Shape;1259;p63">
            <a:extLst>
              <a:ext uri="{FF2B5EF4-FFF2-40B4-BE49-F238E27FC236}">
                <a16:creationId xmlns:a16="http://schemas.microsoft.com/office/drawing/2014/main" id="{AE00644E-7C8A-C747-086E-331E27B3EF8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>
                <a:latin typeface="Barlow"/>
                <a:ea typeface="Barlow"/>
                <a:cs typeface="Barlow"/>
                <a:sym typeface="Barlow"/>
              </a:rPr>
              <a:t>PROCESSES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2" name="Online Media 1" title="V1 ET Trailer Test">
            <a:hlinkClick r:id="" action="ppaction://noaction"/>
            <a:extLst>
              <a:ext uri="{FF2B5EF4-FFF2-40B4-BE49-F238E27FC236}">
                <a16:creationId xmlns:a16="http://schemas.microsoft.com/office/drawing/2014/main" id="{7841FFA8-8BE4-85CA-0FCD-7CE6D5ADBA3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31172" y="2175439"/>
            <a:ext cx="4020023" cy="2272113"/>
          </a:xfrm>
          <a:prstGeom prst="rect">
            <a:avLst/>
          </a:prstGeom>
        </p:spPr>
      </p:pic>
      <p:pic>
        <p:nvPicPr>
          <p:cNvPr id="4" name="Picture 3" descr="A screenshot of a video editing program&#10;&#10;AI-generated content may be incorrect.">
            <a:extLst>
              <a:ext uri="{FF2B5EF4-FFF2-40B4-BE49-F238E27FC236}">
                <a16:creationId xmlns:a16="http://schemas.microsoft.com/office/drawing/2014/main" id="{6B2149A6-2478-1DB9-9D17-5DEC35B52FB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074" b="-294"/>
          <a:stretch>
            <a:fillRect/>
          </a:stretch>
        </p:blipFill>
        <p:spPr>
          <a:xfrm rot="360000">
            <a:off x="5132818" y="1854043"/>
            <a:ext cx="3800397" cy="1894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0369285-57C1-C63D-2D33-B73865766C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600000">
            <a:off x="6230773" y="3384243"/>
            <a:ext cx="1829781" cy="1539490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99710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64" name="Google Shape;1264;p64"/>
          <p:cNvGrpSpPr/>
          <p:nvPr/>
        </p:nvGrpSpPr>
        <p:grpSpPr>
          <a:xfrm rot="-311464">
            <a:off x="4912653" y="1834109"/>
            <a:ext cx="3400729" cy="2746886"/>
            <a:chOff x="2145250" y="-1713475"/>
            <a:chExt cx="1003550" cy="810600"/>
          </a:xfrm>
        </p:grpSpPr>
        <p:sp>
          <p:nvSpPr>
            <p:cNvPr id="1265" name="Google Shape;1265;p64"/>
            <p:cNvSpPr/>
            <p:nvPr/>
          </p:nvSpPr>
          <p:spPr>
            <a:xfrm>
              <a:off x="2826650" y="-1106700"/>
              <a:ext cx="112275" cy="193650"/>
            </a:xfrm>
            <a:custGeom>
              <a:avLst/>
              <a:gdLst/>
              <a:ahLst/>
              <a:cxnLst/>
              <a:rect l="l" t="t" r="r" b="b"/>
              <a:pathLst>
                <a:path w="4491" h="7746" extrusionOk="0">
                  <a:moveTo>
                    <a:pt x="971" y="0"/>
                  </a:moveTo>
                  <a:cubicBezTo>
                    <a:pt x="711" y="0"/>
                    <a:pt x="471" y="87"/>
                    <a:pt x="312" y="326"/>
                  </a:cubicBezTo>
                  <a:cubicBezTo>
                    <a:pt x="0" y="821"/>
                    <a:pt x="37" y="1921"/>
                    <a:pt x="55" y="2489"/>
                  </a:cubicBezTo>
                  <a:cubicBezTo>
                    <a:pt x="73" y="3332"/>
                    <a:pt x="55" y="4194"/>
                    <a:pt x="165" y="5037"/>
                  </a:cubicBezTo>
                  <a:cubicBezTo>
                    <a:pt x="183" y="5165"/>
                    <a:pt x="220" y="5312"/>
                    <a:pt x="348" y="5367"/>
                  </a:cubicBezTo>
                  <a:cubicBezTo>
                    <a:pt x="365" y="5372"/>
                    <a:pt x="382" y="5374"/>
                    <a:pt x="399" y="5374"/>
                  </a:cubicBezTo>
                  <a:cubicBezTo>
                    <a:pt x="558" y="5374"/>
                    <a:pt x="680" y="5146"/>
                    <a:pt x="697" y="4964"/>
                  </a:cubicBezTo>
                  <a:cubicBezTo>
                    <a:pt x="715" y="4707"/>
                    <a:pt x="697" y="4450"/>
                    <a:pt x="751" y="4212"/>
                  </a:cubicBezTo>
                  <a:cubicBezTo>
                    <a:pt x="825" y="3974"/>
                    <a:pt x="990" y="3717"/>
                    <a:pt x="1228" y="3681"/>
                  </a:cubicBezTo>
                  <a:lnTo>
                    <a:pt x="1228" y="3681"/>
                  </a:lnTo>
                  <a:cubicBezTo>
                    <a:pt x="1668" y="4872"/>
                    <a:pt x="1063" y="6302"/>
                    <a:pt x="1668" y="7420"/>
                  </a:cubicBezTo>
                  <a:cubicBezTo>
                    <a:pt x="1741" y="7548"/>
                    <a:pt x="1833" y="7676"/>
                    <a:pt x="1980" y="7731"/>
                  </a:cubicBezTo>
                  <a:cubicBezTo>
                    <a:pt x="2009" y="7741"/>
                    <a:pt x="2040" y="7746"/>
                    <a:pt x="2071" y="7746"/>
                  </a:cubicBezTo>
                  <a:cubicBezTo>
                    <a:pt x="2214" y="7746"/>
                    <a:pt x="2366" y="7650"/>
                    <a:pt x="2456" y="7530"/>
                  </a:cubicBezTo>
                  <a:cubicBezTo>
                    <a:pt x="2566" y="7383"/>
                    <a:pt x="2603" y="7200"/>
                    <a:pt x="2621" y="7016"/>
                  </a:cubicBezTo>
                  <a:cubicBezTo>
                    <a:pt x="2749" y="6283"/>
                    <a:pt x="2786" y="5550"/>
                    <a:pt x="2731" y="4817"/>
                  </a:cubicBezTo>
                  <a:cubicBezTo>
                    <a:pt x="2713" y="4634"/>
                    <a:pt x="2713" y="4414"/>
                    <a:pt x="2859" y="4304"/>
                  </a:cubicBezTo>
                  <a:cubicBezTo>
                    <a:pt x="2901" y="4274"/>
                    <a:pt x="2948" y="4261"/>
                    <a:pt x="2996" y="4261"/>
                  </a:cubicBezTo>
                  <a:cubicBezTo>
                    <a:pt x="3158" y="4261"/>
                    <a:pt x="3334" y="4409"/>
                    <a:pt x="3391" y="4579"/>
                  </a:cubicBezTo>
                  <a:cubicBezTo>
                    <a:pt x="3464" y="4780"/>
                    <a:pt x="3428" y="5019"/>
                    <a:pt x="3446" y="5257"/>
                  </a:cubicBezTo>
                  <a:cubicBezTo>
                    <a:pt x="3464" y="5477"/>
                    <a:pt x="3592" y="5733"/>
                    <a:pt x="3831" y="5752"/>
                  </a:cubicBezTo>
                  <a:cubicBezTo>
                    <a:pt x="3837" y="5752"/>
                    <a:pt x="3844" y="5752"/>
                    <a:pt x="3851" y="5752"/>
                  </a:cubicBezTo>
                  <a:cubicBezTo>
                    <a:pt x="4166" y="5752"/>
                    <a:pt x="4289" y="5323"/>
                    <a:pt x="4307" y="5000"/>
                  </a:cubicBezTo>
                  <a:cubicBezTo>
                    <a:pt x="4344" y="3956"/>
                    <a:pt x="4491" y="2544"/>
                    <a:pt x="3812" y="1646"/>
                  </a:cubicBezTo>
                  <a:cubicBezTo>
                    <a:pt x="3629" y="1408"/>
                    <a:pt x="3354" y="1206"/>
                    <a:pt x="3098" y="1023"/>
                  </a:cubicBezTo>
                  <a:cubicBezTo>
                    <a:pt x="2731" y="766"/>
                    <a:pt x="2346" y="510"/>
                    <a:pt x="1943" y="290"/>
                  </a:cubicBezTo>
                  <a:cubicBezTo>
                    <a:pt x="1674" y="145"/>
                    <a:pt x="1306" y="0"/>
                    <a:pt x="97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64"/>
            <p:cNvSpPr/>
            <p:nvPr/>
          </p:nvSpPr>
          <p:spPr>
            <a:xfrm>
              <a:off x="2296475" y="-1255475"/>
              <a:ext cx="153975" cy="227975"/>
            </a:xfrm>
            <a:custGeom>
              <a:avLst/>
              <a:gdLst/>
              <a:ahLst/>
              <a:cxnLst/>
              <a:rect l="l" t="t" r="r" b="b"/>
              <a:pathLst>
                <a:path w="6159" h="9119" extrusionOk="0">
                  <a:moveTo>
                    <a:pt x="4295" y="0"/>
                  </a:moveTo>
                  <a:cubicBezTo>
                    <a:pt x="3699" y="0"/>
                    <a:pt x="3235" y="323"/>
                    <a:pt x="2676" y="705"/>
                  </a:cubicBezTo>
                  <a:cubicBezTo>
                    <a:pt x="2328" y="925"/>
                    <a:pt x="1980" y="1090"/>
                    <a:pt x="1632" y="1292"/>
                  </a:cubicBezTo>
                  <a:cubicBezTo>
                    <a:pt x="1173" y="1549"/>
                    <a:pt x="477" y="1677"/>
                    <a:pt x="220" y="2318"/>
                  </a:cubicBezTo>
                  <a:cubicBezTo>
                    <a:pt x="165" y="2410"/>
                    <a:pt x="147" y="2538"/>
                    <a:pt x="129" y="2648"/>
                  </a:cubicBezTo>
                  <a:cubicBezTo>
                    <a:pt x="0" y="3381"/>
                    <a:pt x="0" y="4151"/>
                    <a:pt x="110" y="4884"/>
                  </a:cubicBezTo>
                  <a:cubicBezTo>
                    <a:pt x="165" y="5159"/>
                    <a:pt x="220" y="5416"/>
                    <a:pt x="367" y="5618"/>
                  </a:cubicBezTo>
                  <a:cubicBezTo>
                    <a:pt x="463" y="5738"/>
                    <a:pt x="607" y="5819"/>
                    <a:pt x="740" y="5819"/>
                  </a:cubicBezTo>
                  <a:cubicBezTo>
                    <a:pt x="811" y="5819"/>
                    <a:pt x="878" y="5796"/>
                    <a:pt x="935" y="5746"/>
                  </a:cubicBezTo>
                  <a:cubicBezTo>
                    <a:pt x="1108" y="5616"/>
                    <a:pt x="1191" y="4929"/>
                    <a:pt x="1388" y="4929"/>
                  </a:cubicBezTo>
                  <a:cubicBezTo>
                    <a:pt x="1441" y="4929"/>
                    <a:pt x="1503" y="4980"/>
                    <a:pt x="1577" y="5104"/>
                  </a:cubicBezTo>
                  <a:cubicBezTo>
                    <a:pt x="1797" y="5453"/>
                    <a:pt x="1815" y="5911"/>
                    <a:pt x="1778" y="6351"/>
                  </a:cubicBezTo>
                  <a:cubicBezTo>
                    <a:pt x="1778" y="6424"/>
                    <a:pt x="1760" y="6516"/>
                    <a:pt x="1760" y="6589"/>
                  </a:cubicBezTo>
                  <a:cubicBezTo>
                    <a:pt x="1705" y="6937"/>
                    <a:pt x="1650" y="7285"/>
                    <a:pt x="1632" y="7634"/>
                  </a:cubicBezTo>
                  <a:cubicBezTo>
                    <a:pt x="1613" y="8074"/>
                    <a:pt x="1705" y="8550"/>
                    <a:pt x="1961" y="8825"/>
                  </a:cubicBezTo>
                  <a:cubicBezTo>
                    <a:pt x="2053" y="8917"/>
                    <a:pt x="2145" y="8990"/>
                    <a:pt x="2236" y="9045"/>
                  </a:cubicBezTo>
                  <a:cubicBezTo>
                    <a:pt x="2310" y="9082"/>
                    <a:pt x="2401" y="9118"/>
                    <a:pt x="2475" y="9118"/>
                  </a:cubicBezTo>
                  <a:cubicBezTo>
                    <a:pt x="2768" y="9082"/>
                    <a:pt x="3043" y="8605"/>
                    <a:pt x="3116" y="8275"/>
                  </a:cubicBezTo>
                  <a:cubicBezTo>
                    <a:pt x="3245" y="7744"/>
                    <a:pt x="3263" y="7139"/>
                    <a:pt x="3171" y="6589"/>
                  </a:cubicBezTo>
                  <a:cubicBezTo>
                    <a:pt x="3135" y="6259"/>
                    <a:pt x="3025" y="5929"/>
                    <a:pt x="3025" y="5599"/>
                  </a:cubicBezTo>
                  <a:cubicBezTo>
                    <a:pt x="3006" y="5251"/>
                    <a:pt x="3098" y="4884"/>
                    <a:pt x="3336" y="4701"/>
                  </a:cubicBezTo>
                  <a:cubicBezTo>
                    <a:pt x="3414" y="4648"/>
                    <a:pt x="3501" y="4623"/>
                    <a:pt x="3589" y="4623"/>
                  </a:cubicBezTo>
                  <a:cubicBezTo>
                    <a:pt x="3773" y="4623"/>
                    <a:pt x="3964" y="4729"/>
                    <a:pt x="4088" y="4903"/>
                  </a:cubicBezTo>
                  <a:cubicBezTo>
                    <a:pt x="4271" y="5159"/>
                    <a:pt x="4326" y="5544"/>
                    <a:pt x="4308" y="5892"/>
                  </a:cubicBezTo>
                  <a:cubicBezTo>
                    <a:pt x="4289" y="6186"/>
                    <a:pt x="4234" y="6516"/>
                    <a:pt x="4363" y="6772"/>
                  </a:cubicBezTo>
                  <a:cubicBezTo>
                    <a:pt x="4445" y="6937"/>
                    <a:pt x="4592" y="7015"/>
                    <a:pt x="4745" y="7015"/>
                  </a:cubicBezTo>
                  <a:cubicBezTo>
                    <a:pt x="4899" y="7015"/>
                    <a:pt x="5059" y="6937"/>
                    <a:pt x="5169" y="6791"/>
                  </a:cubicBezTo>
                  <a:cubicBezTo>
                    <a:pt x="5646" y="6186"/>
                    <a:pt x="5334" y="5233"/>
                    <a:pt x="5444" y="4499"/>
                  </a:cubicBezTo>
                  <a:cubicBezTo>
                    <a:pt x="5591" y="3620"/>
                    <a:pt x="6122" y="2942"/>
                    <a:pt x="6141" y="2025"/>
                  </a:cubicBezTo>
                  <a:cubicBezTo>
                    <a:pt x="6159" y="944"/>
                    <a:pt x="5554" y="266"/>
                    <a:pt x="4766" y="64"/>
                  </a:cubicBezTo>
                  <a:cubicBezTo>
                    <a:pt x="4598" y="20"/>
                    <a:pt x="4443" y="0"/>
                    <a:pt x="429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64"/>
            <p:cNvSpPr/>
            <p:nvPr/>
          </p:nvSpPr>
          <p:spPr>
            <a:xfrm>
              <a:off x="2155325" y="-1708000"/>
              <a:ext cx="985675" cy="797800"/>
            </a:xfrm>
            <a:custGeom>
              <a:avLst/>
              <a:gdLst/>
              <a:ahLst/>
              <a:cxnLst/>
              <a:rect l="l" t="t" r="r" b="b"/>
              <a:pathLst>
                <a:path w="39427" h="31912" extrusionOk="0">
                  <a:moveTo>
                    <a:pt x="15856" y="1"/>
                  </a:moveTo>
                  <a:lnTo>
                    <a:pt x="14976" y="11328"/>
                  </a:lnTo>
                  <a:lnTo>
                    <a:pt x="6746" y="7076"/>
                  </a:lnTo>
                  <a:lnTo>
                    <a:pt x="6746" y="7076"/>
                  </a:lnTo>
                  <a:cubicBezTo>
                    <a:pt x="6746" y="7076"/>
                    <a:pt x="13546" y="14792"/>
                    <a:pt x="13894" y="15012"/>
                  </a:cubicBezTo>
                  <a:cubicBezTo>
                    <a:pt x="14224" y="15214"/>
                    <a:pt x="1" y="22032"/>
                    <a:pt x="1" y="22032"/>
                  </a:cubicBezTo>
                  <a:lnTo>
                    <a:pt x="16534" y="20786"/>
                  </a:lnTo>
                  <a:lnTo>
                    <a:pt x="16534" y="31912"/>
                  </a:lnTo>
                  <a:cubicBezTo>
                    <a:pt x="16534" y="31912"/>
                    <a:pt x="21226" y="23627"/>
                    <a:pt x="21226" y="23627"/>
                  </a:cubicBezTo>
                  <a:cubicBezTo>
                    <a:pt x="21226" y="23627"/>
                    <a:pt x="34258" y="29382"/>
                    <a:pt x="34258" y="29382"/>
                  </a:cubicBezTo>
                  <a:lnTo>
                    <a:pt x="28429" y="16845"/>
                  </a:lnTo>
                  <a:lnTo>
                    <a:pt x="39427" y="15947"/>
                  </a:lnTo>
                  <a:lnTo>
                    <a:pt x="29346" y="11676"/>
                  </a:lnTo>
                  <a:lnTo>
                    <a:pt x="34734" y="1"/>
                  </a:lnTo>
                  <a:lnTo>
                    <a:pt x="34734" y="1"/>
                  </a:lnTo>
                  <a:cubicBezTo>
                    <a:pt x="34734" y="1"/>
                    <a:pt x="23315" y="7681"/>
                    <a:pt x="23114" y="7827"/>
                  </a:cubicBezTo>
                  <a:lnTo>
                    <a:pt x="15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64"/>
            <p:cNvSpPr/>
            <p:nvPr/>
          </p:nvSpPr>
          <p:spPr>
            <a:xfrm>
              <a:off x="2145250" y="-1713475"/>
              <a:ext cx="1003550" cy="810600"/>
            </a:xfrm>
            <a:custGeom>
              <a:avLst/>
              <a:gdLst/>
              <a:ahLst/>
              <a:cxnLst/>
              <a:rect l="l" t="t" r="r" b="b"/>
              <a:pathLst>
                <a:path w="40142" h="32424" extrusionOk="0">
                  <a:moveTo>
                    <a:pt x="16314" y="385"/>
                  </a:moveTo>
                  <a:lnTo>
                    <a:pt x="23462" y="8083"/>
                  </a:lnTo>
                  <a:lnTo>
                    <a:pt x="23499" y="8138"/>
                  </a:lnTo>
                  <a:lnTo>
                    <a:pt x="23554" y="8101"/>
                  </a:lnTo>
                  <a:cubicBezTo>
                    <a:pt x="23737" y="7973"/>
                    <a:pt x="33341" y="1503"/>
                    <a:pt x="34954" y="422"/>
                  </a:cubicBezTo>
                  <a:lnTo>
                    <a:pt x="34954" y="422"/>
                  </a:lnTo>
                  <a:lnTo>
                    <a:pt x="29675" y="11859"/>
                  </a:lnTo>
                  <a:lnTo>
                    <a:pt x="29639" y="11932"/>
                  </a:lnTo>
                  <a:lnTo>
                    <a:pt x="39518" y="16129"/>
                  </a:lnTo>
                  <a:lnTo>
                    <a:pt x="28814" y="16973"/>
                  </a:lnTo>
                  <a:lnTo>
                    <a:pt x="28704" y="16991"/>
                  </a:lnTo>
                  <a:lnTo>
                    <a:pt x="34514" y="29455"/>
                  </a:lnTo>
                  <a:cubicBezTo>
                    <a:pt x="22303" y="24060"/>
                    <a:pt x="21664" y="23771"/>
                    <a:pt x="21600" y="23771"/>
                  </a:cubicBezTo>
                  <a:cubicBezTo>
                    <a:pt x="21596" y="23771"/>
                    <a:pt x="21594" y="23772"/>
                    <a:pt x="21592" y="23773"/>
                  </a:cubicBezTo>
                  <a:lnTo>
                    <a:pt x="21556" y="23809"/>
                  </a:lnTo>
                  <a:lnTo>
                    <a:pt x="21556" y="23828"/>
                  </a:lnTo>
                  <a:cubicBezTo>
                    <a:pt x="21354" y="24194"/>
                    <a:pt x="17780" y="30499"/>
                    <a:pt x="17010" y="31837"/>
                  </a:cubicBezTo>
                  <a:lnTo>
                    <a:pt x="17010" y="20913"/>
                  </a:lnTo>
                  <a:lnTo>
                    <a:pt x="789" y="22141"/>
                  </a:lnTo>
                  <a:cubicBezTo>
                    <a:pt x="1779" y="21665"/>
                    <a:pt x="4583" y="20327"/>
                    <a:pt x="7369" y="18952"/>
                  </a:cubicBezTo>
                  <a:cubicBezTo>
                    <a:pt x="14352" y="15506"/>
                    <a:pt x="14371" y="15341"/>
                    <a:pt x="14371" y="15231"/>
                  </a:cubicBezTo>
                  <a:lnTo>
                    <a:pt x="14371" y="15176"/>
                  </a:lnTo>
                  <a:lnTo>
                    <a:pt x="14334" y="15158"/>
                  </a:lnTo>
                  <a:cubicBezTo>
                    <a:pt x="14096" y="15011"/>
                    <a:pt x="10192" y="10649"/>
                    <a:pt x="7479" y="7552"/>
                  </a:cubicBezTo>
                  <a:lnTo>
                    <a:pt x="7479" y="7552"/>
                  </a:lnTo>
                  <a:lnTo>
                    <a:pt x="15452" y="11676"/>
                  </a:lnTo>
                  <a:lnTo>
                    <a:pt x="16314" y="385"/>
                  </a:lnTo>
                  <a:close/>
                  <a:moveTo>
                    <a:pt x="35321" y="0"/>
                  </a:moveTo>
                  <a:lnTo>
                    <a:pt x="35101" y="147"/>
                  </a:lnTo>
                  <a:cubicBezTo>
                    <a:pt x="34991" y="220"/>
                    <a:pt x="24397" y="7350"/>
                    <a:pt x="23517" y="7936"/>
                  </a:cubicBezTo>
                  <a:lnTo>
                    <a:pt x="16204" y="37"/>
                  </a:lnTo>
                  <a:lnTo>
                    <a:pt x="15305" y="11437"/>
                  </a:lnTo>
                  <a:lnTo>
                    <a:pt x="6819" y="7038"/>
                  </a:lnTo>
                  <a:lnTo>
                    <a:pt x="7094" y="7350"/>
                  </a:lnTo>
                  <a:cubicBezTo>
                    <a:pt x="7754" y="8101"/>
                    <a:pt x="13473" y="14590"/>
                    <a:pt x="14187" y="15250"/>
                  </a:cubicBezTo>
                  <a:cubicBezTo>
                    <a:pt x="13564" y="15763"/>
                    <a:pt x="5664" y="19649"/>
                    <a:pt x="367" y="22178"/>
                  </a:cubicBezTo>
                  <a:lnTo>
                    <a:pt x="1" y="22361"/>
                  </a:lnTo>
                  <a:lnTo>
                    <a:pt x="16863" y="21078"/>
                  </a:lnTo>
                  <a:lnTo>
                    <a:pt x="16863" y="32424"/>
                  </a:lnTo>
                  <a:lnTo>
                    <a:pt x="17010" y="32167"/>
                  </a:lnTo>
                  <a:cubicBezTo>
                    <a:pt x="20694" y="25660"/>
                    <a:pt x="21482" y="24249"/>
                    <a:pt x="21647" y="23938"/>
                  </a:cubicBezTo>
                  <a:cubicBezTo>
                    <a:pt x="22582" y="24341"/>
                    <a:pt x="34514" y="29620"/>
                    <a:pt x="34643" y="29674"/>
                  </a:cubicBezTo>
                  <a:lnTo>
                    <a:pt x="34826" y="29766"/>
                  </a:lnTo>
                  <a:lnTo>
                    <a:pt x="28942" y="17119"/>
                  </a:lnTo>
                  <a:lnTo>
                    <a:pt x="40141" y="16221"/>
                  </a:lnTo>
                  <a:lnTo>
                    <a:pt x="29840" y="11859"/>
                  </a:lnTo>
                  <a:lnTo>
                    <a:pt x="3532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64"/>
            <p:cNvSpPr/>
            <p:nvPr/>
          </p:nvSpPr>
          <p:spPr>
            <a:xfrm>
              <a:off x="2559950" y="-1363075"/>
              <a:ext cx="80225" cy="107375"/>
            </a:xfrm>
            <a:custGeom>
              <a:avLst/>
              <a:gdLst/>
              <a:ahLst/>
              <a:cxnLst/>
              <a:rect l="l" t="t" r="r" b="b"/>
              <a:pathLst>
                <a:path w="3209" h="4295" extrusionOk="0">
                  <a:moveTo>
                    <a:pt x="270" y="0"/>
                  </a:moveTo>
                  <a:cubicBezTo>
                    <a:pt x="177" y="0"/>
                    <a:pt x="87" y="2"/>
                    <a:pt x="0" y="6"/>
                  </a:cubicBezTo>
                  <a:lnTo>
                    <a:pt x="0" y="152"/>
                  </a:lnTo>
                  <a:cubicBezTo>
                    <a:pt x="477" y="152"/>
                    <a:pt x="1100" y="152"/>
                    <a:pt x="1668" y="391"/>
                  </a:cubicBezTo>
                  <a:cubicBezTo>
                    <a:pt x="2237" y="610"/>
                    <a:pt x="2658" y="995"/>
                    <a:pt x="2841" y="1490"/>
                  </a:cubicBezTo>
                  <a:cubicBezTo>
                    <a:pt x="3043" y="2058"/>
                    <a:pt x="2896" y="2755"/>
                    <a:pt x="2438" y="3268"/>
                  </a:cubicBezTo>
                  <a:cubicBezTo>
                    <a:pt x="2053" y="3726"/>
                    <a:pt x="1448" y="4038"/>
                    <a:pt x="734" y="4148"/>
                  </a:cubicBezTo>
                  <a:lnTo>
                    <a:pt x="770" y="4295"/>
                  </a:lnTo>
                  <a:cubicBezTo>
                    <a:pt x="1503" y="4185"/>
                    <a:pt x="2145" y="3855"/>
                    <a:pt x="2548" y="3378"/>
                  </a:cubicBezTo>
                  <a:cubicBezTo>
                    <a:pt x="3043" y="2810"/>
                    <a:pt x="3208" y="2058"/>
                    <a:pt x="2970" y="1435"/>
                  </a:cubicBezTo>
                  <a:cubicBezTo>
                    <a:pt x="2787" y="904"/>
                    <a:pt x="2328" y="482"/>
                    <a:pt x="1723" y="244"/>
                  </a:cubicBezTo>
                  <a:cubicBezTo>
                    <a:pt x="1224" y="47"/>
                    <a:pt x="712" y="0"/>
                    <a:pt x="27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64"/>
            <p:cNvSpPr/>
            <p:nvPr/>
          </p:nvSpPr>
          <p:spPr>
            <a:xfrm>
              <a:off x="2755150" y="-1363875"/>
              <a:ext cx="78375" cy="109550"/>
            </a:xfrm>
            <a:custGeom>
              <a:avLst/>
              <a:gdLst/>
              <a:ahLst/>
              <a:cxnLst/>
              <a:rect l="l" t="t" r="r" b="b"/>
              <a:pathLst>
                <a:path w="3135" h="4382" extrusionOk="0">
                  <a:moveTo>
                    <a:pt x="3117" y="1"/>
                  </a:moveTo>
                  <a:cubicBezTo>
                    <a:pt x="2493" y="38"/>
                    <a:pt x="1907" y="294"/>
                    <a:pt x="1375" y="532"/>
                  </a:cubicBezTo>
                  <a:cubicBezTo>
                    <a:pt x="1119" y="642"/>
                    <a:pt x="825" y="771"/>
                    <a:pt x="606" y="972"/>
                  </a:cubicBezTo>
                  <a:cubicBezTo>
                    <a:pt x="349" y="1229"/>
                    <a:pt x="184" y="1596"/>
                    <a:pt x="111" y="2054"/>
                  </a:cubicBezTo>
                  <a:cubicBezTo>
                    <a:pt x="1" y="2824"/>
                    <a:pt x="221" y="3777"/>
                    <a:pt x="954" y="4180"/>
                  </a:cubicBezTo>
                  <a:cubicBezTo>
                    <a:pt x="1210" y="4327"/>
                    <a:pt x="1504" y="4382"/>
                    <a:pt x="1797" y="4382"/>
                  </a:cubicBezTo>
                  <a:cubicBezTo>
                    <a:pt x="2182" y="4382"/>
                    <a:pt x="2585" y="4290"/>
                    <a:pt x="2970" y="4198"/>
                  </a:cubicBezTo>
                  <a:lnTo>
                    <a:pt x="2933" y="4033"/>
                  </a:lnTo>
                  <a:cubicBezTo>
                    <a:pt x="2555" y="4138"/>
                    <a:pt x="2165" y="4225"/>
                    <a:pt x="1798" y="4225"/>
                  </a:cubicBezTo>
                  <a:cubicBezTo>
                    <a:pt x="1524" y="4225"/>
                    <a:pt x="1262" y="4177"/>
                    <a:pt x="1027" y="4052"/>
                  </a:cubicBezTo>
                  <a:cubicBezTo>
                    <a:pt x="349" y="3685"/>
                    <a:pt x="166" y="2787"/>
                    <a:pt x="257" y="2072"/>
                  </a:cubicBezTo>
                  <a:cubicBezTo>
                    <a:pt x="331" y="1651"/>
                    <a:pt x="477" y="1302"/>
                    <a:pt x="716" y="1082"/>
                  </a:cubicBezTo>
                  <a:cubicBezTo>
                    <a:pt x="917" y="899"/>
                    <a:pt x="1192" y="771"/>
                    <a:pt x="1449" y="661"/>
                  </a:cubicBezTo>
                  <a:cubicBezTo>
                    <a:pt x="1980" y="423"/>
                    <a:pt x="2530" y="184"/>
                    <a:pt x="3135" y="148"/>
                  </a:cubicBezTo>
                  <a:lnTo>
                    <a:pt x="311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64"/>
            <p:cNvSpPr/>
            <p:nvPr/>
          </p:nvSpPr>
          <p:spPr>
            <a:xfrm>
              <a:off x="2633275" y="-1333100"/>
              <a:ext cx="130600" cy="72875"/>
            </a:xfrm>
            <a:custGeom>
              <a:avLst/>
              <a:gdLst/>
              <a:ahLst/>
              <a:cxnLst/>
              <a:rect l="l" t="t" r="r" b="b"/>
              <a:pathLst>
                <a:path w="5224" h="2915" extrusionOk="0">
                  <a:moveTo>
                    <a:pt x="740" y="1"/>
                  </a:moveTo>
                  <a:cubicBezTo>
                    <a:pt x="580" y="1"/>
                    <a:pt x="428" y="39"/>
                    <a:pt x="312" y="145"/>
                  </a:cubicBezTo>
                  <a:cubicBezTo>
                    <a:pt x="165" y="291"/>
                    <a:pt x="128" y="511"/>
                    <a:pt x="92" y="731"/>
                  </a:cubicBezTo>
                  <a:cubicBezTo>
                    <a:pt x="73" y="914"/>
                    <a:pt x="55" y="1079"/>
                    <a:pt x="37" y="1263"/>
                  </a:cubicBezTo>
                  <a:cubicBezTo>
                    <a:pt x="18" y="1391"/>
                    <a:pt x="0" y="1501"/>
                    <a:pt x="37" y="1629"/>
                  </a:cubicBezTo>
                  <a:cubicBezTo>
                    <a:pt x="73" y="1739"/>
                    <a:pt x="147" y="1831"/>
                    <a:pt x="238" y="1923"/>
                  </a:cubicBezTo>
                  <a:cubicBezTo>
                    <a:pt x="881" y="2594"/>
                    <a:pt x="1675" y="2914"/>
                    <a:pt x="2485" y="2914"/>
                  </a:cubicBezTo>
                  <a:cubicBezTo>
                    <a:pt x="3222" y="2914"/>
                    <a:pt x="3974" y="2649"/>
                    <a:pt x="4637" y="2142"/>
                  </a:cubicBezTo>
                  <a:cubicBezTo>
                    <a:pt x="4766" y="2032"/>
                    <a:pt x="4912" y="1923"/>
                    <a:pt x="4967" y="1758"/>
                  </a:cubicBezTo>
                  <a:cubicBezTo>
                    <a:pt x="5022" y="1648"/>
                    <a:pt x="5022" y="1538"/>
                    <a:pt x="5041" y="1428"/>
                  </a:cubicBezTo>
                  <a:cubicBezTo>
                    <a:pt x="5077" y="1061"/>
                    <a:pt x="5224" y="639"/>
                    <a:pt x="4967" y="346"/>
                  </a:cubicBezTo>
                  <a:cubicBezTo>
                    <a:pt x="4762" y="109"/>
                    <a:pt x="4526" y="19"/>
                    <a:pt x="4283" y="19"/>
                  </a:cubicBezTo>
                  <a:cubicBezTo>
                    <a:pt x="3962" y="19"/>
                    <a:pt x="3628" y="177"/>
                    <a:pt x="3336" y="365"/>
                  </a:cubicBezTo>
                  <a:cubicBezTo>
                    <a:pt x="3226" y="438"/>
                    <a:pt x="3098" y="493"/>
                    <a:pt x="2988" y="511"/>
                  </a:cubicBezTo>
                  <a:cubicBezTo>
                    <a:pt x="2887" y="533"/>
                    <a:pt x="2785" y="543"/>
                    <a:pt x="2684" y="543"/>
                  </a:cubicBezTo>
                  <a:cubicBezTo>
                    <a:pt x="2529" y="543"/>
                    <a:pt x="2373" y="519"/>
                    <a:pt x="2218" y="475"/>
                  </a:cubicBezTo>
                  <a:cubicBezTo>
                    <a:pt x="1833" y="346"/>
                    <a:pt x="1485" y="163"/>
                    <a:pt x="1100" y="53"/>
                  </a:cubicBezTo>
                  <a:cubicBezTo>
                    <a:pt x="983" y="22"/>
                    <a:pt x="859" y="1"/>
                    <a:pt x="7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64"/>
            <p:cNvSpPr/>
            <p:nvPr/>
          </p:nvSpPr>
          <p:spPr>
            <a:xfrm>
              <a:off x="2790450" y="-1345675"/>
              <a:ext cx="80650" cy="66525"/>
            </a:xfrm>
            <a:custGeom>
              <a:avLst/>
              <a:gdLst/>
              <a:ahLst/>
              <a:cxnLst/>
              <a:rect l="l" t="t" r="r" b="b"/>
              <a:pathLst>
                <a:path w="3226" h="2661" extrusionOk="0">
                  <a:moveTo>
                    <a:pt x="1661" y="0"/>
                  </a:moveTo>
                  <a:cubicBezTo>
                    <a:pt x="1118" y="0"/>
                    <a:pt x="581" y="260"/>
                    <a:pt x="293" y="739"/>
                  </a:cubicBezTo>
                  <a:cubicBezTo>
                    <a:pt x="0" y="1216"/>
                    <a:pt x="73" y="1894"/>
                    <a:pt x="477" y="2279"/>
                  </a:cubicBezTo>
                  <a:cubicBezTo>
                    <a:pt x="740" y="2531"/>
                    <a:pt x="1096" y="2661"/>
                    <a:pt x="1455" y="2661"/>
                  </a:cubicBezTo>
                  <a:cubicBezTo>
                    <a:pt x="1672" y="2661"/>
                    <a:pt x="1890" y="2614"/>
                    <a:pt x="2090" y="2517"/>
                  </a:cubicBezTo>
                  <a:cubicBezTo>
                    <a:pt x="2768" y="2206"/>
                    <a:pt x="3226" y="1454"/>
                    <a:pt x="3006" y="813"/>
                  </a:cubicBezTo>
                  <a:cubicBezTo>
                    <a:pt x="2914" y="593"/>
                    <a:pt x="2749" y="391"/>
                    <a:pt x="2493" y="226"/>
                  </a:cubicBezTo>
                  <a:cubicBezTo>
                    <a:pt x="2239" y="74"/>
                    <a:pt x="1949" y="0"/>
                    <a:pt x="166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64"/>
            <p:cNvSpPr/>
            <p:nvPr/>
          </p:nvSpPr>
          <p:spPr>
            <a:xfrm>
              <a:off x="2516225" y="-1346600"/>
              <a:ext cx="89575" cy="63500"/>
            </a:xfrm>
            <a:custGeom>
              <a:avLst/>
              <a:gdLst/>
              <a:ahLst/>
              <a:cxnLst/>
              <a:rect l="l" t="t" r="r" b="b"/>
              <a:pathLst>
                <a:path w="3583" h="2540" extrusionOk="0">
                  <a:moveTo>
                    <a:pt x="1748" y="0"/>
                  </a:moveTo>
                  <a:cubicBezTo>
                    <a:pt x="846" y="0"/>
                    <a:pt x="0" y="479"/>
                    <a:pt x="320" y="1418"/>
                  </a:cubicBezTo>
                  <a:cubicBezTo>
                    <a:pt x="570" y="2105"/>
                    <a:pt x="1325" y="2539"/>
                    <a:pt x="2042" y="2539"/>
                  </a:cubicBezTo>
                  <a:cubicBezTo>
                    <a:pt x="2167" y="2539"/>
                    <a:pt x="2290" y="2526"/>
                    <a:pt x="2409" y="2499"/>
                  </a:cubicBezTo>
                  <a:cubicBezTo>
                    <a:pt x="2996" y="2353"/>
                    <a:pt x="3582" y="1821"/>
                    <a:pt x="3509" y="1161"/>
                  </a:cubicBezTo>
                  <a:cubicBezTo>
                    <a:pt x="3405" y="383"/>
                    <a:pt x="2554" y="0"/>
                    <a:pt x="17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64"/>
            <p:cNvSpPr/>
            <p:nvPr/>
          </p:nvSpPr>
          <p:spPr>
            <a:xfrm>
              <a:off x="2561325" y="-1313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64"/>
            <p:cNvSpPr/>
            <p:nvPr/>
          </p:nvSpPr>
          <p:spPr>
            <a:xfrm>
              <a:off x="2645175" y="-1500325"/>
              <a:ext cx="45400" cy="136900"/>
            </a:xfrm>
            <a:custGeom>
              <a:avLst/>
              <a:gdLst/>
              <a:ahLst/>
              <a:cxnLst/>
              <a:rect l="l" t="t" r="r" b="b"/>
              <a:pathLst>
                <a:path w="1816" h="5476" extrusionOk="0">
                  <a:moveTo>
                    <a:pt x="911" y="1"/>
                  </a:moveTo>
                  <a:cubicBezTo>
                    <a:pt x="804" y="1"/>
                    <a:pt x="699" y="23"/>
                    <a:pt x="606" y="70"/>
                  </a:cubicBezTo>
                  <a:cubicBezTo>
                    <a:pt x="129" y="309"/>
                    <a:pt x="111" y="1042"/>
                    <a:pt x="74" y="1500"/>
                  </a:cubicBezTo>
                  <a:cubicBezTo>
                    <a:pt x="19" y="2398"/>
                    <a:pt x="1" y="3333"/>
                    <a:pt x="239" y="4213"/>
                  </a:cubicBezTo>
                  <a:cubicBezTo>
                    <a:pt x="335" y="4595"/>
                    <a:pt x="745" y="5476"/>
                    <a:pt x="1184" y="5476"/>
                  </a:cubicBezTo>
                  <a:cubicBezTo>
                    <a:pt x="1334" y="5476"/>
                    <a:pt x="1487" y="5372"/>
                    <a:pt x="1632" y="5111"/>
                  </a:cubicBezTo>
                  <a:cubicBezTo>
                    <a:pt x="1742" y="4927"/>
                    <a:pt x="1760" y="4689"/>
                    <a:pt x="1760" y="4488"/>
                  </a:cubicBezTo>
                  <a:cubicBezTo>
                    <a:pt x="1815" y="3351"/>
                    <a:pt x="1815" y="2233"/>
                    <a:pt x="1742" y="1097"/>
                  </a:cubicBezTo>
                  <a:cubicBezTo>
                    <a:pt x="1724" y="822"/>
                    <a:pt x="1687" y="528"/>
                    <a:pt x="1522" y="290"/>
                  </a:cubicBezTo>
                  <a:cubicBezTo>
                    <a:pt x="1372" y="103"/>
                    <a:pt x="1138" y="1"/>
                    <a:pt x="91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64"/>
            <p:cNvSpPr/>
            <p:nvPr/>
          </p:nvSpPr>
          <p:spPr>
            <a:xfrm>
              <a:off x="2710250" y="-1500600"/>
              <a:ext cx="46300" cy="137850"/>
            </a:xfrm>
            <a:custGeom>
              <a:avLst/>
              <a:gdLst/>
              <a:ahLst/>
              <a:cxnLst/>
              <a:rect l="l" t="t" r="r" b="b"/>
              <a:pathLst>
                <a:path w="1852" h="5514" extrusionOk="0">
                  <a:moveTo>
                    <a:pt x="1021" y="1"/>
                  </a:moveTo>
                  <a:cubicBezTo>
                    <a:pt x="792" y="1"/>
                    <a:pt x="610" y="145"/>
                    <a:pt x="477" y="338"/>
                  </a:cubicBezTo>
                  <a:cubicBezTo>
                    <a:pt x="330" y="558"/>
                    <a:pt x="257" y="851"/>
                    <a:pt x="220" y="1053"/>
                  </a:cubicBezTo>
                  <a:cubicBezTo>
                    <a:pt x="0" y="2244"/>
                    <a:pt x="55" y="3454"/>
                    <a:pt x="129" y="4663"/>
                  </a:cubicBezTo>
                  <a:cubicBezTo>
                    <a:pt x="129" y="4847"/>
                    <a:pt x="147" y="5030"/>
                    <a:pt x="220" y="5213"/>
                  </a:cubicBezTo>
                  <a:cubicBezTo>
                    <a:pt x="320" y="5423"/>
                    <a:pt x="491" y="5513"/>
                    <a:pt x="673" y="5513"/>
                  </a:cubicBezTo>
                  <a:cubicBezTo>
                    <a:pt x="825" y="5513"/>
                    <a:pt x="985" y="5450"/>
                    <a:pt x="1118" y="5342"/>
                  </a:cubicBezTo>
                  <a:cubicBezTo>
                    <a:pt x="1412" y="5122"/>
                    <a:pt x="1430" y="4773"/>
                    <a:pt x="1503" y="4444"/>
                  </a:cubicBezTo>
                  <a:cubicBezTo>
                    <a:pt x="1705" y="3399"/>
                    <a:pt x="1852" y="2336"/>
                    <a:pt x="1815" y="1273"/>
                  </a:cubicBezTo>
                  <a:cubicBezTo>
                    <a:pt x="1815" y="1034"/>
                    <a:pt x="1797" y="778"/>
                    <a:pt x="1705" y="539"/>
                  </a:cubicBezTo>
                  <a:cubicBezTo>
                    <a:pt x="1613" y="301"/>
                    <a:pt x="1430" y="100"/>
                    <a:pt x="1192" y="26"/>
                  </a:cubicBezTo>
                  <a:cubicBezTo>
                    <a:pt x="1132" y="9"/>
                    <a:pt x="1075" y="1"/>
                    <a:pt x="102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64"/>
            <p:cNvSpPr/>
            <p:nvPr/>
          </p:nvSpPr>
          <p:spPr>
            <a:xfrm>
              <a:off x="2914150" y="-1587925"/>
              <a:ext cx="33950" cy="59575"/>
            </a:xfrm>
            <a:custGeom>
              <a:avLst/>
              <a:gdLst/>
              <a:ahLst/>
              <a:cxnLst/>
              <a:rect l="l" t="t" r="r" b="b"/>
              <a:pathLst>
                <a:path w="1358" h="2383" extrusionOk="0">
                  <a:moveTo>
                    <a:pt x="1211" y="0"/>
                  </a:moveTo>
                  <a:cubicBezTo>
                    <a:pt x="844" y="788"/>
                    <a:pt x="422" y="1558"/>
                    <a:pt x="1" y="2310"/>
                  </a:cubicBezTo>
                  <a:lnTo>
                    <a:pt x="129" y="2383"/>
                  </a:lnTo>
                  <a:cubicBezTo>
                    <a:pt x="569" y="1631"/>
                    <a:pt x="972" y="843"/>
                    <a:pt x="1357" y="73"/>
                  </a:cubicBezTo>
                  <a:lnTo>
                    <a:pt x="12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64"/>
            <p:cNvSpPr/>
            <p:nvPr/>
          </p:nvSpPr>
          <p:spPr>
            <a:xfrm>
              <a:off x="2865575" y="-1497200"/>
              <a:ext cx="35775" cy="65075"/>
            </a:xfrm>
            <a:custGeom>
              <a:avLst/>
              <a:gdLst/>
              <a:ahLst/>
              <a:cxnLst/>
              <a:rect l="l" t="t" r="r" b="b"/>
              <a:pathLst>
                <a:path w="1431" h="2603" extrusionOk="0">
                  <a:moveTo>
                    <a:pt x="1302" y="0"/>
                  </a:moveTo>
                  <a:lnTo>
                    <a:pt x="1" y="2530"/>
                  </a:lnTo>
                  <a:lnTo>
                    <a:pt x="129" y="2603"/>
                  </a:lnTo>
                  <a:lnTo>
                    <a:pt x="1431" y="55"/>
                  </a:lnTo>
                  <a:lnTo>
                    <a:pt x="13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64"/>
            <p:cNvSpPr/>
            <p:nvPr/>
          </p:nvSpPr>
          <p:spPr>
            <a:xfrm>
              <a:off x="2543450" y="-1526075"/>
              <a:ext cx="15150" cy="121450"/>
            </a:xfrm>
            <a:custGeom>
              <a:avLst/>
              <a:gdLst/>
              <a:ahLst/>
              <a:cxnLst/>
              <a:rect l="l" t="t" r="r" b="b"/>
              <a:pathLst>
                <a:path w="606" h="4858" extrusionOk="0">
                  <a:moveTo>
                    <a:pt x="459" y="1"/>
                  </a:moveTo>
                  <a:lnTo>
                    <a:pt x="1" y="4839"/>
                  </a:lnTo>
                  <a:lnTo>
                    <a:pt x="166" y="4858"/>
                  </a:lnTo>
                  <a:lnTo>
                    <a:pt x="606" y="19"/>
                  </a:lnTo>
                  <a:lnTo>
                    <a:pt x="45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64"/>
            <p:cNvSpPr/>
            <p:nvPr/>
          </p:nvSpPr>
          <p:spPr>
            <a:xfrm>
              <a:off x="2554900" y="-1572350"/>
              <a:ext cx="5075" cy="24775"/>
            </a:xfrm>
            <a:custGeom>
              <a:avLst/>
              <a:gdLst/>
              <a:ahLst/>
              <a:cxnLst/>
              <a:rect l="l" t="t" r="r" b="b"/>
              <a:pathLst>
                <a:path w="203" h="991" extrusionOk="0">
                  <a:moveTo>
                    <a:pt x="1" y="0"/>
                  </a:moveTo>
                  <a:lnTo>
                    <a:pt x="1" y="55"/>
                  </a:lnTo>
                  <a:cubicBezTo>
                    <a:pt x="1" y="202"/>
                    <a:pt x="19" y="367"/>
                    <a:pt x="19" y="532"/>
                  </a:cubicBezTo>
                  <a:cubicBezTo>
                    <a:pt x="38" y="678"/>
                    <a:pt x="38" y="843"/>
                    <a:pt x="38" y="990"/>
                  </a:cubicBezTo>
                  <a:lnTo>
                    <a:pt x="202" y="990"/>
                  </a:lnTo>
                  <a:cubicBezTo>
                    <a:pt x="202" y="843"/>
                    <a:pt x="184" y="678"/>
                    <a:pt x="184" y="514"/>
                  </a:cubicBezTo>
                  <a:cubicBezTo>
                    <a:pt x="166" y="367"/>
                    <a:pt x="148" y="202"/>
                    <a:pt x="148" y="55"/>
                  </a:cubicBezTo>
                  <a:lnTo>
                    <a:pt x="14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64"/>
            <p:cNvSpPr/>
            <p:nvPr/>
          </p:nvSpPr>
          <p:spPr>
            <a:xfrm>
              <a:off x="2633275" y="-1143575"/>
              <a:ext cx="95325" cy="82625"/>
            </a:xfrm>
            <a:custGeom>
              <a:avLst/>
              <a:gdLst/>
              <a:ahLst/>
              <a:cxnLst/>
              <a:rect l="l" t="t" r="r" b="b"/>
              <a:pathLst>
                <a:path w="3813" h="3305" extrusionOk="0">
                  <a:moveTo>
                    <a:pt x="1488" y="0"/>
                  </a:moveTo>
                  <a:cubicBezTo>
                    <a:pt x="1475" y="0"/>
                    <a:pt x="1462" y="2"/>
                    <a:pt x="1448" y="5"/>
                  </a:cubicBezTo>
                  <a:cubicBezTo>
                    <a:pt x="1375" y="42"/>
                    <a:pt x="1338" y="115"/>
                    <a:pt x="1320" y="152"/>
                  </a:cubicBezTo>
                  <a:cubicBezTo>
                    <a:pt x="880" y="1178"/>
                    <a:pt x="422" y="2223"/>
                    <a:pt x="0" y="3249"/>
                  </a:cubicBezTo>
                  <a:lnTo>
                    <a:pt x="147" y="3304"/>
                  </a:lnTo>
                  <a:cubicBezTo>
                    <a:pt x="568" y="2278"/>
                    <a:pt x="1008" y="1233"/>
                    <a:pt x="1466" y="207"/>
                  </a:cubicBezTo>
                  <a:cubicBezTo>
                    <a:pt x="1466" y="207"/>
                    <a:pt x="1485" y="170"/>
                    <a:pt x="1503" y="152"/>
                  </a:cubicBezTo>
                  <a:cubicBezTo>
                    <a:pt x="1503" y="152"/>
                    <a:pt x="1540" y="170"/>
                    <a:pt x="1558" y="170"/>
                  </a:cubicBezTo>
                  <a:lnTo>
                    <a:pt x="3758" y="1215"/>
                  </a:lnTo>
                  <a:lnTo>
                    <a:pt x="3813" y="1068"/>
                  </a:lnTo>
                  <a:lnTo>
                    <a:pt x="1631" y="42"/>
                  </a:lnTo>
                  <a:cubicBezTo>
                    <a:pt x="1587" y="27"/>
                    <a:pt x="1542" y="0"/>
                    <a:pt x="148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2" name="Google Shape;1282;p64"/>
          <p:cNvGrpSpPr/>
          <p:nvPr/>
        </p:nvGrpSpPr>
        <p:grpSpPr>
          <a:xfrm rot="-402829" flipH="1">
            <a:off x="761898" y="1205148"/>
            <a:ext cx="3963201" cy="3201287"/>
            <a:chOff x="2145250" y="-1713475"/>
            <a:chExt cx="1003550" cy="810600"/>
          </a:xfrm>
        </p:grpSpPr>
        <p:sp>
          <p:nvSpPr>
            <p:cNvPr id="1283" name="Google Shape;1283;p64"/>
            <p:cNvSpPr/>
            <p:nvPr/>
          </p:nvSpPr>
          <p:spPr>
            <a:xfrm>
              <a:off x="2826650" y="-1106700"/>
              <a:ext cx="112275" cy="193650"/>
            </a:xfrm>
            <a:custGeom>
              <a:avLst/>
              <a:gdLst/>
              <a:ahLst/>
              <a:cxnLst/>
              <a:rect l="l" t="t" r="r" b="b"/>
              <a:pathLst>
                <a:path w="4491" h="7746" extrusionOk="0">
                  <a:moveTo>
                    <a:pt x="971" y="0"/>
                  </a:moveTo>
                  <a:cubicBezTo>
                    <a:pt x="711" y="0"/>
                    <a:pt x="471" y="87"/>
                    <a:pt x="312" y="326"/>
                  </a:cubicBezTo>
                  <a:cubicBezTo>
                    <a:pt x="0" y="821"/>
                    <a:pt x="37" y="1921"/>
                    <a:pt x="55" y="2489"/>
                  </a:cubicBezTo>
                  <a:cubicBezTo>
                    <a:pt x="73" y="3332"/>
                    <a:pt x="55" y="4194"/>
                    <a:pt x="165" y="5037"/>
                  </a:cubicBezTo>
                  <a:cubicBezTo>
                    <a:pt x="183" y="5165"/>
                    <a:pt x="220" y="5312"/>
                    <a:pt x="348" y="5367"/>
                  </a:cubicBezTo>
                  <a:cubicBezTo>
                    <a:pt x="365" y="5372"/>
                    <a:pt x="382" y="5374"/>
                    <a:pt x="399" y="5374"/>
                  </a:cubicBezTo>
                  <a:cubicBezTo>
                    <a:pt x="558" y="5374"/>
                    <a:pt x="680" y="5146"/>
                    <a:pt x="697" y="4964"/>
                  </a:cubicBezTo>
                  <a:cubicBezTo>
                    <a:pt x="715" y="4707"/>
                    <a:pt x="697" y="4450"/>
                    <a:pt x="751" y="4212"/>
                  </a:cubicBezTo>
                  <a:cubicBezTo>
                    <a:pt x="825" y="3974"/>
                    <a:pt x="990" y="3717"/>
                    <a:pt x="1228" y="3681"/>
                  </a:cubicBezTo>
                  <a:lnTo>
                    <a:pt x="1228" y="3681"/>
                  </a:lnTo>
                  <a:cubicBezTo>
                    <a:pt x="1668" y="4872"/>
                    <a:pt x="1063" y="6302"/>
                    <a:pt x="1668" y="7420"/>
                  </a:cubicBezTo>
                  <a:cubicBezTo>
                    <a:pt x="1741" y="7548"/>
                    <a:pt x="1833" y="7676"/>
                    <a:pt x="1980" y="7731"/>
                  </a:cubicBezTo>
                  <a:cubicBezTo>
                    <a:pt x="2009" y="7741"/>
                    <a:pt x="2040" y="7746"/>
                    <a:pt x="2071" y="7746"/>
                  </a:cubicBezTo>
                  <a:cubicBezTo>
                    <a:pt x="2214" y="7746"/>
                    <a:pt x="2366" y="7650"/>
                    <a:pt x="2456" y="7530"/>
                  </a:cubicBezTo>
                  <a:cubicBezTo>
                    <a:pt x="2566" y="7383"/>
                    <a:pt x="2603" y="7200"/>
                    <a:pt x="2621" y="7016"/>
                  </a:cubicBezTo>
                  <a:cubicBezTo>
                    <a:pt x="2749" y="6283"/>
                    <a:pt x="2786" y="5550"/>
                    <a:pt x="2731" y="4817"/>
                  </a:cubicBezTo>
                  <a:cubicBezTo>
                    <a:pt x="2713" y="4634"/>
                    <a:pt x="2713" y="4414"/>
                    <a:pt x="2859" y="4304"/>
                  </a:cubicBezTo>
                  <a:cubicBezTo>
                    <a:pt x="2901" y="4274"/>
                    <a:pt x="2948" y="4261"/>
                    <a:pt x="2996" y="4261"/>
                  </a:cubicBezTo>
                  <a:cubicBezTo>
                    <a:pt x="3158" y="4261"/>
                    <a:pt x="3334" y="4409"/>
                    <a:pt x="3391" y="4579"/>
                  </a:cubicBezTo>
                  <a:cubicBezTo>
                    <a:pt x="3464" y="4780"/>
                    <a:pt x="3428" y="5019"/>
                    <a:pt x="3446" y="5257"/>
                  </a:cubicBezTo>
                  <a:cubicBezTo>
                    <a:pt x="3464" y="5477"/>
                    <a:pt x="3592" y="5733"/>
                    <a:pt x="3831" y="5752"/>
                  </a:cubicBezTo>
                  <a:cubicBezTo>
                    <a:pt x="3837" y="5752"/>
                    <a:pt x="3844" y="5752"/>
                    <a:pt x="3851" y="5752"/>
                  </a:cubicBezTo>
                  <a:cubicBezTo>
                    <a:pt x="4166" y="5752"/>
                    <a:pt x="4289" y="5323"/>
                    <a:pt x="4307" y="5000"/>
                  </a:cubicBezTo>
                  <a:cubicBezTo>
                    <a:pt x="4344" y="3956"/>
                    <a:pt x="4491" y="2544"/>
                    <a:pt x="3812" y="1646"/>
                  </a:cubicBezTo>
                  <a:cubicBezTo>
                    <a:pt x="3629" y="1408"/>
                    <a:pt x="3354" y="1206"/>
                    <a:pt x="3098" y="1023"/>
                  </a:cubicBezTo>
                  <a:cubicBezTo>
                    <a:pt x="2731" y="766"/>
                    <a:pt x="2346" y="510"/>
                    <a:pt x="1943" y="290"/>
                  </a:cubicBezTo>
                  <a:cubicBezTo>
                    <a:pt x="1674" y="145"/>
                    <a:pt x="1306" y="0"/>
                    <a:pt x="97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64"/>
            <p:cNvSpPr/>
            <p:nvPr/>
          </p:nvSpPr>
          <p:spPr>
            <a:xfrm>
              <a:off x="2296475" y="-1255475"/>
              <a:ext cx="153975" cy="227975"/>
            </a:xfrm>
            <a:custGeom>
              <a:avLst/>
              <a:gdLst/>
              <a:ahLst/>
              <a:cxnLst/>
              <a:rect l="l" t="t" r="r" b="b"/>
              <a:pathLst>
                <a:path w="6159" h="9119" extrusionOk="0">
                  <a:moveTo>
                    <a:pt x="4295" y="0"/>
                  </a:moveTo>
                  <a:cubicBezTo>
                    <a:pt x="3699" y="0"/>
                    <a:pt x="3235" y="323"/>
                    <a:pt x="2676" y="705"/>
                  </a:cubicBezTo>
                  <a:cubicBezTo>
                    <a:pt x="2328" y="925"/>
                    <a:pt x="1980" y="1090"/>
                    <a:pt x="1632" y="1292"/>
                  </a:cubicBezTo>
                  <a:cubicBezTo>
                    <a:pt x="1173" y="1549"/>
                    <a:pt x="477" y="1677"/>
                    <a:pt x="220" y="2318"/>
                  </a:cubicBezTo>
                  <a:cubicBezTo>
                    <a:pt x="165" y="2410"/>
                    <a:pt x="147" y="2538"/>
                    <a:pt x="129" y="2648"/>
                  </a:cubicBezTo>
                  <a:cubicBezTo>
                    <a:pt x="0" y="3381"/>
                    <a:pt x="0" y="4151"/>
                    <a:pt x="110" y="4884"/>
                  </a:cubicBezTo>
                  <a:cubicBezTo>
                    <a:pt x="165" y="5159"/>
                    <a:pt x="220" y="5416"/>
                    <a:pt x="367" y="5618"/>
                  </a:cubicBezTo>
                  <a:cubicBezTo>
                    <a:pt x="463" y="5738"/>
                    <a:pt x="607" y="5819"/>
                    <a:pt x="740" y="5819"/>
                  </a:cubicBezTo>
                  <a:cubicBezTo>
                    <a:pt x="811" y="5819"/>
                    <a:pt x="878" y="5796"/>
                    <a:pt x="935" y="5746"/>
                  </a:cubicBezTo>
                  <a:cubicBezTo>
                    <a:pt x="1108" y="5616"/>
                    <a:pt x="1191" y="4929"/>
                    <a:pt x="1388" y="4929"/>
                  </a:cubicBezTo>
                  <a:cubicBezTo>
                    <a:pt x="1441" y="4929"/>
                    <a:pt x="1503" y="4980"/>
                    <a:pt x="1577" y="5104"/>
                  </a:cubicBezTo>
                  <a:cubicBezTo>
                    <a:pt x="1797" y="5453"/>
                    <a:pt x="1815" y="5911"/>
                    <a:pt x="1778" y="6351"/>
                  </a:cubicBezTo>
                  <a:cubicBezTo>
                    <a:pt x="1778" y="6424"/>
                    <a:pt x="1760" y="6516"/>
                    <a:pt x="1760" y="6589"/>
                  </a:cubicBezTo>
                  <a:cubicBezTo>
                    <a:pt x="1705" y="6937"/>
                    <a:pt x="1650" y="7285"/>
                    <a:pt x="1632" y="7634"/>
                  </a:cubicBezTo>
                  <a:cubicBezTo>
                    <a:pt x="1613" y="8074"/>
                    <a:pt x="1705" y="8550"/>
                    <a:pt x="1961" y="8825"/>
                  </a:cubicBezTo>
                  <a:cubicBezTo>
                    <a:pt x="2053" y="8917"/>
                    <a:pt x="2145" y="8990"/>
                    <a:pt x="2236" y="9045"/>
                  </a:cubicBezTo>
                  <a:cubicBezTo>
                    <a:pt x="2310" y="9082"/>
                    <a:pt x="2401" y="9118"/>
                    <a:pt x="2475" y="9118"/>
                  </a:cubicBezTo>
                  <a:cubicBezTo>
                    <a:pt x="2768" y="9082"/>
                    <a:pt x="3043" y="8605"/>
                    <a:pt x="3116" y="8275"/>
                  </a:cubicBezTo>
                  <a:cubicBezTo>
                    <a:pt x="3245" y="7744"/>
                    <a:pt x="3263" y="7139"/>
                    <a:pt x="3171" y="6589"/>
                  </a:cubicBezTo>
                  <a:cubicBezTo>
                    <a:pt x="3135" y="6259"/>
                    <a:pt x="3025" y="5929"/>
                    <a:pt x="3025" y="5599"/>
                  </a:cubicBezTo>
                  <a:cubicBezTo>
                    <a:pt x="3006" y="5251"/>
                    <a:pt x="3098" y="4884"/>
                    <a:pt x="3336" y="4701"/>
                  </a:cubicBezTo>
                  <a:cubicBezTo>
                    <a:pt x="3414" y="4648"/>
                    <a:pt x="3501" y="4623"/>
                    <a:pt x="3589" y="4623"/>
                  </a:cubicBezTo>
                  <a:cubicBezTo>
                    <a:pt x="3773" y="4623"/>
                    <a:pt x="3964" y="4729"/>
                    <a:pt x="4088" y="4903"/>
                  </a:cubicBezTo>
                  <a:cubicBezTo>
                    <a:pt x="4271" y="5159"/>
                    <a:pt x="4326" y="5544"/>
                    <a:pt x="4308" y="5892"/>
                  </a:cubicBezTo>
                  <a:cubicBezTo>
                    <a:pt x="4289" y="6186"/>
                    <a:pt x="4234" y="6516"/>
                    <a:pt x="4363" y="6772"/>
                  </a:cubicBezTo>
                  <a:cubicBezTo>
                    <a:pt x="4445" y="6937"/>
                    <a:pt x="4592" y="7015"/>
                    <a:pt x="4745" y="7015"/>
                  </a:cubicBezTo>
                  <a:cubicBezTo>
                    <a:pt x="4899" y="7015"/>
                    <a:pt x="5059" y="6937"/>
                    <a:pt x="5169" y="6791"/>
                  </a:cubicBezTo>
                  <a:cubicBezTo>
                    <a:pt x="5646" y="6186"/>
                    <a:pt x="5334" y="5233"/>
                    <a:pt x="5444" y="4499"/>
                  </a:cubicBezTo>
                  <a:cubicBezTo>
                    <a:pt x="5591" y="3620"/>
                    <a:pt x="6122" y="2942"/>
                    <a:pt x="6141" y="2025"/>
                  </a:cubicBezTo>
                  <a:cubicBezTo>
                    <a:pt x="6159" y="944"/>
                    <a:pt x="5554" y="266"/>
                    <a:pt x="4766" y="64"/>
                  </a:cubicBezTo>
                  <a:cubicBezTo>
                    <a:pt x="4598" y="20"/>
                    <a:pt x="4443" y="0"/>
                    <a:pt x="429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64"/>
            <p:cNvSpPr/>
            <p:nvPr/>
          </p:nvSpPr>
          <p:spPr>
            <a:xfrm>
              <a:off x="2155325" y="-1708000"/>
              <a:ext cx="985675" cy="797800"/>
            </a:xfrm>
            <a:custGeom>
              <a:avLst/>
              <a:gdLst/>
              <a:ahLst/>
              <a:cxnLst/>
              <a:rect l="l" t="t" r="r" b="b"/>
              <a:pathLst>
                <a:path w="39427" h="31912" extrusionOk="0">
                  <a:moveTo>
                    <a:pt x="15856" y="1"/>
                  </a:moveTo>
                  <a:lnTo>
                    <a:pt x="14976" y="11328"/>
                  </a:lnTo>
                  <a:lnTo>
                    <a:pt x="6746" y="7076"/>
                  </a:lnTo>
                  <a:lnTo>
                    <a:pt x="6746" y="7076"/>
                  </a:lnTo>
                  <a:cubicBezTo>
                    <a:pt x="6746" y="7076"/>
                    <a:pt x="13546" y="14792"/>
                    <a:pt x="13894" y="15012"/>
                  </a:cubicBezTo>
                  <a:cubicBezTo>
                    <a:pt x="14224" y="15214"/>
                    <a:pt x="1" y="22032"/>
                    <a:pt x="1" y="22032"/>
                  </a:cubicBezTo>
                  <a:lnTo>
                    <a:pt x="16534" y="20786"/>
                  </a:lnTo>
                  <a:lnTo>
                    <a:pt x="16534" y="31912"/>
                  </a:lnTo>
                  <a:cubicBezTo>
                    <a:pt x="16534" y="31912"/>
                    <a:pt x="21226" y="23627"/>
                    <a:pt x="21226" y="23627"/>
                  </a:cubicBezTo>
                  <a:cubicBezTo>
                    <a:pt x="21226" y="23627"/>
                    <a:pt x="34258" y="29382"/>
                    <a:pt x="34258" y="29382"/>
                  </a:cubicBezTo>
                  <a:lnTo>
                    <a:pt x="28429" y="16845"/>
                  </a:lnTo>
                  <a:lnTo>
                    <a:pt x="39427" y="15947"/>
                  </a:lnTo>
                  <a:lnTo>
                    <a:pt x="29346" y="11676"/>
                  </a:lnTo>
                  <a:lnTo>
                    <a:pt x="34734" y="1"/>
                  </a:lnTo>
                  <a:lnTo>
                    <a:pt x="34734" y="1"/>
                  </a:lnTo>
                  <a:cubicBezTo>
                    <a:pt x="34734" y="1"/>
                    <a:pt x="23315" y="7681"/>
                    <a:pt x="23114" y="7827"/>
                  </a:cubicBezTo>
                  <a:lnTo>
                    <a:pt x="15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64"/>
            <p:cNvSpPr/>
            <p:nvPr/>
          </p:nvSpPr>
          <p:spPr>
            <a:xfrm>
              <a:off x="2145250" y="-1713475"/>
              <a:ext cx="1003550" cy="810600"/>
            </a:xfrm>
            <a:custGeom>
              <a:avLst/>
              <a:gdLst/>
              <a:ahLst/>
              <a:cxnLst/>
              <a:rect l="l" t="t" r="r" b="b"/>
              <a:pathLst>
                <a:path w="40142" h="32424" extrusionOk="0">
                  <a:moveTo>
                    <a:pt x="16314" y="385"/>
                  </a:moveTo>
                  <a:lnTo>
                    <a:pt x="23462" y="8083"/>
                  </a:lnTo>
                  <a:lnTo>
                    <a:pt x="23499" y="8138"/>
                  </a:lnTo>
                  <a:lnTo>
                    <a:pt x="23554" y="8101"/>
                  </a:lnTo>
                  <a:cubicBezTo>
                    <a:pt x="23737" y="7973"/>
                    <a:pt x="33341" y="1503"/>
                    <a:pt x="34954" y="422"/>
                  </a:cubicBezTo>
                  <a:lnTo>
                    <a:pt x="34954" y="422"/>
                  </a:lnTo>
                  <a:lnTo>
                    <a:pt x="29675" y="11859"/>
                  </a:lnTo>
                  <a:lnTo>
                    <a:pt x="29639" y="11932"/>
                  </a:lnTo>
                  <a:lnTo>
                    <a:pt x="39518" y="16129"/>
                  </a:lnTo>
                  <a:lnTo>
                    <a:pt x="28814" y="16973"/>
                  </a:lnTo>
                  <a:lnTo>
                    <a:pt x="28704" y="16991"/>
                  </a:lnTo>
                  <a:lnTo>
                    <a:pt x="34514" y="29455"/>
                  </a:lnTo>
                  <a:cubicBezTo>
                    <a:pt x="22303" y="24060"/>
                    <a:pt x="21664" y="23771"/>
                    <a:pt x="21600" y="23771"/>
                  </a:cubicBezTo>
                  <a:cubicBezTo>
                    <a:pt x="21596" y="23771"/>
                    <a:pt x="21594" y="23772"/>
                    <a:pt x="21592" y="23773"/>
                  </a:cubicBezTo>
                  <a:lnTo>
                    <a:pt x="21556" y="23809"/>
                  </a:lnTo>
                  <a:lnTo>
                    <a:pt x="21556" y="23828"/>
                  </a:lnTo>
                  <a:cubicBezTo>
                    <a:pt x="21354" y="24194"/>
                    <a:pt x="17780" y="30499"/>
                    <a:pt x="17010" y="31837"/>
                  </a:cubicBezTo>
                  <a:lnTo>
                    <a:pt x="17010" y="20913"/>
                  </a:lnTo>
                  <a:lnTo>
                    <a:pt x="789" y="22141"/>
                  </a:lnTo>
                  <a:cubicBezTo>
                    <a:pt x="1779" y="21665"/>
                    <a:pt x="4583" y="20327"/>
                    <a:pt x="7369" y="18952"/>
                  </a:cubicBezTo>
                  <a:cubicBezTo>
                    <a:pt x="14352" y="15506"/>
                    <a:pt x="14371" y="15341"/>
                    <a:pt x="14371" y="15231"/>
                  </a:cubicBezTo>
                  <a:lnTo>
                    <a:pt x="14371" y="15176"/>
                  </a:lnTo>
                  <a:lnTo>
                    <a:pt x="14334" y="15158"/>
                  </a:lnTo>
                  <a:cubicBezTo>
                    <a:pt x="14096" y="15011"/>
                    <a:pt x="10192" y="10649"/>
                    <a:pt x="7479" y="7552"/>
                  </a:cubicBezTo>
                  <a:lnTo>
                    <a:pt x="7479" y="7552"/>
                  </a:lnTo>
                  <a:lnTo>
                    <a:pt x="15452" y="11676"/>
                  </a:lnTo>
                  <a:lnTo>
                    <a:pt x="16314" y="385"/>
                  </a:lnTo>
                  <a:close/>
                  <a:moveTo>
                    <a:pt x="35321" y="0"/>
                  </a:moveTo>
                  <a:lnTo>
                    <a:pt x="35101" y="147"/>
                  </a:lnTo>
                  <a:cubicBezTo>
                    <a:pt x="34991" y="220"/>
                    <a:pt x="24397" y="7350"/>
                    <a:pt x="23517" y="7936"/>
                  </a:cubicBezTo>
                  <a:lnTo>
                    <a:pt x="16204" y="37"/>
                  </a:lnTo>
                  <a:lnTo>
                    <a:pt x="15305" y="11437"/>
                  </a:lnTo>
                  <a:lnTo>
                    <a:pt x="6819" y="7038"/>
                  </a:lnTo>
                  <a:lnTo>
                    <a:pt x="7094" y="7350"/>
                  </a:lnTo>
                  <a:cubicBezTo>
                    <a:pt x="7754" y="8101"/>
                    <a:pt x="13473" y="14590"/>
                    <a:pt x="14187" y="15250"/>
                  </a:cubicBezTo>
                  <a:cubicBezTo>
                    <a:pt x="13564" y="15763"/>
                    <a:pt x="5664" y="19649"/>
                    <a:pt x="367" y="22178"/>
                  </a:cubicBezTo>
                  <a:lnTo>
                    <a:pt x="1" y="22361"/>
                  </a:lnTo>
                  <a:lnTo>
                    <a:pt x="16863" y="21078"/>
                  </a:lnTo>
                  <a:lnTo>
                    <a:pt x="16863" y="32424"/>
                  </a:lnTo>
                  <a:lnTo>
                    <a:pt x="17010" y="32167"/>
                  </a:lnTo>
                  <a:cubicBezTo>
                    <a:pt x="20694" y="25660"/>
                    <a:pt x="21482" y="24249"/>
                    <a:pt x="21647" y="23938"/>
                  </a:cubicBezTo>
                  <a:cubicBezTo>
                    <a:pt x="22582" y="24341"/>
                    <a:pt x="34514" y="29620"/>
                    <a:pt x="34643" y="29674"/>
                  </a:cubicBezTo>
                  <a:lnTo>
                    <a:pt x="34826" y="29766"/>
                  </a:lnTo>
                  <a:lnTo>
                    <a:pt x="28942" y="17119"/>
                  </a:lnTo>
                  <a:lnTo>
                    <a:pt x="40141" y="16221"/>
                  </a:lnTo>
                  <a:lnTo>
                    <a:pt x="29840" y="11859"/>
                  </a:lnTo>
                  <a:lnTo>
                    <a:pt x="3532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64"/>
            <p:cNvSpPr/>
            <p:nvPr/>
          </p:nvSpPr>
          <p:spPr>
            <a:xfrm>
              <a:off x="2559950" y="-1363075"/>
              <a:ext cx="80225" cy="107375"/>
            </a:xfrm>
            <a:custGeom>
              <a:avLst/>
              <a:gdLst/>
              <a:ahLst/>
              <a:cxnLst/>
              <a:rect l="l" t="t" r="r" b="b"/>
              <a:pathLst>
                <a:path w="3209" h="4295" extrusionOk="0">
                  <a:moveTo>
                    <a:pt x="270" y="0"/>
                  </a:moveTo>
                  <a:cubicBezTo>
                    <a:pt x="177" y="0"/>
                    <a:pt x="87" y="2"/>
                    <a:pt x="0" y="6"/>
                  </a:cubicBezTo>
                  <a:lnTo>
                    <a:pt x="0" y="152"/>
                  </a:lnTo>
                  <a:cubicBezTo>
                    <a:pt x="477" y="152"/>
                    <a:pt x="1100" y="152"/>
                    <a:pt x="1668" y="391"/>
                  </a:cubicBezTo>
                  <a:cubicBezTo>
                    <a:pt x="2237" y="610"/>
                    <a:pt x="2658" y="995"/>
                    <a:pt x="2841" y="1490"/>
                  </a:cubicBezTo>
                  <a:cubicBezTo>
                    <a:pt x="3043" y="2058"/>
                    <a:pt x="2896" y="2755"/>
                    <a:pt x="2438" y="3268"/>
                  </a:cubicBezTo>
                  <a:cubicBezTo>
                    <a:pt x="2053" y="3726"/>
                    <a:pt x="1448" y="4038"/>
                    <a:pt x="734" y="4148"/>
                  </a:cubicBezTo>
                  <a:lnTo>
                    <a:pt x="770" y="4295"/>
                  </a:lnTo>
                  <a:cubicBezTo>
                    <a:pt x="1503" y="4185"/>
                    <a:pt x="2145" y="3855"/>
                    <a:pt x="2548" y="3378"/>
                  </a:cubicBezTo>
                  <a:cubicBezTo>
                    <a:pt x="3043" y="2810"/>
                    <a:pt x="3208" y="2058"/>
                    <a:pt x="2970" y="1435"/>
                  </a:cubicBezTo>
                  <a:cubicBezTo>
                    <a:pt x="2787" y="904"/>
                    <a:pt x="2328" y="482"/>
                    <a:pt x="1723" y="244"/>
                  </a:cubicBezTo>
                  <a:cubicBezTo>
                    <a:pt x="1224" y="47"/>
                    <a:pt x="712" y="0"/>
                    <a:pt x="27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64"/>
            <p:cNvSpPr/>
            <p:nvPr/>
          </p:nvSpPr>
          <p:spPr>
            <a:xfrm>
              <a:off x="2755150" y="-1363875"/>
              <a:ext cx="78375" cy="109550"/>
            </a:xfrm>
            <a:custGeom>
              <a:avLst/>
              <a:gdLst/>
              <a:ahLst/>
              <a:cxnLst/>
              <a:rect l="l" t="t" r="r" b="b"/>
              <a:pathLst>
                <a:path w="3135" h="4382" extrusionOk="0">
                  <a:moveTo>
                    <a:pt x="3117" y="1"/>
                  </a:moveTo>
                  <a:cubicBezTo>
                    <a:pt x="2493" y="38"/>
                    <a:pt x="1907" y="294"/>
                    <a:pt x="1375" y="532"/>
                  </a:cubicBezTo>
                  <a:cubicBezTo>
                    <a:pt x="1119" y="642"/>
                    <a:pt x="825" y="771"/>
                    <a:pt x="606" y="972"/>
                  </a:cubicBezTo>
                  <a:cubicBezTo>
                    <a:pt x="349" y="1229"/>
                    <a:pt x="184" y="1596"/>
                    <a:pt x="111" y="2054"/>
                  </a:cubicBezTo>
                  <a:cubicBezTo>
                    <a:pt x="1" y="2824"/>
                    <a:pt x="221" y="3777"/>
                    <a:pt x="954" y="4180"/>
                  </a:cubicBezTo>
                  <a:cubicBezTo>
                    <a:pt x="1210" y="4327"/>
                    <a:pt x="1504" y="4382"/>
                    <a:pt x="1797" y="4382"/>
                  </a:cubicBezTo>
                  <a:cubicBezTo>
                    <a:pt x="2182" y="4382"/>
                    <a:pt x="2585" y="4290"/>
                    <a:pt x="2970" y="4198"/>
                  </a:cubicBezTo>
                  <a:lnTo>
                    <a:pt x="2933" y="4033"/>
                  </a:lnTo>
                  <a:cubicBezTo>
                    <a:pt x="2555" y="4138"/>
                    <a:pt x="2165" y="4225"/>
                    <a:pt x="1798" y="4225"/>
                  </a:cubicBezTo>
                  <a:cubicBezTo>
                    <a:pt x="1524" y="4225"/>
                    <a:pt x="1262" y="4177"/>
                    <a:pt x="1027" y="4052"/>
                  </a:cubicBezTo>
                  <a:cubicBezTo>
                    <a:pt x="349" y="3685"/>
                    <a:pt x="166" y="2787"/>
                    <a:pt x="257" y="2072"/>
                  </a:cubicBezTo>
                  <a:cubicBezTo>
                    <a:pt x="331" y="1651"/>
                    <a:pt x="477" y="1302"/>
                    <a:pt x="716" y="1082"/>
                  </a:cubicBezTo>
                  <a:cubicBezTo>
                    <a:pt x="917" y="899"/>
                    <a:pt x="1192" y="771"/>
                    <a:pt x="1449" y="661"/>
                  </a:cubicBezTo>
                  <a:cubicBezTo>
                    <a:pt x="1980" y="423"/>
                    <a:pt x="2530" y="184"/>
                    <a:pt x="3135" y="148"/>
                  </a:cubicBezTo>
                  <a:lnTo>
                    <a:pt x="311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" name="Google Shape;1289;p64"/>
            <p:cNvSpPr/>
            <p:nvPr/>
          </p:nvSpPr>
          <p:spPr>
            <a:xfrm>
              <a:off x="2633275" y="-1333100"/>
              <a:ext cx="130600" cy="72875"/>
            </a:xfrm>
            <a:custGeom>
              <a:avLst/>
              <a:gdLst/>
              <a:ahLst/>
              <a:cxnLst/>
              <a:rect l="l" t="t" r="r" b="b"/>
              <a:pathLst>
                <a:path w="5224" h="2915" extrusionOk="0">
                  <a:moveTo>
                    <a:pt x="740" y="1"/>
                  </a:moveTo>
                  <a:cubicBezTo>
                    <a:pt x="580" y="1"/>
                    <a:pt x="428" y="39"/>
                    <a:pt x="312" y="145"/>
                  </a:cubicBezTo>
                  <a:cubicBezTo>
                    <a:pt x="165" y="291"/>
                    <a:pt x="128" y="511"/>
                    <a:pt x="92" y="731"/>
                  </a:cubicBezTo>
                  <a:cubicBezTo>
                    <a:pt x="73" y="914"/>
                    <a:pt x="55" y="1079"/>
                    <a:pt x="37" y="1263"/>
                  </a:cubicBezTo>
                  <a:cubicBezTo>
                    <a:pt x="18" y="1391"/>
                    <a:pt x="0" y="1501"/>
                    <a:pt x="37" y="1629"/>
                  </a:cubicBezTo>
                  <a:cubicBezTo>
                    <a:pt x="73" y="1739"/>
                    <a:pt x="147" y="1831"/>
                    <a:pt x="238" y="1923"/>
                  </a:cubicBezTo>
                  <a:cubicBezTo>
                    <a:pt x="881" y="2594"/>
                    <a:pt x="1675" y="2914"/>
                    <a:pt x="2485" y="2914"/>
                  </a:cubicBezTo>
                  <a:cubicBezTo>
                    <a:pt x="3222" y="2914"/>
                    <a:pt x="3974" y="2649"/>
                    <a:pt x="4637" y="2142"/>
                  </a:cubicBezTo>
                  <a:cubicBezTo>
                    <a:pt x="4766" y="2032"/>
                    <a:pt x="4912" y="1923"/>
                    <a:pt x="4967" y="1758"/>
                  </a:cubicBezTo>
                  <a:cubicBezTo>
                    <a:pt x="5022" y="1648"/>
                    <a:pt x="5022" y="1538"/>
                    <a:pt x="5041" y="1428"/>
                  </a:cubicBezTo>
                  <a:cubicBezTo>
                    <a:pt x="5077" y="1061"/>
                    <a:pt x="5224" y="639"/>
                    <a:pt x="4967" y="346"/>
                  </a:cubicBezTo>
                  <a:cubicBezTo>
                    <a:pt x="4762" y="109"/>
                    <a:pt x="4526" y="19"/>
                    <a:pt x="4283" y="19"/>
                  </a:cubicBezTo>
                  <a:cubicBezTo>
                    <a:pt x="3962" y="19"/>
                    <a:pt x="3628" y="177"/>
                    <a:pt x="3336" y="365"/>
                  </a:cubicBezTo>
                  <a:cubicBezTo>
                    <a:pt x="3226" y="438"/>
                    <a:pt x="3098" y="493"/>
                    <a:pt x="2988" y="511"/>
                  </a:cubicBezTo>
                  <a:cubicBezTo>
                    <a:pt x="2887" y="533"/>
                    <a:pt x="2785" y="543"/>
                    <a:pt x="2684" y="543"/>
                  </a:cubicBezTo>
                  <a:cubicBezTo>
                    <a:pt x="2529" y="543"/>
                    <a:pt x="2373" y="519"/>
                    <a:pt x="2218" y="475"/>
                  </a:cubicBezTo>
                  <a:cubicBezTo>
                    <a:pt x="1833" y="346"/>
                    <a:pt x="1485" y="163"/>
                    <a:pt x="1100" y="53"/>
                  </a:cubicBezTo>
                  <a:cubicBezTo>
                    <a:pt x="983" y="22"/>
                    <a:pt x="859" y="1"/>
                    <a:pt x="74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64"/>
            <p:cNvSpPr/>
            <p:nvPr/>
          </p:nvSpPr>
          <p:spPr>
            <a:xfrm>
              <a:off x="2790450" y="-1345675"/>
              <a:ext cx="80650" cy="66525"/>
            </a:xfrm>
            <a:custGeom>
              <a:avLst/>
              <a:gdLst/>
              <a:ahLst/>
              <a:cxnLst/>
              <a:rect l="l" t="t" r="r" b="b"/>
              <a:pathLst>
                <a:path w="3226" h="2661" extrusionOk="0">
                  <a:moveTo>
                    <a:pt x="1661" y="0"/>
                  </a:moveTo>
                  <a:cubicBezTo>
                    <a:pt x="1118" y="0"/>
                    <a:pt x="581" y="260"/>
                    <a:pt x="293" y="739"/>
                  </a:cubicBezTo>
                  <a:cubicBezTo>
                    <a:pt x="0" y="1216"/>
                    <a:pt x="73" y="1894"/>
                    <a:pt x="477" y="2279"/>
                  </a:cubicBezTo>
                  <a:cubicBezTo>
                    <a:pt x="740" y="2531"/>
                    <a:pt x="1096" y="2661"/>
                    <a:pt x="1455" y="2661"/>
                  </a:cubicBezTo>
                  <a:cubicBezTo>
                    <a:pt x="1672" y="2661"/>
                    <a:pt x="1890" y="2614"/>
                    <a:pt x="2090" y="2517"/>
                  </a:cubicBezTo>
                  <a:cubicBezTo>
                    <a:pt x="2768" y="2206"/>
                    <a:pt x="3226" y="1454"/>
                    <a:pt x="3006" y="813"/>
                  </a:cubicBezTo>
                  <a:cubicBezTo>
                    <a:pt x="2914" y="593"/>
                    <a:pt x="2749" y="391"/>
                    <a:pt x="2493" y="226"/>
                  </a:cubicBezTo>
                  <a:cubicBezTo>
                    <a:pt x="2239" y="74"/>
                    <a:pt x="1949" y="0"/>
                    <a:pt x="16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64"/>
            <p:cNvSpPr/>
            <p:nvPr/>
          </p:nvSpPr>
          <p:spPr>
            <a:xfrm>
              <a:off x="2516225" y="-1346600"/>
              <a:ext cx="89575" cy="63500"/>
            </a:xfrm>
            <a:custGeom>
              <a:avLst/>
              <a:gdLst/>
              <a:ahLst/>
              <a:cxnLst/>
              <a:rect l="l" t="t" r="r" b="b"/>
              <a:pathLst>
                <a:path w="3583" h="2540" extrusionOk="0">
                  <a:moveTo>
                    <a:pt x="1748" y="0"/>
                  </a:moveTo>
                  <a:cubicBezTo>
                    <a:pt x="846" y="0"/>
                    <a:pt x="0" y="479"/>
                    <a:pt x="320" y="1418"/>
                  </a:cubicBezTo>
                  <a:cubicBezTo>
                    <a:pt x="570" y="2105"/>
                    <a:pt x="1325" y="2539"/>
                    <a:pt x="2042" y="2539"/>
                  </a:cubicBezTo>
                  <a:cubicBezTo>
                    <a:pt x="2167" y="2539"/>
                    <a:pt x="2290" y="2526"/>
                    <a:pt x="2409" y="2499"/>
                  </a:cubicBezTo>
                  <a:cubicBezTo>
                    <a:pt x="2996" y="2353"/>
                    <a:pt x="3582" y="1821"/>
                    <a:pt x="3509" y="1161"/>
                  </a:cubicBezTo>
                  <a:cubicBezTo>
                    <a:pt x="3405" y="383"/>
                    <a:pt x="2554" y="0"/>
                    <a:pt x="17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64"/>
            <p:cNvSpPr/>
            <p:nvPr/>
          </p:nvSpPr>
          <p:spPr>
            <a:xfrm>
              <a:off x="2561325" y="-1313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64"/>
            <p:cNvSpPr/>
            <p:nvPr/>
          </p:nvSpPr>
          <p:spPr>
            <a:xfrm>
              <a:off x="2645175" y="-1500325"/>
              <a:ext cx="45400" cy="136900"/>
            </a:xfrm>
            <a:custGeom>
              <a:avLst/>
              <a:gdLst/>
              <a:ahLst/>
              <a:cxnLst/>
              <a:rect l="l" t="t" r="r" b="b"/>
              <a:pathLst>
                <a:path w="1816" h="5476" extrusionOk="0">
                  <a:moveTo>
                    <a:pt x="911" y="1"/>
                  </a:moveTo>
                  <a:cubicBezTo>
                    <a:pt x="804" y="1"/>
                    <a:pt x="699" y="23"/>
                    <a:pt x="606" y="70"/>
                  </a:cubicBezTo>
                  <a:cubicBezTo>
                    <a:pt x="129" y="309"/>
                    <a:pt x="111" y="1042"/>
                    <a:pt x="74" y="1500"/>
                  </a:cubicBezTo>
                  <a:cubicBezTo>
                    <a:pt x="19" y="2398"/>
                    <a:pt x="1" y="3333"/>
                    <a:pt x="239" y="4213"/>
                  </a:cubicBezTo>
                  <a:cubicBezTo>
                    <a:pt x="335" y="4595"/>
                    <a:pt x="745" y="5476"/>
                    <a:pt x="1184" y="5476"/>
                  </a:cubicBezTo>
                  <a:cubicBezTo>
                    <a:pt x="1334" y="5476"/>
                    <a:pt x="1487" y="5372"/>
                    <a:pt x="1632" y="5111"/>
                  </a:cubicBezTo>
                  <a:cubicBezTo>
                    <a:pt x="1742" y="4927"/>
                    <a:pt x="1760" y="4689"/>
                    <a:pt x="1760" y="4488"/>
                  </a:cubicBezTo>
                  <a:cubicBezTo>
                    <a:pt x="1815" y="3351"/>
                    <a:pt x="1815" y="2233"/>
                    <a:pt x="1742" y="1097"/>
                  </a:cubicBezTo>
                  <a:cubicBezTo>
                    <a:pt x="1724" y="822"/>
                    <a:pt x="1687" y="528"/>
                    <a:pt x="1522" y="290"/>
                  </a:cubicBezTo>
                  <a:cubicBezTo>
                    <a:pt x="1372" y="103"/>
                    <a:pt x="1138" y="1"/>
                    <a:pt x="91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64"/>
            <p:cNvSpPr/>
            <p:nvPr/>
          </p:nvSpPr>
          <p:spPr>
            <a:xfrm>
              <a:off x="2710250" y="-1500600"/>
              <a:ext cx="46300" cy="137850"/>
            </a:xfrm>
            <a:custGeom>
              <a:avLst/>
              <a:gdLst/>
              <a:ahLst/>
              <a:cxnLst/>
              <a:rect l="l" t="t" r="r" b="b"/>
              <a:pathLst>
                <a:path w="1852" h="5514" extrusionOk="0">
                  <a:moveTo>
                    <a:pt x="1021" y="1"/>
                  </a:moveTo>
                  <a:cubicBezTo>
                    <a:pt x="792" y="1"/>
                    <a:pt x="610" y="145"/>
                    <a:pt x="477" y="338"/>
                  </a:cubicBezTo>
                  <a:cubicBezTo>
                    <a:pt x="330" y="558"/>
                    <a:pt x="257" y="851"/>
                    <a:pt x="220" y="1053"/>
                  </a:cubicBezTo>
                  <a:cubicBezTo>
                    <a:pt x="0" y="2244"/>
                    <a:pt x="55" y="3454"/>
                    <a:pt x="129" y="4663"/>
                  </a:cubicBezTo>
                  <a:cubicBezTo>
                    <a:pt x="129" y="4847"/>
                    <a:pt x="147" y="5030"/>
                    <a:pt x="220" y="5213"/>
                  </a:cubicBezTo>
                  <a:cubicBezTo>
                    <a:pt x="320" y="5423"/>
                    <a:pt x="491" y="5513"/>
                    <a:pt x="673" y="5513"/>
                  </a:cubicBezTo>
                  <a:cubicBezTo>
                    <a:pt x="825" y="5513"/>
                    <a:pt x="985" y="5450"/>
                    <a:pt x="1118" y="5342"/>
                  </a:cubicBezTo>
                  <a:cubicBezTo>
                    <a:pt x="1412" y="5122"/>
                    <a:pt x="1430" y="4773"/>
                    <a:pt x="1503" y="4444"/>
                  </a:cubicBezTo>
                  <a:cubicBezTo>
                    <a:pt x="1705" y="3399"/>
                    <a:pt x="1852" y="2336"/>
                    <a:pt x="1815" y="1273"/>
                  </a:cubicBezTo>
                  <a:cubicBezTo>
                    <a:pt x="1815" y="1034"/>
                    <a:pt x="1797" y="778"/>
                    <a:pt x="1705" y="539"/>
                  </a:cubicBezTo>
                  <a:cubicBezTo>
                    <a:pt x="1613" y="301"/>
                    <a:pt x="1430" y="100"/>
                    <a:pt x="1192" y="26"/>
                  </a:cubicBezTo>
                  <a:cubicBezTo>
                    <a:pt x="1132" y="9"/>
                    <a:pt x="1075" y="1"/>
                    <a:pt x="102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64"/>
            <p:cNvSpPr/>
            <p:nvPr/>
          </p:nvSpPr>
          <p:spPr>
            <a:xfrm>
              <a:off x="2914150" y="-1587925"/>
              <a:ext cx="33950" cy="59575"/>
            </a:xfrm>
            <a:custGeom>
              <a:avLst/>
              <a:gdLst/>
              <a:ahLst/>
              <a:cxnLst/>
              <a:rect l="l" t="t" r="r" b="b"/>
              <a:pathLst>
                <a:path w="1358" h="2383" extrusionOk="0">
                  <a:moveTo>
                    <a:pt x="1211" y="0"/>
                  </a:moveTo>
                  <a:cubicBezTo>
                    <a:pt x="844" y="788"/>
                    <a:pt x="422" y="1558"/>
                    <a:pt x="1" y="2310"/>
                  </a:cubicBezTo>
                  <a:lnTo>
                    <a:pt x="129" y="2383"/>
                  </a:lnTo>
                  <a:cubicBezTo>
                    <a:pt x="569" y="1631"/>
                    <a:pt x="972" y="843"/>
                    <a:pt x="1357" y="73"/>
                  </a:cubicBezTo>
                  <a:lnTo>
                    <a:pt x="12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64"/>
            <p:cNvSpPr/>
            <p:nvPr/>
          </p:nvSpPr>
          <p:spPr>
            <a:xfrm>
              <a:off x="2865575" y="-1497200"/>
              <a:ext cx="35775" cy="65075"/>
            </a:xfrm>
            <a:custGeom>
              <a:avLst/>
              <a:gdLst/>
              <a:ahLst/>
              <a:cxnLst/>
              <a:rect l="l" t="t" r="r" b="b"/>
              <a:pathLst>
                <a:path w="1431" h="2603" extrusionOk="0">
                  <a:moveTo>
                    <a:pt x="1302" y="0"/>
                  </a:moveTo>
                  <a:lnTo>
                    <a:pt x="1" y="2530"/>
                  </a:lnTo>
                  <a:lnTo>
                    <a:pt x="129" y="2603"/>
                  </a:lnTo>
                  <a:lnTo>
                    <a:pt x="1431" y="55"/>
                  </a:lnTo>
                  <a:lnTo>
                    <a:pt x="13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64"/>
            <p:cNvSpPr/>
            <p:nvPr/>
          </p:nvSpPr>
          <p:spPr>
            <a:xfrm>
              <a:off x="2543450" y="-1526075"/>
              <a:ext cx="15150" cy="121450"/>
            </a:xfrm>
            <a:custGeom>
              <a:avLst/>
              <a:gdLst/>
              <a:ahLst/>
              <a:cxnLst/>
              <a:rect l="l" t="t" r="r" b="b"/>
              <a:pathLst>
                <a:path w="606" h="4858" extrusionOk="0">
                  <a:moveTo>
                    <a:pt x="459" y="1"/>
                  </a:moveTo>
                  <a:lnTo>
                    <a:pt x="1" y="4839"/>
                  </a:lnTo>
                  <a:lnTo>
                    <a:pt x="166" y="4858"/>
                  </a:lnTo>
                  <a:lnTo>
                    <a:pt x="606" y="19"/>
                  </a:lnTo>
                  <a:lnTo>
                    <a:pt x="45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" name="Google Shape;1298;p64"/>
            <p:cNvSpPr/>
            <p:nvPr/>
          </p:nvSpPr>
          <p:spPr>
            <a:xfrm>
              <a:off x="2554900" y="-1572350"/>
              <a:ext cx="5075" cy="24775"/>
            </a:xfrm>
            <a:custGeom>
              <a:avLst/>
              <a:gdLst/>
              <a:ahLst/>
              <a:cxnLst/>
              <a:rect l="l" t="t" r="r" b="b"/>
              <a:pathLst>
                <a:path w="203" h="991" extrusionOk="0">
                  <a:moveTo>
                    <a:pt x="1" y="0"/>
                  </a:moveTo>
                  <a:lnTo>
                    <a:pt x="1" y="55"/>
                  </a:lnTo>
                  <a:cubicBezTo>
                    <a:pt x="1" y="202"/>
                    <a:pt x="19" y="367"/>
                    <a:pt x="19" y="532"/>
                  </a:cubicBezTo>
                  <a:cubicBezTo>
                    <a:pt x="38" y="678"/>
                    <a:pt x="38" y="843"/>
                    <a:pt x="38" y="990"/>
                  </a:cubicBezTo>
                  <a:lnTo>
                    <a:pt x="202" y="990"/>
                  </a:lnTo>
                  <a:cubicBezTo>
                    <a:pt x="202" y="843"/>
                    <a:pt x="184" y="678"/>
                    <a:pt x="184" y="514"/>
                  </a:cubicBezTo>
                  <a:cubicBezTo>
                    <a:pt x="166" y="367"/>
                    <a:pt x="148" y="202"/>
                    <a:pt x="148" y="55"/>
                  </a:cubicBezTo>
                  <a:lnTo>
                    <a:pt x="14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" name="Google Shape;1299;p64"/>
            <p:cNvSpPr/>
            <p:nvPr/>
          </p:nvSpPr>
          <p:spPr>
            <a:xfrm>
              <a:off x="2633275" y="-1143575"/>
              <a:ext cx="95325" cy="82625"/>
            </a:xfrm>
            <a:custGeom>
              <a:avLst/>
              <a:gdLst/>
              <a:ahLst/>
              <a:cxnLst/>
              <a:rect l="l" t="t" r="r" b="b"/>
              <a:pathLst>
                <a:path w="3813" h="3305" extrusionOk="0">
                  <a:moveTo>
                    <a:pt x="1488" y="0"/>
                  </a:moveTo>
                  <a:cubicBezTo>
                    <a:pt x="1475" y="0"/>
                    <a:pt x="1462" y="2"/>
                    <a:pt x="1448" y="5"/>
                  </a:cubicBezTo>
                  <a:cubicBezTo>
                    <a:pt x="1375" y="42"/>
                    <a:pt x="1338" y="115"/>
                    <a:pt x="1320" y="152"/>
                  </a:cubicBezTo>
                  <a:cubicBezTo>
                    <a:pt x="880" y="1178"/>
                    <a:pt x="422" y="2223"/>
                    <a:pt x="0" y="3249"/>
                  </a:cubicBezTo>
                  <a:lnTo>
                    <a:pt x="147" y="3304"/>
                  </a:lnTo>
                  <a:cubicBezTo>
                    <a:pt x="568" y="2278"/>
                    <a:pt x="1008" y="1233"/>
                    <a:pt x="1466" y="207"/>
                  </a:cubicBezTo>
                  <a:cubicBezTo>
                    <a:pt x="1466" y="207"/>
                    <a:pt x="1485" y="170"/>
                    <a:pt x="1503" y="152"/>
                  </a:cubicBezTo>
                  <a:cubicBezTo>
                    <a:pt x="1503" y="152"/>
                    <a:pt x="1540" y="170"/>
                    <a:pt x="1558" y="170"/>
                  </a:cubicBezTo>
                  <a:lnTo>
                    <a:pt x="3758" y="1215"/>
                  </a:lnTo>
                  <a:lnTo>
                    <a:pt x="3813" y="1068"/>
                  </a:lnTo>
                  <a:lnTo>
                    <a:pt x="1631" y="42"/>
                  </a:lnTo>
                  <a:cubicBezTo>
                    <a:pt x="1587" y="27"/>
                    <a:pt x="1542" y="0"/>
                    <a:pt x="148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00" name="Google Shape;1300;p64"/>
          <p:cNvSpPr/>
          <p:nvPr/>
        </p:nvSpPr>
        <p:spPr>
          <a:xfrm>
            <a:off x="400050" y="822750"/>
            <a:ext cx="8335200" cy="1444200"/>
          </a:xfrm>
          <a:prstGeom prst="rect">
            <a:avLst/>
          </a:prstGeom>
          <a:solidFill>
            <a:schemeClr val="l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1" name="Google Shape;1301;p64"/>
          <p:cNvSpPr txBox="1">
            <a:spLocks noGrp="1"/>
          </p:cNvSpPr>
          <p:nvPr>
            <p:ph type="title"/>
          </p:nvPr>
        </p:nvSpPr>
        <p:spPr>
          <a:xfrm>
            <a:off x="669968" y="978585"/>
            <a:ext cx="8152322" cy="140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2D ART &amp; PRELIMINARY CONCEPTS</a:t>
            </a:r>
            <a:endParaRPr sz="3600"/>
          </a:p>
        </p:txBody>
      </p:sp>
      <p:sp>
        <p:nvSpPr>
          <p:cNvPr id="1302" name="Google Shape;1302;p64"/>
          <p:cNvSpPr/>
          <p:nvPr/>
        </p:nvSpPr>
        <p:spPr>
          <a:xfrm rot="10800000">
            <a:off x="402025" y="3652723"/>
            <a:ext cx="8335200" cy="1075800"/>
          </a:xfrm>
          <a:prstGeom prst="round2SameRect">
            <a:avLst>
              <a:gd name="adj1" fmla="val 20180"/>
              <a:gd name="adj2" fmla="val 0"/>
            </a:avLst>
          </a:prstGeom>
          <a:solidFill>
            <a:schemeClr val="dk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4" name="Google Shape;1304;p64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PROCESSES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656F6-3DED-D46F-20AC-399028F1E1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986" y="703544"/>
            <a:ext cx="3624664" cy="1543200"/>
          </a:xfrm>
        </p:spPr>
        <p:txBody>
          <a:bodyPr/>
          <a:lstStyle/>
          <a:p>
            <a:r>
              <a:rPr lang="en-US" sz="2400"/>
              <a:t>“Your app is 3D-based– how does 2D come into it?”</a:t>
            </a:r>
          </a:p>
        </p:txBody>
      </p:sp>
      <p:sp>
        <p:nvSpPr>
          <p:cNvPr id="6" name="Google Shape;1310;p65">
            <a:extLst>
              <a:ext uri="{FF2B5EF4-FFF2-40B4-BE49-F238E27FC236}">
                <a16:creationId xmlns:a16="http://schemas.microsoft.com/office/drawing/2014/main" id="{EF5B71AF-064A-474F-E5A3-E183683B37CE}"/>
              </a:ext>
            </a:extLst>
          </p:cNvPr>
          <p:cNvSpPr txBox="1">
            <a:spLocks/>
          </p:cNvSpPr>
          <p:nvPr/>
        </p:nvSpPr>
        <p:spPr>
          <a:xfrm>
            <a:off x="838985" y="2008694"/>
            <a:ext cx="3841367" cy="47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>
                <a:latin typeface="Barlow"/>
              </a:rPr>
              <a:t>You would be surprised! </a:t>
            </a:r>
          </a:p>
          <a:p>
            <a:r>
              <a:rPr lang="en-GB">
                <a:latin typeface="Barlow" pitchFamily="2" charset="77"/>
              </a:rPr>
              <a:t>2D artwork is often the starting point for the things we see daily– VFX in media, architecture, 3D models and of course, illustration. </a:t>
            </a:r>
          </a:p>
          <a:p>
            <a:endParaRPr lang="en-GB">
              <a:latin typeface="Barlow" pitchFamily="2" charset="77"/>
            </a:endParaRPr>
          </a:p>
          <a:p>
            <a:r>
              <a:rPr lang="en-GB">
                <a:latin typeface="Barlow"/>
              </a:rPr>
              <a:t>My role as a 2D artist is integral to the process of 3D modelling in particular, I can input details and keep them consistent (something AI just can’t do at the moment </a:t>
            </a:r>
            <a:r>
              <a:rPr lang="en-GB">
                <a:latin typeface="Barlow"/>
                <a:sym typeface="Wingdings" pitchFamily="2" charset="2"/>
              </a:rPr>
              <a:t>).  </a:t>
            </a:r>
            <a:endParaRPr lang="en-GB">
              <a:latin typeface="Barlow"/>
            </a:endParaRPr>
          </a:p>
          <a:p>
            <a:endParaRPr lang="en-GB">
              <a:latin typeface="Barlow" pitchFamily="2" charset="77"/>
              <a:sym typeface="Wingdings" pitchFamily="2" charset="2"/>
            </a:endParaRPr>
          </a:p>
          <a:p>
            <a:r>
              <a:rPr lang="en-GB">
                <a:latin typeface="Barlow"/>
                <a:sym typeface="Wingdings" pitchFamily="2" charset="2"/>
              </a:rPr>
              <a:t>We’re proud to say our 2D art is completely AI-free!</a:t>
            </a:r>
            <a:endParaRPr lang="en-GB">
              <a:latin typeface="Barlow"/>
            </a:endParaRPr>
          </a:p>
        </p:txBody>
      </p:sp>
      <p:pic>
        <p:nvPicPr>
          <p:cNvPr id="9" name="Picture 8" descr="A bedroom with a bed and a computer&#10;&#10;AI-generated content may be incorrect.">
            <a:extLst>
              <a:ext uri="{FF2B5EF4-FFF2-40B4-BE49-F238E27FC236}">
                <a16:creationId xmlns:a16="http://schemas.microsoft.com/office/drawing/2014/main" id="{C2455C90-EFC5-B1BE-A487-58BED1F74C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24708">
            <a:off x="7791274" y="1879530"/>
            <a:ext cx="1027479" cy="12105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8A114F3-532F-5009-6BE4-79F51C1F34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24" t="3400" r="29985" b="-231"/>
          <a:stretch>
            <a:fillRect/>
          </a:stretch>
        </p:blipFill>
        <p:spPr>
          <a:xfrm rot="20977101">
            <a:off x="7823156" y="319775"/>
            <a:ext cx="963714" cy="12456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1" name="Picture 10" descr="A pink letters on a black background&#10;&#10;AI-generated content may be incorrect.">
            <a:extLst>
              <a:ext uri="{FF2B5EF4-FFF2-40B4-BE49-F238E27FC236}">
                <a16:creationId xmlns:a16="http://schemas.microsoft.com/office/drawing/2014/main" id="{762CDC36-7D02-DCD1-5E48-FD6F562BFB4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48" t="4211" r="2736" b="5000"/>
          <a:stretch>
            <a:fillRect/>
          </a:stretch>
        </p:blipFill>
        <p:spPr>
          <a:xfrm>
            <a:off x="5550943" y="2336263"/>
            <a:ext cx="2014678" cy="5311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pic>
        <p:nvPicPr>
          <p:cNvPr id="7" name="Picture 6" descr="Cartoon of a rabbit&#10;&#10;AI-generated content may be incorrect.">
            <a:extLst>
              <a:ext uri="{FF2B5EF4-FFF2-40B4-BE49-F238E27FC236}">
                <a16:creationId xmlns:a16="http://schemas.microsoft.com/office/drawing/2014/main" id="{7BDC4815-704E-9542-2916-9284E3F5F5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294176">
            <a:off x="4480233" y="-9272"/>
            <a:ext cx="3117814" cy="226029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8" name="Picture 7" descr="Cartoon of a fox wearing glasses&#10;&#10;AI-generated content may be incorrect.">
            <a:extLst>
              <a:ext uri="{FF2B5EF4-FFF2-40B4-BE49-F238E27FC236}">
                <a16:creationId xmlns:a16="http://schemas.microsoft.com/office/drawing/2014/main" id="{97DF4805-2057-AB11-EB72-407E5069159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7" t="4164" r="165" b="-118"/>
          <a:stretch>
            <a:fillRect/>
          </a:stretch>
        </p:blipFill>
        <p:spPr>
          <a:xfrm rot="299482">
            <a:off x="5093968" y="3025995"/>
            <a:ext cx="3564690" cy="19901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4731161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A1E94-3F22-FD26-E2BF-CA4114DC5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DB6CD-124D-13E9-765E-0E5ABFD89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4516" y="855973"/>
            <a:ext cx="6505806" cy="1019188"/>
          </a:xfrm>
        </p:spPr>
        <p:txBody>
          <a:bodyPr/>
          <a:lstStyle/>
          <a:p>
            <a:r>
              <a:rPr lang="en-US" sz="2400"/>
              <a:t>What is the relevancy and importance of promotional material?</a:t>
            </a:r>
          </a:p>
        </p:txBody>
      </p:sp>
      <p:sp>
        <p:nvSpPr>
          <p:cNvPr id="6" name="Google Shape;1310;p65">
            <a:extLst>
              <a:ext uri="{FF2B5EF4-FFF2-40B4-BE49-F238E27FC236}">
                <a16:creationId xmlns:a16="http://schemas.microsoft.com/office/drawing/2014/main" id="{3D62ECB5-A76C-4263-1ACC-5B8A84812D5B}"/>
              </a:ext>
            </a:extLst>
          </p:cNvPr>
          <p:cNvSpPr txBox="1">
            <a:spLocks/>
          </p:cNvSpPr>
          <p:nvPr/>
        </p:nvSpPr>
        <p:spPr>
          <a:xfrm>
            <a:off x="5249482" y="1809519"/>
            <a:ext cx="2991267" cy="2478008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1800">
                <a:latin typeface="Barlow" pitchFamily="2" charset="77"/>
              </a:rPr>
              <a:t>Whilst our trailer tells you what PAWSUMO is about, one of my jobs was to make our pet lineup look fun– this is what makes people click or tap! </a:t>
            </a:r>
          </a:p>
          <a:p>
            <a:endParaRPr lang="en-GB" sz="1800">
              <a:latin typeface="Barlow" pitchFamily="2" charset="77"/>
            </a:endParaRPr>
          </a:p>
          <a:p>
            <a:r>
              <a:rPr lang="en-GB" sz="1800">
                <a:latin typeface="Barlow" pitchFamily="2" charset="77"/>
              </a:rPr>
              <a:t>I think my personal favourite might be a little obvious </a:t>
            </a:r>
            <a:r>
              <a:rPr lang="en-GB" sz="1800">
                <a:latin typeface="Barlow" pitchFamily="2" charset="77"/>
                <a:sym typeface="Wingdings" pitchFamily="2" charset="2"/>
              </a:rPr>
              <a:t></a:t>
            </a:r>
            <a:endParaRPr lang="en-GB" sz="1800">
              <a:latin typeface="Barlow" pitchFamily="2" charset="77"/>
            </a:endParaRPr>
          </a:p>
        </p:txBody>
      </p:sp>
      <p:pic>
        <p:nvPicPr>
          <p:cNvPr id="4" name="Picture 3" descr="Cartoon of a cartoon character holding a device&#10;&#10;AI-generated content may be incorrect.">
            <a:extLst>
              <a:ext uri="{FF2B5EF4-FFF2-40B4-BE49-F238E27FC236}">
                <a16:creationId xmlns:a16="http://schemas.microsoft.com/office/drawing/2014/main" id="{F22D4147-E7DE-EAA0-BBD1-22918858A5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4517" y="1875161"/>
            <a:ext cx="2675392" cy="299857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9" name="Picture 8" descr="A cartoon of a cat&#10;&#10;AI-generated content may be incorrect.">
            <a:extLst>
              <a:ext uri="{FF2B5EF4-FFF2-40B4-BE49-F238E27FC236}">
                <a16:creationId xmlns:a16="http://schemas.microsoft.com/office/drawing/2014/main" id="{670EC0DA-AA08-4AAC-C2D6-7651AE01DA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678" y="192238"/>
            <a:ext cx="1508368" cy="3638276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8713437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8" name="Google Shape;1328;p67"/>
          <p:cNvSpPr txBox="1">
            <a:spLocks noGrp="1"/>
          </p:cNvSpPr>
          <p:nvPr>
            <p:ph type="title"/>
          </p:nvPr>
        </p:nvSpPr>
        <p:spPr>
          <a:xfrm>
            <a:off x="713250" y="819150"/>
            <a:ext cx="7717500" cy="618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TIMELAPSES</a:t>
            </a:r>
            <a:endParaRPr/>
          </a:p>
        </p:txBody>
      </p:sp>
      <p:sp>
        <p:nvSpPr>
          <p:cNvPr id="1336" name="Google Shape;1336;p67"/>
          <p:cNvSpPr txBox="1">
            <a:spLocks noGrp="1"/>
          </p:cNvSpPr>
          <p:nvPr>
            <p:ph type="subTitle" idx="4294967295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PROCESSES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cxnSp>
        <p:nvCxnSpPr>
          <p:cNvPr id="1337" name="Google Shape;1337;p67"/>
          <p:cNvCxnSpPr/>
          <p:nvPr/>
        </p:nvCxnSpPr>
        <p:spPr>
          <a:xfrm>
            <a:off x="5424500" y="3088400"/>
            <a:ext cx="33195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338" name="Google Shape;1338;p67"/>
          <p:cNvCxnSpPr/>
          <p:nvPr/>
        </p:nvCxnSpPr>
        <p:spPr>
          <a:xfrm>
            <a:off x="5424500" y="1462100"/>
            <a:ext cx="0" cy="32526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39" name="Google Shape;1339;p67"/>
          <p:cNvSpPr txBox="1"/>
          <p:nvPr/>
        </p:nvSpPr>
        <p:spPr>
          <a:xfrm>
            <a:off x="5743587" y="1724750"/>
            <a:ext cx="26634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accent2"/>
                </a:solidFill>
                <a:latin typeface="Dela Gothic One"/>
                <a:ea typeface="Dela Gothic One"/>
                <a:cs typeface="Dela Gothic One"/>
                <a:sym typeface="Dela Gothic One"/>
              </a:rPr>
              <a:t>STYLISATION</a:t>
            </a:r>
            <a:endParaRPr sz="1700">
              <a:solidFill>
                <a:schemeClr val="accent2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1340" name="Google Shape;1340;p67"/>
          <p:cNvSpPr txBox="1"/>
          <p:nvPr/>
        </p:nvSpPr>
        <p:spPr>
          <a:xfrm>
            <a:off x="5743587" y="2153101"/>
            <a:ext cx="2662200" cy="61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">
                <a:latin typeface="Barlow Medium"/>
                <a:ea typeface="Barlow Medium"/>
                <a:cs typeface="Barlow Medium"/>
                <a:sym typeface="Barlow Medium"/>
              </a:rPr>
              <a:t>We wanted to shoot for graphical and bold with PAWSUMO!’s art style. </a:t>
            </a:r>
            <a:endParaRPr>
              <a:solidFill>
                <a:srgbClr val="000000"/>
              </a:solidFill>
              <a:latin typeface="Barlow Medium"/>
              <a:ea typeface="Barlow Medium"/>
              <a:cs typeface="Barlow Medium"/>
              <a:sym typeface="Barlow Medium"/>
            </a:endParaRPr>
          </a:p>
        </p:txBody>
      </p:sp>
      <p:sp>
        <p:nvSpPr>
          <p:cNvPr id="1341" name="Google Shape;1341;p67"/>
          <p:cNvSpPr txBox="1"/>
          <p:nvPr/>
        </p:nvSpPr>
        <p:spPr>
          <a:xfrm>
            <a:off x="5743623" y="3358275"/>
            <a:ext cx="2663400" cy="27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lt2"/>
                </a:solidFill>
                <a:latin typeface="Dela Gothic One"/>
                <a:ea typeface="Dela Gothic One"/>
                <a:cs typeface="Dela Gothic One"/>
                <a:sym typeface="Dela Gothic One"/>
              </a:rPr>
              <a:t>PROCESS</a:t>
            </a:r>
            <a:endParaRPr sz="1700">
              <a:solidFill>
                <a:schemeClr val="lt2"/>
              </a:solidFill>
              <a:latin typeface="Dela Gothic One"/>
              <a:ea typeface="Dela Gothic One"/>
              <a:cs typeface="Dela Gothic One"/>
              <a:sym typeface="Dela Gothic One"/>
            </a:endParaRPr>
          </a:p>
        </p:txBody>
      </p:sp>
      <p:sp>
        <p:nvSpPr>
          <p:cNvPr id="1342" name="Google Shape;1342;p67"/>
          <p:cNvSpPr txBox="1"/>
          <p:nvPr/>
        </p:nvSpPr>
        <p:spPr>
          <a:xfrm>
            <a:off x="5744477" y="3714250"/>
            <a:ext cx="2661900" cy="61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  <a:latin typeface="Barlow Medium"/>
                <a:ea typeface="Barlow Medium"/>
                <a:cs typeface="Barlow Medium"/>
                <a:sym typeface="Barlow Medium"/>
              </a:rPr>
              <a:t>Here is a timelapse of some of the 2D work you’ve seen during our presentation!</a:t>
            </a:r>
            <a:endParaRPr>
              <a:solidFill>
                <a:srgbClr val="000000"/>
              </a:solidFill>
              <a:latin typeface="Barlow Medium"/>
              <a:ea typeface="Barlow Medium"/>
              <a:cs typeface="Barlow Medium"/>
              <a:sym typeface="Barlow Medium"/>
            </a:endParaRPr>
          </a:p>
        </p:txBody>
      </p:sp>
      <p:pic>
        <p:nvPicPr>
          <p:cNvPr id="2" name="copy_EF8CBF8A-2085-4BB6-92FC-1589A6B5A5DB.mov">
            <a:hlinkClick r:id="" action="ppaction://media"/>
            <a:extLst>
              <a:ext uri="{FF2B5EF4-FFF2-40B4-BE49-F238E27FC236}">
                <a16:creationId xmlns:a16="http://schemas.microsoft.com/office/drawing/2014/main" id="{300C543F-656A-F46B-A97A-473944D006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3989" y="1509449"/>
            <a:ext cx="4210535" cy="31579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8C55B71D-5C43-BF52-07C0-35304531F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982D2E95-F4EF-6218-A28A-BEA335E63F8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TEAM</a:t>
            </a:r>
            <a:endParaRPr/>
          </a:p>
        </p:txBody>
      </p:sp>
      <p:sp>
        <p:nvSpPr>
          <p:cNvPr id="442" name="Google Shape;442;p39">
            <a:extLst>
              <a:ext uri="{FF2B5EF4-FFF2-40B4-BE49-F238E27FC236}">
                <a16:creationId xmlns:a16="http://schemas.microsoft.com/office/drawing/2014/main" id="{DE11DA93-2B47-21B9-028B-6DF807CEA7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23414" y="3036285"/>
            <a:ext cx="2920961" cy="985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How we utilised our different specialisms in order to create a unique product! </a:t>
            </a:r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EBB7476F-CD9C-D6E3-D638-05661512C0EB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713224" y="2819400"/>
            <a:ext cx="4252905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08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2A542D33-169F-3418-1BF5-03DB1A28FEF7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>
            <a:extLst>
              <a:ext uri="{FF2B5EF4-FFF2-40B4-BE49-F238E27FC236}">
                <a16:creationId xmlns:a16="http://schemas.microsoft.com/office/drawing/2014/main" id="{82F754D8-0F3E-1E2F-296F-856284338B7F}"/>
              </a:ext>
            </a:extLst>
          </p:cNvPr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D94A2AA8-6AB9-2541-6B29-02C26689ADEB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9A4E8023-6AFC-6901-5A32-164862B11516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400" b="1"/>
              <a:t>TITLE CARD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</p:spTree>
    <p:extLst>
      <p:ext uri="{BB962C8B-B14F-4D97-AF65-F5344CB8AC3E}">
        <p14:creationId xmlns:p14="http://schemas.microsoft.com/office/powerpoint/2010/main" val="40307948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F48E5-4935-BA52-BBA7-7DACBF1994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0811" y="869912"/>
            <a:ext cx="3858900" cy="952200"/>
          </a:xfrm>
        </p:spPr>
        <p:txBody>
          <a:bodyPr/>
          <a:lstStyle/>
          <a:p>
            <a:r>
              <a:rPr lang="en-US" sz="2000"/>
              <a:t>Team Coordination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9A8AFC2-864B-DF4C-83B5-DE5156D63B51}"/>
              </a:ext>
            </a:extLst>
          </p:cNvPr>
          <p:cNvSpPr txBox="1">
            <a:spLocks/>
          </p:cNvSpPr>
          <p:nvPr/>
        </p:nvSpPr>
        <p:spPr>
          <a:xfrm>
            <a:off x="535071" y="1179948"/>
            <a:ext cx="4235914" cy="23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●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○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■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●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○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■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●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○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 Medium"/>
              <a:buChar char="■"/>
              <a:defRPr sz="1400" b="0" i="0" u="none" strike="noStrike" cap="none">
                <a:solidFill>
                  <a:schemeClr val="dk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r>
              <a:rPr lang="en-US"/>
              <a:t>How did we stay organized throughout the project?</a:t>
            </a:r>
          </a:p>
          <a:p>
            <a:r>
              <a:rPr lang="en-US"/>
              <a:t>How often did we meet up?</a:t>
            </a:r>
          </a:p>
          <a:p>
            <a:r>
              <a:rPr lang="en-US"/>
              <a:t>What did we do during meetings?</a:t>
            </a:r>
          </a:p>
          <a:p>
            <a:r>
              <a:rPr lang="en-US"/>
              <a:t>How did our different backgrounds shape our concept of tackling doomscrolling?</a:t>
            </a:r>
          </a:p>
        </p:txBody>
      </p:sp>
      <p:pic>
        <p:nvPicPr>
          <p:cNvPr id="10" name="Picture 9" descr="A screenshot of a video chat&#10;&#10;AI-generated content may be incorrect.">
            <a:extLst>
              <a:ext uri="{FF2B5EF4-FFF2-40B4-BE49-F238E27FC236}">
                <a16:creationId xmlns:a16="http://schemas.microsoft.com/office/drawing/2014/main" id="{E93CA087-6CD9-D1A8-EA2D-6AC3E35AC8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2357" y="1454741"/>
            <a:ext cx="1713009" cy="2695345"/>
          </a:xfrm>
          <a:prstGeom prst="rect">
            <a:avLst/>
          </a:prstGeom>
        </p:spPr>
      </p:pic>
      <p:pic>
        <p:nvPicPr>
          <p:cNvPr id="11" name="Picture 10" descr="A group of people sitting at a table with laptops&#10;&#10;AI-generated content may be incorrect.">
            <a:extLst>
              <a:ext uri="{FF2B5EF4-FFF2-40B4-BE49-F238E27FC236}">
                <a16:creationId xmlns:a16="http://schemas.microsoft.com/office/drawing/2014/main" id="{D67B4880-58DB-D9CD-CCDE-20FEB6E4C2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475" y="3090461"/>
            <a:ext cx="2009775" cy="1524000"/>
          </a:xfrm>
          <a:prstGeom prst="rect">
            <a:avLst/>
          </a:prstGeom>
        </p:spPr>
      </p:pic>
      <p:pic>
        <p:nvPicPr>
          <p:cNvPr id="12" name="Picture 11" descr="A group of people standing in front of a whiteboard&#10;&#10;AI-generated content may be incorrect.">
            <a:extLst>
              <a:ext uri="{FF2B5EF4-FFF2-40B4-BE49-F238E27FC236}">
                <a16:creationId xmlns:a16="http://schemas.microsoft.com/office/drawing/2014/main" id="{480C8F86-45C2-6EBA-158C-3125148FCC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7249" y="3088971"/>
            <a:ext cx="2224833" cy="1526983"/>
          </a:xfrm>
          <a:prstGeom prst="rect">
            <a:avLst/>
          </a:prstGeom>
        </p:spPr>
      </p:pic>
      <p:pic>
        <p:nvPicPr>
          <p:cNvPr id="13" name="Picture 12" descr="A screenshot of a meeting&#10;&#10;AI-generated content may be incorrect.">
            <a:extLst>
              <a:ext uri="{FF2B5EF4-FFF2-40B4-BE49-F238E27FC236}">
                <a16:creationId xmlns:a16="http://schemas.microsoft.com/office/drawing/2014/main" id="{D4370CC0-AC93-6D54-3D92-7E808B15C8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237" y="868152"/>
            <a:ext cx="1981315" cy="2401907"/>
          </a:xfrm>
          <a:prstGeom prst="rect">
            <a:avLst/>
          </a:prstGeom>
        </p:spPr>
      </p:pic>
      <p:pic>
        <p:nvPicPr>
          <p:cNvPr id="15" name="Picture 14" descr="A person writing on a whiteboard&#10;&#10;AI-generated content may be incorrect.">
            <a:extLst>
              <a:ext uri="{FF2B5EF4-FFF2-40B4-BE49-F238E27FC236}">
                <a16:creationId xmlns:a16="http://schemas.microsoft.com/office/drawing/2014/main" id="{19031D18-4624-7275-77B8-6674A93560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0430" y="3324224"/>
            <a:ext cx="1859326" cy="1345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30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>
          <a:extLst>
            <a:ext uri="{FF2B5EF4-FFF2-40B4-BE49-F238E27FC236}">
              <a16:creationId xmlns:a16="http://schemas.microsoft.com/office/drawing/2014/main" id="{98CBF1F2-5D37-4E17-E64C-F488D2102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9">
            <a:extLst>
              <a:ext uri="{FF2B5EF4-FFF2-40B4-BE49-F238E27FC236}">
                <a16:creationId xmlns:a16="http://schemas.microsoft.com/office/drawing/2014/main" id="{54EF2165-0406-496A-A800-8B7811ED561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2875" y="990600"/>
            <a:ext cx="7717500" cy="154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  <p:sp>
        <p:nvSpPr>
          <p:cNvPr id="443" name="Google Shape;443;p39">
            <a:extLst>
              <a:ext uri="{FF2B5EF4-FFF2-40B4-BE49-F238E27FC236}">
                <a16:creationId xmlns:a16="http://schemas.microsoft.com/office/drawing/2014/main" id="{641C05B1-272F-521A-2E6E-62327F31D0C3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713224" y="2819400"/>
            <a:ext cx="4252905" cy="169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09</a:t>
            </a:r>
            <a:endParaRPr/>
          </a:p>
        </p:txBody>
      </p:sp>
      <p:cxnSp>
        <p:nvCxnSpPr>
          <p:cNvPr id="444" name="Google Shape;444;p39">
            <a:extLst>
              <a:ext uri="{FF2B5EF4-FFF2-40B4-BE49-F238E27FC236}">
                <a16:creationId xmlns:a16="http://schemas.microsoft.com/office/drawing/2014/main" id="{63A9EFC8-83BD-1E92-AA30-7074D7E9A857}"/>
              </a:ext>
            </a:extLst>
          </p:cNvPr>
          <p:cNvCxnSpPr/>
          <p:nvPr/>
        </p:nvCxnSpPr>
        <p:spPr>
          <a:xfrm>
            <a:off x="409575" y="2581275"/>
            <a:ext cx="83439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5" name="Google Shape;445;p39">
            <a:extLst>
              <a:ext uri="{FF2B5EF4-FFF2-40B4-BE49-F238E27FC236}">
                <a16:creationId xmlns:a16="http://schemas.microsoft.com/office/drawing/2014/main" id="{32B944AE-E608-138B-F18C-6A6FC44ACE74}"/>
              </a:ext>
            </a:extLst>
          </p:cNvPr>
          <p:cNvCxnSpPr/>
          <p:nvPr/>
        </p:nvCxnSpPr>
        <p:spPr>
          <a:xfrm>
            <a:off x="4571625" y="2571900"/>
            <a:ext cx="0" cy="221910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6" name="Google Shape;446;p39">
            <a:extLst>
              <a:ext uri="{FF2B5EF4-FFF2-40B4-BE49-F238E27FC236}">
                <a16:creationId xmlns:a16="http://schemas.microsoft.com/office/drawing/2014/main" id="{2B09279E-E787-B928-A0AC-B62042A3AE08}"/>
              </a:ext>
            </a:extLst>
          </p:cNvPr>
          <p:cNvCxnSpPr/>
          <p:nvPr/>
        </p:nvCxnSpPr>
        <p:spPr>
          <a:xfrm rot="10800000">
            <a:off x="7439175" y="4265275"/>
            <a:ext cx="902700" cy="0"/>
          </a:xfrm>
          <a:prstGeom prst="straightConnector1">
            <a:avLst/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447" name="Google Shape;447;p39">
            <a:extLst>
              <a:ext uri="{FF2B5EF4-FFF2-40B4-BE49-F238E27FC236}">
                <a16:creationId xmlns:a16="http://schemas.microsoft.com/office/drawing/2014/main" id="{28978973-8B0D-7194-251E-0DD7CA354F0F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7101" y="485676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indent="0">
              <a:buNone/>
            </a:pPr>
            <a:r>
              <a:rPr lang="en" sz="1400" b="1">
                <a:ea typeface="Dela Gothic One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443219-0D5E-8CDA-FEE8-826FC3557C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8328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Container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ralBg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96B4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WindowBorder"/>
          <p:cNvSpPr/>
          <p:nvPr/>
        </p:nvSpPr>
        <p:spPr>
          <a:xfrm>
            <a:off x="225000" y="225000"/>
            <a:ext cx="8694000" cy="4693500"/>
          </a:xfrm>
          <a:prstGeom prst="roundRect">
            <a:avLst>
              <a:gd name="adj" fmla="val 6000"/>
            </a:avLst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WindowInner"/>
          <p:cNvSpPr/>
          <p:nvPr/>
        </p:nvSpPr>
        <p:spPr>
          <a:xfrm>
            <a:off x="262000" y="262000"/>
            <a:ext cx="8620000" cy="4619500"/>
          </a:xfrm>
          <a:prstGeom prst="roundRect">
            <a:avLst>
              <a:gd name="adj" fmla="val 5500"/>
            </a:avLst>
          </a:pr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TitleBar"/>
          <p:cNvSpPr/>
          <p:nvPr/>
        </p:nvSpPr>
        <p:spPr>
          <a:xfrm>
            <a:off x="262000" y="262000"/>
            <a:ext cx="8620000" cy="500000"/>
          </a:xfrm>
          <a:prstGeom prst="rect">
            <a:avLst/>
          </a:prstGeom>
          <a:solidFill>
            <a:srgbClr val="F5E8C7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itleUnderline"/>
          <p:cNvSpPr/>
          <p:nvPr/>
        </p:nvSpPr>
        <p:spPr>
          <a:xfrm>
            <a:off x="262000" y="762000"/>
            <a:ext cx="8620000" cy="22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ectionLabel"/>
          <p:cNvSpPr txBox="1"/>
          <p:nvPr/>
        </p:nvSpPr>
        <p:spPr>
          <a:xfrm>
            <a:off x="450000" y="280000"/>
            <a:ext cx="3000000" cy="4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Barlow"/>
              </a:rPr>
              <a:t>CONCLUSION</a:t>
            </a:r>
          </a:p>
        </p:txBody>
      </p:sp>
      <p:sp>
        <p:nvSpPr>
          <p:cNvPr id="8" name="WindowControls"/>
          <p:cNvSpPr txBox="1"/>
          <p:nvPr/>
        </p:nvSpPr>
        <p:spPr>
          <a:xfrm>
            <a:off x="8200000" y="280000"/>
            <a:ext cx="600000" cy="45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r"/>
            <a:r>
              <a:rPr lang="en-GB" sz="1600" b="1">
                <a:solidFill>
                  <a:srgbClr val="000000"/>
                </a:solidFill>
                <a:latin typeface="Barlow"/>
              </a:rPr>
              <a:t>O  X</a:t>
            </a:r>
          </a:p>
        </p:txBody>
      </p:sp>
      <p:sp>
        <p:nvSpPr>
          <p:cNvPr id="9" name="MainTitle"/>
          <p:cNvSpPr txBox="1"/>
          <p:nvPr/>
        </p:nvSpPr>
        <p:spPr>
          <a:xfrm>
            <a:off x="450000" y="900000"/>
            <a:ext cx="8200000" cy="70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3600" b="1">
                <a:solidFill>
                  <a:srgbClr val="000000"/>
                </a:solidFill>
                <a:latin typeface="Barlow"/>
              </a:rPr>
              <a:t>FROM PROBLEM TO PROTOTYPE</a:t>
            </a:r>
          </a:p>
        </p:txBody>
      </p:sp>
      <p:sp>
        <p:nvSpPr>
          <p:cNvPr id="10" name="Subtitle"/>
          <p:cNvSpPr txBox="1"/>
          <p:nvPr/>
        </p:nvSpPr>
        <p:spPr>
          <a:xfrm>
            <a:off x="450000" y="1620000"/>
            <a:ext cx="8200000" cy="38000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 algn="l"/>
            <a:r>
              <a:rPr lang="en-GB" sz="1400" i="1">
                <a:solidFill>
                  <a:srgbClr val="555555"/>
                </a:solidFill>
                <a:latin typeface="Barlow"/>
              </a:rPr>
              <a:t>What we tackled, how we tackled it, and where we go next.</a:t>
            </a:r>
          </a:p>
        </p:txBody>
      </p:sp>
      <p:sp>
        <p:nvSpPr>
          <p:cNvPr id="100" name="Card1"/>
          <p:cNvSpPr/>
          <p:nvPr/>
        </p:nvSpPr>
        <p:spPr>
          <a:xfrm>
            <a:off x="450000" y="2150000"/>
            <a:ext cx="2000000" cy="23500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905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1" name="Card1Tab"/>
          <p:cNvSpPr/>
          <p:nvPr/>
        </p:nvSpPr>
        <p:spPr>
          <a:xfrm>
            <a:off x="450000" y="2150000"/>
            <a:ext cx="2000000" cy="120000"/>
          </a:xfrm>
          <a:prstGeom prst="rect">
            <a:avLst/>
          </a:prstGeom>
          <a:solidFill>
            <a:srgbClr val="E96B4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2" name="Card1Number"/>
          <p:cNvSpPr txBox="1"/>
          <p:nvPr/>
        </p:nvSpPr>
        <p:spPr>
          <a:xfrm>
            <a:off x="500000" y="2330000"/>
            <a:ext cx="190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3200" b="1">
                <a:solidFill>
                  <a:srgbClr val="E96B4F"/>
                </a:solidFill>
                <a:latin typeface="Barlow"/>
              </a:rPr>
              <a:t>01</a:t>
            </a:r>
          </a:p>
        </p:txBody>
      </p:sp>
      <p:sp>
        <p:nvSpPr>
          <p:cNvPr id="103" name="Card1Header"/>
          <p:cNvSpPr txBox="1"/>
          <p:nvPr/>
        </p:nvSpPr>
        <p:spPr>
          <a:xfrm>
            <a:off x="500000" y="2820000"/>
            <a:ext cx="1900000" cy="32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Barlow"/>
              </a:rPr>
              <a:t>THE PROBLEM</a:t>
            </a:r>
          </a:p>
        </p:txBody>
      </p:sp>
      <p:sp>
        <p:nvSpPr>
          <p:cNvPr id="104" name="Card1Body"/>
          <p:cNvSpPr txBox="1"/>
          <p:nvPr/>
        </p:nvSpPr>
        <p:spPr>
          <a:xfrm>
            <a:off x="500000" y="3180000"/>
            <a:ext cx="1900000" cy="124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>
              <a:spcAft>
                <a:spcPts val="400"/>
              </a:spcAft>
            </a:pPr>
            <a:r>
              <a:rPr lang="en-GB" sz="1100">
                <a:latin typeface="Barlow"/>
              </a:rPr>
              <a:t>10–21s</a:t>
            </a:r>
            <a:r>
              <a:rPr lang="en-GB" sz="1100">
                <a:solidFill>
                  <a:srgbClr val="000000"/>
                </a:solidFill>
                <a:latin typeface="Barlow"/>
              </a:rPr>
              <a:t> spend 6+ hours a day online.</a:t>
            </a:r>
          </a:p>
          <a:p>
            <a:pPr algn="l"/>
            <a:r>
              <a:rPr lang="en-GB" sz="1100">
                <a:solidFill>
                  <a:srgbClr val="000000"/>
                </a:solidFill>
                <a:latin typeface="Barlow"/>
              </a:rPr>
              <a:t>Doomscrolling drains focus, sleep &amp; grades.</a:t>
            </a:r>
          </a:p>
        </p:txBody>
      </p:sp>
      <p:sp>
        <p:nvSpPr>
          <p:cNvPr id="200" name="Card2"/>
          <p:cNvSpPr/>
          <p:nvPr/>
        </p:nvSpPr>
        <p:spPr>
          <a:xfrm>
            <a:off x="2520000" y="2150000"/>
            <a:ext cx="2000000" cy="23500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905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1" name="Card2Tab"/>
          <p:cNvSpPr/>
          <p:nvPr/>
        </p:nvSpPr>
        <p:spPr>
          <a:xfrm>
            <a:off x="2520000" y="2150000"/>
            <a:ext cx="2000000" cy="120000"/>
          </a:xfrm>
          <a:prstGeom prst="rect">
            <a:avLst/>
          </a:prstGeom>
          <a:solidFill>
            <a:srgbClr val="5B6CE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2" name="Card2Number"/>
          <p:cNvSpPr txBox="1"/>
          <p:nvPr/>
        </p:nvSpPr>
        <p:spPr>
          <a:xfrm>
            <a:off x="2570000" y="2330000"/>
            <a:ext cx="190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3200" b="1">
                <a:solidFill>
                  <a:srgbClr val="5B6CE8"/>
                </a:solidFill>
                <a:latin typeface="Barlow"/>
              </a:rPr>
              <a:t>02</a:t>
            </a:r>
          </a:p>
        </p:txBody>
      </p:sp>
      <p:sp>
        <p:nvSpPr>
          <p:cNvPr id="203" name="Card2Header"/>
          <p:cNvSpPr txBox="1"/>
          <p:nvPr/>
        </p:nvSpPr>
        <p:spPr>
          <a:xfrm>
            <a:off x="2570000" y="2820000"/>
            <a:ext cx="1900000" cy="32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Barlow"/>
              </a:rPr>
              <a:t>OUR APPROACH</a:t>
            </a:r>
          </a:p>
        </p:txBody>
      </p:sp>
      <p:sp>
        <p:nvSpPr>
          <p:cNvPr id="204" name="Card2Body"/>
          <p:cNvSpPr txBox="1"/>
          <p:nvPr/>
        </p:nvSpPr>
        <p:spPr>
          <a:xfrm>
            <a:off x="2570000" y="3180000"/>
            <a:ext cx="1900000" cy="124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>
              <a:spcAft>
                <a:spcPts val="400"/>
              </a:spcAft>
            </a:pPr>
            <a:r>
              <a:rPr lang="en-GB" sz="1100">
                <a:solidFill>
                  <a:srgbClr val="000000"/>
                </a:solidFill>
                <a:latin typeface="Barlow"/>
              </a:rPr>
              <a:t>Don’t fight the dopamine loop — redirect it.</a:t>
            </a:r>
          </a:p>
          <a:p>
            <a:pPr algn="l"/>
            <a:r>
              <a:rPr lang="en-GB" sz="1100">
                <a:solidFill>
                  <a:srgbClr val="000000"/>
                </a:solidFill>
                <a:latin typeface="Barlow"/>
              </a:rPr>
              <a:t>Reward focus instead of punishing distraction.</a:t>
            </a:r>
          </a:p>
        </p:txBody>
      </p:sp>
      <p:sp>
        <p:nvSpPr>
          <p:cNvPr id="300" name="Card3"/>
          <p:cNvSpPr/>
          <p:nvPr/>
        </p:nvSpPr>
        <p:spPr>
          <a:xfrm>
            <a:off x="4590000" y="2150000"/>
            <a:ext cx="2000000" cy="23500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905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01" name="Card3Tab"/>
          <p:cNvSpPr/>
          <p:nvPr/>
        </p:nvSpPr>
        <p:spPr>
          <a:xfrm>
            <a:off x="4590000" y="2150000"/>
            <a:ext cx="2000000" cy="120000"/>
          </a:xfrm>
          <a:prstGeom prst="rect">
            <a:avLst/>
          </a:prstGeom>
          <a:solidFill>
            <a:srgbClr val="F4C95D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02" name="Card3Number"/>
          <p:cNvSpPr txBox="1"/>
          <p:nvPr/>
        </p:nvSpPr>
        <p:spPr>
          <a:xfrm>
            <a:off x="4640000" y="2330000"/>
            <a:ext cx="190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3200" b="1">
                <a:solidFill>
                  <a:srgbClr val="C99B30"/>
                </a:solidFill>
                <a:latin typeface="Barlow"/>
              </a:rPr>
              <a:t>03</a:t>
            </a:r>
          </a:p>
        </p:txBody>
      </p:sp>
      <p:sp>
        <p:nvSpPr>
          <p:cNvPr id="303" name="Card3Header"/>
          <p:cNvSpPr txBox="1"/>
          <p:nvPr/>
        </p:nvSpPr>
        <p:spPr>
          <a:xfrm>
            <a:off x="4640000" y="2820000"/>
            <a:ext cx="1900000" cy="32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Barlow"/>
              </a:rPr>
              <a:t>THE PRODUCT</a:t>
            </a:r>
          </a:p>
        </p:txBody>
      </p:sp>
      <p:sp>
        <p:nvSpPr>
          <p:cNvPr id="304" name="Card3Body"/>
          <p:cNvSpPr txBox="1"/>
          <p:nvPr/>
        </p:nvSpPr>
        <p:spPr>
          <a:xfrm>
            <a:off x="4640000" y="3180000"/>
            <a:ext cx="1900000" cy="124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>
              <a:spcAft>
                <a:spcPts val="400"/>
              </a:spcAft>
            </a:pPr>
            <a:r>
              <a:rPr lang="en-GB" sz="1100">
                <a:solidFill>
                  <a:srgbClr val="000000"/>
                </a:solidFill>
                <a:latin typeface="Barlow"/>
              </a:rPr>
              <a:t>A pet game disguising a productivity app.</a:t>
            </a:r>
          </a:p>
          <a:p>
            <a:pPr algn="l"/>
            <a:r>
              <a:rPr lang="en-GB" sz="1100">
                <a:solidFill>
                  <a:srgbClr val="000000"/>
                </a:solidFill>
                <a:latin typeface="Barlow"/>
              </a:rPr>
              <a:t>Eggs, friends &amp; rooms turn focus into reward.</a:t>
            </a:r>
          </a:p>
        </p:txBody>
      </p:sp>
      <p:sp>
        <p:nvSpPr>
          <p:cNvPr id="400" name="Card4"/>
          <p:cNvSpPr/>
          <p:nvPr/>
        </p:nvSpPr>
        <p:spPr>
          <a:xfrm>
            <a:off x="6660000" y="2150000"/>
            <a:ext cx="2020000" cy="2350000"/>
          </a:xfrm>
          <a:prstGeom prst="roundRect">
            <a:avLst>
              <a:gd name="adj" fmla="val 5000"/>
            </a:avLst>
          </a:prstGeom>
          <a:solidFill>
            <a:srgbClr val="FFF8E5"/>
          </a:solidFill>
          <a:ln w="25400">
            <a:solidFill>
              <a:srgbClr val="00000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01" name="Card4Tab"/>
          <p:cNvSpPr/>
          <p:nvPr/>
        </p:nvSpPr>
        <p:spPr>
          <a:xfrm>
            <a:off x="6660000" y="2150000"/>
            <a:ext cx="2020000" cy="120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02" name="Card4Number"/>
          <p:cNvSpPr txBox="1"/>
          <p:nvPr/>
        </p:nvSpPr>
        <p:spPr>
          <a:xfrm>
            <a:off x="6710000" y="2330000"/>
            <a:ext cx="1920000" cy="4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3200" b="1">
                <a:solidFill>
                  <a:srgbClr val="000000"/>
                </a:solidFill>
                <a:latin typeface="Barlow"/>
              </a:rPr>
              <a:t>04</a:t>
            </a:r>
          </a:p>
        </p:txBody>
      </p:sp>
      <p:sp>
        <p:nvSpPr>
          <p:cNvPr id="403" name="Card4Header"/>
          <p:cNvSpPr txBox="1"/>
          <p:nvPr/>
        </p:nvSpPr>
        <p:spPr>
          <a:xfrm>
            <a:off x="6710000" y="2820000"/>
            <a:ext cx="1920000" cy="32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Barlow"/>
              </a:rPr>
              <a:t>READY TO BUILD</a:t>
            </a:r>
          </a:p>
        </p:txBody>
      </p:sp>
      <p:sp>
        <p:nvSpPr>
          <p:cNvPr id="404" name="Card4Body"/>
          <p:cNvSpPr txBox="1"/>
          <p:nvPr/>
        </p:nvSpPr>
        <p:spPr>
          <a:xfrm>
            <a:off x="6710000" y="3180000"/>
            <a:ext cx="1920000" cy="124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>
              <a:spcAft>
                <a:spcPts val="400"/>
              </a:spcAft>
            </a:pPr>
            <a:r>
              <a:rPr lang="en-GB" sz="1100">
                <a:solidFill>
                  <a:srgbClr val="000000"/>
                </a:solidFill>
                <a:latin typeface="Barlow"/>
              </a:rPr>
              <a:t>Designed, prioritised, technically scoped.</a:t>
            </a:r>
          </a:p>
          <a:p>
            <a:pPr algn="l"/>
            <a:r>
              <a:rPr lang="en-GB" sz="1100" b="1">
                <a:solidFill>
                  <a:srgbClr val="000000"/>
                </a:solidFill>
                <a:latin typeface="Barlow"/>
              </a:rPr>
              <a:t>Give us the green light — we’re ready to ship.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9">
          <a:extLst>
            <a:ext uri="{FF2B5EF4-FFF2-40B4-BE49-F238E27FC236}">
              <a16:creationId xmlns:a16="http://schemas.microsoft.com/office/drawing/2014/main" id="{BC73AB89-02A5-F0CF-50BE-119176D3B8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" name="Google Shape;1310;p65">
            <a:extLst>
              <a:ext uri="{FF2B5EF4-FFF2-40B4-BE49-F238E27FC236}">
                <a16:creationId xmlns:a16="http://schemas.microsoft.com/office/drawing/2014/main" id="{F138399D-6698-80BB-5008-4CEFA8FEF6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1608" y="2992115"/>
            <a:ext cx="3811478" cy="145058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On behalf of our whole team, thank you for listening to our presentation! We hope you enjoyed, and that you like PAWSUMO! </a:t>
            </a:r>
            <a:r>
              <a:rPr lang="en" sz="1800">
                <a:sym typeface="Wingdings" pitchFamily="2" charset="2"/>
              </a:rPr>
              <a:t></a:t>
            </a:r>
            <a:endParaRPr sz="1800"/>
          </a:p>
        </p:txBody>
      </p:sp>
      <p:sp>
        <p:nvSpPr>
          <p:cNvPr id="1314" name="Google Shape;1314;p65">
            <a:extLst>
              <a:ext uri="{FF2B5EF4-FFF2-40B4-BE49-F238E27FC236}">
                <a16:creationId xmlns:a16="http://schemas.microsoft.com/office/drawing/2014/main" id="{0A42BD30-E99C-A42E-8C98-6715600A8B8E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13225" y="414300"/>
            <a:ext cx="2458200" cy="411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b="1"/>
              <a:t>CUSTOMER STORIES</a:t>
            </a:r>
            <a:endParaRPr sz="1400" b="1"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AC60A40-5D98-73C1-0098-9F22DFD6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647" y="1093308"/>
            <a:ext cx="7717500" cy="958500"/>
          </a:xfrm>
        </p:spPr>
        <p:txBody>
          <a:bodyPr/>
          <a:lstStyle/>
          <a:p>
            <a:r>
              <a:rPr lang="en-US"/>
              <a:t>THANK YOU! 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8AB01336-65E0-D683-1144-7CA353D6C8F0}"/>
              </a:ext>
            </a:extLst>
          </p:cNvPr>
          <p:cNvCxnSpPr/>
          <p:nvPr/>
        </p:nvCxnSpPr>
        <p:spPr>
          <a:xfrm flipH="1">
            <a:off x="4737252" y="2789526"/>
            <a:ext cx="17567" cy="1906413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23AE44D-E995-06FD-8E76-FA9D126D7629}"/>
              </a:ext>
            </a:extLst>
          </p:cNvPr>
          <p:cNvSpPr txBox="1"/>
          <p:nvPr/>
        </p:nvSpPr>
        <p:spPr>
          <a:xfrm>
            <a:off x="5062904" y="3223846"/>
            <a:ext cx="3370385" cy="646331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/>
            <a:r>
              <a:rPr lang="en-GB" sz="1100" b="1" i="0">
                <a:solidFill>
                  <a:srgbClr val="FFFFFF"/>
                </a:solidFill>
                <a:latin typeface="Barlow"/>
                <a:ea typeface="Arial"/>
                <a:cs typeface="Arial"/>
              </a:rPr>
              <a:t>THANK YOU — WE’D LOVE TO TAKE ANY QUESTIONS.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16990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er Stories Pitch Deck by Slidesgo">
  <a:themeElements>
    <a:clrScheme name="Simple Light">
      <a:dk1>
        <a:srgbClr val="000000"/>
      </a:dk1>
      <a:lt1>
        <a:srgbClr val="FFFFFF"/>
      </a:lt1>
      <a:dk2>
        <a:srgbClr val="F9ECC2"/>
      </a:dk2>
      <a:lt2>
        <a:srgbClr val="6160CA"/>
      </a:lt2>
      <a:accent1>
        <a:srgbClr val="88E3F8"/>
      </a:accent1>
      <a:accent2>
        <a:srgbClr val="EB6A49"/>
      </a:accent2>
      <a:accent3>
        <a:srgbClr val="ECB7B7"/>
      </a:accent3>
      <a:accent4>
        <a:srgbClr val="F2D533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45</Slides>
  <Notes>38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Customer Stories Pitch Deck by Slidesgo</vt:lpstr>
      <vt:lpstr>PowerPoint Presentation</vt:lpstr>
      <vt:lpstr>PAWSUMO!</vt:lpstr>
      <vt:lpstr>INTRODUCTIONS</vt:lpstr>
      <vt:lpstr>DESIGN TEAM</vt:lpstr>
      <vt:lpstr>THE PROBLEM</vt:lpstr>
      <vt:lpstr>Doomscrolling on Social Media</vt:lpstr>
      <vt:lpstr>Why Does it Matter?</vt:lpstr>
      <vt:lpstr>OUR SOLUTION</vt:lpstr>
      <vt:lpstr>MEET </vt:lpstr>
      <vt:lpstr>PowerPoint Presentation</vt:lpstr>
      <vt:lpstr>PowerPoint Presentation</vt:lpstr>
      <vt:lpstr>PowerPoint Presentation</vt:lpstr>
      <vt:lpstr>PowerPoint Presentation</vt:lpstr>
      <vt:lpstr>WHO DOESN’T LIKE HATCHING EGGS?</vt:lpstr>
      <vt:lpstr>PAWSUMOS!</vt:lpstr>
      <vt:lpstr>ENGAGEMENT</vt:lpstr>
      <vt:lpstr>HOW DO I GET THAT DECKED OUT HOUSE YOU SPEAK OF?</vt:lpstr>
      <vt:lpstr>NOW, HOW DOES THE CURRENCY WORK, AND WHAT CAN YOU USE IT ON?</vt:lpstr>
      <vt:lpstr>CUSTOMISATION</vt:lpstr>
      <vt:lpstr>MARKET</vt:lpstr>
      <vt:lpstr>TARGET AUDIENCE</vt:lpstr>
      <vt:lpstr>INTERVIEWS</vt:lpstr>
      <vt:lpstr>FEEDBACK</vt:lpstr>
      <vt:lpstr>OUR COMPETITORS</vt:lpstr>
      <vt:lpstr>USP</vt:lpstr>
      <vt:lpstr>COST ANALYSIS</vt:lpstr>
      <vt:lpstr>BUSINESS MODEL</vt:lpstr>
      <vt:lpstr>COSTS</vt:lpstr>
      <vt:lpstr>MARKETING STRATEGY </vt:lpstr>
      <vt:lpstr>GROWTH PLAN</vt:lpstr>
      <vt:lpstr>SECURITY</vt:lpstr>
      <vt:lpstr>HOW WE HANDLE USER DATA</vt:lpstr>
      <vt:lpstr>PROCESSES</vt:lpstr>
      <vt:lpstr>  Do you remember that awesome trailer we watched at the start? How did we make it?</vt:lpstr>
      <vt:lpstr>Trailer ideation - How it was created</vt:lpstr>
      <vt:lpstr>Trailer ideation - How it was created</vt:lpstr>
      <vt:lpstr>2D ART &amp; PRELIMINARY CONCEPTS</vt:lpstr>
      <vt:lpstr>“Your app is 3D-based– how does 2D come into it?”</vt:lpstr>
      <vt:lpstr>What is the relevancy and importance of promotional material?</vt:lpstr>
      <vt:lpstr>TIMELAPSES</vt:lpstr>
      <vt:lpstr>TEAM</vt:lpstr>
      <vt:lpstr>Team Coordination</vt:lpstr>
      <vt:lpstr>CONCLUSION</vt:lpstr>
      <vt:lpstr>PowerPoint Presentation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PAWSUMO!</dc:title>
  <cp:revision>4</cp:revision>
  <dcterms:modified xsi:type="dcterms:W3CDTF">2026-05-07T21:32:06Z</dcterms:modified>
</cp:coreProperties>
</file>