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6" r:id="rId1"/>
  </p:sldMasterIdLst>
  <p:sldIdLst>
    <p:sldId id="270" r:id="rId2"/>
    <p:sldId id="257" r:id="rId3"/>
    <p:sldId id="258" r:id="rId4"/>
    <p:sldId id="269" r:id="rId5"/>
    <p:sldId id="264" r:id="rId6"/>
    <p:sldId id="265" r:id="rId7"/>
    <p:sldId id="267" r:id="rId8"/>
    <p:sldId id="266" r:id="rId9"/>
    <p:sldId id="268" r:id="rId10"/>
    <p:sldId id="262"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CA628A-F92B-180A-7B2B-DE95ADDA5D5D}" v="117" dt="2022-11-23T16:15:24.741"/>
    <p1510:client id="{26EE3B50-31B2-8503-958C-BB952E76E811}" v="50" dt="2022-11-28T21:37:36.184"/>
    <p1510:client id="{2CA91B16-384A-0A54-D4E4-5A600A6C5078}" v="136" dt="2022-11-27T21:41:47.486"/>
    <p1510:client id="{3C966687-DE42-7395-04A8-43ADD8918BB5}" v="708" dt="2022-11-24T14:58:45.802"/>
    <p1510:client id="{4F750EDA-2A94-6751-4261-5C08C8995678}" v="3" dt="2022-11-29T21:50:14.946"/>
    <p1510:client id="{58322DF3-EB2A-42E5-341C-397D5CFA91CA}" v="249" dt="2022-11-24T12:53:44.547"/>
    <p1510:client id="{78E476CB-C855-ACF4-4043-B87C1BB25CAE}" v="1130" dt="2022-11-26T18:10:03.106"/>
    <p1510:client id="{7C33B662-B26C-046E-A449-EA468A564A8E}" v="613" dt="2022-11-26T20:57:09.717"/>
    <p1510:client id="{87D1365B-888F-4169-9FF8-13F542B6E9B0}" v="106" dt="2022-11-23T16:08:16.147"/>
    <p1510:client id="{886E373D-5ADF-E056-948B-6C9DA3414086}" v="30" dt="2022-11-27T14:38:28.865"/>
    <p1510:client id="{A0F325DE-A2CF-E384-AE1C-011CE62CED11}" v="8" dt="2022-11-23T17:06:26.055"/>
    <p1510:client id="{A20934AB-B1CD-B9FB-62C8-F0FD4A1DCFF9}" v="158" dt="2022-11-24T15:33:26.890"/>
    <p1510:client id="{B32FFC73-D2B3-FD20-B405-52738D9DA263}" v="211" dt="2022-11-23T16:58:35.074"/>
    <p1510:client id="{B53065C0-7CC9-E78A-1CE7-9A11E07B9A27}" v="16" dt="2022-11-27T14:22:31.105"/>
    <p1510:client id="{EA5A72C4-7B4B-1884-A6CA-58206BBF4001}" v="917" dt="2022-11-26T15:06:09.064"/>
    <p1510:client id="{F05A0251-50E1-CAA6-2509-8EF01C65DF3F}" v="50" dt="2022-11-26T21:59:40.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Walters (2206384)" userId="S::2206384@student.uwtsd.ac.uk::418a359f-bb78-4d95-92f6-0c25e12128e6" providerId="AD" clId="Web-{58322DF3-EB2A-42E5-341C-397D5CFA91CA}"/>
    <pc:docChg chg="modSld addMainMaster delMainMaster">
      <pc:chgData name="Carina Walters (2206384)" userId="S::2206384@student.uwtsd.ac.uk::418a359f-bb78-4d95-92f6-0c25e12128e6" providerId="AD" clId="Web-{58322DF3-EB2A-42E5-341C-397D5CFA91CA}" dt="2022-11-24T12:53:44.547" v="253" actId="20577"/>
      <pc:docMkLst>
        <pc:docMk/>
      </pc:docMkLst>
      <pc:sldChg chg="addSp modSp mod setBg modClrScheme setClrOvrMap chgLayout">
        <pc:chgData name="Carina Walters (2206384)" userId="S::2206384@student.uwtsd.ac.uk::418a359f-bb78-4d95-92f6-0c25e12128e6" providerId="AD" clId="Web-{58322DF3-EB2A-42E5-341C-397D5CFA91CA}" dt="2022-11-24T12:30:32.364" v="105"/>
        <pc:sldMkLst>
          <pc:docMk/>
          <pc:sldMk cId="109857222" sldId="256"/>
        </pc:sldMkLst>
        <pc:spChg chg="mod ord">
          <ac:chgData name="Carina Walters (2206384)" userId="S::2206384@student.uwtsd.ac.uk::418a359f-bb78-4d95-92f6-0c25e12128e6" providerId="AD" clId="Web-{58322DF3-EB2A-42E5-341C-397D5CFA91CA}" dt="2022-11-24T12:30:32.364" v="105"/>
          <ac:spMkLst>
            <pc:docMk/>
            <pc:sldMk cId="109857222" sldId="256"/>
            <ac:spMk id="2" creationId="{00000000-0000-0000-0000-000000000000}"/>
          </ac:spMkLst>
        </pc:spChg>
        <pc:spChg chg="mod ord">
          <ac:chgData name="Carina Walters (2206384)" userId="S::2206384@student.uwtsd.ac.uk::418a359f-bb78-4d95-92f6-0c25e12128e6" providerId="AD" clId="Web-{58322DF3-EB2A-42E5-341C-397D5CFA91CA}" dt="2022-11-24T12:30:32.364" v="105"/>
          <ac:spMkLst>
            <pc:docMk/>
            <pc:sldMk cId="109857222" sldId="256"/>
            <ac:spMk id="3" creationId="{00000000-0000-0000-0000-000000000000}"/>
          </ac:spMkLst>
        </pc:spChg>
        <pc:spChg chg="add">
          <ac:chgData name="Carina Walters (2206384)" userId="S::2206384@student.uwtsd.ac.uk::418a359f-bb78-4d95-92f6-0c25e12128e6" providerId="AD" clId="Web-{58322DF3-EB2A-42E5-341C-397D5CFA91CA}" dt="2022-11-24T12:30:32.364" v="105"/>
          <ac:spMkLst>
            <pc:docMk/>
            <pc:sldMk cId="109857222" sldId="256"/>
            <ac:spMk id="96" creationId="{1F94DC1C-47D1-41D7-8B1B-9A036D614027}"/>
          </ac:spMkLst>
        </pc:spChg>
        <pc:spChg chg="add">
          <ac:chgData name="Carina Walters (2206384)" userId="S::2206384@student.uwtsd.ac.uk::418a359f-bb78-4d95-92f6-0c25e12128e6" providerId="AD" clId="Web-{58322DF3-EB2A-42E5-341C-397D5CFA91CA}" dt="2022-11-24T12:30:32.364" v="105"/>
          <ac:spMkLst>
            <pc:docMk/>
            <pc:sldMk cId="109857222" sldId="256"/>
            <ac:spMk id="98" creationId="{AC12A592-C02D-46EF-8E1F-9335DB8D71DF}"/>
          </ac:spMkLst>
        </pc:spChg>
        <pc:spChg chg="add">
          <ac:chgData name="Carina Walters (2206384)" userId="S::2206384@student.uwtsd.ac.uk::418a359f-bb78-4d95-92f6-0c25e12128e6" providerId="AD" clId="Web-{58322DF3-EB2A-42E5-341C-397D5CFA91CA}" dt="2022-11-24T12:30:32.364" v="105"/>
          <ac:spMkLst>
            <pc:docMk/>
            <pc:sldMk cId="109857222" sldId="256"/>
            <ac:spMk id="99" creationId="{24005816-5BCA-4665-8A58-5580F8E9C84A}"/>
          </ac:spMkLst>
        </pc:spChg>
        <pc:grpChg chg="add">
          <ac:chgData name="Carina Walters (2206384)" userId="S::2206384@student.uwtsd.ac.uk::418a359f-bb78-4d95-92f6-0c25e12128e6" providerId="AD" clId="Web-{58322DF3-EB2A-42E5-341C-397D5CFA91CA}" dt="2022-11-24T12:30:32.364" v="105"/>
          <ac:grpSpMkLst>
            <pc:docMk/>
            <pc:sldMk cId="109857222" sldId="256"/>
            <ac:grpSpMk id="100" creationId="{BF07F359-8CA3-4854-91E7-EE6004020511}"/>
          </ac:grpSpMkLst>
        </pc:grpChg>
        <pc:picChg chg="mod">
          <ac:chgData name="Carina Walters (2206384)" userId="S::2206384@student.uwtsd.ac.uk::418a359f-bb78-4d95-92f6-0c25e12128e6" providerId="AD" clId="Web-{58322DF3-EB2A-42E5-341C-397D5CFA91CA}" dt="2022-11-24T12:30:32.364" v="105"/>
          <ac:picMkLst>
            <pc:docMk/>
            <pc:sldMk cId="109857222" sldId="256"/>
            <ac:picMk id="4" creationId="{973FA8FE-B127-5F62-9A99-88373652F2D8}"/>
          </ac:picMkLst>
        </pc:picChg>
        <pc:picChg chg="add">
          <ac:chgData name="Carina Walters (2206384)" userId="S::2206384@student.uwtsd.ac.uk::418a359f-bb78-4d95-92f6-0c25e12128e6" providerId="AD" clId="Web-{58322DF3-EB2A-42E5-341C-397D5CFA91CA}" dt="2022-11-24T12:30:32.364" v="105"/>
          <ac:picMkLst>
            <pc:docMk/>
            <pc:sldMk cId="109857222" sldId="256"/>
            <ac:picMk id="97" creationId="{811383CE-CE86-4E1C-B289-798EB9E6E0E5}"/>
          </ac:picMkLst>
        </pc:picChg>
      </pc:sldChg>
      <pc:sldChg chg="addSp modSp mod setBg modClrScheme chgLayout">
        <pc:chgData name="Carina Walters (2206384)" userId="S::2206384@student.uwtsd.ac.uk::418a359f-bb78-4d95-92f6-0c25e12128e6" providerId="AD" clId="Web-{58322DF3-EB2A-42E5-341C-397D5CFA91CA}" dt="2022-11-24T12:53:00.153" v="237" actId="14100"/>
        <pc:sldMkLst>
          <pc:docMk/>
          <pc:sldMk cId="81720920" sldId="257"/>
        </pc:sldMkLst>
        <pc:spChg chg="mod ord">
          <ac:chgData name="Carina Walters (2206384)" userId="S::2206384@student.uwtsd.ac.uk::418a359f-bb78-4d95-92f6-0c25e12128e6" providerId="AD" clId="Web-{58322DF3-EB2A-42E5-341C-397D5CFA91CA}" dt="2022-11-24T12:31:58.635" v="112" actId="14100"/>
          <ac:spMkLst>
            <pc:docMk/>
            <pc:sldMk cId="81720920" sldId="257"/>
            <ac:spMk id="2" creationId="{F3A79F04-1704-9A6A-5F4F-B5C81B0E8ABA}"/>
          </ac:spMkLst>
        </pc:spChg>
        <pc:spChg chg="mod ord">
          <ac:chgData name="Carina Walters (2206384)" userId="S::2206384@student.uwtsd.ac.uk::418a359f-bb78-4d95-92f6-0c25e12128e6" providerId="AD" clId="Web-{58322DF3-EB2A-42E5-341C-397D5CFA91CA}" dt="2022-11-24T12:53:00.153" v="237" actId="14100"/>
          <ac:spMkLst>
            <pc:docMk/>
            <pc:sldMk cId="81720920" sldId="257"/>
            <ac:spMk id="3" creationId="{6FFA658C-D614-F1CA-AEC6-87CB43E68EC9}"/>
          </ac:spMkLst>
        </pc:spChg>
        <pc:spChg chg="add">
          <ac:chgData name="Carina Walters (2206384)" userId="S::2206384@student.uwtsd.ac.uk::418a359f-bb78-4d95-92f6-0c25e12128e6" providerId="AD" clId="Web-{58322DF3-EB2A-42E5-341C-397D5CFA91CA}" dt="2022-11-24T12:29:54.956" v="104"/>
          <ac:spMkLst>
            <pc:docMk/>
            <pc:sldMk cId="81720920" sldId="257"/>
            <ac:spMk id="10" creationId="{CBD94887-6A10-4F62-8EE1-B2BCFA1F380F}"/>
          </ac:spMkLst>
        </pc:spChg>
        <pc:picChg chg="mod ord">
          <ac:chgData name="Carina Walters (2206384)" userId="S::2206384@student.uwtsd.ac.uk::418a359f-bb78-4d95-92f6-0c25e12128e6" providerId="AD" clId="Web-{58322DF3-EB2A-42E5-341C-397D5CFA91CA}" dt="2022-11-24T12:29:54.956" v="104"/>
          <ac:picMkLst>
            <pc:docMk/>
            <pc:sldMk cId="81720920" sldId="257"/>
            <ac:picMk id="5" creationId="{DF6CC23C-3E94-09C3-36AB-4666CA09875E}"/>
          </ac:picMkLst>
        </pc:picChg>
        <pc:picChg chg="add">
          <ac:chgData name="Carina Walters (2206384)" userId="S::2206384@student.uwtsd.ac.uk::418a359f-bb78-4d95-92f6-0c25e12128e6" providerId="AD" clId="Web-{58322DF3-EB2A-42E5-341C-397D5CFA91CA}" dt="2022-11-24T12:29:54.956" v="104"/>
          <ac:picMkLst>
            <pc:docMk/>
            <pc:sldMk cId="81720920" sldId="257"/>
            <ac:picMk id="12" creationId="{A3D512BA-228A-4979-9312-ACD246E1099D}"/>
          </ac:picMkLst>
        </pc:picChg>
      </pc:sldChg>
      <pc:sldChg chg="addSp delSp modSp mod setBg modClrScheme chgLayout">
        <pc:chgData name="Carina Walters (2206384)" userId="S::2206384@student.uwtsd.ac.uk::418a359f-bb78-4d95-92f6-0c25e12128e6" providerId="AD" clId="Web-{58322DF3-EB2A-42E5-341C-397D5CFA91CA}" dt="2022-11-24T12:53:44.547" v="253" actId="20577"/>
        <pc:sldMkLst>
          <pc:docMk/>
          <pc:sldMk cId="1229755564" sldId="258"/>
        </pc:sldMkLst>
        <pc:spChg chg="mod ord">
          <ac:chgData name="Carina Walters (2206384)" userId="S::2206384@student.uwtsd.ac.uk::418a359f-bb78-4d95-92f6-0c25e12128e6" providerId="AD" clId="Web-{58322DF3-EB2A-42E5-341C-397D5CFA91CA}" dt="2022-11-24T12:35:51.588" v="136" actId="14100"/>
          <ac:spMkLst>
            <pc:docMk/>
            <pc:sldMk cId="1229755564" sldId="258"/>
            <ac:spMk id="2" creationId="{9A9324EC-4357-E67A-5433-92F77240B145}"/>
          </ac:spMkLst>
        </pc:spChg>
        <pc:spChg chg="mod ord">
          <ac:chgData name="Carina Walters (2206384)" userId="S::2206384@student.uwtsd.ac.uk::418a359f-bb78-4d95-92f6-0c25e12128e6" providerId="AD" clId="Web-{58322DF3-EB2A-42E5-341C-397D5CFA91CA}" dt="2022-11-24T12:53:44.547" v="253" actId="20577"/>
          <ac:spMkLst>
            <pc:docMk/>
            <pc:sldMk cId="1229755564" sldId="258"/>
            <ac:spMk id="3" creationId="{601A7832-7C27-25ED-4A3F-06A8F2D4DDAC}"/>
          </ac:spMkLst>
        </pc:spChg>
        <pc:spChg chg="add del">
          <ac:chgData name="Carina Walters (2206384)" userId="S::2206384@student.uwtsd.ac.uk::418a359f-bb78-4d95-92f6-0c25e12128e6" providerId="AD" clId="Web-{58322DF3-EB2A-42E5-341C-397D5CFA91CA}" dt="2022-11-24T12:34:24.895" v="125"/>
          <ac:spMkLst>
            <pc:docMk/>
            <pc:sldMk cId="1229755564" sldId="258"/>
            <ac:spMk id="10" creationId="{CBD94887-6A10-4F62-8EE1-B2BCFA1F380F}"/>
          </ac:spMkLst>
        </pc:spChg>
        <pc:spChg chg="add">
          <ac:chgData name="Carina Walters (2206384)" userId="S::2206384@student.uwtsd.ac.uk::418a359f-bb78-4d95-92f6-0c25e12128e6" providerId="AD" clId="Web-{58322DF3-EB2A-42E5-341C-397D5CFA91CA}" dt="2022-11-24T12:34:24.895" v="125"/>
          <ac:spMkLst>
            <pc:docMk/>
            <pc:sldMk cId="1229755564" sldId="258"/>
            <ac:spMk id="17" creationId="{CBD94887-6A10-4F62-8EE1-B2BCFA1F380F}"/>
          </ac:spMkLst>
        </pc:spChg>
        <pc:picChg chg="mod ord">
          <ac:chgData name="Carina Walters (2206384)" userId="S::2206384@student.uwtsd.ac.uk::418a359f-bb78-4d95-92f6-0c25e12128e6" providerId="AD" clId="Web-{58322DF3-EB2A-42E5-341C-397D5CFA91CA}" dt="2022-11-24T12:34:31.911" v="126" actId="1076"/>
          <ac:picMkLst>
            <pc:docMk/>
            <pc:sldMk cId="1229755564" sldId="258"/>
            <ac:picMk id="5" creationId="{7FE2942C-8291-9E9A-A089-765D8D450384}"/>
          </ac:picMkLst>
        </pc:picChg>
        <pc:picChg chg="add del">
          <ac:chgData name="Carina Walters (2206384)" userId="S::2206384@student.uwtsd.ac.uk::418a359f-bb78-4d95-92f6-0c25e12128e6" providerId="AD" clId="Web-{58322DF3-EB2A-42E5-341C-397D5CFA91CA}" dt="2022-11-24T12:34:24.895" v="125"/>
          <ac:picMkLst>
            <pc:docMk/>
            <pc:sldMk cId="1229755564" sldId="258"/>
            <ac:picMk id="12" creationId="{A3D512BA-228A-4979-9312-ACD246E1099D}"/>
          </ac:picMkLst>
        </pc:picChg>
        <pc:picChg chg="add">
          <ac:chgData name="Carina Walters (2206384)" userId="S::2206384@student.uwtsd.ac.uk::418a359f-bb78-4d95-92f6-0c25e12128e6" providerId="AD" clId="Web-{58322DF3-EB2A-42E5-341C-397D5CFA91CA}" dt="2022-11-24T12:34:24.895" v="125"/>
          <ac:picMkLst>
            <pc:docMk/>
            <pc:sldMk cId="1229755564" sldId="258"/>
            <ac:picMk id="19" creationId="{A3D512BA-228A-4979-9312-ACD246E1099D}"/>
          </ac:picMkLst>
        </pc:picChg>
      </pc:sldChg>
      <pc:sldChg chg="addSp modSp mod setBg modClrScheme chgLayout">
        <pc:chgData name="Carina Walters (2206384)" userId="S::2206384@student.uwtsd.ac.uk::418a359f-bb78-4d95-92f6-0c25e12128e6" providerId="AD" clId="Web-{58322DF3-EB2A-42E5-341C-397D5CFA91CA}" dt="2022-11-24T12:31:09.070" v="106"/>
        <pc:sldMkLst>
          <pc:docMk/>
          <pc:sldMk cId="2964881570" sldId="259"/>
        </pc:sldMkLst>
        <pc:spChg chg="mod ord">
          <ac:chgData name="Carina Walters (2206384)" userId="S::2206384@student.uwtsd.ac.uk::418a359f-bb78-4d95-92f6-0c25e12128e6" providerId="AD" clId="Web-{58322DF3-EB2A-42E5-341C-397D5CFA91CA}" dt="2022-11-24T12:31:09.070" v="106"/>
          <ac:spMkLst>
            <pc:docMk/>
            <pc:sldMk cId="2964881570" sldId="259"/>
            <ac:spMk id="2" creationId="{51295F64-1A18-F4D7-1B01-D80DF9C87ADF}"/>
          </ac:spMkLst>
        </pc:spChg>
        <pc:spChg chg="mod ord">
          <ac:chgData name="Carina Walters (2206384)" userId="S::2206384@student.uwtsd.ac.uk::418a359f-bb78-4d95-92f6-0c25e12128e6" providerId="AD" clId="Web-{58322DF3-EB2A-42E5-341C-397D5CFA91CA}" dt="2022-11-24T12:31:09.070" v="106"/>
          <ac:spMkLst>
            <pc:docMk/>
            <pc:sldMk cId="2964881570" sldId="259"/>
            <ac:spMk id="3" creationId="{BA0C9823-C6F8-DFA1-1104-D1EAF0479424}"/>
          </ac:spMkLst>
        </pc:spChg>
        <pc:spChg chg="add">
          <ac:chgData name="Carina Walters (2206384)" userId="S::2206384@student.uwtsd.ac.uk::418a359f-bb78-4d95-92f6-0c25e12128e6" providerId="AD" clId="Web-{58322DF3-EB2A-42E5-341C-397D5CFA91CA}" dt="2022-11-24T12:31:09.070" v="106"/>
          <ac:spMkLst>
            <pc:docMk/>
            <pc:sldMk cId="2964881570" sldId="259"/>
            <ac:spMk id="7" creationId="{CBD94887-6A10-4F62-8EE1-B2BCFA1F380F}"/>
          </ac:spMkLst>
        </pc:spChg>
        <pc:picChg chg="mod ord">
          <ac:chgData name="Carina Walters (2206384)" userId="S::2206384@student.uwtsd.ac.uk::418a359f-bb78-4d95-92f6-0c25e12128e6" providerId="AD" clId="Web-{58322DF3-EB2A-42E5-341C-397D5CFA91CA}" dt="2022-11-24T12:31:09.070" v="106"/>
          <ac:picMkLst>
            <pc:docMk/>
            <pc:sldMk cId="2964881570" sldId="259"/>
            <ac:picMk id="5" creationId="{859C5A43-A072-0109-D76F-05882E8797A6}"/>
          </ac:picMkLst>
        </pc:picChg>
        <pc:picChg chg="add">
          <ac:chgData name="Carina Walters (2206384)" userId="S::2206384@student.uwtsd.ac.uk::418a359f-bb78-4d95-92f6-0c25e12128e6" providerId="AD" clId="Web-{58322DF3-EB2A-42E5-341C-397D5CFA91CA}" dt="2022-11-24T12:31:09.070" v="106"/>
          <ac:picMkLst>
            <pc:docMk/>
            <pc:sldMk cId="2964881570" sldId="259"/>
            <ac:picMk id="12" creationId="{A3D512BA-228A-4979-9312-ACD246E1099D}"/>
          </ac:picMkLst>
        </pc:picChg>
      </pc:sldChg>
      <pc:sldChg chg="modSp mod modClrScheme chgLayout">
        <pc:chgData name="Carina Walters (2206384)" userId="S::2206384@student.uwtsd.ac.uk::418a359f-bb78-4d95-92f6-0c25e12128e6" providerId="AD" clId="Web-{58322DF3-EB2A-42E5-341C-397D5CFA91CA}" dt="2022-11-24T12:28:23.497" v="95"/>
        <pc:sldMkLst>
          <pc:docMk/>
          <pc:sldMk cId="1476147924" sldId="260"/>
        </pc:sldMkLst>
        <pc:spChg chg="mod ord">
          <ac:chgData name="Carina Walters (2206384)" userId="S::2206384@student.uwtsd.ac.uk::418a359f-bb78-4d95-92f6-0c25e12128e6" providerId="AD" clId="Web-{58322DF3-EB2A-42E5-341C-397D5CFA91CA}" dt="2022-11-24T12:28:23.497" v="95"/>
          <ac:spMkLst>
            <pc:docMk/>
            <pc:sldMk cId="1476147924" sldId="260"/>
            <ac:spMk id="2" creationId="{61E99F06-8228-D98A-73DD-7FE10F3F7D1F}"/>
          </ac:spMkLst>
        </pc:spChg>
        <pc:spChg chg="mod ord">
          <ac:chgData name="Carina Walters (2206384)" userId="S::2206384@student.uwtsd.ac.uk::418a359f-bb78-4d95-92f6-0c25e12128e6" providerId="AD" clId="Web-{58322DF3-EB2A-42E5-341C-397D5CFA91CA}" dt="2022-11-24T12:28:23.497" v="95"/>
          <ac:spMkLst>
            <pc:docMk/>
            <pc:sldMk cId="1476147924" sldId="260"/>
            <ac:spMk id="3" creationId="{EFC178AD-B30B-4CEF-E079-25F6F66103D0}"/>
          </ac:spMkLst>
        </pc:spChg>
      </pc:sldChg>
      <pc:sldMasterChg chg="del delSldLayout">
        <pc:chgData name="Carina Walters (2206384)" userId="S::2206384@student.uwtsd.ac.uk::418a359f-bb78-4d95-92f6-0c25e12128e6" providerId="AD" clId="Web-{58322DF3-EB2A-42E5-341C-397D5CFA91CA}" dt="2022-11-24T12:28:23.497" v="95"/>
        <pc:sldMasterMkLst>
          <pc:docMk/>
          <pc:sldMasterMk cId="1422769271" sldId="2147483888"/>
        </pc:sldMasterMkLst>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1929245347" sldId="2147483889"/>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4018649189" sldId="2147483890"/>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2090521556" sldId="2147483891"/>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2588008029" sldId="2147483892"/>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2279600876" sldId="2147483893"/>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306049598" sldId="2147483894"/>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2935218576" sldId="2147483895"/>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857546732" sldId="2147483896"/>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35342560" sldId="2147483897"/>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817398433" sldId="2147483898"/>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2964746068" sldId="2147483899"/>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2014316390" sldId="2147483900"/>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1699516255" sldId="2147483901"/>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4268882039" sldId="2147483902"/>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1108165472" sldId="2147483903"/>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1209280953" sldId="2147483904"/>
          </pc:sldLayoutMkLst>
        </pc:sldLayoutChg>
        <pc:sldLayoutChg chg="del">
          <pc:chgData name="Carina Walters (2206384)" userId="S::2206384@student.uwtsd.ac.uk::418a359f-bb78-4d95-92f6-0c25e12128e6" providerId="AD" clId="Web-{58322DF3-EB2A-42E5-341C-397D5CFA91CA}" dt="2022-11-24T12:28:23.497" v="95"/>
          <pc:sldLayoutMkLst>
            <pc:docMk/>
            <pc:sldMasterMk cId="1422769271" sldId="2147483888"/>
            <pc:sldLayoutMk cId="4072980268" sldId="2147483905"/>
          </pc:sldLayoutMkLst>
        </pc:sldLayoutChg>
      </pc:sldMasterChg>
      <pc:sldMasterChg chg="add addSldLayout modSldLayout">
        <pc:chgData name="Carina Walters (2206384)" userId="S::2206384@student.uwtsd.ac.uk::418a359f-bb78-4d95-92f6-0c25e12128e6" providerId="AD" clId="Web-{58322DF3-EB2A-42E5-341C-397D5CFA91CA}" dt="2022-11-24T12:28:23.497" v="95"/>
        <pc:sldMasterMkLst>
          <pc:docMk/>
          <pc:sldMasterMk cId="3446221397" sldId="2147483906"/>
        </pc:sldMasterMkLst>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277307196" sldId="2147483907"/>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2755904516" sldId="2147483908"/>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835979119" sldId="2147483909"/>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95120232" sldId="2147483910"/>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2856671983" sldId="2147483911"/>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3698982213" sldId="2147483912"/>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3637597805" sldId="2147483913"/>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1625628338" sldId="2147483914"/>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80096611" sldId="2147483915"/>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2157135118" sldId="2147483916"/>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558291145" sldId="2147483917"/>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3650367103" sldId="2147483918"/>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1433977206" sldId="2147483919"/>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2282865424" sldId="2147483920"/>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99533555" sldId="2147483921"/>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1262966752" sldId="2147483922"/>
          </pc:sldLayoutMkLst>
        </pc:sldLayoutChg>
        <pc:sldLayoutChg chg="add mod replId">
          <pc:chgData name="Carina Walters (2206384)" userId="S::2206384@student.uwtsd.ac.uk::418a359f-bb78-4d95-92f6-0c25e12128e6" providerId="AD" clId="Web-{58322DF3-EB2A-42E5-341C-397D5CFA91CA}" dt="2022-11-24T12:28:23.497" v="95"/>
          <pc:sldLayoutMkLst>
            <pc:docMk/>
            <pc:sldMasterMk cId="3446221397" sldId="2147483906"/>
            <pc:sldLayoutMk cId="3835041761" sldId="2147483923"/>
          </pc:sldLayoutMkLst>
        </pc:sldLayoutChg>
      </pc:sldMasterChg>
    </pc:docChg>
  </pc:docChgLst>
  <pc:docChgLst>
    <pc:chgData name="Carina Walters (2206384)" userId="S::2206384@student.uwtsd.ac.uk::418a359f-bb78-4d95-92f6-0c25e12128e6" providerId="AD" clId="Web-{2CA91B16-384A-0A54-D4E4-5A600A6C5078}"/>
    <pc:docChg chg="addSld delSld modSld">
      <pc:chgData name="Carina Walters (2206384)" userId="S::2206384@student.uwtsd.ac.uk::418a359f-bb78-4d95-92f6-0c25e12128e6" providerId="AD" clId="Web-{2CA91B16-384A-0A54-D4E4-5A600A6C5078}" dt="2022-11-27T21:41:47.486" v="136" actId="20577"/>
      <pc:docMkLst>
        <pc:docMk/>
      </pc:docMkLst>
      <pc:sldChg chg="del">
        <pc:chgData name="Carina Walters (2206384)" userId="S::2206384@student.uwtsd.ac.uk::418a359f-bb78-4d95-92f6-0c25e12128e6" providerId="AD" clId="Web-{2CA91B16-384A-0A54-D4E4-5A600A6C5078}" dt="2022-11-27T20:48:13.487" v="42"/>
        <pc:sldMkLst>
          <pc:docMk/>
          <pc:sldMk cId="109857222" sldId="256"/>
        </pc:sldMkLst>
      </pc:sldChg>
      <pc:sldChg chg="delSp modSp">
        <pc:chgData name="Carina Walters (2206384)" userId="S::2206384@student.uwtsd.ac.uk::418a359f-bb78-4d95-92f6-0c25e12128e6" providerId="AD" clId="Web-{2CA91B16-384A-0A54-D4E4-5A600A6C5078}" dt="2022-11-27T20:44:37.880" v="2"/>
        <pc:sldMkLst>
          <pc:docMk/>
          <pc:sldMk cId="81720920" sldId="257"/>
        </pc:sldMkLst>
        <pc:picChg chg="del mod">
          <ac:chgData name="Carina Walters (2206384)" userId="S::2206384@student.uwtsd.ac.uk::418a359f-bb78-4d95-92f6-0c25e12128e6" providerId="AD" clId="Web-{2CA91B16-384A-0A54-D4E4-5A600A6C5078}" dt="2022-11-27T20:44:37.880" v="2"/>
          <ac:picMkLst>
            <pc:docMk/>
            <pc:sldMk cId="81720920" sldId="257"/>
            <ac:picMk id="5" creationId="{DF6CC23C-3E94-09C3-36AB-4666CA09875E}"/>
          </ac:picMkLst>
        </pc:picChg>
      </pc:sldChg>
      <pc:sldChg chg="delSp modSp">
        <pc:chgData name="Carina Walters (2206384)" userId="S::2206384@student.uwtsd.ac.uk::418a359f-bb78-4d95-92f6-0c25e12128e6" providerId="AD" clId="Web-{2CA91B16-384A-0A54-D4E4-5A600A6C5078}" dt="2022-11-27T20:55:40.015" v="50" actId="20577"/>
        <pc:sldMkLst>
          <pc:docMk/>
          <pc:sldMk cId="1229755564" sldId="258"/>
        </pc:sldMkLst>
        <pc:spChg chg="mod">
          <ac:chgData name="Carina Walters (2206384)" userId="S::2206384@student.uwtsd.ac.uk::418a359f-bb78-4d95-92f6-0c25e12128e6" providerId="AD" clId="Web-{2CA91B16-384A-0A54-D4E4-5A600A6C5078}" dt="2022-11-27T20:44:48.725" v="3" actId="1076"/>
          <ac:spMkLst>
            <pc:docMk/>
            <pc:sldMk cId="1229755564" sldId="258"/>
            <ac:spMk id="2" creationId="{9A9324EC-4357-E67A-5433-92F77240B145}"/>
          </ac:spMkLst>
        </pc:spChg>
        <pc:spChg chg="mod">
          <ac:chgData name="Carina Walters (2206384)" userId="S::2206384@student.uwtsd.ac.uk::418a359f-bb78-4d95-92f6-0c25e12128e6" providerId="AD" clId="Web-{2CA91B16-384A-0A54-D4E4-5A600A6C5078}" dt="2022-11-27T20:55:40.015" v="50" actId="20577"/>
          <ac:spMkLst>
            <pc:docMk/>
            <pc:sldMk cId="1229755564" sldId="258"/>
            <ac:spMk id="3" creationId="{601A7832-7C27-25ED-4A3F-06A8F2D4DDAC}"/>
          </ac:spMkLst>
        </pc:spChg>
        <pc:picChg chg="del mod">
          <ac:chgData name="Carina Walters (2206384)" userId="S::2206384@student.uwtsd.ac.uk::418a359f-bb78-4d95-92f6-0c25e12128e6" providerId="AD" clId="Web-{2CA91B16-384A-0A54-D4E4-5A600A6C5078}" dt="2022-11-27T20:44:56.350" v="5"/>
          <ac:picMkLst>
            <pc:docMk/>
            <pc:sldMk cId="1229755564" sldId="258"/>
            <ac:picMk id="4" creationId="{960719B3-D9A7-5F58-BA32-6A256ECD62B7}"/>
          </ac:picMkLst>
        </pc:picChg>
      </pc:sldChg>
      <pc:sldChg chg="delSp modSp">
        <pc:chgData name="Carina Walters (2206384)" userId="S::2206384@student.uwtsd.ac.uk::418a359f-bb78-4d95-92f6-0c25e12128e6" providerId="AD" clId="Web-{2CA91B16-384A-0A54-D4E4-5A600A6C5078}" dt="2022-11-27T20:46:04.776" v="19"/>
        <pc:sldMkLst>
          <pc:docMk/>
          <pc:sldMk cId="1078110179" sldId="262"/>
        </pc:sldMkLst>
        <pc:picChg chg="del mod">
          <ac:chgData name="Carina Walters (2206384)" userId="S::2206384@student.uwtsd.ac.uk::418a359f-bb78-4d95-92f6-0c25e12128e6" providerId="AD" clId="Web-{2CA91B16-384A-0A54-D4E4-5A600A6C5078}" dt="2022-11-27T20:46:04.776" v="19"/>
          <ac:picMkLst>
            <pc:docMk/>
            <pc:sldMk cId="1078110179" sldId="262"/>
            <ac:picMk id="4" creationId="{E3F65BA7-BA30-D71E-F7DD-655C6EC6BBE0}"/>
          </ac:picMkLst>
        </pc:picChg>
      </pc:sldChg>
      <pc:sldChg chg="delSp modSp">
        <pc:chgData name="Carina Walters (2206384)" userId="S::2206384@student.uwtsd.ac.uk::418a359f-bb78-4d95-92f6-0c25e12128e6" providerId="AD" clId="Web-{2CA91B16-384A-0A54-D4E4-5A600A6C5078}" dt="2022-11-27T21:04:13.953" v="90" actId="20577"/>
        <pc:sldMkLst>
          <pc:docMk/>
          <pc:sldMk cId="2313708956" sldId="264"/>
        </pc:sldMkLst>
        <pc:spChg chg="mod">
          <ac:chgData name="Carina Walters (2206384)" userId="S::2206384@student.uwtsd.ac.uk::418a359f-bb78-4d95-92f6-0c25e12128e6" providerId="AD" clId="Web-{2CA91B16-384A-0A54-D4E4-5A600A6C5078}" dt="2022-11-27T21:04:13.953" v="90" actId="20577"/>
          <ac:spMkLst>
            <pc:docMk/>
            <pc:sldMk cId="2313708956" sldId="264"/>
            <ac:spMk id="3" creationId="{204F18E8-8759-0EDC-23BA-5272B884B889}"/>
          </ac:spMkLst>
        </pc:spChg>
        <pc:picChg chg="del mod">
          <ac:chgData name="Carina Walters (2206384)" userId="S::2206384@student.uwtsd.ac.uk::418a359f-bb78-4d95-92f6-0c25e12128e6" providerId="AD" clId="Web-{2CA91B16-384A-0A54-D4E4-5A600A6C5078}" dt="2022-11-27T20:45:19.399" v="9"/>
          <ac:picMkLst>
            <pc:docMk/>
            <pc:sldMk cId="2313708956" sldId="264"/>
            <ac:picMk id="4" creationId="{6810EB89-DC66-3590-D5C5-763414C8DADF}"/>
          </ac:picMkLst>
        </pc:picChg>
      </pc:sldChg>
      <pc:sldChg chg="delSp modSp">
        <pc:chgData name="Carina Walters (2206384)" userId="S::2206384@student.uwtsd.ac.uk::418a359f-bb78-4d95-92f6-0c25e12128e6" providerId="AD" clId="Web-{2CA91B16-384A-0A54-D4E4-5A600A6C5078}" dt="2022-11-27T21:33:44.672" v="94" actId="20577"/>
        <pc:sldMkLst>
          <pc:docMk/>
          <pc:sldMk cId="620475536" sldId="265"/>
        </pc:sldMkLst>
        <pc:spChg chg="mod">
          <ac:chgData name="Carina Walters (2206384)" userId="S::2206384@student.uwtsd.ac.uk::418a359f-bb78-4d95-92f6-0c25e12128e6" providerId="AD" clId="Web-{2CA91B16-384A-0A54-D4E4-5A600A6C5078}" dt="2022-11-27T21:33:44.672" v="94" actId="20577"/>
          <ac:spMkLst>
            <pc:docMk/>
            <pc:sldMk cId="620475536" sldId="265"/>
            <ac:spMk id="3" creationId="{8A0C9AB7-323F-5A3C-2700-74F5FEC72C83}"/>
          </ac:spMkLst>
        </pc:spChg>
        <pc:picChg chg="del mod">
          <ac:chgData name="Carina Walters (2206384)" userId="S::2206384@student.uwtsd.ac.uk::418a359f-bb78-4d95-92f6-0c25e12128e6" providerId="AD" clId="Web-{2CA91B16-384A-0A54-D4E4-5A600A6C5078}" dt="2022-11-27T20:45:26.915" v="11"/>
          <ac:picMkLst>
            <pc:docMk/>
            <pc:sldMk cId="620475536" sldId="265"/>
            <ac:picMk id="7" creationId="{7EC52A07-C3C7-F299-4C8E-22DEE995FA3E}"/>
          </ac:picMkLst>
        </pc:picChg>
      </pc:sldChg>
      <pc:sldChg chg="delSp modSp">
        <pc:chgData name="Carina Walters (2206384)" userId="S::2206384@student.uwtsd.ac.uk::418a359f-bb78-4d95-92f6-0c25e12128e6" providerId="AD" clId="Web-{2CA91B16-384A-0A54-D4E4-5A600A6C5078}" dt="2022-11-27T20:45:46.025" v="15"/>
        <pc:sldMkLst>
          <pc:docMk/>
          <pc:sldMk cId="2311026159" sldId="266"/>
        </pc:sldMkLst>
        <pc:picChg chg="del mod">
          <ac:chgData name="Carina Walters (2206384)" userId="S::2206384@student.uwtsd.ac.uk::418a359f-bb78-4d95-92f6-0c25e12128e6" providerId="AD" clId="Web-{2CA91B16-384A-0A54-D4E4-5A600A6C5078}" dt="2022-11-27T20:45:46.025" v="15"/>
          <ac:picMkLst>
            <pc:docMk/>
            <pc:sldMk cId="2311026159" sldId="266"/>
            <ac:picMk id="4" creationId="{3468A1E9-8739-583D-2085-78D32EC3BE69}"/>
          </ac:picMkLst>
        </pc:picChg>
      </pc:sldChg>
      <pc:sldChg chg="delSp modSp">
        <pc:chgData name="Carina Walters (2206384)" userId="S::2206384@student.uwtsd.ac.uk::418a359f-bb78-4d95-92f6-0c25e12128e6" providerId="AD" clId="Web-{2CA91B16-384A-0A54-D4E4-5A600A6C5078}" dt="2022-11-27T21:41:47.486" v="136" actId="20577"/>
        <pc:sldMkLst>
          <pc:docMk/>
          <pc:sldMk cId="2609600647" sldId="267"/>
        </pc:sldMkLst>
        <pc:spChg chg="mod">
          <ac:chgData name="Carina Walters (2206384)" userId="S::2206384@student.uwtsd.ac.uk::418a359f-bb78-4d95-92f6-0c25e12128e6" providerId="AD" clId="Web-{2CA91B16-384A-0A54-D4E4-5A600A6C5078}" dt="2022-11-27T21:41:47.486" v="136" actId="20577"/>
          <ac:spMkLst>
            <pc:docMk/>
            <pc:sldMk cId="2609600647" sldId="267"/>
            <ac:spMk id="8" creationId="{5930BDD8-39E3-4E4F-9610-F3F39AF6E471}"/>
          </ac:spMkLst>
        </pc:spChg>
        <pc:picChg chg="del mod">
          <ac:chgData name="Carina Walters (2206384)" userId="S::2206384@student.uwtsd.ac.uk::418a359f-bb78-4d95-92f6-0c25e12128e6" providerId="AD" clId="Web-{2CA91B16-384A-0A54-D4E4-5A600A6C5078}" dt="2022-11-27T20:45:38.228" v="13"/>
          <ac:picMkLst>
            <pc:docMk/>
            <pc:sldMk cId="2609600647" sldId="267"/>
            <ac:picMk id="4" creationId="{9505E044-8799-2D25-ECF9-CD57608CECEA}"/>
          </ac:picMkLst>
        </pc:picChg>
      </pc:sldChg>
      <pc:sldChg chg="delSp modSp">
        <pc:chgData name="Carina Walters (2206384)" userId="S::2206384@student.uwtsd.ac.uk::418a359f-bb78-4d95-92f6-0c25e12128e6" providerId="AD" clId="Web-{2CA91B16-384A-0A54-D4E4-5A600A6C5078}" dt="2022-11-27T20:45:54.963" v="17"/>
        <pc:sldMkLst>
          <pc:docMk/>
          <pc:sldMk cId="317850717" sldId="268"/>
        </pc:sldMkLst>
        <pc:picChg chg="del mod">
          <ac:chgData name="Carina Walters (2206384)" userId="S::2206384@student.uwtsd.ac.uk::418a359f-bb78-4d95-92f6-0c25e12128e6" providerId="AD" clId="Web-{2CA91B16-384A-0A54-D4E4-5A600A6C5078}" dt="2022-11-27T20:45:54.963" v="17"/>
          <ac:picMkLst>
            <pc:docMk/>
            <pc:sldMk cId="317850717" sldId="268"/>
            <ac:picMk id="5" creationId="{A780F087-0B4D-70D6-9F9E-4C1DF6CE5547}"/>
          </ac:picMkLst>
        </pc:picChg>
      </pc:sldChg>
      <pc:sldChg chg="delSp modSp">
        <pc:chgData name="Carina Walters (2206384)" userId="S::2206384@student.uwtsd.ac.uk::418a359f-bb78-4d95-92f6-0c25e12128e6" providerId="AD" clId="Web-{2CA91B16-384A-0A54-D4E4-5A600A6C5078}" dt="2022-11-27T20:45:10.164" v="7"/>
        <pc:sldMkLst>
          <pc:docMk/>
          <pc:sldMk cId="3781045490" sldId="269"/>
        </pc:sldMkLst>
        <pc:picChg chg="del mod">
          <ac:chgData name="Carina Walters (2206384)" userId="S::2206384@student.uwtsd.ac.uk::418a359f-bb78-4d95-92f6-0c25e12128e6" providerId="AD" clId="Web-{2CA91B16-384A-0A54-D4E4-5A600A6C5078}" dt="2022-11-27T20:45:10.164" v="7"/>
          <ac:picMkLst>
            <pc:docMk/>
            <pc:sldMk cId="3781045490" sldId="269"/>
            <ac:picMk id="4" creationId="{C225225E-EF75-1E60-48BD-40CD116FEE32}"/>
          </ac:picMkLst>
        </pc:picChg>
      </pc:sldChg>
      <pc:sldChg chg="modSp new">
        <pc:chgData name="Carina Walters (2206384)" userId="S::2206384@student.uwtsd.ac.uk::418a359f-bb78-4d95-92f6-0c25e12128e6" providerId="AD" clId="Web-{2CA91B16-384A-0A54-D4E4-5A600A6C5078}" dt="2022-11-27T20:48:01.268" v="41"/>
        <pc:sldMkLst>
          <pc:docMk/>
          <pc:sldMk cId="2757063555" sldId="270"/>
        </pc:sldMkLst>
        <pc:spChg chg="mod">
          <ac:chgData name="Carina Walters (2206384)" userId="S::2206384@student.uwtsd.ac.uk::418a359f-bb78-4d95-92f6-0c25e12128e6" providerId="AD" clId="Web-{2CA91B16-384A-0A54-D4E4-5A600A6C5078}" dt="2022-11-27T20:47:46.267" v="37" actId="20577"/>
          <ac:spMkLst>
            <pc:docMk/>
            <pc:sldMk cId="2757063555" sldId="270"/>
            <ac:spMk id="2" creationId="{73D52FB5-3277-76FA-E666-2F75B59FFA3A}"/>
          </ac:spMkLst>
        </pc:spChg>
        <pc:spChg chg="mod">
          <ac:chgData name="Carina Walters (2206384)" userId="S::2206384@student.uwtsd.ac.uk::418a359f-bb78-4d95-92f6-0c25e12128e6" providerId="AD" clId="Web-{2CA91B16-384A-0A54-D4E4-5A600A6C5078}" dt="2022-11-27T20:48:01.268" v="41"/>
          <ac:spMkLst>
            <pc:docMk/>
            <pc:sldMk cId="2757063555" sldId="270"/>
            <ac:spMk id="3" creationId="{8E36D1A1-ECD4-CA09-AAE3-73F935C9EAA4}"/>
          </ac:spMkLst>
        </pc:spChg>
      </pc:sldChg>
    </pc:docChg>
  </pc:docChgLst>
  <pc:docChgLst>
    <pc:chgData name="Carina Walters (2206384)" userId="S::2206384@student.uwtsd.ac.uk::418a359f-bb78-4d95-92f6-0c25e12128e6" providerId="AD" clId="Web-{7C33B662-B26C-046E-A449-EA468A564A8E}"/>
    <pc:docChg chg="delSld modSld">
      <pc:chgData name="Carina Walters (2206384)" userId="S::2206384@student.uwtsd.ac.uk::418a359f-bb78-4d95-92f6-0c25e12128e6" providerId="AD" clId="Web-{7C33B662-B26C-046E-A449-EA468A564A8E}" dt="2022-11-26T20:57:09.717" v="617"/>
      <pc:docMkLst>
        <pc:docMk/>
      </pc:docMkLst>
      <pc:sldChg chg="modSp">
        <pc:chgData name="Carina Walters (2206384)" userId="S::2206384@student.uwtsd.ac.uk::418a359f-bb78-4d95-92f6-0c25e12128e6" providerId="AD" clId="Web-{7C33B662-B26C-046E-A449-EA468A564A8E}" dt="2022-11-26T18:47:39.847" v="180" actId="20577"/>
        <pc:sldMkLst>
          <pc:docMk/>
          <pc:sldMk cId="1229755564" sldId="258"/>
        </pc:sldMkLst>
        <pc:spChg chg="mod">
          <ac:chgData name="Carina Walters (2206384)" userId="S::2206384@student.uwtsd.ac.uk::418a359f-bb78-4d95-92f6-0c25e12128e6" providerId="AD" clId="Web-{7C33B662-B26C-046E-A449-EA468A564A8E}" dt="2022-11-26T18:47:39.847" v="180" actId="20577"/>
          <ac:spMkLst>
            <pc:docMk/>
            <pc:sldMk cId="1229755564" sldId="258"/>
            <ac:spMk id="3" creationId="{601A7832-7C27-25ED-4A3F-06A8F2D4DDAC}"/>
          </ac:spMkLst>
        </pc:spChg>
      </pc:sldChg>
      <pc:sldChg chg="del">
        <pc:chgData name="Carina Walters (2206384)" userId="S::2206384@student.uwtsd.ac.uk::418a359f-bb78-4d95-92f6-0c25e12128e6" providerId="AD" clId="Web-{7C33B662-B26C-046E-A449-EA468A564A8E}" dt="2022-11-26T20:57:09.717" v="617"/>
        <pc:sldMkLst>
          <pc:docMk/>
          <pc:sldMk cId="2964881570" sldId="259"/>
        </pc:sldMkLst>
      </pc:sldChg>
      <pc:sldChg chg="modSp">
        <pc:chgData name="Carina Walters (2206384)" userId="S::2206384@student.uwtsd.ac.uk::418a359f-bb78-4d95-92f6-0c25e12128e6" providerId="AD" clId="Web-{7C33B662-B26C-046E-A449-EA468A564A8E}" dt="2022-11-26T20:33:24.941" v="568" actId="20577"/>
        <pc:sldMkLst>
          <pc:docMk/>
          <pc:sldMk cId="1078110179" sldId="262"/>
        </pc:sldMkLst>
        <pc:spChg chg="mod">
          <ac:chgData name="Carina Walters (2206384)" userId="S::2206384@student.uwtsd.ac.uk::418a359f-bb78-4d95-92f6-0c25e12128e6" providerId="AD" clId="Web-{7C33B662-B26C-046E-A449-EA468A564A8E}" dt="2022-11-26T20:33:24.941" v="568" actId="20577"/>
          <ac:spMkLst>
            <pc:docMk/>
            <pc:sldMk cId="1078110179" sldId="262"/>
            <ac:spMk id="3" creationId="{29E7D9E4-168C-DB14-1F3B-8607E4FB49B8}"/>
          </ac:spMkLst>
        </pc:spChg>
      </pc:sldChg>
      <pc:sldChg chg="modSp">
        <pc:chgData name="Carina Walters (2206384)" userId="S::2206384@student.uwtsd.ac.uk::418a359f-bb78-4d95-92f6-0c25e12128e6" providerId="AD" clId="Web-{7C33B662-B26C-046E-A449-EA468A564A8E}" dt="2022-11-26T20:53:27.492" v="616" actId="20577"/>
        <pc:sldMkLst>
          <pc:docMk/>
          <pc:sldMk cId="2609600647" sldId="267"/>
        </pc:sldMkLst>
        <pc:spChg chg="mod">
          <ac:chgData name="Carina Walters (2206384)" userId="S::2206384@student.uwtsd.ac.uk::418a359f-bb78-4d95-92f6-0c25e12128e6" providerId="AD" clId="Web-{7C33B662-B26C-046E-A449-EA468A564A8E}" dt="2022-11-26T20:05:44" v="308" actId="20577"/>
          <ac:spMkLst>
            <pc:docMk/>
            <pc:sldMk cId="2609600647" sldId="267"/>
            <ac:spMk id="2" creationId="{52FC5132-B244-3F48-2137-1354FD9190F8}"/>
          </ac:spMkLst>
        </pc:spChg>
        <pc:spChg chg="mod">
          <ac:chgData name="Carina Walters (2206384)" userId="S::2206384@student.uwtsd.ac.uk::418a359f-bb78-4d95-92f6-0c25e12128e6" providerId="AD" clId="Web-{7C33B662-B26C-046E-A449-EA468A564A8E}" dt="2022-11-26T20:53:27.492" v="616" actId="20577"/>
          <ac:spMkLst>
            <pc:docMk/>
            <pc:sldMk cId="2609600647" sldId="267"/>
            <ac:spMk id="8" creationId="{5930BDD8-39E3-4E4F-9610-F3F39AF6E471}"/>
          </ac:spMkLst>
        </pc:spChg>
      </pc:sldChg>
    </pc:docChg>
  </pc:docChgLst>
  <pc:docChgLst>
    <pc:chgData name="Carina Walters (2206384)" userId="S::2206384@student.uwtsd.ac.uk::418a359f-bb78-4d95-92f6-0c25e12128e6" providerId="AD" clId="Web-{22CA628A-F92B-180A-7B2B-DE95ADDA5D5D}"/>
    <pc:docChg chg="addSld modSld">
      <pc:chgData name="Carina Walters (2206384)" userId="S::2206384@student.uwtsd.ac.uk::418a359f-bb78-4d95-92f6-0c25e12128e6" providerId="AD" clId="Web-{22CA628A-F92B-180A-7B2B-DE95ADDA5D5D}" dt="2022-11-23T16:15:24.741" v="115" actId="20577"/>
      <pc:docMkLst>
        <pc:docMk/>
      </pc:docMkLst>
      <pc:sldChg chg="modSp mod setBg setClrOvrMap">
        <pc:chgData name="Carina Walters (2206384)" userId="S::2206384@student.uwtsd.ac.uk::418a359f-bb78-4d95-92f6-0c25e12128e6" providerId="AD" clId="Web-{22CA628A-F92B-180A-7B2B-DE95ADDA5D5D}" dt="2022-11-23T16:10:10.612" v="4" actId="20577"/>
        <pc:sldMkLst>
          <pc:docMk/>
          <pc:sldMk cId="109857222" sldId="256"/>
        </pc:sldMkLst>
        <pc:spChg chg="mod">
          <ac:chgData name="Carina Walters (2206384)" userId="S::2206384@student.uwtsd.ac.uk::418a359f-bb78-4d95-92f6-0c25e12128e6" providerId="AD" clId="Web-{22CA628A-F92B-180A-7B2B-DE95ADDA5D5D}" dt="2022-11-23T16:09:12.639" v="0"/>
          <ac:spMkLst>
            <pc:docMk/>
            <pc:sldMk cId="109857222" sldId="256"/>
            <ac:spMk id="2" creationId="{00000000-0000-0000-0000-000000000000}"/>
          </ac:spMkLst>
        </pc:spChg>
        <pc:spChg chg="mod">
          <ac:chgData name="Carina Walters (2206384)" userId="S::2206384@student.uwtsd.ac.uk::418a359f-bb78-4d95-92f6-0c25e12128e6" providerId="AD" clId="Web-{22CA628A-F92B-180A-7B2B-DE95ADDA5D5D}" dt="2022-11-23T16:10:10.612" v="4" actId="20577"/>
          <ac:spMkLst>
            <pc:docMk/>
            <pc:sldMk cId="109857222" sldId="256"/>
            <ac:spMk id="3" creationId="{00000000-0000-0000-0000-000000000000}"/>
          </ac:spMkLst>
        </pc:spChg>
        <pc:picChg chg="mod">
          <ac:chgData name="Carina Walters (2206384)" userId="S::2206384@student.uwtsd.ac.uk::418a359f-bb78-4d95-92f6-0c25e12128e6" providerId="AD" clId="Web-{22CA628A-F92B-180A-7B2B-DE95ADDA5D5D}" dt="2022-11-23T16:09:12.639" v="0"/>
          <ac:picMkLst>
            <pc:docMk/>
            <pc:sldMk cId="109857222" sldId="256"/>
            <ac:picMk id="4" creationId="{973FA8FE-B127-5F62-9A99-88373652F2D8}"/>
          </ac:picMkLst>
        </pc:picChg>
      </pc:sldChg>
      <pc:sldChg chg="modSp new">
        <pc:chgData name="Carina Walters (2206384)" userId="S::2206384@student.uwtsd.ac.uk::418a359f-bb78-4d95-92f6-0c25e12128e6" providerId="AD" clId="Web-{22CA628A-F92B-180A-7B2B-DE95ADDA5D5D}" dt="2022-11-23T16:15:24.741" v="115" actId="20577"/>
        <pc:sldMkLst>
          <pc:docMk/>
          <pc:sldMk cId="81720920" sldId="257"/>
        </pc:sldMkLst>
        <pc:spChg chg="mod">
          <ac:chgData name="Carina Walters (2206384)" userId="S::2206384@student.uwtsd.ac.uk::418a359f-bb78-4d95-92f6-0c25e12128e6" providerId="AD" clId="Web-{22CA628A-F92B-180A-7B2B-DE95ADDA5D5D}" dt="2022-11-23T16:11:41.446" v="11" actId="20577"/>
          <ac:spMkLst>
            <pc:docMk/>
            <pc:sldMk cId="81720920" sldId="257"/>
            <ac:spMk id="2" creationId="{F3A79F04-1704-9A6A-5F4F-B5C81B0E8ABA}"/>
          </ac:spMkLst>
        </pc:spChg>
        <pc:spChg chg="mod">
          <ac:chgData name="Carina Walters (2206384)" userId="S::2206384@student.uwtsd.ac.uk::418a359f-bb78-4d95-92f6-0c25e12128e6" providerId="AD" clId="Web-{22CA628A-F92B-180A-7B2B-DE95ADDA5D5D}" dt="2022-11-23T16:15:24.741" v="115" actId="20577"/>
          <ac:spMkLst>
            <pc:docMk/>
            <pc:sldMk cId="81720920" sldId="257"/>
            <ac:spMk id="3" creationId="{6FFA658C-D614-F1CA-AEC6-87CB43E68EC9}"/>
          </ac:spMkLst>
        </pc:spChg>
      </pc:sldChg>
    </pc:docChg>
  </pc:docChgLst>
  <pc:docChgLst>
    <pc:chgData name="Carina Walters (2206384)" userId="S::2206384@student.uwtsd.ac.uk::418a359f-bb78-4d95-92f6-0c25e12128e6" providerId="AD" clId="Web-{3C966687-DE42-7395-04A8-43ADD8918BB5}"/>
    <pc:docChg chg="addSld delSld modSld sldOrd">
      <pc:chgData name="Carina Walters (2206384)" userId="S::2206384@student.uwtsd.ac.uk::418a359f-bb78-4d95-92f6-0c25e12128e6" providerId="AD" clId="Web-{3C966687-DE42-7395-04A8-43ADD8918BB5}" dt="2022-11-24T14:58:45.802" v="729" actId="20577"/>
      <pc:docMkLst>
        <pc:docMk/>
      </pc:docMkLst>
      <pc:sldChg chg="modSp">
        <pc:chgData name="Carina Walters (2206384)" userId="S::2206384@student.uwtsd.ac.uk::418a359f-bb78-4d95-92f6-0c25e12128e6" providerId="AD" clId="Web-{3C966687-DE42-7395-04A8-43ADD8918BB5}" dt="2022-11-24T13:29:22.900" v="45" actId="14100"/>
        <pc:sldMkLst>
          <pc:docMk/>
          <pc:sldMk cId="109857222" sldId="256"/>
        </pc:sldMkLst>
        <pc:spChg chg="mod">
          <ac:chgData name="Carina Walters (2206384)" userId="S::2206384@student.uwtsd.ac.uk::418a359f-bb78-4d95-92f6-0c25e12128e6" providerId="AD" clId="Web-{3C966687-DE42-7395-04A8-43ADD8918BB5}" dt="2022-11-24T13:29:08.961" v="43" actId="20577"/>
          <ac:spMkLst>
            <pc:docMk/>
            <pc:sldMk cId="109857222" sldId="256"/>
            <ac:spMk id="2" creationId="{00000000-0000-0000-0000-000000000000}"/>
          </ac:spMkLst>
        </pc:spChg>
        <pc:spChg chg="mod">
          <ac:chgData name="Carina Walters (2206384)" userId="S::2206384@student.uwtsd.ac.uk::418a359f-bb78-4d95-92f6-0c25e12128e6" providerId="AD" clId="Web-{3C966687-DE42-7395-04A8-43ADD8918BB5}" dt="2022-11-24T13:29:22.900" v="45" actId="14100"/>
          <ac:spMkLst>
            <pc:docMk/>
            <pc:sldMk cId="109857222" sldId="256"/>
            <ac:spMk id="3" creationId="{00000000-0000-0000-0000-000000000000}"/>
          </ac:spMkLst>
        </pc:spChg>
      </pc:sldChg>
      <pc:sldChg chg="modSp ord">
        <pc:chgData name="Carina Walters (2206384)" userId="S::2206384@student.uwtsd.ac.uk::418a359f-bb78-4d95-92f6-0c25e12128e6" providerId="AD" clId="Web-{3C966687-DE42-7395-04A8-43ADD8918BB5}" dt="2022-11-24T14:43:47.180" v="639" actId="20577"/>
        <pc:sldMkLst>
          <pc:docMk/>
          <pc:sldMk cId="81720920" sldId="257"/>
        </pc:sldMkLst>
        <pc:spChg chg="mod">
          <ac:chgData name="Carina Walters (2206384)" userId="S::2206384@student.uwtsd.ac.uk::418a359f-bb78-4d95-92f6-0c25e12128e6" providerId="AD" clId="Web-{3C966687-DE42-7395-04A8-43ADD8918BB5}" dt="2022-11-24T14:00:24.773" v="346" actId="14100"/>
          <ac:spMkLst>
            <pc:docMk/>
            <pc:sldMk cId="81720920" sldId="257"/>
            <ac:spMk id="2" creationId="{F3A79F04-1704-9A6A-5F4F-B5C81B0E8ABA}"/>
          </ac:spMkLst>
        </pc:spChg>
        <pc:spChg chg="mod">
          <ac:chgData name="Carina Walters (2206384)" userId="S::2206384@student.uwtsd.ac.uk::418a359f-bb78-4d95-92f6-0c25e12128e6" providerId="AD" clId="Web-{3C966687-DE42-7395-04A8-43ADD8918BB5}" dt="2022-11-24T14:43:47.180" v="639" actId="20577"/>
          <ac:spMkLst>
            <pc:docMk/>
            <pc:sldMk cId="81720920" sldId="257"/>
            <ac:spMk id="3" creationId="{6FFA658C-D614-F1CA-AEC6-87CB43E68EC9}"/>
          </ac:spMkLst>
        </pc:spChg>
      </pc:sldChg>
      <pc:sldChg chg="addSp delSp modSp mod setBg">
        <pc:chgData name="Carina Walters (2206384)" userId="S::2206384@student.uwtsd.ac.uk::418a359f-bb78-4d95-92f6-0c25e12128e6" providerId="AD" clId="Web-{3C966687-DE42-7395-04A8-43ADD8918BB5}" dt="2022-11-24T14:58:45.802" v="729" actId="20577"/>
        <pc:sldMkLst>
          <pc:docMk/>
          <pc:sldMk cId="1229755564" sldId="258"/>
        </pc:sldMkLst>
        <pc:spChg chg="mod">
          <ac:chgData name="Carina Walters (2206384)" userId="S::2206384@student.uwtsd.ac.uk::418a359f-bb78-4d95-92f6-0c25e12128e6" providerId="AD" clId="Web-{3C966687-DE42-7395-04A8-43ADD8918BB5}" dt="2022-11-24T14:13:57.811" v="447" actId="14100"/>
          <ac:spMkLst>
            <pc:docMk/>
            <pc:sldMk cId="1229755564" sldId="258"/>
            <ac:spMk id="2" creationId="{9A9324EC-4357-E67A-5433-92F77240B145}"/>
          </ac:spMkLst>
        </pc:spChg>
        <pc:spChg chg="mod ord">
          <ac:chgData name="Carina Walters (2206384)" userId="S::2206384@student.uwtsd.ac.uk::418a359f-bb78-4d95-92f6-0c25e12128e6" providerId="AD" clId="Web-{3C966687-DE42-7395-04A8-43ADD8918BB5}" dt="2022-11-24T14:58:45.802" v="729" actId="20577"/>
          <ac:spMkLst>
            <pc:docMk/>
            <pc:sldMk cId="1229755564" sldId="258"/>
            <ac:spMk id="3" creationId="{601A7832-7C27-25ED-4A3F-06A8F2D4DDAC}"/>
          </ac:spMkLst>
        </pc:spChg>
        <pc:spChg chg="add del">
          <ac:chgData name="Carina Walters (2206384)" userId="S::2206384@student.uwtsd.ac.uk::418a359f-bb78-4d95-92f6-0c25e12128e6" providerId="AD" clId="Web-{3C966687-DE42-7395-04A8-43ADD8918BB5}" dt="2022-11-24T14:12:11.367" v="436"/>
          <ac:spMkLst>
            <pc:docMk/>
            <pc:sldMk cId="1229755564" sldId="258"/>
            <ac:spMk id="17" creationId="{CBD94887-6A10-4F62-8EE1-B2BCFA1F380F}"/>
          </ac:spMkLst>
        </pc:spChg>
        <pc:spChg chg="add del">
          <ac:chgData name="Carina Walters (2206384)" userId="S::2206384@student.uwtsd.ac.uk::418a359f-bb78-4d95-92f6-0c25e12128e6" providerId="AD" clId="Web-{3C966687-DE42-7395-04A8-43ADD8918BB5}" dt="2022-11-24T14:12:44.838" v="437"/>
          <ac:spMkLst>
            <pc:docMk/>
            <pc:sldMk cId="1229755564" sldId="258"/>
            <ac:spMk id="24" creationId="{CBD94887-6A10-4F62-8EE1-B2BCFA1F380F}"/>
          </ac:spMkLst>
        </pc:spChg>
        <pc:spChg chg="add">
          <ac:chgData name="Carina Walters (2206384)" userId="S::2206384@student.uwtsd.ac.uk::418a359f-bb78-4d95-92f6-0c25e12128e6" providerId="AD" clId="Web-{3C966687-DE42-7395-04A8-43ADD8918BB5}" dt="2022-11-24T14:12:44.838" v="437"/>
          <ac:spMkLst>
            <pc:docMk/>
            <pc:sldMk cId="1229755564" sldId="258"/>
            <ac:spMk id="31" creationId="{CBD94887-6A10-4F62-8EE1-B2BCFA1F380F}"/>
          </ac:spMkLst>
        </pc:spChg>
        <pc:picChg chg="add mod ord">
          <ac:chgData name="Carina Walters (2206384)" userId="S::2206384@student.uwtsd.ac.uk::418a359f-bb78-4d95-92f6-0c25e12128e6" providerId="AD" clId="Web-{3C966687-DE42-7395-04A8-43ADD8918BB5}" dt="2022-11-24T14:12:44.838" v="437"/>
          <ac:picMkLst>
            <pc:docMk/>
            <pc:sldMk cId="1229755564" sldId="258"/>
            <ac:picMk id="4" creationId="{960719B3-D9A7-5F58-BA32-6A256ECD62B7}"/>
          </ac:picMkLst>
        </pc:picChg>
        <pc:picChg chg="del">
          <ac:chgData name="Carina Walters (2206384)" userId="S::2206384@student.uwtsd.ac.uk::418a359f-bb78-4d95-92f6-0c25e12128e6" providerId="AD" clId="Web-{3C966687-DE42-7395-04A8-43ADD8918BB5}" dt="2022-11-24T14:07:19.285" v="353"/>
          <ac:picMkLst>
            <pc:docMk/>
            <pc:sldMk cId="1229755564" sldId="258"/>
            <ac:picMk id="5" creationId="{7FE2942C-8291-9E9A-A089-765D8D450384}"/>
          </ac:picMkLst>
        </pc:picChg>
        <pc:picChg chg="add del">
          <ac:chgData name="Carina Walters (2206384)" userId="S::2206384@student.uwtsd.ac.uk::418a359f-bb78-4d95-92f6-0c25e12128e6" providerId="AD" clId="Web-{3C966687-DE42-7395-04A8-43ADD8918BB5}" dt="2022-11-24T14:12:11.367" v="436"/>
          <ac:picMkLst>
            <pc:docMk/>
            <pc:sldMk cId="1229755564" sldId="258"/>
            <ac:picMk id="19" creationId="{A3D512BA-228A-4979-9312-ACD246E1099D}"/>
          </ac:picMkLst>
        </pc:picChg>
        <pc:picChg chg="add del">
          <ac:chgData name="Carina Walters (2206384)" userId="S::2206384@student.uwtsd.ac.uk::418a359f-bb78-4d95-92f6-0c25e12128e6" providerId="AD" clId="Web-{3C966687-DE42-7395-04A8-43ADD8918BB5}" dt="2022-11-24T14:12:44.838" v="437"/>
          <ac:picMkLst>
            <pc:docMk/>
            <pc:sldMk cId="1229755564" sldId="258"/>
            <ac:picMk id="26" creationId="{A3D512BA-228A-4979-9312-ACD246E1099D}"/>
          </ac:picMkLst>
        </pc:picChg>
        <pc:picChg chg="add">
          <ac:chgData name="Carina Walters (2206384)" userId="S::2206384@student.uwtsd.ac.uk::418a359f-bb78-4d95-92f6-0c25e12128e6" providerId="AD" clId="Web-{3C966687-DE42-7395-04A8-43ADD8918BB5}" dt="2022-11-24T14:12:44.838" v="437"/>
          <ac:picMkLst>
            <pc:docMk/>
            <pc:sldMk cId="1229755564" sldId="258"/>
            <ac:picMk id="33" creationId="{A3D512BA-228A-4979-9312-ACD246E1099D}"/>
          </ac:picMkLst>
        </pc:picChg>
      </pc:sldChg>
      <pc:sldChg chg="addSp delSp modSp mod setBg">
        <pc:chgData name="Carina Walters (2206384)" userId="S::2206384@student.uwtsd.ac.uk::418a359f-bb78-4d95-92f6-0c25e12128e6" providerId="AD" clId="Web-{3C966687-DE42-7395-04A8-43ADD8918BB5}" dt="2022-11-24T14:20:44.697" v="482" actId="20577"/>
        <pc:sldMkLst>
          <pc:docMk/>
          <pc:sldMk cId="2964881570" sldId="259"/>
        </pc:sldMkLst>
        <pc:spChg chg="mod ord">
          <ac:chgData name="Carina Walters (2206384)" userId="S::2206384@student.uwtsd.ac.uk::418a359f-bb78-4d95-92f6-0c25e12128e6" providerId="AD" clId="Web-{3C966687-DE42-7395-04A8-43ADD8918BB5}" dt="2022-11-24T14:20:12.742" v="477"/>
          <ac:spMkLst>
            <pc:docMk/>
            <pc:sldMk cId="2964881570" sldId="259"/>
            <ac:spMk id="2" creationId="{51295F64-1A18-F4D7-1B01-D80DF9C87ADF}"/>
          </ac:spMkLst>
        </pc:spChg>
        <pc:spChg chg="mod ord">
          <ac:chgData name="Carina Walters (2206384)" userId="S::2206384@student.uwtsd.ac.uk::418a359f-bb78-4d95-92f6-0c25e12128e6" providerId="AD" clId="Web-{3C966687-DE42-7395-04A8-43ADD8918BB5}" dt="2022-11-24T14:20:44.697" v="482" actId="20577"/>
          <ac:spMkLst>
            <pc:docMk/>
            <pc:sldMk cId="2964881570" sldId="259"/>
            <ac:spMk id="3" creationId="{BA0C9823-C6F8-DFA1-1104-D1EAF0479424}"/>
          </ac:spMkLst>
        </pc:spChg>
        <pc:spChg chg="del">
          <ac:chgData name="Carina Walters (2206384)" userId="S::2206384@student.uwtsd.ac.uk::418a359f-bb78-4d95-92f6-0c25e12128e6" providerId="AD" clId="Web-{3C966687-DE42-7395-04A8-43ADD8918BB5}" dt="2022-11-24T14:16:09.085" v="452"/>
          <ac:spMkLst>
            <pc:docMk/>
            <pc:sldMk cId="2964881570" sldId="259"/>
            <ac:spMk id="7" creationId="{CBD94887-6A10-4F62-8EE1-B2BCFA1F380F}"/>
          </ac:spMkLst>
        </pc:spChg>
        <pc:spChg chg="add del">
          <ac:chgData name="Carina Walters (2206384)" userId="S::2206384@student.uwtsd.ac.uk::418a359f-bb78-4d95-92f6-0c25e12128e6" providerId="AD" clId="Web-{3C966687-DE42-7395-04A8-43ADD8918BB5}" dt="2022-11-24T14:16:29.915" v="455"/>
          <ac:spMkLst>
            <pc:docMk/>
            <pc:sldMk cId="2964881570" sldId="259"/>
            <ac:spMk id="24" creationId="{CBD94887-6A10-4F62-8EE1-B2BCFA1F380F}"/>
          </ac:spMkLst>
        </pc:spChg>
        <pc:spChg chg="add del">
          <ac:chgData name="Carina Walters (2206384)" userId="S::2206384@student.uwtsd.ac.uk::418a359f-bb78-4d95-92f6-0c25e12128e6" providerId="AD" clId="Web-{3C966687-DE42-7395-04A8-43ADD8918BB5}" dt="2022-11-24T14:19:58.960" v="474"/>
          <ac:spMkLst>
            <pc:docMk/>
            <pc:sldMk cId="2964881570" sldId="259"/>
            <ac:spMk id="28" creationId="{CBD94887-6A10-4F62-8EE1-B2BCFA1F380F}"/>
          </ac:spMkLst>
        </pc:spChg>
        <pc:spChg chg="add">
          <ac:chgData name="Carina Walters (2206384)" userId="S::2206384@student.uwtsd.ac.uk::418a359f-bb78-4d95-92f6-0c25e12128e6" providerId="AD" clId="Web-{3C966687-DE42-7395-04A8-43ADD8918BB5}" dt="2022-11-24T14:19:58.960" v="474"/>
          <ac:spMkLst>
            <pc:docMk/>
            <pc:sldMk cId="2964881570" sldId="259"/>
            <ac:spMk id="34" creationId="{CBD94887-6A10-4F62-8EE1-B2BCFA1F380F}"/>
          </ac:spMkLst>
        </pc:spChg>
        <pc:picChg chg="add del mod">
          <ac:chgData name="Carina Walters (2206384)" userId="S::2206384@student.uwtsd.ac.uk::418a359f-bb78-4d95-92f6-0c25e12128e6" providerId="AD" clId="Web-{3C966687-DE42-7395-04A8-43ADD8918BB5}" dt="2022-11-24T14:19:12.941" v="472"/>
          <ac:picMkLst>
            <pc:docMk/>
            <pc:sldMk cId="2964881570" sldId="259"/>
            <ac:picMk id="4" creationId="{8DEB898A-30A8-9A4A-E1BB-1E1D8B1DC210}"/>
          </ac:picMkLst>
        </pc:picChg>
        <pc:picChg chg="del mod ord">
          <ac:chgData name="Carina Walters (2206384)" userId="S::2206384@student.uwtsd.ac.uk::418a359f-bb78-4d95-92f6-0c25e12128e6" providerId="AD" clId="Web-{3C966687-DE42-7395-04A8-43ADD8918BB5}" dt="2022-11-24T14:16:17.695" v="453"/>
          <ac:picMkLst>
            <pc:docMk/>
            <pc:sldMk cId="2964881570" sldId="259"/>
            <ac:picMk id="5" creationId="{859C5A43-A072-0109-D76F-05882E8797A6}"/>
          </ac:picMkLst>
        </pc:picChg>
        <pc:picChg chg="add del mod">
          <ac:chgData name="Carina Walters (2206384)" userId="S::2206384@student.uwtsd.ac.uk::418a359f-bb78-4d95-92f6-0c25e12128e6" providerId="AD" clId="Web-{3C966687-DE42-7395-04A8-43ADD8918BB5}" dt="2022-11-24T14:16:02.694" v="451"/>
          <ac:picMkLst>
            <pc:docMk/>
            <pc:sldMk cId="2964881570" sldId="259"/>
            <ac:picMk id="6" creationId="{142A5592-5DF1-824F-DF05-D01C04BECC2F}"/>
          </ac:picMkLst>
        </pc:picChg>
        <pc:picChg chg="add del mod">
          <ac:chgData name="Carina Walters (2206384)" userId="S::2206384@student.uwtsd.ac.uk::418a359f-bb78-4d95-92f6-0c25e12128e6" providerId="AD" clId="Web-{3C966687-DE42-7395-04A8-43ADD8918BB5}" dt="2022-11-24T14:18:39.720" v="468"/>
          <ac:picMkLst>
            <pc:docMk/>
            <pc:sldMk cId="2964881570" sldId="259"/>
            <ac:picMk id="8" creationId="{C8DCA0C0-648B-93D8-6933-904683960968}"/>
          </ac:picMkLst>
        </pc:picChg>
        <pc:picChg chg="add mod ord">
          <ac:chgData name="Carina Walters (2206384)" userId="S::2206384@student.uwtsd.ac.uk::418a359f-bb78-4d95-92f6-0c25e12128e6" providerId="AD" clId="Web-{3C966687-DE42-7395-04A8-43ADD8918BB5}" dt="2022-11-24T14:19:58.960" v="474"/>
          <ac:picMkLst>
            <pc:docMk/>
            <pc:sldMk cId="2964881570" sldId="259"/>
            <ac:picMk id="9" creationId="{258D6C44-F9DE-C729-9930-ABB86683B6BB}"/>
          </ac:picMkLst>
        </pc:picChg>
        <pc:picChg chg="del">
          <ac:chgData name="Carina Walters (2206384)" userId="S::2206384@student.uwtsd.ac.uk::418a359f-bb78-4d95-92f6-0c25e12128e6" providerId="AD" clId="Web-{3C966687-DE42-7395-04A8-43ADD8918BB5}" dt="2022-11-24T14:16:09.085" v="452"/>
          <ac:picMkLst>
            <pc:docMk/>
            <pc:sldMk cId="2964881570" sldId="259"/>
            <ac:picMk id="12" creationId="{A3D512BA-228A-4979-9312-ACD246E1099D}"/>
          </ac:picMkLst>
        </pc:picChg>
        <pc:picChg chg="add del">
          <ac:chgData name="Carina Walters (2206384)" userId="S::2206384@student.uwtsd.ac.uk::418a359f-bb78-4d95-92f6-0c25e12128e6" providerId="AD" clId="Web-{3C966687-DE42-7395-04A8-43ADD8918BB5}" dt="2022-11-24T14:16:29.915" v="455"/>
          <ac:picMkLst>
            <pc:docMk/>
            <pc:sldMk cId="2964881570" sldId="259"/>
            <ac:picMk id="26" creationId="{A3D512BA-228A-4979-9312-ACD246E1099D}"/>
          </ac:picMkLst>
        </pc:picChg>
        <pc:picChg chg="add del">
          <ac:chgData name="Carina Walters (2206384)" userId="S::2206384@student.uwtsd.ac.uk::418a359f-bb78-4d95-92f6-0c25e12128e6" providerId="AD" clId="Web-{3C966687-DE42-7395-04A8-43ADD8918BB5}" dt="2022-11-24T14:19:58.960" v="474"/>
          <ac:picMkLst>
            <pc:docMk/>
            <pc:sldMk cId="2964881570" sldId="259"/>
            <ac:picMk id="29" creationId="{A3D512BA-228A-4979-9312-ACD246E1099D}"/>
          </ac:picMkLst>
        </pc:picChg>
        <pc:picChg chg="add">
          <ac:chgData name="Carina Walters (2206384)" userId="S::2206384@student.uwtsd.ac.uk::418a359f-bb78-4d95-92f6-0c25e12128e6" providerId="AD" clId="Web-{3C966687-DE42-7395-04A8-43ADD8918BB5}" dt="2022-11-24T14:19:58.960" v="474"/>
          <ac:picMkLst>
            <pc:docMk/>
            <pc:sldMk cId="2964881570" sldId="259"/>
            <ac:picMk id="36" creationId="{A3D512BA-228A-4979-9312-ACD246E1099D}"/>
          </ac:picMkLst>
        </pc:picChg>
        <pc:cxnChg chg="add del">
          <ac:chgData name="Carina Walters (2206384)" userId="S::2206384@student.uwtsd.ac.uk::418a359f-bb78-4d95-92f6-0c25e12128e6" providerId="AD" clId="Web-{3C966687-DE42-7395-04A8-43ADD8918BB5}" dt="2022-11-24T14:16:30.384" v="456"/>
          <ac:cxnSpMkLst>
            <pc:docMk/>
            <pc:sldMk cId="2964881570" sldId="259"/>
            <ac:cxnSpMk id="17" creationId="{B4E57998-7D20-4BE8-9019-4A4122CE3E2B}"/>
          </ac:cxnSpMkLst>
        </pc:cxnChg>
        <pc:cxnChg chg="add del">
          <ac:chgData name="Carina Walters (2206384)" userId="S::2206384@student.uwtsd.ac.uk::418a359f-bb78-4d95-92f6-0c25e12128e6" providerId="AD" clId="Web-{3C966687-DE42-7395-04A8-43ADD8918BB5}" dt="2022-11-24T14:16:30.384" v="456"/>
          <ac:cxnSpMkLst>
            <pc:docMk/>
            <pc:sldMk cId="2964881570" sldId="259"/>
            <ac:cxnSpMk id="19" creationId="{1EC01BF1-FEAA-4AF6-96A5-24556C1F6BCD}"/>
          </ac:cxnSpMkLst>
        </pc:cxnChg>
      </pc:sldChg>
      <pc:sldChg chg="addSp delSp modSp mod setBg">
        <pc:chgData name="Carina Walters (2206384)" userId="S::2206384@student.uwtsd.ac.uk::418a359f-bb78-4d95-92f6-0c25e12128e6" providerId="AD" clId="Web-{3C966687-DE42-7395-04A8-43ADD8918BB5}" dt="2022-11-24T14:36:23.432" v="613"/>
        <pc:sldMkLst>
          <pc:docMk/>
          <pc:sldMk cId="1476147924" sldId="260"/>
        </pc:sldMkLst>
        <pc:spChg chg="mod ord">
          <ac:chgData name="Carina Walters (2206384)" userId="S::2206384@student.uwtsd.ac.uk::418a359f-bb78-4d95-92f6-0c25e12128e6" providerId="AD" clId="Web-{3C966687-DE42-7395-04A8-43ADD8918BB5}" dt="2022-11-24T14:36:23.432" v="613"/>
          <ac:spMkLst>
            <pc:docMk/>
            <pc:sldMk cId="1476147924" sldId="260"/>
            <ac:spMk id="2" creationId="{61E99F06-8228-D98A-73DD-7FE10F3F7D1F}"/>
          </ac:spMkLst>
        </pc:spChg>
        <pc:spChg chg="del">
          <ac:chgData name="Carina Walters (2206384)" userId="S::2206384@student.uwtsd.ac.uk::418a359f-bb78-4d95-92f6-0c25e12128e6" providerId="AD" clId="Web-{3C966687-DE42-7395-04A8-43ADD8918BB5}" dt="2022-11-24T14:36:20.260" v="612"/>
          <ac:spMkLst>
            <pc:docMk/>
            <pc:sldMk cId="1476147924" sldId="260"/>
            <ac:spMk id="3" creationId="{EFC178AD-B30B-4CEF-E079-25F6F66103D0}"/>
          </ac:spMkLst>
        </pc:spChg>
        <pc:spChg chg="add">
          <ac:chgData name="Carina Walters (2206384)" userId="S::2206384@student.uwtsd.ac.uk::418a359f-bb78-4d95-92f6-0c25e12128e6" providerId="AD" clId="Web-{3C966687-DE42-7395-04A8-43ADD8918BB5}" dt="2022-11-24T14:36:23.432" v="613"/>
          <ac:spMkLst>
            <pc:docMk/>
            <pc:sldMk cId="1476147924" sldId="260"/>
            <ac:spMk id="8" creationId="{64B65CCC-AA9D-119F-AE0C-E0F4C5406D89}"/>
          </ac:spMkLst>
        </pc:spChg>
        <pc:spChg chg="add">
          <ac:chgData name="Carina Walters (2206384)" userId="S::2206384@student.uwtsd.ac.uk::418a359f-bb78-4d95-92f6-0c25e12128e6" providerId="AD" clId="Web-{3C966687-DE42-7395-04A8-43ADD8918BB5}" dt="2022-11-24T14:36:23.432" v="613"/>
          <ac:spMkLst>
            <pc:docMk/>
            <pc:sldMk cId="1476147924" sldId="260"/>
            <ac:spMk id="11" creationId="{CBD94887-6A10-4F62-8EE1-B2BCFA1F380F}"/>
          </ac:spMkLst>
        </pc:spChg>
        <pc:picChg chg="add mod ord">
          <ac:chgData name="Carina Walters (2206384)" userId="S::2206384@student.uwtsd.ac.uk::418a359f-bb78-4d95-92f6-0c25e12128e6" providerId="AD" clId="Web-{3C966687-DE42-7395-04A8-43ADD8918BB5}" dt="2022-11-24T14:36:23.432" v="613"/>
          <ac:picMkLst>
            <pc:docMk/>
            <pc:sldMk cId="1476147924" sldId="260"/>
            <ac:picMk id="4" creationId="{AE348E82-D8D4-BD18-271A-5D34DE914EB6}"/>
          </ac:picMkLst>
        </pc:picChg>
        <pc:picChg chg="add">
          <ac:chgData name="Carina Walters (2206384)" userId="S::2206384@student.uwtsd.ac.uk::418a359f-bb78-4d95-92f6-0c25e12128e6" providerId="AD" clId="Web-{3C966687-DE42-7395-04A8-43ADD8918BB5}" dt="2022-11-24T14:36:23.432" v="613"/>
          <ac:picMkLst>
            <pc:docMk/>
            <pc:sldMk cId="1476147924" sldId="260"/>
            <ac:picMk id="13" creationId="{A3D512BA-228A-4979-9312-ACD246E1099D}"/>
          </ac:picMkLst>
        </pc:picChg>
      </pc:sldChg>
      <pc:sldChg chg="new del">
        <pc:chgData name="Carina Walters (2206384)" userId="S::2206384@student.uwtsd.ac.uk::418a359f-bb78-4d95-92f6-0c25e12128e6" providerId="AD" clId="Web-{3C966687-DE42-7395-04A8-43ADD8918BB5}" dt="2022-11-24T14:14:11.281" v="448"/>
        <pc:sldMkLst>
          <pc:docMk/>
          <pc:sldMk cId="1013462931" sldId="261"/>
        </pc:sldMkLst>
      </pc:sldChg>
    </pc:docChg>
  </pc:docChgLst>
  <pc:docChgLst>
    <pc:chgData name="Carina Walters (2206384)" userId="S::2206384@student.uwtsd.ac.uk::418a359f-bb78-4d95-92f6-0c25e12128e6" providerId="AD" clId="Web-{B32FFC73-D2B3-FD20-B405-52738D9DA263}"/>
    <pc:docChg chg="addSld modSld">
      <pc:chgData name="Carina Walters (2206384)" userId="S::2206384@student.uwtsd.ac.uk::418a359f-bb78-4d95-92f6-0c25e12128e6" providerId="AD" clId="Web-{B32FFC73-D2B3-FD20-B405-52738D9DA263}" dt="2022-11-23T17:00:18.921" v="218"/>
      <pc:docMkLst>
        <pc:docMk/>
      </pc:docMkLst>
      <pc:sldChg chg="modSp">
        <pc:chgData name="Carina Walters (2206384)" userId="S::2206384@student.uwtsd.ac.uk::418a359f-bb78-4d95-92f6-0c25e12128e6" providerId="AD" clId="Web-{B32FFC73-D2B3-FD20-B405-52738D9DA263}" dt="2022-11-23T16:53:36.798" v="215" actId="20577"/>
        <pc:sldMkLst>
          <pc:docMk/>
          <pc:sldMk cId="109857222" sldId="256"/>
        </pc:sldMkLst>
        <pc:spChg chg="mod">
          <ac:chgData name="Carina Walters (2206384)" userId="S::2206384@student.uwtsd.ac.uk::418a359f-bb78-4d95-92f6-0c25e12128e6" providerId="AD" clId="Web-{B32FFC73-D2B3-FD20-B405-52738D9DA263}" dt="2022-11-23T16:53:36.798" v="215" actId="20577"/>
          <ac:spMkLst>
            <pc:docMk/>
            <pc:sldMk cId="109857222" sldId="256"/>
            <ac:spMk id="2" creationId="{00000000-0000-0000-0000-000000000000}"/>
          </ac:spMkLst>
        </pc:spChg>
        <pc:picChg chg="mod">
          <ac:chgData name="Carina Walters (2206384)" userId="S::2206384@student.uwtsd.ac.uk::418a359f-bb78-4d95-92f6-0c25e12128e6" providerId="AD" clId="Web-{B32FFC73-D2B3-FD20-B405-52738D9DA263}" dt="2022-11-23T16:48:59.132" v="178" actId="1076"/>
          <ac:picMkLst>
            <pc:docMk/>
            <pc:sldMk cId="109857222" sldId="256"/>
            <ac:picMk id="4" creationId="{973FA8FE-B127-5F62-9A99-88373652F2D8}"/>
          </ac:picMkLst>
        </pc:picChg>
      </pc:sldChg>
      <pc:sldChg chg="addSp modSp mod setBg">
        <pc:chgData name="Carina Walters (2206384)" userId="S::2206384@student.uwtsd.ac.uk::418a359f-bb78-4d95-92f6-0c25e12128e6" providerId="AD" clId="Web-{B32FFC73-D2B3-FD20-B405-52738D9DA263}" dt="2022-11-23T16:49:39.118" v="183" actId="14100"/>
        <pc:sldMkLst>
          <pc:docMk/>
          <pc:sldMk cId="81720920" sldId="257"/>
        </pc:sldMkLst>
        <pc:spChg chg="mod">
          <ac:chgData name="Carina Walters (2206384)" userId="S::2206384@student.uwtsd.ac.uk::418a359f-bb78-4d95-92f6-0c25e12128e6" providerId="AD" clId="Web-{B32FFC73-D2B3-FD20-B405-52738D9DA263}" dt="2022-11-23T16:48:27.865" v="177"/>
          <ac:spMkLst>
            <pc:docMk/>
            <pc:sldMk cId="81720920" sldId="257"/>
            <ac:spMk id="2" creationId="{F3A79F04-1704-9A6A-5F4F-B5C81B0E8ABA}"/>
          </ac:spMkLst>
        </pc:spChg>
        <pc:spChg chg="mod">
          <ac:chgData name="Carina Walters (2206384)" userId="S::2206384@student.uwtsd.ac.uk::418a359f-bb78-4d95-92f6-0c25e12128e6" providerId="AD" clId="Web-{B32FFC73-D2B3-FD20-B405-52738D9DA263}" dt="2022-11-23T16:49:39.118" v="183" actId="14100"/>
          <ac:spMkLst>
            <pc:docMk/>
            <pc:sldMk cId="81720920" sldId="257"/>
            <ac:spMk id="3" creationId="{6FFA658C-D614-F1CA-AEC6-87CB43E68EC9}"/>
          </ac:spMkLst>
        </pc:spChg>
        <pc:picChg chg="add">
          <ac:chgData name="Carina Walters (2206384)" userId="S::2206384@student.uwtsd.ac.uk::418a359f-bb78-4d95-92f6-0c25e12128e6" providerId="AD" clId="Web-{B32FFC73-D2B3-FD20-B405-52738D9DA263}" dt="2022-11-23T16:48:27.865" v="177"/>
          <ac:picMkLst>
            <pc:docMk/>
            <pc:sldMk cId="81720920" sldId="257"/>
            <ac:picMk id="5" creationId="{DF6CC23C-3E94-09C3-36AB-4666CA09875E}"/>
          </ac:picMkLst>
        </pc:picChg>
      </pc:sldChg>
      <pc:sldChg chg="addSp delSp modSp new mod setBg setClrOvrMap">
        <pc:chgData name="Carina Walters (2206384)" userId="S::2206384@student.uwtsd.ac.uk::418a359f-bb78-4d95-92f6-0c25e12128e6" providerId="AD" clId="Web-{B32FFC73-D2B3-FD20-B405-52738D9DA263}" dt="2022-11-23T16:51:06.762" v="193" actId="20577"/>
        <pc:sldMkLst>
          <pc:docMk/>
          <pc:sldMk cId="1229755564" sldId="258"/>
        </pc:sldMkLst>
        <pc:spChg chg="mod">
          <ac:chgData name="Carina Walters (2206384)" userId="S::2206384@student.uwtsd.ac.uk::418a359f-bb78-4d95-92f6-0c25e12128e6" providerId="AD" clId="Web-{B32FFC73-D2B3-FD20-B405-52738D9DA263}" dt="2022-11-23T16:47:22.660" v="173"/>
          <ac:spMkLst>
            <pc:docMk/>
            <pc:sldMk cId="1229755564" sldId="258"/>
            <ac:spMk id="2" creationId="{9A9324EC-4357-E67A-5433-92F77240B145}"/>
          </ac:spMkLst>
        </pc:spChg>
        <pc:spChg chg="mod ord">
          <ac:chgData name="Carina Walters (2206384)" userId="S::2206384@student.uwtsd.ac.uk::418a359f-bb78-4d95-92f6-0c25e12128e6" providerId="AD" clId="Web-{B32FFC73-D2B3-FD20-B405-52738D9DA263}" dt="2022-11-23T16:51:06.762" v="193" actId="20577"/>
          <ac:spMkLst>
            <pc:docMk/>
            <pc:sldMk cId="1229755564" sldId="258"/>
            <ac:spMk id="3" creationId="{601A7832-7C27-25ED-4A3F-06A8F2D4DDAC}"/>
          </ac:spMkLst>
        </pc:spChg>
        <pc:spChg chg="add del">
          <ac:chgData name="Carina Walters (2206384)" userId="S::2206384@student.uwtsd.ac.uk::418a359f-bb78-4d95-92f6-0c25e12128e6" providerId="AD" clId="Web-{B32FFC73-D2B3-FD20-B405-52738D9DA263}" dt="2022-11-23T16:47:22.660" v="173"/>
          <ac:spMkLst>
            <pc:docMk/>
            <pc:sldMk cId="1229755564" sldId="258"/>
            <ac:spMk id="9" creationId="{B4AAD3FD-83A5-4B89-9F8F-01B8870865BE}"/>
          </ac:spMkLst>
        </pc:spChg>
        <pc:spChg chg="add del">
          <ac:chgData name="Carina Walters (2206384)" userId="S::2206384@student.uwtsd.ac.uk::418a359f-bb78-4d95-92f6-0c25e12128e6" providerId="AD" clId="Web-{B32FFC73-D2B3-FD20-B405-52738D9DA263}" dt="2022-11-23T16:47:22.660" v="173"/>
          <ac:spMkLst>
            <pc:docMk/>
            <pc:sldMk cId="1229755564" sldId="258"/>
            <ac:spMk id="11" creationId="{61752F1D-FC0F-4103-9584-630E643CCDA6}"/>
          </ac:spMkLst>
        </pc:spChg>
        <pc:spChg chg="add del">
          <ac:chgData name="Carina Walters (2206384)" userId="S::2206384@student.uwtsd.ac.uk::418a359f-bb78-4d95-92f6-0c25e12128e6" providerId="AD" clId="Web-{B32FFC73-D2B3-FD20-B405-52738D9DA263}" dt="2022-11-23T16:47:22.660" v="173"/>
          <ac:spMkLst>
            <pc:docMk/>
            <pc:sldMk cId="1229755564" sldId="258"/>
            <ac:spMk id="13" creationId="{70151CB7-E7DE-4917-B831-01DF9CE01306}"/>
          </ac:spMkLst>
        </pc:spChg>
        <pc:spChg chg="add del">
          <ac:chgData name="Carina Walters (2206384)" userId="S::2206384@student.uwtsd.ac.uk::418a359f-bb78-4d95-92f6-0c25e12128e6" providerId="AD" clId="Web-{B32FFC73-D2B3-FD20-B405-52738D9DA263}" dt="2022-11-23T16:47:22.660" v="173"/>
          <ac:spMkLst>
            <pc:docMk/>
            <pc:sldMk cId="1229755564" sldId="258"/>
            <ac:spMk id="15" creationId="{A92A1116-1C84-41DF-B803-1F7B0883EC82}"/>
          </ac:spMkLst>
        </pc:spChg>
        <pc:picChg chg="add del mod">
          <ac:chgData name="Carina Walters (2206384)" userId="S::2206384@student.uwtsd.ac.uk::418a359f-bb78-4d95-92f6-0c25e12128e6" providerId="AD" clId="Web-{B32FFC73-D2B3-FD20-B405-52738D9DA263}" dt="2022-11-23T16:44:59.280" v="168"/>
          <ac:picMkLst>
            <pc:docMk/>
            <pc:sldMk cId="1229755564" sldId="258"/>
            <ac:picMk id="4" creationId="{53A3931F-4355-0998-C34A-CD5863140514}"/>
          </ac:picMkLst>
        </pc:picChg>
        <pc:picChg chg="add mod">
          <ac:chgData name="Carina Walters (2206384)" userId="S::2206384@student.uwtsd.ac.uk::418a359f-bb78-4d95-92f6-0c25e12128e6" providerId="AD" clId="Web-{B32FFC73-D2B3-FD20-B405-52738D9DA263}" dt="2022-11-23T16:47:22.660" v="173"/>
          <ac:picMkLst>
            <pc:docMk/>
            <pc:sldMk cId="1229755564" sldId="258"/>
            <ac:picMk id="5" creationId="{7FE2942C-8291-9E9A-A089-765D8D450384}"/>
          </ac:picMkLst>
        </pc:picChg>
      </pc:sldChg>
      <pc:sldChg chg="addSp delSp modSp new mod setBg">
        <pc:chgData name="Carina Walters (2206384)" userId="S::2206384@student.uwtsd.ac.uk::418a359f-bb78-4d95-92f6-0c25e12128e6" providerId="AD" clId="Web-{B32FFC73-D2B3-FD20-B405-52738D9DA263}" dt="2022-11-23T17:00:18.921" v="218"/>
        <pc:sldMkLst>
          <pc:docMk/>
          <pc:sldMk cId="2964881570" sldId="259"/>
        </pc:sldMkLst>
        <pc:spChg chg="mod">
          <ac:chgData name="Carina Walters (2206384)" userId="S::2206384@student.uwtsd.ac.uk::418a359f-bb78-4d95-92f6-0c25e12128e6" providerId="AD" clId="Web-{B32FFC73-D2B3-FD20-B405-52738D9DA263}" dt="2022-11-23T17:00:18.921" v="218"/>
          <ac:spMkLst>
            <pc:docMk/>
            <pc:sldMk cId="2964881570" sldId="259"/>
            <ac:spMk id="2" creationId="{51295F64-1A18-F4D7-1B01-D80DF9C87ADF}"/>
          </ac:spMkLst>
        </pc:spChg>
        <pc:spChg chg="mod ord">
          <ac:chgData name="Carina Walters (2206384)" userId="S::2206384@student.uwtsd.ac.uk::418a359f-bb78-4d95-92f6-0c25e12128e6" providerId="AD" clId="Web-{B32FFC73-D2B3-FD20-B405-52738D9DA263}" dt="2022-11-23T17:00:18.921" v="218"/>
          <ac:spMkLst>
            <pc:docMk/>
            <pc:sldMk cId="2964881570" sldId="259"/>
            <ac:spMk id="3" creationId="{BA0C9823-C6F8-DFA1-1104-D1EAF0479424}"/>
          </ac:spMkLst>
        </pc:spChg>
        <pc:spChg chg="add del">
          <ac:chgData name="Carina Walters (2206384)" userId="S::2206384@student.uwtsd.ac.uk::418a359f-bb78-4d95-92f6-0c25e12128e6" providerId="AD" clId="Web-{B32FFC73-D2B3-FD20-B405-52738D9DA263}" dt="2022-11-23T17:00:18.921" v="218"/>
          <ac:spMkLst>
            <pc:docMk/>
            <pc:sldMk cId="2964881570" sldId="259"/>
            <ac:spMk id="10" creationId="{495DDCFA-D3DE-4CEB-8AFF-C6501187E430}"/>
          </ac:spMkLst>
        </pc:spChg>
        <pc:picChg chg="add del mod">
          <ac:chgData name="Carina Walters (2206384)" userId="S::2206384@student.uwtsd.ac.uk::418a359f-bb78-4d95-92f6-0c25e12128e6" providerId="AD" clId="Web-{B32FFC73-D2B3-FD20-B405-52738D9DA263}" dt="2022-11-23T16:42:22.025" v="160"/>
          <ac:picMkLst>
            <pc:docMk/>
            <pc:sldMk cId="2964881570" sldId="259"/>
            <ac:picMk id="4" creationId="{B0FB008D-AE26-909C-6AF4-EBF63831EDD0}"/>
          </ac:picMkLst>
        </pc:picChg>
        <pc:picChg chg="add mod">
          <ac:chgData name="Carina Walters (2206384)" userId="S::2206384@student.uwtsd.ac.uk::418a359f-bb78-4d95-92f6-0c25e12128e6" providerId="AD" clId="Web-{B32FFC73-D2B3-FD20-B405-52738D9DA263}" dt="2022-11-23T17:00:18.921" v="218"/>
          <ac:picMkLst>
            <pc:docMk/>
            <pc:sldMk cId="2964881570" sldId="259"/>
            <ac:picMk id="5" creationId="{859C5A43-A072-0109-D76F-05882E8797A6}"/>
          </ac:picMkLst>
        </pc:picChg>
      </pc:sldChg>
      <pc:sldChg chg="new">
        <pc:chgData name="Carina Walters (2206384)" userId="S::2206384@student.uwtsd.ac.uk::418a359f-bb78-4d95-92f6-0c25e12128e6" providerId="AD" clId="Web-{B32FFC73-D2B3-FD20-B405-52738D9DA263}" dt="2022-11-23T16:58:35.074" v="216"/>
        <pc:sldMkLst>
          <pc:docMk/>
          <pc:sldMk cId="1476147924" sldId="260"/>
        </pc:sldMkLst>
      </pc:sldChg>
    </pc:docChg>
  </pc:docChgLst>
  <pc:docChgLst>
    <pc:chgData name="Carina Walters (2206384)" userId="S::2206384@student.uwtsd.ac.uk::418a359f-bb78-4d95-92f6-0c25e12128e6" providerId="AD" clId="Web-{A20934AB-B1CD-B9FB-62C8-F0FD4A1DCFF9}"/>
    <pc:docChg chg="addSld delSld modSld">
      <pc:chgData name="Carina Walters (2206384)" userId="S::2206384@student.uwtsd.ac.uk::418a359f-bb78-4d95-92f6-0c25e12128e6" providerId="AD" clId="Web-{A20934AB-B1CD-B9FB-62C8-F0FD4A1DCFF9}" dt="2022-11-24T15:33:26.890" v="161" actId="20577"/>
      <pc:docMkLst>
        <pc:docMk/>
      </pc:docMkLst>
      <pc:sldChg chg="modSp">
        <pc:chgData name="Carina Walters (2206384)" userId="S::2206384@student.uwtsd.ac.uk::418a359f-bb78-4d95-92f6-0c25e12128e6" providerId="AD" clId="Web-{A20934AB-B1CD-B9FB-62C8-F0FD4A1DCFF9}" dt="2022-11-24T15:29:53.181" v="109" actId="20577"/>
        <pc:sldMkLst>
          <pc:docMk/>
          <pc:sldMk cId="2964881570" sldId="259"/>
        </pc:sldMkLst>
        <pc:spChg chg="mod">
          <ac:chgData name="Carina Walters (2206384)" userId="S::2206384@student.uwtsd.ac.uk::418a359f-bb78-4d95-92f6-0c25e12128e6" providerId="AD" clId="Web-{A20934AB-B1CD-B9FB-62C8-F0FD4A1DCFF9}" dt="2022-11-24T15:29:53.181" v="109" actId="20577"/>
          <ac:spMkLst>
            <pc:docMk/>
            <pc:sldMk cId="2964881570" sldId="259"/>
            <ac:spMk id="3" creationId="{BA0C9823-C6F8-DFA1-1104-D1EAF0479424}"/>
          </ac:spMkLst>
        </pc:spChg>
      </pc:sldChg>
      <pc:sldChg chg="addSp delSp modSp del">
        <pc:chgData name="Carina Walters (2206384)" userId="S::2206384@student.uwtsd.ac.uk::418a359f-bb78-4d95-92f6-0c25e12128e6" providerId="AD" clId="Web-{A20934AB-B1CD-B9FB-62C8-F0FD4A1DCFF9}" dt="2022-11-24T15:22:11.980" v="92"/>
        <pc:sldMkLst>
          <pc:docMk/>
          <pc:sldMk cId="1476147924" sldId="260"/>
        </pc:sldMkLst>
        <pc:spChg chg="mod">
          <ac:chgData name="Carina Walters (2206384)" userId="S::2206384@student.uwtsd.ac.uk::418a359f-bb78-4d95-92f6-0c25e12128e6" providerId="AD" clId="Web-{A20934AB-B1CD-B9FB-62C8-F0FD4A1DCFF9}" dt="2022-11-24T15:21:21.353" v="83" actId="20577"/>
          <ac:spMkLst>
            <pc:docMk/>
            <pc:sldMk cId="1476147924" sldId="260"/>
            <ac:spMk id="2" creationId="{61E99F06-8228-D98A-73DD-7FE10F3F7D1F}"/>
          </ac:spMkLst>
        </pc:spChg>
        <pc:spChg chg="del">
          <ac:chgData name="Carina Walters (2206384)" userId="S::2206384@student.uwtsd.ac.uk::418a359f-bb78-4d95-92f6-0c25e12128e6" providerId="AD" clId="Web-{A20934AB-B1CD-B9FB-62C8-F0FD4A1DCFF9}" dt="2022-11-24T15:21:23.525" v="84"/>
          <ac:spMkLst>
            <pc:docMk/>
            <pc:sldMk cId="1476147924" sldId="260"/>
            <ac:spMk id="8" creationId="{64B65CCC-AA9D-119F-AE0C-E0F4C5406D89}"/>
          </ac:spMkLst>
        </pc:spChg>
        <pc:graphicFrameChg chg="add mod ord modGraphic">
          <ac:chgData name="Carina Walters (2206384)" userId="S::2206384@student.uwtsd.ac.uk::418a359f-bb78-4d95-92f6-0c25e12128e6" providerId="AD" clId="Web-{A20934AB-B1CD-B9FB-62C8-F0FD4A1DCFF9}" dt="2022-11-24T15:21:48.370" v="90" actId="1076"/>
          <ac:graphicFrameMkLst>
            <pc:docMk/>
            <pc:sldMk cId="1476147924" sldId="260"/>
            <ac:graphicFrameMk id="3" creationId="{E039D28C-9315-2858-BF39-BE808099C92C}"/>
          </ac:graphicFrameMkLst>
        </pc:graphicFrameChg>
      </pc:sldChg>
      <pc:sldChg chg="modSp new del">
        <pc:chgData name="Carina Walters (2206384)" userId="S::2206384@student.uwtsd.ac.uk::418a359f-bb78-4d95-92f6-0c25e12128e6" providerId="AD" clId="Web-{A20934AB-B1CD-B9FB-62C8-F0FD4A1DCFF9}" dt="2022-11-24T15:28:21.725" v="107"/>
        <pc:sldMkLst>
          <pc:docMk/>
          <pc:sldMk cId="582745985" sldId="261"/>
        </pc:sldMkLst>
        <pc:spChg chg="mod">
          <ac:chgData name="Carina Walters (2206384)" userId="S::2206384@student.uwtsd.ac.uk::418a359f-bb78-4d95-92f6-0c25e12128e6" providerId="AD" clId="Web-{A20934AB-B1CD-B9FB-62C8-F0FD4A1DCFF9}" dt="2022-11-24T15:19:22.600" v="26" actId="20577"/>
          <ac:spMkLst>
            <pc:docMk/>
            <pc:sldMk cId="582745985" sldId="261"/>
            <ac:spMk id="2" creationId="{805C299D-FC26-584F-C777-13325391161E}"/>
          </ac:spMkLst>
        </pc:spChg>
        <pc:spChg chg="mod">
          <ac:chgData name="Carina Walters (2206384)" userId="S::2206384@student.uwtsd.ac.uk::418a359f-bb78-4d95-92f6-0c25e12128e6" providerId="AD" clId="Web-{A20934AB-B1CD-B9FB-62C8-F0FD4A1DCFF9}" dt="2022-11-24T15:21:03.493" v="76" actId="20577"/>
          <ac:spMkLst>
            <pc:docMk/>
            <pc:sldMk cId="582745985" sldId="261"/>
            <ac:spMk id="3" creationId="{6BB93CA1-08FB-9AF6-EC8E-07438195A72C}"/>
          </ac:spMkLst>
        </pc:spChg>
      </pc:sldChg>
      <pc:sldChg chg="modSp new">
        <pc:chgData name="Carina Walters (2206384)" userId="S::2206384@student.uwtsd.ac.uk::418a359f-bb78-4d95-92f6-0c25e12128e6" providerId="AD" clId="Web-{A20934AB-B1CD-B9FB-62C8-F0FD4A1DCFF9}" dt="2022-11-24T15:23:00.528" v="106" actId="14100"/>
        <pc:sldMkLst>
          <pc:docMk/>
          <pc:sldMk cId="1078110179" sldId="262"/>
        </pc:sldMkLst>
        <pc:spChg chg="mod">
          <ac:chgData name="Carina Walters (2206384)" userId="S::2206384@student.uwtsd.ac.uk::418a359f-bb78-4d95-92f6-0c25e12128e6" providerId="AD" clId="Web-{A20934AB-B1CD-B9FB-62C8-F0FD4A1DCFF9}" dt="2022-11-24T15:22:42.887" v="102" actId="14100"/>
          <ac:spMkLst>
            <pc:docMk/>
            <pc:sldMk cId="1078110179" sldId="262"/>
            <ac:spMk id="2" creationId="{CA20A678-D296-22C2-6BE1-817B899C1D33}"/>
          </ac:spMkLst>
        </pc:spChg>
        <pc:spChg chg="mod">
          <ac:chgData name="Carina Walters (2206384)" userId="S::2206384@student.uwtsd.ac.uk::418a359f-bb78-4d95-92f6-0c25e12128e6" providerId="AD" clId="Web-{A20934AB-B1CD-B9FB-62C8-F0FD4A1DCFF9}" dt="2022-11-24T15:23:00.528" v="106" actId="14100"/>
          <ac:spMkLst>
            <pc:docMk/>
            <pc:sldMk cId="1078110179" sldId="262"/>
            <ac:spMk id="3" creationId="{29E7D9E4-168C-DB14-1F3B-8607E4FB49B8}"/>
          </ac:spMkLst>
        </pc:spChg>
      </pc:sldChg>
      <pc:sldChg chg="modSp new">
        <pc:chgData name="Carina Walters (2206384)" userId="S::2206384@student.uwtsd.ac.uk::418a359f-bb78-4d95-92f6-0c25e12128e6" providerId="AD" clId="Web-{A20934AB-B1CD-B9FB-62C8-F0FD4A1DCFF9}" dt="2022-11-24T15:33:26.890" v="161" actId="20577"/>
        <pc:sldMkLst>
          <pc:docMk/>
          <pc:sldMk cId="3350944940" sldId="263"/>
        </pc:sldMkLst>
        <pc:spChg chg="mod">
          <ac:chgData name="Carina Walters (2206384)" userId="S::2206384@student.uwtsd.ac.uk::418a359f-bb78-4d95-92f6-0c25e12128e6" providerId="AD" clId="Web-{A20934AB-B1CD-B9FB-62C8-F0FD4A1DCFF9}" dt="2022-11-24T15:33:26.890" v="161" actId="20577"/>
          <ac:spMkLst>
            <pc:docMk/>
            <pc:sldMk cId="3350944940" sldId="263"/>
            <ac:spMk id="3" creationId="{54D95D4D-99F5-0818-1BA5-E250A3A9F5DB}"/>
          </ac:spMkLst>
        </pc:spChg>
      </pc:sldChg>
    </pc:docChg>
  </pc:docChgLst>
  <pc:docChgLst>
    <pc:chgData name="Carina Walters (2206384)" userId="S::2206384@student.uwtsd.ac.uk::418a359f-bb78-4d95-92f6-0c25e12128e6" providerId="AD" clId="Web-{886E373D-5ADF-E056-948B-6C9DA3414086}"/>
    <pc:docChg chg="modSld">
      <pc:chgData name="Carina Walters (2206384)" userId="S::2206384@student.uwtsd.ac.uk::418a359f-bb78-4d95-92f6-0c25e12128e6" providerId="AD" clId="Web-{886E373D-5ADF-E056-948B-6C9DA3414086}" dt="2022-11-27T14:38:28.865" v="27" actId="20577"/>
      <pc:docMkLst>
        <pc:docMk/>
      </pc:docMkLst>
      <pc:sldChg chg="modSp">
        <pc:chgData name="Carina Walters (2206384)" userId="S::2206384@student.uwtsd.ac.uk::418a359f-bb78-4d95-92f6-0c25e12128e6" providerId="AD" clId="Web-{886E373D-5ADF-E056-948B-6C9DA3414086}" dt="2022-11-27T14:38:28.865" v="27" actId="20577"/>
        <pc:sldMkLst>
          <pc:docMk/>
          <pc:sldMk cId="1229755564" sldId="258"/>
        </pc:sldMkLst>
        <pc:spChg chg="mod">
          <ac:chgData name="Carina Walters (2206384)" userId="S::2206384@student.uwtsd.ac.uk::418a359f-bb78-4d95-92f6-0c25e12128e6" providerId="AD" clId="Web-{886E373D-5ADF-E056-948B-6C9DA3414086}" dt="2022-11-27T14:38:28.865" v="27" actId="20577"/>
          <ac:spMkLst>
            <pc:docMk/>
            <pc:sldMk cId="1229755564" sldId="258"/>
            <ac:spMk id="3" creationId="{601A7832-7C27-25ED-4A3F-06A8F2D4DDAC}"/>
          </ac:spMkLst>
        </pc:spChg>
      </pc:sldChg>
    </pc:docChg>
  </pc:docChgLst>
  <pc:docChgLst>
    <pc:chgData name="Carina Walters (2206384)" userId="S::2206384@student.uwtsd.ac.uk::418a359f-bb78-4d95-92f6-0c25e12128e6" providerId="AD" clId="Web-{F05A0251-50E1-CAA6-2509-8EF01C65DF3F}"/>
    <pc:docChg chg="modSld">
      <pc:chgData name="Carina Walters (2206384)" userId="S::2206384@student.uwtsd.ac.uk::418a359f-bb78-4d95-92f6-0c25e12128e6" providerId="AD" clId="Web-{F05A0251-50E1-CAA6-2509-8EF01C65DF3F}" dt="2022-11-26T21:59:40.504" v="49" actId="20577"/>
      <pc:docMkLst>
        <pc:docMk/>
      </pc:docMkLst>
      <pc:sldChg chg="modSp">
        <pc:chgData name="Carina Walters (2206384)" userId="S::2206384@student.uwtsd.ac.uk::418a359f-bb78-4d95-92f6-0c25e12128e6" providerId="AD" clId="Web-{F05A0251-50E1-CAA6-2509-8EF01C65DF3F}" dt="2022-11-26T21:59:40.504" v="49" actId="20577"/>
        <pc:sldMkLst>
          <pc:docMk/>
          <pc:sldMk cId="2609600647" sldId="267"/>
        </pc:sldMkLst>
        <pc:spChg chg="mod">
          <ac:chgData name="Carina Walters (2206384)" userId="S::2206384@student.uwtsd.ac.uk::418a359f-bb78-4d95-92f6-0c25e12128e6" providerId="AD" clId="Web-{F05A0251-50E1-CAA6-2509-8EF01C65DF3F}" dt="2022-11-26T21:59:40.504" v="49" actId="20577"/>
          <ac:spMkLst>
            <pc:docMk/>
            <pc:sldMk cId="2609600647" sldId="267"/>
            <ac:spMk id="8" creationId="{5930BDD8-39E3-4E4F-9610-F3F39AF6E471}"/>
          </ac:spMkLst>
        </pc:spChg>
      </pc:sldChg>
    </pc:docChg>
  </pc:docChgLst>
  <pc:docChgLst>
    <pc:chgData name="Carina Walters (2206384)" userId="S::2206384@student.uwtsd.ac.uk::418a359f-bb78-4d95-92f6-0c25e12128e6" providerId="AD" clId="Web-{EA5A72C4-7B4B-1884-A6CA-58206BBF4001}"/>
    <pc:docChg chg="addSld modSld">
      <pc:chgData name="Carina Walters (2206384)" userId="S::2206384@student.uwtsd.ac.uk::418a359f-bb78-4d95-92f6-0c25e12128e6" providerId="AD" clId="Web-{EA5A72C4-7B4B-1884-A6CA-58206BBF4001}" dt="2022-11-26T15:06:09.064" v="923" actId="20577"/>
      <pc:docMkLst>
        <pc:docMk/>
      </pc:docMkLst>
      <pc:sldChg chg="modSp">
        <pc:chgData name="Carina Walters (2206384)" userId="S::2206384@student.uwtsd.ac.uk::418a359f-bb78-4d95-92f6-0c25e12128e6" providerId="AD" clId="Web-{EA5A72C4-7B4B-1884-A6CA-58206BBF4001}" dt="2022-11-26T15:06:09.064" v="923" actId="20577"/>
        <pc:sldMkLst>
          <pc:docMk/>
          <pc:sldMk cId="81720920" sldId="257"/>
        </pc:sldMkLst>
        <pc:spChg chg="mod">
          <ac:chgData name="Carina Walters (2206384)" userId="S::2206384@student.uwtsd.ac.uk::418a359f-bb78-4d95-92f6-0c25e12128e6" providerId="AD" clId="Web-{EA5A72C4-7B4B-1884-A6CA-58206BBF4001}" dt="2022-11-26T15:06:09.064" v="923" actId="20577"/>
          <ac:spMkLst>
            <pc:docMk/>
            <pc:sldMk cId="81720920" sldId="257"/>
            <ac:spMk id="3" creationId="{6FFA658C-D614-F1CA-AEC6-87CB43E68EC9}"/>
          </ac:spMkLst>
        </pc:spChg>
      </pc:sldChg>
      <pc:sldChg chg="modSp">
        <pc:chgData name="Carina Walters (2206384)" userId="S::2206384@student.uwtsd.ac.uk::418a359f-bb78-4d95-92f6-0c25e12128e6" providerId="AD" clId="Web-{EA5A72C4-7B4B-1884-A6CA-58206BBF4001}" dt="2022-11-26T15:04:54.483" v="903" actId="20577"/>
        <pc:sldMkLst>
          <pc:docMk/>
          <pc:sldMk cId="1229755564" sldId="258"/>
        </pc:sldMkLst>
        <pc:spChg chg="mod">
          <ac:chgData name="Carina Walters (2206384)" userId="S::2206384@student.uwtsd.ac.uk::418a359f-bb78-4d95-92f6-0c25e12128e6" providerId="AD" clId="Web-{EA5A72C4-7B4B-1884-A6CA-58206BBF4001}" dt="2022-11-26T15:04:54.483" v="903" actId="20577"/>
          <ac:spMkLst>
            <pc:docMk/>
            <pc:sldMk cId="1229755564" sldId="258"/>
            <ac:spMk id="3" creationId="{601A7832-7C27-25ED-4A3F-06A8F2D4DDAC}"/>
          </ac:spMkLst>
        </pc:spChg>
      </pc:sldChg>
      <pc:sldChg chg="modSp">
        <pc:chgData name="Carina Walters (2206384)" userId="S::2206384@student.uwtsd.ac.uk::418a359f-bb78-4d95-92f6-0c25e12128e6" providerId="AD" clId="Web-{EA5A72C4-7B4B-1884-A6CA-58206BBF4001}" dt="2022-11-26T14:41:05.127" v="583" actId="14100"/>
        <pc:sldMkLst>
          <pc:docMk/>
          <pc:sldMk cId="2964881570" sldId="259"/>
        </pc:sldMkLst>
        <pc:spChg chg="mod">
          <ac:chgData name="Carina Walters (2206384)" userId="S::2206384@student.uwtsd.ac.uk::418a359f-bb78-4d95-92f6-0c25e12128e6" providerId="AD" clId="Web-{EA5A72C4-7B4B-1884-A6CA-58206BBF4001}" dt="2022-11-26T14:38:03.841" v="539" actId="14100"/>
          <ac:spMkLst>
            <pc:docMk/>
            <pc:sldMk cId="2964881570" sldId="259"/>
            <ac:spMk id="2" creationId="{51295F64-1A18-F4D7-1B01-D80DF9C87ADF}"/>
          </ac:spMkLst>
        </pc:spChg>
        <pc:spChg chg="mod">
          <ac:chgData name="Carina Walters (2206384)" userId="S::2206384@student.uwtsd.ac.uk::418a359f-bb78-4d95-92f6-0c25e12128e6" providerId="AD" clId="Web-{EA5A72C4-7B4B-1884-A6CA-58206BBF4001}" dt="2022-11-26T14:41:05.127" v="583" actId="14100"/>
          <ac:spMkLst>
            <pc:docMk/>
            <pc:sldMk cId="2964881570" sldId="259"/>
            <ac:spMk id="3" creationId="{BA0C9823-C6F8-DFA1-1104-D1EAF0479424}"/>
          </ac:spMkLst>
        </pc:spChg>
      </pc:sldChg>
      <pc:sldChg chg="modSp">
        <pc:chgData name="Carina Walters (2206384)" userId="S::2206384@student.uwtsd.ac.uk::418a359f-bb78-4d95-92f6-0c25e12128e6" providerId="AD" clId="Web-{EA5A72C4-7B4B-1884-A6CA-58206BBF4001}" dt="2022-11-26T14:45:52.697" v="666" actId="20577"/>
        <pc:sldMkLst>
          <pc:docMk/>
          <pc:sldMk cId="1078110179" sldId="262"/>
        </pc:sldMkLst>
        <pc:spChg chg="mod">
          <ac:chgData name="Carina Walters (2206384)" userId="S::2206384@student.uwtsd.ac.uk::418a359f-bb78-4d95-92f6-0c25e12128e6" providerId="AD" clId="Web-{EA5A72C4-7B4B-1884-A6CA-58206BBF4001}" dt="2022-11-26T13:44:10.526" v="67" actId="20577"/>
          <ac:spMkLst>
            <pc:docMk/>
            <pc:sldMk cId="1078110179" sldId="262"/>
            <ac:spMk id="2" creationId="{CA20A678-D296-22C2-6BE1-817B899C1D33}"/>
          </ac:spMkLst>
        </pc:spChg>
        <pc:spChg chg="mod">
          <ac:chgData name="Carina Walters (2206384)" userId="S::2206384@student.uwtsd.ac.uk::418a359f-bb78-4d95-92f6-0c25e12128e6" providerId="AD" clId="Web-{EA5A72C4-7B4B-1884-A6CA-58206BBF4001}" dt="2022-11-26T14:45:52.697" v="666" actId="20577"/>
          <ac:spMkLst>
            <pc:docMk/>
            <pc:sldMk cId="1078110179" sldId="262"/>
            <ac:spMk id="3" creationId="{29E7D9E4-168C-DB14-1F3B-8607E4FB49B8}"/>
          </ac:spMkLst>
        </pc:spChg>
      </pc:sldChg>
      <pc:sldChg chg="modSp new">
        <pc:chgData name="Carina Walters (2206384)" userId="S::2206384@student.uwtsd.ac.uk::418a359f-bb78-4d95-92f6-0c25e12128e6" providerId="AD" clId="Web-{EA5A72C4-7B4B-1884-A6CA-58206BBF4001}" dt="2022-11-26T14:57:22.684" v="792" actId="20577"/>
        <pc:sldMkLst>
          <pc:docMk/>
          <pc:sldMk cId="2313708956" sldId="264"/>
        </pc:sldMkLst>
        <pc:spChg chg="mod">
          <ac:chgData name="Carina Walters (2206384)" userId="S::2206384@student.uwtsd.ac.uk::418a359f-bb78-4d95-92f6-0c25e12128e6" providerId="AD" clId="Web-{EA5A72C4-7B4B-1884-A6CA-58206BBF4001}" dt="2022-11-26T13:56:44.568" v="340" actId="20577"/>
          <ac:spMkLst>
            <pc:docMk/>
            <pc:sldMk cId="2313708956" sldId="264"/>
            <ac:spMk id="2" creationId="{65C5EAA3-19BC-12CB-5D83-8FE201310BBD}"/>
          </ac:spMkLst>
        </pc:spChg>
        <pc:spChg chg="mod">
          <ac:chgData name="Carina Walters (2206384)" userId="S::2206384@student.uwtsd.ac.uk::418a359f-bb78-4d95-92f6-0c25e12128e6" providerId="AD" clId="Web-{EA5A72C4-7B4B-1884-A6CA-58206BBF4001}" dt="2022-11-26T14:57:22.684" v="792" actId="20577"/>
          <ac:spMkLst>
            <pc:docMk/>
            <pc:sldMk cId="2313708956" sldId="264"/>
            <ac:spMk id="3" creationId="{204F18E8-8759-0EDC-23BA-5272B884B889}"/>
          </ac:spMkLst>
        </pc:spChg>
      </pc:sldChg>
    </pc:docChg>
  </pc:docChgLst>
  <pc:docChgLst>
    <pc:chgData name="Carina Walters (2206384)" userId="S::2206384@student.uwtsd.ac.uk::418a359f-bb78-4d95-92f6-0c25e12128e6" providerId="AD" clId="Web-{26EE3B50-31B2-8503-958C-BB952E76E811}"/>
    <pc:docChg chg="modSld sldOrd">
      <pc:chgData name="Carina Walters (2206384)" userId="S::2206384@student.uwtsd.ac.uk::418a359f-bb78-4d95-92f6-0c25e12128e6" providerId="AD" clId="Web-{26EE3B50-31B2-8503-958C-BB952E76E811}" dt="2022-11-28T21:37:36.184" v="52" actId="20577"/>
      <pc:docMkLst>
        <pc:docMk/>
      </pc:docMkLst>
      <pc:sldChg chg="modSp ord">
        <pc:chgData name="Carina Walters (2206384)" userId="S::2206384@student.uwtsd.ac.uk::418a359f-bb78-4d95-92f6-0c25e12128e6" providerId="AD" clId="Web-{26EE3B50-31B2-8503-958C-BB952E76E811}" dt="2022-11-28T21:37:36.184" v="52" actId="20577"/>
        <pc:sldMkLst>
          <pc:docMk/>
          <pc:sldMk cId="1078110179" sldId="262"/>
        </pc:sldMkLst>
        <pc:spChg chg="mod">
          <ac:chgData name="Carina Walters (2206384)" userId="S::2206384@student.uwtsd.ac.uk::418a359f-bb78-4d95-92f6-0c25e12128e6" providerId="AD" clId="Web-{26EE3B50-31B2-8503-958C-BB952E76E811}" dt="2022-11-28T21:37:36.184" v="52" actId="20577"/>
          <ac:spMkLst>
            <pc:docMk/>
            <pc:sldMk cId="1078110179" sldId="262"/>
            <ac:spMk id="3" creationId="{29E7D9E4-168C-DB14-1F3B-8607E4FB49B8}"/>
          </ac:spMkLst>
        </pc:spChg>
      </pc:sldChg>
      <pc:sldChg chg="modSp">
        <pc:chgData name="Carina Walters (2206384)" userId="S::2206384@student.uwtsd.ac.uk::418a359f-bb78-4d95-92f6-0c25e12128e6" providerId="AD" clId="Web-{26EE3B50-31B2-8503-958C-BB952E76E811}" dt="2022-11-28T21:34:51.522" v="45" actId="14100"/>
        <pc:sldMkLst>
          <pc:docMk/>
          <pc:sldMk cId="2311026159" sldId="266"/>
        </pc:sldMkLst>
        <pc:spChg chg="mod">
          <ac:chgData name="Carina Walters (2206384)" userId="S::2206384@student.uwtsd.ac.uk::418a359f-bb78-4d95-92f6-0c25e12128e6" providerId="AD" clId="Web-{26EE3B50-31B2-8503-958C-BB952E76E811}" dt="2022-11-28T21:33:31.504" v="40" actId="14100"/>
          <ac:spMkLst>
            <pc:docMk/>
            <pc:sldMk cId="2311026159" sldId="266"/>
            <ac:spMk id="2" creationId="{CB91A13C-9266-6815-A5ED-16D247959246}"/>
          </ac:spMkLst>
        </pc:spChg>
        <pc:spChg chg="mod">
          <ac:chgData name="Carina Walters (2206384)" userId="S::2206384@student.uwtsd.ac.uk::418a359f-bb78-4d95-92f6-0c25e12128e6" providerId="AD" clId="Web-{26EE3B50-31B2-8503-958C-BB952E76E811}" dt="2022-11-28T21:34:51.522" v="45" actId="14100"/>
          <ac:spMkLst>
            <pc:docMk/>
            <pc:sldMk cId="2311026159" sldId="266"/>
            <ac:spMk id="8" creationId="{E308E399-5786-B849-D27C-7BEAB0D21D8F}"/>
          </ac:spMkLst>
        </pc:spChg>
      </pc:sldChg>
      <pc:sldChg chg="modSp">
        <pc:chgData name="Carina Walters (2206384)" userId="S::2206384@student.uwtsd.ac.uk::418a359f-bb78-4d95-92f6-0c25e12128e6" providerId="AD" clId="Web-{26EE3B50-31B2-8503-958C-BB952E76E811}" dt="2022-11-28T21:36:04.212" v="46" actId="20577"/>
        <pc:sldMkLst>
          <pc:docMk/>
          <pc:sldMk cId="317850717" sldId="268"/>
        </pc:sldMkLst>
        <pc:spChg chg="mod">
          <ac:chgData name="Carina Walters (2206384)" userId="S::2206384@student.uwtsd.ac.uk::418a359f-bb78-4d95-92f6-0c25e12128e6" providerId="AD" clId="Web-{26EE3B50-31B2-8503-958C-BB952E76E811}" dt="2022-11-28T21:36:04.212" v="46" actId="20577"/>
          <ac:spMkLst>
            <pc:docMk/>
            <pc:sldMk cId="317850717" sldId="268"/>
            <ac:spMk id="17" creationId="{FC590619-16D7-A14A-BAE2-261D368EED9A}"/>
          </ac:spMkLst>
        </pc:spChg>
      </pc:sldChg>
    </pc:docChg>
  </pc:docChgLst>
  <pc:docChgLst>
    <pc:chgData name="Carina Walters (2206384)" userId="S::2206384@student.uwtsd.ac.uk::418a359f-bb78-4d95-92f6-0c25e12128e6" providerId="AD" clId="Web-{A0F325DE-A2CF-E384-AE1C-011CE62CED11}"/>
    <pc:docChg chg="modSld">
      <pc:chgData name="Carina Walters (2206384)" userId="S::2206384@student.uwtsd.ac.uk::418a359f-bb78-4d95-92f6-0c25e12128e6" providerId="AD" clId="Web-{A0F325DE-A2CF-E384-AE1C-011CE62CED11}" dt="2022-11-23T17:06:26.055" v="6" actId="20577"/>
      <pc:docMkLst>
        <pc:docMk/>
      </pc:docMkLst>
      <pc:sldChg chg="modSp">
        <pc:chgData name="Carina Walters (2206384)" userId="S::2206384@student.uwtsd.ac.uk::418a359f-bb78-4d95-92f6-0c25e12128e6" providerId="AD" clId="Web-{A0F325DE-A2CF-E384-AE1C-011CE62CED11}" dt="2022-11-23T17:06:11.648" v="5" actId="20577"/>
        <pc:sldMkLst>
          <pc:docMk/>
          <pc:sldMk cId="81720920" sldId="257"/>
        </pc:sldMkLst>
        <pc:spChg chg="mod">
          <ac:chgData name="Carina Walters (2206384)" userId="S::2206384@student.uwtsd.ac.uk::418a359f-bb78-4d95-92f6-0c25e12128e6" providerId="AD" clId="Web-{A0F325DE-A2CF-E384-AE1C-011CE62CED11}" dt="2022-11-23T17:06:11.648" v="5" actId="20577"/>
          <ac:spMkLst>
            <pc:docMk/>
            <pc:sldMk cId="81720920" sldId="257"/>
            <ac:spMk id="3" creationId="{6FFA658C-D614-F1CA-AEC6-87CB43E68EC9}"/>
          </ac:spMkLst>
        </pc:spChg>
      </pc:sldChg>
      <pc:sldChg chg="modSp">
        <pc:chgData name="Carina Walters (2206384)" userId="S::2206384@student.uwtsd.ac.uk::418a359f-bb78-4d95-92f6-0c25e12128e6" providerId="AD" clId="Web-{A0F325DE-A2CF-E384-AE1C-011CE62CED11}" dt="2022-11-23T17:06:26.055" v="6" actId="20577"/>
        <pc:sldMkLst>
          <pc:docMk/>
          <pc:sldMk cId="1229755564" sldId="258"/>
        </pc:sldMkLst>
        <pc:spChg chg="mod">
          <ac:chgData name="Carina Walters (2206384)" userId="S::2206384@student.uwtsd.ac.uk::418a359f-bb78-4d95-92f6-0c25e12128e6" providerId="AD" clId="Web-{A0F325DE-A2CF-E384-AE1C-011CE62CED11}" dt="2022-11-23T17:05:15.599" v="2" actId="20577"/>
          <ac:spMkLst>
            <pc:docMk/>
            <pc:sldMk cId="1229755564" sldId="258"/>
            <ac:spMk id="2" creationId="{9A9324EC-4357-E67A-5433-92F77240B145}"/>
          </ac:spMkLst>
        </pc:spChg>
        <pc:spChg chg="mod">
          <ac:chgData name="Carina Walters (2206384)" userId="S::2206384@student.uwtsd.ac.uk::418a359f-bb78-4d95-92f6-0c25e12128e6" providerId="AD" clId="Web-{A0F325DE-A2CF-E384-AE1C-011CE62CED11}" dt="2022-11-23T17:06:26.055" v="6" actId="20577"/>
          <ac:spMkLst>
            <pc:docMk/>
            <pc:sldMk cId="1229755564" sldId="258"/>
            <ac:spMk id="3" creationId="{601A7832-7C27-25ED-4A3F-06A8F2D4DDAC}"/>
          </ac:spMkLst>
        </pc:spChg>
      </pc:sldChg>
    </pc:docChg>
  </pc:docChgLst>
  <pc:docChgLst>
    <pc:chgData name="Carina Walters (2206384)" userId="S::2206384@student.uwtsd.ac.uk::418a359f-bb78-4d95-92f6-0c25e12128e6" providerId="AD" clId="Web-{B53065C0-7CC9-E78A-1CE7-9A11E07B9A27}"/>
    <pc:docChg chg="addSld modSld">
      <pc:chgData name="Carina Walters (2206384)" userId="S::2206384@student.uwtsd.ac.uk::418a359f-bb78-4d95-92f6-0c25e12128e6" providerId="AD" clId="Web-{B53065C0-7CC9-E78A-1CE7-9A11E07B9A27}" dt="2022-11-27T14:22:31.105" v="19" actId="20577"/>
      <pc:docMkLst>
        <pc:docMk/>
      </pc:docMkLst>
      <pc:sldChg chg="modSp">
        <pc:chgData name="Carina Walters (2206384)" userId="S::2206384@student.uwtsd.ac.uk::418a359f-bb78-4d95-92f6-0c25e12128e6" providerId="AD" clId="Web-{B53065C0-7CC9-E78A-1CE7-9A11E07B9A27}" dt="2022-11-27T14:19:00.593" v="1" actId="20577"/>
        <pc:sldMkLst>
          <pc:docMk/>
          <pc:sldMk cId="1229755564" sldId="258"/>
        </pc:sldMkLst>
        <pc:spChg chg="mod">
          <ac:chgData name="Carina Walters (2206384)" userId="S::2206384@student.uwtsd.ac.uk::418a359f-bb78-4d95-92f6-0c25e12128e6" providerId="AD" clId="Web-{B53065C0-7CC9-E78A-1CE7-9A11E07B9A27}" dt="2022-11-27T14:19:00.593" v="1" actId="20577"/>
          <ac:spMkLst>
            <pc:docMk/>
            <pc:sldMk cId="1229755564" sldId="258"/>
            <ac:spMk id="3" creationId="{601A7832-7C27-25ED-4A3F-06A8F2D4DDAC}"/>
          </ac:spMkLst>
        </pc:spChg>
      </pc:sldChg>
      <pc:sldChg chg="addSp delSp modSp new mod setBg">
        <pc:chgData name="Carina Walters (2206384)" userId="S::2206384@student.uwtsd.ac.uk::418a359f-bb78-4d95-92f6-0c25e12128e6" providerId="AD" clId="Web-{B53065C0-7CC9-E78A-1CE7-9A11E07B9A27}" dt="2022-11-27T14:22:31.105" v="19" actId="20577"/>
        <pc:sldMkLst>
          <pc:docMk/>
          <pc:sldMk cId="3781045490" sldId="269"/>
        </pc:sldMkLst>
        <pc:spChg chg="mod ord">
          <ac:chgData name="Carina Walters (2206384)" userId="S::2206384@student.uwtsd.ac.uk::418a359f-bb78-4d95-92f6-0c25e12128e6" providerId="AD" clId="Web-{B53065C0-7CC9-E78A-1CE7-9A11E07B9A27}" dt="2022-11-27T14:22:31.105" v="19" actId="20577"/>
          <ac:spMkLst>
            <pc:docMk/>
            <pc:sldMk cId="3781045490" sldId="269"/>
            <ac:spMk id="2" creationId="{4C064024-6CA4-60FE-4C19-ADEEE6E02B9B}"/>
          </ac:spMkLst>
        </pc:spChg>
        <pc:spChg chg="del">
          <ac:chgData name="Carina Walters (2206384)" userId="S::2206384@student.uwtsd.ac.uk::418a359f-bb78-4d95-92f6-0c25e12128e6" providerId="AD" clId="Web-{B53065C0-7CC9-E78A-1CE7-9A11E07B9A27}" dt="2022-11-27T14:20:20.004" v="3"/>
          <ac:spMkLst>
            <pc:docMk/>
            <pc:sldMk cId="3781045490" sldId="269"/>
            <ac:spMk id="3" creationId="{FE35697A-A926-D3E9-9F4E-0344BFD137B0}"/>
          </ac:spMkLst>
        </pc:spChg>
        <pc:spChg chg="add del">
          <ac:chgData name="Carina Walters (2206384)" userId="S::2206384@student.uwtsd.ac.uk::418a359f-bb78-4d95-92f6-0c25e12128e6" providerId="AD" clId="Web-{B53065C0-7CC9-E78A-1CE7-9A11E07B9A27}" dt="2022-11-27T14:20:35.442" v="5"/>
          <ac:spMkLst>
            <pc:docMk/>
            <pc:sldMk cId="3781045490" sldId="269"/>
            <ac:spMk id="8" creationId="{8887C6CA-3ACF-DD98-4451-0BC236F62811}"/>
          </ac:spMkLst>
        </pc:spChg>
        <pc:spChg chg="add del">
          <ac:chgData name="Carina Walters (2206384)" userId="S::2206384@student.uwtsd.ac.uk::418a359f-bb78-4d95-92f6-0c25e12128e6" providerId="AD" clId="Web-{B53065C0-7CC9-E78A-1CE7-9A11E07B9A27}" dt="2022-11-27T14:20:50.412" v="8"/>
          <ac:spMkLst>
            <pc:docMk/>
            <pc:sldMk cId="3781045490" sldId="269"/>
            <ac:spMk id="11" creationId="{CBD94887-6A10-4F62-8EE1-B2BCFA1F380F}"/>
          </ac:spMkLst>
        </pc:spChg>
        <pc:spChg chg="add">
          <ac:chgData name="Carina Walters (2206384)" userId="S::2206384@student.uwtsd.ac.uk::418a359f-bb78-4d95-92f6-0c25e12128e6" providerId="AD" clId="Web-{B53065C0-7CC9-E78A-1CE7-9A11E07B9A27}" dt="2022-11-27T14:20:50.412" v="8"/>
          <ac:spMkLst>
            <pc:docMk/>
            <pc:sldMk cId="3781045490" sldId="269"/>
            <ac:spMk id="18" creationId="{CBD94887-6A10-4F62-8EE1-B2BCFA1F380F}"/>
          </ac:spMkLst>
        </pc:spChg>
        <pc:graphicFrameChg chg="add mod ord modGraphic">
          <ac:chgData name="Carina Walters (2206384)" userId="S::2206384@student.uwtsd.ac.uk::418a359f-bb78-4d95-92f6-0c25e12128e6" providerId="AD" clId="Web-{B53065C0-7CC9-E78A-1CE7-9A11E07B9A27}" dt="2022-11-27T14:21:31.914" v="9" actId="1076"/>
          <ac:graphicFrameMkLst>
            <pc:docMk/>
            <pc:sldMk cId="3781045490" sldId="269"/>
            <ac:graphicFrameMk id="5" creationId="{BA3367D8-9D40-FD71-49A0-D797079EBA39}"/>
          </ac:graphicFrameMkLst>
        </pc:graphicFrameChg>
        <pc:picChg chg="add mod ord">
          <ac:chgData name="Carina Walters (2206384)" userId="S::2206384@student.uwtsd.ac.uk::418a359f-bb78-4d95-92f6-0c25e12128e6" providerId="AD" clId="Web-{B53065C0-7CC9-E78A-1CE7-9A11E07B9A27}" dt="2022-11-27T14:21:36.461" v="11" actId="1076"/>
          <ac:picMkLst>
            <pc:docMk/>
            <pc:sldMk cId="3781045490" sldId="269"/>
            <ac:picMk id="4" creationId="{C225225E-EF75-1E60-48BD-40CD116FEE32}"/>
          </ac:picMkLst>
        </pc:picChg>
        <pc:picChg chg="add del">
          <ac:chgData name="Carina Walters (2206384)" userId="S::2206384@student.uwtsd.ac.uk::418a359f-bb78-4d95-92f6-0c25e12128e6" providerId="AD" clId="Web-{B53065C0-7CC9-E78A-1CE7-9A11E07B9A27}" dt="2022-11-27T14:20:50.412" v="8"/>
          <ac:picMkLst>
            <pc:docMk/>
            <pc:sldMk cId="3781045490" sldId="269"/>
            <ac:picMk id="13" creationId="{A3D512BA-228A-4979-9312-ACD246E1099D}"/>
          </ac:picMkLst>
        </pc:picChg>
        <pc:picChg chg="add">
          <ac:chgData name="Carina Walters (2206384)" userId="S::2206384@student.uwtsd.ac.uk::418a359f-bb78-4d95-92f6-0c25e12128e6" providerId="AD" clId="Web-{B53065C0-7CC9-E78A-1CE7-9A11E07B9A27}" dt="2022-11-27T14:20:50.412" v="8"/>
          <ac:picMkLst>
            <pc:docMk/>
            <pc:sldMk cId="3781045490" sldId="269"/>
            <ac:picMk id="20" creationId="{A3D512BA-228A-4979-9312-ACD246E1099D}"/>
          </ac:picMkLst>
        </pc:picChg>
      </pc:sldChg>
    </pc:docChg>
  </pc:docChgLst>
  <pc:docChgLst>
    <pc:chgData name="Carina Walters (2206384)" userId="S::2206384@student.uwtsd.ac.uk::418a359f-bb78-4d95-92f6-0c25e12128e6" providerId="AD" clId="Web-{4F750EDA-2A94-6751-4261-5C08C8995678}"/>
    <pc:docChg chg="addSld delSld sldOrd">
      <pc:chgData name="Carina Walters (2206384)" userId="S::2206384@student.uwtsd.ac.uk::418a359f-bb78-4d95-92f6-0c25e12128e6" providerId="AD" clId="Web-{4F750EDA-2A94-6751-4261-5C08C8995678}" dt="2022-11-29T21:50:14.946" v="2"/>
      <pc:docMkLst>
        <pc:docMk/>
      </pc:docMkLst>
      <pc:sldChg chg="ord">
        <pc:chgData name="Carina Walters (2206384)" userId="S::2206384@student.uwtsd.ac.uk::418a359f-bb78-4d95-92f6-0c25e12128e6" providerId="AD" clId="Web-{4F750EDA-2A94-6751-4261-5C08C8995678}" dt="2022-11-29T21:50:07.352" v="1"/>
        <pc:sldMkLst>
          <pc:docMk/>
          <pc:sldMk cId="317850717" sldId="268"/>
        </pc:sldMkLst>
      </pc:sldChg>
      <pc:sldChg chg="new del">
        <pc:chgData name="Carina Walters (2206384)" userId="S::2206384@student.uwtsd.ac.uk::418a359f-bb78-4d95-92f6-0c25e12128e6" providerId="AD" clId="Web-{4F750EDA-2A94-6751-4261-5C08C8995678}" dt="2022-11-29T21:50:14.946" v="2"/>
        <pc:sldMkLst>
          <pc:docMk/>
          <pc:sldMk cId="4034452107" sldId="271"/>
        </pc:sldMkLst>
      </pc:sldChg>
    </pc:docChg>
  </pc:docChgLst>
  <pc:docChgLst>
    <pc:chgData name="Carina Walters (2206384)" userId="S::2206384@student.uwtsd.ac.uk::418a359f-bb78-4d95-92f6-0c25e12128e6" providerId="AD" clId="Web-{87D1365B-888F-4169-9FF8-13F542B6E9B0}"/>
    <pc:docChg chg="mod modSld addMainMaster delMainMaster modMainMaster setSldSz">
      <pc:chgData name="Carina Walters (2206384)" userId="S::2206384@student.uwtsd.ac.uk::418a359f-bb78-4d95-92f6-0c25e12128e6" providerId="AD" clId="Web-{87D1365B-888F-4169-9FF8-13F542B6E9B0}" dt="2022-11-23T16:08:13.194" v="107"/>
      <pc:docMkLst>
        <pc:docMk/>
      </pc:docMkLst>
      <pc:sldChg chg="addSp delSp modSp mod setBg modClrScheme setClrOvrMap delDesignElem modShow chgLayout">
        <pc:chgData name="Carina Walters (2206384)" userId="S::2206384@student.uwtsd.ac.uk::418a359f-bb78-4d95-92f6-0c25e12128e6" providerId="AD" clId="Web-{87D1365B-888F-4169-9FF8-13F542B6E9B0}" dt="2022-11-23T16:08:13.194" v="107"/>
        <pc:sldMkLst>
          <pc:docMk/>
          <pc:sldMk cId="109857222" sldId="256"/>
        </pc:sldMkLst>
        <pc:spChg chg="mod ord">
          <ac:chgData name="Carina Walters (2206384)" userId="S::2206384@student.uwtsd.ac.uk::418a359f-bb78-4d95-92f6-0c25e12128e6" providerId="AD" clId="Web-{87D1365B-888F-4169-9FF8-13F542B6E9B0}" dt="2022-11-23T16:08:13.194" v="107"/>
          <ac:spMkLst>
            <pc:docMk/>
            <pc:sldMk cId="109857222" sldId="256"/>
            <ac:spMk id="2" creationId="{00000000-0000-0000-0000-000000000000}"/>
          </ac:spMkLst>
        </pc:spChg>
        <pc:spChg chg="mod ord">
          <ac:chgData name="Carina Walters (2206384)" userId="S::2206384@student.uwtsd.ac.uk::418a359f-bb78-4d95-92f6-0c25e12128e6" providerId="AD" clId="Web-{87D1365B-888F-4169-9FF8-13F542B6E9B0}" dt="2022-11-23T16:08:13.194" v="107"/>
          <ac:spMkLst>
            <pc:docMk/>
            <pc:sldMk cId="109857222" sldId="256"/>
            <ac:spMk id="3" creationId="{00000000-0000-0000-0000-000000000000}"/>
          </ac:spMkLst>
        </pc:spChg>
        <pc:spChg chg="add del mod">
          <ac:chgData name="Carina Walters (2206384)" userId="S::2206384@student.uwtsd.ac.uk::418a359f-bb78-4d95-92f6-0c25e12128e6" providerId="AD" clId="Web-{87D1365B-888F-4169-9FF8-13F542B6E9B0}" dt="2022-11-23T16:06:48.911" v="100"/>
          <ac:spMkLst>
            <pc:docMk/>
            <pc:sldMk cId="109857222" sldId="256"/>
            <ac:spMk id="6" creationId="{9B37791B-B040-4694-BFDC-8DD132D86E8E}"/>
          </ac:spMkLst>
        </pc:spChg>
        <pc:spChg chg="add del">
          <ac:chgData name="Carina Walters (2206384)" userId="S::2206384@student.uwtsd.ac.uk::418a359f-bb78-4d95-92f6-0c25e12128e6" providerId="AD" clId="Web-{87D1365B-888F-4169-9FF8-13F542B6E9B0}" dt="2022-11-23T16:08:08.131" v="105"/>
          <ac:spMkLst>
            <pc:docMk/>
            <pc:sldMk cId="109857222" sldId="256"/>
            <ac:spMk id="8" creationId="{C6A81905-F480-46A4-BC10-215D24EA1AE6}"/>
          </ac:spMkLst>
        </pc:spChg>
        <pc:spChg chg="add del">
          <ac:chgData name="Carina Walters (2206384)" userId="S::2206384@student.uwtsd.ac.uk::418a359f-bb78-4d95-92f6-0c25e12128e6" providerId="AD" clId="Web-{87D1365B-888F-4169-9FF8-13F542B6E9B0}" dt="2022-11-23T16:03:14.609" v="83"/>
          <ac:spMkLst>
            <pc:docMk/>
            <pc:sldMk cId="109857222" sldId="256"/>
            <ac:spMk id="9" creationId="{4E1EF4E8-5513-4BF5-BC41-04645281C672}"/>
          </ac:spMkLst>
        </pc:spChg>
        <pc:spChg chg="add del">
          <ac:chgData name="Carina Walters (2206384)" userId="S::2206384@student.uwtsd.ac.uk::418a359f-bb78-4d95-92f6-0c25e12128e6" providerId="AD" clId="Web-{87D1365B-888F-4169-9FF8-13F542B6E9B0}" dt="2022-11-23T16:08:08.131" v="105"/>
          <ac:spMkLst>
            <pc:docMk/>
            <pc:sldMk cId="109857222" sldId="256"/>
            <ac:spMk id="10" creationId="{36FD4D9D-3784-41E8-8405-A42B72F51331}"/>
          </ac:spMkLst>
        </pc:spChg>
        <pc:spChg chg="add del">
          <ac:chgData name="Carina Walters (2206384)" userId="S::2206384@student.uwtsd.ac.uk::418a359f-bb78-4d95-92f6-0c25e12128e6" providerId="AD" clId="Web-{87D1365B-888F-4169-9FF8-13F542B6E9B0}" dt="2022-11-23T16:08:08.131" v="105"/>
          <ac:spMkLst>
            <pc:docMk/>
            <pc:sldMk cId="109857222" sldId="256"/>
            <ac:spMk id="12" creationId="{60817A52-B891-4228-A61E-0C0A57632DDA}"/>
          </ac:spMkLst>
        </pc:spChg>
        <pc:spChg chg="add del">
          <ac:chgData name="Carina Walters (2206384)" userId="S::2206384@student.uwtsd.ac.uk::418a359f-bb78-4d95-92f6-0c25e12128e6" providerId="AD" clId="Web-{87D1365B-888F-4169-9FF8-13F542B6E9B0}" dt="2022-11-23T16:08:08.131" v="105"/>
          <ac:spMkLst>
            <pc:docMk/>
            <pc:sldMk cId="109857222" sldId="256"/>
            <ac:spMk id="13" creationId="{09811DF6-66E4-43D5-B564-3151796531ED}"/>
          </ac:spMkLst>
        </pc:spChg>
        <pc:spChg chg="mod">
          <ac:chgData name="Carina Walters (2206384)" userId="S::2206384@student.uwtsd.ac.uk::418a359f-bb78-4d95-92f6-0c25e12128e6" providerId="AD" clId="Web-{87D1365B-888F-4169-9FF8-13F542B6E9B0}" dt="2022-11-23T16:05:55.941" v="98"/>
          <ac:spMkLst>
            <pc:docMk/>
            <pc:sldMk cId="109857222" sldId="256"/>
            <ac:spMk id="14" creationId="{B6473FEC-46FF-4C7E-85BA-344E0365CA08}"/>
          </ac:spMkLst>
        </pc:spChg>
        <pc:spChg chg="mod">
          <ac:chgData name="Carina Walters (2206384)" userId="S::2206384@student.uwtsd.ac.uk::418a359f-bb78-4d95-92f6-0c25e12128e6" providerId="AD" clId="Web-{87D1365B-888F-4169-9FF8-13F542B6E9B0}" dt="2022-11-23T16:05:55.941" v="98"/>
          <ac:spMkLst>
            <pc:docMk/>
            <pc:sldMk cId="109857222" sldId="256"/>
            <ac:spMk id="15" creationId="{8C875950-A52D-453F-A602-3E58AD414ECF}"/>
          </ac:spMkLst>
        </pc:spChg>
        <pc:spChg chg="mod">
          <ac:chgData name="Carina Walters (2206384)" userId="S::2206384@student.uwtsd.ac.uk::418a359f-bb78-4d95-92f6-0c25e12128e6" providerId="AD" clId="Web-{87D1365B-888F-4169-9FF8-13F542B6E9B0}" dt="2022-11-23T16:05:55.941" v="98"/>
          <ac:spMkLst>
            <pc:docMk/>
            <pc:sldMk cId="109857222" sldId="256"/>
            <ac:spMk id="16" creationId="{9C38783D-8606-4709-8C6F-69DE0EF81613}"/>
          </ac:spMkLst>
        </pc:spChg>
        <pc:spChg chg="mod">
          <ac:chgData name="Carina Walters (2206384)" userId="S::2206384@student.uwtsd.ac.uk::418a359f-bb78-4d95-92f6-0c25e12128e6" providerId="AD" clId="Web-{87D1365B-888F-4169-9FF8-13F542B6E9B0}" dt="2022-11-23T16:05:55.941" v="98"/>
          <ac:spMkLst>
            <pc:docMk/>
            <pc:sldMk cId="109857222" sldId="256"/>
            <ac:spMk id="17" creationId="{665A2D8C-561A-4347-88E9-4D84CF7CA955}"/>
          </ac:spMkLst>
        </pc:spChg>
        <pc:spChg chg="add del">
          <ac:chgData name="Carina Walters (2206384)" userId="S::2206384@student.uwtsd.ac.uk::418a359f-bb78-4d95-92f6-0c25e12128e6" providerId="AD" clId="Web-{87D1365B-888F-4169-9FF8-13F542B6E9B0}" dt="2022-11-23T16:03:14.609" v="83"/>
          <ac:spMkLst>
            <pc:docMk/>
            <pc:sldMk cId="109857222" sldId="256"/>
            <ac:spMk id="42" creationId="{0A4744D7-5764-4D74-8DF2-28385F080061}"/>
          </ac:spMkLst>
        </pc:spChg>
        <pc:grpChg chg="add del mod">
          <ac:chgData name="Carina Walters (2206384)" userId="S::2206384@student.uwtsd.ac.uk::418a359f-bb78-4d95-92f6-0c25e12128e6" providerId="AD" clId="Web-{87D1365B-888F-4169-9FF8-13F542B6E9B0}" dt="2022-11-23T16:06:48.911" v="100"/>
          <ac:grpSpMkLst>
            <pc:docMk/>
            <pc:sldMk cId="109857222" sldId="256"/>
            <ac:grpSpMk id="7" creationId="{4B2AE301-8298-47C2-81FA-781BA50D9933}"/>
          </ac:grpSpMkLst>
        </pc:grpChg>
        <pc:grpChg chg="add del">
          <ac:chgData name="Carina Walters (2206384)" userId="S::2206384@student.uwtsd.ac.uk::418a359f-bb78-4d95-92f6-0c25e12128e6" providerId="AD" clId="Web-{87D1365B-888F-4169-9FF8-13F542B6E9B0}" dt="2022-11-23T16:03:14.609" v="83"/>
          <ac:grpSpMkLst>
            <pc:docMk/>
            <pc:sldMk cId="109857222" sldId="256"/>
            <ac:grpSpMk id="11" creationId="{E14ED0B8-5CE6-4AC7-8B17-EA482227177B}"/>
          </ac:grpSpMkLst>
        </pc:grpChg>
        <pc:picChg chg="add mod ord">
          <ac:chgData name="Carina Walters (2206384)" userId="S::2206384@student.uwtsd.ac.uk::418a359f-bb78-4d95-92f6-0c25e12128e6" providerId="AD" clId="Web-{87D1365B-888F-4169-9FF8-13F542B6E9B0}" dt="2022-11-23T16:07:45.975" v="104" actId="14100"/>
          <ac:picMkLst>
            <pc:docMk/>
            <pc:sldMk cId="109857222" sldId="256"/>
            <ac:picMk id="4" creationId="{973FA8FE-B127-5F62-9A99-88373652F2D8}"/>
          </ac:picMkLst>
        </pc:picChg>
      </pc:sldChg>
      <pc:sldMasterChg chg="del delSldLayout">
        <pc:chgData name="Carina Walters (2206384)" userId="S::2206384@student.uwtsd.ac.uk::418a359f-bb78-4d95-92f6-0c25e12128e6" providerId="AD" clId="Web-{87D1365B-888F-4169-9FF8-13F542B6E9B0}" dt="2022-11-23T15:55:35.255" v="2"/>
        <pc:sldMasterMkLst>
          <pc:docMk/>
          <pc:sldMasterMk cId="2460954070" sldId="2147483660"/>
        </pc:sldMasterMkLst>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2385387890" sldId="2147483661"/>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949138452" sldId="2147483662"/>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2591524520" sldId="2147483663"/>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1203092039" sldId="2147483664"/>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3733172339" sldId="2147483665"/>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3210312558" sldId="2147483666"/>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3146388984" sldId="2147483667"/>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3171841454" sldId="2147483668"/>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1718958274" sldId="2147483669"/>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2202905451" sldId="2147483670"/>
          </pc:sldLayoutMkLst>
        </pc:sldLayoutChg>
        <pc:sldLayoutChg chg="del">
          <pc:chgData name="Carina Walters (2206384)" userId="S::2206384@student.uwtsd.ac.uk::418a359f-bb78-4d95-92f6-0c25e12128e6" providerId="AD" clId="Web-{87D1365B-888F-4169-9FF8-13F542B6E9B0}" dt="2022-11-23T15:55:35.255" v="2"/>
          <pc:sldLayoutMkLst>
            <pc:docMk/>
            <pc:sldMasterMk cId="2460954070" sldId="2147483660"/>
            <pc:sldLayoutMk cId="3479445657" sldId="2147483671"/>
          </pc:sldLayoutMkLst>
        </pc:sldLayoutChg>
      </pc:sldMasterChg>
      <pc:sldMasterChg chg="add del addSldLayout delSldLayout modSldLayout">
        <pc:chgData name="Carina Walters (2206384)" userId="S::2206384@student.uwtsd.ac.uk::418a359f-bb78-4d95-92f6-0c25e12128e6" providerId="AD" clId="Web-{87D1365B-888F-4169-9FF8-13F542B6E9B0}" dt="2022-11-23T15:55:39.521" v="3"/>
        <pc:sldMasterMkLst>
          <pc:docMk/>
          <pc:sldMasterMk cId="379840435" sldId="2147483672"/>
        </pc:sldMasterMkLst>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514720415" sldId="2147483673"/>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3959059217" sldId="2147483674"/>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1494868754" sldId="2147483675"/>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3662478696" sldId="2147483676"/>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1257884110" sldId="2147483677"/>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2224702208" sldId="2147483678"/>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2730436467" sldId="2147483679"/>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1067688935" sldId="2147483680"/>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3719238968" sldId="2147483681"/>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106001845" sldId="2147483682"/>
          </pc:sldLayoutMkLst>
        </pc:sldLayoutChg>
        <pc:sldLayoutChg chg="add del mod replId">
          <pc:chgData name="Carina Walters (2206384)" userId="S::2206384@student.uwtsd.ac.uk::418a359f-bb78-4d95-92f6-0c25e12128e6" providerId="AD" clId="Web-{87D1365B-888F-4169-9FF8-13F542B6E9B0}" dt="2022-11-23T15:55:39.521" v="3"/>
          <pc:sldLayoutMkLst>
            <pc:docMk/>
            <pc:sldMasterMk cId="379840435" sldId="2147483672"/>
            <pc:sldLayoutMk cId="1111544319" sldId="2147483683"/>
          </pc:sldLayoutMkLst>
        </pc:sldLayoutChg>
      </pc:sldMasterChg>
      <pc:sldMasterChg chg="add del addSldLayout delSldLayout modSldLayout">
        <pc:chgData name="Carina Walters (2206384)" userId="S::2206384@student.uwtsd.ac.uk::418a359f-bb78-4d95-92f6-0c25e12128e6" providerId="AD" clId="Web-{87D1365B-888F-4169-9FF8-13F542B6E9B0}" dt="2022-11-23T15:55:44.958" v="4"/>
        <pc:sldMasterMkLst>
          <pc:docMk/>
          <pc:sldMasterMk cId="803119917" sldId="2147483684"/>
        </pc:sldMasterMkLst>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1435616171" sldId="2147483685"/>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3464401771" sldId="2147483686"/>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573437987" sldId="2147483687"/>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1375431744" sldId="2147483688"/>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3736431175" sldId="2147483689"/>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1586748673" sldId="2147483690"/>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3507404235" sldId="2147483691"/>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1314422982" sldId="2147483692"/>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258724704" sldId="2147483693"/>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3221441149" sldId="2147483694"/>
          </pc:sldLayoutMkLst>
        </pc:sldLayoutChg>
        <pc:sldLayoutChg chg="add del mod replId">
          <pc:chgData name="Carina Walters (2206384)" userId="S::2206384@student.uwtsd.ac.uk::418a359f-bb78-4d95-92f6-0c25e12128e6" providerId="AD" clId="Web-{87D1365B-888F-4169-9FF8-13F542B6E9B0}" dt="2022-11-23T15:55:44.958" v="4"/>
          <pc:sldLayoutMkLst>
            <pc:docMk/>
            <pc:sldMasterMk cId="803119917" sldId="2147483684"/>
            <pc:sldLayoutMk cId="655898522" sldId="2147483695"/>
          </pc:sldLayoutMkLst>
        </pc:sldLayoutChg>
      </pc:sldMasterChg>
      <pc:sldMasterChg chg="add del addSldLayout delSldLayout modSldLayout">
        <pc:chgData name="Carina Walters (2206384)" userId="S::2206384@student.uwtsd.ac.uk::418a359f-bb78-4d95-92f6-0c25e12128e6" providerId="AD" clId="Web-{87D1365B-888F-4169-9FF8-13F542B6E9B0}" dt="2022-11-23T15:55:49.880" v="5"/>
        <pc:sldMasterMkLst>
          <pc:docMk/>
          <pc:sldMasterMk cId="2916392511" sldId="2147483696"/>
        </pc:sldMasterMkLst>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1635899451" sldId="2147483697"/>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3224387738" sldId="2147483698"/>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3166844469" sldId="2147483699"/>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3824269888" sldId="2147483700"/>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3548661430" sldId="2147483701"/>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1337393633" sldId="2147483702"/>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3466627499" sldId="2147483703"/>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3757701456" sldId="2147483704"/>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3174672034" sldId="2147483705"/>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2544498126" sldId="2147483706"/>
          </pc:sldLayoutMkLst>
        </pc:sldLayoutChg>
        <pc:sldLayoutChg chg="add del mod replId">
          <pc:chgData name="Carina Walters (2206384)" userId="S::2206384@student.uwtsd.ac.uk::418a359f-bb78-4d95-92f6-0c25e12128e6" providerId="AD" clId="Web-{87D1365B-888F-4169-9FF8-13F542B6E9B0}" dt="2022-11-23T15:55:49.880" v="5"/>
          <pc:sldLayoutMkLst>
            <pc:docMk/>
            <pc:sldMasterMk cId="2916392511" sldId="2147483696"/>
            <pc:sldLayoutMk cId="2882382345" sldId="2147483707"/>
          </pc:sldLayoutMkLst>
        </pc:sldLayoutChg>
      </pc:sldMasterChg>
      <pc:sldMasterChg chg="add del addSldLayout delSldLayout modSldLayout">
        <pc:chgData name="Carina Walters (2206384)" userId="S::2206384@student.uwtsd.ac.uk::418a359f-bb78-4d95-92f6-0c25e12128e6" providerId="AD" clId="Web-{87D1365B-888F-4169-9FF8-13F542B6E9B0}" dt="2022-11-23T15:55:54.880" v="6"/>
        <pc:sldMasterMkLst>
          <pc:docMk/>
          <pc:sldMasterMk cId="374122647" sldId="2147483708"/>
        </pc:sldMasterMkLst>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2489294377" sldId="2147483709"/>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1801859534" sldId="2147483710"/>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163582332" sldId="2147483711"/>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3975347381" sldId="2147483712"/>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2747492399" sldId="2147483713"/>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1919038523" sldId="2147483714"/>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2195430835" sldId="2147483715"/>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3461469982" sldId="2147483716"/>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284204191" sldId="2147483717"/>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3960635171" sldId="2147483718"/>
          </pc:sldLayoutMkLst>
        </pc:sldLayoutChg>
        <pc:sldLayoutChg chg="add del mod replId">
          <pc:chgData name="Carina Walters (2206384)" userId="S::2206384@student.uwtsd.ac.uk::418a359f-bb78-4d95-92f6-0c25e12128e6" providerId="AD" clId="Web-{87D1365B-888F-4169-9FF8-13F542B6E9B0}" dt="2022-11-23T15:55:54.880" v="6"/>
          <pc:sldLayoutMkLst>
            <pc:docMk/>
            <pc:sldMasterMk cId="374122647" sldId="2147483708"/>
            <pc:sldLayoutMk cId="3080918535" sldId="2147483719"/>
          </pc:sldLayoutMkLst>
        </pc:sldLayoutChg>
      </pc:sldMasterChg>
      <pc:sldMasterChg chg="add del addSldLayout delSldLayout modSldLayout">
        <pc:chgData name="Carina Walters (2206384)" userId="S::2206384@student.uwtsd.ac.uk::418a359f-bb78-4d95-92f6-0c25e12128e6" providerId="AD" clId="Web-{87D1365B-888F-4169-9FF8-13F542B6E9B0}" dt="2022-11-23T15:59:30.401" v="69"/>
        <pc:sldMasterMkLst>
          <pc:docMk/>
          <pc:sldMasterMk cId="1360405429" sldId="2147483720"/>
        </pc:sldMasterMkLst>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133191567" sldId="2147483721"/>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515858978" sldId="2147483722"/>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2240525952" sldId="2147483723"/>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1059295403" sldId="2147483724"/>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3892895835" sldId="2147483725"/>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304165982" sldId="2147483726"/>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2116681534" sldId="2147483727"/>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2646410474" sldId="2147483728"/>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3127683783" sldId="2147483729"/>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1937709865" sldId="2147483730"/>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3437700925" sldId="2147483731"/>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2183401269" sldId="2147483732"/>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2259701392" sldId="2147483733"/>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3304505118" sldId="2147483734"/>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2414836788" sldId="2147483735"/>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1498556202" sldId="2147483736"/>
          </pc:sldLayoutMkLst>
        </pc:sldLayoutChg>
        <pc:sldLayoutChg chg="add del mod replId">
          <pc:chgData name="Carina Walters (2206384)" userId="S::2206384@student.uwtsd.ac.uk::418a359f-bb78-4d95-92f6-0c25e12128e6" providerId="AD" clId="Web-{87D1365B-888F-4169-9FF8-13F542B6E9B0}" dt="2022-11-23T15:59:30.401" v="69"/>
          <pc:sldLayoutMkLst>
            <pc:docMk/>
            <pc:sldMasterMk cId="1360405429" sldId="2147483720"/>
            <pc:sldLayoutMk cId="1103868745" sldId="2147483737"/>
          </pc:sldLayoutMkLst>
        </pc:sldLayoutChg>
      </pc:sldMasterChg>
      <pc:sldMasterChg chg="add del replId addSldLayout delSldLayout">
        <pc:chgData name="Carina Walters (2206384)" userId="S::2206384@student.uwtsd.ac.uk::418a359f-bb78-4d95-92f6-0c25e12128e6" providerId="AD" clId="Web-{87D1365B-888F-4169-9FF8-13F542B6E9B0}" dt="2022-11-23T16:03:14.609" v="83"/>
        <pc:sldMasterMkLst>
          <pc:docMk/>
          <pc:sldMasterMk cId="3315591397" sldId="2147483738"/>
        </pc:sldMasterMkLst>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769922977" sldId="2147483739"/>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3575120053" sldId="2147483740"/>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638978698" sldId="2147483741"/>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824359352" sldId="2147483742"/>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2556758135" sldId="2147483743"/>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2504039309" sldId="2147483744"/>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819132118" sldId="2147483745"/>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3110736828" sldId="2147483746"/>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20880196" sldId="2147483747"/>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504514660" sldId="2147483748"/>
          </pc:sldLayoutMkLst>
        </pc:sldLayoutChg>
        <pc:sldLayoutChg chg="add del replId">
          <pc:chgData name="Carina Walters (2206384)" userId="S::2206384@student.uwtsd.ac.uk::418a359f-bb78-4d95-92f6-0c25e12128e6" providerId="AD" clId="Web-{87D1365B-888F-4169-9FF8-13F542B6E9B0}" dt="2022-11-23T16:03:14.609" v="83"/>
          <pc:sldLayoutMkLst>
            <pc:docMk/>
            <pc:sldMasterMk cId="3315591397" sldId="2147483738"/>
            <pc:sldLayoutMk cId="2537119615" sldId="2147483749"/>
          </pc:sldLayoutMkLst>
        </pc:sldLayoutChg>
      </pc:sldMasterChg>
      <pc:sldMasterChg chg="add del addSldLayout delSldLayout modSldLayout">
        <pc:chgData name="Carina Walters (2206384)" userId="S::2206384@student.uwtsd.ac.uk::418a359f-bb78-4d95-92f6-0c25e12128e6" providerId="AD" clId="Web-{87D1365B-888F-4169-9FF8-13F542B6E9B0}" dt="2022-11-23T16:03:25.813" v="84"/>
        <pc:sldMasterMkLst>
          <pc:docMk/>
          <pc:sldMasterMk cId="425733172" sldId="2147483750"/>
        </pc:sldMasterMkLst>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4046020787" sldId="2147483751"/>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3432367150" sldId="2147483752"/>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2264689172" sldId="2147483753"/>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1892219791" sldId="2147483754"/>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1780134252" sldId="2147483755"/>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2661795873" sldId="2147483756"/>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325130626" sldId="2147483757"/>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2464463394" sldId="2147483758"/>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3724033684" sldId="2147483759"/>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1848533053" sldId="2147483760"/>
          </pc:sldLayoutMkLst>
        </pc:sldLayoutChg>
        <pc:sldLayoutChg chg="add del mod replId">
          <pc:chgData name="Carina Walters (2206384)" userId="S::2206384@student.uwtsd.ac.uk::418a359f-bb78-4d95-92f6-0c25e12128e6" providerId="AD" clId="Web-{87D1365B-888F-4169-9FF8-13F542B6E9B0}" dt="2022-11-23T16:03:25.813" v="84"/>
          <pc:sldLayoutMkLst>
            <pc:docMk/>
            <pc:sldMasterMk cId="425733172" sldId="2147483750"/>
            <pc:sldLayoutMk cId="3464934787" sldId="2147483761"/>
          </pc:sldLayoutMkLst>
        </pc:sldLayoutChg>
      </pc:sldMasterChg>
      <pc:sldMasterChg chg="add del addSldLayout delSldLayout modSldLayout">
        <pc:chgData name="Carina Walters (2206384)" userId="S::2206384@student.uwtsd.ac.uk::418a359f-bb78-4d95-92f6-0c25e12128e6" providerId="AD" clId="Web-{87D1365B-888F-4169-9FF8-13F542B6E9B0}" dt="2022-11-23T16:03:32.781" v="85"/>
        <pc:sldMasterMkLst>
          <pc:docMk/>
          <pc:sldMasterMk cId="4140974097" sldId="2147483762"/>
        </pc:sldMasterMkLst>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2403856478" sldId="2147483763"/>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1667620541" sldId="2147483764"/>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1141586018" sldId="2147483765"/>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2016463696" sldId="2147483766"/>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411176666" sldId="2147483767"/>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3879548702" sldId="2147483768"/>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1315735889" sldId="2147483769"/>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1233816371" sldId="2147483770"/>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2602366065" sldId="2147483771"/>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840932304" sldId="2147483772"/>
          </pc:sldLayoutMkLst>
        </pc:sldLayoutChg>
        <pc:sldLayoutChg chg="add del mod replId">
          <pc:chgData name="Carina Walters (2206384)" userId="S::2206384@student.uwtsd.ac.uk::418a359f-bb78-4d95-92f6-0c25e12128e6" providerId="AD" clId="Web-{87D1365B-888F-4169-9FF8-13F542B6E9B0}" dt="2022-11-23T16:03:32.781" v="85"/>
          <pc:sldLayoutMkLst>
            <pc:docMk/>
            <pc:sldMasterMk cId="4140974097" sldId="2147483762"/>
            <pc:sldLayoutMk cId="1962709978" sldId="2147483773"/>
          </pc:sldLayoutMkLst>
        </pc:sldLayoutChg>
      </pc:sldMasterChg>
      <pc:sldMasterChg chg="add del addSldLayout delSldLayout modSldLayout">
        <pc:chgData name="Carina Walters (2206384)" userId="S::2206384@student.uwtsd.ac.uk::418a359f-bb78-4d95-92f6-0c25e12128e6" providerId="AD" clId="Web-{87D1365B-888F-4169-9FF8-13F542B6E9B0}" dt="2022-11-23T16:03:43.594" v="86"/>
        <pc:sldMasterMkLst>
          <pc:docMk/>
          <pc:sldMasterMk cId="2823308711" sldId="2147483774"/>
        </pc:sldMasterMkLst>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110769647" sldId="2147483775"/>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3699658550" sldId="2147483776"/>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2952982734" sldId="2147483777"/>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1531557678" sldId="2147483778"/>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2426498473" sldId="2147483779"/>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3100296582" sldId="2147483780"/>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1360753073" sldId="2147483781"/>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2809258356" sldId="2147483782"/>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3737000163" sldId="2147483783"/>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3547699254" sldId="2147483784"/>
          </pc:sldLayoutMkLst>
        </pc:sldLayoutChg>
        <pc:sldLayoutChg chg="add del mod replId">
          <pc:chgData name="Carina Walters (2206384)" userId="S::2206384@student.uwtsd.ac.uk::418a359f-bb78-4d95-92f6-0c25e12128e6" providerId="AD" clId="Web-{87D1365B-888F-4169-9FF8-13F542B6E9B0}" dt="2022-11-23T16:03:43.594" v="86"/>
          <pc:sldLayoutMkLst>
            <pc:docMk/>
            <pc:sldMasterMk cId="2823308711" sldId="2147483774"/>
            <pc:sldLayoutMk cId="1653121832" sldId="2147483785"/>
          </pc:sldLayoutMkLst>
        </pc:sldLayoutChg>
      </pc:sldMasterChg>
      <pc:sldMasterChg chg="modSp add del addSldLayout delSldLayout modSldLayout">
        <pc:chgData name="Carina Walters (2206384)" userId="S::2206384@student.uwtsd.ac.uk::418a359f-bb78-4d95-92f6-0c25e12128e6" providerId="AD" clId="Web-{87D1365B-888F-4169-9FF8-13F542B6E9B0}" dt="2022-11-23T16:04:32.408" v="89"/>
        <pc:sldMasterMkLst>
          <pc:docMk/>
          <pc:sldMasterMk cId="3913751691" sldId="2147483786"/>
        </pc:sldMasterMkLst>
        <pc:spChg chg="mod">
          <ac:chgData name="Carina Walters (2206384)" userId="S::2206384@student.uwtsd.ac.uk::418a359f-bb78-4d95-92f6-0c25e12128e6" providerId="AD" clId="Web-{87D1365B-888F-4169-9FF8-13F542B6E9B0}" dt="2022-11-23T16:04:32.236" v="88"/>
          <ac:spMkLst>
            <pc:docMk/>
            <pc:sldMasterMk cId="3913751691" sldId="2147483786"/>
            <ac:spMk id="2"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ac:spMk id="3"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ac:spMk id="4"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ac:spMk id="5"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ac:spMk id="6" creationId="{00000000-0000-0000-0000-000000000000}"/>
          </ac:spMkLst>
        </pc:spChg>
        <pc:sldLayoutChg chg="modSp 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2966996081" sldId="2147483787"/>
          </pc:sldLayoutMkLst>
          <pc:spChg chg="mod">
            <ac:chgData name="Carina Walters (2206384)" userId="S::2206384@student.uwtsd.ac.uk::418a359f-bb78-4d95-92f6-0c25e12128e6" providerId="AD" clId="Web-{87D1365B-888F-4169-9FF8-13F542B6E9B0}" dt="2022-11-23T16:04:32.236" v="88"/>
            <ac:spMkLst>
              <pc:docMk/>
              <pc:sldMasterMk cId="3913751691" sldId="2147483786"/>
              <pc:sldLayoutMk cId="2966996081" sldId="2147483787"/>
              <ac:spMk id="2"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2966996081" sldId="2147483787"/>
              <ac:spMk id="3" creationId="{00000000-0000-0000-0000-000000000000}"/>
            </ac:spMkLst>
          </pc:spChg>
        </pc:sldLayoutChg>
        <pc:sldLayoutChg chg="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1706860138" sldId="2147483788"/>
          </pc:sldLayoutMkLst>
        </pc:sldLayoutChg>
        <pc:sldLayoutChg chg="modSp 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174668690" sldId="2147483789"/>
          </pc:sldLayoutMkLst>
          <pc:spChg chg="mod">
            <ac:chgData name="Carina Walters (2206384)" userId="S::2206384@student.uwtsd.ac.uk::418a359f-bb78-4d95-92f6-0c25e12128e6" providerId="AD" clId="Web-{87D1365B-888F-4169-9FF8-13F542B6E9B0}" dt="2022-11-23T16:04:32.236" v="88"/>
            <ac:spMkLst>
              <pc:docMk/>
              <pc:sldMasterMk cId="3913751691" sldId="2147483786"/>
              <pc:sldLayoutMk cId="174668690" sldId="2147483789"/>
              <ac:spMk id="2"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174668690" sldId="2147483789"/>
              <ac:spMk id="3" creationId="{00000000-0000-0000-0000-000000000000}"/>
            </ac:spMkLst>
          </pc:spChg>
        </pc:sldLayoutChg>
        <pc:sldLayoutChg chg="modSp 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1565447226" sldId="2147483790"/>
          </pc:sldLayoutMkLst>
          <pc:spChg chg="mod">
            <ac:chgData name="Carina Walters (2206384)" userId="S::2206384@student.uwtsd.ac.uk::418a359f-bb78-4d95-92f6-0c25e12128e6" providerId="AD" clId="Web-{87D1365B-888F-4169-9FF8-13F542B6E9B0}" dt="2022-11-23T16:04:32.236" v="88"/>
            <ac:spMkLst>
              <pc:docMk/>
              <pc:sldMasterMk cId="3913751691" sldId="2147483786"/>
              <pc:sldLayoutMk cId="1565447226" sldId="2147483790"/>
              <ac:spMk id="3"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1565447226" sldId="2147483790"/>
              <ac:spMk id="4" creationId="{00000000-0000-0000-0000-000000000000}"/>
            </ac:spMkLst>
          </pc:spChg>
        </pc:sldLayoutChg>
        <pc:sldLayoutChg chg="modSp 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1645336782" sldId="2147483791"/>
          </pc:sldLayoutMkLst>
          <pc:spChg chg="mod">
            <ac:chgData name="Carina Walters (2206384)" userId="S::2206384@student.uwtsd.ac.uk::418a359f-bb78-4d95-92f6-0c25e12128e6" providerId="AD" clId="Web-{87D1365B-888F-4169-9FF8-13F542B6E9B0}" dt="2022-11-23T16:04:32.236" v="88"/>
            <ac:spMkLst>
              <pc:docMk/>
              <pc:sldMasterMk cId="3913751691" sldId="2147483786"/>
              <pc:sldLayoutMk cId="1645336782" sldId="2147483791"/>
              <ac:spMk id="2"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1645336782" sldId="2147483791"/>
              <ac:spMk id="3"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1645336782" sldId="2147483791"/>
              <ac:spMk id="4"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1645336782" sldId="2147483791"/>
              <ac:spMk id="5"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1645336782" sldId="2147483791"/>
              <ac:spMk id="6" creationId="{00000000-0000-0000-0000-000000000000}"/>
            </ac:spMkLst>
          </pc:spChg>
        </pc:sldLayoutChg>
        <pc:sldLayoutChg chg="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2492951841" sldId="2147483792"/>
          </pc:sldLayoutMkLst>
        </pc:sldLayoutChg>
        <pc:sldLayoutChg chg="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972110287" sldId="2147483793"/>
          </pc:sldLayoutMkLst>
        </pc:sldLayoutChg>
        <pc:sldLayoutChg chg="modSp 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1097140293" sldId="2147483794"/>
          </pc:sldLayoutMkLst>
          <pc:spChg chg="mod">
            <ac:chgData name="Carina Walters (2206384)" userId="S::2206384@student.uwtsd.ac.uk::418a359f-bb78-4d95-92f6-0c25e12128e6" providerId="AD" clId="Web-{87D1365B-888F-4169-9FF8-13F542B6E9B0}" dt="2022-11-23T16:04:32.236" v="88"/>
            <ac:spMkLst>
              <pc:docMk/>
              <pc:sldMasterMk cId="3913751691" sldId="2147483786"/>
              <pc:sldLayoutMk cId="1097140293" sldId="2147483794"/>
              <ac:spMk id="2"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1097140293" sldId="2147483794"/>
              <ac:spMk id="3"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1097140293" sldId="2147483794"/>
              <ac:spMk id="4" creationId="{00000000-0000-0000-0000-000000000000}"/>
            </ac:spMkLst>
          </pc:spChg>
        </pc:sldLayoutChg>
        <pc:sldLayoutChg chg="modSp 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730707202" sldId="2147483795"/>
          </pc:sldLayoutMkLst>
          <pc:spChg chg="mod">
            <ac:chgData name="Carina Walters (2206384)" userId="S::2206384@student.uwtsd.ac.uk::418a359f-bb78-4d95-92f6-0c25e12128e6" providerId="AD" clId="Web-{87D1365B-888F-4169-9FF8-13F542B6E9B0}" dt="2022-11-23T16:04:32.236" v="88"/>
            <ac:spMkLst>
              <pc:docMk/>
              <pc:sldMasterMk cId="3913751691" sldId="2147483786"/>
              <pc:sldLayoutMk cId="730707202" sldId="2147483795"/>
              <ac:spMk id="2"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730707202" sldId="2147483795"/>
              <ac:spMk id="3"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730707202" sldId="2147483795"/>
              <ac:spMk id="4" creationId="{00000000-0000-0000-0000-000000000000}"/>
            </ac:spMkLst>
          </pc:spChg>
        </pc:sldLayoutChg>
        <pc:sldLayoutChg chg="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2257282361" sldId="2147483796"/>
          </pc:sldLayoutMkLst>
        </pc:sldLayoutChg>
        <pc:sldLayoutChg chg="modSp add del mod replId">
          <pc:chgData name="Carina Walters (2206384)" userId="S::2206384@student.uwtsd.ac.uk::418a359f-bb78-4d95-92f6-0c25e12128e6" providerId="AD" clId="Web-{87D1365B-888F-4169-9FF8-13F542B6E9B0}" dt="2022-11-23T16:04:32.408" v="89"/>
          <pc:sldLayoutMkLst>
            <pc:docMk/>
            <pc:sldMasterMk cId="3913751691" sldId="2147483786"/>
            <pc:sldLayoutMk cId="3343797845" sldId="2147483797"/>
          </pc:sldLayoutMkLst>
          <pc:spChg chg="mod">
            <ac:chgData name="Carina Walters (2206384)" userId="S::2206384@student.uwtsd.ac.uk::418a359f-bb78-4d95-92f6-0c25e12128e6" providerId="AD" clId="Web-{87D1365B-888F-4169-9FF8-13F542B6E9B0}" dt="2022-11-23T16:04:32.236" v="88"/>
            <ac:spMkLst>
              <pc:docMk/>
              <pc:sldMasterMk cId="3913751691" sldId="2147483786"/>
              <pc:sldLayoutMk cId="3343797845" sldId="2147483797"/>
              <ac:spMk id="2" creationId="{00000000-0000-0000-0000-000000000000}"/>
            </ac:spMkLst>
          </pc:spChg>
          <pc:spChg chg="mod">
            <ac:chgData name="Carina Walters (2206384)" userId="S::2206384@student.uwtsd.ac.uk::418a359f-bb78-4d95-92f6-0c25e12128e6" providerId="AD" clId="Web-{87D1365B-888F-4169-9FF8-13F542B6E9B0}" dt="2022-11-23T16:04:32.236" v="88"/>
            <ac:spMkLst>
              <pc:docMk/>
              <pc:sldMasterMk cId="3913751691" sldId="2147483786"/>
              <pc:sldLayoutMk cId="3343797845" sldId="2147483797"/>
              <ac:spMk id="3" creationId="{00000000-0000-0000-0000-000000000000}"/>
            </ac:spMkLst>
          </pc:spChg>
        </pc:sldLayoutChg>
      </pc:sldMasterChg>
      <pc:sldMasterChg chg="modSp add del addSldLayout delSldLayout modSldLayout">
        <pc:chgData name="Carina Walters (2206384)" userId="S::2206384@student.uwtsd.ac.uk::418a359f-bb78-4d95-92f6-0c25e12128e6" providerId="AD" clId="Web-{87D1365B-888F-4169-9FF8-13F542B6E9B0}" dt="2022-11-23T16:05:56.082" v="99"/>
        <pc:sldMasterMkLst>
          <pc:docMk/>
          <pc:sldMasterMk cId="3240669794" sldId="2147483798"/>
        </pc:sldMasterMkLst>
        <pc:spChg chg="mod">
          <ac:chgData name="Carina Walters (2206384)" userId="S::2206384@student.uwtsd.ac.uk::418a359f-bb78-4d95-92f6-0c25e12128e6" providerId="AD" clId="Web-{87D1365B-888F-4169-9FF8-13F542B6E9B0}" dt="2022-11-23T16:05:55.941" v="98"/>
          <ac:spMkLst>
            <pc:docMk/>
            <pc:sldMasterMk cId="3240669794" sldId="2147483798"/>
            <ac:spMk id="2"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ac:spMk id="3"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ac:spMk id="4"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ac:spMk id="5"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ac:spMk id="6" creationId="{00000000-0000-0000-0000-000000000000}"/>
          </ac:spMkLst>
        </pc:spChg>
        <pc:sldLayoutChg chg="modSp 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1890332627" sldId="2147483799"/>
          </pc:sldLayoutMkLst>
          <pc:spChg chg="mod">
            <ac:chgData name="Carina Walters (2206384)" userId="S::2206384@student.uwtsd.ac.uk::418a359f-bb78-4d95-92f6-0c25e12128e6" providerId="AD" clId="Web-{87D1365B-888F-4169-9FF8-13F542B6E9B0}" dt="2022-11-23T16:05:55.941" v="98"/>
            <ac:spMkLst>
              <pc:docMk/>
              <pc:sldMasterMk cId="3240669794" sldId="2147483798"/>
              <pc:sldLayoutMk cId="1890332627" sldId="2147483799"/>
              <ac:spMk id="2"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1890332627" sldId="2147483799"/>
              <ac:spMk id="3" creationId="{00000000-0000-0000-0000-000000000000}"/>
            </ac:spMkLst>
          </pc:spChg>
        </pc:sldLayoutChg>
        <pc:sldLayoutChg chg="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466139062" sldId="2147483800"/>
          </pc:sldLayoutMkLst>
        </pc:sldLayoutChg>
        <pc:sldLayoutChg chg="modSp 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3719269328" sldId="2147483801"/>
          </pc:sldLayoutMkLst>
          <pc:spChg chg="mod">
            <ac:chgData name="Carina Walters (2206384)" userId="S::2206384@student.uwtsd.ac.uk::418a359f-bb78-4d95-92f6-0c25e12128e6" providerId="AD" clId="Web-{87D1365B-888F-4169-9FF8-13F542B6E9B0}" dt="2022-11-23T16:05:55.941" v="98"/>
            <ac:spMkLst>
              <pc:docMk/>
              <pc:sldMasterMk cId="3240669794" sldId="2147483798"/>
              <pc:sldLayoutMk cId="3719269328" sldId="2147483801"/>
              <ac:spMk id="2"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3719269328" sldId="2147483801"/>
              <ac:spMk id="3" creationId="{00000000-0000-0000-0000-000000000000}"/>
            </ac:spMkLst>
          </pc:spChg>
        </pc:sldLayoutChg>
        <pc:sldLayoutChg chg="modSp 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321151883" sldId="2147483802"/>
          </pc:sldLayoutMkLst>
          <pc:spChg chg="mod">
            <ac:chgData name="Carina Walters (2206384)" userId="S::2206384@student.uwtsd.ac.uk::418a359f-bb78-4d95-92f6-0c25e12128e6" providerId="AD" clId="Web-{87D1365B-888F-4169-9FF8-13F542B6E9B0}" dt="2022-11-23T16:05:55.941" v="98"/>
            <ac:spMkLst>
              <pc:docMk/>
              <pc:sldMasterMk cId="3240669794" sldId="2147483798"/>
              <pc:sldLayoutMk cId="321151883" sldId="2147483802"/>
              <ac:spMk id="3"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321151883" sldId="2147483802"/>
              <ac:spMk id="4" creationId="{00000000-0000-0000-0000-000000000000}"/>
            </ac:spMkLst>
          </pc:spChg>
        </pc:sldLayoutChg>
        <pc:sldLayoutChg chg="modSp 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2448527725" sldId="2147483803"/>
          </pc:sldLayoutMkLst>
          <pc:spChg chg="mod">
            <ac:chgData name="Carina Walters (2206384)" userId="S::2206384@student.uwtsd.ac.uk::418a359f-bb78-4d95-92f6-0c25e12128e6" providerId="AD" clId="Web-{87D1365B-888F-4169-9FF8-13F542B6E9B0}" dt="2022-11-23T16:05:55.941" v="98"/>
            <ac:spMkLst>
              <pc:docMk/>
              <pc:sldMasterMk cId="3240669794" sldId="2147483798"/>
              <pc:sldLayoutMk cId="2448527725" sldId="2147483803"/>
              <ac:spMk id="2"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2448527725" sldId="2147483803"/>
              <ac:spMk id="3"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2448527725" sldId="2147483803"/>
              <ac:spMk id="4"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2448527725" sldId="2147483803"/>
              <ac:spMk id="5"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2448527725" sldId="2147483803"/>
              <ac:spMk id="6" creationId="{00000000-0000-0000-0000-000000000000}"/>
            </ac:spMkLst>
          </pc:spChg>
        </pc:sldLayoutChg>
        <pc:sldLayoutChg chg="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1295409640" sldId="2147483804"/>
          </pc:sldLayoutMkLst>
        </pc:sldLayoutChg>
        <pc:sldLayoutChg chg="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3472382868" sldId="2147483805"/>
          </pc:sldLayoutMkLst>
        </pc:sldLayoutChg>
        <pc:sldLayoutChg chg="modSp 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486595182" sldId="2147483806"/>
          </pc:sldLayoutMkLst>
          <pc:spChg chg="mod">
            <ac:chgData name="Carina Walters (2206384)" userId="S::2206384@student.uwtsd.ac.uk::418a359f-bb78-4d95-92f6-0c25e12128e6" providerId="AD" clId="Web-{87D1365B-888F-4169-9FF8-13F542B6E9B0}" dt="2022-11-23T16:05:55.941" v="98"/>
            <ac:spMkLst>
              <pc:docMk/>
              <pc:sldMasterMk cId="3240669794" sldId="2147483798"/>
              <pc:sldLayoutMk cId="486595182" sldId="2147483806"/>
              <ac:spMk id="2"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486595182" sldId="2147483806"/>
              <ac:spMk id="3"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486595182" sldId="2147483806"/>
              <ac:spMk id="4" creationId="{00000000-0000-0000-0000-000000000000}"/>
            </ac:spMkLst>
          </pc:spChg>
        </pc:sldLayoutChg>
        <pc:sldLayoutChg chg="modSp 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600388125" sldId="2147483807"/>
          </pc:sldLayoutMkLst>
          <pc:spChg chg="mod">
            <ac:chgData name="Carina Walters (2206384)" userId="S::2206384@student.uwtsd.ac.uk::418a359f-bb78-4d95-92f6-0c25e12128e6" providerId="AD" clId="Web-{87D1365B-888F-4169-9FF8-13F542B6E9B0}" dt="2022-11-23T16:05:55.941" v="98"/>
            <ac:spMkLst>
              <pc:docMk/>
              <pc:sldMasterMk cId="3240669794" sldId="2147483798"/>
              <pc:sldLayoutMk cId="600388125" sldId="2147483807"/>
              <ac:spMk id="2"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600388125" sldId="2147483807"/>
              <ac:spMk id="3"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600388125" sldId="2147483807"/>
              <ac:spMk id="4" creationId="{00000000-0000-0000-0000-000000000000}"/>
            </ac:spMkLst>
          </pc:spChg>
        </pc:sldLayoutChg>
        <pc:sldLayoutChg chg="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3664723923" sldId="2147483808"/>
          </pc:sldLayoutMkLst>
        </pc:sldLayoutChg>
        <pc:sldLayoutChg chg="modSp add del mod replId">
          <pc:chgData name="Carina Walters (2206384)" userId="S::2206384@student.uwtsd.ac.uk::418a359f-bb78-4d95-92f6-0c25e12128e6" providerId="AD" clId="Web-{87D1365B-888F-4169-9FF8-13F542B6E9B0}" dt="2022-11-23T16:05:56.082" v="99"/>
          <pc:sldLayoutMkLst>
            <pc:docMk/>
            <pc:sldMasterMk cId="3240669794" sldId="2147483798"/>
            <pc:sldLayoutMk cId="4145342149" sldId="2147483809"/>
          </pc:sldLayoutMkLst>
          <pc:spChg chg="mod">
            <ac:chgData name="Carina Walters (2206384)" userId="S::2206384@student.uwtsd.ac.uk::418a359f-bb78-4d95-92f6-0c25e12128e6" providerId="AD" clId="Web-{87D1365B-888F-4169-9FF8-13F542B6E9B0}" dt="2022-11-23T16:05:55.941" v="98"/>
            <ac:spMkLst>
              <pc:docMk/>
              <pc:sldMasterMk cId="3240669794" sldId="2147483798"/>
              <pc:sldLayoutMk cId="4145342149" sldId="2147483809"/>
              <ac:spMk id="2" creationId="{00000000-0000-0000-0000-000000000000}"/>
            </ac:spMkLst>
          </pc:spChg>
          <pc:spChg chg="mod">
            <ac:chgData name="Carina Walters (2206384)" userId="S::2206384@student.uwtsd.ac.uk::418a359f-bb78-4d95-92f6-0c25e12128e6" providerId="AD" clId="Web-{87D1365B-888F-4169-9FF8-13F542B6E9B0}" dt="2022-11-23T16:05:55.941" v="98"/>
            <ac:spMkLst>
              <pc:docMk/>
              <pc:sldMasterMk cId="3240669794" sldId="2147483798"/>
              <pc:sldLayoutMk cId="4145342149" sldId="2147483809"/>
              <ac:spMk id="3" creationId="{00000000-0000-0000-0000-000000000000}"/>
            </ac:spMkLst>
          </pc:spChg>
        </pc:sldLayoutChg>
      </pc:sldMasterChg>
      <pc:sldMasterChg chg="add del addSldLayout delSldLayout modSldLayout">
        <pc:chgData name="Carina Walters (2206384)" userId="S::2206384@student.uwtsd.ac.uk::418a359f-bb78-4d95-92f6-0c25e12128e6" providerId="AD" clId="Web-{87D1365B-888F-4169-9FF8-13F542B6E9B0}" dt="2022-11-23T16:06:48.911" v="100"/>
        <pc:sldMasterMkLst>
          <pc:docMk/>
          <pc:sldMasterMk cId="3678018639" sldId="2147483810"/>
        </pc:sldMasterMkLst>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358568482" sldId="2147483811"/>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721644451" sldId="2147483812"/>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577002511" sldId="2147483813"/>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900794899" sldId="2147483814"/>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764109023" sldId="2147483815"/>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1246192743" sldId="2147483816"/>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1466048351" sldId="2147483817"/>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3168904544" sldId="2147483818"/>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3034944599" sldId="2147483819"/>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1543528127" sldId="2147483820"/>
          </pc:sldLayoutMkLst>
        </pc:sldLayoutChg>
        <pc:sldLayoutChg chg="add del mod replId">
          <pc:chgData name="Carina Walters (2206384)" userId="S::2206384@student.uwtsd.ac.uk::418a359f-bb78-4d95-92f6-0c25e12128e6" providerId="AD" clId="Web-{87D1365B-888F-4169-9FF8-13F542B6E9B0}" dt="2022-11-23T16:06:48.911" v="100"/>
          <pc:sldLayoutMkLst>
            <pc:docMk/>
            <pc:sldMasterMk cId="3678018639" sldId="2147483810"/>
            <pc:sldLayoutMk cId="1834182713" sldId="2147483821"/>
          </pc:sldLayoutMkLst>
        </pc:sldLayoutChg>
      </pc:sldMasterChg>
      <pc:sldMasterChg chg="add del addSldLayout delSldLayout modSldLayout">
        <pc:chgData name="Carina Walters (2206384)" userId="S::2206384@student.uwtsd.ac.uk::418a359f-bb78-4d95-92f6-0c25e12128e6" providerId="AD" clId="Web-{87D1365B-888F-4169-9FF8-13F542B6E9B0}" dt="2022-11-23T16:07:21.552" v="101"/>
        <pc:sldMasterMkLst>
          <pc:docMk/>
          <pc:sldMasterMk cId="1581717673" sldId="2147483822"/>
        </pc:sldMasterMkLst>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3234805158" sldId="2147483823"/>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4229694387" sldId="2147483824"/>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2036065277" sldId="2147483825"/>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4046405108" sldId="2147483826"/>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1602357321" sldId="2147483827"/>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2887167463" sldId="2147483828"/>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4172853785" sldId="2147483829"/>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1954755623" sldId="2147483830"/>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860523853" sldId="2147483831"/>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3068270069" sldId="2147483832"/>
          </pc:sldLayoutMkLst>
        </pc:sldLayoutChg>
        <pc:sldLayoutChg chg="add del mod replId">
          <pc:chgData name="Carina Walters (2206384)" userId="S::2206384@student.uwtsd.ac.uk::418a359f-bb78-4d95-92f6-0c25e12128e6" providerId="AD" clId="Web-{87D1365B-888F-4169-9FF8-13F542B6E9B0}" dt="2022-11-23T16:07:21.552" v="101"/>
          <pc:sldLayoutMkLst>
            <pc:docMk/>
            <pc:sldMasterMk cId="1581717673" sldId="2147483822"/>
            <pc:sldLayoutMk cId="1752369800" sldId="2147483833"/>
          </pc:sldLayoutMkLst>
        </pc:sldLayoutChg>
      </pc:sldMasterChg>
      <pc:sldMasterChg chg="add del addSldLayout delSldLayout modSldLayout">
        <pc:chgData name="Carina Walters (2206384)" userId="S::2206384@student.uwtsd.ac.uk::418a359f-bb78-4d95-92f6-0c25e12128e6" providerId="AD" clId="Web-{87D1365B-888F-4169-9FF8-13F542B6E9B0}" dt="2022-11-23T16:08:08.131" v="105"/>
        <pc:sldMasterMkLst>
          <pc:docMk/>
          <pc:sldMasterMk cId="2083882208" sldId="2147483834"/>
        </pc:sldMasterMkLst>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1627417828" sldId="2147483835"/>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686438849" sldId="2147483836"/>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2965946223" sldId="2147483837"/>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3824919308" sldId="2147483838"/>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4110022058" sldId="2147483839"/>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188760943" sldId="2147483840"/>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3995039577" sldId="2147483841"/>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1649743542" sldId="2147483842"/>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2264730910" sldId="2147483843"/>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2793506438" sldId="2147483844"/>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2051887462" sldId="2147483845"/>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684996464" sldId="2147483846"/>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1699113343" sldId="2147483847"/>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1761019223" sldId="2147483848"/>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2702912388" sldId="2147483849"/>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2601314220" sldId="2147483850"/>
          </pc:sldLayoutMkLst>
        </pc:sldLayoutChg>
        <pc:sldLayoutChg chg="add del mod replId">
          <pc:chgData name="Carina Walters (2206384)" userId="S::2206384@student.uwtsd.ac.uk::418a359f-bb78-4d95-92f6-0c25e12128e6" providerId="AD" clId="Web-{87D1365B-888F-4169-9FF8-13F542B6E9B0}" dt="2022-11-23T16:08:08.131" v="105"/>
          <pc:sldLayoutMkLst>
            <pc:docMk/>
            <pc:sldMasterMk cId="2083882208" sldId="2147483834"/>
            <pc:sldLayoutMk cId="1062345884" sldId="2147483851"/>
          </pc:sldLayoutMkLst>
        </pc:sldLayoutChg>
      </pc:sldMasterChg>
      <pc:sldMasterChg chg="add del addSldLayout delSldLayout modSldLayout">
        <pc:chgData name="Carina Walters (2206384)" userId="S::2206384@student.uwtsd.ac.uk::418a359f-bb78-4d95-92f6-0c25e12128e6" providerId="AD" clId="Web-{87D1365B-888F-4169-9FF8-13F542B6E9B0}" dt="2022-11-23T16:08:11.116" v="106"/>
        <pc:sldMasterMkLst>
          <pc:docMk/>
          <pc:sldMasterMk cId="811441162" sldId="2147483852"/>
        </pc:sldMasterMkLst>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2930488939" sldId="2147483853"/>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1749727419" sldId="2147483854"/>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590134851" sldId="2147483855"/>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1861877318" sldId="2147483856"/>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770111685" sldId="2147483857"/>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2467455400" sldId="2147483858"/>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2705864697" sldId="2147483859"/>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2482270241" sldId="2147483860"/>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2088413415" sldId="2147483861"/>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457977090" sldId="2147483862"/>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3172204983" sldId="2147483863"/>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3058980951" sldId="2147483864"/>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2702868981" sldId="2147483865"/>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2740639995" sldId="2147483866"/>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243898728" sldId="2147483867"/>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4288074977" sldId="2147483868"/>
          </pc:sldLayoutMkLst>
        </pc:sldLayoutChg>
        <pc:sldLayoutChg chg="add del mod replId">
          <pc:chgData name="Carina Walters (2206384)" userId="S::2206384@student.uwtsd.ac.uk::418a359f-bb78-4d95-92f6-0c25e12128e6" providerId="AD" clId="Web-{87D1365B-888F-4169-9FF8-13F542B6E9B0}" dt="2022-11-23T16:08:11.116" v="106"/>
          <pc:sldLayoutMkLst>
            <pc:docMk/>
            <pc:sldMasterMk cId="811441162" sldId="2147483852"/>
            <pc:sldLayoutMk cId="4255635762" sldId="2147483869"/>
          </pc:sldLayoutMkLst>
        </pc:sldLayoutChg>
      </pc:sldMasterChg>
      <pc:sldMasterChg chg="add del addSldLayout delSldLayout modSldLayout">
        <pc:chgData name="Carina Walters (2206384)" userId="S::2206384@student.uwtsd.ac.uk::418a359f-bb78-4d95-92f6-0c25e12128e6" providerId="AD" clId="Web-{87D1365B-888F-4169-9FF8-13F542B6E9B0}" dt="2022-11-23T16:08:13.194" v="107"/>
        <pc:sldMasterMkLst>
          <pc:docMk/>
          <pc:sldMasterMk cId="1024506346" sldId="2147483870"/>
        </pc:sldMasterMkLst>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1053829266" sldId="2147483871"/>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751727106" sldId="2147483872"/>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172188745" sldId="2147483873"/>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4147750430" sldId="2147483874"/>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741417719" sldId="2147483875"/>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3952997711" sldId="2147483876"/>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3025331816" sldId="2147483877"/>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3433275931" sldId="2147483878"/>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3009995860" sldId="2147483879"/>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2909810648" sldId="2147483880"/>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1975962788" sldId="2147483881"/>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3816758341" sldId="2147483882"/>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1346574698" sldId="2147483883"/>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4120839825" sldId="2147483884"/>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102462580" sldId="2147483885"/>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1796125180" sldId="2147483886"/>
          </pc:sldLayoutMkLst>
        </pc:sldLayoutChg>
        <pc:sldLayoutChg chg="add del mod replId">
          <pc:chgData name="Carina Walters (2206384)" userId="S::2206384@student.uwtsd.ac.uk::418a359f-bb78-4d95-92f6-0c25e12128e6" providerId="AD" clId="Web-{87D1365B-888F-4169-9FF8-13F542B6E9B0}" dt="2022-11-23T16:08:13.194" v="107"/>
          <pc:sldLayoutMkLst>
            <pc:docMk/>
            <pc:sldMasterMk cId="1024506346" sldId="2147483870"/>
            <pc:sldLayoutMk cId="3751921122" sldId="2147483887"/>
          </pc:sldLayoutMkLst>
        </pc:sldLayoutChg>
      </pc:sldMasterChg>
      <pc:sldMasterChg chg="add addSldLayout modSldLayout">
        <pc:chgData name="Carina Walters (2206384)" userId="S::2206384@student.uwtsd.ac.uk::418a359f-bb78-4d95-92f6-0c25e12128e6" providerId="AD" clId="Web-{87D1365B-888F-4169-9FF8-13F542B6E9B0}" dt="2022-11-23T16:08:13.194" v="107"/>
        <pc:sldMasterMkLst>
          <pc:docMk/>
          <pc:sldMasterMk cId="1422769271" sldId="2147483888"/>
        </pc:sldMasterMkLst>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1929245347" sldId="2147483889"/>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4018649189" sldId="2147483890"/>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2090521556" sldId="2147483891"/>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2588008029" sldId="2147483892"/>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2279600876" sldId="2147483893"/>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306049598" sldId="2147483894"/>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2935218576" sldId="2147483895"/>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857546732" sldId="2147483896"/>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35342560" sldId="2147483897"/>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817398433" sldId="2147483898"/>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2964746068" sldId="2147483899"/>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2014316390" sldId="2147483900"/>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1699516255" sldId="2147483901"/>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4268882039" sldId="2147483902"/>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1108165472" sldId="2147483903"/>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1209280953" sldId="2147483904"/>
          </pc:sldLayoutMkLst>
        </pc:sldLayoutChg>
        <pc:sldLayoutChg chg="add mod replId">
          <pc:chgData name="Carina Walters (2206384)" userId="S::2206384@student.uwtsd.ac.uk::418a359f-bb78-4d95-92f6-0c25e12128e6" providerId="AD" clId="Web-{87D1365B-888F-4169-9FF8-13F542B6E9B0}" dt="2022-11-23T16:08:13.194" v="107"/>
          <pc:sldLayoutMkLst>
            <pc:docMk/>
            <pc:sldMasterMk cId="1422769271" sldId="2147483888"/>
            <pc:sldLayoutMk cId="4072980268" sldId="2147483905"/>
          </pc:sldLayoutMkLst>
        </pc:sldLayoutChg>
      </pc:sldMasterChg>
    </pc:docChg>
  </pc:docChgLst>
  <pc:docChgLst>
    <pc:chgData name="Carina Walters (2206384)" userId="S::2206384@student.uwtsd.ac.uk::418a359f-bb78-4d95-92f6-0c25e12128e6" providerId="AD" clId="Web-{78E476CB-C855-ACF4-4043-B87C1BB25CAE}"/>
    <pc:docChg chg="addSld delSld modSld">
      <pc:chgData name="Carina Walters (2206384)" userId="S::2206384@student.uwtsd.ac.uk::418a359f-bb78-4d95-92f6-0c25e12128e6" providerId="AD" clId="Web-{78E476CB-C855-ACF4-4043-B87C1BB25CAE}" dt="2022-11-26T18:10:03.106" v="1152" actId="20577"/>
      <pc:docMkLst>
        <pc:docMk/>
      </pc:docMkLst>
      <pc:sldChg chg="modSp">
        <pc:chgData name="Carina Walters (2206384)" userId="S::2206384@student.uwtsd.ac.uk::418a359f-bb78-4d95-92f6-0c25e12128e6" providerId="AD" clId="Web-{78E476CB-C855-ACF4-4043-B87C1BB25CAE}" dt="2022-11-26T16:46:07.463" v="607" actId="20577"/>
        <pc:sldMkLst>
          <pc:docMk/>
          <pc:sldMk cId="81720920" sldId="257"/>
        </pc:sldMkLst>
        <pc:spChg chg="mod">
          <ac:chgData name="Carina Walters (2206384)" userId="S::2206384@student.uwtsd.ac.uk::418a359f-bb78-4d95-92f6-0c25e12128e6" providerId="AD" clId="Web-{78E476CB-C855-ACF4-4043-B87C1BB25CAE}" dt="2022-11-26T16:46:07.463" v="607" actId="20577"/>
          <ac:spMkLst>
            <pc:docMk/>
            <pc:sldMk cId="81720920" sldId="257"/>
            <ac:spMk id="3" creationId="{6FFA658C-D614-F1CA-AEC6-87CB43E68EC9}"/>
          </ac:spMkLst>
        </pc:spChg>
      </pc:sldChg>
      <pc:sldChg chg="modSp">
        <pc:chgData name="Carina Walters (2206384)" userId="S::2206384@student.uwtsd.ac.uk::418a359f-bb78-4d95-92f6-0c25e12128e6" providerId="AD" clId="Web-{78E476CB-C855-ACF4-4043-B87C1BB25CAE}" dt="2022-11-26T15:46:23.980" v="366" actId="14100"/>
        <pc:sldMkLst>
          <pc:docMk/>
          <pc:sldMk cId="1229755564" sldId="258"/>
        </pc:sldMkLst>
        <pc:spChg chg="mod">
          <ac:chgData name="Carina Walters (2206384)" userId="S::2206384@student.uwtsd.ac.uk::418a359f-bb78-4d95-92f6-0c25e12128e6" providerId="AD" clId="Web-{78E476CB-C855-ACF4-4043-B87C1BB25CAE}" dt="2022-11-26T15:46:23.980" v="366" actId="14100"/>
          <ac:spMkLst>
            <pc:docMk/>
            <pc:sldMk cId="1229755564" sldId="258"/>
            <ac:spMk id="3" creationId="{601A7832-7C27-25ED-4A3F-06A8F2D4DDAC}"/>
          </ac:spMkLst>
        </pc:spChg>
      </pc:sldChg>
      <pc:sldChg chg="addSp delSp modSp mod setBg">
        <pc:chgData name="Carina Walters (2206384)" userId="S::2206384@student.uwtsd.ac.uk::418a359f-bb78-4d95-92f6-0c25e12128e6" providerId="AD" clId="Web-{78E476CB-C855-ACF4-4043-B87C1BB25CAE}" dt="2022-11-26T17:40:34.435" v="1080" actId="14100"/>
        <pc:sldMkLst>
          <pc:docMk/>
          <pc:sldMk cId="2964881570" sldId="259"/>
        </pc:sldMkLst>
        <pc:spChg chg="mod ord">
          <ac:chgData name="Carina Walters (2206384)" userId="S::2206384@student.uwtsd.ac.uk::418a359f-bb78-4d95-92f6-0c25e12128e6" providerId="AD" clId="Web-{78E476CB-C855-ACF4-4043-B87C1BB25CAE}" dt="2022-11-26T17:40:10.637" v="1075"/>
          <ac:spMkLst>
            <pc:docMk/>
            <pc:sldMk cId="2964881570" sldId="259"/>
            <ac:spMk id="2" creationId="{51295F64-1A18-F4D7-1B01-D80DF9C87ADF}"/>
          </ac:spMkLst>
        </pc:spChg>
        <pc:spChg chg="mod">
          <ac:chgData name="Carina Walters (2206384)" userId="S::2206384@student.uwtsd.ac.uk::418a359f-bb78-4d95-92f6-0c25e12128e6" providerId="AD" clId="Web-{78E476CB-C855-ACF4-4043-B87C1BB25CAE}" dt="2022-11-26T17:40:34.435" v="1080" actId="14100"/>
          <ac:spMkLst>
            <pc:docMk/>
            <pc:sldMk cId="2964881570" sldId="259"/>
            <ac:spMk id="3" creationId="{BA0C9823-C6F8-DFA1-1104-D1EAF0479424}"/>
          </ac:spMkLst>
        </pc:spChg>
        <pc:spChg chg="del">
          <ac:chgData name="Carina Walters (2206384)" userId="S::2206384@student.uwtsd.ac.uk::418a359f-bb78-4d95-92f6-0c25e12128e6" providerId="AD" clId="Web-{78E476CB-C855-ACF4-4043-B87C1BB25CAE}" dt="2022-11-26T17:39:28.696" v="1073"/>
          <ac:spMkLst>
            <pc:docMk/>
            <pc:sldMk cId="2964881570" sldId="259"/>
            <ac:spMk id="34" creationId="{CBD94887-6A10-4F62-8EE1-B2BCFA1F380F}"/>
          </ac:spMkLst>
        </pc:spChg>
        <pc:spChg chg="add del">
          <ac:chgData name="Carina Walters (2206384)" userId="S::2206384@student.uwtsd.ac.uk::418a359f-bb78-4d95-92f6-0c25e12128e6" providerId="AD" clId="Web-{78E476CB-C855-ACF4-4043-B87C1BB25CAE}" dt="2022-11-26T17:40:10.637" v="1075"/>
          <ac:spMkLst>
            <pc:docMk/>
            <pc:sldMk cId="2964881570" sldId="259"/>
            <ac:spMk id="41" creationId="{CBD94887-6A10-4F62-8EE1-B2BCFA1F380F}"/>
          </ac:spMkLst>
        </pc:spChg>
        <pc:spChg chg="add">
          <ac:chgData name="Carina Walters (2206384)" userId="S::2206384@student.uwtsd.ac.uk::418a359f-bb78-4d95-92f6-0c25e12128e6" providerId="AD" clId="Web-{78E476CB-C855-ACF4-4043-B87C1BB25CAE}" dt="2022-11-26T17:40:10.637" v="1075"/>
          <ac:spMkLst>
            <pc:docMk/>
            <pc:sldMk cId="2964881570" sldId="259"/>
            <ac:spMk id="48" creationId="{CBD94887-6A10-4F62-8EE1-B2BCFA1F380F}"/>
          </ac:spMkLst>
        </pc:spChg>
        <pc:picChg chg="mod">
          <ac:chgData name="Carina Walters (2206384)" userId="S::2206384@student.uwtsd.ac.uk::418a359f-bb78-4d95-92f6-0c25e12128e6" providerId="AD" clId="Web-{78E476CB-C855-ACF4-4043-B87C1BB25CAE}" dt="2022-11-26T17:40:10.637" v="1075"/>
          <ac:picMkLst>
            <pc:docMk/>
            <pc:sldMk cId="2964881570" sldId="259"/>
            <ac:picMk id="9" creationId="{258D6C44-F9DE-C729-9930-ABB86683B6BB}"/>
          </ac:picMkLst>
        </pc:picChg>
        <pc:picChg chg="del">
          <ac:chgData name="Carina Walters (2206384)" userId="S::2206384@student.uwtsd.ac.uk::418a359f-bb78-4d95-92f6-0c25e12128e6" providerId="AD" clId="Web-{78E476CB-C855-ACF4-4043-B87C1BB25CAE}" dt="2022-11-26T17:39:28.696" v="1073"/>
          <ac:picMkLst>
            <pc:docMk/>
            <pc:sldMk cId="2964881570" sldId="259"/>
            <ac:picMk id="36" creationId="{A3D512BA-228A-4979-9312-ACD246E1099D}"/>
          </ac:picMkLst>
        </pc:picChg>
        <pc:picChg chg="add del">
          <ac:chgData name="Carina Walters (2206384)" userId="S::2206384@student.uwtsd.ac.uk::418a359f-bb78-4d95-92f6-0c25e12128e6" providerId="AD" clId="Web-{78E476CB-C855-ACF4-4043-B87C1BB25CAE}" dt="2022-11-26T17:40:10.637" v="1075"/>
          <ac:picMkLst>
            <pc:docMk/>
            <pc:sldMk cId="2964881570" sldId="259"/>
            <ac:picMk id="43" creationId="{A3D512BA-228A-4979-9312-ACD246E1099D}"/>
          </ac:picMkLst>
        </pc:picChg>
        <pc:picChg chg="add">
          <ac:chgData name="Carina Walters (2206384)" userId="S::2206384@student.uwtsd.ac.uk::418a359f-bb78-4d95-92f6-0c25e12128e6" providerId="AD" clId="Web-{78E476CB-C855-ACF4-4043-B87C1BB25CAE}" dt="2022-11-26T17:40:10.637" v="1075"/>
          <ac:picMkLst>
            <pc:docMk/>
            <pc:sldMk cId="2964881570" sldId="259"/>
            <ac:picMk id="50" creationId="{A3D512BA-228A-4979-9312-ACD246E1099D}"/>
          </ac:picMkLst>
        </pc:picChg>
      </pc:sldChg>
      <pc:sldChg chg="addSp delSp modSp mod setBg">
        <pc:chgData name="Carina Walters (2206384)" userId="S::2206384@student.uwtsd.ac.uk::418a359f-bb78-4d95-92f6-0c25e12128e6" providerId="AD" clId="Web-{78E476CB-C855-ACF4-4043-B87C1BB25CAE}" dt="2022-11-26T17:38:36.364" v="1070"/>
        <pc:sldMkLst>
          <pc:docMk/>
          <pc:sldMk cId="1078110179" sldId="262"/>
        </pc:sldMkLst>
        <pc:spChg chg="mod">
          <ac:chgData name="Carina Walters (2206384)" userId="S::2206384@student.uwtsd.ac.uk::418a359f-bb78-4d95-92f6-0c25e12128e6" providerId="AD" clId="Web-{78E476CB-C855-ACF4-4043-B87C1BB25CAE}" dt="2022-11-26T17:33:32.938" v="1041" actId="14100"/>
          <ac:spMkLst>
            <pc:docMk/>
            <pc:sldMk cId="1078110179" sldId="262"/>
            <ac:spMk id="2" creationId="{CA20A678-D296-22C2-6BE1-817B899C1D33}"/>
          </ac:spMkLst>
        </pc:spChg>
        <pc:spChg chg="mod">
          <ac:chgData name="Carina Walters (2206384)" userId="S::2206384@student.uwtsd.ac.uk::418a359f-bb78-4d95-92f6-0c25e12128e6" providerId="AD" clId="Web-{78E476CB-C855-ACF4-4043-B87C1BB25CAE}" dt="2022-11-26T17:34:24.769" v="1050" actId="20577"/>
          <ac:spMkLst>
            <pc:docMk/>
            <pc:sldMk cId="1078110179" sldId="262"/>
            <ac:spMk id="3" creationId="{29E7D9E4-168C-DB14-1F3B-8607E4FB49B8}"/>
          </ac:spMkLst>
        </pc:spChg>
        <pc:spChg chg="add">
          <ac:chgData name="Carina Walters (2206384)" userId="S::2206384@student.uwtsd.ac.uk::418a359f-bb78-4d95-92f6-0c25e12128e6" providerId="AD" clId="Web-{78E476CB-C855-ACF4-4043-B87C1BB25CAE}" dt="2022-11-26T17:33:17.093" v="1038"/>
          <ac:spMkLst>
            <pc:docMk/>
            <pc:sldMk cId="1078110179" sldId="262"/>
            <ac:spMk id="9" creationId="{CBD94887-6A10-4F62-8EE1-B2BCFA1F380F}"/>
          </ac:spMkLst>
        </pc:spChg>
        <pc:picChg chg="add mod ord">
          <ac:chgData name="Carina Walters (2206384)" userId="S::2206384@student.uwtsd.ac.uk::418a359f-bb78-4d95-92f6-0c25e12128e6" providerId="AD" clId="Web-{78E476CB-C855-ACF4-4043-B87C1BB25CAE}" dt="2022-11-26T17:33:17.093" v="1038"/>
          <ac:picMkLst>
            <pc:docMk/>
            <pc:sldMk cId="1078110179" sldId="262"/>
            <ac:picMk id="4" creationId="{E3F65BA7-BA30-D71E-F7DD-655C6EC6BBE0}"/>
          </ac:picMkLst>
        </pc:picChg>
        <pc:picChg chg="add del mod">
          <ac:chgData name="Carina Walters (2206384)" userId="S::2206384@student.uwtsd.ac.uk::418a359f-bb78-4d95-92f6-0c25e12128e6" providerId="AD" clId="Web-{78E476CB-C855-ACF4-4043-B87C1BB25CAE}" dt="2022-11-26T17:38:36.364" v="1070"/>
          <ac:picMkLst>
            <pc:docMk/>
            <pc:sldMk cId="1078110179" sldId="262"/>
            <ac:picMk id="5" creationId="{3378F835-1467-794B-8BDA-1FBAF3FEB679}"/>
          </ac:picMkLst>
        </pc:picChg>
        <pc:picChg chg="add">
          <ac:chgData name="Carina Walters (2206384)" userId="S::2206384@student.uwtsd.ac.uk::418a359f-bb78-4d95-92f6-0c25e12128e6" providerId="AD" clId="Web-{78E476CB-C855-ACF4-4043-B87C1BB25CAE}" dt="2022-11-26T17:33:17.093" v="1038"/>
          <ac:picMkLst>
            <pc:docMk/>
            <pc:sldMk cId="1078110179" sldId="262"/>
            <ac:picMk id="11" creationId="{A3D512BA-228A-4979-9312-ACD246E1099D}"/>
          </ac:picMkLst>
        </pc:picChg>
      </pc:sldChg>
      <pc:sldChg chg="modSp del">
        <pc:chgData name="Carina Walters (2206384)" userId="S::2206384@student.uwtsd.ac.uk::418a359f-bb78-4d95-92f6-0c25e12128e6" providerId="AD" clId="Web-{78E476CB-C855-ACF4-4043-B87C1BB25CAE}" dt="2022-11-26T17:37:39.501" v="1066"/>
        <pc:sldMkLst>
          <pc:docMk/>
          <pc:sldMk cId="3350944940" sldId="263"/>
        </pc:sldMkLst>
        <pc:spChg chg="mod">
          <ac:chgData name="Carina Walters (2206384)" userId="S::2206384@student.uwtsd.ac.uk::418a359f-bb78-4d95-92f6-0c25e12128e6" providerId="AD" clId="Web-{78E476CB-C855-ACF4-4043-B87C1BB25CAE}" dt="2022-11-26T16:49:39.094" v="608" actId="20577"/>
          <ac:spMkLst>
            <pc:docMk/>
            <pc:sldMk cId="3350944940" sldId="263"/>
            <ac:spMk id="3" creationId="{54D95D4D-99F5-0818-1BA5-E250A3A9F5DB}"/>
          </ac:spMkLst>
        </pc:spChg>
      </pc:sldChg>
      <pc:sldChg chg="addSp modSp mod setBg">
        <pc:chgData name="Carina Walters (2206384)" userId="S::2206384@student.uwtsd.ac.uk::418a359f-bb78-4d95-92f6-0c25e12128e6" providerId="AD" clId="Web-{78E476CB-C855-ACF4-4043-B87C1BB25CAE}" dt="2022-11-26T18:02:51.011" v="1135" actId="20577"/>
        <pc:sldMkLst>
          <pc:docMk/>
          <pc:sldMk cId="2313708956" sldId="264"/>
        </pc:sldMkLst>
        <pc:spChg chg="mod">
          <ac:chgData name="Carina Walters (2206384)" userId="S::2206384@student.uwtsd.ac.uk::418a359f-bb78-4d95-92f6-0c25e12128e6" providerId="AD" clId="Web-{78E476CB-C855-ACF4-4043-B87C1BB25CAE}" dt="2022-11-26T17:29:44.578" v="1000" actId="14100"/>
          <ac:spMkLst>
            <pc:docMk/>
            <pc:sldMk cId="2313708956" sldId="264"/>
            <ac:spMk id="2" creationId="{65C5EAA3-19BC-12CB-5D83-8FE201310BBD}"/>
          </ac:spMkLst>
        </pc:spChg>
        <pc:spChg chg="mod">
          <ac:chgData name="Carina Walters (2206384)" userId="S::2206384@student.uwtsd.ac.uk::418a359f-bb78-4d95-92f6-0c25e12128e6" providerId="AD" clId="Web-{78E476CB-C855-ACF4-4043-B87C1BB25CAE}" dt="2022-11-26T18:02:51.011" v="1135" actId="20577"/>
          <ac:spMkLst>
            <pc:docMk/>
            <pc:sldMk cId="2313708956" sldId="264"/>
            <ac:spMk id="3" creationId="{204F18E8-8759-0EDC-23BA-5272B884B889}"/>
          </ac:spMkLst>
        </pc:spChg>
        <pc:spChg chg="add">
          <ac:chgData name="Carina Walters (2206384)" userId="S::2206384@student.uwtsd.ac.uk::418a359f-bb78-4d95-92f6-0c25e12128e6" providerId="AD" clId="Web-{78E476CB-C855-ACF4-4043-B87C1BB25CAE}" dt="2022-11-26T17:29:07.232" v="993"/>
          <ac:spMkLst>
            <pc:docMk/>
            <pc:sldMk cId="2313708956" sldId="264"/>
            <ac:spMk id="9" creationId="{CBD94887-6A10-4F62-8EE1-B2BCFA1F380F}"/>
          </ac:spMkLst>
        </pc:spChg>
        <pc:picChg chg="add mod ord">
          <ac:chgData name="Carina Walters (2206384)" userId="S::2206384@student.uwtsd.ac.uk::418a359f-bb78-4d95-92f6-0c25e12128e6" providerId="AD" clId="Web-{78E476CB-C855-ACF4-4043-B87C1BB25CAE}" dt="2022-11-26T17:29:07.232" v="993"/>
          <ac:picMkLst>
            <pc:docMk/>
            <pc:sldMk cId="2313708956" sldId="264"/>
            <ac:picMk id="4" creationId="{6810EB89-DC66-3590-D5C5-763414C8DADF}"/>
          </ac:picMkLst>
        </pc:picChg>
        <pc:picChg chg="add">
          <ac:chgData name="Carina Walters (2206384)" userId="S::2206384@student.uwtsd.ac.uk::418a359f-bb78-4d95-92f6-0c25e12128e6" providerId="AD" clId="Web-{78E476CB-C855-ACF4-4043-B87C1BB25CAE}" dt="2022-11-26T17:29:07.232" v="993"/>
          <ac:picMkLst>
            <pc:docMk/>
            <pc:sldMk cId="2313708956" sldId="264"/>
            <ac:picMk id="11" creationId="{A3D512BA-228A-4979-9312-ACD246E1099D}"/>
          </ac:picMkLst>
        </pc:picChg>
      </pc:sldChg>
      <pc:sldChg chg="addSp delSp modSp new mod setBg">
        <pc:chgData name="Carina Walters (2206384)" userId="S::2206384@student.uwtsd.ac.uk::418a359f-bb78-4d95-92f6-0c25e12128e6" providerId="AD" clId="Web-{78E476CB-C855-ACF4-4043-B87C1BB25CAE}" dt="2022-11-26T17:41:18.250" v="1092" actId="20577"/>
        <pc:sldMkLst>
          <pc:docMk/>
          <pc:sldMk cId="620475536" sldId="265"/>
        </pc:sldMkLst>
        <pc:spChg chg="mod ord">
          <ac:chgData name="Carina Walters (2206384)" userId="S::2206384@student.uwtsd.ac.uk::418a359f-bb78-4d95-92f6-0c25e12128e6" providerId="AD" clId="Web-{78E476CB-C855-ACF4-4043-B87C1BB25CAE}" dt="2022-11-26T17:39:04.601" v="1072"/>
          <ac:spMkLst>
            <pc:docMk/>
            <pc:sldMk cId="620475536" sldId="265"/>
            <ac:spMk id="2" creationId="{FFC62702-B738-ECBA-9A68-C2774528492D}"/>
          </ac:spMkLst>
        </pc:spChg>
        <pc:spChg chg="mod ord">
          <ac:chgData name="Carina Walters (2206384)" userId="S::2206384@student.uwtsd.ac.uk::418a359f-bb78-4d95-92f6-0c25e12128e6" providerId="AD" clId="Web-{78E476CB-C855-ACF4-4043-B87C1BB25CAE}" dt="2022-11-26T17:41:18.250" v="1092" actId="20577"/>
          <ac:spMkLst>
            <pc:docMk/>
            <pc:sldMk cId="620475536" sldId="265"/>
            <ac:spMk id="3" creationId="{8A0C9AB7-323F-5A3C-2700-74F5FEC72C83}"/>
          </ac:spMkLst>
        </pc:spChg>
        <pc:spChg chg="add del mod">
          <ac:chgData name="Carina Walters (2206384)" userId="S::2206384@student.uwtsd.ac.uk::418a359f-bb78-4d95-92f6-0c25e12128e6" providerId="AD" clId="Web-{78E476CB-C855-ACF4-4043-B87C1BB25CAE}" dt="2022-11-26T17:36:32.903" v="1058"/>
          <ac:spMkLst>
            <pc:docMk/>
            <pc:sldMk cId="620475536" sldId="265"/>
            <ac:spMk id="5" creationId="{4715D3EE-DB3A-F90D-41AD-96437B68F7A7}"/>
          </ac:spMkLst>
        </pc:spChg>
        <pc:spChg chg="add del">
          <ac:chgData name="Carina Walters (2206384)" userId="S::2206384@student.uwtsd.ac.uk::418a359f-bb78-4d95-92f6-0c25e12128e6" providerId="AD" clId="Web-{78E476CB-C855-ACF4-4043-B87C1BB25CAE}" dt="2022-11-26T17:40:03.417" v="1074"/>
          <ac:spMkLst>
            <pc:docMk/>
            <pc:sldMk cId="620475536" sldId="265"/>
            <ac:spMk id="9" creationId="{CBD94887-6A10-4F62-8EE1-B2BCFA1F380F}"/>
          </ac:spMkLst>
        </pc:spChg>
        <pc:spChg chg="add del">
          <ac:chgData name="Carina Walters (2206384)" userId="S::2206384@student.uwtsd.ac.uk::418a359f-bb78-4d95-92f6-0c25e12128e6" providerId="AD" clId="Web-{78E476CB-C855-ACF4-4043-B87C1BB25CAE}" dt="2022-11-26T17:36:09.792" v="1056"/>
          <ac:spMkLst>
            <pc:docMk/>
            <pc:sldMk cId="620475536" sldId="265"/>
            <ac:spMk id="12" creationId="{ED10CF64-F588-4794-80E9-12CBA1784939}"/>
          </ac:spMkLst>
        </pc:spChg>
        <pc:spChg chg="add">
          <ac:chgData name="Carina Walters (2206384)" userId="S::2206384@student.uwtsd.ac.uk::418a359f-bb78-4d95-92f6-0c25e12128e6" providerId="AD" clId="Web-{78E476CB-C855-ACF4-4043-B87C1BB25CAE}" dt="2022-11-26T17:40:03.417" v="1074"/>
          <ac:spMkLst>
            <pc:docMk/>
            <pc:sldMk cId="620475536" sldId="265"/>
            <ac:spMk id="19" creationId="{CBD94887-6A10-4F62-8EE1-B2BCFA1F380F}"/>
          </ac:spMkLst>
        </pc:spChg>
        <pc:picChg chg="add del mod ord">
          <ac:chgData name="Carina Walters (2206384)" userId="S::2206384@student.uwtsd.ac.uk::418a359f-bb78-4d95-92f6-0c25e12128e6" providerId="AD" clId="Web-{78E476CB-C855-ACF4-4043-B87C1BB25CAE}" dt="2022-11-26T17:36:32.903" v="1058"/>
          <ac:picMkLst>
            <pc:docMk/>
            <pc:sldMk cId="620475536" sldId="265"/>
            <ac:picMk id="4" creationId="{FB39D2D1-F47D-2F1A-949C-6CE4A954AF7D}"/>
          </ac:picMkLst>
        </pc:picChg>
        <pc:picChg chg="add mod">
          <ac:chgData name="Carina Walters (2206384)" userId="S::2206384@student.uwtsd.ac.uk::418a359f-bb78-4d95-92f6-0c25e12128e6" providerId="AD" clId="Web-{78E476CB-C855-ACF4-4043-B87C1BB25CAE}" dt="2022-11-26T17:41:11.531" v="1091" actId="1076"/>
          <ac:picMkLst>
            <pc:docMk/>
            <pc:sldMk cId="620475536" sldId="265"/>
            <ac:picMk id="7" creationId="{7EC52A07-C3C7-F299-4C8E-22DEE995FA3E}"/>
          </ac:picMkLst>
        </pc:picChg>
        <pc:picChg chg="add del">
          <ac:chgData name="Carina Walters (2206384)" userId="S::2206384@student.uwtsd.ac.uk::418a359f-bb78-4d95-92f6-0c25e12128e6" providerId="AD" clId="Web-{78E476CB-C855-ACF4-4043-B87C1BB25CAE}" dt="2022-11-26T17:36:09.792" v="1056"/>
          <ac:picMkLst>
            <pc:docMk/>
            <pc:sldMk cId="620475536" sldId="265"/>
            <ac:picMk id="10" creationId="{0C8B7D16-051E-4562-B872-ABF369C457CA}"/>
          </ac:picMkLst>
        </pc:picChg>
        <pc:picChg chg="add del">
          <ac:chgData name="Carina Walters (2206384)" userId="S::2206384@student.uwtsd.ac.uk::418a359f-bb78-4d95-92f6-0c25e12128e6" providerId="AD" clId="Web-{78E476CB-C855-ACF4-4043-B87C1BB25CAE}" dt="2022-11-26T17:40:03.417" v="1074"/>
          <ac:picMkLst>
            <pc:docMk/>
            <pc:sldMk cId="620475536" sldId="265"/>
            <ac:picMk id="14" creationId="{A3D512BA-228A-4979-9312-ACD246E1099D}"/>
          </ac:picMkLst>
        </pc:picChg>
        <pc:picChg chg="add">
          <ac:chgData name="Carina Walters (2206384)" userId="S::2206384@student.uwtsd.ac.uk::418a359f-bb78-4d95-92f6-0c25e12128e6" providerId="AD" clId="Web-{78E476CB-C855-ACF4-4043-B87C1BB25CAE}" dt="2022-11-26T17:40:03.417" v="1074"/>
          <ac:picMkLst>
            <pc:docMk/>
            <pc:sldMk cId="620475536" sldId="265"/>
            <ac:picMk id="21" creationId="{A3D512BA-228A-4979-9312-ACD246E1099D}"/>
          </ac:picMkLst>
        </pc:picChg>
      </pc:sldChg>
      <pc:sldChg chg="addSp delSp modSp new mod setBg">
        <pc:chgData name="Carina Walters (2206384)" userId="S::2206384@student.uwtsd.ac.uk::418a359f-bb78-4d95-92f6-0c25e12128e6" providerId="AD" clId="Web-{78E476CB-C855-ACF4-4043-B87C1BB25CAE}" dt="2022-11-26T17:51:14.294" v="1112"/>
        <pc:sldMkLst>
          <pc:docMk/>
          <pc:sldMk cId="2311026159" sldId="266"/>
        </pc:sldMkLst>
        <pc:spChg chg="mod ord">
          <ac:chgData name="Carina Walters (2206384)" userId="S::2206384@student.uwtsd.ac.uk::418a359f-bb78-4d95-92f6-0c25e12128e6" providerId="AD" clId="Web-{78E476CB-C855-ACF4-4043-B87C1BB25CAE}" dt="2022-11-26T17:51:14.294" v="1112"/>
          <ac:spMkLst>
            <pc:docMk/>
            <pc:sldMk cId="2311026159" sldId="266"/>
            <ac:spMk id="2" creationId="{CB91A13C-9266-6815-A5ED-16D247959246}"/>
          </ac:spMkLst>
        </pc:spChg>
        <pc:spChg chg="del">
          <ac:chgData name="Carina Walters (2206384)" userId="S::2206384@student.uwtsd.ac.uk::418a359f-bb78-4d95-92f6-0c25e12128e6" providerId="AD" clId="Web-{78E476CB-C855-ACF4-4043-B87C1BB25CAE}" dt="2022-11-26T17:51:10.465" v="1111"/>
          <ac:spMkLst>
            <pc:docMk/>
            <pc:sldMk cId="2311026159" sldId="266"/>
            <ac:spMk id="3" creationId="{1906FB55-46CD-11B3-9F65-2FB863F2648D}"/>
          </ac:spMkLst>
        </pc:spChg>
        <pc:spChg chg="add">
          <ac:chgData name="Carina Walters (2206384)" userId="S::2206384@student.uwtsd.ac.uk::418a359f-bb78-4d95-92f6-0c25e12128e6" providerId="AD" clId="Web-{78E476CB-C855-ACF4-4043-B87C1BB25CAE}" dt="2022-11-26T17:51:14.294" v="1112"/>
          <ac:spMkLst>
            <pc:docMk/>
            <pc:sldMk cId="2311026159" sldId="266"/>
            <ac:spMk id="8" creationId="{E308E399-5786-B849-D27C-7BEAB0D21D8F}"/>
          </ac:spMkLst>
        </pc:spChg>
        <pc:spChg chg="add">
          <ac:chgData name="Carina Walters (2206384)" userId="S::2206384@student.uwtsd.ac.uk::418a359f-bb78-4d95-92f6-0c25e12128e6" providerId="AD" clId="Web-{78E476CB-C855-ACF4-4043-B87C1BB25CAE}" dt="2022-11-26T17:51:14.294" v="1112"/>
          <ac:spMkLst>
            <pc:docMk/>
            <pc:sldMk cId="2311026159" sldId="266"/>
            <ac:spMk id="11" creationId="{CBD94887-6A10-4F62-8EE1-B2BCFA1F380F}"/>
          </ac:spMkLst>
        </pc:spChg>
        <pc:picChg chg="add mod ord">
          <ac:chgData name="Carina Walters (2206384)" userId="S::2206384@student.uwtsd.ac.uk::418a359f-bb78-4d95-92f6-0c25e12128e6" providerId="AD" clId="Web-{78E476CB-C855-ACF4-4043-B87C1BB25CAE}" dt="2022-11-26T17:51:14.294" v="1112"/>
          <ac:picMkLst>
            <pc:docMk/>
            <pc:sldMk cId="2311026159" sldId="266"/>
            <ac:picMk id="4" creationId="{3468A1E9-8739-583D-2085-78D32EC3BE69}"/>
          </ac:picMkLst>
        </pc:picChg>
        <pc:picChg chg="add">
          <ac:chgData name="Carina Walters (2206384)" userId="S::2206384@student.uwtsd.ac.uk::418a359f-bb78-4d95-92f6-0c25e12128e6" providerId="AD" clId="Web-{78E476CB-C855-ACF4-4043-B87C1BB25CAE}" dt="2022-11-26T17:51:14.294" v="1112"/>
          <ac:picMkLst>
            <pc:docMk/>
            <pc:sldMk cId="2311026159" sldId="266"/>
            <ac:picMk id="13" creationId="{A3D512BA-228A-4979-9312-ACD246E1099D}"/>
          </ac:picMkLst>
        </pc:picChg>
      </pc:sldChg>
      <pc:sldChg chg="addSp delSp modSp new mod setBg">
        <pc:chgData name="Carina Walters (2206384)" userId="S::2206384@student.uwtsd.ac.uk::418a359f-bb78-4d95-92f6-0c25e12128e6" providerId="AD" clId="Web-{78E476CB-C855-ACF4-4043-B87C1BB25CAE}" dt="2022-11-26T18:10:03.106" v="1152" actId="20577"/>
        <pc:sldMkLst>
          <pc:docMk/>
          <pc:sldMk cId="2609600647" sldId="267"/>
        </pc:sldMkLst>
        <pc:spChg chg="mod ord">
          <ac:chgData name="Carina Walters (2206384)" userId="S::2206384@student.uwtsd.ac.uk::418a359f-bb78-4d95-92f6-0c25e12128e6" providerId="AD" clId="Web-{78E476CB-C855-ACF4-4043-B87C1BB25CAE}" dt="2022-11-26T17:50:27.603" v="1107" actId="14100"/>
          <ac:spMkLst>
            <pc:docMk/>
            <pc:sldMk cId="2609600647" sldId="267"/>
            <ac:spMk id="2" creationId="{52FC5132-B244-3F48-2137-1354FD9190F8}"/>
          </ac:spMkLst>
        </pc:spChg>
        <pc:spChg chg="del">
          <ac:chgData name="Carina Walters (2206384)" userId="S::2206384@student.uwtsd.ac.uk::418a359f-bb78-4d95-92f6-0c25e12128e6" providerId="AD" clId="Web-{78E476CB-C855-ACF4-4043-B87C1BB25CAE}" dt="2022-11-26T17:50:00.143" v="1101"/>
          <ac:spMkLst>
            <pc:docMk/>
            <pc:sldMk cId="2609600647" sldId="267"/>
            <ac:spMk id="3" creationId="{034A17B1-250E-2D19-0480-7C37DA6892F5}"/>
          </ac:spMkLst>
        </pc:spChg>
        <pc:spChg chg="add mod">
          <ac:chgData name="Carina Walters (2206384)" userId="S::2206384@student.uwtsd.ac.uk::418a359f-bb78-4d95-92f6-0c25e12128e6" providerId="AD" clId="Web-{78E476CB-C855-ACF4-4043-B87C1BB25CAE}" dt="2022-11-26T18:10:03.106" v="1152" actId="20577"/>
          <ac:spMkLst>
            <pc:docMk/>
            <pc:sldMk cId="2609600647" sldId="267"/>
            <ac:spMk id="8" creationId="{5930BDD8-39E3-4E4F-9610-F3F39AF6E471}"/>
          </ac:spMkLst>
        </pc:spChg>
        <pc:spChg chg="add">
          <ac:chgData name="Carina Walters (2206384)" userId="S::2206384@student.uwtsd.ac.uk::418a359f-bb78-4d95-92f6-0c25e12128e6" providerId="AD" clId="Web-{78E476CB-C855-ACF4-4043-B87C1BB25CAE}" dt="2022-11-26T17:50:03.440" v="1102"/>
          <ac:spMkLst>
            <pc:docMk/>
            <pc:sldMk cId="2609600647" sldId="267"/>
            <ac:spMk id="11" creationId="{CBD94887-6A10-4F62-8EE1-B2BCFA1F380F}"/>
          </ac:spMkLst>
        </pc:spChg>
        <pc:picChg chg="add mod ord">
          <ac:chgData name="Carina Walters (2206384)" userId="S::2206384@student.uwtsd.ac.uk::418a359f-bb78-4d95-92f6-0c25e12128e6" providerId="AD" clId="Web-{78E476CB-C855-ACF4-4043-B87C1BB25CAE}" dt="2022-11-26T17:50:03.440" v="1102"/>
          <ac:picMkLst>
            <pc:docMk/>
            <pc:sldMk cId="2609600647" sldId="267"/>
            <ac:picMk id="4" creationId="{9505E044-8799-2D25-ECF9-CD57608CECEA}"/>
          </ac:picMkLst>
        </pc:picChg>
        <pc:picChg chg="add">
          <ac:chgData name="Carina Walters (2206384)" userId="S::2206384@student.uwtsd.ac.uk::418a359f-bb78-4d95-92f6-0c25e12128e6" providerId="AD" clId="Web-{78E476CB-C855-ACF4-4043-B87C1BB25CAE}" dt="2022-11-26T17:50:03.440" v="1102"/>
          <ac:picMkLst>
            <pc:docMk/>
            <pc:sldMk cId="2609600647" sldId="267"/>
            <ac:picMk id="13" creationId="{A3D512BA-228A-4979-9312-ACD246E1099D}"/>
          </ac:picMkLst>
        </pc:picChg>
      </pc:sldChg>
      <pc:sldChg chg="addSp delSp modSp new mod setBg">
        <pc:chgData name="Carina Walters (2206384)" userId="S::2206384@student.uwtsd.ac.uk::418a359f-bb78-4d95-92f6-0c25e12128e6" providerId="AD" clId="Web-{78E476CB-C855-ACF4-4043-B87C1BB25CAE}" dt="2022-11-26T17:55:22.825" v="1134" actId="14100"/>
        <pc:sldMkLst>
          <pc:docMk/>
          <pc:sldMk cId="317850717" sldId="268"/>
        </pc:sldMkLst>
        <pc:spChg chg="mod ord">
          <ac:chgData name="Carina Walters (2206384)" userId="S::2206384@student.uwtsd.ac.uk::418a359f-bb78-4d95-92f6-0c25e12128e6" providerId="AD" clId="Web-{78E476CB-C855-ACF4-4043-B87C1BB25CAE}" dt="2022-11-26T17:55:10.590" v="1131" actId="14100"/>
          <ac:spMkLst>
            <pc:docMk/>
            <pc:sldMk cId="317850717" sldId="268"/>
            <ac:spMk id="2" creationId="{476DEE48-DE77-051D-5D2E-7A63055ACF36}"/>
          </ac:spMkLst>
        </pc:spChg>
        <pc:spChg chg="del">
          <ac:chgData name="Carina Walters (2206384)" userId="S::2206384@student.uwtsd.ac.uk::418a359f-bb78-4d95-92f6-0c25e12128e6" providerId="AD" clId="Web-{78E476CB-C855-ACF4-4043-B87C1BB25CAE}" dt="2022-11-26T17:52:54.175" v="1114"/>
          <ac:spMkLst>
            <pc:docMk/>
            <pc:sldMk cId="317850717" sldId="268"/>
            <ac:spMk id="3" creationId="{4DD28FA8-D56B-0A96-0D01-8F2B767F5977}"/>
          </ac:spMkLst>
        </pc:spChg>
        <pc:spChg chg="add del">
          <ac:chgData name="Carina Walters (2206384)" userId="S::2206384@student.uwtsd.ac.uk::418a359f-bb78-4d95-92f6-0c25e12128e6" providerId="AD" clId="Web-{78E476CB-C855-ACF4-4043-B87C1BB25CAE}" dt="2022-11-26T17:54:24.415" v="1116"/>
          <ac:spMkLst>
            <pc:docMk/>
            <pc:sldMk cId="317850717" sldId="268"/>
            <ac:spMk id="8" creationId="{2A189D9C-7BC6-C66E-7B06-50CF04704C4F}"/>
          </ac:spMkLst>
        </pc:spChg>
        <pc:spChg chg="add del">
          <ac:chgData name="Carina Walters (2206384)" userId="S::2206384@student.uwtsd.ac.uk::418a359f-bb78-4d95-92f6-0c25e12128e6" providerId="AD" clId="Web-{78E476CB-C855-ACF4-4043-B87C1BB25CAE}" dt="2022-11-26T17:54:29.588" v="1117"/>
          <ac:spMkLst>
            <pc:docMk/>
            <pc:sldMk cId="317850717" sldId="268"/>
            <ac:spMk id="11" creationId="{CBD94887-6A10-4F62-8EE1-B2BCFA1F380F}"/>
          </ac:spMkLst>
        </pc:spChg>
        <pc:spChg chg="add mod">
          <ac:chgData name="Carina Walters (2206384)" userId="S::2206384@student.uwtsd.ac.uk::418a359f-bb78-4d95-92f6-0c25e12128e6" providerId="AD" clId="Web-{78E476CB-C855-ACF4-4043-B87C1BB25CAE}" dt="2022-11-26T17:55:22.825" v="1134" actId="14100"/>
          <ac:spMkLst>
            <pc:docMk/>
            <pc:sldMk cId="317850717" sldId="268"/>
            <ac:spMk id="17" creationId="{FC590619-16D7-A14A-BAE2-261D368EED9A}"/>
          </ac:spMkLst>
        </pc:spChg>
        <pc:spChg chg="add">
          <ac:chgData name="Carina Walters (2206384)" userId="S::2206384@student.uwtsd.ac.uk::418a359f-bb78-4d95-92f6-0c25e12128e6" providerId="AD" clId="Web-{78E476CB-C855-ACF4-4043-B87C1BB25CAE}" dt="2022-11-26T17:54:37.135" v="1119"/>
          <ac:spMkLst>
            <pc:docMk/>
            <pc:sldMk cId="317850717" sldId="268"/>
            <ac:spMk id="27" creationId="{CBD94887-6A10-4F62-8EE1-B2BCFA1F380F}"/>
          </ac:spMkLst>
        </pc:spChg>
        <pc:picChg chg="add del mod ord">
          <ac:chgData name="Carina Walters (2206384)" userId="S::2206384@student.uwtsd.ac.uk::418a359f-bb78-4d95-92f6-0c25e12128e6" providerId="AD" clId="Web-{78E476CB-C855-ACF4-4043-B87C1BB25CAE}" dt="2022-11-26T17:54:34.338" v="1118"/>
          <ac:picMkLst>
            <pc:docMk/>
            <pc:sldMk cId="317850717" sldId="268"/>
            <ac:picMk id="4" creationId="{7A1FF50F-DEE0-3D94-3340-DC9934D02448}"/>
          </ac:picMkLst>
        </pc:picChg>
        <pc:picChg chg="add mod ord">
          <ac:chgData name="Carina Walters (2206384)" userId="S::2206384@student.uwtsd.ac.uk::418a359f-bb78-4d95-92f6-0c25e12128e6" providerId="AD" clId="Web-{78E476CB-C855-ACF4-4043-B87C1BB25CAE}" dt="2022-11-26T17:54:37.135" v="1119"/>
          <ac:picMkLst>
            <pc:docMk/>
            <pc:sldMk cId="317850717" sldId="268"/>
            <ac:picMk id="5" creationId="{A780F087-0B4D-70D6-9F9E-4C1DF6CE5547}"/>
          </ac:picMkLst>
        </pc:picChg>
        <pc:picChg chg="add del">
          <ac:chgData name="Carina Walters (2206384)" userId="S::2206384@student.uwtsd.ac.uk::418a359f-bb78-4d95-92f6-0c25e12128e6" providerId="AD" clId="Web-{78E476CB-C855-ACF4-4043-B87C1BB25CAE}" dt="2022-11-26T17:54:29.588" v="1117"/>
          <ac:picMkLst>
            <pc:docMk/>
            <pc:sldMk cId="317850717" sldId="268"/>
            <ac:picMk id="13" creationId="{A3D512BA-228A-4979-9312-ACD246E1099D}"/>
          </ac:picMkLst>
        </pc:picChg>
        <pc:picChg chg="add">
          <ac:chgData name="Carina Walters (2206384)" userId="S::2206384@student.uwtsd.ac.uk::418a359f-bb78-4d95-92f6-0c25e12128e6" providerId="AD" clId="Web-{78E476CB-C855-ACF4-4043-B87C1BB25CAE}" dt="2022-11-26T17:54:37.135" v="1119"/>
          <ac:picMkLst>
            <pc:docMk/>
            <pc:sldMk cId="317850717" sldId="268"/>
            <ac:picMk id="29" creationId="{A3D512BA-228A-4979-9312-ACD246E1099D}"/>
          </ac:picMkLst>
        </pc:picChg>
        <pc:cxnChg chg="add del">
          <ac:chgData name="Carina Walters (2206384)" userId="S::2206384@student.uwtsd.ac.uk::418a359f-bb78-4d95-92f6-0c25e12128e6" providerId="AD" clId="Web-{78E476CB-C855-ACF4-4043-B87C1BB25CAE}" dt="2022-11-26T17:54:37.135" v="1119"/>
          <ac:cxnSpMkLst>
            <pc:docMk/>
            <pc:sldMk cId="317850717" sldId="268"/>
            <ac:cxnSpMk id="20" creationId="{B4E57998-7D20-4BE8-9019-4A4122CE3E2B}"/>
          </ac:cxnSpMkLst>
        </pc:cxnChg>
        <pc:cxnChg chg="add del">
          <ac:chgData name="Carina Walters (2206384)" userId="S::2206384@student.uwtsd.ac.uk::418a359f-bb78-4d95-92f6-0c25e12128e6" providerId="AD" clId="Web-{78E476CB-C855-ACF4-4043-B87C1BB25CAE}" dt="2022-11-26T17:54:37.135" v="1119"/>
          <ac:cxnSpMkLst>
            <pc:docMk/>
            <pc:sldMk cId="317850717" sldId="268"/>
            <ac:cxnSpMk id="22" creationId="{1EC01BF1-FEAA-4AF6-96A5-24556C1F6BCD}"/>
          </ac:cxnSpMkLst>
        </pc:cxnChg>
      </pc:sldChg>
      <pc:sldChg chg="new del">
        <pc:chgData name="Carina Walters (2206384)" userId="S::2206384@student.uwtsd.ac.uk::418a359f-bb78-4d95-92f6-0c25e12128e6" providerId="AD" clId="Web-{78E476CB-C855-ACF4-4043-B87C1BB25CAE}" dt="2022-11-26T17:37:50.829" v="1068"/>
        <pc:sldMkLst>
          <pc:docMk/>
          <pc:sldMk cId="3065142048" sldId="2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EB6109-1B05-47E0-9939-CC446DAF9D61}" type="doc">
      <dgm:prSet loTypeId="urn:microsoft.com/office/officeart/2005/8/layout/default" loCatId="list" qsTypeId="urn:microsoft.com/office/officeart/2005/8/quickstyle/simple5" qsCatId="simple" csTypeId="urn:microsoft.com/office/officeart/2005/8/colors/accent0_3" csCatId="mainScheme" phldr="0"/>
      <dgm:spPr/>
      <dgm:t>
        <a:bodyPr/>
        <a:lstStyle/>
        <a:p>
          <a:endParaRPr lang="en-US"/>
        </a:p>
      </dgm:t>
    </dgm:pt>
    <dgm:pt modelId="{2D2CB93C-EC06-4F6E-A38B-788D9C703730}">
      <dgm:prSet phldrT="[Text]" phldr="1"/>
      <dgm:spPr/>
      <dgm:t>
        <a:bodyPr/>
        <a:lstStyle/>
        <a:p>
          <a:endParaRPr lang="en-US"/>
        </a:p>
      </dgm:t>
    </dgm:pt>
    <dgm:pt modelId="{3362850C-6350-4980-B9FB-AFB7A57931D5}" type="parTrans" cxnId="{A509978E-E46C-48AE-9406-C6274FFC8568}">
      <dgm:prSet/>
      <dgm:spPr/>
      <dgm:t>
        <a:bodyPr/>
        <a:lstStyle/>
        <a:p>
          <a:endParaRPr lang="en-US"/>
        </a:p>
      </dgm:t>
    </dgm:pt>
    <dgm:pt modelId="{2DF4896E-695C-42D8-A227-A559863B5008}" type="sibTrans" cxnId="{A509978E-E46C-48AE-9406-C6274FFC8568}">
      <dgm:prSet/>
      <dgm:spPr/>
      <dgm:t>
        <a:bodyPr/>
        <a:lstStyle/>
        <a:p>
          <a:endParaRPr lang="en-US"/>
        </a:p>
      </dgm:t>
    </dgm:pt>
    <dgm:pt modelId="{ACAEA0EE-5ACB-4F67-8337-D719328AD757}">
      <dgm:prSet phldrT="[Text]" phldr="1"/>
      <dgm:spPr/>
      <dgm:t>
        <a:bodyPr/>
        <a:lstStyle/>
        <a:p>
          <a:endParaRPr lang="en-US"/>
        </a:p>
      </dgm:t>
    </dgm:pt>
    <dgm:pt modelId="{A8E9A3CF-3988-4707-B4E4-6125A77F469E}" type="parTrans" cxnId="{01B8BD19-877B-46EB-A09D-4ED1FBE796A3}">
      <dgm:prSet/>
      <dgm:spPr/>
      <dgm:t>
        <a:bodyPr/>
        <a:lstStyle/>
        <a:p>
          <a:endParaRPr lang="en-US"/>
        </a:p>
      </dgm:t>
    </dgm:pt>
    <dgm:pt modelId="{0F9E069D-D192-4FE9-8E73-D007212DCA81}" type="sibTrans" cxnId="{01B8BD19-877B-46EB-A09D-4ED1FBE796A3}">
      <dgm:prSet/>
      <dgm:spPr/>
      <dgm:t>
        <a:bodyPr/>
        <a:lstStyle/>
        <a:p>
          <a:endParaRPr lang="en-US"/>
        </a:p>
      </dgm:t>
    </dgm:pt>
    <dgm:pt modelId="{04D4AA87-C1A5-4E7A-BA08-F4C3C6F57B89}">
      <dgm:prSet phldrT="[Text]" phldr="1"/>
      <dgm:spPr/>
      <dgm:t>
        <a:bodyPr/>
        <a:lstStyle/>
        <a:p>
          <a:endParaRPr lang="en-US"/>
        </a:p>
      </dgm:t>
    </dgm:pt>
    <dgm:pt modelId="{E3867A66-CB94-427C-BF71-849937CF08F2}" type="parTrans" cxnId="{FDDA1B0D-19EC-4E91-824A-CABC9E899359}">
      <dgm:prSet/>
      <dgm:spPr/>
      <dgm:t>
        <a:bodyPr/>
        <a:lstStyle/>
        <a:p>
          <a:endParaRPr lang="en-US"/>
        </a:p>
      </dgm:t>
    </dgm:pt>
    <dgm:pt modelId="{CD0CCF93-F629-49C3-8C9B-2FFEB44B1077}" type="sibTrans" cxnId="{FDDA1B0D-19EC-4E91-824A-CABC9E899359}">
      <dgm:prSet/>
      <dgm:spPr/>
      <dgm:t>
        <a:bodyPr/>
        <a:lstStyle/>
        <a:p>
          <a:endParaRPr lang="en-US"/>
        </a:p>
      </dgm:t>
    </dgm:pt>
    <dgm:pt modelId="{EBFB794B-E993-48F2-8BCF-9E30B316D621}">
      <dgm:prSet phldrT="[Text]" phldr="1"/>
      <dgm:spPr/>
      <dgm:t>
        <a:bodyPr/>
        <a:lstStyle/>
        <a:p>
          <a:endParaRPr lang="en-US"/>
        </a:p>
      </dgm:t>
    </dgm:pt>
    <dgm:pt modelId="{EFFC87EC-42F5-446D-A5AB-EBD04CA0DA80}" type="parTrans" cxnId="{8E684C33-0EF8-4087-89A6-9082841B16A7}">
      <dgm:prSet/>
      <dgm:spPr/>
      <dgm:t>
        <a:bodyPr/>
        <a:lstStyle/>
        <a:p>
          <a:endParaRPr lang="en-US"/>
        </a:p>
      </dgm:t>
    </dgm:pt>
    <dgm:pt modelId="{C2AA2DCD-A405-4D4B-953F-9ADEF78D3257}" type="sibTrans" cxnId="{8E684C33-0EF8-4087-89A6-9082841B16A7}">
      <dgm:prSet/>
      <dgm:spPr/>
      <dgm:t>
        <a:bodyPr/>
        <a:lstStyle/>
        <a:p>
          <a:endParaRPr lang="en-US"/>
        </a:p>
      </dgm:t>
    </dgm:pt>
    <dgm:pt modelId="{08101C9F-DC21-4139-B8BF-7603FB537F1E}">
      <dgm:prSet phldrT="[Text]" phldr="1"/>
      <dgm:spPr/>
      <dgm:t>
        <a:bodyPr/>
        <a:lstStyle/>
        <a:p>
          <a:endParaRPr lang="en-US"/>
        </a:p>
      </dgm:t>
    </dgm:pt>
    <dgm:pt modelId="{FB8F8A6C-6486-424B-A96E-320725F9EAB4}" type="parTrans" cxnId="{7D561EE4-7994-445A-9612-1774E6A6EAC9}">
      <dgm:prSet/>
      <dgm:spPr/>
      <dgm:t>
        <a:bodyPr/>
        <a:lstStyle/>
        <a:p>
          <a:endParaRPr lang="en-US"/>
        </a:p>
      </dgm:t>
    </dgm:pt>
    <dgm:pt modelId="{C15AD24B-4CF3-479B-8356-9FFC46CFC316}" type="sibTrans" cxnId="{7D561EE4-7994-445A-9612-1774E6A6EAC9}">
      <dgm:prSet/>
      <dgm:spPr/>
      <dgm:t>
        <a:bodyPr/>
        <a:lstStyle/>
        <a:p>
          <a:endParaRPr lang="en-US"/>
        </a:p>
      </dgm:t>
    </dgm:pt>
    <dgm:pt modelId="{9660FA57-A965-411F-9756-6FC19061A5AF}" type="pres">
      <dgm:prSet presAssocID="{BEEB6109-1B05-47E0-9939-CC446DAF9D61}" presName="diagram" presStyleCnt="0">
        <dgm:presLayoutVars>
          <dgm:dir/>
          <dgm:resizeHandles val="exact"/>
        </dgm:presLayoutVars>
      </dgm:prSet>
      <dgm:spPr/>
    </dgm:pt>
    <dgm:pt modelId="{DDB105EF-33F0-4955-B670-09A376C94DA9}" type="pres">
      <dgm:prSet presAssocID="{2D2CB93C-EC06-4F6E-A38B-788D9C703730}" presName="node" presStyleLbl="node1" presStyleIdx="0" presStyleCnt="5">
        <dgm:presLayoutVars>
          <dgm:bulletEnabled val="1"/>
        </dgm:presLayoutVars>
      </dgm:prSet>
      <dgm:spPr/>
    </dgm:pt>
    <dgm:pt modelId="{FFA7E8E4-C050-403E-B82D-3773078DE8D5}" type="pres">
      <dgm:prSet presAssocID="{2DF4896E-695C-42D8-A227-A559863B5008}" presName="sibTrans" presStyleCnt="0"/>
      <dgm:spPr/>
    </dgm:pt>
    <dgm:pt modelId="{95333AF4-DC62-4EFA-A3AE-E2240A9E3A95}" type="pres">
      <dgm:prSet presAssocID="{ACAEA0EE-5ACB-4F67-8337-D719328AD757}" presName="node" presStyleLbl="node1" presStyleIdx="1" presStyleCnt="5">
        <dgm:presLayoutVars>
          <dgm:bulletEnabled val="1"/>
        </dgm:presLayoutVars>
      </dgm:prSet>
      <dgm:spPr/>
    </dgm:pt>
    <dgm:pt modelId="{59A8297F-C2CE-4EAF-BA9C-0087B841A853}" type="pres">
      <dgm:prSet presAssocID="{0F9E069D-D192-4FE9-8E73-D007212DCA81}" presName="sibTrans" presStyleCnt="0"/>
      <dgm:spPr/>
    </dgm:pt>
    <dgm:pt modelId="{9B7AFBC4-2BE1-41DD-82B2-61A184AAB001}" type="pres">
      <dgm:prSet presAssocID="{04D4AA87-C1A5-4E7A-BA08-F4C3C6F57B89}" presName="node" presStyleLbl="node1" presStyleIdx="2" presStyleCnt="5">
        <dgm:presLayoutVars>
          <dgm:bulletEnabled val="1"/>
        </dgm:presLayoutVars>
      </dgm:prSet>
      <dgm:spPr/>
    </dgm:pt>
    <dgm:pt modelId="{C0F983AE-D99F-4A4D-AED6-3CAACE8B5E13}" type="pres">
      <dgm:prSet presAssocID="{CD0CCF93-F629-49C3-8C9B-2FFEB44B1077}" presName="sibTrans" presStyleCnt="0"/>
      <dgm:spPr/>
    </dgm:pt>
    <dgm:pt modelId="{F3272EA8-076F-422C-8FE7-9C3432ADED74}" type="pres">
      <dgm:prSet presAssocID="{EBFB794B-E993-48F2-8BCF-9E30B316D621}" presName="node" presStyleLbl="node1" presStyleIdx="3" presStyleCnt="5">
        <dgm:presLayoutVars>
          <dgm:bulletEnabled val="1"/>
        </dgm:presLayoutVars>
      </dgm:prSet>
      <dgm:spPr/>
    </dgm:pt>
    <dgm:pt modelId="{27ABC7F7-6E32-4166-9A53-35FE4CF20D78}" type="pres">
      <dgm:prSet presAssocID="{C2AA2DCD-A405-4D4B-953F-9ADEF78D3257}" presName="sibTrans" presStyleCnt="0"/>
      <dgm:spPr/>
    </dgm:pt>
    <dgm:pt modelId="{3F4BD72E-391A-4E40-9991-5C82687D7FA1}" type="pres">
      <dgm:prSet presAssocID="{08101C9F-DC21-4139-B8BF-7603FB537F1E}" presName="node" presStyleLbl="node1" presStyleIdx="4" presStyleCnt="5">
        <dgm:presLayoutVars>
          <dgm:bulletEnabled val="1"/>
        </dgm:presLayoutVars>
      </dgm:prSet>
      <dgm:spPr/>
    </dgm:pt>
  </dgm:ptLst>
  <dgm:cxnLst>
    <dgm:cxn modelId="{FDDA1B0D-19EC-4E91-824A-CABC9E899359}" srcId="{BEEB6109-1B05-47E0-9939-CC446DAF9D61}" destId="{04D4AA87-C1A5-4E7A-BA08-F4C3C6F57B89}" srcOrd="2" destOrd="0" parTransId="{E3867A66-CB94-427C-BF71-849937CF08F2}" sibTransId="{CD0CCF93-F629-49C3-8C9B-2FFEB44B1077}"/>
    <dgm:cxn modelId="{01B8BD19-877B-46EB-A09D-4ED1FBE796A3}" srcId="{BEEB6109-1B05-47E0-9939-CC446DAF9D61}" destId="{ACAEA0EE-5ACB-4F67-8337-D719328AD757}" srcOrd="1" destOrd="0" parTransId="{A8E9A3CF-3988-4707-B4E4-6125A77F469E}" sibTransId="{0F9E069D-D192-4FE9-8E73-D007212DCA81}"/>
    <dgm:cxn modelId="{8E684C33-0EF8-4087-89A6-9082841B16A7}" srcId="{BEEB6109-1B05-47E0-9939-CC446DAF9D61}" destId="{EBFB794B-E993-48F2-8BCF-9E30B316D621}" srcOrd="3" destOrd="0" parTransId="{EFFC87EC-42F5-446D-A5AB-EBD04CA0DA80}" sibTransId="{C2AA2DCD-A405-4D4B-953F-9ADEF78D3257}"/>
    <dgm:cxn modelId="{3E0EE968-B2DE-4874-9565-DD50C3A9C057}" type="presOf" srcId="{ACAEA0EE-5ACB-4F67-8337-D719328AD757}" destId="{95333AF4-DC62-4EFA-A3AE-E2240A9E3A95}" srcOrd="0" destOrd="0" presId="urn:microsoft.com/office/officeart/2005/8/layout/default"/>
    <dgm:cxn modelId="{3430AA79-3ECE-4CC5-8DE9-59289323BEED}" type="presOf" srcId="{04D4AA87-C1A5-4E7A-BA08-F4C3C6F57B89}" destId="{9B7AFBC4-2BE1-41DD-82B2-61A184AAB001}" srcOrd="0" destOrd="0" presId="urn:microsoft.com/office/officeart/2005/8/layout/default"/>
    <dgm:cxn modelId="{19FA4682-A04D-45E8-91D9-E65BFD685D54}" type="presOf" srcId="{EBFB794B-E993-48F2-8BCF-9E30B316D621}" destId="{F3272EA8-076F-422C-8FE7-9C3432ADED74}" srcOrd="0" destOrd="0" presId="urn:microsoft.com/office/officeart/2005/8/layout/default"/>
    <dgm:cxn modelId="{A509978E-E46C-48AE-9406-C6274FFC8568}" srcId="{BEEB6109-1B05-47E0-9939-CC446DAF9D61}" destId="{2D2CB93C-EC06-4F6E-A38B-788D9C703730}" srcOrd="0" destOrd="0" parTransId="{3362850C-6350-4980-B9FB-AFB7A57931D5}" sibTransId="{2DF4896E-695C-42D8-A227-A559863B5008}"/>
    <dgm:cxn modelId="{5AA2219F-23C3-4E04-9E87-366FC404F9EC}" type="presOf" srcId="{BEEB6109-1B05-47E0-9939-CC446DAF9D61}" destId="{9660FA57-A965-411F-9756-6FC19061A5AF}" srcOrd="0" destOrd="0" presId="urn:microsoft.com/office/officeart/2005/8/layout/default"/>
    <dgm:cxn modelId="{95172BD4-8DDF-435D-8030-807F0639B44B}" type="presOf" srcId="{2D2CB93C-EC06-4F6E-A38B-788D9C703730}" destId="{DDB105EF-33F0-4955-B670-09A376C94DA9}" srcOrd="0" destOrd="0" presId="urn:microsoft.com/office/officeart/2005/8/layout/default"/>
    <dgm:cxn modelId="{7D561EE4-7994-445A-9612-1774E6A6EAC9}" srcId="{BEEB6109-1B05-47E0-9939-CC446DAF9D61}" destId="{08101C9F-DC21-4139-B8BF-7603FB537F1E}" srcOrd="4" destOrd="0" parTransId="{FB8F8A6C-6486-424B-A96E-320725F9EAB4}" sibTransId="{C15AD24B-4CF3-479B-8356-9FFC46CFC316}"/>
    <dgm:cxn modelId="{B9B030F6-5C45-40F4-A985-4439417D7E1B}" type="presOf" srcId="{08101C9F-DC21-4139-B8BF-7603FB537F1E}" destId="{3F4BD72E-391A-4E40-9991-5C82687D7FA1}" srcOrd="0" destOrd="0" presId="urn:microsoft.com/office/officeart/2005/8/layout/default"/>
    <dgm:cxn modelId="{8425BAB9-4A85-4D43-8CBC-0FDDF828990C}" type="presParOf" srcId="{9660FA57-A965-411F-9756-6FC19061A5AF}" destId="{DDB105EF-33F0-4955-B670-09A376C94DA9}" srcOrd="0" destOrd="0" presId="urn:microsoft.com/office/officeart/2005/8/layout/default"/>
    <dgm:cxn modelId="{9C77EA15-F26E-401E-8384-B91907405434}" type="presParOf" srcId="{9660FA57-A965-411F-9756-6FC19061A5AF}" destId="{FFA7E8E4-C050-403E-B82D-3773078DE8D5}" srcOrd="1" destOrd="0" presId="urn:microsoft.com/office/officeart/2005/8/layout/default"/>
    <dgm:cxn modelId="{89DB7BB3-0971-4B58-804C-4E929426D219}" type="presParOf" srcId="{9660FA57-A965-411F-9756-6FC19061A5AF}" destId="{95333AF4-DC62-4EFA-A3AE-E2240A9E3A95}" srcOrd="2" destOrd="0" presId="urn:microsoft.com/office/officeart/2005/8/layout/default"/>
    <dgm:cxn modelId="{E4DBC51C-F952-4E83-A309-0E28B494B4F5}" type="presParOf" srcId="{9660FA57-A965-411F-9756-6FC19061A5AF}" destId="{59A8297F-C2CE-4EAF-BA9C-0087B841A853}" srcOrd="3" destOrd="0" presId="urn:microsoft.com/office/officeart/2005/8/layout/default"/>
    <dgm:cxn modelId="{513188D2-D6EB-4536-B149-4462DEF858DF}" type="presParOf" srcId="{9660FA57-A965-411F-9756-6FC19061A5AF}" destId="{9B7AFBC4-2BE1-41DD-82B2-61A184AAB001}" srcOrd="4" destOrd="0" presId="urn:microsoft.com/office/officeart/2005/8/layout/default"/>
    <dgm:cxn modelId="{26DC5375-FB34-4D73-A1CE-FE3CF6F3AF26}" type="presParOf" srcId="{9660FA57-A965-411F-9756-6FC19061A5AF}" destId="{C0F983AE-D99F-4A4D-AED6-3CAACE8B5E13}" srcOrd="5" destOrd="0" presId="urn:microsoft.com/office/officeart/2005/8/layout/default"/>
    <dgm:cxn modelId="{837EADE1-570C-4FAE-B950-3CE1F6943C7A}" type="presParOf" srcId="{9660FA57-A965-411F-9756-6FC19061A5AF}" destId="{F3272EA8-076F-422C-8FE7-9C3432ADED74}" srcOrd="6" destOrd="0" presId="urn:microsoft.com/office/officeart/2005/8/layout/default"/>
    <dgm:cxn modelId="{2A248793-1C2F-4AF5-88BE-F70538B3FE63}" type="presParOf" srcId="{9660FA57-A965-411F-9756-6FC19061A5AF}" destId="{27ABC7F7-6E32-4166-9A53-35FE4CF20D78}" srcOrd="7" destOrd="0" presId="urn:microsoft.com/office/officeart/2005/8/layout/default"/>
    <dgm:cxn modelId="{077385B5-FF76-4515-970D-D590AD82E287}" type="presParOf" srcId="{9660FA57-A965-411F-9756-6FC19061A5AF}" destId="{3F4BD72E-391A-4E40-9991-5C82687D7FA1}"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B105EF-33F0-4955-B670-09A376C94DA9}">
      <dsp:nvSpPr>
        <dsp:cNvPr id="0" name=""/>
        <dsp:cNvSpPr/>
      </dsp:nvSpPr>
      <dsp:spPr>
        <a:xfrm>
          <a:off x="0" y="281107"/>
          <a:ext cx="2374552" cy="1424731"/>
        </a:xfrm>
        <a:prstGeom prst="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0" y="281107"/>
        <a:ext cx="2374552" cy="1424731"/>
      </dsp:txXfrm>
    </dsp:sp>
    <dsp:sp modelId="{95333AF4-DC62-4EFA-A3AE-E2240A9E3A95}">
      <dsp:nvSpPr>
        <dsp:cNvPr id="0" name=""/>
        <dsp:cNvSpPr/>
      </dsp:nvSpPr>
      <dsp:spPr>
        <a:xfrm>
          <a:off x="2612008" y="281107"/>
          <a:ext cx="2374552" cy="1424731"/>
        </a:xfrm>
        <a:prstGeom prst="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2612008" y="281107"/>
        <a:ext cx="2374552" cy="1424731"/>
      </dsp:txXfrm>
    </dsp:sp>
    <dsp:sp modelId="{9B7AFBC4-2BE1-41DD-82B2-61A184AAB001}">
      <dsp:nvSpPr>
        <dsp:cNvPr id="0" name=""/>
        <dsp:cNvSpPr/>
      </dsp:nvSpPr>
      <dsp:spPr>
        <a:xfrm>
          <a:off x="5224016" y="281107"/>
          <a:ext cx="2374552" cy="1424731"/>
        </a:xfrm>
        <a:prstGeom prst="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5224016" y="281107"/>
        <a:ext cx="2374552" cy="1424731"/>
      </dsp:txXfrm>
    </dsp:sp>
    <dsp:sp modelId="{F3272EA8-076F-422C-8FE7-9C3432ADED74}">
      <dsp:nvSpPr>
        <dsp:cNvPr id="0" name=""/>
        <dsp:cNvSpPr/>
      </dsp:nvSpPr>
      <dsp:spPr>
        <a:xfrm>
          <a:off x="1306004" y="1943294"/>
          <a:ext cx="2374552" cy="1424731"/>
        </a:xfrm>
        <a:prstGeom prst="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1306004" y="1943294"/>
        <a:ext cx="2374552" cy="1424731"/>
      </dsp:txXfrm>
    </dsp:sp>
    <dsp:sp modelId="{3F4BD72E-391A-4E40-9991-5C82687D7FA1}">
      <dsp:nvSpPr>
        <dsp:cNvPr id="0" name=""/>
        <dsp:cNvSpPr/>
      </dsp:nvSpPr>
      <dsp:spPr>
        <a:xfrm>
          <a:off x="3918012" y="1943294"/>
          <a:ext cx="2374552" cy="1424731"/>
        </a:xfrm>
        <a:prstGeom prst="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3918012" y="1943294"/>
        <a:ext cx="2374552" cy="142473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dirty="0"/>
              <a:t>Click to edit Master title style</a:t>
            </a:r>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6752311" y="5870576"/>
            <a:ext cx="1212173" cy="377825"/>
          </a:xfrm>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a:xfrm>
            <a:off x="2743973" y="5870576"/>
            <a:ext cx="3932137" cy="377825"/>
          </a:xfrm>
        </p:spPr>
        <p:txBody>
          <a:bodyPr/>
          <a:lstStyle/>
          <a:p>
            <a:endParaRPr lang="en-US" dirty="0"/>
          </a:p>
        </p:txBody>
      </p:sp>
      <p:sp>
        <p:nvSpPr>
          <p:cNvPr id="6" name="Slide Number Placeholder 5"/>
          <p:cNvSpPr>
            <a:spLocks noGrp="1"/>
          </p:cNvSpPr>
          <p:nvPr>
            <p:ph type="sldNum" sz="quarter" idx="12"/>
          </p:nvPr>
        </p:nvSpPr>
        <p:spPr>
          <a:xfrm>
            <a:off x="8040685" y="5870576"/>
            <a:ext cx="417516"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307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5904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5979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120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dirty="0"/>
              <a:t>Click to edit Master title style</a:t>
            </a:r>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56671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8982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7597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5628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dirty="0"/>
              <a:t>Click to edit Master title style</a:t>
            </a:r>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096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dirty="0"/>
              <a:t>Click to edit Master title style</a:t>
            </a:r>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7135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82911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03671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dirty="0"/>
              <a:t>Click to edit Master title style</a:t>
            </a:r>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3977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28654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dirty="0"/>
              <a:t>Click to edit Master title style</a:t>
            </a:r>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5335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62966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dirty="0"/>
              <a:t>Click to edit Master title style</a:t>
            </a:r>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5041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11/29/2022</a:t>
            </a:fld>
            <a:endParaRPr lang="en-US" dirty="0"/>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6221397"/>
      </p:ext>
    </p:extLst>
  </p:cSld>
  <p:clrMap bg1="dk1" tx1="lt1" bg2="dk2" tx2="lt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 id="2147483918" r:id="rId12"/>
    <p:sldLayoutId id="2147483919" r:id="rId13"/>
    <p:sldLayoutId id="2147483920" r:id="rId14"/>
    <p:sldLayoutId id="2147483921" r:id="rId15"/>
    <p:sldLayoutId id="2147483922" r:id="rId16"/>
    <p:sldLayoutId id="2147483923"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s://youthworkcentral.tripod.com/naomie.htm" TargetMode="External"/><Relationship Id="rId4" Type="http://schemas.openxmlformats.org/officeDocument/2006/relationships/hyperlink" Target="https://www.skillsyouneed.com/ips/what-is-communicati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52FB5-3277-76FA-E666-2F75B59FFA3A}"/>
              </a:ext>
            </a:extLst>
          </p:cNvPr>
          <p:cNvSpPr>
            <a:spLocks noGrp="1"/>
          </p:cNvSpPr>
          <p:nvPr>
            <p:ph type="title"/>
          </p:nvPr>
        </p:nvSpPr>
        <p:spPr>
          <a:xfrm>
            <a:off x="802257" y="5066582"/>
            <a:ext cx="7772400" cy="1456267"/>
          </a:xfrm>
        </p:spPr>
        <p:txBody>
          <a:bodyPr/>
          <a:lstStyle/>
          <a:p>
            <a:pPr algn="ctr"/>
            <a:r>
              <a:rPr lang="en-US" sz="1800" dirty="0">
                <a:cs typeface="Calibri Light"/>
              </a:rPr>
              <a:t>Carina </a:t>
            </a:r>
            <a:r>
              <a:rPr lang="en-US" sz="1800" dirty="0" err="1">
                <a:cs typeface="Calibri Light"/>
              </a:rPr>
              <a:t>walters</a:t>
            </a:r>
            <a:br>
              <a:rPr lang="en-US" sz="1800" dirty="0">
                <a:cs typeface="Calibri Light"/>
              </a:rPr>
            </a:br>
            <a:r>
              <a:rPr lang="en-US" sz="1800" dirty="0">
                <a:cs typeface="Calibri Light"/>
              </a:rPr>
              <a:t>(2206384)</a:t>
            </a:r>
          </a:p>
        </p:txBody>
      </p:sp>
      <p:sp>
        <p:nvSpPr>
          <p:cNvPr id="3" name="Content Placeholder 2">
            <a:extLst>
              <a:ext uri="{FF2B5EF4-FFF2-40B4-BE49-F238E27FC236}">
                <a16:creationId xmlns:a16="http://schemas.microsoft.com/office/drawing/2014/main" id="{8E36D1A1-ECD4-CA09-AAE3-73F935C9EAA4}"/>
              </a:ext>
            </a:extLst>
          </p:cNvPr>
          <p:cNvSpPr>
            <a:spLocks noGrp="1"/>
          </p:cNvSpPr>
          <p:nvPr>
            <p:ph idx="1"/>
          </p:nvPr>
        </p:nvSpPr>
        <p:spPr>
          <a:xfrm>
            <a:off x="1477992" y="373653"/>
            <a:ext cx="5932099" cy="4483019"/>
          </a:xfrm>
        </p:spPr>
        <p:txBody>
          <a:bodyPr/>
          <a:lstStyle/>
          <a:p>
            <a:pPr marL="0" indent="0" algn="ctr">
              <a:buNone/>
            </a:pPr>
            <a:r>
              <a:rPr lang="en-US" sz="3200" b="1" cap="all" dirty="0">
                <a:ea typeface="+mn-lt"/>
                <a:cs typeface="+mn-lt"/>
              </a:rPr>
              <a:t>3 STUDY SKILLS WHICH ARE IMPORTANT IN EMPLOYABILITY AND WORK WITHIN A YOUTH WORK SETTING.</a:t>
            </a:r>
            <a:endParaRPr lang="en-US" sz="3200" dirty="0">
              <a:ea typeface="+mn-lt"/>
              <a:cs typeface="+mn-lt"/>
            </a:endParaRPr>
          </a:p>
          <a:p>
            <a:pPr algn="ctr">
              <a:buClr>
                <a:srgbClr val="FFFFFF"/>
              </a:buClr>
            </a:pPr>
            <a:endParaRPr lang="en-US" dirty="0">
              <a:cs typeface="Calibri"/>
            </a:endParaRPr>
          </a:p>
        </p:txBody>
      </p:sp>
    </p:spTree>
    <p:extLst>
      <p:ext uri="{BB962C8B-B14F-4D97-AF65-F5344CB8AC3E}">
        <p14:creationId xmlns:p14="http://schemas.microsoft.com/office/powerpoint/2010/main" val="2757063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a:extLst>
              <a:ext uri="{FF2B5EF4-FFF2-40B4-BE49-F238E27FC236}">
                <a16:creationId xmlns:a16="http://schemas.microsoft.com/office/drawing/2014/main" id="{F3A79F04-1704-9A6A-5F4F-B5C81B0E8ABA}"/>
              </a:ext>
            </a:extLst>
          </p:cNvPr>
          <p:cNvSpPr>
            <a:spLocks noGrp="1"/>
          </p:cNvSpPr>
          <p:nvPr>
            <p:ph type="title"/>
          </p:nvPr>
        </p:nvSpPr>
        <p:spPr>
          <a:xfrm>
            <a:off x="514350" y="120771"/>
            <a:ext cx="7598569" cy="1341247"/>
          </a:xfrm>
        </p:spPr>
        <p:txBody>
          <a:bodyPr>
            <a:normAutofit/>
          </a:bodyPr>
          <a:lstStyle/>
          <a:p>
            <a:pPr algn="ctr"/>
            <a:r>
              <a:rPr lang="en-US" b="1" u="sng" dirty="0"/>
              <a:t>Introduction</a:t>
            </a:r>
            <a:endParaRPr lang="en-US" dirty="0"/>
          </a:p>
        </p:txBody>
      </p:sp>
      <p:sp>
        <p:nvSpPr>
          <p:cNvPr id="3" name="Content Placeholder 2">
            <a:extLst>
              <a:ext uri="{FF2B5EF4-FFF2-40B4-BE49-F238E27FC236}">
                <a16:creationId xmlns:a16="http://schemas.microsoft.com/office/drawing/2014/main" id="{6FFA658C-D614-F1CA-AEC6-87CB43E68EC9}"/>
              </a:ext>
            </a:extLst>
          </p:cNvPr>
          <p:cNvSpPr>
            <a:spLocks noGrp="1"/>
          </p:cNvSpPr>
          <p:nvPr>
            <p:ph idx="1"/>
          </p:nvPr>
        </p:nvSpPr>
        <p:spPr>
          <a:xfrm>
            <a:off x="514350" y="1106899"/>
            <a:ext cx="8259927" cy="5618829"/>
          </a:xfrm>
        </p:spPr>
        <p:txBody>
          <a:bodyPr vert="horz" lIns="91440" tIns="45720" rIns="91440" bIns="45720" rtlCol="0">
            <a:normAutofit/>
          </a:bodyPr>
          <a:lstStyle/>
          <a:p>
            <a:pPr marL="0" indent="0">
              <a:buNone/>
            </a:pPr>
            <a:r>
              <a:rPr lang="en-US" sz="2400" dirty="0">
                <a:cs typeface="Calibri"/>
              </a:rPr>
              <a:t>What are Study Skills..."The term 'study skills' is used to refer to abilities, habits, understandings and attitudes that enable achievement in your studies" (Cottrell, 2019, p.27)</a:t>
            </a:r>
            <a:endParaRPr lang="en-US" dirty="0">
              <a:cs typeface="Calibri" panose="020F0502020204030204"/>
            </a:endParaRPr>
          </a:p>
          <a:p>
            <a:pPr marL="0" indent="0">
              <a:buNone/>
            </a:pPr>
            <a:endParaRPr lang="en-US" sz="2400" dirty="0">
              <a:cs typeface="Calibri"/>
            </a:endParaRPr>
          </a:p>
          <a:p>
            <a:pPr marL="0" indent="0">
              <a:buNone/>
            </a:pPr>
            <a:r>
              <a:rPr lang="en-US" sz="2400" dirty="0"/>
              <a:t>There are several study skills available to benefit your studies, and future employability, these include the three that I have chosen to talk about :</a:t>
            </a:r>
            <a:endParaRPr lang="en-US" sz="2400" dirty="0">
              <a:cs typeface="Calibri"/>
            </a:endParaRPr>
          </a:p>
          <a:p>
            <a:pPr marL="0" indent="0">
              <a:buNone/>
            </a:pPr>
            <a:endParaRPr lang="en-US" sz="3200" b="1" dirty="0">
              <a:cs typeface="Calibri"/>
            </a:endParaRPr>
          </a:p>
          <a:p>
            <a:pPr marL="0" indent="0" algn="ctr">
              <a:buNone/>
            </a:pPr>
            <a:r>
              <a:rPr lang="en-US" sz="3200" b="1" dirty="0"/>
              <a:t>Planning, Reflection, and Communication.</a:t>
            </a:r>
            <a:endParaRPr lang="en-US" sz="3200" b="1" dirty="0">
              <a:cs typeface="Calibri"/>
            </a:endParaRPr>
          </a:p>
          <a:p>
            <a:pPr marL="0" indent="0">
              <a:buNone/>
            </a:pPr>
            <a:endParaRPr lang="en-US" b="1" dirty="0">
              <a:cs typeface="Calibri" panose="020F0502020204030204"/>
            </a:endParaRPr>
          </a:p>
          <a:p>
            <a:pPr marL="0" indent="0">
              <a:buNone/>
            </a:pPr>
            <a:endParaRPr lang="en-US" b="1" dirty="0"/>
          </a:p>
        </p:txBody>
      </p:sp>
    </p:spTree>
    <p:extLst>
      <p:ext uri="{BB962C8B-B14F-4D97-AF65-F5344CB8AC3E}">
        <p14:creationId xmlns:p14="http://schemas.microsoft.com/office/powerpoint/2010/main" val="81720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a:extLst>
              <a:ext uri="{FF2B5EF4-FFF2-40B4-BE49-F238E27FC236}">
                <a16:creationId xmlns:a16="http://schemas.microsoft.com/office/drawing/2014/main" id="{9A9324EC-4357-E67A-5433-92F77240B145}"/>
              </a:ext>
            </a:extLst>
          </p:cNvPr>
          <p:cNvSpPr>
            <a:spLocks noGrp="1"/>
          </p:cNvSpPr>
          <p:nvPr>
            <p:ph type="title"/>
          </p:nvPr>
        </p:nvSpPr>
        <p:spPr>
          <a:xfrm>
            <a:off x="514350" y="135148"/>
            <a:ext cx="7598569" cy="981815"/>
          </a:xfrm>
        </p:spPr>
        <p:txBody>
          <a:bodyPr>
            <a:normAutofit/>
          </a:bodyPr>
          <a:lstStyle/>
          <a:p>
            <a:pPr algn="ctr"/>
            <a:r>
              <a:rPr lang="en-US" b="1" u="sng" dirty="0"/>
              <a:t>Planning</a:t>
            </a:r>
            <a:endParaRPr lang="en-US">
              <a:cs typeface="Calibri Light" panose="020F0302020204030204"/>
            </a:endParaRPr>
          </a:p>
        </p:txBody>
      </p:sp>
      <p:sp>
        <p:nvSpPr>
          <p:cNvPr id="3" name="Content Placeholder 2">
            <a:extLst>
              <a:ext uri="{FF2B5EF4-FFF2-40B4-BE49-F238E27FC236}">
                <a16:creationId xmlns:a16="http://schemas.microsoft.com/office/drawing/2014/main" id="{601A7832-7C27-25ED-4A3F-06A8F2D4DDAC}"/>
              </a:ext>
            </a:extLst>
          </p:cNvPr>
          <p:cNvSpPr>
            <a:spLocks noGrp="1"/>
          </p:cNvSpPr>
          <p:nvPr>
            <p:ph idx="1"/>
          </p:nvPr>
        </p:nvSpPr>
        <p:spPr>
          <a:xfrm>
            <a:off x="514350" y="977502"/>
            <a:ext cx="8216795" cy="5877622"/>
          </a:xfrm>
        </p:spPr>
        <p:txBody>
          <a:bodyPr vert="horz" lIns="91440" tIns="45720" rIns="91440" bIns="45720" rtlCol="0">
            <a:normAutofit fontScale="92500" lnSpcReduction="20000"/>
          </a:bodyPr>
          <a:lstStyle/>
          <a:p>
            <a:pPr marL="0" indent="0">
              <a:lnSpc>
                <a:spcPct val="90000"/>
              </a:lnSpc>
              <a:buNone/>
            </a:pPr>
            <a:endParaRPr lang="en-US" sz="2400" dirty="0"/>
          </a:p>
          <a:p>
            <a:pPr marL="0" indent="0">
              <a:lnSpc>
                <a:spcPct val="90000"/>
              </a:lnSpc>
              <a:buNone/>
            </a:pPr>
            <a:r>
              <a:rPr lang="en-US" sz="2400" dirty="0"/>
              <a:t>What is planning...</a:t>
            </a:r>
            <a:endParaRPr lang="en-US" dirty="0">
              <a:cs typeface="Calibri"/>
            </a:endParaRPr>
          </a:p>
          <a:p>
            <a:pPr marL="0" indent="0">
              <a:lnSpc>
                <a:spcPct val="90000"/>
              </a:lnSpc>
              <a:buNone/>
            </a:pPr>
            <a:endParaRPr lang="en-US" sz="2400" dirty="0"/>
          </a:p>
          <a:p>
            <a:pPr marL="0" indent="0">
              <a:lnSpc>
                <a:spcPct val="90000"/>
              </a:lnSpc>
              <a:buNone/>
            </a:pPr>
            <a:r>
              <a:rPr lang="en-US" sz="2400" dirty="0"/>
              <a:t>" Planning helps you to take control of your professional life." (Ingram and Harris, 1988, p.43).</a:t>
            </a:r>
            <a:endParaRPr lang="en-US" sz="2400">
              <a:cs typeface="Calibri"/>
            </a:endParaRPr>
          </a:p>
          <a:p>
            <a:pPr marL="0" indent="0">
              <a:lnSpc>
                <a:spcPct val="90000"/>
              </a:lnSpc>
              <a:buNone/>
            </a:pPr>
            <a:endParaRPr lang="en-US" sz="2400" dirty="0">
              <a:cs typeface="Calibri"/>
            </a:endParaRPr>
          </a:p>
          <a:p>
            <a:pPr marL="0" indent="0">
              <a:lnSpc>
                <a:spcPct val="90000"/>
              </a:lnSpc>
              <a:buNone/>
            </a:pPr>
            <a:r>
              <a:rPr lang="en-US" sz="2400" dirty="0">
                <a:cs typeface="Calibri"/>
              </a:rPr>
              <a:t>Having a plan can make you feel empowered, knowledgeable, and confident about your work.</a:t>
            </a:r>
            <a:endParaRPr lang="en-US" sz="2400" dirty="0">
              <a:ea typeface="Calibri"/>
              <a:cs typeface="Calibri"/>
            </a:endParaRPr>
          </a:p>
          <a:p>
            <a:pPr marL="0" indent="0">
              <a:lnSpc>
                <a:spcPct val="90000"/>
              </a:lnSpc>
              <a:buNone/>
            </a:pPr>
            <a:endParaRPr lang="en-US" sz="2400" dirty="0">
              <a:cs typeface="Calibri"/>
            </a:endParaRPr>
          </a:p>
          <a:p>
            <a:pPr marL="0" indent="0">
              <a:lnSpc>
                <a:spcPct val="90000"/>
              </a:lnSpc>
              <a:buNone/>
            </a:pPr>
            <a:r>
              <a:rPr lang="en-US" sz="2400" dirty="0">
                <a:cs typeface="Calibri"/>
              </a:rPr>
              <a:t>Within Youth Work good planning helps to ensure the safe delivery of activities and keeps the delivery relevant to the Young People's needs.</a:t>
            </a:r>
            <a:endParaRPr lang="en-US" sz="2400">
              <a:ea typeface="Calibri"/>
              <a:cs typeface="Calibri"/>
            </a:endParaRPr>
          </a:p>
          <a:p>
            <a:pPr marL="0" indent="0">
              <a:lnSpc>
                <a:spcPct val="90000"/>
              </a:lnSpc>
              <a:buNone/>
            </a:pPr>
            <a:endParaRPr lang="en-US" sz="2400" dirty="0">
              <a:ea typeface="Calibri"/>
              <a:cs typeface="Calibri"/>
            </a:endParaRPr>
          </a:p>
          <a:p>
            <a:pPr marL="0" indent="0" algn="ctr">
              <a:lnSpc>
                <a:spcPct val="90000"/>
              </a:lnSpc>
              <a:buNone/>
            </a:pPr>
            <a:endParaRPr lang="en-US" sz="2400" dirty="0">
              <a:ea typeface="+mn-lt"/>
              <a:cs typeface="+mn-lt"/>
            </a:endParaRPr>
          </a:p>
          <a:p>
            <a:pPr marL="0" indent="0">
              <a:lnSpc>
                <a:spcPct val="90000"/>
              </a:lnSpc>
              <a:buNone/>
            </a:pPr>
            <a:r>
              <a:rPr lang="en-US" sz="2400" dirty="0">
                <a:ea typeface="+mn-lt"/>
                <a:cs typeface="+mn-lt"/>
              </a:rPr>
              <a:t>It is important: A lack of planning could lead to poor time management, lack of support or a less effectiveness of delivery of the support given. If your always late and unprepared, you will lack the respect needed in the building of relationships with your colleagues, outside services and Young People.</a:t>
            </a:r>
          </a:p>
          <a:p>
            <a:pPr marL="0" indent="0">
              <a:lnSpc>
                <a:spcPct val="90000"/>
              </a:lnSpc>
              <a:buNone/>
            </a:pPr>
            <a:endParaRPr lang="en-US" sz="2400" dirty="0">
              <a:cs typeface="Calibri"/>
            </a:endParaRPr>
          </a:p>
          <a:p>
            <a:pPr marL="0" indent="0">
              <a:lnSpc>
                <a:spcPct val="90000"/>
              </a:lnSpc>
              <a:buNone/>
            </a:pPr>
            <a:endParaRPr lang="en-US" sz="2000" dirty="0">
              <a:cs typeface="Calibri"/>
            </a:endParaRPr>
          </a:p>
        </p:txBody>
      </p:sp>
    </p:spTree>
    <p:extLst>
      <p:ext uri="{BB962C8B-B14F-4D97-AF65-F5344CB8AC3E}">
        <p14:creationId xmlns:p14="http://schemas.microsoft.com/office/powerpoint/2010/main" val="1229755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a:extLst>
              <a:ext uri="{FF2B5EF4-FFF2-40B4-BE49-F238E27FC236}">
                <a16:creationId xmlns:a16="http://schemas.microsoft.com/office/drawing/2014/main" id="{4C064024-6CA4-60FE-4C19-ADEEE6E02B9B}"/>
              </a:ext>
            </a:extLst>
          </p:cNvPr>
          <p:cNvSpPr>
            <a:spLocks noGrp="1"/>
          </p:cNvSpPr>
          <p:nvPr>
            <p:ph type="title"/>
          </p:nvPr>
        </p:nvSpPr>
        <p:spPr>
          <a:xfrm>
            <a:off x="514350" y="3211900"/>
            <a:ext cx="7598569" cy="205439"/>
          </a:xfrm>
        </p:spPr>
        <p:txBody>
          <a:bodyPr vert="horz" lIns="91440" tIns="45720" rIns="91440" bIns="45720" rtlCol="0" anchor="ctr">
            <a:noAutofit/>
          </a:bodyPr>
          <a:lstStyle/>
          <a:p>
            <a:pPr>
              <a:lnSpc>
                <a:spcPct val="90000"/>
              </a:lnSpc>
              <a:spcBef>
                <a:spcPts val="0"/>
              </a:spcBef>
              <a:spcAft>
                <a:spcPts val="1000"/>
              </a:spcAft>
            </a:pPr>
            <a:r>
              <a:rPr lang="en-US" sz="1800" dirty="0">
                <a:latin typeface="Calibri"/>
                <a:cs typeface="Calibri"/>
              </a:rPr>
              <a:t>I would like to forward my personal development in this area by exploring: </a:t>
            </a:r>
            <a:endParaRPr lang="en-US" sz="1800" dirty="0">
              <a:ea typeface="+mj-lt"/>
              <a:cs typeface="+mj-lt"/>
            </a:endParaRPr>
          </a:p>
          <a:p>
            <a:pPr>
              <a:lnSpc>
                <a:spcPct val="90000"/>
              </a:lnSpc>
              <a:spcBef>
                <a:spcPts val="0"/>
              </a:spcBef>
              <a:spcAft>
                <a:spcPts val="1000"/>
              </a:spcAft>
            </a:pPr>
            <a:endParaRPr lang="en-US" sz="1800" dirty="0">
              <a:ea typeface="+mj-lt"/>
              <a:cs typeface="+mj-lt"/>
            </a:endParaRPr>
          </a:p>
          <a:p>
            <a:pPr>
              <a:lnSpc>
                <a:spcPct val="90000"/>
              </a:lnSpc>
              <a:spcBef>
                <a:spcPts val="0"/>
              </a:spcBef>
              <a:spcAft>
                <a:spcPts val="1000"/>
              </a:spcAft>
            </a:pPr>
            <a:r>
              <a:rPr lang="en-US" sz="1800" b="1" u="sng" dirty="0">
                <a:latin typeface="Calibri"/>
                <a:cs typeface="Calibri"/>
              </a:rPr>
              <a:t>The N.A.O.M.I.E Planning Model</a:t>
            </a:r>
            <a:endParaRPr lang="en-US" sz="1800" dirty="0">
              <a:ea typeface="+mj-lt"/>
              <a:cs typeface="+mj-lt"/>
            </a:endParaRPr>
          </a:p>
          <a:p>
            <a:pPr>
              <a:lnSpc>
                <a:spcPct val="90000"/>
              </a:lnSpc>
              <a:spcBef>
                <a:spcPts val="0"/>
              </a:spcBef>
              <a:spcAft>
                <a:spcPts val="1000"/>
              </a:spcAft>
            </a:pPr>
            <a:r>
              <a:rPr lang="en-US" sz="1800" b="1" dirty="0">
                <a:ea typeface="+mj-lt"/>
                <a:cs typeface="+mj-lt"/>
              </a:rPr>
              <a:t>N</a:t>
            </a:r>
            <a:r>
              <a:rPr lang="en-US" sz="1800" dirty="0">
                <a:ea typeface="+mj-lt"/>
                <a:cs typeface="+mj-lt"/>
              </a:rPr>
              <a:t>eeds</a:t>
            </a:r>
          </a:p>
          <a:p>
            <a:pPr>
              <a:lnSpc>
                <a:spcPct val="90000"/>
              </a:lnSpc>
              <a:spcBef>
                <a:spcPts val="0"/>
              </a:spcBef>
              <a:spcAft>
                <a:spcPts val="1000"/>
              </a:spcAft>
            </a:pPr>
            <a:r>
              <a:rPr lang="en-US" sz="1800" b="1" dirty="0">
                <a:ea typeface="+mj-lt"/>
                <a:cs typeface="+mj-lt"/>
              </a:rPr>
              <a:t>A</a:t>
            </a:r>
            <a:r>
              <a:rPr lang="en-US" sz="1800" dirty="0">
                <a:ea typeface="+mj-lt"/>
                <a:cs typeface="+mj-lt"/>
              </a:rPr>
              <a:t>ims</a:t>
            </a:r>
          </a:p>
          <a:p>
            <a:pPr>
              <a:lnSpc>
                <a:spcPct val="90000"/>
              </a:lnSpc>
              <a:spcBef>
                <a:spcPts val="0"/>
              </a:spcBef>
              <a:spcAft>
                <a:spcPts val="1000"/>
              </a:spcAft>
            </a:pPr>
            <a:r>
              <a:rPr lang="en-US" sz="1800" b="1" dirty="0">
                <a:ea typeface="+mj-lt"/>
                <a:cs typeface="+mj-lt"/>
              </a:rPr>
              <a:t>O</a:t>
            </a:r>
            <a:r>
              <a:rPr lang="en-US" sz="1800" dirty="0">
                <a:ea typeface="+mj-lt"/>
                <a:cs typeface="+mj-lt"/>
              </a:rPr>
              <a:t>bjectives</a:t>
            </a:r>
          </a:p>
          <a:p>
            <a:pPr>
              <a:lnSpc>
                <a:spcPct val="90000"/>
              </a:lnSpc>
              <a:spcBef>
                <a:spcPts val="0"/>
              </a:spcBef>
              <a:spcAft>
                <a:spcPts val="1000"/>
              </a:spcAft>
            </a:pPr>
            <a:r>
              <a:rPr lang="en-US" sz="1800" dirty="0">
                <a:ea typeface="+mj-lt"/>
                <a:cs typeface="+mj-lt"/>
              </a:rPr>
              <a:t>Methods</a:t>
            </a:r>
          </a:p>
          <a:p>
            <a:pPr>
              <a:lnSpc>
                <a:spcPct val="90000"/>
              </a:lnSpc>
              <a:spcBef>
                <a:spcPts val="0"/>
              </a:spcBef>
              <a:spcAft>
                <a:spcPts val="1000"/>
              </a:spcAft>
            </a:pPr>
            <a:r>
              <a:rPr lang="en-US" sz="1800" b="1" dirty="0">
                <a:ea typeface="+mj-lt"/>
                <a:cs typeface="+mj-lt"/>
              </a:rPr>
              <a:t>I</a:t>
            </a:r>
            <a:r>
              <a:rPr lang="en-US" sz="1800" dirty="0">
                <a:ea typeface="+mj-lt"/>
                <a:cs typeface="+mj-lt"/>
              </a:rPr>
              <a:t>mplementation</a:t>
            </a:r>
          </a:p>
          <a:p>
            <a:pPr>
              <a:lnSpc>
                <a:spcPct val="90000"/>
              </a:lnSpc>
              <a:spcBef>
                <a:spcPts val="0"/>
              </a:spcBef>
              <a:spcAft>
                <a:spcPts val="1000"/>
              </a:spcAft>
            </a:pPr>
            <a:r>
              <a:rPr lang="en-US" sz="1800" b="1" dirty="0">
                <a:ea typeface="+mj-lt"/>
                <a:cs typeface="+mj-lt"/>
              </a:rPr>
              <a:t>E</a:t>
            </a:r>
            <a:r>
              <a:rPr lang="en-US" sz="1800" dirty="0">
                <a:ea typeface="+mj-lt"/>
                <a:cs typeface="+mj-lt"/>
              </a:rPr>
              <a:t>valuation</a:t>
            </a:r>
          </a:p>
          <a:p>
            <a:pPr>
              <a:lnSpc>
                <a:spcPct val="90000"/>
              </a:lnSpc>
              <a:spcBef>
                <a:spcPts val="0"/>
              </a:spcBef>
              <a:spcAft>
                <a:spcPts val="1000"/>
              </a:spcAft>
            </a:pPr>
            <a:endParaRPr lang="en-US" sz="1800" dirty="0">
              <a:ea typeface="+mj-lt"/>
              <a:cs typeface="+mj-lt"/>
            </a:endParaRPr>
          </a:p>
          <a:p>
            <a:pPr>
              <a:lnSpc>
                <a:spcPct val="90000"/>
              </a:lnSpc>
              <a:spcBef>
                <a:spcPts val="0"/>
              </a:spcBef>
              <a:spcAft>
                <a:spcPts val="1000"/>
              </a:spcAft>
            </a:pPr>
            <a:r>
              <a:rPr lang="en-US" sz="1800" dirty="0">
                <a:ea typeface="+mj-lt"/>
                <a:cs typeface="+mj-lt"/>
              </a:rPr>
              <a:t>Woods (2000) offers a good information source.</a:t>
            </a:r>
          </a:p>
          <a:p>
            <a:endParaRPr lang="en-US" dirty="0">
              <a:cs typeface="Calibri Light"/>
            </a:endParaRPr>
          </a:p>
        </p:txBody>
      </p:sp>
      <p:graphicFrame>
        <p:nvGraphicFramePr>
          <p:cNvPr id="5" name="Diagram 5">
            <a:extLst>
              <a:ext uri="{FF2B5EF4-FFF2-40B4-BE49-F238E27FC236}">
                <a16:creationId xmlns:a16="http://schemas.microsoft.com/office/drawing/2014/main" id="{BA3367D8-9D40-FD71-49A0-D797079EBA39}"/>
              </a:ext>
            </a:extLst>
          </p:cNvPr>
          <p:cNvGraphicFramePr>
            <a:graphicFrameLocks noGrp="1"/>
          </p:cNvGraphicFramePr>
          <p:nvPr>
            <p:ph idx="1"/>
            <p:extLst>
              <p:ext uri="{D42A27DB-BD31-4B8C-83A1-F6EECF244321}">
                <p14:modId xmlns:p14="http://schemas.microsoft.com/office/powerpoint/2010/main" val="3099586656"/>
              </p:ext>
            </p:extLst>
          </p:nvPr>
        </p:nvGraphicFramePr>
        <p:xfrm>
          <a:off x="-10786254" y="7202897"/>
          <a:ext cx="7598569" cy="36491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81045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a:extLst>
              <a:ext uri="{FF2B5EF4-FFF2-40B4-BE49-F238E27FC236}">
                <a16:creationId xmlns:a16="http://schemas.microsoft.com/office/drawing/2014/main" id="{65C5EAA3-19BC-12CB-5D83-8FE201310BBD}"/>
              </a:ext>
            </a:extLst>
          </p:cNvPr>
          <p:cNvSpPr>
            <a:spLocks noGrp="1"/>
          </p:cNvSpPr>
          <p:nvPr>
            <p:ph type="title"/>
          </p:nvPr>
        </p:nvSpPr>
        <p:spPr>
          <a:xfrm>
            <a:off x="514350" y="5751"/>
            <a:ext cx="7598569" cy="1341249"/>
          </a:xfrm>
        </p:spPr>
        <p:txBody>
          <a:bodyPr>
            <a:normAutofit/>
          </a:bodyPr>
          <a:lstStyle/>
          <a:p>
            <a:pPr algn="ctr"/>
            <a:r>
              <a:rPr lang="en-US" b="1" u="sng" dirty="0">
                <a:cs typeface="Calibri Light" panose="020F0302020204030204"/>
              </a:rPr>
              <a:t>Reflection</a:t>
            </a:r>
            <a:endParaRPr lang="en-US">
              <a:cs typeface="Calibri Light" panose="020F0302020204030204"/>
            </a:endParaRPr>
          </a:p>
        </p:txBody>
      </p:sp>
      <p:sp>
        <p:nvSpPr>
          <p:cNvPr id="3" name="Content Placeholder 2">
            <a:extLst>
              <a:ext uri="{FF2B5EF4-FFF2-40B4-BE49-F238E27FC236}">
                <a16:creationId xmlns:a16="http://schemas.microsoft.com/office/drawing/2014/main" id="{204F18E8-8759-0EDC-23BA-5272B884B889}"/>
              </a:ext>
            </a:extLst>
          </p:cNvPr>
          <p:cNvSpPr>
            <a:spLocks noGrp="1"/>
          </p:cNvSpPr>
          <p:nvPr>
            <p:ph idx="1"/>
          </p:nvPr>
        </p:nvSpPr>
        <p:spPr>
          <a:xfrm>
            <a:off x="514350" y="934369"/>
            <a:ext cx="7886116" cy="5920755"/>
          </a:xfrm>
        </p:spPr>
        <p:txBody>
          <a:bodyPr vert="horz" lIns="91440" tIns="45720" rIns="91440" bIns="45720" rtlCol="0" anchor="ctr">
            <a:noAutofit/>
          </a:bodyPr>
          <a:lstStyle/>
          <a:p>
            <a:pPr marL="0" indent="0">
              <a:lnSpc>
                <a:spcPct val="90000"/>
              </a:lnSpc>
              <a:buNone/>
            </a:pPr>
            <a:r>
              <a:rPr lang="en-US" dirty="0">
                <a:cs typeface="Calibri"/>
              </a:rPr>
              <a:t>What is Reflection... </a:t>
            </a:r>
          </a:p>
          <a:p>
            <a:pPr marL="0" indent="0">
              <a:lnSpc>
                <a:spcPct val="90000"/>
              </a:lnSpc>
              <a:buNone/>
            </a:pPr>
            <a:endParaRPr lang="en-US" dirty="0">
              <a:cs typeface="Calibri"/>
            </a:endParaRPr>
          </a:p>
          <a:p>
            <a:pPr marL="0" indent="0">
              <a:lnSpc>
                <a:spcPct val="90000"/>
              </a:lnSpc>
              <a:buNone/>
            </a:pPr>
            <a:r>
              <a:rPr lang="en-US" dirty="0">
                <a:cs typeface="Calibri"/>
              </a:rPr>
              <a:t>Sapin (2013) states that reflection is more than monitoring outcomes or achievements, it is experimental learning and is different ways of making sense of the experiences you have.</a:t>
            </a:r>
          </a:p>
          <a:p>
            <a:pPr marL="0" indent="0">
              <a:lnSpc>
                <a:spcPct val="90000"/>
              </a:lnSpc>
              <a:buNone/>
            </a:pPr>
            <a:endParaRPr lang="en-US" dirty="0">
              <a:cs typeface="Calibri"/>
            </a:endParaRPr>
          </a:p>
          <a:p>
            <a:pPr marL="0" indent="0">
              <a:lnSpc>
                <a:spcPct val="90000"/>
              </a:lnSpc>
              <a:buNone/>
            </a:pPr>
            <a:r>
              <a:rPr lang="en-US">
                <a:cs typeface="Calibri"/>
              </a:rPr>
              <a:t>Reflecting can involve: Discussions, Reading, Written</a:t>
            </a:r>
            <a:r>
              <a:rPr lang="en-US" sz="1800">
                <a:cs typeface="Calibri"/>
              </a:rPr>
              <a:t> </a:t>
            </a:r>
            <a:r>
              <a:rPr lang="en-US">
                <a:cs typeface="Calibri"/>
              </a:rPr>
              <a:t>Records, or Evaluation</a:t>
            </a:r>
            <a:endParaRPr lang="en-US" sz="1800">
              <a:cs typeface="Calibri"/>
            </a:endParaRPr>
          </a:p>
          <a:p>
            <a:pPr marL="0" indent="0">
              <a:lnSpc>
                <a:spcPct val="90000"/>
              </a:lnSpc>
              <a:buNone/>
            </a:pPr>
            <a:r>
              <a:rPr lang="en-US" dirty="0">
                <a:cs typeface="Calibri"/>
              </a:rPr>
              <a:t>Reflecting can be done: On you own, in Supervisions, in lectures, or  workplace.</a:t>
            </a:r>
          </a:p>
          <a:p>
            <a:pPr marL="457200" lvl="1">
              <a:lnSpc>
                <a:spcPct val="90000"/>
              </a:lnSpc>
              <a:buClr>
                <a:prstClr val="white"/>
              </a:buClr>
              <a:buNone/>
            </a:pPr>
            <a:endParaRPr lang="en-US" sz="1800" dirty="0">
              <a:cs typeface="Calibri"/>
            </a:endParaRPr>
          </a:p>
          <a:p>
            <a:pPr marL="0" indent="0">
              <a:lnSpc>
                <a:spcPct val="90000"/>
              </a:lnSpc>
              <a:buClr>
                <a:prstClr val="white"/>
              </a:buClr>
              <a:buNone/>
            </a:pPr>
            <a:r>
              <a:rPr lang="en-US" dirty="0" err="1">
                <a:cs typeface="Calibri"/>
              </a:rPr>
              <a:t>Batsleer</a:t>
            </a:r>
            <a:r>
              <a:rPr lang="en-US" dirty="0">
                <a:cs typeface="Calibri"/>
              </a:rPr>
              <a:t> and Davies (2011) note that Youth Workers are reflective practitioners. They use reflection constantly, and they see the reflection process as an important part of their working practice.</a:t>
            </a:r>
          </a:p>
        </p:txBody>
      </p:sp>
    </p:spTree>
    <p:extLst>
      <p:ext uri="{BB962C8B-B14F-4D97-AF65-F5344CB8AC3E}">
        <p14:creationId xmlns:p14="http://schemas.microsoft.com/office/powerpoint/2010/main" val="2313708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3" name="Content Placeholder 2">
            <a:extLst>
              <a:ext uri="{FF2B5EF4-FFF2-40B4-BE49-F238E27FC236}">
                <a16:creationId xmlns:a16="http://schemas.microsoft.com/office/drawing/2014/main" id="{8A0C9AB7-323F-5A3C-2700-74F5FEC72C83}"/>
              </a:ext>
            </a:extLst>
          </p:cNvPr>
          <p:cNvSpPr>
            <a:spLocks noGrp="1"/>
          </p:cNvSpPr>
          <p:nvPr>
            <p:ph idx="1"/>
          </p:nvPr>
        </p:nvSpPr>
        <p:spPr>
          <a:xfrm>
            <a:off x="514350" y="344898"/>
            <a:ext cx="7929248" cy="6510226"/>
          </a:xfrm>
        </p:spPr>
        <p:txBody>
          <a:bodyPr>
            <a:normAutofit/>
          </a:bodyPr>
          <a:lstStyle/>
          <a:p>
            <a:pPr marL="0" indent="0">
              <a:buNone/>
            </a:pPr>
            <a:r>
              <a:rPr lang="en-US" dirty="0">
                <a:cs typeface="Calibri"/>
              </a:rPr>
              <a:t>To develop on my reflecting, I will refer to my own Personal Development Plan  where it states that I need to actively use  my time to reflect on  my work practice, understand, and learn from these reflections. </a:t>
            </a:r>
            <a:r>
              <a:rPr lang="en-US" dirty="0">
                <a:ea typeface="+mn-lt"/>
                <a:cs typeface="+mn-lt"/>
              </a:rPr>
              <a:t>I use my supervisions to practice my reflections, the more I reflect the more I will be able to reflect effectively and learn better.</a:t>
            </a:r>
          </a:p>
          <a:p>
            <a:pPr marL="0" indent="0">
              <a:buNone/>
            </a:pPr>
            <a:endParaRPr lang="en-US" dirty="0">
              <a:cs typeface="Calibri"/>
            </a:endParaRPr>
          </a:p>
          <a:p>
            <a:pPr marL="0" indent="0">
              <a:buNone/>
            </a:pPr>
            <a:endParaRPr lang="en-US">
              <a:cs typeface="Calibri"/>
            </a:endParaRPr>
          </a:p>
          <a:p>
            <a:pPr marL="914400" lvl="2">
              <a:buNone/>
            </a:pPr>
            <a:r>
              <a:rPr lang="en-US" sz="1800" dirty="0">
                <a:ea typeface="+mn-lt"/>
                <a:cs typeface="+mn-lt"/>
              </a:rPr>
              <a:t>The more we create a routine for critical reflection, the more we gain in terms of self-management, critical observation, emotional maturity, and in activity using experience to the benefit of ourselves and others.</a:t>
            </a:r>
          </a:p>
          <a:p>
            <a:pPr marL="3600450" lvl="8" algn="r">
              <a:buNone/>
            </a:pPr>
            <a:r>
              <a:rPr lang="en-US" sz="1800" dirty="0">
                <a:ea typeface="+mn-lt"/>
                <a:cs typeface="+mn-lt"/>
              </a:rPr>
              <a:t> (Cottrell, 2017,p.190)</a:t>
            </a:r>
          </a:p>
          <a:p>
            <a:pPr marL="0" indent="0">
              <a:buNone/>
            </a:pPr>
            <a:endParaRPr lang="en-US">
              <a:cs typeface="Calibri"/>
            </a:endParaRPr>
          </a:p>
        </p:txBody>
      </p:sp>
      <p:sp>
        <p:nvSpPr>
          <p:cNvPr id="2" name="Title 1">
            <a:extLst>
              <a:ext uri="{FF2B5EF4-FFF2-40B4-BE49-F238E27FC236}">
                <a16:creationId xmlns:a16="http://schemas.microsoft.com/office/drawing/2014/main" id="{FFC62702-B738-ECBA-9A68-C2774528492D}"/>
              </a:ext>
            </a:extLst>
          </p:cNvPr>
          <p:cNvSpPr>
            <a:spLocks noGrp="1"/>
          </p:cNvSpPr>
          <p:nvPr>
            <p:ph type="title"/>
          </p:nvPr>
        </p:nvSpPr>
        <p:spPr>
          <a:xfrm>
            <a:off x="514351" y="-324928"/>
            <a:ext cx="4711700" cy="306079"/>
          </a:xfrm>
        </p:spPr>
        <p:txBody>
          <a:bodyPr>
            <a:normAutofit fontScale="90000"/>
          </a:bodyPr>
          <a:lstStyle/>
          <a:p>
            <a:endParaRPr lang="en-US"/>
          </a:p>
        </p:txBody>
      </p:sp>
    </p:spTree>
    <p:extLst>
      <p:ext uri="{BB962C8B-B14F-4D97-AF65-F5344CB8AC3E}">
        <p14:creationId xmlns:p14="http://schemas.microsoft.com/office/powerpoint/2010/main" val="620475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a:extLst>
              <a:ext uri="{FF2B5EF4-FFF2-40B4-BE49-F238E27FC236}">
                <a16:creationId xmlns:a16="http://schemas.microsoft.com/office/drawing/2014/main" id="{52FC5132-B244-3F48-2137-1354FD9190F8}"/>
              </a:ext>
            </a:extLst>
          </p:cNvPr>
          <p:cNvSpPr>
            <a:spLocks noGrp="1"/>
          </p:cNvSpPr>
          <p:nvPr>
            <p:ph type="title"/>
          </p:nvPr>
        </p:nvSpPr>
        <p:spPr>
          <a:xfrm>
            <a:off x="514350" y="-109267"/>
            <a:ext cx="7598569" cy="1470644"/>
          </a:xfrm>
        </p:spPr>
        <p:txBody>
          <a:bodyPr>
            <a:normAutofit/>
          </a:bodyPr>
          <a:lstStyle/>
          <a:p>
            <a:pPr algn="ctr"/>
            <a:r>
              <a:rPr lang="en-US" b="1" u="sng" dirty="0">
                <a:cs typeface="Calibri Light" panose="020F0302020204030204"/>
              </a:rPr>
              <a:t>Communication</a:t>
            </a:r>
          </a:p>
        </p:txBody>
      </p:sp>
      <p:sp>
        <p:nvSpPr>
          <p:cNvPr id="8" name="Content Placeholder 7">
            <a:extLst>
              <a:ext uri="{FF2B5EF4-FFF2-40B4-BE49-F238E27FC236}">
                <a16:creationId xmlns:a16="http://schemas.microsoft.com/office/drawing/2014/main" id="{5930BDD8-39E3-4E4F-9610-F3F39AF6E471}"/>
              </a:ext>
            </a:extLst>
          </p:cNvPr>
          <p:cNvSpPr>
            <a:spLocks noGrp="1"/>
          </p:cNvSpPr>
          <p:nvPr>
            <p:ph idx="1"/>
          </p:nvPr>
        </p:nvSpPr>
        <p:spPr>
          <a:xfrm>
            <a:off x="514350" y="905615"/>
            <a:ext cx="8015512" cy="5848868"/>
          </a:xfrm>
        </p:spPr>
        <p:txBody>
          <a:bodyPr>
            <a:normAutofit/>
          </a:bodyPr>
          <a:lstStyle/>
          <a:p>
            <a:pPr marL="0" indent="0">
              <a:buNone/>
            </a:pPr>
            <a:r>
              <a:rPr lang="en-US" dirty="0">
                <a:cs typeface="Calibri"/>
              </a:rPr>
              <a:t>Communication is an exchange of information being passed; the four types of </a:t>
            </a:r>
            <a:r>
              <a:rPr lang="en-US">
                <a:cs typeface="Calibri"/>
              </a:rPr>
              <a:t>communications that Youth Workers use are</a:t>
            </a:r>
            <a:r>
              <a:rPr lang="en-US" dirty="0">
                <a:cs typeface="Calibri"/>
              </a:rPr>
              <a:t>:</a:t>
            </a:r>
          </a:p>
          <a:p>
            <a:pPr marL="0" indent="0" algn="ctr">
              <a:buNone/>
            </a:pPr>
            <a:r>
              <a:rPr lang="en-US" dirty="0">
                <a:cs typeface="Calibri"/>
              </a:rPr>
              <a:t>Verbal</a:t>
            </a:r>
          </a:p>
          <a:p>
            <a:pPr marL="0" indent="0" algn="ctr">
              <a:buNone/>
            </a:pPr>
            <a:r>
              <a:rPr lang="en-US" dirty="0">
                <a:cs typeface="Calibri"/>
              </a:rPr>
              <a:t>Non-verbal</a:t>
            </a:r>
          </a:p>
          <a:p>
            <a:pPr marL="0" indent="0" algn="ctr">
              <a:buNone/>
            </a:pPr>
            <a:r>
              <a:rPr lang="en-US" dirty="0">
                <a:cs typeface="Calibri"/>
              </a:rPr>
              <a:t>Written</a:t>
            </a:r>
          </a:p>
          <a:p>
            <a:pPr marL="0" indent="0" algn="ctr">
              <a:buNone/>
            </a:pPr>
            <a:r>
              <a:rPr lang="en-US" dirty="0">
                <a:cs typeface="Calibri"/>
              </a:rPr>
              <a:t>Visualizations</a:t>
            </a:r>
          </a:p>
          <a:p>
            <a:pPr marL="0" indent="0" algn="r">
              <a:buNone/>
            </a:pPr>
            <a:r>
              <a:rPr lang="en-US" dirty="0">
                <a:cs typeface="Calibri"/>
              </a:rPr>
              <a:t>Skills You Need (2022)</a:t>
            </a:r>
          </a:p>
          <a:p>
            <a:pPr marL="0" indent="0">
              <a:buNone/>
            </a:pPr>
            <a:r>
              <a:rPr lang="en-US">
                <a:cs typeface="Calibri"/>
              </a:rPr>
              <a:t>Communication is important and plays a vital role within our lives. Carrying out effective </a:t>
            </a:r>
            <a:r>
              <a:rPr lang="en-US" dirty="0">
                <a:cs typeface="Calibri"/>
              </a:rPr>
              <a:t>communication is key in all lines of work especially within Youth Work. There are several ways in which Youth Workers need to communicate, they must be mindful of this when switching between other professionals, parents, and Young People.</a:t>
            </a:r>
            <a:endParaRPr lang="en-US">
              <a:cs typeface="Calibri" panose="020F0502020204030204"/>
            </a:endParaRPr>
          </a:p>
          <a:p>
            <a:pPr marL="0" indent="0">
              <a:buNone/>
            </a:pPr>
            <a:endParaRPr lang="en-US" dirty="0">
              <a:cs typeface="Calibri"/>
            </a:endParaRPr>
          </a:p>
          <a:p>
            <a:pPr marL="0" indent="0">
              <a:buNone/>
            </a:pPr>
            <a:r>
              <a:rPr lang="en-US" dirty="0">
                <a:cs typeface="Calibri"/>
              </a:rPr>
              <a:t>"If someone is used to making random notes on scraps of paper surrounded by piles of files, passing on responsibilities can be problematic." (Sapin, 2013, p.186)</a:t>
            </a:r>
          </a:p>
        </p:txBody>
      </p:sp>
    </p:spTree>
    <p:extLst>
      <p:ext uri="{BB962C8B-B14F-4D97-AF65-F5344CB8AC3E}">
        <p14:creationId xmlns:p14="http://schemas.microsoft.com/office/powerpoint/2010/main" val="2609600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a:extLst>
              <a:ext uri="{FF2B5EF4-FFF2-40B4-BE49-F238E27FC236}">
                <a16:creationId xmlns:a16="http://schemas.microsoft.com/office/drawing/2014/main" id="{CB91A13C-9266-6815-A5ED-16D247959246}"/>
              </a:ext>
            </a:extLst>
          </p:cNvPr>
          <p:cNvSpPr>
            <a:spLocks noGrp="1"/>
          </p:cNvSpPr>
          <p:nvPr>
            <p:ph type="title"/>
          </p:nvPr>
        </p:nvSpPr>
        <p:spPr>
          <a:xfrm>
            <a:off x="614992" y="-152399"/>
            <a:ext cx="7411663" cy="76041"/>
          </a:xfrm>
        </p:spPr>
        <p:txBody>
          <a:bodyPr>
            <a:normAutofit fontScale="90000"/>
          </a:bodyPr>
          <a:lstStyle/>
          <a:p>
            <a:pPr algn="ctr"/>
            <a:endParaRPr lang="en-US" b="1" u="sng">
              <a:cs typeface="Calibri Light" panose="020F0302020204030204"/>
            </a:endParaRPr>
          </a:p>
        </p:txBody>
      </p:sp>
      <p:sp>
        <p:nvSpPr>
          <p:cNvPr id="8" name="Content Placeholder 7">
            <a:extLst>
              <a:ext uri="{FF2B5EF4-FFF2-40B4-BE49-F238E27FC236}">
                <a16:creationId xmlns:a16="http://schemas.microsoft.com/office/drawing/2014/main" id="{E308E399-5786-B849-D27C-7BEAB0D21D8F}"/>
              </a:ext>
            </a:extLst>
          </p:cNvPr>
          <p:cNvSpPr>
            <a:spLocks noGrp="1"/>
          </p:cNvSpPr>
          <p:nvPr>
            <p:ph idx="1"/>
          </p:nvPr>
        </p:nvSpPr>
        <p:spPr>
          <a:xfrm>
            <a:off x="514350" y="1063766"/>
            <a:ext cx="7886116" cy="3462226"/>
          </a:xfrm>
        </p:spPr>
        <p:txBody>
          <a:bodyPr>
            <a:normAutofit/>
          </a:bodyPr>
          <a:lstStyle/>
          <a:p>
            <a:pPr marL="0" indent="0">
              <a:buNone/>
            </a:pPr>
            <a:r>
              <a:rPr lang="en-US" dirty="0">
                <a:ea typeface="+mn-lt"/>
                <a:cs typeface="+mn-lt"/>
              </a:rPr>
              <a:t>To develop my personal skills I need to write things down and make notes, not to rely on my memory. To practice my formal writing skills, check for spelling and grammatical errors and to pay close attention to what I say and how I say it.</a:t>
            </a:r>
            <a:endParaRPr lang="en-US" dirty="0"/>
          </a:p>
        </p:txBody>
      </p:sp>
    </p:spTree>
    <p:extLst>
      <p:ext uri="{BB962C8B-B14F-4D97-AF65-F5344CB8AC3E}">
        <p14:creationId xmlns:p14="http://schemas.microsoft.com/office/powerpoint/2010/main" val="2311026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a:extLst>
              <a:ext uri="{FF2B5EF4-FFF2-40B4-BE49-F238E27FC236}">
                <a16:creationId xmlns:a16="http://schemas.microsoft.com/office/drawing/2014/main" id="{476DEE48-DE77-051D-5D2E-7A63055ACF36}"/>
              </a:ext>
            </a:extLst>
          </p:cNvPr>
          <p:cNvSpPr>
            <a:spLocks noGrp="1"/>
          </p:cNvSpPr>
          <p:nvPr>
            <p:ph type="title"/>
          </p:nvPr>
        </p:nvSpPr>
        <p:spPr>
          <a:xfrm>
            <a:off x="514350" y="-109267"/>
            <a:ext cx="7598569" cy="1485022"/>
          </a:xfrm>
        </p:spPr>
        <p:txBody>
          <a:bodyPr>
            <a:normAutofit/>
          </a:bodyPr>
          <a:lstStyle/>
          <a:p>
            <a:pPr algn="ctr"/>
            <a:r>
              <a:rPr lang="en-US" b="1" u="sng" dirty="0">
                <a:cs typeface="Calibri Light"/>
              </a:rPr>
              <a:t>conclusion</a:t>
            </a:r>
          </a:p>
        </p:txBody>
      </p:sp>
      <p:sp>
        <p:nvSpPr>
          <p:cNvPr id="17" name="Content Placeholder 16">
            <a:extLst>
              <a:ext uri="{FF2B5EF4-FFF2-40B4-BE49-F238E27FC236}">
                <a16:creationId xmlns:a16="http://schemas.microsoft.com/office/drawing/2014/main" id="{FC590619-16D7-A14A-BAE2-261D368EED9A}"/>
              </a:ext>
            </a:extLst>
          </p:cNvPr>
          <p:cNvSpPr>
            <a:spLocks noGrp="1"/>
          </p:cNvSpPr>
          <p:nvPr>
            <p:ph idx="1"/>
          </p:nvPr>
        </p:nvSpPr>
        <p:spPr>
          <a:xfrm>
            <a:off x="514350" y="1063766"/>
            <a:ext cx="7986757" cy="5647584"/>
          </a:xfrm>
        </p:spPr>
        <p:txBody>
          <a:bodyPr>
            <a:normAutofit/>
          </a:bodyPr>
          <a:lstStyle/>
          <a:p>
            <a:pPr marL="0" indent="0">
              <a:buNone/>
            </a:pPr>
            <a:r>
              <a:rPr lang="en-US" dirty="0">
                <a:ea typeface="+mn-lt"/>
                <a:cs typeface="+mn-lt"/>
              </a:rPr>
              <a:t>All these three skills can be practiced in my studies and transferred into a Youth Worker role. They can also be transferred into a Youth Work setting as I have discussed. Young People can be encouraged to learn these skills in the Youth Clubs by doing activities, For example, Baking- </a:t>
            </a:r>
          </a:p>
          <a:p>
            <a:pPr marL="0" indent="0">
              <a:buNone/>
            </a:pPr>
            <a:r>
              <a:rPr lang="en-US" dirty="0">
                <a:ea typeface="+mn-lt"/>
                <a:cs typeface="+mn-lt"/>
              </a:rPr>
              <a:t>Planning skills when preparing the equipment, ingredients and recipes.  </a:t>
            </a:r>
          </a:p>
          <a:p>
            <a:pPr marL="0" indent="0">
              <a:buNone/>
            </a:pPr>
            <a:r>
              <a:rPr lang="en-US" dirty="0">
                <a:ea typeface="+mn-lt"/>
                <a:cs typeface="+mn-lt"/>
              </a:rPr>
              <a:t>Reflection skills, thinking on how it went, and how it could be improved?</a:t>
            </a:r>
          </a:p>
          <a:p>
            <a:pPr marL="0" indent="0">
              <a:buNone/>
            </a:pPr>
            <a:r>
              <a:rPr lang="en-US" dirty="0">
                <a:ea typeface="+mn-lt"/>
                <a:cs typeface="+mn-lt"/>
              </a:rPr>
              <a:t>Communication skills when asking questions, listening to instructions and talking to each other</a:t>
            </a:r>
            <a:r>
              <a:rPr lang="en-US" sz="2800" dirty="0">
                <a:ea typeface="+mn-lt"/>
                <a:cs typeface="+mn-lt"/>
              </a:rPr>
              <a:t>.</a:t>
            </a:r>
          </a:p>
          <a:p>
            <a:pPr marL="0" indent="0" algn="ctr">
              <a:buNone/>
            </a:pPr>
            <a:endParaRPr lang="en-US" sz="2800" dirty="0">
              <a:ea typeface="+mn-lt"/>
              <a:cs typeface="+mn-lt"/>
            </a:endParaRPr>
          </a:p>
          <a:p>
            <a:pPr marL="0" indent="0" algn="ctr">
              <a:buNone/>
            </a:pPr>
            <a:endParaRPr lang="en-US" sz="2800" dirty="0">
              <a:ea typeface="+mn-lt"/>
              <a:cs typeface="+mn-lt"/>
            </a:endParaRPr>
          </a:p>
          <a:p>
            <a:pPr marL="0" indent="0" algn="ctr">
              <a:buNone/>
            </a:pPr>
            <a:r>
              <a:rPr lang="en-US" sz="2800" dirty="0">
                <a:ea typeface="+mn-lt"/>
                <a:cs typeface="+mn-lt"/>
              </a:rPr>
              <a:t>Thank you for your time, are there any questions?</a:t>
            </a:r>
          </a:p>
          <a:p>
            <a:pPr marL="0" indent="0">
              <a:buNone/>
            </a:pPr>
            <a:endParaRPr lang="en-US" dirty="0">
              <a:cs typeface="Calibri" panose="020F0502020204030204"/>
            </a:endParaRPr>
          </a:p>
        </p:txBody>
      </p:sp>
    </p:spTree>
    <p:extLst>
      <p:ext uri="{BB962C8B-B14F-4D97-AF65-F5344CB8AC3E}">
        <p14:creationId xmlns:p14="http://schemas.microsoft.com/office/powerpoint/2010/main" val="317850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a:extLst>
              <a:ext uri="{FF2B5EF4-FFF2-40B4-BE49-F238E27FC236}">
                <a16:creationId xmlns:a16="http://schemas.microsoft.com/office/drawing/2014/main" id="{CA20A678-D296-22C2-6BE1-817B899C1D33}"/>
              </a:ext>
            </a:extLst>
          </p:cNvPr>
          <p:cNvSpPr>
            <a:spLocks noGrp="1"/>
          </p:cNvSpPr>
          <p:nvPr>
            <p:ph type="title"/>
          </p:nvPr>
        </p:nvSpPr>
        <p:spPr>
          <a:xfrm>
            <a:off x="514350" y="-80513"/>
            <a:ext cx="7598569" cy="1370003"/>
          </a:xfrm>
        </p:spPr>
        <p:txBody>
          <a:bodyPr>
            <a:normAutofit/>
          </a:bodyPr>
          <a:lstStyle/>
          <a:p>
            <a:pPr algn="ctr"/>
            <a:r>
              <a:rPr lang="en-US" b="1" u="sng" dirty="0">
                <a:cs typeface="Calibri Light"/>
              </a:rPr>
              <a:t>Reference List</a:t>
            </a:r>
            <a:endParaRPr lang="en-US" b="1" u="sng">
              <a:cs typeface="Calibri Light"/>
            </a:endParaRPr>
          </a:p>
        </p:txBody>
      </p:sp>
      <p:sp>
        <p:nvSpPr>
          <p:cNvPr id="3" name="Content Placeholder 2">
            <a:extLst>
              <a:ext uri="{FF2B5EF4-FFF2-40B4-BE49-F238E27FC236}">
                <a16:creationId xmlns:a16="http://schemas.microsoft.com/office/drawing/2014/main" id="{29E7D9E4-168C-DB14-1F3B-8607E4FB49B8}"/>
              </a:ext>
            </a:extLst>
          </p:cNvPr>
          <p:cNvSpPr>
            <a:spLocks noGrp="1"/>
          </p:cNvSpPr>
          <p:nvPr>
            <p:ph idx="1"/>
          </p:nvPr>
        </p:nvSpPr>
        <p:spPr>
          <a:xfrm>
            <a:off x="514350" y="1006256"/>
            <a:ext cx="8202418" cy="5848868"/>
          </a:xfrm>
        </p:spPr>
        <p:txBody>
          <a:bodyPr>
            <a:normAutofit lnSpcReduction="10000"/>
          </a:bodyPr>
          <a:lstStyle/>
          <a:p>
            <a:pPr marL="0" indent="0">
              <a:lnSpc>
                <a:spcPct val="90000"/>
              </a:lnSpc>
              <a:buNone/>
            </a:pPr>
            <a:r>
              <a:rPr lang="en-US" sz="1600" dirty="0">
                <a:ea typeface="+mn-lt"/>
                <a:cs typeface="+mn-lt"/>
              </a:rPr>
              <a:t>* Cottrell, S. (2017), Critical Thinking Skills: effective analysis, argument and reflection. 3rd ed. London: Bloomsbury Publishing Plc.</a:t>
            </a:r>
            <a:endParaRPr lang="en-US" sz="1600">
              <a:cs typeface="Calibri"/>
            </a:endParaRPr>
          </a:p>
          <a:p>
            <a:pPr marL="0" indent="0">
              <a:lnSpc>
                <a:spcPct val="90000"/>
              </a:lnSpc>
              <a:buNone/>
            </a:pPr>
            <a:endParaRPr lang="en-US" sz="1600" dirty="0">
              <a:ea typeface="+mn-lt"/>
              <a:cs typeface="+mn-lt"/>
            </a:endParaRPr>
          </a:p>
          <a:p>
            <a:pPr marL="0" indent="0">
              <a:lnSpc>
                <a:spcPct val="90000"/>
              </a:lnSpc>
              <a:buNone/>
            </a:pPr>
            <a:r>
              <a:rPr lang="en-US" sz="1600" dirty="0">
                <a:ea typeface="+mn-lt"/>
                <a:cs typeface="+mn-lt"/>
              </a:rPr>
              <a:t>* Cottrell, S. (2019), The Study Skills Handbook. 5th ed. London: Bloomsbury Publishing Plc.</a:t>
            </a:r>
          </a:p>
          <a:p>
            <a:pPr marL="0" indent="0">
              <a:lnSpc>
                <a:spcPct val="90000"/>
              </a:lnSpc>
              <a:buNone/>
            </a:pPr>
            <a:endParaRPr lang="en-US" sz="1600" dirty="0">
              <a:ea typeface="+mn-lt"/>
              <a:cs typeface="+mn-lt"/>
            </a:endParaRPr>
          </a:p>
          <a:p>
            <a:pPr marL="0" indent="0">
              <a:lnSpc>
                <a:spcPct val="90000"/>
              </a:lnSpc>
              <a:buNone/>
            </a:pPr>
            <a:r>
              <a:rPr lang="en-US" sz="1600" dirty="0">
                <a:ea typeface="+mn-lt"/>
                <a:cs typeface="+mn-lt"/>
              </a:rPr>
              <a:t>* Gibbs, G. (1988), Learning by Doing: A guide to teaching and learning methods. Oxford: Further Education Unit, Oxford Polytechnic.</a:t>
            </a:r>
          </a:p>
          <a:p>
            <a:pPr marL="0" indent="0">
              <a:lnSpc>
                <a:spcPct val="90000"/>
              </a:lnSpc>
              <a:buNone/>
            </a:pPr>
            <a:endParaRPr lang="en-US" sz="1600" dirty="0">
              <a:ea typeface="+mn-lt"/>
              <a:cs typeface="+mn-lt"/>
            </a:endParaRPr>
          </a:p>
          <a:p>
            <a:pPr marL="0" indent="0">
              <a:lnSpc>
                <a:spcPct val="90000"/>
              </a:lnSpc>
              <a:buNone/>
            </a:pPr>
            <a:r>
              <a:rPr lang="en-US" sz="1600" dirty="0">
                <a:ea typeface="+mn-lt"/>
                <a:cs typeface="+mn-lt"/>
              </a:rPr>
              <a:t>* Ingram, G. Harris, J. (1988), Delivering Good Youth Work. Dorset: Russell House Publishing Ltd.</a:t>
            </a:r>
          </a:p>
          <a:p>
            <a:pPr marL="0" indent="0">
              <a:lnSpc>
                <a:spcPct val="90000"/>
              </a:lnSpc>
              <a:buNone/>
            </a:pPr>
            <a:endParaRPr lang="en-US" sz="1600" dirty="0">
              <a:ea typeface="+mn-lt"/>
              <a:cs typeface="+mn-lt"/>
            </a:endParaRPr>
          </a:p>
          <a:p>
            <a:pPr marL="0" indent="0">
              <a:lnSpc>
                <a:spcPct val="90000"/>
              </a:lnSpc>
              <a:buNone/>
            </a:pPr>
            <a:r>
              <a:rPr lang="en-US" sz="1600" dirty="0">
                <a:ea typeface="+mn-lt"/>
                <a:cs typeface="+mn-lt"/>
              </a:rPr>
              <a:t>* Sapin, K. (2013), Essential Skills for Youth Work Practice. 2nd ed. London: SAGE Publications Ltd.</a:t>
            </a:r>
          </a:p>
          <a:p>
            <a:pPr marL="0" indent="0">
              <a:lnSpc>
                <a:spcPct val="90000"/>
              </a:lnSpc>
              <a:buNone/>
            </a:pPr>
            <a:endParaRPr lang="en-US" sz="1600" dirty="0">
              <a:ea typeface="+mn-lt"/>
              <a:cs typeface="+mn-lt"/>
            </a:endParaRPr>
          </a:p>
          <a:p>
            <a:pPr marL="0" indent="0">
              <a:lnSpc>
                <a:spcPct val="90000"/>
              </a:lnSpc>
              <a:buNone/>
            </a:pPr>
            <a:r>
              <a:rPr lang="en-US" sz="1600" dirty="0">
                <a:ea typeface="+mn-lt"/>
                <a:cs typeface="+mn-lt"/>
              </a:rPr>
              <a:t>* Skills Youn Need (2022), </a:t>
            </a:r>
            <a:r>
              <a:rPr lang="en-US" sz="1600" i="1" dirty="0">
                <a:ea typeface="+mn-lt"/>
                <a:cs typeface="+mn-lt"/>
              </a:rPr>
              <a:t>What is Communication?</a:t>
            </a:r>
            <a:r>
              <a:rPr lang="en-US" sz="1600" dirty="0">
                <a:ea typeface="+mn-lt"/>
                <a:cs typeface="+mn-lt"/>
              </a:rPr>
              <a:t> [Online] Available at: </a:t>
            </a:r>
            <a:r>
              <a:rPr lang="en-US" sz="1600" dirty="0">
                <a:ea typeface="+mn-lt"/>
                <a:cs typeface="+mn-lt"/>
                <a:hlinkClick r:id="rId4"/>
              </a:rPr>
              <a:t>https://www.skillsyouneed.com/ips/what-is-communication.html</a:t>
            </a:r>
            <a:r>
              <a:rPr lang="en-US" sz="1600" dirty="0">
                <a:ea typeface="+mn-lt"/>
                <a:cs typeface="+mn-lt"/>
              </a:rPr>
              <a:t> (Accessed: 26th November 2022)</a:t>
            </a:r>
          </a:p>
          <a:p>
            <a:pPr marL="0" indent="0">
              <a:lnSpc>
                <a:spcPct val="90000"/>
              </a:lnSpc>
              <a:buNone/>
            </a:pPr>
            <a:endParaRPr lang="en-US" sz="1600" dirty="0">
              <a:ea typeface="+mn-lt"/>
              <a:cs typeface="+mn-lt"/>
            </a:endParaRPr>
          </a:p>
          <a:p>
            <a:pPr marL="0" indent="0">
              <a:lnSpc>
                <a:spcPct val="90000"/>
              </a:lnSpc>
              <a:buNone/>
            </a:pPr>
            <a:r>
              <a:rPr lang="en-US" sz="1600" dirty="0">
                <a:ea typeface="+mn-lt"/>
                <a:cs typeface="+mn-lt"/>
              </a:rPr>
              <a:t>* Wood, J. (2000), </a:t>
            </a:r>
            <a:r>
              <a:rPr lang="en-US" sz="1600" i="1" dirty="0">
                <a:ea typeface="+mn-lt"/>
                <a:cs typeface="+mn-lt"/>
              </a:rPr>
              <a:t>The Naomie Planning Model</a:t>
            </a:r>
            <a:r>
              <a:rPr lang="en-US" sz="1600" dirty="0">
                <a:ea typeface="+mn-lt"/>
                <a:cs typeface="+mn-lt"/>
              </a:rPr>
              <a:t>. [Online] Available at: </a:t>
            </a:r>
            <a:r>
              <a:rPr lang="en-US" sz="1600" dirty="0">
                <a:ea typeface="+mn-lt"/>
                <a:cs typeface="+mn-lt"/>
                <a:hlinkClick r:id="rId5"/>
              </a:rPr>
              <a:t>https://youthworkcentral.tripod.com/naomie.htm</a:t>
            </a:r>
            <a:r>
              <a:rPr lang="en-US" sz="1600" dirty="0">
                <a:ea typeface="+mn-lt"/>
                <a:cs typeface="+mn-lt"/>
              </a:rPr>
              <a:t> (Accessed:24th November 2022)</a:t>
            </a:r>
          </a:p>
          <a:p>
            <a:pPr marL="0" indent="0">
              <a:lnSpc>
                <a:spcPct val="90000"/>
              </a:lnSpc>
              <a:buNone/>
            </a:pPr>
            <a:endParaRPr lang="en-US" sz="1600" dirty="0">
              <a:cs typeface="Calibri" panose="020F0502020204030204"/>
            </a:endParaRPr>
          </a:p>
          <a:p>
            <a:pPr marL="0" indent="0">
              <a:lnSpc>
                <a:spcPct val="90000"/>
              </a:lnSpc>
              <a:buNone/>
            </a:pPr>
            <a:r>
              <a:rPr lang="en-US" sz="1600" dirty="0">
                <a:cs typeface="Calibri" panose="020F0502020204030204"/>
              </a:rPr>
              <a:t>* </a:t>
            </a:r>
            <a:r>
              <a:rPr lang="en-US" sz="1600" dirty="0" err="1">
                <a:cs typeface="Calibri" panose="020F0502020204030204"/>
              </a:rPr>
              <a:t>Batsleer</a:t>
            </a:r>
            <a:r>
              <a:rPr lang="en-US" sz="1600" dirty="0">
                <a:cs typeface="Calibri" panose="020F0502020204030204"/>
              </a:rPr>
              <a:t>, J. Davies, B. (2011), What is Youth Work?. Exeter: Learning Matters Ltd.</a:t>
            </a:r>
          </a:p>
        </p:txBody>
      </p:sp>
    </p:spTree>
    <p:extLst>
      <p:ext uri="{BB962C8B-B14F-4D97-AF65-F5344CB8AC3E}">
        <p14:creationId xmlns:p14="http://schemas.microsoft.com/office/powerpoint/2010/main" val="10781101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On-screen Show (4:3)</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Carina walters (2206384)</vt:lpstr>
      <vt:lpstr>Introduction</vt:lpstr>
      <vt:lpstr>Planning</vt:lpstr>
      <vt:lpstr>I would like to forward my personal development in this area by exploring:   The N.A.O.M.I.E Planning Model Needs Aims Objectives Methods Implementation Evaluation  Woods (2000) offers a good information source. </vt:lpstr>
      <vt:lpstr>Reflection</vt:lpstr>
      <vt:lpstr>PowerPoint Presentation</vt:lpstr>
      <vt:lpstr>Communication</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1642</cp:revision>
  <dcterms:created xsi:type="dcterms:W3CDTF">2022-11-23T15:53:50Z</dcterms:created>
  <dcterms:modified xsi:type="dcterms:W3CDTF">2022-11-29T21:50:20Z</dcterms:modified>
</cp:coreProperties>
</file>