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94660"/>
  </p:normalViewPr>
  <p:slideViewPr>
    <p:cSldViewPr snapToGrid="0">
      <p:cViewPr varScale="1">
        <p:scale>
          <a:sx n="86" d="100"/>
          <a:sy n="86" d="100"/>
        </p:scale>
        <p:origin x="48"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5819B0C0-640C-48CF-AA08-779AFEE2DE66}"/>
    <pc:docChg chg="delSld">
      <pc:chgData name="Maria Heffernan" userId="4d9eba02-b8e8-4648-a199-ce89b84b8b1e" providerId="ADAL" clId="{5819B0C0-640C-48CF-AA08-779AFEE2DE66}" dt="2023-05-14T11:51:04.609" v="5" actId="47"/>
      <pc:docMkLst>
        <pc:docMk/>
      </pc:docMkLst>
      <pc:sldChg chg="del">
        <pc:chgData name="Maria Heffernan" userId="4d9eba02-b8e8-4648-a199-ce89b84b8b1e" providerId="ADAL" clId="{5819B0C0-640C-48CF-AA08-779AFEE2DE66}" dt="2023-05-14T11:51:04.609" v="5" actId="47"/>
        <pc:sldMkLst>
          <pc:docMk/>
          <pc:sldMk cId="1443005931" sldId="264"/>
        </pc:sldMkLst>
      </pc:sldChg>
      <pc:sldChg chg="del">
        <pc:chgData name="Maria Heffernan" userId="4d9eba02-b8e8-4648-a199-ce89b84b8b1e" providerId="ADAL" clId="{5819B0C0-640C-48CF-AA08-779AFEE2DE66}" dt="2023-05-14T11:50:58.522" v="4" actId="47"/>
        <pc:sldMkLst>
          <pc:docMk/>
          <pc:sldMk cId="3209557215" sldId="265"/>
        </pc:sldMkLst>
      </pc:sldChg>
      <pc:sldChg chg="del">
        <pc:chgData name="Maria Heffernan" userId="4d9eba02-b8e8-4648-a199-ce89b84b8b1e" providerId="ADAL" clId="{5819B0C0-640C-48CF-AA08-779AFEE2DE66}" dt="2023-05-14T11:50:57.653" v="3" actId="47"/>
        <pc:sldMkLst>
          <pc:docMk/>
          <pc:sldMk cId="3463286988" sldId="266"/>
        </pc:sldMkLst>
      </pc:sldChg>
      <pc:sldChg chg="del">
        <pc:chgData name="Maria Heffernan" userId="4d9eba02-b8e8-4648-a199-ce89b84b8b1e" providerId="ADAL" clId="{5819B0C0-640C-48CF-AA08-779AFEE2DE66}" dt="2023-05-14T11:50:53.695" v="2" actId="47"/>
        <pc:sldMkLst>
          <pc:docMk/>
          <pc:sldMk cId="3999419280" sldId="267"/>
        </pc:sldMkLst>
      </pc:sldChg>
      <pc:sldChg chg="del">
        <pc:chgData name="Maria Heffernan" userId="4d9eba02-b8e8-4648-a199-ce89b84b8b1e" providerId="ADAL" clId="{5819B0C0-640C-48CF-AA08-779AFEE2DE66}" dt="2023-05-14T11:50:50.895" v="0" actId="47"/>
        <pc:sldMkLst>
          <pc:docMk/>
          <pc:sldMk cId="3002346672" sldId="268"/>
        </pc:sldMkLst>
      </pc:sldChg>
      <pc:sldChg chg="del">
        <pc:chgData name="Maria Heffernan" userId="4d9eba02-b8e8-4648-a199-ce89b84b8b1e" providerId="ADAL" clId="{5819B0C0-640C-48CF-AA08-779AFEE2DE66}" dt="2023-05-14T11:50:52.709" v="1" actId="47"/>
        <pc:sldMkLst>
          <pc:docMk/>
          <pc:sldMk cId="4078870315"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BEB6D7-2EF1-45E2-ABF5-13F4F7148EFE}" type="datetimeFigureOut">
              <a:rPr lang="en-GB" smtClean="0"/>
              <a:t>14/05/2023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6D0FBA-E9FD-4ADE-878D-22FBFDAE537B}" type="slidenum">
              <a:rPr lang="en-GB" smtClean="0"/>
              <a:t>‹#›</a:t>
            </a:fld>
            <a:endParaRPr lang="en-GB"/>
          </a:p>
        </p:txBody>
      </p:sp>
    </p:spTree>
    <p:extLst>
      <p:ext uri="{BB962C8B-B14F-4D97-AF65-F5344CB8AC3E}">
        <p14:creationId xmlns:p14="http://schemas.microsoft.com/office/powerpoint/2010/main" val="41946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depicts the flow: strategy originates from stakeholders, whose wishes are processed</a:t>
            </a:r>
          </a:p>
          <a:p>
            <a:r>
              <a:rPr lang="en-GB" dirty="0"/>
              <a:t>through governance and social responsibility screens before finally being put into action.</a:t>
            </a:r>
          </a:p>
          <a:p>
            <a:endParaRPr lang="en-GB" dirty="0"/>
          </a:p>
          <a:p>
            <a:r>
              <a:rPr lang="en-GB" dirty="0"/>
              <a:t>Strategic decisions are influenced by the expectations of stakeholders. Stakeholders are those who have some kind of stake in the future of the business. More formally, stakeholders are those individuals or groups that depend on an organisation to fulfil their own goals and on whom, in turn, the organisation depends.</a:t>
            </a:r>
          </a:p>
        </p:txBody>
      </p:sp>
      <p:sp>
        <p:nvSpPr>
          <p:cNvPr id="4" name="Slide Number Placeholder 3"/>
          <p:cNvSpPr>
            <a:spLocks noGrp="1"/>
          </p:cNvSpPr>
          <p:nvPr>
            <p:ph type="sldNum" sz="quarter" idx="5"/>
          </p:nvPr>
        </p:nvSpPr>
        <p:spPr/>
        <p:txBody>
          <a:bodyPr/>
          <a:lstStyle/>
          <a:p>
            <a:fld id="{6F6D0FBA-E9FD-4ADE-878D-22FBFDAE537B}" type="slidenum">
              <a:rPr lang="en-GB" smtClean="0"/>
              <a:t>2</a:t>
            </a:fld>
            <a:endParaRPr lang="en-GB"/>
          </a:p>
        </p:txBody>
      </p:sp>
    </p:spTree>
    <p:extLst>
      <p:ext uri="{BB962C8B-B14F-4D97-AF65-F5344CB8AC3E}">
        <p14:creationId xmlns:p14="http://schemas.microsoft.com/office/powerpoint/2010/main" val="4096017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Freeman identified five stakeholder groups: -</a:t>
            </a:r>
          </a:p>
          <a:p>
            <a:r>
              <a:rPr lang="en-GB" dirty="0"/>
              <a:t>• Economic stakeholders, including suppliers, customers, distributors, banks and owners (shareholders).</a:t>
            </a:r>
          </a:p>
          <a:p>
            <a:r>
              <a:rPr lang="en-GB" dirty="0"/>
              <a:t>• Social/political stakeholders, such as policy-makers, local councils, regulators and government agencies that may influence the strategy directly or via the context in which strategy is developed.</a:t>
            </a:r>
          </a:p>
          <a:p>
            <a:r>
              <a:rPr lang="en-GB" dirty="0"/>
              <a:t>• Technological stakeholders, such as key adopters, standards agencies and ecosystem members supplying complementary products or services (e.g. applications for particular</a:t>
            </a:r>
          </a:p>
          <a:p>
            <a:r>
              <a:rPr lang="en-GB" dirty="0"/>
              <a:t>mobile phones).</a:t>
            </a:r>
          </a:p>
          <a:p>
            <a:r>
              <a:rPr lang="en-GB" dirty="0"/>
              <a:t>• Community and society stakeholders, who are affected by what an organisation does: for</a:t>
            </a:r>
          </a:p>
          <a:p>
            <a:r>
              <a:rPr lang="en-GB" dirty="0"/>
              <a:t>example, those who live close to a factory or, indeed, groups in the wider society. These stakeholders typically lack the formal powers of social/political stakeholders such as local councils, but may form activist groups to influence the organisation.</a:t>
            </a:r>
          </a:p>
          <a:p>
            <a:r>
              <a:rPr lang="en-GB" dirty="0"/>
              <a:t>• Internal stakeholders, who may be specialised departments, local offices and factories or employees at different levels in the hierarchy.</a:t>
            </a:r>
          </a:p>
          <a:p>
            <a:endParaRPr lang="en-GB" dirty="0"/>
          </a:p>
          <a:p>
            <a:r>
              <a:rPr lang="en-GB" dirty="0"/>
              <a:t>But there could be more?</a:t>
            </a:r>
          </a:p>
          <a:p>
            <a:r>
              <a:rPr lang="en-GB" dirty="0"/>
              <a:t>Recall the Macro environment and the "MEGA", from a sustainability/ climate change perspective, and the natural ecosystems</a:t>
            </a:r>
          </a:p>
        </p:txBody>
      </p:sp>
      <p:sp>
        <p:nvSpPr>
          <p:cNvPr id="4" name="Slide Number Placeholder 3"/>
          <p:cNvSpPr>
            <a:spLocks noGrp="1"/>
          </p:cNvSpPr>
          <p:nvPr>
            <p:ph type="sldNum" sz="quarter" idx="5"/>
          </p:nvPr>
        </p:nvSpPr>
        <p:spPr/>
        <p:txBody>
          <a:bodyPr/>
          <a:lstStyle/>
          <a:p>
            <a:fld id="{6F6D0FBA-E9FD-4ADE-878D-22FBFDAE537B}" type="slidenum">
              <a:rPr lang="en-GB" smtClean="0"/>
              <a:t>3</a:t>
            </a:fld>
            <a:endParaRPr lang="en-GB"/>
          </a:p>
        </p:txBody>
      </p:sp>
    </p:spTree>
    <p:extLst>
      <p:ext uri="{BB962C8B-B14F-4D97-AF65-F5344CB8AC3E}">
        <p14:creationId xmlns:p14="http://schemas.microsoft.com/office/powerpoint/2010/main" val="2520776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a climate change/ ecological perspective, what stakeholders can be added?</a:t>
            </a:r>
          </a:p>
        </p:txBody>
      </p:sp>
      <p:sp>
        <p:nvSpPr>
          <p:cNvPr id="4" name="Slide Number Placeholder 3"/>
          <p:cNvSpPr>
            <a:spLocks noGrp="1"/>
          </p:cNvSpPr>
          <p:nvPr>
            <p:ph type="sldNum" sz="quarter" idx="5"/>
          </p:nvPr>
        </p:nvSpPr>
        <p:spPr/>
        <p:txBody>
          <a:bodyPr/>
          <a:lstStyle/>
          <a:p>
            <a:fld id="{6F6D0FBA-E9FD-4ADE-878D-22FBFDAE537B}" type="slidenum">
              <a:rPr lang="en-GB" smtClean="0"/>
              <a:t>4</a:t>
            </a:fld>
            <a:endParaRPr lang="en-GB"/>
          </a:p>
        </p:txBody>
      </p:sp>
    </p:spTree>
    <p:extLst>
      <p:ext uri="{BB962C8B-B14F-4D97-AF65-F5344CB8AC3E}">
        <p14:creationId xmlns:p14="http://schemas.microsoft.com/office/powerpoint/2010/main" val="18171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stakeholder concept, and its sensitivity to different wants, helps to understand the organisational politics of strategic decision-making. Taking stakeholder expectations and influence into account is an important aspect of strategic choice</a:t>
            </a:r>
          </a:p>
        </p:txBody>
      </p:sp>
      <p:sp>
        <p:nvSpPr>
          <p:cNvPr id="4" name="Slide Number Placeholder 3"/>
          <p:cNvSpPr>
            <a:spLocks noGrp="1"/>
          </p:cNvSpPr>
          <p:nvPr>
            <p:ph type="sldNum" sz="quarter" idx="5"/>
          </p:nvPr>
        </p:nvSpPr>
        <p:spPr/>
        <p:txBody>
          <a:bodyPr/>
          <a:lstStyle/>
          <a:p>
            <a:fld id="{6F6D0FBA-E9FD-4ADE-878D-22FBFDAE537B}" type="slidenum">
              <a:rPr lang="en-GB" smtClean="0"/>
              <a:t>5</a:t>
            </a:fld>
            <a:endParaRPr lang="en-GB"/>
          </a:p>
        </p:txBody>
      </p:sp>
    </p:spTree>
    <p:extLst>
      <p:ext uri="{BB962C8B-B14F-4D97-AF65-F5344CB8AC3E}">
        <p14:creationId xmlns:p14="http://schemas.microsoft.com/office/powerpoint/2010/main" val="2142906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that there are often so many stakeholders, it is useful to categorise them according to their likely influence on strategic decisions. Stakeholder mapping identifies stakeholder</a:t>
            </a:r>
          </a:p>
          <a:p>
            <a:r>
              <a:rPr lang="en-GB" dirty="0"/>
              <a:t>power and attention in order to understand strategic priorities</a:t>
            </a:r>
          </a:p>
        </p:txBody>
      </p:sp>
      <p:sp>
        <p:nvSpPr>
          <p:cNvPr id="4" name="Slide Number Placeholder 3"/>
          <p:cNvSpPr>
            <a:spLocks noGrp="1"/>
          </p:cNvSpPr>
          <p:nvPr>
            <p:ph type="sldNum" sz="quarter" idx="5"/>
          </p:nvPr>
        </p:nvSpPr>
        <p:spPr/>
        <p:txBody>
          <a:bodyPr/>
          <a:lstStyle/>
          <a:p>
            <a:fld id="{6F6D0FBA-E9FD-4ADE-878D-22FBFDAE537B}" type="slidenum">
              <a:rPr lang="en-GB" smtClean="0"/>
              <a:t>6</a:t>
            </a:fld>
            <a:endParaRPr lang="en-GB"/>
          </a:p>
        </p:txBody>
      </p:sp>
    </p:spTree>
    <p:extLst>
      <p:ext uri="{BB962C8B-B14F-4D97-AF65-F5344CB8AC3E}">
        <p14:creationId xmlns:p14="http://schemas.microsoft.com/office/powerpoint/2010/main" val="3099944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coalitions of supportive stakeholders is therefore crucial to strategy.</a:t>
            </a:r>
          </a:p>
          <a:p>
            <a:r>
              <a:rPr lang="en-GB" dirty="0"/>
              <a:t>It is therefore important to understand the power different stakeholders have and their likely attention to issues. These two dimensions form the basis of the power/attention matrix</a:t>
            </a:r>
          </a:p>
        </p:txBody>
      </p:sp>
      <p:sp>
        <p:nvSpPr>
          <p:cNvPr id="4" name="Slide Number Placeholder 3"/>
          <p:cNvSpPr>
            <a:spLocks noGrp="1"/>
          </p:cNvSpPr>
          <p:nvPr>
            <p:ph type="sldNum" sz="quarter" idx="5"/>
          </p:nvPr>
        </p:nvSpPr>
        <p:spPr/>
        <p:txBody>
          <a:bodyPr/>
          <a:lstStyle/>
          <a:p>
            <a:fld id="{6F6D0FBA-E9FD-4ADE-878D-22FBFDAE537B}" type="slidenum">
              <a:rPr lang="en-GB" smtClean="0"/>
              <a:t>7</a:t>
            </a:fld>
            <a:endParaRPr lang="en-GB"/>
          </a:p>
        </p:txBody>
      </p:sp>
    </p:spTree>
    <p:extLst>
      <p:ext uri="{BB962C8B-B14F-4D97-AF65-F5344CB8AC3E}">
        <p14:creationId xmlns:p14="http://schemas.microsoft.com/office/powerpoint/2010/main" val="4010311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within organisations, we have to be aware of the management/ ownership of the organisation - what is their scale? intent? their vision, mission, values...?</a:t>
            </a:r>
          </a:p>
        </p:txBody>
      </p:sp>
      <p:sp>
        <p:nvSpPr>
          <p:cNvPr id="4" name="Slide Number Placeholder 3"/>
          <p:cNvSpPr>
            <a:spLocks noGrp="1"/>
          </p:cNvSpPr>
          <p:nvPr>
            <p:ph type="sldNum" sz="quarter" idx="5"/>
          </p:nvPr>
        </p:nvSpPr>
        <p:spPr/>
        <p:txBody>
          <a:bodyPr/>
          <a:lstStyle/>
          <a:p>
            <a:fld id="{6F6D0FBA-E9FD-4ADE-878D-22FBFDAE537B}" type="slidenum">
              <a:rPr lang="en-GB" smtClean="0"/>
              <a:t>8</a:t>
            </a:fld>
            <a:endParaRPr lang="en-GB"/>
          </a:p>
        </p:txBody>
      </p:sp>
    </p:spTree>
    <p:extLst>
      <p:ext uri="{BB962C8B-B14F-4D97-AF65-F5344CB8AC3E}">
        <p14:creationId xmlns:p14="http://schemas.microsoft.com/office/powerpoint/2010/main" val="3943696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4907B-CBE9-49A7-B0AE-996C85C43D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540EE8-4701-46F3-8D5F-4188EA92DC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7A1BE8-3922-4ED9-85C0-EA378738933F}"/>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5" name="Footer Placeholder 4">
            <a:extLst>
              <a:ext uri="{FF2B5EF4-FFF2-40B4-BE49-F238E27FC236}">
                <a16:creationId xmlns:a16="http://schemas.microsoft.com/office/drawing/2014/main" id="{D8A76C20-0FD5-45A6-9316-3BB5CB7F5B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6B0DC-B34C-4801-93F2-7894916D4C4D}"/>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3967936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144E7-346D-49F4-871F-BD7EDE5364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61A772-26D8-4DFB-A7BC-7D9C7EB58C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2AEB60-37F1-452E-BB10-104FA9F3AA84}"/>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5" name="Footer Placeholder 4">
            <a:extLst>
              <a:ext uri="{FF2B5EF4-FFF2-40B4-BE49-F238E27FC236}">
                <a16:creationId xmlns:a16="http://schemas.microsoft.com/office/drawing/2014/main" id="{BBE2D806-4D71-4F3B-9A6E-7514AB3504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9A8A6F-3FCD-421A-9BCA-B15C5D3F44C7}"/>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3376968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6F0DC-1799-4AAE-A604-96B8B066D7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6722A0-22E9-4092-907A-8AECAB8FF0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EA4ABF-980A-430C-828F-CF8151A66458}"/>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5" name="Footer Placeholder 4">
            <a:extLst>
              <a:ext uri="{FF2B5EF4-FFF2-40B4-BE49-F238E27FC236}">
                <a16:creationId xmlns:a16="http://schemas.microsoft.com/office/drawing/2014/main" id="{408B121A-DFCD-4498-A5E8-480614811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C1B1EA-4F91-4C96-B387-7F2652E99A02}"/>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645419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CE282-B3B4-4E4E-94CE-F5D8904DF3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638DE3-F359-4CBE-8881-EBE5F15940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AED1BE-D1D2-43E5-AA87-6E8740B1AB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C92726-D2C8-41E5-A391-9E388E592CA4}"/>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6" name="Footer Placeholder 5">
            <a:extLst>
              <a:ext uri="{FF2B5EF4-FFF2-40B4-BE49-F238E27FC236}">
                <a16:creationId xmlns:a16="http://schemas.microsoft.com/office/drawing/2014/main" id="{0F52D606-60D1-4E2F-AA31-F39E60874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FAC386-D592-4B25-AC72-BBDA3124BA8A}"/>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57536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6B159-B91C-4AE3-A12F-E797F2D422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1DDB4B-E27E-48E3-8122-D01DDA278A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862872-3B44-44D9-B2C4-77482852D8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3A6009-1089-4683-AB75-FF9D896385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033B3D-E881-4D81-AB44-D6FDABB147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E9D856-F7FB-442D-B124-090A1FEEBE6A}"/>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8" name="Footer Placeholder 7">
            <a:extLst>
              <a:ext uri="{FF2B5EF4-FFF2-40B4-BE49-F238E27FC236}">
                <a16:creationId xmlns:a16="http://schemas.microsoft.com/office/drawing/2014/main" id="{A7E4F723-A4CA-4F04-9DE2-1BCAAE7771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5ED47F-282E-43E9-A9DD-70DBA741F496}"/>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1671181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379B-DC5C-4AA0-ADF9-1D2A16B773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448F3A-1772-4B6F-8DA8-194D25458E51}"/>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4" name="Footer Placeholder 3">
            <a:extLst>
              <a:ext uri="{FF2B5EF4-FFF2-40B4-BE49-F238E27FC236}">
                <a16:creationId xmlns:a16="http://schemas.microsoft.com/office/drawing/2014/main" id="{EEDABA2E-9F47-4327-B265-06F8407C5D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920C39-66DD-4D63-9531-4E001CF3DC5F}"/>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1391961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12D909-66B9-4474-9336-377562A04072}"/>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3" name="Footer Placeholder 2">
            <a:extLst>
              <a:ext uri="{FF2B5EF4-FFF2-40B4-BE49-F238E27FC236}">
                <a16:creationId xmlns:a16="http://schemas.microsoft.com/office/drawing/2014/main" id="{D0C64692-251B-4C84-9253-A99227CC48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1CC5B7-316F-46C7-9A5A-B9F28969DB21}"/>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3380312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0B084-53DA-4010-86C2-A5548A2029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CC07B8-19C1-43BB-9573-08895B35D2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0D0594-2280-488B-98EC-19EFCC6772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91E7F3-F636-4F46-A833-BEBADFAF115B}"/>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6" name="Footer Placeholder 5">
            <a:extLst>
              <a:ext uri="{FF2B5EF4-FFF2-40B4-BE49-F238E27FC236}">
                <a16:creationId xmlns:a16="http://schemas.microsoft.com/office/drawing/2014/main" id="{A4EE468C-8125-4852-B6C2-E3B31D9533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D8188C-0A61-45B7-8579-CED9425676C4}"/>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26518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0DAC6-DB3B-47C1-8F19-874B6C732E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6F99EC-3660-485E-8B25-7C086A4EF4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EBE10B-52D6-4FB7-84B2-0C4D57DECD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03ED0-35BB-45DF-9FD2-189147517509}"/>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6" name="Footer Placeholder 5">
            <a:extLst>
              <a:ext uri="{FF2B5EF4-FFF2-40B4-BE49-F238E27FC236}">
                <a16:creationId xmlns:a16="http://schemas.microsoft.com/office/drawing/2014/main" id="{CD92CCCC-1A21-440B-8460-B1DF8D4321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BCD770-E64B-434C-AF37-0C3DAAC375FB}"/>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102664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94EAF-0E65-446E-87CC-AD00FFF3B5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887A0C-99C1-4129-84F9-9CCAE16AC9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2D45FE-C265-4DE0-B589-31CB558C0163}"/>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5" name="Footer Placeholder 4">
            <a:extLst>
              <a:ext uri="{FF2B5EF4-FFF2-40B4-BE49-F238E27FC236}">
                <a16:creationId xmlns:a16="http://schemas.microsoft.com/office/drawing/2014/main" id="{61D867AD-0061-42B7-97A4-6B7515D9F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B084E6-D363-4329-AB41-2440CFDF472E}"/>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4027885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62A9EA-8A09-43DB-9575-4E31FCA0F4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A5DF31-03A7-44C5-A018-D433D47AEE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7E9AF8-D33C-4DB7-9ABD-6099DF38216B}"/>
              </a:ext>
            </a:extLst>
          </p:cNvPr>
          <p:cNvSpPr>
            <a:spLocks noGrp="1"/>
          </p:cNvSpPr>
          <p:nvPr>
            <p:ph type="dt" sz="half" idx="10"/>
          </p:nvPr>
        </p:nvSpPr>
        <p:spPr/>
        <p:txBody>
          <a:bodyPr/>
          <a:lstStyle/>
          <a:p>
            <a:fld id="{2D0A3021-7AF4-41EF-A74D-402A338A10AE}" type="datetimeFigureOut">
              <a:rPr lang="en-GB" smtClean="0"/>
              <a:t>14/05/2023</a:t>
            </a:fld>
            <a:endParaRPr lang="en-GB"/>
          </a:p>
        </p:txBody>
      </p:sp>
      <p:sp>
        <p:nvSpPr>
          <p:cNvPr id="5" name="Footer Placeholder 4">
            <a:extLst>
              <a:ext uri="{FF2B5EF4-FFF2-40B4-BE49-F238E27FC236}">
                <a16:creationId xmlns:a16="http://schemas.microsoft.com/office/drawing/2014/main" id="{54727129-B275-40C1-98D1-4AA8C0AFB1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638FB-6794-4497-94F0-57400939E7BD}"/>
              </a:ext>
            </a:extLst>
          </p:cNvPr>
          <p:cNvSpPr>
            <a:spLocks noGrp="1"/>
          </p:cNvSpPr>
          <p:nvPr>
            <p:ph type="sldNum" sz="quarter" idx="12"/>
          </p:nvPr>
        </p:nvSpPr>
        <p:spPr/>
        <p:txBody>
          <a:bodyPr/>
          <a:lstStyle/>
          <a:p>
            <a:fld id="{6C5D1D7D-745C-4CB6-8084-60D61A28EE2F}" type="slidenum">
              <a:rPr lang="en-GB" smtClean="0"/>
              <a:t>‹#›</a:t>
            </a:fld>
            <a:endParaRPr lang="en-GB"/>
          </a:p>
        </p:txBody>
      </p:sp>
    </p:spTree>
    <p:extLst>
      <p:ext uri="{BB962C8B-B14F-4D97-AF65-F5344CB8AC3E}">
        <p14:creationId xmlns:p14="http://schemas.microsoft.com/office/powerpoint/2010/main" val="1034545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9BCC5F-0B6F-4DF4-8870-F901F7BF2F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6592D-C11E-4FF7-9AA3-6948661D4F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EDA65-D990-4EE2-96D1-883F5AF9E7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0A3021-7AF4-41EF-A74D-402A338A10AE}" type="datetimeFigureOut">
              <a:rPr lang="en-GB" smtClean="0"/>
              <a:t>14/05/2023</a:t>
            </a:fld>
            <a:endParaRPr lang="en-GB"/>
          </a:p>
        </p:txBody>
      </p:sp>
      <p:sp>
        <p:nvSpPr>
          <p:cNvPr id="5" name="Footer Placeholder 4">
            <a:extLst>
              <a:ext uri="{FF2B5EF4-FFF2-40B4-BE49-F238E27FC236}">
                <a16:creationId xmlns:a16="http://schemas.microsoft.com/office/drawing/2014/main" id="{FC028FED-BC48-4742-A275-94C92B63DC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5BA901-1B23-47B6-B55C-5FF1227B2F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5D1D7D-745C-4CB6-8084-60D61A28EE2F}" type="slidenum">
              <a:rPr lang="en-GB" smtClean="0"/>
              <a:t>‹#›</a:t>
            </a:fld>
            <a:endParaRPr lang="en-GB"/>
          </a:p>
        </p:txBody>
      </p:sp>
    </p:spTree>
    <p:extLst>
      <p:ext uri="{BB962C8B-B14F-4D97-AF65-F5344CB8AC3E}">
        <p14:creationId xmlns:p14="http://schemas.microsoft.com/office/powerpoint/2010/main" val="3361086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BF57-5048-489E-BF72-D8C63D27A33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CC4EEA2-970C-441E-B31C-CE00AA81730A}"/>
              </a:ext>
            </a:extLst>
          </p:cNvPr>
          <p:cNvSpPr>
            <a:spLocks noGrp="1"/>
          </p:cNvSpPr>
          <p:nvPr>
            <p:ph type="subTitle" idx="1"/>
          </p:nvPr>
        </p:nvSpPr>
        <p:spPr/>
        <p:txBody>
          <a:bodyPr/>
          <a:lstStyle/>
          <a:p>
            <a:endParaRPr lang="en-GB"/>
          </a:p>
        </p:txBody>
      </p:sp>
      <p:pic>
        <p:nvPicPr>
          <p:cNvPr id="5" name="Picture 4" descr="A picture containing graphical user interface&#10;&#10;Description automatically generated">
            <a:extLst>
              <a:ext uri="{FF2B5EF4-FFF2-40B4-BE49-F238E27FC236}">
                <a16:creationId xmlns:a16="http://schemas.microsoft.com/office/drawing/2014/main" id="{A3ACC1D1-F394-4171-B2BA-9A9416048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35921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5717B918-AA2F-415F-813B-85BFC72D4B3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3420123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BF57-5048-489E-BF72-D8C63D27A33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CC4EEA2-970C-441E-B31C-CE00AA81730A}"/>
              </a:ext>
            </a:extLst>
          </p:cNvPr>
          <p:cNvSpPr>
            <a:spLocks noGrp="1"/>
          </p:cNvSpPr>
          <p:nvPr>
            <p:ph type="subTitle" idx="1"/>
          </p:nvPr>
        </p:nvSpPr>
        <p:spPr/>
        <p:txBody>
          <a:bodyPr/>
          <a:lstStyle/>
          <a:p>
            <a:endParaRPr lang="en-GB"/>
          </a:p>
        </p:txBody>
      </p:sp>
      <p:pic>
        <p:nvPicPr>
          <p:cNvPr id="5" name="Picture 4" descr="A picture containing text&#10;&#10;Description automatically generated">
            <a:extLst>
              <a:ext uri="{FF2B5EF4-FFF2-40B4-BE49-F238E27FC236}">
                <a16:creationId xmlns:a16="http://schemas.microsoft.com/office/drawing/2014/main" id="{26FF3FBD-02D6-4DA1-BB44-EBBAFD7A3E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74801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54E0B2D2-5587-4ED5-87B8-E29B4D4013B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2898092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BF57-5048-489E-BF72-D8C63D27A33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CC4EEA2-970C-441E-B31C-CE00AA81730A}"/>
              </a:ext>
            </a:extLst>
          </p:cNvPr>
          <p:cNvSpPr>
            <a:spLocks noGrp="1"/>
          </p:cNvSpPr>
          <p:nvPr>
            <p:ph type="subTitle" idx="1"/>
          </p:nvPr>
        </p:nvSpPr>
        <p:spPr/>
        <p:txBody>
          <a:bodyPr/>
          <a:lstStyle/>
          <a:p>
            <a:endParaRPr lang="en-GB"/>
          </a:p>
        </p:txBody>
      </p:sp>
      <p:pic>
        <p:nvPicPr>
          <p:cNvPr id="5" name="Picture 4" descr="Graphical user interface, text&#10;&#10;Description automatically generated">
            <a:extLst>
              <a:ext uri="{FF2B5EF4-FFF2-40B4-BE49-F238E27FC236}">
                <a16:creationId xmlns:a16="http://schemas.microsoft.com/office/drawing/2014/main" id="{8B8CF8F4-B2F4-473E-816C-AA274E2317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90355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B61020E3-DB67-4DF6-8FDC-6E9D8AC6179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765530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BF57-5048-489E-BF72-D8C63D27A33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CC4EEA2-970C-441E-B31C-CE00AA81730A}"/>
              </a:ext>
            </a:extLst>
          </p:cNvPr>
          <p:cNvSpPr>
            <a:spLocks noGrp="1"/>
          </p:cNvSpPr>
          <p:nvPr>
            <p:ph type="subTitle" idx="1"/>
          </p:nvPr>
        </p:nvSpPr>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B7AA8B4E-940C-498A-BF2C-C87EB03CFD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3558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Graphical user interface&#10;&#10;Description automatically generated">
            <a:extLst>
              <a:ext uri="{FF2B5EF4-FFF2-40B4-BE49-F238E27FC236}">
                <a16:creationId xmlns:a16="http://schemas.microsoft.com/office/drawing/2014/main" id="{44A178BF-F29D-47AB-9712-100EA20BF14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3299573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449</Words>
  <Application>Microsoft Office PowerPoint</Application>
  <PresentationFormat>Widescreen</PresentationFormat>
  <Paragraphs>29</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Maria Heffernan</cp:lastModifiedBy>
  <cp:revision>1</cp:revision>
  <dcterms:created xsi:type="dcterms:W3CDTF">2022-05-17T18:52:47Z</dcterms:created>
  <dcterms:modified xsi:type="dcterms:W3CDTF">2023-05-14T11:51:09Z</dcterms:modified>
</cp:coreProperties>
</file>