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bookmarkIdSeed="2">
  <p:sldMasterIdLst>
    <p:sldMasterId id="2147483660" r:id="rId1"/>
  </p:sldMasterIdLst>
  <p:notesMasterIdLst>
    <p:notesMasterId r:id="rId27"/>
  </p:notesMasterIdLst>
  <p:sldIdLst>
    <p:sldId id="256" r:id="rId2"/>
    <p:sldId id="257" r:id="rId3"/>
    <p:sldId id="258" r:id="rId4"/>
    <p:sldId id="335" r:id="rId5"/>
    <p:sldId id="259" r:id="rId6"/>
    <p:sldId id="260" r:id="rId7"/>
    <p:sldId id="261" r:id="rId8"/>
    <p:sldId id="336" r:id="rId9"/>
    <p:sldId id="337" r:id="rId10"/>
    <p:sldId id="262" r:id="rId11"/>
    <p:sldId id="269" r:id="rId12"/>
    <p:sldId id="332" r:id="rId13"/>
    <p:sldId id="328" r:id="rId14"/>
    <p:sldId id="331" r:id="rId15"/>
    <p:sldId id="327" r:id="rId16"/>
    <p:sldId id="305" r:id="rId17"/>
    <p:sldId id="263" r:id="rId18"/>
    <p:sldId id="330" r:id="rId19"/>
    <p:sldId id="293" r:id="rId20"/>
    <p:sldId id="304" r:id="rId21"/>
    <p:sldId id="271" r:id="rId22"/>
    <p:sldId id="334" r:id="rId23"/>
    <p:sldId id="329" r:id="rId24"/>
    <p:sldId id="333" r:id="rId25"/>
    <p:sldId id="301"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E120D1-D8B4-4466-9B23-24CAD93AC7E8}" v="648" dt="2024-02-13T09:00:04.9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77791" autoAdjust="0"/>
  </p:normalViewPr>
  <p:slideViewPr>
    <p:cSldViewPr snapToGrid="0" showGuides="1">
      <p:cViewPr varScale="1">
        <p:scale>
          <a:sx n="85" d="100"/>
          <a:sy n="85" d="100"/>
        </p:scale>
        <p:origin x="1398" y="84"/>
      </p:cViewPr>
      <p:guideLst>
        <p:guide orient="horz" pos="2160"/>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51E120D1-D8B4-4466-9B23-24CAD93AC7E8}"/>
    <pc:docChg chg="undo redo custSel addSld delSld modSld sldOrd">
      <pc:chgData name="Ewa Kazimierska" userId="8edb7084-dccb-4d8f-9cfb-38098ea1d667" providerId="ADAL" clId="{51E120D1-D8B4-4466-9B23-24CAD93AC7E8}" dt="2024-02-13T09:02:37.046" v="5873" actId="1076"/>
      <pc:docMkLst>
        <pc:docMk/>
      </pc:docMkLst>
      <pc:sldChg chg="addSp delSp modSp mod">
        <pc:chgData name="Ewa Kazimierska" userId="8edb7084-dccb-4d8f-9cfb-38098ea1d667" providerId="ADAL" clId="{51E120D1-D8B4-4466-9B23-24CAD93AC7E8}" dt="2024-02-12T23:20:13.118" v="4448" actId="20577"/>
        <pc:sldMkLst>
          <pc:docMk/>
          <pc:sldMk cId="3088802339" sldId="257"/>
        </pc:sldMkLst>
        <pc:spChg chg="mod">
          <ac:chgData name="Ewa Kazimierska" userId="8edb7084-dccb-4d8f-9cfb-38098ea1d667" providerId="ADAL" clId="{51E120D1-D8B4-4466-9B23-24CAD93AC7E8}" dt="2024-02-12T23:20:13.118" v="4448" actId="20577"/>
          <ac:spMkLst>
            <pc:docMk/>
            <pc:sldMk cId="3088802339" sldId="257"/>
            <ac:spMk id="3" creationId="{F82A2509-F7D1-4175-9070-A8C3EC7FBFEE}"/>
          </ac:spMkLst>
        </pc:spChg>
        <pc:spChg chg="mod">
          <ac:chgData name="Ewa Kazimierska" userId="8edb7084-dccb-4d8f-9cfb-38098ea1d667" providerId="ADAL" clId="{51E120D1-D8B4-4466-9B23-24CAD93AC7E8}" dt="2024-02-11T10:01:09.189" v="5" actId="1076"/>
          <ac:spMkLst>
            <pc:docMk/>
            <pc:sldMk cId="3088802339" sldId="257"/>
            <ac:spMk id="6" creationId="{143939B4-4F93-411B-859E-925380DF2A95}"/>
          </ac:spMkLst>
        </pc:spChg>
        <pc:spChg chg="del">
          <ac:chgData name="Ewa Kazimierska" userId="8edb7084-dccb-4d8f-9cfb-38098ea1d667" providerId="ADAL" clId="{51E120D1-D8B4-4466-9B23-24CAD93AC7E8}" dt="2024-02-11T09:53:31.175" v="1" actId="478"/>
          <ac:spMkLst>
            <pc:docMk/>
            <pc:sldMk cId="3088802339" sldId="257"/>
            <ac:spMk id="7" creationId="{43D89A5E-F147-462E-875D-B39BD7D2E26E}"/>
          </ac:spMkLst>
        </pc:spChg>
        <pc:spChg chg="add mod">
          <ac:chgData name="Ewa Kazimierska" userId="8edb7084-dccb-4d8f-9cfb-38098ea1d667" providerId="ADAL" clId="{51E120D1-D8B4-4466-9B23-24CAD93AC7E8}" dt="2024-02-12T23:19:41.114" v="4425" actId="207"/>
          <ac:spMkLst>
            <pc:docMk/>
            <pc:sldMk cId="3088802339" sldId="257"/>
            <ac:spMk id="8" creationId="{838A806B-0401-45B7-9085-937373B10D6B}"/>
          </ac:spMkLst>
        </pc:spChg>
      </pc:sldChg>
      <pc:sldChg chg="addSp delSp modSp mod">
        <pc:chgData name="Ewa Kazimierska" userId="8edb7084-dccb-4d8f-9cfb-38098ea1d667" providerId="ADAL" clId="{51E120D1-D8B4-4466-9B23-24CAD93AC7E8}" dt="2024-02-12T23:26:40.700" v="4524" actId="1076"/>
        <pc:sldMkLst>
          <pc:docMk/>
          <pc:sldMk cId="326945541" sldId="258"/>
        </pc:sldMkLst>
        <pc:spChg chg="mod">
          <ac:chgData name="Ewa Kazimierska" userId="8edb7084-dccb-4d8f-9cfb-38098ea1d667" providerId="ADAL" clId="{51E120D1-D8B4-4466-9B23-24CAD93AC7E8}" dt="2024-02-11T10:00:57.612" v="3" actId="1076"/>
          <ac:spMkLst>
            <pc:docMk/>
            <pc:sldMk cId="326945541" sldId="258"/>
            <ac:spMk id="3" creationId="{C365800E-CF28-4D8D-981B-B6614FB5487A}"/>
          </ac:spMkLst>
        </pc:spChg>
        <pc:spChg chg="del">
          <ac:chgData name="Ewa Kazimierska" userId="8edb7084-dccb-4d8f-9cfb-38098ea1d667" providerId="ADAL" clId="{51E120D1-D8B4-4466-9B23-24CAD93AC7E8}" dt="2024-02-11T09:53:23.752" v="0" actId="478"/>
          <ac:spMkLst>
            <pc:docMk/>
            <pc:sldMk cId="326945541" sldId="258"/>
            <ac:spMk id="4" creationId="{BBC1F594-ACA7-41FD-B44E-607B99851A01}"/>
          </ac:spMkLst>
        </pc:spChg>
        <pc:spChg chg="mod">
          <ac:chgData name="Ewa Kazimierska" userId="8edb7084-dccb-4d8f-9cfb-38098ea1d667" providerId="ADAL" clId="{51E120D1-D8B4-4466-9B23-24CAD93AC7E8}" dt="2024-02-12T23:23:57.555" v="4502" actId="164"/>
          <ac:spMkLst>
            <pc:docMk/>
            <pc:sldMk cId="326945541" sldId="258"/>
            <ac:spMk id="7" creationId="{0E50CE51-76B3-4CEB-9BF5-045D95DF585B}"/>
          </ac:spMkLst>
        </pc:spChg>
        <pc:spChg chg="mod">
          <ac:chgData name="Ewa Kazimierska" userId="8edb7084-dccb-4d8f-9cfb-38098ea1d667" providerId="ADAL" clId="{51E120D1-D8B4-4466-9B23-24CAD93AC7E8}" dt="2024-02-12T23:23:57.555" v="4502" actId="164"/>
          <ac:spMkLst>
            <pc:docMk/>
            <pc:sldMk cId="326945541" sldId="258"/>
            <ac:spMk id="8" creationId="{30836988-909C-4809-B1D0-3594A5665519}"/>
          </ac:spMkLst>
        </pc:spChg>
        <pc:spChg chg="mod">
          <ac:chgData name="Ewa Kazimierska" userId="8edb7084-dccb-4d8f-9cfb-38098ea1d667" providerId="ADAL" clId="{51E120D1-D8B4-4466-9B23-24CAD93AC7E8}" dt="2024-02-12T19:33:56.015" v="3272" actId="14100"/>
          <ac:spMkLst>
            <pc:docMk/>
            <pc:sldMk cId="326945541" sldId="258"/>
            <ac:spMk id="9" creationId="{48CF976A-B5EA-45DE-A7FF-0A3BCBDEE30B}"/>
          </ac:spMkLst>
        </pc:spChg>
        <pc:spChg chg="mod">
          <ac:chgData name="Ewa Kazimierska" userId="8edb7084-dccb-4d8f-9cfb-38098ea1d667" providerId="ADAL" clId="{51E120D1-D8B4-4466-9B23-24CAD93AC7E8}" dt="2024-02-12T23:26:40.700" v="4524" actId="1076"/>
          <ac:spMkLst>
            <pc:docMk/>
            <pc:sldMk cId="326945541" sldId="258"/>
            <ac:spMk id="11" creationId="{993D39FC-09C4-4270-A8BD-4C523AD9AE86}"/>
          </ac:spMkLst>
        </pc:spChg>
        <pc:spChg chg="add mod">
          <ac:chgData name="Ewa Kazimierska" userId="8edb7084-dccb-4d8f-9cfb-38098ea1d667" providerId="ADAL" clId="{51E120D1-D8B4-4466-9B23-24CAD93AC7E8}" dt="2024-02-12T23:26:33.748" v="4523" actId="1035"/>
          <ac:spMkLst>
            <pc:docMk/>
            <pc:sldMk cId="326945541" sldId="258"/>
            <ac:spMk id="14" creationId="{3991D30A-D6DD-4ECA-8038-E79138FE26BB}"/>
          </ac:spMkLst>
        </pc:spChg>
        <pc:grpChg chg="mod">
          <ac:chgData name="Ewa Kazimierska" userId="8edb7084-dccb-4d8f-9cfb-38098ea1d667" providerId="ADAL" clId="{51E120D1-D8B4-4466-9B23-24CAD93AC7E8}" dt="2024-02-12T23:24:34.546" v="4506" actId="1076"/>
          <ac:grpSpMkLst>
            <pc:docMk/>
            <pc:sldMk cId="326945541" sldId="258"/>
            <ac:grpSpMk id="12" creationId="{A9E44E90-CFE8-49AF-A273-5F2433D5C48E}"/>
          </ac:grpSpMkLst>
        </pc:grpChg>
        <pc:grpChg chg="add mod">
          <ac:chgData name="Ewa Kazimierska" userId="8edb7084-dccb-4d8f-9cfb-38098ea1d667" providerId="ADAL" clId="{51E120D1-D8B4-4466-9B23-24CAD93AC7E8}" dt="2024-02-12T23:24:01.769" v="4503" actId="1076"/>
          <ac:grpSpMkLst>
            <pc:docMk/>
            <pc:sldMk cId="326945541" sldId="258"/>
            <ac:grpSpMk id="15" creationId="{43A0CF3B-9ECA-4227-AD08-E676DD553B69}"/>
          </ac:grpSpMkLst>
        </pc:grpChg>
        <pc:picChg chg="mod">
          <ac:chgData name="Ewa Kazimierska" userId="8edb7084-dccb-4d8f-9cfb-38098ea1d667" providerId="ADAL" clId="{51E120D1-D8B4-4466-9B23-24CAD93AC7E8}" dt="2024-02-12T23:23:57.555" v="4502" actId="164"/>
          <ac:picMkLst>
            <pc:docMk/>
            <pc:sldMk cId="326945541" sldId="258"/>
            <ac:picMk id="5" creationId="{DAECBDF2-8C9E-462A-BF62-660D86043595}"/>
          </ac:picMkLst>
        </pc:picChg>
        <pc:cxnChg chg="add mod">
          <ac:chgData name="Ewa Kazimierska" userId="8edb7084-dccb-4d8f-9cfb-38098ea1d667" providerId="ADAL" clId="{51E120D1-D8B4-4466-9B23-24CAD93AC7E8}" dt="2024-02-12T23:26:19.254" v="4516" actId="1582"/>
          <ac:cxnSpMkLst>
            <pc:docMk/>
            <pc:sldMk cId="326945541" sldId="258"/>
            <ac:cxnSpMk id="17" creationId="{1FBA692C-834A-467F-9C96-228C2F1567EC}"/>
          </ac:cxnSpMkLst>
        </pc:cxnChg>
      </pc:sldChg>
      <pc:sldChg chg="addSp delSp modSp mod">
        <pc:chgData name="Ewa Kazimierska" userId="8edb7084-dccb-4d8f-9cfb-38098ea1d667" providerId="ADAL" clId="{51E120D1-D8B4-4466-9B23-24CAD93AC7E8}" dt="2024-02-12T23:28:12.503" v="4526"/>
        <pc:sldMkLst>
          <pc:docMk/>
          <pc:sldMk cId="3946544397" sldId="259"/>
        </pc:sldMkLst>
        <pc:spChg chg="ord">
          <ac:chgData name="Ewa Kazimierska" userId="8edb7084-dccb-4d8f-9cfb-38098ea1d667" providerId="ADAL" clId="{51E120D1-D8B4-4466-9B23-24CAD93AC7E8}" dt="2024-02-11T11:10:47.726" v="65" actId="166"/>
          <ac:spMkLst>
            <pc:docMk/>
            <pc:sldMk cId="3946544397" sldId="259"/>
            <ac:spMk id="2" creationId="{582B2550-8701-410D-B0AD-E2A92B94313C}"/>
          </ac:spMkLst>
        </pc:spChg>
        <pc:spChg chg="mod">
          <ac:chgData name="Ewa Kazimierska" userId="8edb7084-dccb-4d8f-9cfb-38098ea1d667" providerId="ADAL" clId="{51E120D1-D8B4-4466-9B23-24CAD93AC7E8}" dt="2024-02-11T10:01:20.107" v="6" actId="1076"/>
          <ac:spMkLst>
            <pc:docMk/>
            <pc:sldMk cId="3946544397" sldId="259"/>
            <ac:spMk id="3" creationId="{C0C19EA2-23CF-4DC9-B0F3-C63B9675BC11}"/>
          </ac:spMkLst>
        </pc:spChg>
        <pc:spChg chg="del">
          <ac:chgData name="Ewa Kazimierska" userId="8edb7084-dccb-4d8f-9cfb-38098ea1d667" providerId="ADAL" clId="{51E120D1-D8B4-4466-9B23-24CAD93AC7E8}" dt="2024-02-11T10:56:09.215" v="9" actId="478"/>
          <ac:spMkLst>
            <pc:docMk/>
            <pc:sldMk cId="3946544397" sldId="259"/>
            <ac:spMk id="10" creationId="{AC8FE22A-CA6E-4EBD-AD32-1DE96D4DE48B}"/>
          </ac:spMkLst>
        </pc:spChg>
        <pc:spChg chg="del">
          <ac:chgData name="Ewa Kazimierska" userId="8edb7084-dccb-4d8f-9cfb-38098ea1d667" providerId="ADAL" clId="{51E120D1-D8B4-4466-9B23-24CAD93AC7E8}" dt="2024-02-11T10:56:09.215" v="9" actId="478"/>
          <ac:spMkLst>
            <pc:docMk/>
            <pc:sldMk cId="3946544397" sldId="259"/>
            <ac:spMk id="11" creationId="{AFD02490-C825-4EB2-AB01-4C11EE47C3F6}"/>
          </ac:spMkLst>
        </pc:spChg>
        <pc:spChg chg="del">
          <ac:chgData name="Ewa Kazimierska" userId="8edb7084-dccb-4d8f-9cfb-38098ea1d667" providerId="ADAL" clId="{51E120D1-D8B4-4466-9B23-24CAD93AC7E8}" dt="2024-02-11T10:56:09.215" v="9" actId="478"/>
          <ac:spMkLst>
            <pc:docMk/>
            <pc:sldMk cId="3946544397" sldId="259"/>
            <ac:spMk id="12" creationId="{22FE5867-E5EE-4DB5-A514-D6DE1E398C90}"/>
          </ac:spMkLst>
        </pc:spChg>
        <pc:spChg chg="add mod">
          <ac:chgData name="Ewa Kazimierska" userId="8edb7084-dccb-4d8f-9cfb-38098ea1d667" providerId="ADAL" clId="{51E120D1-D8B4-4466-9B23-24CAD93AC7E8}" dt="2024-02-11T11:12:54.976" v="96" actId="207"/>
          <ac:spMkLst>
            <pc:docMk/>
            <pc:sldMk cId="3946544397" sldId="259"/>
            <ac:spMk id="14" creationId="{7930AD90-2A48-47C2-B552-AD99EE472203}"/>
          </ac:spMkLst>
        </pc:spChg>
        <pc:graphicFrameChg chg="add del mod">
          <ac:chgData name="Ewa Kazimierska" userId="8edb7084-dccb-4d8f-9cfb-38098ea1d667" providerId="ADAL" clId="{51E120D1-D8B4-4466-9B23-24CAD93AC7E8}" dt="2024-02-11T10:56:13.958" v="11"/>
          <ac:graphicFrameMkLst>
            <pc:docMk/>
            <pc:sldMk cId="3946544397" sldId="259"/>
            <ac:graphicFrameMk id="5" creationId="{F2B023D3-E4B6-4F77-92C2-A186FB69A829}"/>
          </ac:graphicFrameMkLst>
        </pc:graphicFrameChg>
        <pc:graphicFrameChg chg="add del mod">
          <ac:chgData name="Ewa Kazimierska" userId="8edb7084-dccb-4d8f-9cfb-38098ea1d667" providerId="ADAL" clId="{51E120D1-D8B4-4466-9B23-24CAD93AC7E8}" dt="2024-02-11T10:56:37.842" v="15"/>
          <ac:graphicFrameMkLst>
            <pc:docMk/>
            <pc:sldMk cId="3946544397" sldId="259"/>
            <ac:graphicFrameMk id="6" creationId="{F212FD7D-0834-4801-9053-719290ABFA28}"/>
          </ac:graphicFrameMkLst>
        </pc:graphicFrameChg>
        <pc:graphicFrameChg chg="add del mod">
          <ac:chgData name="Ewa Kazimierska" userId="8edb7084-dccb-4d8f-9cfb-38098ea1d667" providerId="ADAL" clId="{51E120D1-D8B4-4466-9B23-24CAD93AC7E8}" dt="2024-02-11T10:56:55.522" v="17"/>
          <ac:graphicFrameMkLst>
            <pc:docMk/>
            <pc:sldMk cId="3946544397" sldId="259"/>
            <ac:graphicFrameMk id="7" creationId="{1257DD32-C8C5-4721-B166-996C3C7132F5}"/>
          </ac:graphicFrameMkLst>
        </pc:graphicFrameChg>
        <pc:graphicFrameChg chg="add del mod">
          <ac:chgData name="Ewa Kazimierska" userId="8edb7084-dccb-4d8f-9cfb-38098ea1d667" providerId="ADAL" clId="{51E120D1-D8B4-4466-9B23-24CAD93AC7E8}" dt="2024-02-11T10:59:11.802" v="19"/>
          <ac:graphicFrameMkLst>
            <pc:docMk/>
            <pc:sldMk cId="3946544397" sldId="259"/>
            <ac:graphicFrameMk id="8" creationId="{D27AD58F-826E-4458-88B3-8BD033C02DD6}"/>
          </ac:graphicFrameMkLst>
        </pc:graphicFrameChg>
        <pc:graphicFrameChg chg="add del mod modGraphic">
          <ac:chgData name="Ewa Kazimierska" userId="8edb7084-dccb-4d8f-9cfb-38098ea1d667" providerId="ADAL" clId="{51E120D1-D8B4-4466-9B23-24CAD93AC7E8}" dt="2024-02-11T10:59:54.482" v="29"/>
          <ac:graphicFrameMkLst>
            <pc:docMk/>
            <pc:sldMk cId="3946544397" sldId="259"/>
            <ac:graphicFrameMk id="9" creationId="{59E64495-DBBC-4520-9AE4-82254D59187F}"/>
          </ac:graphicFrameMkLst>
        </pc:graphicFrameChg>
        <pc:graphicFrameChg chg="add mod">
          <ac:chgData name="Ewa Kazimierska" userId="8edb7084-dccb-4d8f-9cfb-38098ea1d667" providerId="ADAL" clId="{51E120D1-D8B4-4466-9B23-24CAD93AC7E8}" dt="2024-02-12T23:28:12.503" v="4526"/>
          <ac:graphicFrameMkLst>
            <pc:docMk/>
            <pc:sldMk cId="3946544397" sldId="259"/>
            <ac:graphicFrameMk id="13" creationId="{2659A761-3803-45E5-93E3-C807511C31F8}"/>
          </ac:graphicFrameMkLst>
        </pc:graphicFrameChg>
        <pc:picChg chg="del">
          <ac:chgData name="Ewa Kazimierska" userId="8edb7084-dccb-4d8f-9cfb-38098ea1d667" providerId="ADAL" clId="{51E120D1-D8B4-4466-9B23-24CAD93AC7E8}" dt="2024-02-11T10:56:03.018" v="8" actId="478"/>
          <ac:picMkLst>
            <pc:docMk/>
            <pc:sldMk cId="3946544397" sldId="259"/>
            <ac:picMk id="15" creationId="{A467372E-AC61-45B7-B951-520867D2EDCE}"/>
          </ac:picMkLst>
        </pc:picChg>
      </pc:sldChg>
      <pc:sldChg chg="modSp mod">
        <pc:chgData name="Ewa Kazimierska" userId="8edb7084-dccb-4d8f-9cfb-38098ea1d667" providerId="ADAL" clId="{51E120D1-D8B4-4466-9B23-24CAD93AC7E8}" dt="2024-02-12T23:30:49.832" v="4531" actId="2711"/>
        <pc:sldMkLst>
          <pc:docMk/>
          <pc:sldMk cId="2865415470" sldId="260"/>
        </pc:sldMkLst>
        <pc:spChg chg="mod">
          <ac:chgData name="Ewa Kazimierska" userId="8edb7084-dccb-4d8f-9cfb-38098ea1d667" providerId="ADAL" clId="{51E120D1-D8B4-4466-9B23-24CAD93AC7E8}" dt="2024-02-11T11:01:08.341" v="36" actId="1076"/>
          <ac:spMkLst>
            <pc:docMk/>
            <pc:sldMk cId="2865415470" sldId="260"/>
            <ac:spMk id="2" creationId="{90D32617-DE16-455B-98B6-4545BAA42956}"/>
          </ac:spMkLst>
        </pc:spChg>
        <pc:spChg chg="mod">
          <ac:chgData name="Ewa Kazimierska" userId="8edb7084-dccb-4d8f-9cfb-38098ea1d667" providerId="ADAL" clId="{51E120D1-D8B4-4466-9B23-24CAD93AC7E8}" dt="2024-02-11T10:02:01.201" v="7" actId="1076"/>
          <ac:spMkLst>
            <pc:docMk/>
            <pc:sldMk cId="2865415470" sldId="260"/>
            <ac:spMk id="3" creationId="{023A23A3-10C9-412F-89FE-A9104063BD2E}"/>
          </ac:spMkLst>
        </pc:spChg>
        <pc:spChg chg="mod">
          <ac:chgData name="Ewa Kazimierska" userId="8edb7084-dccb-4d8f-9cfb-38098ea1d667" providerId="ADAL" clId="{51E120D1-D8B4-4466-9B23-24CAD93AC7E8}" dt="2024-02-12T23:30:49.832" v="4531" actId="2711"/>
          <ac:spMkLst>
            <pc:docMk/>
            <pc:sldMk cId="2865415470" sldId="260"/>
            <ac:spMk id="12" creationId="{90F64B15-74CC-47DF-9B48-7FBE4417BA86}"/>
          </ac:spMkLst>
        </pc:spChg>
        <pc:spChg chg="mod">
          <ac:chgData name="Ewa Kazimierska" userId="8edb7084-dccb-4d8f-9cfb-38098ea1d667" providerId="ADAL" clId="{51E120D1-D8B4-4466-9B23-24CAD93AC7E8}" dt="2024-02-12T23:30:36.230" v="4529" actId="2711"/>
          <ac:spMkLst>
            <pc:docMk/>
            <pc:sldMk cId="2865415470" sldId="260"/>
            <ac:spMk id="17" creationId="{A3353C57-F444-4353-AB59-F68FB9CDF764}"/>
          </ac:spMkLst>
        </pc:spChg>
        <pc:spChg chg="mod">
          <ac:chgData name="Ewa Kazimierska" userId="8edb7084-dccb-4d8f-9cfb-38098ea1d667" providerId="ADAL" clId="{51E120D1-D8B4-4466-9B23-24CAD93AC7E8}" dt="2024-02-12T23:30:42.434" v="4530" actId="2711"/>
          <ac:spMkLst>
            <pc:docMk/>
            <pc:sldMk cId="2865415470" sldId="260"/>
            <ac:spMk id="18" creationId="{F409185D-DF86-41BC-AFBC-FDCC0F02CC89}"/>
          </ac:spMkLst>
        </pc:spChg>
      </pc:sldChg>
      <pc:sldChg chg="modSp mod">
        <pc:chgData name="Ewa Kazimierska" userId="8edb7084-dccb-4d8f-9cfb-38098ea1d667" providerId="ADAL" clId="{51E120D1-D8B4-4466-9B23-24CAD93AC7E8}" dt="2024-02-11T11:01:34.149" v="40" actId="1076"/>
        <pc:sldMkLst>
          <pc:docMk/>
          <pc:sldMk cId="3694141386" sldId="261"/>
        </pc:sldMkLst>
        <pc:spChg chg="mod">
          <ac:chgData name="Ewa Kazimierska" userId="8edb7084-dccb-4d8f-9cfb-38098ea1d667" providerId="ADAL" clId="{51E120D1-D8B4-4466-9B23-24CAD93AC7E8}" dt="2024-02-11T11:01:34.149" v="40" actId="1076"/>
          <ac:spMkLst>
            <pc:docMk/>
            <pc:sldMk cId="3694141386" sldId="261"/>
            <ac:spMk id="3" creationId="{3CC92A5C-29F1-46FD-9593-89479D578D42}"/>
          </ac:spMkLst>
        </pc:spChg>
      </pc:sldChg>
      <pc:sldChg chg="modSp mod modNotesTx">
        <pc:chgData name="Ewa Kazimierska" userId="8edb7084-dccb-4d8f-9cfb-38098ea1d667" providerId="ADAL" clId="{51E120D1-D8B4-4466-9B23-24CAD93AC7E8}" dt="2024-02-12T20:18:16.388" v="3446" actId="20577"/>
        <pc:sldMkLst>
          <pc:docMk/>
          <pc:sldMk cId="2331376947" sldId="262"/>
        </pc:sldMkLst>
        <pc:spChg chg="mod">
          <ac:chgData name="Ewa Kazimierska" userId="8edb7084-dccb-4d8f-9cfb-38098ea1d667" providerId="ADAL" clId="{51E120D1-D8B4-4466-9B23-24CAD93AC7E8}" dt="2024-02-11T11:01:59.062" v="41" actId="1076"/>
          <ac:spMkLst>
            <pc:docMk/>
            <pc:sldMk cId="2331376947" sldId="262"/>
            <ac:spMk id="3" creationId="{03F6C7C0-0739-4A34-B07D-E8BFB7189135}"/>
          </ac:spMkLst>
        </pc:spChg>
        <pc:spChg chg="mod">
          <ac:chgData name="Ewa Kazimierska" userId="8edb7084-dccb-4d8f-9cfb-38098ea1d667" providerId="ADAL" clId="{51E120D1-D8B4-4466-9B23-24CAD93AC7E8}" dt="2024-02-12T20:15:41.049" v="3441" actId="6549"/>
          <ac:spMkLst>
            <pc:docMk/>
            <pc:sldMk cId="2331376947" sldId="262"/>
            <ac:spMk id="5" creationId="{CFA52A52-4CF4-40A6-9939-C39749FD3596}"/>
          </ac:spMkLst>
        </pc:spChg>
        <pc:spChg chg="mod">
          <ac:chgData name="Ewa Kazimierska" userId="8edb7084-dccb-4d8f-9cfb-38098ea1d667" providerId="ADAL" clId="{51E120D1-D8B4-4466-9B23-24CAD93AC7E8}" dt="2024-02-12T20:18:16.388" v="3446" actId="20577"/>
          <ac:spMkLst>
            <pc:docMk/>
            <pc:sldMk cId="2331376947" sldId="262"/>
            <ac:spMk id="13" creationId="{B3E48482-5F89-4EF3-99B0-F100A53A7110}"/>
          </ac:spMkLst>
        </pc:spChg>
      </pc:sldChg>
      <pc:sldChg chg="addSp modSp mod">
        <pc:chgData name="Ewa Kazimierska" userId="8edb7084-dccb-4d8f-9cfb-38098ea1d667" providerId="ADAL" clId="{51E120D1-D8B4-4466-9B23-24CAD93AC7E8}" dt="2024-02-13T00:06:17.650" v="4925" actId="1076"/>
        <pc:sldMkLst>
          <pc:docMk/>
          <pc:sldMk cId="2810417463" sldId="263"/>
        </pc:sldMkLst>
        <pc:spChg chg="mod">
          <ac:chgData name="Ewa Kazimierska" userId="8edb7084-dccb-4d8f-9cfb-38098ea1d667" providerId="ADAL" clId="{51E120D1-D8B4-4466-9B23-24CAD93AC7E8}" dt="2024-02-11T20:51:11.503" v="2082" actId="14100"/>
          <ac:spMkLst>
            <pc:docMk/>
            <pc:sldMk cId="2810417463" sldId="263"/>
            <ac:spMk id="2" creationId="{842137AF-9A9C-43DD-8A9E-9CD958AD18FD}"/>
          </ac:spMkLst>
        </pc:spChg>
        <pc:spChg chg="mod">
          <ac:chgData name="Ewa Kazimierska" userId="8edb7084-dccb-4d8f-9cfb-38098ea1d667" providerId="ADAL" clId="{51E120D1-D8B4-4466-9B23-24CAD93AC7E8}" dt="2024-02-13T00:05:39.309" v="4867" actId="6549"/>
          <ac:spMkLst>
            <pc:docMk/>
            <pc:sldMk cId="2810417463" sldId="263"/>
            <ac:spMk id="5" creationId="{C8E34F6A-072D-4A4A-8BAB-0E550E989E96}"/>
          </ac:spMkLst>
        </pc:spChg>
        <pc:spChg chg="mod">
          <ac:chgData name="Ewa Kazimierska" userId="8edb7084-dccb-4d8f-9cfb-38098ea1d667" providerId="ADAL" clId="{51E120D1-D8B4-4466-9B23-24CAD93AC7E8}" dt="2024-02-13T00:05:54.484" v="4920" actId="1036"/>
          <ac:spMkLst>
            <pc:docMk/>
            <pc:sldMk cId="2810417463" sldId="263"/>
            <ac:spMk id="6" creationId="{ACF3FD9B-8AC4-45D3-8013-D5FAD0BA21B3}"/>
          </ac:spMkLst>
        </pc:spChg>
        <pc:spChg chg="mod">
          <ac:chgData name="Ewa Kazimierska" userId="8edb7084-dccb-4d8f-9cfb-38098ea1d667" providerId="ADAL" clId="{51E120D1-D8B4-4466-9B23-24CAD93AC7E8}" dt="2024-02-13T00:05:54.484" v="4920" actId="1036"/>
          <ac:spMkLst>
            <pc:docMk/>
            <pc:sldMk cId="2810417463" sldId="263"/>
            <ac:spMk id="7" creationId="{9443C9B4-828E-4C11-86F8-2ACFF82B91B6}"/>
          </ac:spMkLst>
        </pc:spChg>
        <pc:spChg chg="mod">
          <ac:chgData name="Ewa Kazimierska" userId="8edb7084-dccb-4d8f-9cfb-38098ea1d667" providerId="ADAL" clId="{51E120D1-D8B4-4466-9B23-24CAD93AC7E8}" dt="2024-02-13T00:05:54.484" v="4920" actId="1036"/>
          <ac:spMkLst>
            <pc:docMk/>
            <pc:sldMk cId="2810417463" sldId="263"/>
            <ac:spMk id="9" creationId="{8CC37565-F277-4FD3-83E5-3D2AE00E5596}"/>
          </ac:spMkLst>
        </pc:spChg>
        <pc:spChg chg="mod">
          <ac:chgData name="Ewa Kazimierska" userId="8edb7084-dccb-4d8f-9cfb-38098ea1d667" providerId="ADAL" clId="{51E120D1-D8B4-4466-9B23-24CAD93AC7E8}" dt="2024-02-13T00:05:54.484" v="4920" actId="1036"/>
          <ac:spMkLst>
            <pc:docMk/>
            <pc:sldMk cId="2810417463" sldId="263"/>
            <ac:spMk id="10" creationId="{78C150C0-F6FC-403E-8E56-39C9AA66EC0B}"/>
          </ac:spMkLst>
        </pc:spChg>
        <pc:spChg chg="mod">
          <ac:chgData name="Ewa Kazimierska" userId="8edb7084-dccb-4d8f-9cfb-38098ea1d667" providerId="ADAL" clId="{51E120D1-D8B4-4466-9B23-24CAD93AC7E8}" dt="2024-02-13T00:05:54.484" v="4920" actId="1036"/>
          <ac:spMkLst>
            <pc:docMk/>
            <pc:sldMk cId="2810417463" sldId="263"/>
            <ac:spMk id="12" creationId="{D8B7C4B9-4E6C-478D-A9BD-9788719BEB3D}"/>
          </ac:spMkLst>
        </pc:spChg>
        <pc:spChg chg="mod">
          <ac:chgData name="Ewa Kazimierska" userId="8edb7084-dccb-4d8f-9cfb-38098ea1d667" providerId="ADAL" clId="{51E120D1-D8B4-4466-9B23-24CAD93AC7E8}" dt="2024-02-13T00:05:54.484" v="4920" actId="1036"/>
          <ac:spMkLst>
            <pc:docMk/>
            <pc:sldMk cId="2810417463" sldId="263"/>
            <ac:spMk id="13" creationId="{AC2491A1-F8FC-47B6-9399-2893779CDAD0}"/>
          </ac:spMkLst>
        </pc:spChg>
        <pc:spChg chg="mod">
          <ac:chgData name="Ewa Kazimierska" userId="8edb7084-dccb-4d8f-9cfb-38098ea1d667" providerId="ADAL" clId="{51E120D1-D8B4-4466-9B23-24CAD93AC7E8}" dt="2024-02-13T00:05:54.484" v="4920" actId="1036"/>
          <ac:spMkLst>
            <pc:docMk/>
            <pc:sldMk cId="2810417463" sldId="263"/>
            <ac:spMk id="15" creationId="{C814AA31-E3F2-44B7-8DF0-9AC433D86936}"/>
          </ac:spMkLst>
        </pc:spChg>
        <pc:spChg chg="mod">
          <ac:chgData name="Ewa Kazimierska" userId="8edb7084-dccb-4d8f-9cfb-38098ea1d667" providerId="ADAL" clId="{51E120D1-D8B4-4466-9B23-24CAD93AC7E8}" dt="2024-02-13T00:05:54.484" v="4920" actId="1036"/>
          <ac:spMkLst>
            <pc:docMk/>
            <pc:sldMk cId="2810417463" sldId="263"/>
            <ac:spMk id="16" creationId="{5B4FCC7A-4ECE-4F67-83AD-A85BA361159D}"/>
          </ac:spMkLst>
        </pc:spChg>
        <pc:spChg chg="mod">
          <ac:chgData name="Ewa Kazimierska" userId="8edb7084-dccb-4d8f-9cfb-38098ea1d667" providerId="ADAL" clId="{51E120D1-D8B4-4466-9B23-24CAD93AC7E8}" dt="2024-02-13T00:05:54.484" v="4920" actId="1036"/>
          <ac:spMkLst>
            <pc:docMk/>
            <pc:sldMk cId="2810417463" sldId="263"/>
            <ac:spMk id="17" creationId="{DFFB98DA-A7B8-4376-B150-E3E32691B3D5}"/>
          </ac:spMkLst>
        </pc:spChg>
        <pc:spChg chg="mod">
          <ac:chgData name="Ewa Kazimierska" userId="8edb7084-dccb-4d8f-9cfb-38098ea1d667" providerId="ADAL" clId="{51E120D1-D8B4-4466-9B23-24CAD93AC7E8}" dt="2024-02-13T00:05:54.484" v="4920" actId="1036"/>
          <ac:spMkLst>
            <pc:docMk/>
            <pc:sldMk cId="2810417463" sldId="263"/>
            <ac:spMk id="18" creationId="{F2740553-E9D0-4036-A969-970BCEFAA072}"/>
          </ac:spMkLst>
        </pc:spChg>
        <pc:spChg chg="add mod">
          <ac:chgData name="Ewa Kazimierska" userId="8edb7084-dccb-4d8f-9cfb-38098ea1d667" providerId="ADAL" clId="{51E120D1-D8B4-4466-9B23-24CAD93AC7E8}" dt="2024-02-13T00:06:17.650" v="4925" actId="1076"/>
          <ac:spMkLst>
            <pc:docMk/>
            <pc:sldMk cId="2810417463" sldId="263"/>
            <ac:spMk id="20" creationId="{330FE198-A7BB-4DE4-893B-EA33423BA90D}"/>
          </ac:spMkLst>
        </pc:spChg>
        <pc:cxnChg chg="mod">
          <ac:chgData name="Ewa Kazimierska" userId="8edb7084-dccb-4d8f-9cfb-38098ea1d667" providerId="ADAL" clId="{51E120D1-D8B4-4466-9B23-24CAD93AC7E8}" dt="2024-02-13T00:05:54.484" v="4920" actId="1036"/>
          <ac:cxnSpMkLst>
            <pc:docMk/>
            <pc:sldMk cId="2810417463" sldId="263"/>
            <ac:cxnSpMk id="8" creationId="{71D6C2AA-DEC4-4564-9EAD-4697D204A1CC}"/>
          </ac:cxnSpMkLst>
        </pc:cxnChg>
        <pc:cxnChg chg="mod">
          <ac:chgData name="Ewa Kazimierska" userId="8edb7084-dccb-4d8f-9cfb-38098ea1d667" providerId="ADAL" clId="{51E120D1-D8B4-4466-9B23-24CAD93AC7E8}" dt="2024-02-13T00:05:54.484" v="4920" actId="1036"/>
          <ac:cxnSpMkLst>
            <pc:docMk/>
            <pc:sldMk cId="2810417463" sldId="263"/>
            <ac:cxnSpMk id="11" creationId="{0F4AF6A5-6FE6-4D27-94D6-B95FE2156F84}"/>
          </ac:cxnSpMkLst>
        </pc:cxnChg>
        <pc:cxnChg chg="mod">
          <ac:chgData name="Ewa Kazimierska" userId="8edb7084-dccb-4d8f-9cfb-38098ea1d667" providerId="ADAL" clId="{51E120D1-D8B4-4466-9B23-24CAD93AC7E8}" dt="2024-02-13T00:05:54.484" v="4920" actId="1036"/>
          <ac:cxnSpMkLst>
            <pc:docMk/>
            <pc:sldMk cId="2810417463" sldId="263"/>
            <ac:cxnSpMk id="14" creationId="{7152B4E9-8CD9-4725-AC41-FD0589DCC4AA}"/>
          </ac:cxnSpMkLst>
        </pc:cxnChg>
      </pc:sldChg>
      <pc:sldChg chg="modSp mod modNotesTx">
        <pc:chgData name="Ewa Kazimierska" userId="8edb7084-dccb-4d8f-9cfb-38098ea1d667" providerId="ADAL" clId="{51E120D1-D8B4-4466-9B23-24CAD93AC7E8}" dt="2024-02-12T23:32:29.902" v="4552" actId="6549"/>
        <pc:sldMkLst>
          <pc:docMk/>
          <pc:sldMk cId="0" sldId="269"/>
        </pc:sldMkLst>
        <pc:spChg chg="mod">
          <ac:chgData name="Ewa Kazimierska" userId="8edb7084-dccb-4d8f-9cfb-38098ea1d667" providerId="ADAL" clId="{51E120D1-D8B4-4466-9B23-24CAD93AC7E8}" dt="2024-02-11T11:03:34.604" v="42" actId="1076"/>
          <ac:spMkLst>
            <pc:docMk/>
            <pc:sldMk cId="0" sldId="269"/>
            <ac:spMk id="6" creationId="{C86FA81C-DF55-4473-A624-4EAB41E98F06}"/>
          </ac:spMkLst>
        </pc:spChg>
      </pc:sldChg>
      <pc:sldChg chg="modSp mod modNotesTx">
        <pc:chgData name="Ewa Kazimierska" userId="8edb7084-dccb-4d8f-9cfb-38098ea1d667" providerId="ADAL" clId="{51E120D1-D8B4-4466-9B23-24CAD93AC7E8}" dt="2024-02-13T00:40:15.459" v="5460" actId="6549"/>
        <pc:sldMkLst>
          <pc:docMk/>
          <pc:sldMk cId="0" sldId="271"/>
        </pc:sldMkLst>
        <pc:spChg chg="mod">
          <ac:chgData name="Ewa Kazimierska" userId="8edb7084-dccb-4d8f-9cfb-38098ea1d667" providerId="ADAL" clId="{51E120D1-D8B4-4466-9B23-24CAD93AC7E8}" dt="2024-02-11T21:35:13.775" v="2182" actId="14100"/>
          <ac:spMkLst>
            <pc:docMk/>
            <pc:sldMk cId="0" sldId="271"/>
            <ac:spMk id="3" creationId="{3FF098CF-8407-4AF4-B336-40EB8F4668AD}"/>
          </ac:spMkLst>
        </pc:spChg>
        <pc:spChg chg="mod">
          <ac:chgData name="Ewa Kazimierska" userId="8edb7084-dccb-4d8f-9cfb-38098ea1d667" providerId="ADAL" clId="{51E120D1-D8B4-4466-9B23-24CAD93AC7E8}" dt="2024-02-13T00:12:20.674" v="4971" actId="6549"/>
          <ac:spMkLst>
            <pc:docMk/>
            <pc:sldMk cId="0" sldId="271"/>
            <ac:spMk id="9" creationId="{2B21AA86-FBBD-4205-A742-9359068F1404}"/>
          </ac:spMkLst>
        </pc:spChg>
      </pc:sldChg>
      <pc:sldChg chg="modSp del mod ord">
        <pc:chgData name="Ewa Kazimierska" userId="8edb7084-dccb-4d8f-9cfb-38098ea1d667" providerId="ADAL" clId="{51E120D1-D8B4-4466-9B23-24CAD93AC7E8}" dt="2024-02-13T00:32:32.936" v="5420" actId="47"/>
        <pc:sldMkLst>
          <pc:docMk/>
          <pc:sldMk cId="0" sldId="273"/>
        </pc:sldMkLst>
        <pc:spChg chg="mod">
          <ac:chgData name="Ewa Kazimierska" userId="8edb7084-dccb-4d8f-9cfb-38098ea1d667" providerId="ADAL" clId="{51E120D1-D8B4-4466-9B23-24CAD93AC7E8}" dt="2024-02-12T22:00:20.484" v="4117" actId="1076"/>
          <ac:spMkLst>
            <pc:docMk/>
            <pc:sldMk cId="0" sldId="273"/>
            <ac:spMk id="2" creationId="{CD3A8BDF-7B98-43DA-B82A-CFAE7B045422}"/>
          </ac:spMkLst>
        </pc:spChg>
        <pc:spChg chg="mod">
          <ac:chgData name="Ewa Kazimierska" userId="8edb7084-dccb-4d8f-9cfb-38098ea1d667" providerId="ADAL" clId="{51E120D1-D8B4-4466-9B23-24CAD93AC7E8}" dt="2024-02-12T21:52:38.260" v="4084" actId="6549"/>
          <ac:spMkLst>
            <pc:docMk/>
            <pc:sldMk cId="0" sldId="273"/>
            <ac:spMk id="9" creationId="{D6ED5BD9-3AAF-418C-AE62-9F2C41D761F8}"/>
          </ac:spMkLst>
        </pc:spChg>
        <pc:spChg chg="mod">
          <ac:chgData name="Ewa Kazimierska" userId="8edb7084-dccb-4d8f-9cfb-38098ea1d667" providerId="ADAL" clId="{51E120D1-D8B4-4466-9B23-24CAD93AC7E8}" dt="2024-02-12T21:57:40.952" v="4113" actId="1076"/>
          <ac:spMkLst>
            <pc:docMk/>
            <pc:sldMk cId="0" sldId="273"/>
            <ac:spMk id="11" creationId="{0BD93942-8A94-44FA-9719-BB62880D4A33}"/>
          </ac:spMkLst>
        </pc:spChg>
        <pc:spChg chg="mod">
          <ac:chgData name="Ewa Kazimierska" userId="8edb7084-dccb-4d8f-9cfb-38098ea1d667" providerId="ADAL" clId="{51E120D1-D8B4-4466-9B23-24CAD93AC7E8}" dt="2024-02-12T21:57:50.861" v="4115" actId="1076"/>
          <ac:spMkLst>
            <pc:docMk/>
            <pc:sldMk cId="0" sldId="273"/>
            <ac:spMk id="50" creationId="{3BB38F2D-B85F-4AE7-B8AC-CF4ACBAF9C83}"/>
          </ac:spMkLst>
        </pc:spChg>
        <pc:spChg chg="mod">
          <ac:chgData name="Ewa Kazimierska" userId="8edb7084-dccb-4d8f-9cfb-38098ea1d667" providerId="ADAL" clId="{51E120D1-D8B4-4466-9B23-24CAD93AC7E8}" dt="2024-02-12T21:57:44.738" v="4114" actId="1076"/>
          <ac:spMkLst>
            <pc:docMk/>
            <pc:sldMk cId="0" sldId="273"/>
            <ac:spMk id="52" creationId="{ECDAB541-EFBE-4D30-918B-C55B9085A5BF}"/>
          </ac:spMkLst>
        </pc:spChg>
      </pc:sldChg>
      <pc:sldChg chg="modSp del mod ord modNotesTx">
        <pc:chgData name="Ewa Kazimierska" userId="8edb7084-dccb-4d8f-9cfb-38098ea1d667" providerId="ADAL" clId="{51E120D1-D8B4-4466-9B23-24CAD93AC7E8}" dt="2024-02-13T00:32:34.773" v="5421" actId="47"/>
        <pc:sldMkLst>
          <pc:docMk/>
          <pc:sldMk cId="0" sldId="274"/>
        </pc:sldMkLst>
        <pc:spChg chg="mod">
          <ac:chgData name="Ewa Kazimierska" userId="8edb7084-dccb-4d8f-9cfb-38098ea1d667" providerId="ADAL" clId="{51E120D1-D8B4-4466-9B23-24CAD93AC7E8}" dt="2024-02-11T11:05:28.083" v="46" actId="1076"/>
          <ac:spMkLst>
            <pc:docMk/>
            <pc:sldMk cId="0" sldId="274"/>
            <ac:spMk id="2" creationId="{CEC6FA44-2FCD-4AEF-94AE-ED8BC761FC26}"/>
          </ac:spMkLst>
        </pc:spChg>
        <pc:spChg chg="mod">
          <ac:chgData name="Ewa Kazimierska" userId="8edb7084-dccb-4d8f-9cfb-38098ea1d667" providerId="ADAL" clId="{51E120D1-D8B4-4466-9B23-24CAD93AC7E8}" dt="2024-02-11T11:07:07.056" v="52" actId="20577"/>
          <ac:spMkLst>
            <pc:docMk/>
            <pc:sldMk cId="0" sldId="274"/>
            <ac:spMk id="16" creationId="{BA6F6BE5-12FC-4A23-B57B-A963DDC6D825}"/>
          </ac:spMkLst>
        </pc:spChg>
      </pc:sldChg>
      <pc:sldChg chg="addSp modSp mod">
        <pc:chgData name="Ewa Kazimierska" userId="8edb7084-dccb-4d8f-9cfb-38098ea1d667" providerId="ADAL" clId="{51E120D1-D8B4-4466-9B23-24CAD93AC7E8}" dt="2024-02-13T00:39:11.613" v="5457" actId="1076"/>
        <pc:sldMkLst>
          <pc:docMk/>
          <pc:sldMk cId="2254907932" sldId="293"/>
        </pc:sldMkLst>
        <pc:spChg chg="mod">
          <ac:chgData name="Ewa Kazimierska" userId="8edb7084-dccb-4d8f-9cfb-38098ea1d667" providerId="ADAL" clId="{51E120D1-D8B4-4466-9B23-24CAD93AC7E8}" dt="2024-02-13T00:07:41.779" v="4929" actId="1076"/>
          <ac:spMkLst>
            <pc:docMk/>
            <pc:sldMk cId="2254907932" sldId="293"/>
            <ac:spMk id="2" creationId="{1FD888BA-3A6C-4407-B725-336E904A8B0F}"/>
          </ac:spMkLst>
        </pc:spChg>
        <pc:spChg chg="mod">
          <ac:chgData name="Ewa Kazimierska" userId="8edb7084-dccb-4d8f-9cfb-38098ea1d667" providerId="ADAL" clId="{51E120D1-D8B4-4466-9B23-24CAD93AC7E8}" dt="2024-02-13T00:39:11.613" v="5457" actId="1076"/>
          <ac:spMkLst>
            <pc:docMk/>
            <pc:sldMk cId="2254907932" sldId="293"/>
            <ac:spMk id="4" creationId="{01974B7F-D53D-4168-9391-FDD5BC3F4187}"/>
          </ac:spMkLst>
        </pc:spChg>
        <pc:spChg chg="mod">
          <ac:chgData name="Ewa Kazimierska" userId="8edb7084-dccb-4d8f-9cfb-38098ea1d667" providerId="ADAL" clId="{51E120D1-D8B4-4466-9B23-24CAD93AC7E8}" dt="2024-02-13T00:08:19.325" v="4939" actId="1076"/>
          <ac:spMkLst>
            <pc:docMk/>
            <pc:sldMk cId="2254907932" sldId="293"/>
            <ac:spMk id="5" creationId="{D8F9E605-3169-46E8-91E5-A2092F9EC917}"/>
          </ac:spMkLst>
        </pc:spChg>
        <pc:spChg chg="mod">
          <ac:chgData name="Ewa Kazimierska" userId="8edb7084-dccb-4d8f-9cfb-38098ea1d667" providerId="ADAL" clId="{51E120D1-D8B4-4466-9B23-24CAD93AC7E8}" dt="2024-02-13T00:39:11.613" v="5457" actId="1076"/>
          <ac:spMkLst>
            <pc:docMk/>
            <pc:sldMk cId="2254907932" sldId="293"/>
            <ac:spMk id="7" creationId="{31C6BF37-92ED-485C-90C5-098A0C42E51F}"/>
          </ac:spMkLst>
        </pc:spChg>
        <pc:spChg chg="mod">
          <ac:chgData name="Ewa Kazimierska" userId="8edb7084-dccb-4d8f-9cfb-38098ea1d667" providerId="ADAL" clId="{51E120D1-D8B4-4466-9B23-24CAD93AC7E8}" dt="2024-02-13T00:07:28.740" v="4927" actId="6549"/>
          <ac:spMkLst>
            <pc:docMk/>
            <pc:sldMk cId="2254907932" sldId="293"/>
            <ac:spMk id="8" creationId="{CA7A69D8-A6BD-4E96-8098-91B02CC11F00}"/>
          </ac:spMkLst>
        </pc:spChg>
        <pc:spChg chg="mod">
          <ac:chgData name="Ewa Kazimierska" userId="8edb7084-dccb-4d8f-9cfb-38098ea1d667" providerId="ADAL" clId="{51E120D1-D8B4-4466-9B23-24CAD93AC7E8}" dt="2024-02-13T00:08:19.325" v="4939" actId="1076"/>
          <ac:spMkLst>
            <pc:docMk/>
            <pc:sldMk cId="2254907932" sldId="293"/>
            <ac:spMk id="9" creationId="{BBEC4D61-8153-4E29-B439-D7A9979216E4}"/>
          </ac:spMkLst>
        </pc:spChg>
        <pc:spChg chg="mod">
          <ac:chgData name="Ewa Kazimierska" userId="8edb7084-dccb-4d8f-9cfb-38098ea1d667" providerId="ADAL" clId="{51E120D1-D8B4-4466-9B23-24CAD93AC7E8}" dt="2024-02-13T00:08:19.325" v="4939" actId="1076"/>
          <ac:spMkLst>
            <pc:docMk/>
            <pc:sldMk cId="2254907932" sldId="293"/>
            <ac:spMk id="10" creationId="{5241A06B-99C1-4B34-9839-CC0B904ECABC}"/>
          </ac:spMkLst>
        </pc:spChg>
        <pc:spChg chg="mod">
          <ac:chgData name="Ewa Kazimierska" userId="8edb7084-dccb-4d8f-9cfb-38098ea1d667" providerId="ADAL" clId="{51E120D1-D8B4-4466-9B23-24CAD93AC7E8}" dt="2024-02-13T00:08:19.325" v="4939" actId="1076"/>
          <ac:spMkLst>
            <pc:docMk/>
            <pc:sldMk cId="2254907932" sldId="293"/>
            <ac:spMk id="11" creationId="{FA9CE2C6-81B6-4BA5-A312-BB04C397F0F7}"/>
          </ac:spMkLst>
        </pc:spChg>
        <pc:spChg chg="add mod">
          <ac:chgData name="Ewa Kazimierska" userId="8edb7084-dccb-4d8f-9cfb-38098ea1d667" providerId="ADAL" clId="{51E120D1-D8B4-4466-9B23-24CAD93AC7E8}" dt="2024-02-13T00:08:10.438" v="4938" actId="1076"/>
          <ac:spMkLst>
            <pc:docMk/>
            <pc:sldMk cId="2254907932" sldId="293"/>
            <ac:spMk id="14" creationId="{B4FADEC4-63A4-450F-B928-9FDA9ACCBFA0}"/>
          </ac:spMkLst>
        </pc:spChg>
        <pc:spChg chg="mod">
          <ac:chgData name="Ewa Kazimierska" userId="8edb7084-dccb-4d8f-9cfb-38098ea1d667" providerId="ADAL" clId="{51E120D1-D8B4-4466-9B23-24CAD93AC7E8}" dt="2024-02-13T00:08:19.325" v="4939" actId="1076"/>
          <ac:spMkLst>
            <pc:docMk/>
            <pc:sldMk cId="2254907932" sldId="293"/>
            <ac:spMk id="18" creationId="{709B869D-2F90-4316-A6C5-6CAE595436D9}"/>
          </ac:spMkLst>
        </pc:spChg>
        <pc:cxnChg chg="mod">
          <ac:chgData name="Ewa Kazimierska" userId="8edb7084-dccb-4d8f-9cfb-38098ea1d667" providerId="ADAL" clId="{51E120D1-D8B4-4466-9B23-24CAD93AC7E8}" dt="2024-02-13T00:08:19.325" v="4939" actId="1076"/>
          <ac:cxnSpMkLst>
            <pc:docMk/>
            <pc:sldMk cId="2254907932" sldId="293"/>
            <ac:cxnSpMk id="6" creationId="{22C72904-689D-4C11-AA31-4858DB54C30F}"/>
          </ac:cxnSpMkLst>
        </pc:cxnChg>
      </pc:sldChg>
      <pc:sldChg chg="add del">
        <pc:chgData name="Ewa Kazimierska" userId="8edb7084-dccb-4d8f-9cfb-38098ea1d667" providerId="ADAL" clId="{51E120D1-D8B4-4466-9B23-24CAD93AC7E8}" dt="2024-02-12T23:09:09.320" v="4403" actId="47"/>
        <pc:sldMkLst>
          <pc:docMk/>
          <pc:sldMk cId="449177180" sldId="299"/>
        </pc:sldMkLst>
      </pc:sldChg>
      <pc:sldChg chg="del">
        <pc:chgData name="Ewa Kazimierska" userId="8edb7084-dccb-4d8f-9cfb-38098ea1d667" providerId="ADAL" clId="{51E120D1-D8B4-4466-9B23-24CAD93AC7E8}" dt="2024-02-12T21:43:58.306" v="3916" actId="2696"/>
        <pc:sldMkLst>
          <pc:docMk/>
          <pc:sldMk cId="2884739633" sldId="299"/>
        </pc:sldMkLst>
      </pc:sldChg>
      <pc:sldChg chg="addSp delSp modSp mod setBg">
        <pc:chgData name="Ewa Kazimierska" userId="8edb7084-dccb-4d8f-9cfb-38098ea1d667" providerId="ADAL" clId="{51E120D1-D8B4-4466-9B23-24CAD93AC7E8}" dt="2024-02-12T23:14:51.691" v="4422" actId="14100"/>
        <pc:sldMkLst>
          <pc:docMk/>
          <pc:sldMk cId="4088802822" sldId="301"/>
        </pc:sldMkLst>
        <pc:spChg chg="mod ord">
          <ac:chgData name="Ewa Kazimierska" userId="8edb7084-dccb-4d8f-9cfb-38098ea1d667" providerId="ADAL" clId="{51E120D1-D8B4-4466-9B23-24CAD93AC7E8}" dt="2024-02-12T23:12:17.929" v="4410" actId="26606"/>
          <ac:spMkLst>
            <pc:docMk/>
            <pc:sldMk cId="4088802822" sldId="301"/>
            <ac:spMk id="2" creationId="{3C7D4AC4-4F06-4209-9DE2-194B64CBA878}"/>
          </ac:spMkLst>
        </pc:spChg>
        <pc:spChg chg="add del mod ord">
          <ac:chgData name="Ewa Kazimierska" userId="8edb7084-dccb-4d8f-9cfb-38098ea1d667" providerId="ADAL" clId="{51E120D1-D8B4-4466-9B23-24CAD93AC7E8}" dt="2024-02-12T23:13:25.263" v="4416" actId="478"/>
          <ac:spMkLst>
            <pc:docMk/>
            <pc:sldMk cId="4088802822" sldId="301"/>
            <ac:spMk id="4" creationId="{CAD0AF77-9466-4C3C-8134-F61844E9F0CB}"/>
          </ac:spMkLst>
        </pc:spChg>
        <pc:spChg chg="add mod">
          <ac:chgData name="Ewa Kazimierska" userId="8edb7084-dccb-4d8f-9cfb-38098ea1d667" providerId="ADAL" clId="{51E120D1-D8B4-4466-9B23-24CAD93AC7E8}" dt="2024-02-12T23:14:51.691" v="4422" actId="14100"/>
          <ac:spMkLst>
            <pc:docMk/>
            <pc:sldMk cId="4088802822" sldId="301"/>
            <ac:spMk id="14" creationId="{7734225E-AC7B-449C-A47B-7F0284C087F4}"/>
          </ac:spMkLst>
        </pc:spChg>
        <pc:spChg chg="add">
          <ac:chgData name="Ewa Kazimierska" userId="8edb7084-dccb-4d8f-9cfb-38098ea1d667" providerId="ADAL" clId="{51E120D1-D8B4-4466-9B23-24CAD93AC7E8}" dt="2024-02-12T23:12:17.929" v="4410" actId="26606"/>
          <ac:spMkLst>
            <pc:docMk/>
            <pc:sldMk cId="4088802822" sldId="301"/>
            <ac:spMk id="15" creationId="{4D4DD4CF-9732-4771-98FE-77886DC915F2}"/>
          </ac:spMkLst>
        </pc:spChg>
        <pc:spChg chg="add">
          <ac:chgData name="Ewa Kazimierska" userId="8edb7084-dccb-4d8f-9cfb-38098ea1d667" providerId="ADAL" clId="{51E120D1-D8B4-4466-9B23-24CAD93AC7E8}" dt="2024-02-12T23:12:17.929" v="4410" actId="26606"/>
          <ac:spMkLst>
            <pc:docMk/>
            <pc:sldMk cId="4088802822" sldId="301"/>
            <ac:spMk id="17" creationId="{A2861A9C-C970-4FFE-B67C-222B6F573287}"/>
          </ac:spMkLst>
        </pc:spChg>
        <pc:picChg chg="add mod modCrop">
          <ac:chgData name="Ewa Kazimierska" userId="8edb7084-dccb-4d8f-9cfb-38098ea1d667" providerId="ADAL" clId="{51E120D1-D8B4-4466-9B23-24CAD93AC7E8}" dt="2024-02-12T23:14:12.711" v="4420"/>
          <ac:picMkLst>
            <pc:docMk/>
            <pc:sldMk cId="4088802822" sldId="301"/>
            <ac:picMk id="6" creationId="{0457BD1F-2D2B-47FA-A94A-BDD9026E0D5D}"/>
          </ac:picMkLst>
        </pc:picChg>
        <pc:picChg chg="add">
          <ac:chgData name="Ewa Kazimierska" userId="8edb7084-dccb-4d8f-9cfb-38098ea1d667" providerId="ADAL" clId="{51E120D1-D8B4-4466-9B23-24CAD93AC7E8}" dt="2024-02-12T23:12:17.929" v="4410" actId="26606"/>
          <ac:picMkLst>
            <pc:docMk/>
            <pc:sldMk cId="4088802822" sldId="301"/>
            <ac:picMk id="11" creationId="{22790EC5-ACA7-4536-8066-B60199F3C6DF}"/>
          </ac:picMkLst>
        </pc:picChg>
        <pc:picChg chg="add">
          <ac:chgData name="Ewa Kazimierska" userId="8edb7084-dccb-4d8f-9cfb-38098ea1d667" providerId="ADAL" clId="{51E120D1-D8B4-4466-9B23-24CAD93AC7E8}" dt="2024-02-12T23:12:17.929" v="4410" actId="26606"/>
          <ac:picMkLst>
            <pc:docMk/>
            <pc:sldMk cId="4088802822" sldId="301"/>
            <ac:picMk id="13" creationId="{5F86BEAF-FD24-4827-AD37-6785EBC9C2A8}"/>
          </ac:picMkLst>
        </pc:picChg>
        <pc:picChg chg="add">
          <ac:chgData name="Ewa Kazimierska" userId="8edb7084-dccb-4d8f-9cfb-38098ea1d667" providerId="ADAL" clId="{51E120D1-D8B4-4466-9B23-24CAD93AC7E8}" dt="2024-02-12T23:12:17.929" v="4410" actId="26606"/>
          <ac:picMkLst>
            <pc:docMk/>
            <pc:sldMk cId="4088802822" sldId="301"/>
            <ac:picMk id="19" creationId="{D2FDF82E-EBD8-4EC5-AD10-CD9E70EE85CF}"/>
          </ac:picMkLst>
        </pc:picChg>
      </pc:sldChg>
      <pc:sldChg chg="addSp delSp modSp mod ord delAnim modAnim">
        <pc:chgData name="Ewa Kazimierska" userId="8edb7084-dccb-4d8f-9cfb-38098ea1d667" providerId="ADAL" clId="{51E120D1-D8B4-4466-9B23-24CAD93AC7E8}" dt="2024-02-13T00:08:52.875" v="4941" actId="20577"/>
        <pc:sldMkLst>
          <pc:docMk/>
          <pc:sldMk cId="1706282638" sldId="304"/>
        </pc:sldMkLst>
        <pc:spChg chg="del">
          <ac:chgData name="Ewa Kazimierska" userId="8edb7084-dccb-4d8f-9cfb-38098ea1d667" providerId="ADAL" clId="{51E120D1-D8B4-4466-9B23-24CAD93AC7E8}" dt="2024-02-11T19:07:53.077" v="1660" actId="478"/>
          <ac:spMkLst>
            <pc:docMk/>
            <pc:sldMk cId="1706282638" sldId="304"/>
            <ac:spMk id="2" creationId="{7486B1FD-3000-4F8B-9507-988DD0539F46}"/>
          </ac:spMkLst>
        </pc:spChg>
        <pc:spChg chg="mod">
          <ac:chgData name="Ewa Kazimierska" userId="8edb7084-dccb-4d8f-9cfb-38098ea1d667" providerId="ADAL" clId="{51E120D1-D8B4-4466-9B23-24CAD93AC7E8}" dt="2024-02-11T19:08:23.425" v="1675" actId="14100"/>
          <ac:spMkLst>
            <pc:docMk/>
            <pc:sldMk cId="1706282638" sldId="304"/>
            <ac:spMk id="3" creationId="{F0C79DD9-9D69-468A-8DAE-83748BE3DEA9}"/>
          </ac:spMkLst>
        </pc:spChg>
        <pc:spChg chg="add del">
          <ac:chgData name="Ewa Kazimierska" userId="8edb7084-dccb-4d8f-9cfb-38098ea1d667" providerId="ADAL" clId="{51E120D1-D8B4-4466-9B23-24CAD93AC7E8}" dt="2024-02-11T16:31:00.790" v="216"/>
          <ac:spMkLst>
            <pc:docMk/>
            <pc:sldMk cId="1706282638" sldId="304"/>
            <ac:spMk id="4" creationId="{844F0F74-79A2-4C00-9278-C19795D885AC}"/>
          </ac:spMkLst>
        </pc:spChg>
        <pc:spChg chg="del">
          <ac:chgData name="Ewa Kazimierska" userId="8edb7084-dccb-4d8f-9cfb-38098ea1d667" providerId="ADAL" clId="{51E120D1-D8B4-4466-9B23-24CAD93AC7E8}" dt="2024-02-11T19:07:53.077" v="1660" actId="478"/>
          <ac:spMkLst>
            <pc:docMk/>
            <pc:sldMk cId="1706282638" sldId="304"/>
            <ac:spMk id="5" creationId="{C49CBF6C-9904-4C58-8353-8C8F9DD5BDC4}"/>
          </ac:spMkLst>
        </pc:spChg>
        <pc:spChg chg="del">
          <ac:chgData name="Ewa Kazimierska" userId="8edb7084-dccb-4d8f-9cfb-38098ea1d667" providerId="ADAL" clId="{51E120D1-D8B4-4466-9B23-24CAD93AC7E8}" dt="2024-02-11T19:07:53.077" v="1660" actId="478"/>
          <ac:spMkLst>
            <pc:docMk/>
            <pc:sldMk cId="1706282638" sldId="304"/>
            <ac:spMk id="6" creationId="{4676294A-EAF9-40E4-ADE6-94535562EFCA}"/>
          </ac:spMkLst>
        </pc:spChg>
        <pc:spChg chg="mod">
          <ac:chgData name="Ewa Kazimierska" userId="8edb7084-dccb-4d8f-9cfb-38098ea1d667" providerId="ADAL" clId="{51E120D1-D8B4-4466-9B23-24CAD93AC7E8}" dt="2024-02-13T00:08:52.875" v="4941" actId="20577"/>
          <ac:spMkLst>
            <pc:docMk/>
            <pc:sldMk cId="1706282638" sldId="304"/>
            <ac:spMk id="8" creationId="{1B883C08-5187-4F0F-AD89-5FBAB976527A}"/>
          </ac:spMkLst>
        </pc:spChg>
        <pc:spChg chg="mod">
          <ac:chgData name="Ewa Kazimierska" userId="8edb7084-dccb-4d8f-9cfb-38098ea1d667" providerId="ADAL" clId="{51E120D1-D8B4-4466-9B23-24CAD93AC7E8}" dt="2024-02-12T22:06:09.593" v="4160" actId="1076"/>
          <ac:spMkLst>
            <pc:docMk/>
            <pc:sldMk cId="1706282638" sldId="304"/>
            <ac:spMk id="17" creationId="{04E9E83D-D409-4C38-82BE-9277764C9CBD}"/>
          </ac:spMkLst>
        </pc:spChg>
        <pc:spChg chg="del">
          <ac:chgData name="Ewa Kazimierska" userId="8edb7084-dccb-4d8f-9cfb-38098ea1d667" providerId="ADAL" clId="{51E120D1-D8B4-4466-9B23-24CAD93AC7E8}" dt="2024-02-11T19:07:53.077" v="1660" actId="478"/>
          <ac:spMkLst>
            <pc:docMk/>
            <pc:sldMk cId="1706282638" sldId="304"/>
            <ac:spMk id="18" creationId="{FAABB6F1-FE13-4DEB-8A73-A5DA3D270ECF}"/>
          </ac:spMkLst>
        </pc:spChg>
        <pc:spChg chg="mod">
          <ac:chgData name="Ewa Kazimierska" userId="8edb7084-dccb-4d8f-9cfb-38098ea1d667" providerId="ADAL" clId="{51E120D1-D8B4-4466-9B23-24CAD93AC7E8}" dt="2024-02-12T20:50:16.551" v="3478" actId="1038"/>
          <ac:spMkLst>
            <pc:docMk/>
            <pc:sldMk cId="1706282638" sldId="304"/>
            <ac:spMk id="22" creationId="{E18F7A69-2D43-4E1D-AD31-49C69762E4FB}"/>
          </ac:spMkLst>
        </pc:spChg>
        <pc:spChg chg="mod">
          <ac:chgData name="Ewa Kazimierska" userId="8edb7084-dccb-4d8f-9cfb-38098ea1d667" providerId="ADAL" clId="{51E120D1-D8B4-4466-9B23-24CAD93AC7E8}" dt="2024-02-12T20:49:15.002" v="3463" actId="1076"/>
          <ac:spMkLst>
            <pc:docMk/>
            <pc:sldMk cId="1706282638" sldId="304"/>
            <ac:spMk id="24" creationId="{3E7763A9-8267-48AB-991E-9B89A1EC759E}"/>
          </ac:spMkLst>
        </pc:spChg>
        <pc:spChg chg="mod">
          <ac:chgData name="Ewa Kazimierska" userId="8edb7084-dccb-4d8f-9cfb-38098ea1d667" providerId="ADAL" clId="{51E120D1-D8B4-4466-9B23-24CAD93AC7E8}" dt="2024-02-12T20:49:23.042" v="3464" actId="1076"/>
          <ac:spMkLst>
            <pc:docMk/>
            <pc:sldMk cId="1706282638" sldId="304"/>
            <ac:spMk id="25" creationId="{29EAA296-3CA1-4600-8B38-A13A04A20AE6}"/>
          </ac:spMkLst>
        </pc:spChg>
        <pc:spChg chg="mod">
          <ac:chgData name="Ewa Kazimierska" userId="8edb7084-dccb-4d8f-9cfb-38098ea1d667" providerId="ADAL" clId="{51E120D1-D8B4-4466-9B23-24CAD93AC7E8}" dt="2024-02-12T20:50:07.957" v="3477" actId="1038"/>
          <ac:spMkLst>
            <pc:docMk/>
            <pc:sldMk cId="1706282638" sldId="304"/>
            <ac:spMk id="26" creationId="{A36A2471-69AF-4F26-9120-BAA888E7025C}"/>
          </ac:spMkLst>
        </pc:spChg>
        <pc:grpChg chg="del mod">
          <ac:chgData name="Ewa Kazimierska" userId="8edb7084-dccb-4d8f-9cfb-38098ea1d667" providerId="ADAL" clId="{51E120D1-D8B4-4466-9B23-24CAD93AC7E8}" dt="2024-02-12T22:05:02.444" v="4153" actId="478"/>
          <ac:grpSpMkLst>
            <pc:docMk/>
            <pc:sldMk cId="1706282638" sldId="304"/>
            <ac:grpSpMk id="19" creationId="{19AC9DA3-5EB4-48C4-A837-DC35B0E3CD8C}"/>
          </ac:grpSpMkLst>
        </pc:grpChg>
        <pc:picChg chg="add del mod">
          <ac:chgData name="Ewa Kazimierska" userId="8edb7084-dccb-4d8f-9cfb-38098ea1d667" providerId="ADAL" clId="{51E120D1-D8B4-4466-9B23-24CAD93AC7E8}" dt="2024-02-12T20:49:09.077" v="3462" actId="478"/>
          <ac:picMkLst>
            <pc:docMk/>
            <pc:sldMk cId="1706282638" sldId="304"/>
            <ac:picMk id="9" creationId="{B1A1D2E7-BE3C-4854-8C08-3BC008DCDA6F}"/>
          </ac:picMkLst>
        </pc:picChg>
        <pc:picChg chg="add del">
          <ac:chgData name="Ewa Kazimierska" userId="8edb7084-dccb-4d8f-9cfb-38098ea1d667" providerId="ADAL" clId="{51E120D1-D8B4-4466-9B23-24CAD93AC7E8}" dt="2024-02-11T16:31:00.790" v="216"/>
          <ac:picMkLst>
            <pc:docMk/>
            <pc:sldMk cId="1706282638" sldId="304"/>
            <ac:picMk id="2050" creationId="{0A86469E-61E7-4694-BCE2-F5D802D095DE}"/>
          </ac:picMkLst>
        </pc:picChg>
        <pc:picChg chg="add del">
          <ac:chgData name="Ewa Kazimierska" userId="8edb7084-dccb-4d8f-9cfb-38098ea1d667" providerId="ADAL" clId="{51E120D1-D8B4-4466-9B23-24CAD93AC7E8}" dt="2024-02-11T16:31:00.790" v="216"/>
          <ac:picMkLst>
            <pc:docMk/>
            <pc:sldMk cId="1706282638" sldId="304"/>
            <ac:picMk id="2051" creationId="{3846A988-D9D8-4BB8-82CA-16EC31044DBD}"/>
          </ac:picMkLst>
        </pc:picChg>
      </pc:sldChg>
      <pc:sldChg chg="addSp delSp modSp mod">
        <pc:chgData name="Ewa Kazimierska" userId="8edb7084-dccb-4d8f-9cfb-38098ea1d667" providerId="ADAL" clId="{51E120D1-D8B4-4466-9B23-24CAD93AC7E8}" dt="2024-02-13T00:38:16.490" v="5456" actId="207"/>
        <pc:sldMkLst>
          <pc:docMk/>
          <pc:sldMk cId="4085543466" sldId="305"/>
        </pc:sldMkLst>
        <pc:spChg chg="mod">
          <ac:chgData name="Ewa Kazimierska" userId="8edb7084-dccb-4d8f-9cfb-38098ea1d667" providerId="ADAL" clId="{51E120D1-D8B4-4466-9B23-24CAD93AC7E8}" dt="2024-02-12T21:37:33.650" v="3834" actId="20577"/>
          <ac:spMkLst>
            <pc:docMk/>
            <pc:sldMk cId="4085543466" sldId="305"/>
            <ac:spMk id="2" creationId="{8907EA22-F586-4822-8614-CEE13848EA93}"/>
          </ac:spMkLst>
        </pc:spChg>
        <pc:spChg chg="mod">
          <ac:chgData name="Ewa Kazimierska" userId="8edb7084-dccb-4d8f-9cfb-38098ea1d667" providerId="ADAL" clId="{51E120D1-D8B4-4466-9B23-24CAD93AC7E8}" dt="2024-02-11T11:04:22.884" v="45" actId="1076"/>
          <ac:spMkLst>
            <pc:docMk/>
            <pc:sldMk cId="4085543466" sldId="305"/>
            <ac:spMk id="3" creationId="{F219AC3C-BA2B-4AFD-AAC5-65486B441A13}"/>
          </ac:spMkLst>
        </pc:spChg>
        <pc:spChg chg="add del">
          <ac:chgData name="Ewa Kazimierska" userId="8edb7084-dccb-4d8f-9cfb-38098ea1d667" providerId="ADAL" clId="{51E120D1-D8B4-4466-9B23-24CAD93AC7E8}" dt="2024-02-12T22:21:29.894" v="4175"/>
          <ac:spMkLst>
            <pc:docMk/>
            <pc:sldMk cId="4085543466" sldId="305"/>
            <ac:spMk id="4" creationId="{0DC748D9-FE05-4048-B775-C4BC8673752C}"/>
          </ac:spMkLst>
        </pc:spChg>
        <pc:spChg chg="mod">
          <ac:chgData name="Ewa Kazimierska" userId="8edb7084-dccb-4d8f-9cfb-38098ea1d667" providerId="ADAL" clId="{51E120D1-D8B4-4466-9B23-24CAD93AC7E8}" dt="2024-02-13T00:38:16.490" v="5456" actId="207"/>
          <ac:spMkLst>
            <pc:docMk/>
            <pc:sldMk cId="4085543466" sldId="305"/>
            <ac:spMk id="6" creationId="{8CFEA2C1-83B5-4F90-827A-19176554C379}"/>
          </ac:spMkLst>
        </pc:spChg>
        <pc:spChg chg="mod">
          <ac:chgData name="Ewa Kazimierska" userId="8edb7084-dccb-4d8f-9cfb-38098ea1d667" providerId="ADAL" clId="{51E120D1-D8B4-4466-9B23-24CAD93AC7E8}" dt="2024-02-12T22:25:06.078" v="4399" actId="1076"/>
          <ac:spMkLst>
            <pc:docMk/>
            <pc:sldMk cId="4085543466" sldId="305"/>
            <ac:spMk id="7" creationId="{1C455B16-9CAC-4C63-89B6-3128274D15E7}"/>
          </ac:spMkLst>
        </pc:spChg>
        <pc:spChg chg="mod">
          <ac:chgData name="Ewa Kazimierska" userId="8edb7084-dccb-4d8f-9cfb-38098ea1d667" providerId="ADAL" clId="{51E120D1-D8B4-4466-9B23-24CAD93AC7E8}" dt="2024-02-12T22:24:54.410" v="4398" actId="1076"/>
          <ac:spMkLst>
            <pc:docMk/>
            <pc:sldMk cId="4085543466" sldId="305"/>
            <ac:spMk id="8" creationId="{AAA46CFE-CAAF-4F77-8A96-DA0AED1D69B4}"/>
          </ac:spMkLst>
        </pc:spChg>
        <pc:spChg chg="mod">
          <ac:chgData name="Ewa Kazimierska" userId="8edb7084-dccb-4d8f-9cfb-38098ea1d667" providerId="ADAL" clId="{51E120D1-D8B4-4466-9B23-24CAD93AC7E8}" dt="2024-02-12T21:16:52.372" v="3707" actId="6549"/>
          <ac:spMkLst>
            <pc:docMk/>
            <pc:sldMk cId="4085543466" sldId="305"/>
            <ac:spMk id="10" creationId="{2A78A263-0AEA-4A30-9056-F1FD46937873}"/>
          </ac:spMkLst>
        </pc:spChg>
        <pc:spChg chg="mod">
          <ac:chgData name="Ewa Kazimierska" userId="8edb7084-dccb-4d8f-9cfb-38098ea1d667" providerId="ADAL" clId="{51E120D1-D8B4-4466-9B23-24CAD93AC7E8}" dt="2024-02-12T21:23:59.170" v="3793" actId="20577"/>
          <ac:spMkLst>
            <pc:docMk/>
            <pc:sldMk cId="4085543466" sldId="305"/>
            <ac:spMk id="11" creationId="{6DD9FCA2-81E0-4B95-A75D-4BBF8EC90121}"/>
          </ac:spMkLst>
        </pc:spChg>
        <pc:spChg chg="del">
          <ac:chgData name="Ewa Kazimierska" userId="8edb7084-dccb-4d8f-9cfb-38098ea1d667" providerId="ADAL" clId="{51E120D1-D8B4-4466-9B23-24CAD93AC7E8}" dt="2024-02-11T19:26:29.012" v="1781" actId="478"/>
          <ac:spMkLst>
            <pc:docMk/>
            <pc:sldMk cId="4085543466" sldId="305"/>
            <ac:spMk id="12" creationId="{6661FA4C-9D1E-4209-BE62-9F14FE597C30}"/>
          </ac:spMkLst>
        </pc:spChg>
        <pc:spChg chg="mod">
          <ac:chgData name="Ewa Kazimierska" userId="8edb7084-dccb-4d8f-9cfb-38098ea1d667" providerId="ADAL" clId="{51E120D1-D8B4-4466-9B23-24CAD93AC7E8}" dt="2024-02-12T21:30:54.978" v="3795" actId="2711"/>
          <ac:spMkLst>
            <pc:docMk/>
            <pc:sldMk cId="4085543466" sldId="305"/>
            <ac:spMk id="13" creationId="{68439D86-6752-490B-B162-83A16C6D8ABC}"/>
          </ac:spMkLst>
        </pc:spChg>
        <pc:spChg chg="mod">
          <ac:chgData name="Ewa Kazimierska" userId="8edb7084-dccb-4d8f-9cfb-38098ea1d667" providerId="ADAL" clId="{51E120D1-D8B4-4466-9B23-24CAD93AC7E8}" dt="2024-02-12T21:21:40.558" v="3788" actId="1076"/>
          <ac:spMkLst>
            <pc:docMk/>
            <pc:sldMk cId="4085543466" sldId="305"/>
            <ac:spMk id="14" creationId="{4C7EE85E-409B-4732-A242-BA65FB9A13E1}"/>
          </ac:spMkLst>
        </pc:spChg>
        <pc:picChg chg="add del">
          <ac:chgData name="Ewa Kazimierska" userId="8edb7084-dccb-4d8f-9cfb-38098ea1d667" providerId="ADAL" clId="{51E120D1-D8B4-4466-9B23-24CAD93AC7E8}" dt="2024-02-12T22:21:29.894" v="4175"/>
          <ac:picMkLst>
            <pc:docMk/>
            <pc:sldMk cId="4085543466" sldId="305"/>
            <ac:picMk id="3074" creationId="{C9B917A5-A79F-4F5C-9E2F-F20441A7D487}"/>
          </ac:picMkLst>
        </pc:picChg>
      </pc:sldChg>
      <pc:sldChg chg="addSp modSp mod modAnim">
        <pc:chgData name="Ewa Kazimierska" userId="8edb7084-dccb-4d8f-9cfb-38098ea1d667" providerId="ADAL" clId="{51E120D1-D8B4-4466-9B23-24CAD93AC7E8}" dt="2024-02-12T22:19:37.938" v="4170"/>
        <pc:sldMkLst>
          <pc:docMk/>
          <pc:sldMk cId="3506672715" sldId="327"/>
        </pc:sldMkLst>
        <pc:spChg chg="mod">
          <ac:chgData name="Ewa Kazimierska" userId="8edb7084-dccb-4d8f-9cfb-38098ea1d667" providerId="ADAL" clId="{51E120D1-D8B4-4466-9B23-24CAD93AC7E8}" dt="2024-02-11T11:03:56.269" v="44" actId="1076"/>
          <ac:spMkLst>
            <pc:docMk/>
            <pc:sldMk cId="3506672715" sldId="327"/>
            <ac:spMk id="3" creationId="{E2DAB0C0-999C-4DFD-8714-B142C329BACF}"/>
          </ac:spMkLst>
        </pc:spChg>
        <pc:spChg chg="mod">
          <ac:chgData name="Ewa Kazimierska" userId="8edb7084-dccb-4d8f-9cfb-38098ea1d667" providerId="ADAL" clId="{51E120D1-D8B4-4466-9B23-24CAD93AC7E8}" dt="2024-02-11T19:12:33.688" v="1736" actId="1035"/>
          <ac:spMkLst>
            <pc:docMk/>
            <pc:sldMk cId="3506672715" sldId="327"/>
            <ac:spMk id="5" creationId="{67F10B8F-E1A3-4030-A1AE-DE2D73CE99DB}"/>
          </ac:spMkLst>
        </pc:spChg>
        <pc:spChg chg="mod">
          <ac:chgData name="Ewa Kazimierska" userId="8edb7084-dccb-4d8f-9cfb-38098ea1d667" providerId="ADAL" clId="{51E120D1-D8B4-4466-9B23-24CAD93AC7E8}" dt="2024-02-11T19:12:41.230" v="1738" actId="1076"/>
          <ac:spMkLst>
            <pc:docMk/>
            <pc:sldMk cId="3506672715" sldId="327"/>
            <ac:spMk id="16" creationId="{495088F0-654A-4027-910D-C5C400024232}"/>
          </ac:spMkLst>
        </pc:spChg>
        <pc:spChg chg="mod">
          <ac:chgData name="Ewa Kazimierska" userId="8edb7084-dccb-4d8f-9cfb-38098ea1d667" providerId="ADAL" clId="{51E120D1-D8B4-4466-9B23-24CAD93AC7E8}" dt="2024-02-11T19:12:33.688" v="1736" actId="1035"/>
          <ac:spMkLst>
            <pc:docMk/>
            <pc:sldMk cId="3506672715" sldId="327"/>
            <ac:spMk id="19" creationId="{4659E5C9-EFED-48FF-ACD7-F8B662152A9A}"/>
          </ac:spMkLst>
        </pc:spChg>
        <pc:spChg chg="mod">
          <ac:chgData name="Ewa Kazimierska" userId="8edb7084-dccb-4d8f-9cfb-38098ea1d667" providerId="ADAL" clId="{51E120D1-D8B4-4466-9B23-24CAD93AC7E8}" dt="2024-02-11T19:12:33.688" v="1736" actId="1035"/>
          <ac:spMkLst>
            <pc:docMk/>
            <pc:sldMk cId="3506672715" sldId="327"/>
            <ac:spMk id="20" creationId="{57A5A020-5808-49CA-8F02-BAEC01ABB71F}"/>
          </ac:spMkLst>
        </pc:spChg>
        <pc:spChg chg="mod">
          <ac:chgData name="Ewa Kazimierska" userId="8edb7084-dccb-4d8f-9cfb-38098ea1d667" providerId="ADAL" clId="{51E120D1-D8B4-4466-9B23-24CAD93AC7E8}" dt="2024-02-11T19:12:33.688" v="1736" actId="1035"/>
          <ac:spMkLst>
            <pc:docMk/>
            <pc:sldMk cId="3506672715" sldId="327"/>
            <ac:spMk id="21" creationId="{B664CAFC-9199-4624-BE16-E7D95E6DFD4C}"/>
          </ac:spMkLst>
        </pc:spChg>
        <pc:spChg chg="mod">
          <ac:chgData name="Ewa Kazimierska" userId="8edb7084-dccb-4d8f-9cfb-38098ea1d667" providerId="ADAL" clId="{51E120D1-D8B4-4466-9B23-24CAD93AC7E8}" dt="2024-02-11T19:12:33.688" v="1736" actId="1035"/>
          <ac:spMkLst>
            <pc:docMk/>
            <pc:sldMk cId="3506672715" sldId="327"/>
            <ac:spMk id="22" creationId="{034BAEA2-5387-4C08-8496-C4D7D0EC7DEE}"/>
          </ac:spMkLst>
        </pc:spChg>
        <pc:spChg chg="mod">
          <ac:chgData name="Ewa Kazimierska" userId="8edb7084-dccb-4d8f-9cfb-38098ea1d667" providerId="ADAL" clId="{51E120D1-D8B4-4466-9B23-24CAD93AC7E8}" dt="2024-02-11T19:12:33.688" v="1736" actId="1035"/>
          <ac:spMkLst>
            <pc:docMk/>
            <pc:sldMk cId="3506672715" sldId="327"/>
            <ac:spMk id="23" creationId="{8A80F7D7-816D-438B-AF5D-37D2672C282C}"/>
          </ac:spMkLst>
        </pc:spChg>
        <pc:spChg chg="add mod">
          <ac:chgData name="Ewa Kazimierska" userId="8edb7084-dccb-4d8f-9cfb-38098ea1d667" providerId="ADAL" clId="{51E120D1-D8B4-4466-9B23-24CAD93AC7E8}" dt="2024-02-12T22:18:47.752" v="4168" actId="1076"/>
          <ac:spMkLst>
            <pc:docMk/>
            <pc:sldMk cId="3506672715" sldId="327"/>
            <ac:spMk id="25" creationId="{C1662719-A707-497A-895B-3756B818BCAF}"/>
          </ac:spMkLst>
        </pc:spChg>
        <pc:spChg chg="mod">
          <ac:chgData name="Ewa Kazimierska" userId="8edb7084-dccb-4d8f-9cfb-38098ea1d667" providerId="ADAL" clId="{51E120D1-D8B4-4466-9B23-24CAD93AC7E8}" dt="2024-02-11T19:12:33.688" v="1736" actId="1035"/>
          <ac:spMkLst>
            <pc:docMk/>
            <pc:sldMk cId="3506672715" sldId="327"/>
            <ac:spMk id="26" creationId="{1CEBA229-DAA4-4C57-A6C1-C102E04998C5}"/>
          </ac:spMkLst>
        </pc:spChg>
        <pc:spChg chg="mod">
          <ac:chgData name="Ewa Kazimierska" userId="8edb7084-dccb-4d8f-9cfb-38098ea1d667" providerId="ADAL" clId="{51E120D1-D8B4-4466-9B23-24CAD93AC7E8}" dt="2024-02-11T19:12:33.688" v="1736" actId="1035"/>
          <ac:spMkLst>
            <pc:docMk/>
            <pc:sldMk cId="3506672715" sldId="327"/>
            <ac:spMk id="28" creationId="{0F63E2B3-AFA8-4605-BDFB-11B16588AD5D}"/>
          </ac:spMkLst>
        </pc:spChg>
        <pc:spChg chg="mod">
          <ac:chgData name="Ewa Kazimierska" userId="8edb7084-dccb-4d8f-9cfb-38098ea1d667" providerId="ADAL" clId="{51E120D1-D8B4-4466-9B23-24CAD93AC7E8}" dt="2024-02-11T19:12:33.688" v="1736" actId="1035"/>
          <ac:spMkLst>
            <pc:docMk/>
            <pc:sldMk cId="3506672715" sldId="327"/>
            <ac:spMk id="31" creationId="{A33FCEB5-0085-479B-A227-427038833824}"/>
          </ac:spMkLst>
        </pc:spChg>
        <pc:spChg chg="mod">
          <ac:chgData name="Ewa Kazimierska" userId="8edb7084-dccb-4d8f-9cfb-38098ea1d667" providerId="ADAL" clId="{51E120D1-D8B4-4466-9B23-24CAD93AC7E8}" dt="2024-02-11T19:12:33.688" v="1736" actId="1035"/>
          <ac:spMkLst>
            <pc:docMk/>
            <pc:sldMk cId="3506672715" sldId="327"/>
            <ac:spMk id="32" creationId="{63F14291-CA2E-4190-B5A2-5EAD50E875CD}"/>
          </ac:spMkLst>
        </pc:spChg>
      </pc:sldChg>
      <pc:sldChg chg="addSp delSp modSp add mod delAnim modAnim modNotesTx">
        <pc:chgData name="Ewa Kazimierska" userId="8edb7084-dccb-4d8f-9cfb-38098ea1d667" providerId="ADAL" clId="{51E120D1-D8B4-4466-9B23-24CAD93AC7E8}" dt="2024-02-13T00:36:41.631" v="5435"/>
        <pc:sldMkLst>
          <pc:docMk/>
          <pc:sldMk cId="389850928" sldId="328"/>
        </pc:sldMkLst>
        <pc:spChg chg="del mod">
          <ac:chgData name="Ewa Kazimierska" userId="8edb7084-dccb-4d8f-9cfb-38098ea1d667" providerId="ADAL" clId="{51E120D1-D8B4-4466-9B23-24CAD93AC7E8}" dt="2024-02-12T23:59:20.769" v="4795" actId="478"/>
          <ac:spMkLst>
            <pc:docMk/>
            <pc:sldMk cId="389850928" sldId="328"/>
            <ac:spMk id="2" creationId="{7486B1FD-3000-4F8B-9507-988DD0539F46}"/>
          </ac:spMkLst>
        </pc:spChg>
        <pc:spChg chg="del mod">
          <ac:chgData name="Ewa Kazimierska" userId="8edb7084-dccb-4d8f-9cfb-38098ea1d667" providerId="ADAL" clId="{51E120D1-D8B4-4466-9B23-24CAD93AC7E8}" dt="2024-02-12T23:59:20.769" v="4795" actId="478"/>
          <ac:spMkLst>
            <pc:docMk/>
            <pc:sldMk cId="389850928" sldId="328"/>
            <ac:spMk id="5" creationId="{C49CBF6C-9904-4C58-8353-8C8F9DD5BDC4}"/>
          </ac:spMkLst>
        </pc:spChg>
        <pc:spChg chg="del mod">
          <ac:chgData name="Ewa Kazimierska" userId="8edb7084-dccb-4d8f-9cfb-38098ea1d667" providerId="ADAL" clId="{51E120D1-D8B4-4466-9B23-24CAD93AC7E8}" dt="2024-02-12T23:59:48.442" v="4855" actId="478"/>
          <ac:spMkLst>
            <pc:docMk/>
            <pc:sldMk cId="389850928" sldId="328"/>
            <ac:spMk id="6" creationId="{4676294A-EAF9-40E4-ADE6-94535562EFCA}"/>
          </ac:spMkLst>
        </pc:spChg>
        <pc:spChg chg="del">
          <ac:chgData name="Ewa Kazimierska" userId="8edb7084-dccb-4d8f-9cfb-38098ea1d667" providerId="ADAL" clId="{51E120D1-D8B4-4466-9B23-24CAD93AC7E8}" dt="2024-02-11T17:05:35.919" v="669" actId="478"/>
          <ac:spMkLst>
            <pc:docMk/>
            <pc:sldMk cId="389850928" sldId="328"/>
            <ac:spMk id="8" creationId="{1B883C08-5187-4F0F-AD89-5FBAB976527A}"/>
          </ac:spMkLst>
        </pc:spChg>
        <pc:spChg chg="add mod">
          <ac:chgData name="Ewa Kazimierska" userId="8edb7084-dccb-4d8f-9cfb-38098ea1d667" providerId="ADAL" clId="{51E120D1-D8B4-4466-9B23-24CAD93AC7E8}" dt="2024-02-13T00:35:45.834" v="5430" actId="1076"/>
          <ac:spMkLst>
            <pc:docMk/>
            <pc:sldMk cId="389850928" sldId="328"/>
            <ac:spMk id="13" creationId="{44152ED1-9C5E-44A1-9913-55D2BF92AAF4}"/>
          </ac:spMkLst>
        </pc:spChg>
        <pc:spChg chg="add mod">
          <ac:chgData name="Ewa Kazimierska" userId="8edb7084-dccb-4d8f-9cfb-38098ea1d667" providerId="ADAL" clId="{51E120D1-D8B4-4466-9B23-24CAD93AC7E8}" dt="2024-02-13T00:01:08.358" v="4859" actId="164"/>
          <ac:spMkLst>
            <pc:docMk/>
            <pc:sldMk cId="389850928" sldId="328"/>
            <ac:spMk id="14" creationId="{6941604A-E666-47BE-9552-26AC93A696B2}"/>
          </ac:spMkLst>
        </pc:spChg>
        <pc:spChg chg="mod">
          <ac:chgData name="Ewa Kazimierska" userId="8edb7084-dccb-4d8f-9cfb-38098ea1d667" providerId="ADAL" clId="{51E120D1-D8B4-4466-9B23-24CAD93AC7E8}" dt="2024-02-12T23:59:26.793" v="4799" actId="20577"/>
          <ac:spMkLst>
            <pc:docMk/>
            <pc:sldMk cId="389850928" sldId="328"/>
            <ac:spMk id="17" creationId="{04E9E83D-D409-4C38-82BE-9277764C9CBD}"/>
          </ac:spMkLst>
        </pc:spChg>
        <pc:spChg chg="del mod">
          <ac:chgData name="Ewa Kazimierska" userId="8edb7084-dccb-4d8f-9cfb-38098ea1d667" providerId="ADAL" clId="{51E120D1-D8B4-4466-9B23-24CAD93AC7E8}" dt="2024-02-12T23:59:48.442" v="4855" actId="478"/>
          <ac:spMkLst>
            <pc:docMk/>
            <pc:sldMk cId="389850928" sldId="328"/>
            <ac:spMk id="18" creationId="{FAABB6F1-FE13-4DEB-8A73-A5DA3D270ECF}"/>
          </ac:spMkLst>
        </pc:spChg>
        <pc:spChg chg="add del mod">
          <ac:chgData name="Ewa Kazimierska" userId="8edb7084-dccb-4d8f-9cfb-38098ea1d667" providerId="ADAL" clId="{51E120D1-D8B4-4466-9B23-24CAD93AC7E8}" dt="2024-02-11T17:23:03.730" v="790" actId="478"/>
          <ac:spMkLst>
            <pc:docMk/>
            <pc:sldMk cId="389850928" sldId="328"/>
            <ac:spMk id="27" creationId="{BD656F14-208A-48A4-8BEE-DAB3B975D155}"/>
          </ac:spMkLst>
        </pc:spChg>
        <pc:spChg chg="add del mod ord">
          <ac:chgData name="Ewa Kazimierska" userId="8edb7084-dccb-4d8f-9cfb-38098ea1d667" providerId="ADAL" clId="{51E120D1-D8B4-4466-9B23-24CAD93AC7E8}" dt="2024-02-11T17:23:03.730" v="790" actId="478"/>
          <ac:spMkLst>
            <pc:docMk/>
            <pc:sldMk cId="389850928" sldId="328"/>
            <ac:spMk id="28" creationId="{96669A57-0D60-4F1F-A0BD-B5867AB25DC1}"/>
          </ac:spMkLst>
        </pc:spChg>
        <pc:spChg chg="mod">
          <ac:chgData name="Ewa Kazimierska" userId="8edb7084-dccb-4d8f-9cfb-38098ea1d667" providerId="ADAL" clId="{51E120D1-D8B4-4466-9B23-24CAD93AC7E8}" dt="2024-02-11T17:18:29.563" v="765" actId="1038"/>
          <ac:spMkLst>
            <pc:docMk/>
            <pc:sldMk cId="389850928" sldId="328"/>
            <ac:spMk id="35" creationId="{EAE4B89B-0495-482D-9F17-54E6556C4456}"/>
          </ac:spMkLst>
        </pc:spChg>
        <pc:spChg chg="add del mod">
          <ac:chgData name="Ewa Kazimierska" userId="8edb7084-dccb-4d8f-9cfb-38098ea1d667" providerId="ADAL" clId="{51E120D1-D8B4-4466-9B23-24CAD93AC7E8}" dt="2024-02-11T17:23:03.730" v="790" actId="478"/>
          <ac:spMkLst>
            <pc:docMk/>
            <pc:sldMk cId="389850928" sldId="328"/>
            <ac:spMk id="36" creationId="{4CEFF04B-7BD8-40EC-AF6D-2F971A87C430}"/>
          </ac:spMkLst>
        </pc:spChg>
        <pc:spChg chg="mod">
          <ac:chgData name="Ewa Kazimierska" userId="8edb7084-dccb-4d8f-9cfb-38098ea1d667" providerId="ADAL" clId="{51E120D1-D8B4-4466-9B23-24CAD93AC7E8}" dt="2024-02-11T17:10:35.584" v="707" actId="1076"/>
          <ac:spMkLst>
            <pc:docMk/>
            <pc:sldMk cId="389850928" sldId="328"/>
            <ac:spMk id="39" creationId="{4D9EA940-1027-4C65-ACA1-55A91B8C0AC8}"/>
          </ac:spMkLst>
        </pc:spChg>
        <pc:spChg chg="add del mod">
          <ac:chgData name="Ewa Kazimierska" userId="8edb7084-dccb-4d8f-9cfb-38098ea1d667" providerId="ADAL" clId="{51E120D1-D8B4-4466-9B23-24CAD93AC7E8}" dt="2024-02-11T17:56:16.854" v="1246" actId="478"/>
          <ac:spMkLst>
            <pc:docMk/>
            <pc:sldMk cId="389850928" sldId="328"/>
            <ac:spMk id="42" creationId="{9F580AEC-814F-48AF-8E98-37CDBBD3CFCF}"/>
          </ac:spMkLst>
        </pc:spChg>
        <pc:spChg chg="add del mod">
          <ac:chgData name="Ewa Kazimierska" userId="8edb7084-dccb-4d8f-9cfb-38098ea1d667" providerId="ADAL" clId="{51E120D1-D8B4-4466-9B23-24CAD93AC7E8}" dt="2024-02-11T17:56:16.854" v="1246" actId="478"/>
          <ac:spMkLst>
            <pc:docMk/>
            <pc:sldMk cId="389850928" sldId="328"/>
            <ac:spMk id="43" creationId="{6F8D7F74-2B31-4295-8C78-ABCE583A0EE8}"/>
          </ac:spMkLst>
        </pc:spChg>
        <pc:spChg chg="mod">
          <ac:chgData name="Ewa Kazimierska" userId="8edb7084-dccb-4d8f-9cfb-38098ea1d667" providerId="ADAL" clId="{51E120D1-D8B4-4466-9B23-24CAD93AC7E8}" dt="2024-02-11T17:23:24.217" v="793"/>
          <ac:spMkLst>
            <pc:docMk/>
            <pc:sldMk cId="389850928" sldId="328"/>
            <ac:spMk id="50" creationId="{1A58BC20-820A-40DD-9693-2C1A13151911}"/>
          </ac:spMkLst>
        </pc:spChg>
        <pc:spChg chg="add mod">
          <ac:chgData name="Ewa Kazimierska" userId="8edb7084-dccb-4d8f-9cfb-38098ea1d667" providerId="ADAL" clId="{51E120D1-D8B4-4466-9B23-24CAD93AC7E8}" dt="2024-02-11T17:55:57.173" v="1244" actId="164"/>
          <ac:spMkLst>
            <pc:docMk/>
            <pc:sldMk cId="389850928" sldId="328"/>
            <ac:spMk id="51" creationId="{E8401010-F2DD-4274-BD36-76B5B5BF803D}"/>
          </ac:spMkLst>
        </pc:spChg>
        <pc:spChg chg="add mod ord">
          <ac:chgData name="Ewa Kazimierska" userId="8edb7084-dccb-4d8f-9cfb-38098ea1d667" providerId="ADAL" clId="{51E120D1-D8B4-4466-9B23-24CAD93AC7E8}" dt="2024-02-12T23:59:41.514" v="4854" actId="1035"/>
          <ac:spMkLst>
            <pc:docMk/>
            <pc:sldMk cId="389850928" sldId="328"/>
            <ac:spMk id="52" creationId="{6FEA259E-57CC-4E7B-8B6F-92A1605255A8}"/>
          </ac:spMkLst>
        </pc:spChg>
        <pc:spChg chg="add mod">
          <ac:chgData name="Ewa Kazimierska" userId="8edb7084-dccb-4d8f-9cfb-38098ea1d667" providerId="ADAL" clId="{51E120D1-D8B4-4466-9B23-24CAD93AC7E8}" dt="2024-02-12T23:59:41.514" v="4854" actId="1035"/>
          <ac:spMkLst>
            <pc:docMk/>
            <pc:sldMk cId="389850928" sldId="328"/>
            <ac:spMk id="53" creationId="{CB283EFF-483E-44D3-8CF1-D9494C65355C}"/>
          </ac:spMkLst>
        </pc:spChg>
        <pc:spChg chg="add mod ord">
          <ac:chgData name="Ewa Kazimierska" userId="8edb7084-dccb-4d8f-9cfb-38098ea1d667" providerId="ADAL" clId="{51E120D1-D8B4-4466-9B23-24CAD93AC7E8}" dt="2024-02-12T23:59:41.514" v="4854" actId="1035"/>
          <ac:spMkLst>
            <pc:docMk/>
            <pc:sldMk cId="389850928" sldId="328"/>
            <ac:spMk id="54" creationId="{A2EF40F2-CC4A-41C4-8496-E13F314C7347}"/>
          </ac:spMkLst>
        </pc:spChg>
        <pc:spChg chg="add mod ord">
          <ac:chgData name="Ewa Kazimierska" userId="8edb7084-dccb-4d8f-9cfb-38098ea1d667" providerId="ADAL" clId="{51E120D1-D8B4-4466-9B23-24CAD93AC7E8}" dt="2024-02-12T23:59:41.514" v="4854" actId="1035"/>
          <ac:spMkLst>
            <pc:docMk/>
            <pc:sldMk cId="389850928" sldId="328"/>
            <ac:spMk id="55" creationId="{867E9184-D647-4709-B716-AB6FFAC24E0A}"/>
          </ac:spMkLst>
        </pc:spChg>
        <pc:spChg chg="mod">
          <ac:chgData name="Ewa Kazimierska" userId="8edb7084-dccb-4d8f-9cfb-38098ea1d667" providerId="ADAL" clId="{51E120D1-D8B4-4466-9B23-24CAD93AC7E8}" dt="2024-02-11T17:48:09.363" v="1006"/>
          <ac:spMkLst>
            <pc:docMk/>
            <pc:sldMk cId="389850928" sldId="328"/>
            <ac:spMk id="59" creationId="{E9F60ACA-8AEB-4BE5-800E-5EB2E170C032}"/>
          </ac:spMkLst>
        </pc:spChg>
        <pc:spChg chg="add del mod">
          <ac:chgData name="Ewa Kazimierska" userId="8edb7084-dccb-4d8f-9cfb-38098ea1d667" providerId="ADAL" clId="{51E120D1-D8B4-4466-9B23-24CAD93AC7E8}" dt="2024-02-11T18:43:18.210" v="1457" actId="478"/>
          <ac:spMkLst>
            <pc:docMk/>
            <pc:sldMk cId="389850928" sldId="328"/>
            <ac:spMk id="60" creationId="{825EA3FA-7B65-4150-B4B3-C8F12B023F13}"/>
          </ac:spMkLst>
        </pc:spChg>
        <pc:spChg chg="add mod">
          <ac:chgData name="Ewa Kazimierska" userId="8edb7084-dccb-4d8f-9cfb-38098ea1d667" providerId="ADAL" clId="{51E120D1-D8B4-4466-9B23-24CAD93AC7E8}" dt="2024-02-13T00:01:08.358" v="4859" actId="164"/>
          <ac:spMkLst>
            <pc:docMk/>
            <pc:sldMk cId="389850928" sldId="328"/>
            <ac:spMk id="75" creationId="{CAE9889F-2990-4BC3-891F-AFFB7D02975D}"/>
          </ac:spMkLst>
        </pc:spChg>
        <pc:spChg chg="add mod">
          <ac:chgData name="Ewa Kazimierska" userId="8edb7084-dccb-4d8f-9cfb-38098ea1d667" providerId="ADAL" clId="{51E120D1-D8B4-4466-9B23-24CAD93AC7E8}" dt="2024-02-13T00:01:08.358" v="4859" actId="164"/>
          <ac:spMkLst>
            <pc:docMk/>
            <pc:sldMk cId="389850928" sldId="328"/>
            <ac:spMk id="76" creationId="{321BAED3-02B2-4FA8-90AB-A46DB4156543}"/>
          </ac:spMkLst>
        </pc:spChg>
        <pc:spChg chg="add mod">
          <ac:chgData name="Ewa Kazimierska" userId="8edb7084-dccb-4d8f-9cfb-38098ea1d667" providerId="ADAL" clId="{51E120D1-D8B4-4466-9B23-24CAD93AC7E8}" dt="2024-02-13T00:01:08.358" v="4859" actId="164"/>
          <ac:spMkLst>
            <pc:docMk/>
            <pc:sldMk cId="389850928" sldId="328"/>
            <ac:spMk id="77" creationId="{51A3B595-E30C-4BD6-892D-81C9B2AD9D64}"/>
          </ac:spMkLst>
        </pc:spChg>
        <pc:spChg chg="add mod">
          <ac:chgData name="Ewa Kazimierska" userId="8edb7084-dccb-4d8f-9cfb-38098ea1d667" providerId="ADAL" clId="{51E120D1-D8B4-4466-9B23-24CAD93AC7E8}" dt="2024-02-13T00:01:08.358" v="4859" actId="164"/>
          <ac:spMkLst>
            <pc:docMk/>
            <pc:sldMk cId="389850928" sldId="328"/>
            <ac:spMk id="80" creationId="{520EB4EB-09AD-4D8B-8496-E320C41C88FA}"/>
          </ac:spMkLst>
        </pc:spChg>
        <pc:spChg chg="add del mod">
          <ac:chgData name="Ewa Kazimierska" userId="8edb7084-dccb-4d8f-9cfb-38098ea1d667" providerId="ADAL" clId="{51E120D1-D8B4-4466-9B23-24CAD93AC7E8}" dt="2024-02-12T23:59:48.442" v="4855" actId="478"/>
          <ac:spMkLst>
            <pc:docMk/>
            <pc:sldMk cId="389850928" sldId="328"/>
            <ac:spMk id="81" creationId="{11E46415-0ACF-4FCC-9348-3A20655DB9CA}"/>
          </ac:spMkLst>
        </pc:spChg>
        <pc:spChg chg="add del mod">
          <ac:chgData name="Ewa Kazimierska" userId="8edb7084-dccb-4d8f-9cfb-38098ea1d667" providerId="ADAL" clId="{51E120D1-D8B4-4466-9B23-24CAD93AC7E8}" dt="2024-02-12T23:59:51.707" v="4856" actId="478"/>
          <ac:spMkLst>
            <pc:docMk/>
            <pc:sldMk cId="389850928" sldId="328"/>
            <ac:spMk id="82" creationId="{B448EE0D-8DE5-40CD-BABC-D7E695AF9718}"/>
          </ac:spMkLst>
        </pc:spChg>
        <pc:spChg chg="add del mod">
          <ac:chgData name="Ewa Kazimierska" userId="8edb7084-dccb-4d8f-9cfb-38098ea1d667" providerId="ADAL" clId="{51E120D1-D8B4-4466-9B23-24CAD93AC7E8}" dt="2024-02-12T23:38:16.906" v="4560"/>
          <ac:spMkLst>
            <pc:docMk/>
            <pc:sldMk cId="389850928" sldId="328"/>
            <ac:spMk id="83" creationId="{F041F833-2886-4429-98D4-1C4287239BB4}"/>
          </ac:spMkLst>
        </pc:spChg>
        <pc:spChg chg="add mod">
          <ac:chgData name="Ewa Kazimierska" userId="8edb7084-dccb-4d8f-9cfb-38098ea1d667" providerId="ADAL" clId="{51E120D1-D8B4-4466-9B23-24CAD93AC7E8}" dt="2024-02-13T00:34:30.623" v="5424" actId="1076"/>
          <ac:spMkLst>
            <pc:docMk/>
            <pc:sldMk cId="389850928" sldId="328"/>
            <ac:spMk id="85" creationId="{A6156039-7721-4665-A1CC-0FE484B22A75}"/>
          </ac:spMkLst>
        </pc:spChg>
        <pc:spChg chg="add mod">
          <ac:chgData name="Ewa Kazimierska" userId="8edb7084-dccb-4d8f-9cfb-38098ea1d667" providerId="ADAL" clId="{51E120D1-D8B4-4466-9B23-24CAD93AC7E8}" dt="2024-02-13T00:35:10.184" v="5429" actId="1076"/>
          <ac:spMkLst>
            <pc:docMk/>
            <pc:sldMk cId="389850928" sldId="328"/>
            <ac:spMk id="86" creationId="{29F242F9-865E-48FF-A3F5-D7DC34315209}"/>
          </ac:spMkLst>
        </pc:spChg>
        <pc:grpChg chg="add del mod ord">
          <ac:chgData name="Ewa Kazimierska" userId="8edb7084-dccb-4d8f-9cfb-38098ea1d667" providerId="ADAL" clId="{51E120D1-D8B4-4466-9B23-24CAD93AC7E8}" dt="2024-02-11T17:23:03.730" v="790" actId="478"/>
          <ac:grpSpMkLst>
            <pc:docMk/>
            <pc:sldMk cId="389850928" sldId="328"/>
            <ac:grpSpMk id="9" creationId="{AC7F4432-607D-4F69-B10E-1634F469FE5F}"/>
          </ac:grpSpMkLst>
        </pc:grpChg>
        <pc:grpChg chg="add mod">
          <ac:chgData name="Ewa Kazimierska" userId="8edb7084-dccb-4d8f-9cfb-38098ea1d667" providerId="ADAL" clId="{51E120D1-D8B4-4466-9B23-24CAD93AC7E8}" dt="2024-02-12T23:59:41.514" v="4854" actId="1035"/>
          <ac:grpSpMkLst>
            <pc:docMk/>
            <pc:sldMk cId="389850928" sldId="328"/>
            <ac:grpSpMk id="12" creationId="{36DA3240-60E4-41FD-A55E-AB3070957AE9}"/>
          </ac:grpSpMkLst>
        </pc:grpChg>
        <pc:grpChg chg="del">
          <ac:chgData name="Ewa Kazimierska" userId="8edb7084-dccb-4d8f-9cfb-38098ea1d667" providerId="ADAL" clId="{51E120D1-D8B4-4466-9B23-24CAD93AC7E8}" dt="2024-02-11T17:05:41.338" v="670" actId="478"/>
          <ac:grpSpMkLst>
            <pc:docMk/>
            <pc:sldMk cId="389850928" sldId="328"/>
            <ac:grpSpMk id="19" creationId="{19AC9DA3-5EB4-48C4-A837-DC35B0E3CD8C}"/>
          </ac:grpSpMkLst>
        </pc:grpChg>
        <pc:grpChg chg="add del mod ord">
          <ac:chgData name="Ewa Kazimierska" userId="8edb7084-dccb-4d8f-9cfb-38098ea1d667" providerId="ADAL" clId="{51E120D1-D8B4-4466-9B23-24CAD93AC7E8}" dt="2024-02-11T17:21:24.203" v="781" actId="478"/>
          <ac:grpSpMkLst>
            <pc:docMk/>
            <pc:sldMk cId="389850928" sldId="328"/>
            <ac:grpSpMk id="33" creationId="{8B9B3E55-09BA-4EED-B146-4C5319855628}"/>
          </ac:grpSpMkLst>
        </pc:grpChg>
        <pc:grpChg chg="add mod">
          <ac:chgData name="Ewa Kazimierska" userId="8edb7084-dccb-4d8f-9cfb-38098ea1d667" providerId="ADAL" clId="{51E120D1-D8B4-4466-9B23-24CAD93AC7E8}" dt="2024-02-11T17:11:07.846" v="709" actId="164"/>
          <ac:grpSpMkLst>
            <pc:docMk/>
            <pc:sldMk cId="389850928" sldId="328"/>
            <ac:grpSpMk id="37" creationId="{167484D3-DA11-49B8-94A4-8332D7BC6ABD}"/>
          </ac:grpSpMkLst>
        </pc:grpChg>
        <pc:grpChg chg="add mod">
          <ac:chgData name="Ewa Kazimierska" userId="8edb7084-dccb-4d8f-9cfb-38098ea1d667" providerId="ADAL" clId="{51E120D1-D8B4-4466-9B23-24CAD93AC7E8}" dt="2024-02-12T23:59:41.514" v="4854" actId="1035"/>
          <ac:grpSpMkLst>
            <pc:docMk/>
            <pc:sldMk cId="389850928" sldId="328"/>
            <ac:grpSpMk id="48" creationId="{5971211B-CA6B-4CFA-875C-B62D325DD913}"/>
          </ac:grpSpMkLst>
        </pc:grpChg>
        <pc:grpChg chg="add mod">
          <ac:chgData name="Ewa Kazimierska" userId="8edb7084-dccb-4d8f-9cfb-38098ea1d667" providerId="ADAL" clId="{51E120D1-D8B4-4466-9B23-24CAD93AC7E8}" dt="2024-02-12T23:59:41.514" v="4854" actId="1035"/>
          <ac:grpSpMkLst>
            <pc:docMk/>
            <pc:sldMk cId="389850928" sldId="328"/>
            <ac:grpSpMk id="57" creationId="{8CB1A31B-F472-43F7-B8D3-D277611BB5FD}"/>
          </ac:grpSpMkLst>
        </pc:grpChg>
        <pc:grpChg chg="add mod">
          <ac:chgData name="Ewa Kazimierska" userId="8edb7084-dccb-4d8f-9cfb-38098ea1d667" providerId="ADAL" clId="{51E120D1-D8B4-4466-9B23-24CAD93AC7E8}" dt="2024-02-13T00:35:55.695" v="5431" actId="1076"/>
          <ac:grpSpMkLst>
            <pc:docMk/>
            <pc:sldMk cId="389850928" sldId="328"/>
            <ac:grpSpMk id="84" creationId="{400D1F1A-C58C-4618-A7AD-D8F7B5B56B95}"/>
          </ac:grpSpMkLst>
        </pc:grpChg>
        <pc:picChg chg="add mod">
          <ac:chgData name="Ewa Kazimierska" userId="8edb7084-dccb-4d8f-9cfb-38098ea1d667" providerId="ADAL" clId="{51E120D1-D8B4-4466-9B23-24CAD93AC7E8}" dt="2024-02-11T17:11:07.846" v="709" actId="164"/>
          <ac:picMkLst>
            <pc:docMk/>
            <pc:sldMk cId="389850928" sldId="328"/>
            <ac:picMk id="7" creationId="{917EB4B7-00F2-480C-9F96-84A4EDB5A3C4}"/>
          </ac:picMkLst>
        </pc:picChg>
        <pc:picChg chg="add mod ord">
          <ac:chgData name="Ewa Kazimierska" userId="8edb7084-dccb-4d8f-9cfb-38098ea1d667" providerId="ADAL" clId="{51E120D1-D8B4-4466-9B23-24CAD93AC7E8}" dt="2024-02-12T23:59:41.514" v="4854" actId="1035"/>
          <ac:picMkLst>
            <pc:docMk/>
            <pc:sldMk cId="389850928" sldId="328"/>
            <ac:picMk id="11" creationId="{CB1CFA9A-8EB7-4D6C-A102-AF3FCAA32650}"/>
          </ac:picMkLst>
        </pc:picChg>
        <pc:picChg chg="add del mod ord">
          <ac:chgData name="Ewa Kazimierska" userId="8edb7084-dccb-4d8f-9cfb-38098ea1d667" providerId="ADAL" clId="{51E120D1-D8B4-4466-9B23-24CAD93AC7E8}" dt="2024-02-11T17:21:20.568" v="780" actId="478"/>
          <ac:picMkLst>
            <pc:docMk/>
            <pc:sldMk cId="389850928" sldId="328"/>
            <ac:picMk id="40" creationId="{48BB670E-C8D4-4229-BA7E-84948D9A25A8}"/>
          </ac:picMkLst>
        </pc:picChg>
        <pc:picChg chg="add del mod">
          <ac:chgData name="Ewa Kazimierska" userId="8edb7084-dccb-4d8f-9cfb-38098ea1d667" providerId="ADAL" clId="{51E120D1-D8B4-4466-9B23-24CAD93AC7E8}" dt="2024-02-11T17:23:03.730" v="790" actId="478"/>
          <ac:picMkLst>
            <pc:docMk/>
            <pc:sldMk cId="389850928" sldId="328"/>
            <ac:picMk id="41" creationId="{471992BE-5962-4AFA-A3A8-5E46174D26C8}"/>
          </ac:picMkLst>
        </pc:picChg>
        <pc:picChg chg="add mod ord">
          <ac:chgData name="Ewa Kazimierska" userId="8edb7084-dccb-4d8f-9cfb-38098ea1d667" providerId="ADAL" clId="{51E120D1-D8B4-4466-9B23-24CAD93AC7E8}" dt="2024-02-12T23:59:41.514" v="4854" actId="1035"/>
          <ac:picMkLst>
            <pc:docMk/>
            <pc:sldMk cId="389850928" sldId="328"/>
            <ac:picMk id="56" creationId="{74D24F3A-BFB8-4AD0-B671-127ABF97B328}"/>
          </ac:picMkLst>
        </pc:picChg>
        <pc:cxnChg chg="add del mod">
          <ac:chgData name="Ewa Kazimierska" userId="8edb7084-dccb-4d8f-9cfb-38098ea1d667" providerId="ADAL" clId="{51E120D1-D8B4-4466-9B23-24CAD93AC7E8}" dt="2024-02-11T18:05:13.770" v="1395" actId="478"/>
          <ac:cxnSpMkLst>
            <pc:docMk/>
            <pc:sldMk cId="389850928" sldId="328"/>
            <ac:cxnSpMk id="16" creationId="{A3A9AF46-69FF-4AB2-A830-FF685619116B}"/>
          </ac:cxnSpMkLst>
        </pc:cxnChg>
        <pc:cxnChg chg="add del mod">
          <ac:chgData name="Ewa Kazimierska" userId="8edb7084-dccb-4d8f-9cfb-38098ea1d667" providerId="ADAL" clId="{51E120D1-D8B4-4466-9B23-24CAD93AC7E8}" dt="2024-02-11T17:23:03.730" v="790" actId="478"/>
          <ac:cxnSpMkLst>
            <pc:docMk/>
            <pc:sldMk cId="389850928" sldId="328"/>
            <ac:cxnSpMk id="29" creationId="{FABB8C37-1FA7-4829-BEE4-6D06047C20B8}"/>
          </ac:cxnSpMkLst>
        </pc:cxnChg>
        <pc:cxnChg chg="add del mod">
          <ac:chgData name="Ewa Kazimierska" userId="8edb7084-dccb-4d8f-9cfb-38098ea1d667" providerId="ADAL" clId="{51E120D1-D8B4-4466-9B23-24CAD93AC7E8}" dt="2024-02-11T17:23:03.730" v="790" actId="478"/>
          <ac:cxnSpMkLst>
            <pc:docMk/>
            <pc:sldMk cId="389850928" sldId="328"/>
            <ac:cxnSpMk id="30" creationId="{925253B1-EAB2-4C46-B7B2-4E885EE4CB30}"/>
          </ac:cxnSpMkLst>
        </pc:cxnChg>
        <pc:cxnChg chg="add del mod">
          <ac:chgData name="Ewa Kazimierska" userId="8edb7084-dccb-4d8f-9cfb-38098ea1d667" providerId="ADAL" clId="{51E120D1-D8B4-4466-9B23-24CAD93AC7E8}" dt="2024-02-11T17:23:03.730" v="790" actId="478"/>
          <ac:cxnSpMkLst>
            <pc:docMk/>
            <pc:sldMk cId="389850928" sldId="328"/>
            <ac:cxnSpMk id="31" creationId="{7F2C320F-47B8-41A6-84DA-1E7D5916DAFD}"/>
          </ac:cxnSpMkLst>
        </pc:cxnChg>
        <pc:cxnChg chg="add del mod">
          <ac:chgData name="Ewa Kazimierska" userId="8edb7084-dccb-4d8f-9cfb-38098ea1d667" providerId="ADAL" clId="{51E120D1-D8B4-4466-9B23-24CAD93AC7E8}" dt="2024-02-11T17:23:03.730" v="790" actId="478"/>
          <ac:cxnSpMkLst>
            <pc:docMk/>
            <pc:sldMk cId="389850928" sldId="328"/>
            <ac:cxnSpMk id="32" creationId="{F612D28A-1A2E-49F9-9056-F17398A874EF}"/>
          </ac:cxnSpMkLst>
        </pc:cxnChg>
        <pc:cxnChg chg="mod">
          <ac:chgData name="Ewa Kazimierska" userId="8edb7084-dccb-4d8f-9cfb-38098ea1d667" providerId="ADAL" clId="{51E120D1-D8B4-4466-9B23-24CAD93AC7E8}" dt="2024-02-11T17:07:32.418" v="677"/>
          <ac:cxnSpMkLst>
            <pc:docMk/>
            <pc:sldMk cId="389850928" sldId="328"/>
            <ac:cxnSpMk id="34" creationId="{48C87889-7AC4-466B-8B0D-BF60ADB8508D}"/>
          </ac:cxnSpMkLst>
        </pc:cxnChg>
        <pc:cxnChg chg="mod">
          <ac:chgData name="Ewa Kazimierska" userId="8edb7084-dccb-4d8f-9cfb-38098ea1d667" providerId="ADAL" clId="{51E120D1-D8B4-4466-9B23-24CAD93AC7E8}" dt="2024-02-11T17:09:09.918" v="699"/>
          <ac:cxnSpMkLst>
            <pc:docMk/>
            <pc:sldMk cId="389850928" sldId="328"/>
            <ac:cxnSpMk id="38" creationId="{F78FEEAD-29A0-4502-90E3-9891CA8BEE81}"/>
          </ac:cxnSpMkLst>
        </pc:cxnChg>
        <pc:cxnChg chg="add mod">
          <ac:chgData name="Ewa Kazimierska" userId="8edb7084-dccb-4d8f-9cfb-38098ea1d667" providerId="ADAL" clId="{51E120D1-D8B4-4466-9B23-24CAD93AC7E8}" dt="2024-02-11T17:55:57.173" v="1244" actId="164"/>
          <ac:cxnSpMkLst>
            <pc:docMk/>
            <pc:sldMk cId="389850928" sldId="328"/>
            <ac:cxnSpMk id="44" creationId="{4AF7E3F8-874F-4788-B06D-901CA3A21033}"/>
          </ac:cxnSpMkLst>
        </pc:cxnChg>
        <pc:cxnChg chg="add mod">
          <ac:chgData name="Ewa Kazimierska" userId="8edb7084-dccb-4d8f-9cfb-38098ea1d667" providerId="ADAL" clId="{51E120D1-D8B4-4466-9B23-24CAD93AC7E8}" dt="2024-02-11T17:55:57.173" v="1244" actId="164"/>
          <ac:cxnSpMkLst>
            <pc:docMk/>
            <pc:sldMk cId="389850928" sldId="328"/>
            <ac:cxnSpMk id="45" creationId="{0CEEAE43-8728-44B9-ACEC-D797B0C41AA8}"/>
          </ac:cxnSpMkLst>
        </pc:cxnChg>
        <pc:cxnChg chg="add mod">
          <ac:chgData name="Ewa Kazimierska" userId="8edb7084-dccb-4d8f-9cfb-38098ea1d667" providerId="ADAL" clId="{51E120D1-D8B4-4466-9B23-24CAD93AC7E8}" dt="2024-02-11T17:55:57.173" v="1244" actId="164"/>
          <ac:cxnSpMkLst>
            <pc:docMk/>
            <pc:sldMk cId="389850928" sldId="328"/>
            <ac:cxnSpMk id="46" creationId="{29350884-AB43-4FF9-98B2-D7C5F30B8C66}"/>
          </ac:cxnSpMkLst>
        </pc:cxnChg>
        <pc:cxnChg chg="add mod">
          <ac:chgData name="Ewa Kazimierska" userId="8edb7084-dccb-4d8f-9cfb-38098ea1d667" providerId="ADAL" clId="{51E120D1-D8B4-4466-9B23-24CAD93AC7E8}" dt="2024-02-11T17:55:57.173" v="1244" actId="164"/>
          <ac:cxnSpMkLst>
            <pc:docMk/>
            <pc:sldMk cId="389850928" sldId="328"/>
            <ac:cxnSpMk id="47" creationId="{8B518079-6462-4867-8CF1-1C2DA6C02BDC}"/>
          </ac:cxnSpMkLst>
        </pc:cxnChg>
        <pc:cxnChg chg="mod">
          <ac:chgData name="Ewa Kazimierska" userId="8edb7084-dccb-4d8f-9cfb-38098ea1d667" providerId="ADAL" clId="{51E120D1-D8B4-4466-9B23-24CAD93AC7E8}" dt="2024-02-11T17:23:24.217" v="793"/>
          <ac:cxnSpMkLst>
            <pc:docMk/>
            <pc:sldMk cId="389850928" sldId="328"/>
            <ac:cxnSpMk id="49" creationId="{A42AE06C-2DC6-4B7F-AF14-3AD823BF9C84}"/>
          </ac:cxnSpMkLst>
        </pc:cxnChg>
        <pc:cxnChg chg="mod">
          <ac:chgData name="Ewa Kazimierska" userId="8edb7084-dccb-4d8f-9cfb-38098ea1d667" providerId="ADAL" clId="{51E120D1-D8B4-4466-9B23-24CAD93AC7E8}" dt="2024-02-11T17:48:09.363" v="1006"/>
          <ac:cxnSpMkLst>
            <pc:docMk/>
            <pc:sldMk cId="389850928" sldId="328"/>
            <ac:cxnSpMk id="58" creationId="{077E2741-909C-41B8-8303-E93069D2C69C}"/>
          </ac:cxnSpMkLst>
        </pc:cxnChg>
        <pc:cxnChg chg="add mod">
          <ac:chgData name="Ewa Kazimierska" userId="8edb7084-dccb-4d8f-9cfb-38098ea1d667" providerId="ADAL" clId="{51E120D1-D8B4-4466-9B23-24CAD93AC7E8}" dt="2024-02-13T00:01:08.358" v="4859" actId="164"/>
          <ac:cxnSpMkLst>
            <pc:docMk/>
            <pc:sldMk cId="389850928" sldId="328"/>
            <ac:cxnSpMk id="66" creationId="{7D89FD30-E667-4155-AFB8-F9D02162CD96}"/>
          </ac:cxnSpMkLst>
        </pc:cxnChg>
        <pc:cxnChg chg="add mod">
          <ac:chgData name="Ewa Kazimierska" userId="8edb7084-dccb-4d8f-9cfb-38098ea1d667" providerId="ADAL" clId="{51E120D1-D8B4-4466-9B23-24CAD93AC7E8}" dt="2024-02-13T00:01:08.358" v="4859" actId="164"/>
          <ac:cxnSpMkLst>
            <pc:docMk/>
            <pc:sldMk cId="389850928" sldId="328"/>
            <ac:cxnSpMk id="70" creationId="{45D67FF4-B109-4150-8084-B9BD8232737B}"/>
          </ac:cxnSpMkLst>
        </pc:cxnChg>
        <pc:cxnChg chg="add mod">
          <ac:chgData name="Ewa Kazimierska" userId="8edb7084-dccb-4d8f-9cfb-38098ea1d667" providerId="ADAL" clId="{51E120D1-D8B4-4466-9B23-24CAD93AC7E8}" dt="2024-02-13T00:01:08.358" v="4859" actId="164"/>
          <ac:cxnSpMkLst>
            <pc:docMk/>
            <pc:sldMk cId="389850928" sldId="328"/>
            <ac:cxnSpMk id="79" creationId="{D1DBAAE8-3AC0-43FC-B4C5-184FA38FD336}"/>
          </ac:cxnSpMkLst>
        </pc:cxnChg>
      </pc:sldChg>
      <pc:sldChg chg="addSp delSp modSp new del mod addAnim delAnim modAnim">
        <pc:chgData name="Ewa Kazimierska" userId="8edb7084-dccb-4d8f-9cfb-38098ea1d667" providerId="ADAL" clId="{51E120D1-D8B4-4466-9B23-24CAD93AC7E8}" dt="2024-02-11T18:53:35.433" v="1554" actId="47"/>
        <pc:sldMkLst>
          <pc:docMk/>
          <pc:sldMk cId="1617532535" sldId="329"/>
        </pc:sldMkLst>
        <pc:spChg chg="mod">
          <ac:chgData name="Ewa Kazimierska" userId="8edb7084-dccb-4d8f-9cfb-38098ea1d667" providerId="ADAL" clId="{51E120D1-D8B4-4466-9B23-24CAD93AC7E8}" dt="2024-02-11T16:55:44.556" v="615" actId="1076"/>
          <ac:spMkLst>
            <pc:docMk/>
            <pc:sldMk cId="1617532535" sldId="329"/>
            <ac:spMk id="2" creationId="{AE38A655-89FA-42B0-93EA-56D072C1B113}"/>
          </ac:spMkLst>
        </pc:spChg>
        <pc:spChg chg="add del mod">
          <ac:chgData name="Ewa Kazimierska" userId="8edb7084-dccb-4d8f-9cfb-38098ea1d667" providerId="ADAL" clId="{51E120D1-D8B4-4466-9B23-24CAD93AC7E8}" dt="2024-02-11T16:35:15.177" v="221" actId="478"/>
          <ac:spMkLst>
            <pc:docMk/>
            <pc:sldMk cId="1617532535" sldId="329"/>
            <ac:spMk id="3" creationId="{CBA510F6-02C3-47E3-9C97-0630F8BC5065}"/>
          </ac:spMkLst>
        </pc:spChg>
        <pc:spChg chg="add mod topLvl">
          <ac:chgData name="Ewa Kazimierska" userId="8edb7084-dccb-4d8f-9cfb-38098ea1d667" providerId="ADAL" clId="{51E120D1-D8B4-4466-9B23-24CAD93AC7E8}" dt="2024-02-11T17:00:58.819" v="644" actId="1036"/>
          <ac:spMkLst>
            <pc:docMk/>
            <pc:sldMk cId="1617532535" sldId="329"/>
            <ac:spMk id="5" creationId="{E4ADCA74-7851-4B6D-99FE-DEFCC370D9C4}"/>
          </ac:spMkLst>
        </pc:spChg>
        <pc:spChg chg="add mod ord topLvl">
          <ac:chgData name="Ewa Kazimierska" userId="8edb7084-dccb-4d8f-9cfb-38098ea1d667" providerId="ADAL" clId="{51E120D1-D8B4-4466-9B23-24CAD93AC7E8}" dt="2024-02-11T17:00:58.819" v="644" actId="1036"/>
          <ac:spMkLst>
            <pc:docMk/>
            <pc:sldMk cId="1617532535" sldId="329"/>
            <ac:spMk id="9" creationId="{2935DD96-87F5-4587-8DEF-2A17AD2BCDB3}"/>
          </ac:spMkLst>
        </pc:spChg>
        <pc:spChg chg="add mod topLvl">
          <ac:chgData name="Ewa Kazimierska" userId="8edb7084-dccb-4d8f-9cfb-38098ea1d667" providerId="ADAL" clId="{51E120D1-D8B4-4466-9B23-24CAD93AC7E8}" dt="2024-02-11T17:02:14.533" v="664" actId="478"/>
          <ac:spMkLst>
            <pc:docMk/>
            <pc:sldMk cId="1617532535" sldId="329"/>
            <ac:spMk id="18" creationId="{4444FA32-123B-466A-A247-D1C5519DA6A9}"/>
          </ac:spMkLst>
        </pc:spChg>
        <pc:spChg chg="add mod topLvl">
          <ac:chgData name="Ewa Kazimierska" userId="8edb7084-dccb-4d8f-9cfb-38098ea1d667" providerId="ADAL" clId="{51E120D1-D8B4-4466-9B23-24CAD93AC7E8}" dt="2024-02-11T17:00:58.819" v="644" actId="1036"/>
          <ac:spMkLst>
            <pc:docMk/>
            <pc:sldMk cId="1617532535" sldId="329"/>
            <ac:spMk id="19" creationId="{8CF9CC27-6552-47BC-88B4-A8159FF2D451}"/>
          </ac:spMkLst>
        </pc:spChg>
        <pc:spChg chg="add mod">
          <ac:chgData name="Ewa Kazimierska" userId="8edb7084-dccb-4d8f-9cfb-38098ea1d667" providerId="ADAL" clId="{51E120D1-D8B4-4466-9B23-24CAD93AC7E8}" dt="2024-02-11T16:56:28.056" v="620" actId="20577"/>
          <ac:spMkLst>
            <pc:docMk/>
            <pc:sldMk cId="1617532535" sldId="329"/>
            <ac:spMk id="27" creationId="{881B2A7E-7D40-4373-B8B8-0FE3F995DDBB}"/>
          </ac:spMkLst>
        </pc:spChg>
        <pc:grpChg chg="add del mod topLvl">
          <ac:chgData name="Ewa Kazimierska" userId="8edb7084-dccb-4d8f-9cfb-38098ea1d667" providerId="ADAL" clId="{51E120D1-D8B4-4466-9B23-24CAD93AC7E8}" dt="2024-02-11T17:02:14.533" v="664" actId="478"/>
          <ac:grpSpMkLst>
            <pc:docMk/>
            <pc:sldMk cId="1617532535" sldId="329"/>
            <ac:grpSpMk id="24" creationId="{5EFEF8FF-E0C8-4742-A05A-C6069A54925C}"/>
          </ac:grpSpMkLst>
        </pc:grpChg>
        <pc:grpChg chg="add del mod">
          <ac:chgData name="Ewa Kazimierska" userId="8edb7084-dccb-4d8f-9cfb-38098ea1d667" providerId="ADAL" clId="{51E120D1-D8B4-4466-9B23-24CAD93AC7E8}" dt="2024-02-11T16:52:24.942" v="539" actId="164"/>
          <ac:grpSpMkLst>
            <pc:docMk/>
            <pc:sldMk cId="1617532535" sldId="329"/>
            <ac:grpSpMk id="25" creationId="{F93DAE0A-1709-4F9A-A748-64889E6D1336}"/>
          </ac:grpSpMkLst>
        </pc:grpChg>
        <pc:grpChg chg="add mod">
          <ac:chgData name="Ewa Kazimierska" userId="8edb7084-dccb-4d8f-9cfb-38098ea1d667" providerId="ADAL" clId="{51E120D1-D8B4-4466-9B23-24CAD93AC7E8}" dt="2024-02-11T16:52:24.104" v="536" actId="164"/>
          <ac:grpSpMkLst>
            <pc:docMk/>
            <pc:sldMk cId="1617532535" sldId="329"/>
            <ac:grpSpMk id="26" creationId="{1C17E9D6-306D-4E04-AE45-FF66A4D42F67}"/>
          </ac:grpSpMkLst>
        </pc:grpChg>
        <pc:picChg chg="add del">
          <ac:chgData name="Ewa Kazimierska" userId="8edb7084-dccb-4d8f-9cfb-38098ea1d667" providerId="ADAL" clId="{51E120D1-D8B4-4466-9B23-24CAD93AC7E8}" dt="2024-02-11T16:35:28.195" v="223"/>
          <ac:picMkLst>
            <pc:docMk/>
            <pc:sldMk cId="1617532535" sldId="329"/>
            <ac:picMk id="4" creationId="{2BC6B5D1-6DD2-4DB0-9295-AB79BB8CBAFA}"/>
          </ac:picMkLst>
        </pc:picChg>
        <pc:cxnChg chg="add del mod topLvl">
          <ac:chgData name="Ewa Kazimierska" userId="8edb7084-dccb-4d8f-9cfb-38098ea1d667" providerId="ADAL" clId="{51E120D1-D8B4-4466-9B23-24CAD93AC7E8}" dt="2024-02-11T17:02:17.811" v="666" actId="1037"/>
          <ac:cxnSpMkLst>
            <pc:docMk/>
            <pc:sldMk cId="1617532535" sldId="329"/>
            <ac:cxnSpMk id="7" creationId="{77383FAF-8DE5-439E-A5A9-18995D7DBEF6}"/>
          </ac:cxnSpMkLst>
        </pc:cxnChg>
        <pc:cxnChg chg="add mod topLvl">
          <ac:chgData name="Ewa Kazimierska" userId="8edb7084-dccb-4d8f-9cfb-38098ea1d667" providerId="ADAL" clId="{51E120D1-D8B4-4466-9B23-24CAD93AC7E8}" dt="2024-02-11T17:03:11.315" v="667" actId="1038"/>
          <ac:cxnSpMkLst>
            <pc:docMk/>
            <pc:sldMk cId="1617532535" sldId="329"/>
            <ac:cxnSpMk id="11" creationId="{9332DEBA-7ECD-4832-B83D-18F7FB106B43}"/>
          </ac:cxnSpMkLst>
        </pc:cxnChg>
        <pc:cxnChg chg="add mod topLvl">
          <ac:chgData name="Ewa Kazimierska" userId="8edb7084-dccb-4d8f-9cfb-38098ea1d667" providerId="ADAL" clId="{51E120D1-D8B4-4466-9B23-24CAD93AC7E8}" dt="2024-02-11T17:03:17.183" v="668" actId="1037"/>
          <ac:cxnSpMkLst>
            <pc:docMk/>
            <pc:sldMk cId="1617532535" sldId="329"/>
            <ac:cxnSpMk id="12" creationId="{26BC4B62-5AF5-4916-A2C4-CF73C1D7C568}"/>
          </ac:cxnSpMkLst>
        </pc:cxnChg>
        <pc:cxnChg chg="add mod topLvl">
          <ac:chgData name="Ewa Kazimierska" userId="8edb7084-dccb-4d8f-9cfb-38098ea1d667" providerId="ADAL" clId="{51E120D1-D8B4-4466-9B23-24CAD93AC7E8}" dt="2024-02-11T17:00:58.819" v="644" actId="1036"/>
          <ac:cxnSpMkLst>
            <pc:docMk/>
            <pc:sldMk cId="1617532535" sldId="329"/>
            <ac:cxnSpMk id="13" creationId="{84DE67D5-509F-4941-AA82-CFEC3844A9C1}"/>
          </ac:cxnSpMkLst>
        </pc:cxnChg>
        <pc:cxnChg chg="add mod topLvl">
          <ac:chgData name="Ewa Kazimierska" userId="8edb7084-dccb-4d8f-9cfb-38098ea1d667" providerId="ADAL" clId="{51E120D1-D8B4-4466-9B23-24CAD93AC7E8}" dt="2024-02-11T17:00:58.819" v="644" actId="1036"/>
          <ac:cxnSpMkLst>
            <pc:docMk/>
            <pc:sldMk cId="1617532535" sldId="329"/>
            <ac:cxnSpMk id="15" creationId="{21BC9A1A-0C58-42B3-88E3-4AB516193564}"/>
          </ac:cxnSpMkLst>
        </pc:cxnChg>
      </pc:sldChg>
      <pc:sldChg chg="addSp modSp new del mod ord modClrScheme chgLayout">
        <pc:chgData name="Ewa Kazimierska" userId="8edb7084-dccb-4d8f-9cfb-38098ea1d667" providerId="ADAL" clId="{51E120D1-D8B4-4466-9B23-24CAD93AC7E8}" dt="2024-02-12T21:43:58.306" v="3916" actId="2696"/>
        <pc:sldMkLst>
          <pc:docMk/>
          <pc:sldMk cId="2404705735" sldId="329"/>
        </pc:sldMkLst>
        <pc:spChg chg="mod ord">
          <ac:chgData name="Ewa Kazimierska" userId="8edb7084-dccb-4d8f-9cfb-38098ea1d667" providerId="ADAL" clId="{51E120D1-D8B4-4466-9B23-24CAD93AC7E8}" dt="2024-02-11T19:02:07.465" v="1608" actId="1076"/>
          <ac:spMkLst>
            <pc:docMk/>
            <pc:sldMk cId="2404705735" sldId="329"/>
            <ac:spMk id="2" creationId="{E7C7067E-7500-420B-8E27-4DA4EC94A844}"/>
          </ac:spMkLst>
        </pc:spChg>
        <pc:spChg chg="add mod ord">
          <ac:chgData name="Ewa Kazimierska" userId="8edb7084-dccb-4d8f-9cfb-38098ea1d667" providerId="ADAL" clId="{51E120D1-D8B4-4466-9B23-24CAD93AC7E8}" dt="2024-02-11T18:56:14.412" v="1602" actId="14100"/>
          <ac:spMkLst>
            <pc:docMk/>
            <pc:sldMk cId="2404705735" sldId="329"/>
            <ac:spMk id="3" creationId="{816E89BE-5391-4576-8C4A-F730841EB655}"/>
          </ac:spMkLst>
        </pc:spChg>
        <pc:spChg chg="add mod ord">
          <ac:chgData name="Ewa Kazimierska" userId="8edb7084-dccb-4d8f-9cfb-38098ea1d667" providerId="ADAL" clId="{51E120D1-D8B4-4466-9B23-24CAD93AC7E8}" dt="2024-02-12T21:42:19.417" v="3915" actId="6549"/>
          <ac:spMkLst>
            <pc:docMk/>
            <pc:sldMk cId="2404705735" sldId="329"/>
            <ac:spMk id="4" creationId="{3864D50E-8120-4F4C-9B73-06ADF69458D6}"/>
          </ac:spMkLst>
        </pc:spChg>
        <pc:spChg chg="add mod">
          <ac:chgData name="Ewa Kazimierska" userId="8edb7084-dccb-4d8f-9cfb-38098ea1d667" providerId="ADAL" clId="{51E120D1-D8B4-4466-9B23-24CAD93AC7E8}" dt="2024-02-12T21:12:25.552" v="3670" actId="207"/>
          <ac:spMkLst>
            <pc:docMk/>
            <pc:sldMk cId="2404705735" sldId="329"/>
            <ac:spMk id="5" creationId="{19779311-E21D-4AE2-887D-12004742EC6E}"/>
          </ac:spMkLst>
        </pc:spChg>
      </pc:sldChg>
      <pc:sldChg chg="add mod modShow">
        <pc:chgData name="Ewa Kazimierska" userId="8edb7084-dccb-4d8f-9cfb-38098ea1d667" providerId="ADAL" clId="{51E120D1-D8B4-4466-9B23-24CAD93AC7E8}" dt="2024-02-13T00:40:57.024" v="5461" actId="729"/>
        <pc:sldMkLst>
          <pc:docMk/>
          <pc:sldMk cId="3261991189" sldId="329"/>
        </pc:sldMkLst>
      </pc:sldChg>
      <pc:sldChg chg="addSp delSp modSp new mod modAnim">
        <pc:chgData name="Ewa Kazimierska" userId="8edb7084-dccb-4d8f-9cfb-38098ea1d667" providerId="ADAL" clId="{51E120D1-D8B4-4466-9B23-24CAD93AC7E8}" dt="2024-02-11T20:59:01.121" v="2164" actId="2711"/>
        <pc:sldMkLst>
          <pc:docMk/>
          <pc:sldMk cId="3400138166" sldId="330"/>
        </pc:sldMkLst>
        <pc:spChg chg="mod">
          <ac:chgData name="Ewa Kazimierska" userId="8edb7084-dccb-4d8f-9cfb-38098ea1d667" providerId="ADAL" clId="{51E120D1-D8B4-4466-9B23-24CAD93AC7E8}" dt="2024-02-11T19:30:34.491" v="1785" actId="1076"/>
          <ac:spMkLst>
            <pc:docMk/>
            <pc:sldMk cId="3400138166" sldId="330"/>
            <ac:spMk id="2" creationId="{C8312DD0-58FC-4E2D-8567-A02B9D776B51}"/>
          </ac:spMkLst>
        </pc:spChg>
        <pc:spChg chg="add del mod">
          <ac:chgData name="Ewa Kazimierska" userId="8edb7084-dccb-4d8f-9cfb-38098ea1d667" providerId="ADAL" clId="{51E120D1-D8B4-4466-9B23-24CAD93AC7E8}" dt="2024-02-11T19:32:23.881" v="1797" actId="478"/>
          <ac:spMkLst>
            <pc:docMk/>
            <pc:sldMk cId="3400138166" sldId="330"/>
            <ac:spMk id="3" creationId="{888E429E-9C14-43EF-B25A-DF11D74DFD5A}"/>
          </ac:spMkLst>
        </pc:spChg>
        <pc:spChg chg="add del mod">
          <ac:chgData name="Ewa Kazimierska" userId="8edb7084-dccb-4d8f-9cfb-38098ea1d667" providerId="ADAL" clId="{51E120D1-D8B4-4466-9B23-24CAD93AC7E8}" dt="2024-02-11T19:33:19.699" v="1809" actId="478"/>
          <ac:spMkLst>
            <pc:docMk/>
            <pc:sldMk cId="3400138166" sldId="330"/>
            <ac:spMk id="4" creationId="{14A26C97-10F1-4603-9E9C-2A37F40D7367}"/>
          </ac:spMkLst>
        </pc:spChg>
        <pc:spChg chg="add del mod">
          <ac:chgData name="Ewa Kazimierska" userId="8edb7084-dccb-4d8f-9cfb-38098ea1d667" providerId="ADAL" clId="{51E120D1-D8B4-4466-9B23-24CAD93AC7E8}" dt="2024-02-11T19:33:22.186" v="1810" actId="478"/>
          <ac:spMkLst>
            <pc:docMk/>
            <pc:sldMk cId="3400138166" sldId="330"/>
            <ac:spMk id="5" creationId="{ED448573-C922-4E69-9A63-E3C5E77AF18E}"/>
          </ac:spMkLst>
        </pc:spChg>
        <pc:spChg chg="add mod">
          <ac:chgData name="Ewa Kazimierska" userId="8edb7084-dccb-4d8f-9cfb-38098ea1d667" providerId="ADAL" clId="{51E120D1-D8B4-4466-9B23-24CAD93AC7E8}" dt="2024-02-11T20:49:25.448" v="2078" actId="6549"/>
          <ac:spMkLst>
            <pc:docMk/>
            <pc:sldMk cId="3400138166" sldId="330"/>
            <ac:spMk id="8" creationId="{7F1C974A-AA2E-45C4-A1DE-FB8317E67957}"/>
          </ac:spMkLst>
        </pc:spChg>
        <pc:spChg chg="add mod ord">
          <ac:chgData name="Ewa Kazimierska" userId="8edb7084-dccb-4d8f-9cfb-38098ea1d667" providerId="ADAL" clId="{51E120D1-D8B4-4466-9B23-24CAD93AC7E8}" dt="2024-02-11T19:42:21.410" v="1944" actId="1076"/>
          <ac:spMkLst>
            <pc:docMk/>
            <pc:sldMk cId="3400138166" sldId="330"/>
            <ac:spMk id="11" creationId="{5E91F5AE-409E-4E21-87D0-D1C05607461C}"/>
          </ac:spMkLst>
        </pc:spChg>
        <pc:spChg chg="add mod">
          <ac:chgData name="Ewa Kazimierska" userId="8edb7084-dccb-4d8f-9cfb-38098ea1d667" providerId="ADAL" clId="{51E120D1-D8B4-4466-9B23-24CAD93AC7E8}" dt="2024-02-11T19:42:21.410" v="1944" actId="1076"/>
          <ac:spMkLst>
            <pc:docMk/>
            <pc:sldMk cId="3400138166" sldId="330"/>
            <ac:spMk id="16" creationId="{9B45667E-4992-4437-A9A2-A1AD610D25F0}"/>
          </ac:spMkLst>
        </pc:spChg>
        <pc:spChg chg="add mod">
          <ac:chgData name="Ewa Kazimierska" userId="8edb7084-dccb-4d8f-9cfb-38098ea1d667" providerId="ADAL" clId="{51E120D1-D8B4-4466-9B23-24CAD93AC7E8}" dt="2024-02-11T20:49:29.659" v="2079" actId="6549"/>
          <ac:spMkLst>
            <pc:docMk/>
            <pc:sldMk cId="3400138166" sldId="330"/>
            <ac:spMk id="17" creationId="{324EA4EE-864B-4069-9B7C-075358909C07}"/>
          </ac:spMkLst>
        </pc:spChg>
        <pc:spChg chg="add mod">
          <ac:chgData name="Ewa Kazimierska" userId="8edb7084-dccb-4d8f-9cfb-38098ea1d667" providerId="ADAL" clId="{51E120D1-D8B4-4466-9B23-24CAD93AC7E8}" dt="2024-02-11T19:42:21.410" v="1944" actId="1076"/>
          <ac:spMkLst>
            <pc:docMk/>
            <pc:sldMk cId="3400138166" sldId="330"/>
            <ac:spMk id="20" creationId="{6970C6D8-A74E-4465-AC43-93D96A4EDDF1}"/>
          </ac:spMkLst>
        </pc:spChg>
        <pc:spChg chg="add mod">
          <ac:chgData name="Ewa Kazimierska" userId="8edb7084-dccb-4d8f-9cfb-38098ea1d667" providerId="ADAL" clId="{51E120D1-D8B4-4466-9B23-24CAD93AC7E8}" dt="2024-02-11T19:42:21.410" v="1944" actId="1076"/>
          <ac:spMkLst>
            <pc:docMk/>
            <pc:sldMk cId="3400138166" sldId="330"/>
            <ac:spMk id="22" creationId="{94B3212C-E7E6-4417-9CDD-C0658AA15941}"/>
          </ac:spMkLst>
        </pc:spChg>
        <pc:spChg chg="add mod">
          <ac:chgData name="Ewa Kazimierska" userId="8edb7084-dccb-4d8f-9cfb-38098ea1d667" providerId="ADAL" clId="{51E120D1-D8B4-4466-9B23-24CAD93AC7E8}" dt="2024-02-11T19:42:00.842" v="1943"/>
          <ac:spMkLst>
            <pc:docMk/>
            <pc:sldMk cId="3400138166" sldId="330"/>
            <ac:spMk id="25" creationId="{2C8925AF-BE5C-42ED-9653-7B1C448C13DD}"/>
          </ac:spMkLst>
        </pc:spChg>
        <pc:spChg chg="add mod">
          <ac:chgData name="Ewa Kazimierska" userId="8edb7084-dccb-4d8f-9cfb-38098ea1d667" providerId="ADAL" clId="{51E120D1-D8B4-4466-9B23-24CAD93AC7E8}" dt="2024-02-11T20:59:01.121" v="2164" actId="2711"/>
          <ac:spMkLst>
            <pc:docMk/>
            <pc:sldMk cId="3400138166" sldId="330"/>
            <ac:spMk id="26" creationId="{4C6A3A67-F11E-4930-90FD-AD5EEFE68B12}"/>
          </ac:spMkLst>
        </pc:spChg>
        <pc:spChg chg="add mod">
          <ac:chgData name="Ewa Kazimierska" userId="8edb7084-dccb-4d8f-9cfb-38098ea1d667" providerId="ADAL" clId="{51E120D1-D8B4-4466-9B23-24CAD93AC7E8}" dt="2024-02-11T19:44:02.189" v="1959" actId="1076"/>
          <ac:spMkLst>
            <pc:docMk/>
            <pc:sldMk cId="3400138166" sldId="330"/>
            <ac:spMk id="27" creationId="{1E251544-8759-4159-BDF4-1C6525F30282}"/>
          </ac:spMkLst>
        </pc:spChg>
        <pc:spChg chg="add mod">
          <ac:chgData name="Ewa Kazimierska" userId="8edb7084-dccb-4d8f-9cfb-38098ea1d667" providerId="ADAL" clId="{51E120D1-D8B4-4466-9B23-24CAD93AC7E8}" dt="2024-02-11T19:44:13.670" v="1961" actId="1076"/>
          <ac:spMkLst>
            <pc:docMk/>
            <pc:sldMk cId="3400138166" sldId="330"/>
            <ac:spMk id="28" creationId="{C440EEDC-222D-4323-ACE7-D765C2602367}"/>
          </ac:spMkLst>
        </pc:spChg>
        <pc:spChg chg="add mod">
          <ac:chgData name="Ewa Kazimierska" userId="8edb7084-dccb-4d8f-9cfb-38098ea1d667" providerId="ADAL" clId="{51E120D1-D8B4-4466-9B23-24CAD93AC7E8}" dt="2024-02-11T19:46:00.759" v="1984" actId="1076"/>
          <ac:spMkLst>
            <pc:docMk/>
            <pc:sldMk cId="3400138166" sldId="330"/>
            <ac:spMk id="29" creationId="{B19B5C32-8F96-4225-9076-81DB34C5FA43}"/>
          </ac:spMkLst>
        </pc:spChg>
        <pc:spChg chg="add mod">
          <ac:chgData name="Ewa Kazimierska" userId="8edb7084-dccb-4d8f-9cfb-38098ea1d667" providerId="ADAL" clId="{51E120D1-D8B4-4466-9B23-24CAD93AC7E8}" dt="2024-02-11T19:46:26.178" v="1995" actId="20577"/>
          <ac:spMkLst>
            <pc:docMk/>
            <pc:sldMk cId="3400138166" sldId="330"/>
            <ac:spMk id="30" creationId="{3346BDF5-AAC6-487D-87DF-0B5706DA7405}"/>
          </ac:spMkLst>
        </pc:spChg>
        <pc:spChg chg="add mod">
          <ac:chgData name="Ewa Kazimierska" userId="8edb7084-dccb-4d8f-9cfb-38098ea1d667" providerId="ADAL" clId="{51E120D1-D8B4-4466-9B23-24CAD93AC7E8}" dt="2024-02-11T19:49:54.037" v="2029" actId="1076"/>
          <ac:spMkLst>
            <pc:docMk/>
            <pc:sldMk cId="3400138166" sldId="330"/>
            <ac:spMk id="31" creationId="{85219269-E9BD-43EE-8270-2D4E261AA249}"/>
          </ac:spMkLst>
        </pc:spChg>
        <pc:spChg chg="add mod">
          <ac:chgData name="Ewa Kazimierska" userId="8edb7084-dccb-4d8f-9cfb-38098ea1d667" providerId="ADAL" clId="{51E120D1-D8B4-4466-9B23-24CAD93AC7E8}" dt="2024-02-11T20:54:39.896" v="2083" actId="208"/>
          <ac:spMkLst>
            <pc:docMk/>
            <pc:sldMk cId="3400138166" sldId="330"/>
            <ac:spMk id="32" creationId="{18F74C12-974F-4278-8CDD-5504C835F6AC}"/>
          </ac:spMkLst>
        </pc:spChg>
        <pc:spChg chg="add mod">
          <ac:chgData name="Ewa Kazimierska" userId="8edb7084-dccb-4d8f-9cfb-38098ea1d667" providerId="ADAL" clId="{51E120D1-D8B4-4466-9B23-24CAD93AC7E8}" dt="2024-02-11T19:49:48.874" v="2028" actId="1076"/>
          <ac:spMkLst>
            <pc:docMk/>
            <pc:sldMk cId="3400138166" sldId="330"/>
            <ac:spMk id="33" creationId="{409BC870-16A3-4EF4-9C2A-4E5128D44EB9}"/>
          </ac:spMkLst>
        </pc:spChg>
        <pc:spChg chg="add mod">
          <ac:chgData name="Ewa Kazimierska" userId="8edb7084-dccb-4d8f-9cfb-38098ea1d667" providerId="ADAL" clId="{51E120D1-D8B4-4466-9B23-24CAD93AC7E8}" dt="2024-02-11T19:48:56.794" v="2019" actId="1076"/>
          <ac:spMkLst>
            <pc:docMk/>
            <pc:sldMk cId="3400138166" sldId="330"/>
            <ac:spMk id="34" creationId="{0120F2BE-78D3-43F4-B34B-5CB14B8C1C0E}"/>
          </ac:spMkLst>
        </pc:spChg>
        <pc:spChg chg="add mod">
          <ac:chgData name="Ewa Kazimierska" userId="8edb7084-dccb-4d8f-9cfb-38098ea1d667" providerId="ADAL" clId="{51E120D1-D8B4-4466-9B23-24CAD93AC7E8}" dt="2024-02-11T20:55:03.191" v="2087" actId="14100"/>
          <ac:spMkLst>
            <pc:docMk/>
            <pc:sldMk cId="3400138166" sldId="330"/>
            <ac:spMk id="35" creationId="{BA60F9E0-55B3-4EB9-9131-1DA409090AC2}"/>
          </ac:spMkLst>
        </pc:spChg>
        <pc:spChg chg="add mod">
          <ac:chgData name="Ewa Kazimierska" userId="8edb7084-dccb-4d8f-9cfb-38098ea1d667" providerId="ADAL" clId="{51E120D1-D8B4-4466-9B23-24CAD93AC7E8}" dt="2024-02-11T19:48:44.328" v="2017" actId="164"/>
          <ac:spMkLst>
            <pc:docMk/>
            <pc:sldMk cId="3400138166" sldId="330"/>
            <ac:spMk id="36" creationId="{112CDF12-D1F4-430E-BD67-C065A354A0DE}"/>
          </ac:spMkLst>
        </pc:spChg>
        <pc:spChg chg="add mod">
          <ac:chgData name="Ewa Kazimierska" userId="8edb7084-dccb-4d8f-9cfb-38098ea1d667" providerId="ADAL" clId="{51E120D1-D8B4-4466-9B23-24CAD93AC7E8}" dt="2024-02-11T19:51:07.196" v="2041" actId="1076"/>
          <ac:spMkLst>
            <pc:docMk/>
            <pc:sldMk cId="3400138166" sldId="330"/>
            <ac:spMk id="39" creationId="{B208A286-C0B8-4DF0-8E68-CDD1CAAD3E5E}"/>
          </ac:spMkLst>
        </pc:spChg>
        <pc:spChg chg="add mod">
          <ac:chgData name="Ewa Kazimierska" userId="8edb7084-dccb-4d8f-9cfb-38098ea1d667" providerId="ADAL" clId="{51E120D1-D8B4-4466-9B23-24CAD93AC7E8}" dt="2024-02-11T19:51:20.264" v="2043" actId="1076"/>
          <ac:spMkLst>
            <pc:docMk/>
            <pc:sldMk cId="3400138166" sldId="330"/>
            <ac:spMk id="40" creationId="{FED88768-1C29-4851-A3B8-A77B11A9D06B}"/>
          </ac:spMkLst>
        </pc:spChg>
        <pc:spChg chg="add mod">
          <ac:chgData name="Ewa Kazimierska" userId="8edb7084-dccb-4d8f-9cfb-38098ea1d667" providerId="ADAL" clId="{51E120D1-D8B4-4466-9B23-24CAD93AC7E8}" dt="2024-02-11T20:48:23.632" v="2074" actId="255"/>
          <ac:spMkLst>
            <pc:docMk/>
            <pc:sldMk cId="3400138166" sldId="330"/>
            <ac:spMk id="41" creationId="{F96004AD-8CBB-4B84-BAF4-0B4574345D20}"/>
          </ac:spMkLst>
        </pc:spChg>
        <pc:spChg chg="add mod">
          <ac:chgData name="Ewa Kazimierska" userId="8edb7084-dccb-4d8f-9cfb-38098ea1d667" providerId="ADAL" clId="{51E120D1-D8B4-4466-9B23-24CAD93AC7E8}" dt="2024-02-11T20:48:45.190" v="2077" actId="20577"/>
          <ac:spMkLst>
            <pc:docMk/>
            <pc:sldMk cId="3400138166" sldId="330"/>
            <ac:spMk id="42" creationId="{FEA07797-5B22-4933-8D96-84A989C46CA0}"/>
          </ac:spMkLst>
        </pc:spChg>
        <pc:spChg chg="add mod">
          <ac:chgData name="Ewa Kazimierska" userId="8edb7084-dccb-4d8f-9cfb-38098ea1d667" providerId="ADAL" clId="{51E120D1-D8B4-4466-9B23-24CAD93AC7E8}" dt="2024-02-11T20:57:41.077" v="2163" actId="20577"/>
          <ac:spMkLst>
            <pc:docMk/>
            <pc:sldMk cId="3400138166" sldId="330"/>
            <ac:spMk id="43" creationId="{914557E2-C0A7-4C2B-8001-9F26C14834B7}"/>
          </ac:spMkLst>
        </pc:spChg>
        <pc:spChg chg="add mod">
          <ac:chgData name="Ewa Kazimierska" userId="8edb7084-dccb-4d8f-9cfb-38098ea1d667" providerId="ADAL" clId="{51E120D1-D8B4-4466-9B23-24CAD93AC7E8}" dt="2024-02-11T20:57:02.669" v="2154" actId="1076"/>
          <ac:spMkLst>
            <pc:docMk/>
            <pc:sldMk cId="3400138166" sldId="330"/>
            <ac:spMk id="44" creationId="{23E8DC8E-5827-4857-BECD-A9FFBC8B62BA}"/>
          </ac:spMkLst>
        </pc:spChg>
        <pc:spChg chg="add mod">
          <ac:chgData name="Ewa Kazimierska" userId="8edb7084-dccb-4d8f-9cfb-38098ea1d667" providerId="ADAL" clId="{51E120D1-D8B4-4466-9B23-24CAD93AC7E8}" dt="2024-02-11T20:57:11.200" v="2156" actId="1076"/>
          <ac:spMkLst>
            <pc:docMk/>
            <pc:sldMk cId="3400138166" sldId="330"/>
            <ac:spMk id="45" creationId="{3673ED7C-3BF6-48AA-8E7F-1A5772AF9D5E}"/>
          </ac:spMkLst>
        </pc:spChg>
        <pc:grpChg chg="add mod">
          <ac:chgData name="Ewa Kazimierska" userId="8edb7084-dccb-4d8f-9cfb-38098ea1d667" providerId="ADAL" clId="{51E120D1-D8B4-4466-9B23-24CAD93AC7E8}" dt="2024-02-11T19:48:50.246" v="2018" actId="1076"/>
          <ac:grpSpMkLst>
            <pc:docMk/>
            <pc:sldMk cId="3400138166" sldId="330"/>
            <ac:grpSpMk id="37" creationId="{6CDA6B97-3A12-49D6-9B81-ABD678C5E43F}"/>
          </ac:grpSpMkLst>
        </pc:grpChg>
        <pc:grpChg chg="add mod">
          <ac:chgData name="Ewa Kazimierska" userId="8edb7084-dccb-4d8f-9cfb-38098ea1d667" providerId="ADAL" clId="{51E120D1-D8B4-4466-9B23-24CAD93AC7E8}" dt="2024-02-11T19:49:43.146" v="2027" actId="14100"/>
          <ac:grpSpMkLst>
            <pc:docMk/>
            <pc:sldMk cId="3400138166" sldId="330"/>
            <ac:grpSpMk id="38" creationId="{3471CB5F-D3B7-4919-ABBC-8AE0632BF18A}"/>
          </ac:grpSpMkLst>
        </pc:grpChg>
        <pc:picChg chg="add mod modCrop">
          <ac:chgData name="Ewa Kazimierska" userId="8edb7084-dccb-4d8f-9cfb-38098ea1d667" providerId="ADAL" clId="{51E120D1-D8B4-4466-9B23-24CAD93AC7E8}" dt="2024-02-11T19:42:21.410" v="1944" actId="1076"/>
          <ac:picMkLst>
            <pc:docMk/>
            <pc:sldMk cId="3400138166" sldId="330"/>
            <ac:picMk id="6" creationId="{DEAA3FAA-779B-462F-9766-75DF19BC6837}"/>
          </ac:picMkLst>
        </pc:picChg>
        <pc:picChg chg="add mod">
          <ac:chgData name="Ewa Kazimierska" userId="8edb7084-dccb-4d8f-9cfb-38098ea1d667" providerId="ADAL" clId="{51E120D1-D8B4-4466-9B23-24CAD93AC7E8}" dt="2024-02-11T19:42:21.410" v="1944" actId="1076"/>
          <ac:picMkLst>
            <pc:docMk/>
            <pc:sldMk cId="3400138166" sldId="330"/>
            <ac:picMk id="7" creationId="{D8A86B62-9B51-4828-8CD5-553515D0A834}"/>
          </ac:picMkLst>
        </pc:picChg>
        <pc:picChg chg="add mod">
          <ac:chgData name="Ewa Kazimierska" userId="8edb7084-dccb-4d8f-9cfb-38098ea1d667" providerId="ADAL" clId="{51E120D1-D8B4-4466-9B23-24CAD93AC7E8}" dt="2024-02-11T19:42:21.410" v="1944" actId="1076"/>
          <ac:picMkLst>
            <pc:docMk/>
            <pc:sldMk cId="3400138166" sldId="330"/>
            <ac:picMk id="13" creationId="{73C9044E-F922-4F3A-A754-FC498E412252}"/>
          </ac:picMkLst>
        </pc:picChg>
        <pc:picChg chg="add mod">
          <ac:chgData name="Ewa Kazimierska" userId="8edb7084-dccb-4d8f-9cfb-38098ea1d667" providerId="ADAL" clId="{51E120D1-D8B4-4466-9B23-24CAD93AC7E8}" dt="2024-02-11T19:42:21.410" v="1944" actId="1076"/>
          <ac:picMkLst>
            <pc:docMk/>
            <pc:sldMk cId="3400138166" sldId="330"/>
            <ac:picMk id="19" creationId="{9FAF724F-26A3-47CE-955B-50E9802E9707}"/>
          </ac:picMkLst>
        </pc:picChg>
        <pc:cxnChg chg="add mod">
          <ac:chgData name="Ewa Kazimierska" userId="8edb7084-dccb-4d8f-9cfb-38098ea1d667" providerId="ADAL" clId="{51E120D1-D8B4-4466-9B23-24CAD93AC7E8}" dt="2024-02-11T19:42:21.410" v="1944" actId="1076"/>
          <ac:cxnSpMkLst>
            <pc:docMk/>
            <pc:sldMk cId="3400138166" sldId="330"/>
            <ac:cxnSpMk id="10" creationId="{BF9D6B8C-8FC8-47F9-B829-19FA3FA3A2FF}"/>
          </ac:cxnSpMkLst>
        </pc:cxnChg>
        <pc:cxnChg chg="add mod">
          <ac:chgData name="Ewa Kazimierska" userId="8edb7084-dccb-4d8f-9cfb-38098ea1d667" providerId="ADAL" clId="{51E120D1-D8B4-4466-9B23-24CAD93AC7E8}" dt="2024-02-11T19:42:21.410" v="1944" actId="1076"/>
          <ac:cxnSpMkLst>
            <pc:docMk/>
            <pc:sldMk cId="3400138166" sldId="330"/>
            <ac:cxnSpMk id="15" creationId="{8CB1DCC6-7E71-474C-A6E0-2E60987DA71B}"/>
          </ac:cxnSpMkLst>
        </pc:cxnChg>
        <pc:cxnChg chg="add mod">
          <ac:chgData name="Ewa Kazimierska" userId="8edb7084-dccb-4d8f-9cfb-38098ea1d667" providerId="ADAL" clId="{51E120D1-D8B4-4466-9B23-24CAD93AC7E8}" dt="2024-02-11T19:42:21.410" v="1944" actId="1076"/>
          <ac:cxnSpMkLst>
            <pc:docMk/>
            <pc:sldMk cId="3400138166" sldId="330"/>
            <ac:cxnSpMk id="18" creationId="{FA2215E2-1443-4C82-B5C2-AE4DE33CEECB}"/>
          </ac:cxnSpMkLst>
        </pc:cxnChg>
        <pc:cxnChg chg="add mod">
          <ac:chgData name="Ewa Kazimierska" userId="8edb7084-dccb-4d8f-9cfb-38098ea1d667" providerId="ADAL" clId="{51E120D1-D8B4-4466-9B23-24CAD93AC7E8}" dt="2024-02-11T19:42:21.410" v="1944" actId="1076"/>
          <ac:cxnSpMkLst>
            <pc:docMk/>
            <pc:sldMk cId="3400138166" sldId="330"/>
            <ac:cxnSpMk id="21" creationId="{C68620AC-5588-42AC-A9B3-CDD5B0CCE8F1}"/>
          </ac:cxnSpMkLst>
        </pc:cxnChg>
      </pc:sldChg>
      <pc:sldChg chg="addSp delSp modSp add del mod delAnim modAnim">
        <pc:chgData name="Ewa Kazimierska" userId="8edb7084-dccb-4d8f-9cfb-38098ea1d667" providerId="ADAL" clId="{51E120D1-D8B4-4466-9B23-24CAD93AC7E8}" dt="2024-02-11T18:53:33.208" v="1553" actId="47"/>
        <pc:sldMkLst>
          <pc:docMk/>
          <pc:sldMk cId="3646091287" sldId="330"/>
        </pc:sldMkLst>
        <pc:spChg chg="add mod">
          <ac:chgData name="Ewa Kazimierska" userId="8edb7084-dccb-4d8f-9cfb-38098ea1d667" providerId="ADAL" clId="{51E120D1-D8B4-4466-9B23-24CAD93AC7E8}" dt="2024-02-11T17:42:55.531" v="973" actId="1076"/>
          <ac:spMkLst>
            <pc:docMk/>
            <pc:sldMk cId="3646091287" sldId="330"/>
            <ac:spMk id="23" creationId="{B63520D8-FE9C-45C9-B37B-BB2490F15602}"/>
          </ac:spMkLst>
        </pc:spChg>
        <pc:spChg chg="mod">
          <ac:chgData name="Ewa Kazimierska" userId="8edb7084-dccb-4d8f-9cfb-38098ea1d667" providerId="ADAL" clId="{51E120D1-D8B4-4466-9B23-24CAD93AC7E8}" dt="2024-02-11T17:42:55.531" v="973" actId="1076"/>
          <ac:spMkLst>
            <pc:docMk/>
            <pc:sldMk cId="3646091287" sldId="330"/>
            <ac:spMk id="42" creationId="{9F580AEC-814F-48AF-8E98-37CDBBD3CFCF}"/>
          </ac:spMkLst>
        </pc:spChg>
        <pc:spChg chg="del">
          <ac:chgData name="Ewa Kazimierska" userId="8edb7084-dccb-4d8f-9cfb-38098ea1d667" providerId="ADAL" clId="{51E120D1-D8B4-4466-9B23-24CAD93AC7E8}" dt="2024-02-11T17:42:39.071" v="969" actId="478"/>
          <ac:spMkLst>
            <pc:docMk/>
            <pc:sldMk cId="3646091287" sldId="330"/>
            <ac:spMk id="52" creationId="{6FEA259E-57CC-4E7B-8B6F-92A1605255A8}"/>
          </ac:spMkLst>
        </pc:spChg>
        <pc:spChg chg="del">
          <ac:chgData name="Ewa Kazimierska" userId="8edb7084-dccb-4d8f-9cfb-38098ea1d667" providerId="ADAL" clId="{51E120D1-D8B4-4466-9B23-24CAD93AC7E8}" dt="2024-02-11T17:42:41.547" v="970" actId="478"/>
          <ac:spMkLst>
            <pc:docMk/>
            <pc:sldMk cId="3646091287" sldId="330"/>
            <ac:spMk id="53" creationId="{CB283EFF-483E-44D3-8CF1-D9494C65355C}"/>
          </ac:spMkLst>
        </pc:spChg>
        <pc:spChg chg="del mod">
          <ac:chgData name="Ewa Kazimierska" userId="8edb7084-dccb-4d8f-9cfb-38098ea1d667" providerId="ADAL" clId="{51E120D1-D8B4-4466-9B23-24CAD93AC7E8}" dt="2024-02-11T17:42:44.022" v="971" actId="478"/>
          <ac:spMkLst>
            <pc:docMk/>
            <pc:sldMk cId="3646091287" sldId="330"/>
            <ac:spMk id="54" creationId="{A2EF40F2-CC4A-41C4-8496-E13F314C7347}"/>
          </ac:spMkLst>
        </pc:spChg>
        <pc:spChg chg="mod">
          <ac:chgData name="Ewa Kazimierska" userId="8edb7084-dccb-4d8f-9cfb-38098ea1d667" providerId="ADAL" clId="{51E120D1-D8B4-4466-9B23-24CAD93AC7E8}" dt="2024-02-11T17:41:49.657" v="951" actId="1076"/>
          <ac:spMkLst>
            <pc:docMk/>
            <pc:sldMk cId="3646091287" sldId="330"/>
            <ac:spMk id="55" creationId="{867E9184-D647-4709-B716-AB6FFAC24E0A}"/>
          </ac:spMkLst>
        </pc:spChg>
        <pc:grpChg chg="mod">
          <ac:chgData name="Ewa Kazimierska" userId="8edb7084-dccb-4d8f-9cfb-38098ea1d667" providerId="ADAL" clId="{51E120D1-D8B4-4466-9B23-24CAD93AC7E8}" dt="2024-02-11T17:43:16.398" v="974" actId="1076"/>
          <ac:grpSpMkLst>
            <pc:docMk/>
            <pc:sldMk cId="3646091287" sldId="330"/>
            <ac:grpSpMk id="48" creationId="{5971211B-CA6B-4CFA-875C-B62D325DD913}"/>
          </ac:grpSpMkLst>
        </pc:grpChg>
        <pc:picChg chg="mod">
          <ac:chgData name="Ewa Kazimierska" userId="8edb7084-dccb-4d8f-9cfb-38098ea1d667" providerId="ADAL" clId="{51E120D1-D8B4-4466-9B23-24CAD93AC7E8}" dt="2024-02-11T17:42:55.531" v="973" actId="1076"/>
          <ac:picMkLst>
            <pc:docMk/>
            <pc:sldMk cId="3646091287" sldId="330"/>
            <ac:picMk id="11" creationId="{CB1CFA9A-8EB7-4D6C-A102-AF3FCAA32650}"/>
          </ac:picMkLst>
        </pc:picChg>
      </pc:sldChg>
      <pc:sldChg chg="addSp delSp modSp add mod delAnim">
        <pc:chgData name="Ewa Kazimierska" userId="8edb7084-dccb-4d8f-9cfb-38098ea1d667" providerId="ADAL" clId="{51E120D1-D8B4-4466-9B23-24CAD93AC7E8}" dt="2024-02-13T00:02:16.341" v="4863"/>
        <pc:sldMkLst>
          <pc:docMk/>
          <pc:sldMk cId="2409247729" sldId="331"/>
        </pc:sldMkLst>
        <pc:spChg chg="del">
          <ac:chgData name="Ewa Kazimierska" userId="8edb7084-dccb-4d8f-9cfb-38098ea1d667" providerId="ADAL" clId="{51E120D1-D8B4-4466-9B23-24CAD93AC7E8}" dt="2024-02-12T20:48:52.302" v="3460" actId="478"/>
          <ac:spMkLst>
            <pc:docMk/>
            <pc:sldMk cId="2409247729" sldId="331"/>
            <ac:spMk id="8" creationId="{1B883C08-5187-4F0F-AD89-5FBAB976527A}"/>
          </ac:spMkLst>
        </pc:spChg>
        <pc:spChg chg="add del mod">
          <ac:chgData name="Ewa Kazimierska" userId="8edb7084-dccb-4d8f-9cfb-38098ea1d667" providerId="ADAL" clId="{51E120D1-D8B4-4466-9B23-24CAD93AC7E8}" dt="2024-02-13T00:02:16.341" v="4863"/>
          <ac:spMkLst>
            <pc:docMk/>
            <pc:sldMk cId="2409247729" sldId="331"/>
            <ac:spMk id="16" creationId="{8F2C32E0-B339-453D-94CE-9EE624909674}"/>
          </ac:spMkLst>
        </pc:spChg>
        <pc:grpChg chg="del">
          <ac:chgData name="Ewa Kazimierska" userId="8edb7084-dccb-4d8f-9cfb-38098ea1d667" providerId="ADAL" clId="{51E120D1-D8B4-4466-9B23-24CAD93AC7E8}" dt="2024-02-12T20:48:45.515" v="3458" actId="478"/>
          <ac:grpSpMkLst>
            <pc:docMk/>
            <pc:sldMk cId="2409247729" sldId="331"/>
            <ac:grpSpMk id="19" creationId="{19AC9DA3-5EB4-48C4-A837-DC35B0E3CD8C}"/>
          </ac:grpSpMkLst>
        </pc:grpChg>
        <pc:picChg chg="add mod">
          <ac:chgData name="Ewa Kazimierska" userId="8edb7084-dccb-4d8f-9cfb-38098ea1d667" providerId="ADAL" clId="{51E120D1-D8B4-4466-9B23-24CAD93AC7E8}" dt="2024-02-12T20:50:58.813" v="3486" actId="1076"/>
          <ac:picMkLst>
            <pc:docMk/>
            <pc:sldMk cId="2409247729" sldId="331"/>
            <ac:picMk id="2" creationId="{6E4D1D76-7A3B-4AF5-803F-A6B7CD5D9966}"/>
          </ac:picMkLst>
        </pc:picChg>
        <pc:picChg chg="add del mod">
          <ac:chgData name="Ewa Kazimierska" userId="8edb7084-dccb-4d8f-9cfb-38098ea1d667" providerId="ADAL" clId="{51E120D1-D8B4-4466-9B23-24CAD93AC7E8}" dt="2024-02-12T20:50:33.405" v="3480" actId="478"/>
          <ac:picMkLst>
            <pc:docMk/>
            <pc:sldMk cId="2409247729" sldId="331"/>
            <ac:picMk id="9" creationId="{B1A1D2E7-BE3C-4854-8C08-3BC008DCDA6F}"/>
          </ac:picMkLst>
        </pc:picChg>
      </pc:sldChg>
      <pc:sldChg chg="addSp delSp modSp add mod ord delAnim modAnim">
        <pc:chgData name="Ewa Kazimierska" userId="8edb7084-dccb-4d8f-9cfb-38098ea1d667" providerId="ADAL" clId="{51E120D1-D8B4-4466-9B23-24CAD93AC7E8}" dt="2024-02-13T00:34:53.431" v="5426" actId="21"/>
        <pc:sldMkLst>
          <pc:docMk/>
          <pc:sldMk cId="3135851561" sldId="332"/>
        </pc:sldMkLst>
        <pc:spChg chg="mod">
          <ac:chgData name="Ewa Kazimierska" userId="8edb7084-dccb-4d8f-9cfb-38098ea1d667" providerId="ADAL" clId="{51E120D1-D8B4-4466-9B23-24CAD93AC7E8}" dt="2024-02-12T23:52:17.045" v="4656" actId="1076"/>
          <ac:spMkLst>
            <pc:docMk/>
            <pc:sldMk cId="3135851561" sldId="332"/>
            <ac:spMk id="2" creationId="{7486B1FD-3000-4F8B-9507-988DD0539F46}"/>
          </ac:spMkLst>
        </pc:spChg>
        <pc:spChg chg="mod">
          <ac:chgData name="Ewa Kazimierska" userId="8edb7084-dccb-4d8f-9cfb-38098ea1d667" providerId="ADAL" clId="{51E120D1-D8B4-4466-9B23-24CAD93AC7E8}" dt="2024-02-12T23:52:17.045" v="4656" actId="1076"/>
          <ac:spMkLst>
            <pc:docMk/>
            <pc:sldMk cId="3135851561" sldId="332"/>
            <ac:spMk id="5" creationId="{C49CBF6C-9904-4C58-8353-8C8F9DD5BDC4}"/>
          </ac:spMkLst>
        </pc:spChg>
        <pc:spChg chg="mod">
          <ac:chgData name="Ewa Kazimierska" userId="8edb7084-dccb-4d8f-9cfb-38098ea1d667" providerId="ADAL" clId="{51E120D1-D8B4-4466-9B23-24CAD93AC7E8}" dt="2024-02-12T23:52:17.045" v="4656" actId="1076"/>
          <ac:spMkLst>
            <pc:docMk/>
            <pc:sldMk cId="3135851561" sldId="332"/>
            <ac:spMk id="6" creationId="{4676294A-EAF9-40E4-ADE6-94535562EFCA}"/>
          </ac:spMkLst>
        </pc:spChg>
        <pc:spChg chg="add del mod">
          <ac:chgData name="Ewa Kazimierska" userId="8edb7084-dccb-4d8f-9cfb-38098ea1d667" providerId="ADAL" clId="{51E120D1-D8B4-4466-9B23-24CAD93AC7E8}" dt="2024-02-12T23:55:38.004" v="4728" actId="478"/>
          <ac:spMkLst>
            <pc:docMk/>
            <pc:sldMk cId="3135851561" sldId="332"/>
            <ac:spMk id="7" creationId="{8CD71CD6-1E75-41AB-9199-9DF2ADFD7DE3}"/>
          </ac:spMkLst>
        </pc:spChg>
        <pc:spChg chg="add del mod">
          <ac:chgData name="Ewa Kazimierska" userId="8edb7084-dccb-4d8f-9cfb-38098ea1d667" providerId="ADAL" clId="{51E120D1-D8B4-4466-9B23-24CAD93AC7E8}" dt="2024-02-12T23:55:34.539" v="4727" actId="478"/>
          <ac:spMkLst>
            <pc:docMk/>
            <pc:sldMk cId="3135851561" sldId="332"/>
            <ac:spMk id="8" creationId="{3221B763-D9AC-4DE2-B030-C7B5900A21D6}"/>
          </ac:spMkLst>
        </pc:spChg>
        <pc:spChg chg="add mod">
          <ac:chgData name="Ewa Kazimierska" userId="8edb7084-dccb-4d8f-9cfb-38098ea1d667" providerId="ADAL" clId="{51E120D1-D8B4-4466-9B23-24CAD93AC7E8}" dt="2024-02-12T23:57:28.413" v="4767" actId="20577"/>
          <ac:spMkLst>
            <pc:docMk/>
            <pc:sldMk cId="3135851561" sldId="332"/>
            <ac:spMk id="9" creationId="{3F603525-C66C-4E01-8803-CBEE16575019}"/>
          </ac:spMkLst>
        </pc:spChg>
        <pc:spChg chg="del">
          <ac:chgData name="Ewa Kazimierska" userId="8edb7084-dccb-4d8f-9cfb-38098ea1d667" providerId="ADAL" clId="{51E120D1-D8B4-4466-9B23-24CAD93AC7E8}" dt="2024-02-12T23:40:43.272" v="4564" actId="478"/>
          <ac:spMkLst>
            <pc:docMk/>
            <pc:sldMk cId="3135851561" sldId="332"/>
            <ac:spMk id="13" creationId="{44152ED1-9C5E-44A1-9913-55D2BF92AAF4}"/>
          </ac:spMkLst>
        </pc:spChg>
        <pc:spChg chg="del">
          <ac:chgData name="Ewa Kazimierska" userId="8edb7084-dccb-4d8f-9cfb-38098ea1d667" providerId="ADAL" clId="{51E120D1-D8B4-4466-9B23-24CAD93AC7E8}" dt="2024-02-12T23:49:24.929" v="4646" actId="478"/>
          <ac:spMkLst>
            <pc:docMk/>
            <pc:sldMk cId="3135851561" sldId="332"/>
            <ac:spMk id="14" creationId="{6941604A-E666-47BE-9552-26AC93A696B2}"/>
          </ac:spMkLst>
        </pc:spChg>
        <pc:spChg chg="mod">
          <ac:chgData name="Ewa Kazimierska" userId="8edb7084-dccb-4d8f-9cfb-38098ea1d667" providerId="ADAL" clId="{51E120D1-D8B4-4466-9B23-24CAD93AC7E8}" dt="2024-02-12T23:52:17.045" v="4656" actId="1076"/>
          <ac:spMkLst>
            <pc:docMk/>
            <pc:sldMk cId="3135851561" sldId="332"/>
            <ac:spMk id="18" creationId="{FAABB6F1-FE13-4DEB-8A73-A5DA3D270ECF}"/>
          </ac:spMkLst>
        </pc:spChg>
        <pc:spChg chg="add mod">
          <ac:chgData name="Ewa Kazimierska" userId="8edb7084-dccb-4d8f-9cfb-38098ea1d667" providerId="ADAL" clId="{51E120D1-D8B4-4466-9B23-24CAD93AC7E8}" dt="2024-02-12T23:52:21.614" v="4657" actId="1076"/>
          <ac:spMkLst>
            <pc:docMk/>
            <pc:sldMk cId="3135851561" sldId="332"/>
            <ac:spMk id="37" creationId="{46CC05D6-99C8-4308-8011-C78695228A71}"/>
          </ac:spMkLst>
        </pc:spChg>
        <pc:spChg chg="add del mod">
          <ac:chgData name="Ewa Kazimierska" userId="8edb7084-dccb-4d8f-9cfb-38098ea1d667" providerId="ADAL" clId="{51E120D1-D8B4-4466-9B23-24CAD93AC7E8}" dt="2024-02-12T23:54:07.315" v="4709" actId="478"/>
          <ac:spMkLst>
            <pc:docMk/>
            <pc:sldMk cId="3135851561" sldId="332"/>
            <ac:spMk id="39" creationId="{2FBD2CD8-7104-4433-8C6B-CCAB4C488C75}"/>
          </ac:spMkLst>
        </pc:spChg>
        <pc:spChg chg="del">
          <ac:chgData name="Ewa Kazimierska" userId="8edb7084-dccb-4d8f-9cfb-38098ea1d667" providerId="ADAL" clId="{51E120D1-D8B4-4466-9B23-24CAD93AC7E8}" dt="2024-02-12T23:40:43.272" v="4564" actId="478"/>
          <ac:spMkLst>
            <pc:docMk/>
            <pc:sldMk cId="3135851561" sldId="332"/>
            <ac:spMk id="52" creationId="{6FEA259E-57CC-4E7B-8B6F-92A1605255A8}"/>
          </ac:spMkLst>
        </pc:spChg>
        <pc:spChg chg="del">
          <ac:chgData name="Ewa Kazimierska" userId="8edb7084-dccb-4d8f-9cfb-38098ea1d667" providerId="ADAL" clId="{51E120D1-D8B4-4466-9B23-24CAD93AC7E8}" dt="2024-02-12T23:40:43.272" v="4564" actId="478"/>
          <ac:spMkLst>
            <pc:docMk/>
            <pc:sldMk cId="3135851561" sldId="332"/>
            <ac:spMk id="53" creationId="{CB283EFF-483E-44D3-8CF1-D9494C65355C}"/>
          </ac:spMkLst>
        </pc:spChg>
        <pc:spChg chg="del">
          <ac:chgData name="Ewa Kazimierska" userId="8edb7084-dccb-4d8f-9cfb-38098ea1d667" providerId="ADAL" clId="{51E120D1-D8B4-4466-9B23-24CAD93AC7E8}" dt="2024-02-12T23:40:43.272" v="4564" actId="478"/>
          <ac:spMkLst>
            <pc:docMk/>
            <pc:sldMk cId="3135851561" sldId="332"/>
            <ac:spMk id="54" creationId="{A2EF40F2-CC4A-41C4-8496-E13F314C7347}"/>
          </ac:spMkLst>
        </pc:spChg>
        <pc:spChg chg="del">
          <ac:chgData name="Ewa Kazimierska" userId="8edb7084-dccb-4d8f-9cfb-38098ea1d667" providerId="ADAL" clId="{51E120D1-D8B4-4466-9B23-24CAD93AC7E8}" dt="2024-02-12T23:40:43.272" v="4564" actId="478"/>
          <ac:spMkLst>
            <pc:docMk/>
            <pc:sldMk cId="3135851561" sldId="332"/>
            <ac:spMk id="55" creationId="{867E9184-D647-4709-B716-AB6FFAC24E0A}"/>
          </ac:spMkLst>
        </pc:spChg>
        <pc:spChg chg="add del mod">
          <ac:chgData name="Ewa Kazimierska" userId="8edb7084-dccb-4d8f-9cfb-38098ea1d667" providerId="ADAL" clId="{51E120D1-D8B4-4466-9B23-24CAD93AC7E8}" dt="2024-02-12T23:56:32.888" v="4737" actId="478"/>
          <ac:spMkLst>
            <pc:docMk/>
            <pc:sldMk cId="3135851561" sldId="332"/>
            <ac:spMk id="60" creationId="{52EC59A1-BB3A-4752-BD3D-B4C60548F547}"/>
          </ac:spMkLst>
        </pc:spChg>
        <pc:spChg chg="add mod">
          <ac:chgData name="Ewa Kazimierska" userId="8edb7084-dccb-4d8f-9cfb-38098ea1d667" providerId="ADAL" clId="{51E120D1-D8B4-4466-9B23-24CAD93AC7E8}" dt="2024-02-12T23:57:57.331" v="4789" actId="1076"/>
          <ac:spMkLst>
            <pc:docMk/>
            <pc:sldMk cId="3135851561" sldId="332"/>
            <ac:spMk id="61" creationId="{A4B4929D-5DD7-4E91-893C-EC8D282ED77D}"/>
          </ac:spMkLst>
        </pc:spChg>
        <pc:spChg chg="del">
          <ac:chgData name="Ewa Kazimierska" userId="8edb7084-dccb-4d8f-9cfb-38098ea1d667" providerId="ADAL" clId="{51E120D1-D8B4-4466-9B23-24CAD93AC7E8}" dt="2024-02-12T23:49:24.929" v="4646" actId="478"/>
          <ac:spMkLst>
            <pc:docMk/>
            <pc:sldMk cId="3135851561" sldId="332"/>
            <ac:spMk id="75" creationId="{CAE9889F-2990-4BC3-891F-AFFB7D02975D}"/>
          </ac:spMkLst>
        </pc:spChg>
        <pc:spChg chg="del">
          <ac:chgData name="Ewa Kazimierska" userId="8edb7084-dccb-4d8f-9cfb-38098ea1d667" providerId="ADAL" clId="{51E120D1-D8B4-4466-9B23-24CAD93AC7E8}" dt="2024-02-12T23:49:24.929" v="4646" actId="478"/>
          <ac:spMkLst>
            <pc:docMk/>
            <pc:sldMk cId="3135851561" sldId="332"/>
            <ac:spMk id="76" creationId="{321BAED3-02B2-4FA8-90AB-A46DB4156543}"/>
          </ac:spMkLst>
        </pc:spChg>
        <pc:spChg chg="del">
          <ac:chgData name="Ewa Kazimierska" userId="8edb7084-dccb-4d8f-9cfb-38098ea1d667" providerId="ADAL" clId="{51E120D1-D8B4-4466-9B23-24CAD93AC7E8}" dt="2024-02-12T23:49:24.929" v="4646" actId="478"/>
          <ac:spMkLst>
            <pc:docMk/>
            <pc:sldMk cId="3135851561" sldId="332"/>
            <ac:spMk id="77" creationId="{51A3B595-E30C-4BD6-892D-81C9B2AD9D64}"/>
          </ac:spMkLst>
        </pc:spChg>
        <pc:spChg chg="del">
          <ac:chgData name="Ewa Kazimierska" userId="8edb7084-dccb-4d8f-9cfb-38098ea1d667" providerId="ADAL" clId="{51E120D1-D8B4-4466-9B23-24CAD93AC7E8}" dt="2024-02-12T23:49:24.929" v="4646" actId="478"/>
          <ac:spMkLst>
            <pc:docMk/>
            <pc:sldMk cId="3135851561" sldId="332"/>
            <ac:spMk id="80" creationId="{520EB4EB-09AD-4D8B-8496-E320C41C88FA}"/>
          </ac:spMkLst>
        </pc:spChg>
        <pc:spChg chg="del mod">
          <ac:chgData name="Ewa Kazimierska" userId="8edb7084-dccb-4d8f-9cfb-38098ea1d667" providerId="ADAL" clId="{51E120D1-D8B4-4466-9B23-24CAD93AC7E8}" dt="2024-02-13T00:34:53.431" v="5426" actId="21"/>
          <ac:spMkLst>
            <pc:docMk/>
            <pc:sldMk cId="3135851561" sldId="332"/>
            <ac:spMk id="81" creationId="{11E46415-0ACF-4FCC-9348-3A20655DB9CA}"/>
          </ac:spMkLst>
        </pc:spChg>
        <pc:spChg chg="del mod">
          <ac:chgData name="Ewa Kazimierska" userId="8edb7084-dccb-4d8f-9cfb-38098ea1d667" providerId="ADAL" clId="{51E120D1-D8B4-4466-9B23-24CAD93AC7E8}" dt="2024-02-13T00:34:36.016" v="5425" actId="478"/>
          <ac:spMkLst>
            <pc:docMk/>
            <pc:sldMk cId="3135851561" sldId="332"/>
            <ac:spMk id="82" creationId="{B448EE0D-8DE5-40CD-BABC-D7E695AF9718}"/>
          </ac:spMkLst>
        </pc:spChg>
        <pc:grpChg chg="del">
          <ac:chgData name="Ewa Kazimierska" userId="8edb7084-dccb-4d8f-9cfb-38098ea1d667" providerId="ADAL" clId="{51E120D1-D8B4-4466-9B23-24CAD93AC7E8}" dt="2024-02-12T23:40:43.272" v="4564" actId="478"/>
          <ac:grpSpMkLst>
            <pc:docMk/>
            <pc:sldMk cId="3135851561" sldId="332"/>
            <ac:grpSpMk id="12" creationId="{36DA3240-60E4-41FD-A55E-AB3070957AE9}"/>
          </ac:grpSpMkLst>
        </pc:grpChg>
        <pc:grpChg chg="del">
          <ac:chgData name="Ewa Kazimierska" userId="8edb7084-dccb-4d8f-9cfb-38098ea1d667" providerId="ADAL" clId="{51E120D1-D8B4-4466-9B23-24CAD93AC7E8}" dt="2024-02-12T23:40:43.272" v="4564" actId="478"/>
          <ac:grpSpMkLst>
            <pc:docMk/>
            <pc:sldMk cId="3135851561" sldId="332"/>
            <ac:grpSpMk id="48" creationId="{5971211B-CA6B-4CFA-875C-B62D325DD913}"/>
          </ac:grpSpMkLst>
        </pc:grpChg>
        <pc:grpChg chg="del">
          <ac:chgData name="Ewa Kazimierska" userId="8edb7084-dccb-4d8f-9cfb-38098ea1d667" providerId="ADAL" clId="{51E120D1-D8B4-4466-9B23-24CAD93AC7E8}" dt="2024-02-12T23:40:43.272" v="4564" actId="478"/>
          <ac:grpSpMkLst>
            <pc:docMk/>
            <pc:sldMk cId="3135851561" sldId="332"/>
            <ac:grpSpMk id="57" creationId="{8CB1A31B-F472-43F7-B8D3-D277611BB5FD}"/>
          </ac:grpSpMkLst>
        </pc:grpChg>
        <pc:picChg chg="del">
          <ac:chgData name="Ewa Kazimierska" userId="8edb7084-dccb-4d8f-9cfb-38098ea1d667" providerId="ADAL" clId="{51E120D1-D8B4-4466-9B23-24CAD93AC7E8}" dt="2024-02-12T23:40:43.272" v="4564" actId="478"/>
          <ac:picMkLst>
            <pc:docMk/>
            <pc:sldMk cId="3135851561" sldId="332"/>
            <ac:picMk id="11" creationId="{CB1CFA9A-8EB7-4D6C-A102-AF3FCAA32650}"/>
          </ac:picMkLst>
        </pc:picChg>
        <pc:picChg chg="del">
          <ac:chgData name="Ewa Kazimierska" userId="8edb7084-dccb-4d8f-9cfb-38098ea1d667" providerId="ADAL" clId="{51E120D1-D8B4-4466-9B23-24CAD93AC7E8}" dt="2024-02-12T23:40:43.272" v="4564" actId="478"/>
          <ac:picMkLst>
            <pc:docMk/>
            <pc:sldMk cId="3135851561" sldId="332"/>
            <ac:picMk id="56" creationId="{74D24F3A-BFB8-4AD0-B671-127ABF97B328}"/>
          </ac:picMkLst>
        </pc:picChg>
        <pc:cxnChg chg="del">
          <ac:chgData name="Ewa Kazimierska" userId="8edb7084-dccb-4d8f-9cfb-38098ea1d667" providerId="ADAL" clId="{51E120D1-D8B4-4466-9B23-24CAD93AC7E8}" dt="2024-02-12T23:49:24.929" v="4646" actId="478"/>
          <ac:cxnSpMkLst>
            <pc:docMk/>
            <pc:sldMk cId="3135851561" sldId="332"/>
            <ac:cxnSpMk id="66" creationId="{7D89FD30-E667-4155-AFB8-F9D02162CD96}"/>
          </ac:cxnSpMkLst>
        </pc:cxnChg>
        <pc:cxnChg chg="del">
          <ac:chgData name="Ewa Kazimierska" userId="8edb7084-dccb-4d8f-9cfb-38098ea1d667" providerId="ADAL" clId="{51E120D1-D8B4-4466-9B23-24CAD93AC7E8}" dt="2024-02-12T23:49:24.929" v="4646" actId="478"/>
          <ac:cxnSpMkLst>
            <pc:docMk/>
            <pc:sldMk cId="3135851561" sldId="332"/>
            <ac:cxnSpMk id="70" creationId="{45D67FF4-B109-4150-8084-B9BD8232737B}"/>
          </ac:cxnSpMkLst>
        </pc:cxnChg>
        <pc:cxnChg chg="del">
          <ac:chgData name="Ewa Kazimierska" userId="8edb7084-dccb-4d8f-9cfb-38098ea1d667" providerId="ADAL" clId="{51E120D1-D8B4-4466-9B23-24CAD93AC7E8}" dt="2024-02-12T23:49:24.929" v="4646" actId="478"/>
          <ac:cxnSpMkLst>
            <pc:docMk/>
            <pc:sldMk cId="3135851561" sldId="332"/>
            <ac:cxnSpMk id="79" creationId="{D1DBAAE8-3AC0-43FC-B4C5-184FA38FD336}"/>
          </ac:cxnSpMkLst>
        </pc:cxnChg>
      </pc:sldChg>
      <pc:sldChg chg="add del">
        <pc:chgData name="Ewa Kazimierska" userId="8edb7084-dccb-4d8f-9cfb-38098ea1d667" providerId="ADAL" clId="{51E120D1-D8B4-4466-9B23-24CAD93AC7E8}" dt="2024-02-12T22:16:09.586" v="4166" actId="47"/>
        <pc:sldMkLst>
          <pc:docMk/>
          <pc:sldMk cId="3301503917" sldId="332"/>
        </pc:sldMkLst>
      </pc:sldChg>
      <pc:sldChg chg="addSp delSp modSp new mod setBg">
        <pc:chgData name="Ewa Kazimierska" userId="8edb7084-dccb-4d8f-9cfb-38098ea1d667" providerId="ADAL" clId="{51E120D1-D8B4-4466-9B23-24CAD93AC7E8}" dt="2024-02-13T00:32:17.369" v="5418" actId="26606"/>
        <pc:sldMkLst>
          <pc:docMk/>
          <pc:sldMk cId="1317682051" sldId="333"/>
        </pc:sldMkLst>
        <pc:spChg chg="mod">
          <ac:chgData name="Ewa Kazimierska" userId="8edb7084-dccb-4d8f-9cfb-38098ea1d667" providerId="ADAL" clId="{51E120D1-D8B4-4466-9B23-24CAD93AC7E8}" dt="2024-02-13T00:32:17.369" v="5418" actId="26606"/>
          <ac:spMkLst>
            <pc:docMk/>
            <pc:sldMk cId="1317682051" sldId="333"/>
            <ac:spMk id="2" creationId="{B5B87BF3-9D01-40E5-B180-30AC46D0A8C2}"/>
          </ac:spMkLst>
        </pc:spChg>
        <pc:spChg chg="mod">
          <ac:chgData name="Ewa Kazimierska" userId="8edb7084-dccb-4d8f-9cfb-38098ea1d667" providerId="ADAL" clId="{51E120D1-D8B4-4466-9B23-24CAD93AC7E8}" dt="2024-02-13T00:32:17.369" v="5418" actId="26606"/>
          <ac:spMkLst>
            <pc:docMk/>
            <pc:sldMk cId="1317682051" sldId="333"/>
            <ac:spMk id="3" creationId="{57942BDE-992B-45CB-B5B8-F16589E099F5}"/>
          </ac:spMkLst>
        </pc:spChg>
        <pc:spChg chg="mod">
          <ac:chgData name="Ewa Kazimierska" userId="8edb7084-dccb-4d8f-9cfb-38098ea1d667" providerId="ADAL" clId="{51E120D1-D8B4-4466-9B23-24CAD93AC7E8}" dt="2024-02-13T00:32:17.369" v="5418" actId="26606"/>
          <ac:spMkLst>
            <pc:docMk/>
            <pc:sldMk cId="1317682051" sldId="333"/>
            <ac:spMk id="4" creationId="{4583CF40-A85C-4010-90AC-6FCE9F2B0339}"/>
          </ac:spMkLst>
        </pc:spChg>
        <pc:graphicFrameChg chg="add del">
          <ac:chgData name="Ewa Kazimierska" userId="8edb7084-dccb-4d8f-9cfb-38098ea1d667" providerId="ADAL" clId="{51E120D1-D8B4-4466-9B23-24CAD93AC7E8}" dt="2024-02-13T00:32:17.369" v="5418" actId="26606"/>
          <ac:graphicFrameMkLst>
            <pc:docMk/>
            <pc:sldMk cId="1317682051" sldId="333"/>
            <ac:graphicFrameMk id="6" creationId="{531696E3-8DD4-BC4F-8870-9E237B069652}"/>
          </ac:graphicFrameMkLst>
        </pc:graphicFrameChg>
      </pc:sldChg>
      <pc:sldChg chg="addSp delSp modSp new mod setBg modClrScheme delDesignElem chgLayout">
        <pc:chgData name="Ewa Kazimierska" userId="8edb7084-dccb-4d8f-9cfb-38098ea1d667" providerId="ADAL" clId="{51E120D1-D8B4-4466-9B23-24CAD93AC7E8}" dt="2024-02-13T00:27:24.997" v="5288" actId="1076"/>
        <pc:sldMkLst>
          <pc:docMk/>
          <pc:sldMk cId="1829617874" sldId="334"/>
        </pc:sldMkLst>
        <pc:spChg chg="mod ord">
          <ac:chgData name="Ewa Kazimierska" userId="8edb7084-dccb-4d8f-9cfb-38098ea1d667" providerId="ADAL" clId="{51E120D1-D8B4-4466-9B23-24CAD93AC7E8}" dt="2024-02-13T00:20:30.356" v="5106" actId="700"/>
          <ac:spMkLst>
            <pc:docMk/>
            <pc:sldMk cId="1829617874" sldId="334"/>
            <ac:spMk id="2" creationId="{C3A19CB5-ABA7-48AD-8987-7505CED3A891}"/>
          </ac:spMkLst>
        </pc:spChg>
        <pc:spChg chg="add mod ord">
          <ac:chgData name="Ewa Kazimierska" userId="8edb7084-dccb-4d8f-9cfb-38098ea1d667" providerId="ADAL" clId="{51E120D1-D8B4-4466-9B23-24CAD93AC7E8}" dt="2024-02-13T00:20:30.356" v="5106" actId="700"/>
          <ac:spMkLst>
            <pc:docMk/>
            <pc:sldMk cId="1829617874" sldId="334"/>
            <ac:spMk id="4" creationId="{6419A4D2-4A02-43E4-8A9B-A82B99A55790}"/>
          </ac:spMkLst>
        </pc:spChg>
        <pc:spChg chg="add del mod ord">
          <ac:chgData name="Ewa Kazimierska" userId="8edb7084-dccb-4d8f-9cfb-38098ea1d667" providerId="ADAL" clId="{51E120D1-D8B4-4466-9B23-24CAD93AC7E8}" dt="2024-02-13T00:19:54.879" v="5098" actId="26606"/>
          <ac:spMkLst>
            <pc:docMk/>
            <pc:sldMk cId="1829617874" sldId="334"/>
            <ac:spMk id="5" creationId="{6F34FD70-41F8-4DCE-9BE4-19CD85F3BAB8}"/>
          </ac:spMkLst>
        </pc:spChg>
        <pc:spChg chg="add mod">
          <ac:chgData name="Ewa Kazimierska" userId="8edb7084-dccb-4d8f-9cfb-38098ea1d667" providerId="ADAL" clId="{51E120D1-D8B4-4466-9B23-24CAD93AC7E8}" dt="2024-02-13T00:27:24.997" v="5288" actId="1076"/>
          <ac:spMkLst>
            <pc:docMk/>
            <pc:sldMk cId="1829617874" sldId="334"/>
            <ac:spMk id="6" creationId="{9418761F-2142-4CA8-812E-EB13F3E8B44C}"/>
          </ac:spMkLst>
        </pc:spChg>
        <pc:spChg chg="add del">
          <ac:chgData name="Ewa Kazimierska" userId="8edb7084-dccb-4d8f-9cfb-38098ea1d667" providerId="ADAL" clId="{51E120D1-D8B4-4466-9B23-24CAD93AC7E8}" dt="2024-02-13T00:20:30.356" v="5106" actId="700"/>
          <ac:spMkLst>
            <pc:docMk/>
            <pc:sldMk cId="1829617874" sldId="334"/>
            <ac:spMk id="9" creationId="{2255CADE-DCE0-447F-B290-2AE78E5E5598}"/>
          </ac:spMkLst>
        </pc:spChg>
        <pc:spChg chg="add del">
          <ac:chgData name="Ewa Kazimierska" userId="8edb7084-dccb-4d8f-9cfb-38098ea1d667" providerId="ADAL" clId="{51E120D1-D8B4-4466-9B23-24CAD93AC7E8}" dt="2024-02-13T00:19:43.572" v="5096" actId="26606"/>
          <ac:spMkLst>
            <pc:docMk/>
            <pc:sldMk cId="1829617874" sldId="334"/>
            <ac:spMk id="10" creationId="{DC3B8C6B-63CA-4384-8059-2036BE520277}"/>
          </ac:spMkLst>
        </pc:spChg>
        <pc:spChg chg="add del">
          <ac:chgData name="Ewa Kazimierska" userId="8edb7084-dccb-4d8f-9cfb-38098ea1d667" providerId="ADAL" clId="{51E120D1-D8B4-4466-9B23-24CAD93AC7E8}" dt="2024-02-13T00:19:43.572" v="5096" actId="26606"/>
          <ac:spMkLst>
            <pc:docMk/>
            <pc:sldMk cId="1829617874" sldId="334"/>
            <ac:spMk id="12" creationId="{C71B03AA-C0EB-4104-84F8-E1AB8BFBEF60}"/>
          </ac:spMkLst>
        </pc:spChg>
        <pc:spChg chg="add del">
          <ac:chgData name="Ewa Kazimierska" userId="8edb7084-dccb-4d8f-9cfb-38098ea1d667" providerId="ADAL" clId="{51E120D1-D8B4-4466-9B23-24CAD93AC7E8}" dt="2024-02-13T00:20:30.356" v="5106" actId="700"/>
          <ac:spMkLst>
            <pc:docMk/>
            <pc:sldMk cId="1829617874" sldId="334"/>
            <ac:spMk id="16" creationId="{4245587C-701C-48A1-9B6B-10C3DF81A876}"/>
          </ac:spMkLst>
        </pc:spChg>
        <pc:picChg chg="add mod ord">
          <ac:chgData name="Ewa Kazimierska" userId="8edb7084-dccb-4d8f-9cfb-38098ea1d667" providerId="ADAL" clId="{51E120D1-D8B4-4466-9B23-24CAD93AC7E8}" dt="2024-02-13T00:20:30.356" v="5106" actId="700"/>
          <ac:picMkLst>
            <pc:docMk/>
            <pc:sldMk cId="1829617874" sldId="334"/>
            <ac:picMk id="3" creationId="{A40F9E06-1624-4C16-AE27-7DE1E5561BB4}"/>
          </ac:picMkLst>
        </pc:picChg>
        <pc:picChg chg="add del">
          <ac:chgData name="Ewa Kazimierska" userId="8edb7084-dccb-4d8f-9cfb-38098ea1d667" providerId="ADAL" clId="{51E120D1-D8B4-4466-9B23-24CAD93AC7E8}" dt="2024-02-13T00:20:30.356" v="5106" actId="700"/>
          <ac:picMkLst>
            <pc:docMk/>
            <pc:sldMk cId="1829617874" sldId="334"/>
            <ac:picMk id="7" creationId="{22790EC5-ACA7-4536-8066-B60199F3C6DF}"/>
          </ac:picMkLst>
        </pc:picChg>
        <pc:picChg chg="add del">
          <ac:chgData name="Ewa Kazimierska" userId="8edb7084-dccb-4d8f-9cfb-38098ea1d667" providerId="ADAL" clId="{51E120D1-D8B4-4466-9B23-24CAD93AC7E8}" dt="2024-02-13T00:20:30.356" v="5106" actId="700"/>
          <ac:picMkLst>
            <pc:docMk/>
            <pc:sldMk cId="1829617874" sldId="334"/>
            <ac:picMk id="8" creationId="{CAD20AEA-7CAF-4A83-BE2E-EAF010B8B7FC}"/>
          </ac:picMkLst>
        </pc:picChg>
        <pc:picChg chg="add del">
          <ac:chgData name="Ewa Kazimierska" userId="8edb7084-dccb-4d8f-9cfb-38098ea1d667" providerId="ADAL" clId="{51E120D1-D8B4-4466-9B23-24CAD93AC7E8}" dt="2024-02-13T00:19:43.572" v="5096" actId="26606"/>
          <ac:picMkLst>
            <pc:docMk/>
            <pc:sldMk cId="1829617874" sldId="334"/>
            <ac:picMk id="14" creationId="{09C2B723-6C2F-49DE-A429-50BDFD1ADB45}"/>
          </ac:picMkLst>
        </pc:picChg>
        <pc:picChg chg="add del">
          <ac:chgData name="Ewa Kazimierska" userId="8edb7084-dccb-4d8f-9cfb-38098ea1d667" providerId="ADAL" clId="{51E120D1-D8B4-4466-9B23-24CAD93AC7E8}" dt="2024-02-13T00:20:30.356" v="5106" actId="700"/>
          <ac:picMkLst>
            <pc:docMk/>
            <pc:sldMk cId="1829617874" sldId="334"/>
            <ac:picMk id="18" creationId="{2E5CF545-7AAF-4A13-8871-089E929E850A}"/>
          </ac:picMkLst>
        </pc:picChg>
      </pc:sldChg>
      <pc:sldChg chg="new del">
        <pc:chgData name="Ewa Kazimierska" userId="8edb7084-dccb-4d8f-9cfb-38098ea1d667" providerId="ADAL" clId="{51E120D1-D8B4-4466-9B23-24CAD93AC7E8}" dt="2024-02-13T00:32:37.078" v="5422" actId="47"/>
        <pc:sldMkLst>
          <pc:docMk/>
          <pc:sldMk cId="877401469" sldId="335"/>
        </pc:sldMkLst>
      </pc:sldChg>
      <pc:sldChg chg="addSp delSp modSp new mod modClrScheme chgLayout">
        <pc:chgData name="Ewa Kazimierska" userId="8edb7084-dccb-4d8f-9cfb-38098ea1d667" providerId="ADAL" clId="{51E120D1-D8B4-4466-9B23-24CAD93AC7E8}" dt="2024-02-13T08:19:43.536" v="5491" actId="1076"/>
        <pc:sldMkLst>
          <pc:docMk/>
          <pc:sldMk cId="3849355560" sldId="335"/>
        </pc:sldMkLst>
        <pc:spChg chg="del mod ord">
          <ac:chgData name="Ewa Kazimierska" userId="8edb7084-dccb-4d8f-9cfb-38098ea1d667" providerId="ADAL" clId="{51E120D1-D8B4-4466-9B23-24CAD93AC7E8}" dt="2024-02-13T08:13:17.691" v="5463" actId="700"/>
          <ac:spMkLst>
            <pc:docMk/>
            <pc:sldMk cId="3849355560" sldId="335"/>
            <ac:spMk id="2" creationId="{BCAFC1FF-4B8E-4901-8791-FA1F622E7AE7}"/>
          </ac:spMkLst>
        </pc:spChg>
        <pc:spChg chg="del">
          <ac:chgData name="Ewa Kazimierska" userId="8edb7084-dccb-4d8f-9cfb-38098ea1d667" providerId="ADAL" clId="{51E120D1-D8B4-4466-9B23-24CAD93AC7E8}" dt="2024-02-13T08:13:17.691" v="5463" actId="700"/>
          <ac:spMkLst>
            <pc:docMk/>
            <pc:sldMk cId="3849355560" sldId="335"/>
            <ac:spMk id="3" creationId="{5499B1EE-1114-49DA-8D2D-CE2DBB64A529}"/>
          </ac:spMkLst>
        </pc:spChg>
        <pc:spChg chg="mod ord">
          <ac:chgData name="Ewa Kazimierska" userId="8edb7084-dccb-4d8f-9cfb-38098ea1d667" providerId="ADAL" clId="{51E120D1-D8B4-4466-9B23-24CAD93AC7E8}" dt="2024-02-13T08:15:21.177" v="5465" actId="1076"/>
          <ac:spMkLst>
            <pc:docMk/>
            <pc:sldMk cId="3849355560" sldId="335"/>
            <ac:spMk id="4" creationId="{83CA1C6E-46DE-46F0-A5B3-7BDB3DD1B5D9}"/>
          </ac:spMkLst>
        </pc:spChg>
        <pc:spChg chg="add mod ord">
          <ac:chgData name="Ewa Kazimierska" userId="8edb7084-dccb-4d8f-9cfb-38098ea1d667" providerId="ADAL" clId="{51E120D1-D8B4-4466-9B23-24CAD93AC7E8}" dt="2024-02-13T08:19:15.900" v="5490" actId="1076"/>
          <ac:spMkLst>
            <pc:docMk/>
            <pc:sldMk cId="3849355560" sldId="335"/>
            <ac:spMk id="5" creationId="{202F1EAE-CEB0-42C9-8A6C-B72F38E04D83}"/>
          </ac:spMkLst>
        </pc:spChg>
        <pc:graphicFrameChg chg="add del mod">
          <ac:chgData name="Ewa Kazimierska" userId="8edb7084-dccb-4d8f-9cfb-38098ea1d667" providerId="ADAL" clId="{51E120D1-D8B4-4466-9B23-24CAD93AC7E8}" dt="2024-02-13T08:15:45.417" v="5475"/>
          <ac:graphicFrameMkLst>
            <pc:docMk/>
            <pc:sldMk cId="3849355560" sldId="335"/>
            <ac:graphicFrameMk id="6" creationId="{956F9527-132F-4CD0-9BA1-D42991B2DD1B}"/>
          </ac:graphicFrameMkLst>
        </pc:graphicFrameChg>
        <pc:graphicFrameChg chg="add del mod">
          <ac:chgData name="Ewa Kazimierska" userId="8edb7084-dccb-4d8f-9cfb-38098ea1d667" providerId="ADAL" clId="{51E120D1-D8B4-4466-9B23-24CAD93AC7E8}" dt="2024-02-13T08:18:13.403" v="5480" actId="478"/>
          <ac:graphicFrameMkLst>
            <pc:docMk/>
            <pc:sldMk cId="3849355560" sldId="335"/>
            <ac:graphicFrameMk id="7" creationId="{20C4C932-1A37-4B3E-8F79-27AC2926C57A}"/>
          </ac:graphicFrameMkLst>
        </pc:graphicFrameChg>
        <pc:graphicFrameChg chg="add del mod">
          <ac:chgData name="Ewa Kazimierska" userId="8edb7084-dccb-4d8f-9cfb-38098ea1d667" providerId="ADAL" clId="{51E120D1-D8B4-4466-9B23-24CAD93AC7E8}" dt="2024-02-13T08:18:20.050" v="5482"/>
          <ac:graphicFrameMkLst>
            <pc:docMk/>
            <pc:sldMk cId="3849355560" sldId="335"/>
            <ac:graphicFrameMk id="8" creationId="{24B962D2-C3F5-4C36-B75B-0BE9EE6EFC26}"/>
          </ac:graphicFrameMkLst>
        </pc:graphicFrameChg>
        <pc:picChg chg="add mod">
          <ac:chgData name="Ewa Kazimierska" userId="8edb7084-dccb-4d8f-9cfb-38098ea1d667" providerId="ADAL" clId="{51E120D1-D8B4-4466-9B23-24CAD93AC7E8}" dt="2024-02-13T08:19:43.536" v="5491" actId="1076"/>
          <ac:picMkLst>
            <pc:docMk/>
            <pc:sldMk cId="3849355560" sldId="335"/>
            <ac:picMk id="9" creationId="{8ED072ED-BEE7-461F-AEE7-BCD114E79A38}"/>
          </ac:picMkLst>
        </pc:picChg>
      </pc:sldChg>
      <pc:sldChg chg="addSp delSp modSp new mod ord">
        <pc:chgData name="Ewa Kazimierska" userId="8edb7084-dccb-4d8f-9cfb-38098ea1d667" providerId="ADAL" clId="{51E120D1-D8B4-4466-9B23-24CAD93AC7E8}" dt="2024-02-13T08:58:18.972" v="5721"/>
        <pc:sldMkLst>
          <pc:docMk/>
          <pc:sldMk cId="1669533684" sldId="336"/>
        </pc:sldMkLst>
        <pc:spChg chg="mod">
          <ac:chgData name="Ewa Kazimierska" userId="8edb7084-dccb-4d8f-9cfb-38098ea1d667" providerId="ADAL" clId="{51E120D1-D8B4-4466-9B23-24CAD93AC7E8}" dt="2024-02-13T08:22:49.403" v="5515" actId="14100"/>
          <ac:spMkLst>
            <pc:docMk/>
            <pc:sldMk cId="1669533684" sldId="336"/>
            <ac:spMk id="2" creationId="{516EEEA0-BEA8-47A0-99B2-B8AF1D5CFDB3}"/>
          </ac:spMkLst>
        </pc:spChg>
        <pc:spChg chg="mod">
          <ac:chgData name="Ewa Kazimierska" userId="8edb7084-dccb-4d8f-9cfb-38098ea1d667" providerId="ADAL" clId="{51E120D1-D8B4-4466-9B23-24CAD93AC7E8}" dt="2024-02-13T08:32:38.356" v="5527" actId="1076"/>
          <ac:spMkLst>
            <pc:docMk/>
            <pc:sldMk cId="1669533684" sldId="336"/>
            <ac:spMk id="3" creationId="{8270D5E0-1271-4924-BE97-8AC4CD041E56}"/>
          </ac:spMkLst>
        </pc:spChg>
        <pc:spChg chg="add mod">
          <ac:chgData name="Ewa Kazimierska" userId="8edb7084-dccb-4d8f-9cfb-38098ea1d667" providerId="ADAL" clId="{51E120D1-D8B4-4466-9B23-24CAD93AC7E8}" dt="2024-02-13T08:57:34.933" v="5714" actId="1076"/>
          <ac:spMkLst>
            <pc:docMk/>
            <pc:sldMk cId="1669533684" sldId="336"/>
            <ac:spMk id="5" creationId="{228F760F-8462-41F1-B4E3-805552CA11A0}"/>
          </ac:spMkLst>
        </pc:spChg>
        <pc:spChg chg="add mod">
          <ac:chgData name="Ewa Kazimierska" userId="8edb7084-dccb-4d8f-9cfb-38098ea1d667" providerId="ADAL" clId="{51E120D1-D8B4-4466-9B23-24CAD93AC7E8}" dt="2024-02-13T08:48:16.936" v="5614" actId="1076"/>
          <ac:spMkLst>
            <pc:docMk/>
            <pc:sldMk cId="1669533684" sldId="336"/>
            <ac:spMk id="7" creationId="{B9F1102A-E3B3-4C10-91F9-DDBA684D961B}"/>
          </ac:spMkLst>
        </pc:spChg>
        <pc:spChg chg="add mod">
          <ac:chgData name="Ewa Kazimierska" userId="8edb7084-dccb-4d8f-9cfb-38098ea1d667" providerId="ADAL" clId="{51E120D1-D8B4-4466-9B23-24CAD93AC7E8}" dt="2024-02-13T08:55:03.630" v="5648" actId="1076"/>
          <ac:spMkLst>
            <pc:docMk/>
            <pc:sldMk cId="1669533684" sldId="336"/>
            <ac:spMk id="8" creationId="{CD6B6E7B-4013-4375-99BB-4FFD433DBEB0}"/>
          </ac:spMkLst>
        </pc:spChg>
        <pc:spChg chg="add mod">
          <ac:chgData name="Ewa Kazimierska" userId="8edb7084-dccb-4d8f-9cfb-38098ea1d667" providerId="ADAL" clId="{51E120D1-D8B4-4466-9B23-24CAD93AC7E8}" dt="2024-02-13T08:57:44.065" v="5716" actId="1076"/>
          <ac:spMkLst>
            <pc:docMk/>
            <pc:sldMk cId="1669533684" sldId="336"/>
            <ac:spMk id="10" creationId="{B7FAB87C-F4C2-46B6-823A-AF25F4334F21}"/>
          </ac:spMkLst>
        </pc:spChg>
        <pc:spChg chg="add del">
          <ac:chgData name="Ewa Kazimierska" userId="8edb7084-dccb-4d8f-9cfb-38098ea1d667" providerId="ADAL" clId="{51E120D1-D8B4-4466-9B23-24CAD93AC7E8}" dt="2024-02-13T08:56:14.384" v="5654" actId="22"/>
          <ac:spMkLst>
            <pc:docMk/>
            <pc:sldMk cId="1669533684" sldId="336"/>
            <ac:spMk id="12" creationId="{747F4C75-E1E7-4B69-A27C-57D3DECFDFD4}"/>
          </ac:spMkLst>
        </pc:spChg>
        <pc:spChg chg="add del">
          <ac:chgData name="Ewa Kazimierska" userId="8edb7084-dccb-4d8f-9cfb-38098ea1d667" providerId="ADAL" clId="{51E120D1-D8B4-4466-9B23-24CAD93AC7E8}" dt="2024-02-13T08:56:24.589" v="5656" actId="22"/>
          <ac:spMkLst>
            <pc:docMk/>
            <pc:sldMk cId="1669533684" sldId="336"/>
            <ac:spMk id="14" creationId="{C6E1B439-32E2-4E04-A744-BF51B56EEC94}"/>
          </ac:spMkLst>
        </pc:spChg>
        <pc:spChg chg="add mod">
          <ac:chgData name="Ewa Kazimierska" userId="8edb7084-dccb-4d8f-9cfb-38098ea1d667" providerId="ADAL" clId="{51E120D1-D8B4-4466-9B23-24CAD93AC7E8}" dt="2024-02-13T08:57:51.246" v="5717" actId="207"/>
          <ac:spMkLst>
            <pc:docMk/>
            <pc:sldMk cId="1669533684" sldId="336"/>
            <ac:spMk id="15" creationId="{EBFDFCEA-A630-47EB-A1A5-A61D69DA2349}"/>
          </ac:spMkLst>
        </pc:spChg>
      </pc:sldChg>
      <pc:sldChg chg="addSp modSp new mod">
        <pc:chgData name="Ewa Kazimierska" userId="8edb7084-dccb-4d8f-9cfb-38098ea1d667" providerId="ADAL" clId="{51E120D1-D8B4-4466-9B23-24CAD93AC7E8}" dt="2024-02-13T09:02:37.046" v="5873" actId="1076"/>
        <pc:sldMkLst>
          <pc:docMk/>
          <pc:sldMk cId="3306661543" sldId="337"/>
        </pc:sldMkLst>
        <pc:spChg chg="mod">
          <ac:chgData name="Ewa Kazimierska" userId="8edb7084-dccb-4d8f-9cfb-38098ea1d667" providerId="ADAL" clId="{51E120D1-D8B4-4466-9B23-24CAD93AC7E8}" dt="2024-02-13T08:58:54.193" v="5736" actId="14100"/>
          <ac:spMkLst>
            <pc:docMk/>
            <pc:sldMk cId="3306661543" sldId="337"/>
            <ac:spMk id="2" creationId="{D395CD08-C965-4011-ADC9-DFDE41BBA8BA}"/>
          </ac:spMkLst>
        </pc:spChg>
        <pc:spChg chg="add mod">
          <ac:chgData name="Ewa Kazimierska" userId="8edb7084-dccb-4d8f-9cfb-38098ea1d667" providerId="ADAL" clId="{51E120D1-D8B4-4466-9B23-24CAD93AC7E8}" dt="2024-02-13T09:02:37.046" v="5873" actId="1076"/>
          <ac:spMkLst>
            <pc:docMk/>
            <pc:sldMk cId="3306661543" sldId="337"/>
            <ac:spMk id="4" creationId="{EE173BBE-3EFD-4CF2-99E6-FA6AD49974E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28ABD3-10CB-423D-9D44-9A6D87D6DD00}" type="datetimeFigureOut">
              <a:rPr lang="en-GB" smtClean="0"/>
              <a:t>13/02/2024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927722-C8EA-4C05-BF97-B18FBEB4ABC9}" type="slidenum">
              <a:rPr lang="en-GB" smtClean="0"/>
              <a:t>‹#›</a:t>
            </a:fld>
            <a:endParaRPr lang="en-GB"/>
          </a:p>
        </p:txBody>
      </p:sp>
    </p:spTree>
    <p:extLst>
      <p:ext uri="{BB962C8B-B14F-4D97-AF65-F5344CB8AC3E}">
        <p14:creationId xmlns:p14="http://schemas.microsoft.com/office/powerpoint/2010/main" val="1626063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1</a:t>
            </a:fld>
            <a:endParaRPr lang="en-GB"/>
          </a:p>
        </p:txBody>
      </p:sp>
    </p:spTree>
    <p:extLst>
      <p:ext uri="{BB962C8B-B14F-4D97-AF65-F5344CB8AC3E}">
        <p14:creationId xmlns:p14="http://schemas.microsoft.com/office/powerpoint/2010/main" val="2328013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2</a:t>
            </a:fld>
            <a:endParaRPr lang="en-GB"/>
          </a:p>
        </p:txBody>
      </p:sp>
    </p:spTree>
    <p:extLst>
      <p:ext uri="{BB962C8B-B14F-4D97-AF65-F5344CB8AC3E}">
        <p14:creationId xmlns:p14="http://schemas.microsoft.com/office/powerpoint/2010/main" val="2847769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3</a:t>
            </a:fld>
            <a:endParaRPr lang="en-GB"/>
          </a:p>
        </p:txBody>
      </p:sp>
    </p:spTree>
    <p:extLst>
      <p:ext uri="{BB962C8B-B14F-4D97-AF65-F5344CB8AC3E}">
        <p14:creationId xmlns:p14="http://schemas.microsoft.com/office/powerpoint/2010/main" val="3519727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5</a:t>
            </a:fld>
            <a:endParaRPr lang="en-GB"/>
          </a:p>
        </p:txBody>
      </p:sp>
    </p:spTree>
    <p:extLst>
      <p:ext uri="{BB962C8B-B14F-4D97-AF65-F5344CB8AC3E}">
        <p14:creationId xmlns:p14="http://schemas.microsoft.com/office/powerpoint/2010/main" val="2242440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6</a:t>
            </a:fld>
            <a:endParaRPr lang="en-GB"/>
          </a:p>
        </p:txBody>
      </p:sp>
    </p:spTree>
    <p:extLst>
      <p:ext uri="{BB962C8B-B14F-4D97-AF65-F5344CB8AC3E}">
        <p14:creationId xmlns:p14="http://schemas.microsoft.com/office/powerpoint/2010/main" val="38634279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7</a:t>
            </a:fld>
            <a:endParaRPr lang="en-GB"/>
          </a:p>
        </p:txBody>
      </p:sp>
    </p:spTree>
    <p:extLst>
      <p:ext uri="{BB962C8B-B14F-4D97-AF65-F5344CB8AC3E}">
        <p14:creationId xmlns:p14="http://schemas.microsoft.com/office/powerpoint/2010/main" val="33864642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Mass and weight may seem like the same thing, but in fact these two measurements are very different. </a:t>
            </a:r>
            <a:r>
              <a:rPr lang="en-GB" b="0" i="0" dirty="0">
                <a:solidFill>
                  <a:srgbClr val="040C28"/>
                </a:solidFill>
                <a:effectLst/>
                <a:latin typeface="Google Sans"/>
              </a:rPr>
              <a:t>Mass is the total amount of matter, or "stuff," in an object.</a:t>
            </a:r>
            <a:r>
              <a:rPr lang="en-GB" b="0" i="0" dirty="0">
                <a:solidFill>
                  <a:srgbClr val="202124"/>
                </a:solidFill>
                <a:effectLst/>
                <a:latin typeface="Google Sans"/>
              </a:rPr>
              <a:t> </a:t>
            </a:r>
            <a:r>
              <a:rPr lang="en-GB" b="0" i="0" dirty="0">
                <a:solidFill>
                  <a:srgbClr val="040C28"/>
                </a:solidFill>
                <a:effectLst/>
                <a:latin typeface="Google Sans"/>
              </a:rPr>
              <a:t>Weight is the force of gravity on an object</a:t>
            </a:r>
            <a:r>
              <a:rPr lang="en-GB" b="0" i="0" dirty="0">
                <a:solidFill>
                  <a:srgbClr val="202124"/>
                </a:solidFill>
                <a:effectLst/>
                <a:latin typeface="Google Sans"/>
              </a:rPr>
              <a:t>. Mass always stays the same, but weight can change depending on how much gravity is acting upon an object. Weight = mass x g [N]                                                                                                                                         </a:t>
            </a:r>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10</a:t>
            </a:fld>
            <a:endParaRPr lang="en-GB"/>
          </a:p>
        </p:txBody>
      </p:sp>
    </p:spTree>
    <p:extLst>
      <p:ext uri="{BB962C8B-B14F-4D97-AF65-F5344CB8AC3E}">
        <p14:creationId xmlns:p14="http://schemas.microsoft.com/office/powerpoint/2010/main" val="3807909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dirty="0"/>
              <a:t>Chemistry provides the foundation knowledge necessary to understand the composition, properties, and behaviour of explosive materials. Explosive specialists need:</a:t>
            </a:r>
          </a:p>
          <a:p>
            <a:r>
              <a:rPr lang="en-GB" sz="900" dirty="0"/>
              <a:t>- to know how different chemical compounds react with each other and with external stimuli such as heat, pressure or shock in order to design, handle and safely use explosives.</a:t>
            </a:r>
          </a:p>
          <a:p>
            <a:r>
              <a:rPr lang="en-GB" sz="900" dirty="0"/>
              <a:t>- can be involved in the synthesis or formulation of explosive compounds. This require a deep understanding of chemical reactions, stoichiometry, and reaction kinetics to safely produce and handle explosive materials.</a:t>
            </a:r>
          </a:p>
          <a:p>
            <a:r>
              <a:rPr lang="en-GB" sz="900" dirty="0"/>
              <a:t>Chemistry knowledge is essential for assessing the safety and potential hazard associated with handling, storing and transporting explosives. Understanding the chemical properties of explosive materials helps specialists identify potential risks, mitigate hazards and implement appropriate safety measures to prevent accidents and incidents.</a:t>
            </a:r>
          </a:p>
          <a:p>
            <a:r>
              <a:rPr lang="en-GB" sz="900" dirty="0"/>
              <a:t>Research and development</a:t>
            </a:r>
          </a:p>
          <a:p>
            <a:r>
              <a:rPr lang="en-GB" sz="900" dirty="0"/>
              <a:t>Environmental impact</a:t>
            </a:r>
          </a:p>
          <a:p>
            <a:endParaRPr lang="en-GB" sz="900" dirty="0"/>
          </a:p>
        </p:txBody>
      </p:sp>
      <p:sp>
        <p:nvSpPr>
          <p:cNvPr id="4" name="Slide Number Placeholder 3"/>
          <p:cNvSpPr>
            <a:spLocks noGrp="1"/>
          </p:cNvSpPr>
          <p:nvPr>
            <p:ph type="sldNum" sz="quarter" idx="5"/>
          </p:nvPr>
        </p:nvSpPr>
        <p:spPr/>
        <p:txBody>
          <a:bodyPr/>
          <a:lstStyle/>
          <a:p>
            <a:fld id="{7CC142EE-E942-4E83-8001-73669EDC8785}" type="slidenum">
              <a:rPr lang="en-GB" smtClean="0"/>
              <a:t>11</a:t>
            </a:fld>
            <a:endParaRPr lang="en-GB"/>
          </a:p>
        </p:txBody>
      </p:sp>
    </p:spTree>
    <p:extLst>
      <p:ext uri="{BB962C8B-B14F-4D97-AF65-F5344CB8AC3E}">
        <p14:creationId xmlns:p14="http://schemas.microsoft.com/office/powerpoint/2010/main" val="8151749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b="0" i="0" kern="1200" dirty="0">
              <a:solidFill>
                <a:srgbClr val="002060"/>
              </a:solidFill>
              <a:effectLst/>
              <a:latin typeface="Google Sans"/>
              <a:ea typeface="+mn-ea"/>
              <a:cs typeface="+mn-cs"/>
            </a:endParaRPr>
          </a:p>
        </p:txBody>
      </p:sp>
      <p:sp>
        <p:nvSpPr>
          <p:cNvPr id="4" name="Slide Number Placeholder 3"/>
          <p:cNvSpPr>
            <a:spLocks noGrp="1"/>
          </p:cNvSpPr>
          <p:nvPr>
            <p:ph type="sldNum" sz="quarter" idx="5"/>
          </p:nvPr>
        </p:nvSpPr>
        <p:spPr/>
        <p:txBody>
          <a:bodyPr/>
          <a:lstStyle/>
          <a:p>
            <a:fld id="{38C304D9-CD07-4CA7-97BE-DAC6C2F2505A}" type="slidenum">
              <a:rPr lang="en-GB" smtClean="0"/>
              <a:t>12</a:t>
            </a:fld>
            <a:endParaRPr lang="en-GB"/>
          </a:p>
        </p:txBody>
      </p:sp>
    </p:spTree>
    <p:extLst>
      <p:ext uri="{BB962C8B-B14F-4D97-AF65-F5344CB8AC3E}">
        <p14:creationId xmlns:p14="http://schemas.microsoft.com/office/powerpoint/2010/main" val="17040133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b="0" i="0" kern="1200" dirty="0">
              <a:solidFill>
                <a:srgbClr val="002060"/>
              </a:solidFill>
              <a:effectLst/>
              <a:latin typeface="Google Sans"/>
              <a:ea typeface="+mn-ea"/>
              <a:cs typeface="+mn-cs"/>
            </a:endParaRPr>
          </a:p>
        </p:txBody>
      </p:sp>
      <p:sp>
        <p:nvSpPr>
          <p:cNvPr id="4" name="Slide Number Placeholder 3"/>
          <p:cNvSpPr>
            <a:spLocks noGrp="1"/>
          </p:cNvSpPr>
          <p:nvPr>
            <p:ph type="sldNum" sz="quarter" idx="5"/>
          </p:nvPr>
        </p:nvSpPr>
        <p:spPr/>
        <p:txBody>
          <a:bodyPr/>
          <a:lstStyle/>
          <a:p>
            <a:fld id="{38C304D9-CD07-4CA7-97BE-DAC6C2F2505A}" type="slidenum">
              <a:rPr lang="en-GB" smtClean="0"/>
              <a:t>13</a:t>
            </a:fld>
            <a:endParaRPr lang="en-GB"/>
          </a:p>
        </p:txBody>
      </p:sp>
    </p:spTree>
    <p:extLst>
      <p:ext uri="{BB962C8B-B14F-4D97-AF65-F5344CB8AC3E}">
        <p14:creationId xmlns:p14="http://schemas.microsoft.com/office/powerpoint/2010/main" val="16761095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speeding bullet has a measurable amount of energy associated with it; this is known as kinetic energy. The bullet gained this energy because work was done on it by a charge of gunpowder which lost some chemical potential energy in the process.</a:t>
            </a:r>
          </a:p>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14</a:t>
            </a:fld>
            <a:endParaRPr lang="en-GB"/>
          </a:p>
        </p:txBody>
      </p:sp>
    </p:spTree>
    <p:extLst>
      <p:ext uri="{BB962C8B-B14F-4D97-AF65-F5344CB8AC3E}">
        <p14:creationId xmlns:p14="http://schemas.microsoft.com/office/powerpoint/2010/main" val="27943656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15</a:t>
            </a:fld>
            <a:endParaRPr lang="en-GB"/>
          </a:p>
        </p:txBody>
      </p:sp>
    </p:spTree>
    <p:extLst>
      <p:ext uri="{BB962C8B-B14F-4D97-AF65-F5344CB8AC3E}">
        <p14:creationId xmlns:p14="http://schemas.microsoft.com/office/powerpoint/2010/main" val="30813948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16</a:t>
            </a:fld>
            <a:endParaRPr lang="en-GB"/>
          </a:p>
        </p:txBody>
      </p:sp>
    </p:spTree>
    <p:extLst>
      <p:ext uri="{BB962C8B-B14F-4D97-AF65-F5344CB8AC3E}">
        <p14:creationId xmlns:p14="http://schemas.microsoft.com/office/powerpoint/2010/main" val="23013873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17</a:t>
            </a:fld>
            <a:endParaRPr lang="en-GB"/>
          </a:p>
        </p:txBody>
      </p:sp>
    </p:spTree>
    <p:extLst>
      <p:ext uri="{BB962C8B-B14F-4D97-AF65-F5344CB8AC3E}">
        <p14:creationId xmlns:p14="http://schemas.microsoft.com/office/powerpoint/2010/main" val="21001378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18</a:t>
            </a:fld>
            <a:endParaRPr lang="en-GB"/>
          </a:p>
        </p:txBody>
      </p:sp>
    </p:spTree>
    <p:extLst>
      <p:ext uri="{BB962C8B-B14F-4D97-AF65-F5344CB8AC3E}">
        <p14:creationId xmlns:p14="http://schemas.microsoft.com/office/powerpoint/2010/main" val="25540681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19</a:t>
            </a:fld>
            <a:endParaRPr lang="en-GB"/>
          </a:p>
        </p:txBody>
      </p:sp>
    </p:spTree>
    <p:extLst>
      <p:ext uri="{BB962C8B-B14F-4D97-AF65-F5344CB8AC3E}">
        <p14:creationId xmlns:p14="http://schemas.microsoft.com/office/powerpoint/2010/main" val="38319575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C304D9-CD07-4CA7-97BE-DAC6C2F2505A}" type="slidenum">
              <a:rPr lang="en-GB" smtClean="0"/>
              <a:t>20</a:t>
            </a:fld>
            <a:endParaRPr lang="en-GB"/>
          </a:p>
        </p:txBody>
      </p:sp>
    </p:spTree>
    <p:extLst>
      <p:ext uri="{BB962C8B-B14F-4D97-AF65-F5344CB8AC3E}">
        <p14:creationId xmlns:p14="http://schemas.microsoft.com/office/powerpoint/2010/main" val="17868873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not only how much energy can be liberated but also how fast it will happen</a:t>
            </a:r>
          </a:p>
          <a:p>
            <a:endParaRPr lang="en-GB" dirty="0"/>
          </a:p>
          <a:p>
            <a:endParaRPr lang="en-GB" dirty="0"/>
          </a:p>
        </p:txBody>
      </p:sp>
      <p:sp>
        <p:nvSpPr>
          <p:cNvPr id="4" name="Slide Number Placeholder 3"/>
          <p:cNvSpPr>
            <a:spLocks noGrp="1"/>
          </p:cNvSpPr>
          <p:nvPr>
            <p:ph type="sldNum" sz="quarter" idx="5"/>
          </p:nvPr>
        </p:nvSpPr>
        <p:spPr/>
        <p:txBody>
          <a:bodyPr/>
          <a:lstStyle/>
          <a:p>
            <a:fld id="{7CC142EE-E942-4E83-8001-73669EDC8785}" type="slidenum">
              <a:rPr lang="en-GB" smtClean="0"/>
              <a:t>21</a:t>
            </a:fld>
            <a:endParaRPr lang="en-GB"/>
          </a:p>
        </p:txBody>
      </p:sp>
    </p:spTree>
    <p:extLst>
      <p:ext uri="{BB962C8B-B14F-4D97-AF65-F5344CB8AC3E}">
        <p14:creationId xmlns:p14="http://schemas.microsoft.com/office/powerpoint/2010/main" val="10559653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0927722-C8EA-4C05-BF97-B18FBEB4ABC9}" type="slidenum">
              <a:rPr lang="en-GB" smtClean="0"/>
              <a:t>23</a:t>
            </a:fld>
            <a:endParaRPr lang="en-GB"/>
          </a:p>
        </p:txBody>
      </p:sp>
    </p:spTree>
    <p:extLst>
      <p:ext uri="{BB962C8B-B14F-4D97-AF65-F5344CB8AC3E}">
        <p14:creationId xmlns:p14="http://schemas.microsoft.com/office/powerpoint/2010/main" val="40294968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25</a:t>
            </a:fld>
            <a:endParaRPr lang="en-GB"/>
          </a:p>
        </p:txBody>
      </p:sp>
    </p:spTree>
    <p:extLst>
      <p:ext uri="{BB962C8B-B14F-4D97-AF65-F5344CB8AC3E}">
        <p14:creationId xmlns:p14="http://schemas.microsoft.com/office/powerpoint/2010/main" val="30713474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309897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243382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528883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329764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ACDB4011                                                                                      23/01/2023</a:t>
            </a:r>
            <a:endParaRPr lang="en-GB"/>
          </a:p>
        </p:txBody>
      </p:sp>
      <p:sp>
        <p:nvSpPr>
          <p:cNvPr id="8" name="Footer Placeholder 7"/>
          <p:cNvSpPr>
            <a:spLocks noGrp="1"/>
          </p:cNvSpPr>
          <p:nvPr>
            <p:ph type="ftr" sz="quarter" idx="11"/>
          </p:nvPr>
        </p:nvSpPr>
        <p:spPr/>
        <p:txBody>
          <a:bodyPr/>
          <a:lstStyle/>
          <a:p>
            <a:r>
              <a:rPr lang="en-GB"/>
              <a:t>ACDB4011, T2 2024</a:t>
            </a:r>
          </a:p>
        </p:txBody>
      </p:sp>
      <p:sp>
        <p:nvSpPr>
          <p:cNvPr id="9" name="Slide Number Placeholder 8"/>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996431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r>
              <a:rPr lang="en-GB"/>
              <a:t>ACDB4011, T2 2024</a:t>
            </a:r>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859838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r>
              <a:rPr lang="en-US"/>
              <a:t>ACDB4011                                                                                      23/01/2023</a:t>
            </a:r>
            <a:endParaRPr lang="en-GB"/>
          </a:p>
        </p:txBody>
      </p:sp>
      <p:sp>
        <p:nvSpPr>
          <p:cNvPr id="3" name="Footer Placeholder 2"/>
          <p:cNvSpPr>
            <a:spLocks noGrp="1"/>
          </p:cNvSpPr>
          <p:nvPr>
            <p:ph type="ftr" sz="quarter" idx="11"/>
          </p:nvPr>
        </p:nvSpPr>
        <p:spPr/>
        <p:txBody>
          <a:bodyPr/>
          <a:lstStyle/>
          <a:p>
            <a:r>
              <a:rPr lang="en-GB"/>
              <a:t>ACDB4011, T2 2024</a:t>
            </a:r>
          </a:p>
        </p:txBody>
      </p:sp>
      <p:sp>
        <p:nvSpPr>
          <p:cNvPr id="4" name="Slide Number Placeholder 3"/>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649010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985970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606142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4131701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0473803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233575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r>
              <a:rPr lang="en-GB"/>
              <a:t>ACDB4011, T2 2024</a:t>
            </a:r>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1062148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r>
              <a:rPr lang="en-GB"/>
              <a:t>ACDB4011, T2 2024</a:t>
            </a:r>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5697924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r>
              <a:rPr lang="en-GB"/>
              <a:t>ACDB4011, T2 2024</a:t>
            </a:r>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640848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754313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r>
              <a:rPr lang="en-GB"/>
              <a:t>ACDB4011, T2 2024</a:t>
            </a:r>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864633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r>
              <a:rPr lang="en-US"/>
              <a:t>ACDB4011                                                                                      23/01/2023</a:t>
            </a:r>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r>
              <a:rPr lang="en-GB"/>
              <a:t>ACDB4011, T2 2024</a:t>
            </a:r>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95976B92-93F6-453A-8093-A4C9FCB99B76}" type="slidenum">
              <a:rPr lang="en-GB" smtClean="0"/>
              <a:t>‹#›</a:t>
            </a:fld>
            <a:endParaRPr lang="en-GB"/>
          </a:p>
        </p:txBody>
      </p:sp>
    </p:spTree>
    <p:extLst>
      <p:ext uri="{BB962C8B-B14F-4D97-AF65-F5344CB8AC3E}">
        <p14:creationId xmlns:p14="http://schemas.microsoft.com/office/powerpoint/2010/main" val="32571870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course/view.php?id=802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emf"/></Relationships>
</file>

<file path=ppt/slides/_rels/slide6.xml.rels><?xml version="1.0" encoding="UTF-8" standalone="yes"?>
<Relationships xmlns="http://schemas.openxmlformats.org/package/2006/relationships"><Relationship Id="rId3" Type="http://schemas.openxmlformats.org/officeDocument/2006/relationships/hyperlink" Target="https://openstax.org/details/books/chemistry-2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hyperlink" Target="https://librarysearch.uwtsd.ac.uk/discovery/fulldisplay?docid=alma99100449101202421&amp;context=L&amp;vid=44WHELF_UWTSD:44WHELF_UWTSD_VU1&amp;lang=en&amp;search_scope=MyInst_and_CI&amp;adaptor=Local%20Search%20Engine&amp;tab=Everything&amp;query=any%2Ccontains%2Cthe%20properties%20of%20energetic%20materials" TargetMode="External"/><Relationship Id="rId7" Type="http://schemas.openxmlformats.org/officeDocument/2006/relationships/hyperlink" Target="https://librarysearch.uwtsd.ac.uk/discovery/fulldisplay?docid=alma99100449101102421&amp;context=L&amp;vid=44WHELF_UWTSD:44WHELF_UWTSD_VU1&amp;lang=en&amp;search_scope=MyInst_and_CI&amp;adaptor=Local%20Search%20Engine&amp;tab=Everything&amp;query=title%2Ccontains%2Cenergetic%20compounds&amp;pfilter=rtype%2Cexact%2Cbooks&amp;offset=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10" Type="http://schemas.openxmlformats.org/officeDocument/2006/relationships/image" Target="../media/image13.png"/><Relationship Id="rId4" Type="http://schemas.openxmlformats.org/officeDocument/2006/relationships/hyperlink" Target="https://librarysearch.uwtsd.ac.uk/discovery/fulldisplay?docid=alma99100470902802421&amp;context=L&amp;vid=44WHELF_UWTSD:44WHELF_UWTSD_VU1&amp;lang=en&amp;adaptor=Local%20Search%20Engine&amp;tab=Everything&amp;query=any%2Ccontains%2Cchemistry%20of%20explosives" TargetMode="External"/><Relationship Id="rId9" Type="http://schemas.openxmlformats.org/officeDocument/2006/relationships/hyperlink" Target="https://librarysearch.uwtsd.ac.uk/discovery/fulldisplay?docid=alma99100447301802421&amp;context=L&amp;vid=44WHELF_UWTSD:44WHELF_UWTSD_VU1&amp;lang=en&amp;search_scope=Search_ELEC&amp;adaptor=Local%20Search%20Engine&amp;tab=Everything&amp;query=any%2Ccontains%2Chigh%20explosives%20propellants%20pyrotechnics%20ernst%20christian%20koch"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about/academic-office/academic-quality-handbook" TargetMode="External"/><Relationship Id="rId2" Type="http://schemas.openxmlformats.org/officeDocument/2006/relationships/hyperlink" Target="https://www.uwtsd.ac.uk/experience-facilities/student-support-wellbeing"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hyperlink" Target="https://www.youtube.com/watch?v=kSKJR1qqSCQ"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B6F6F-B5C2-42FD-B77A-2DB09A2FFA71}"/>
              </a:ext>
            </a:extLst>
          </p:cNvPr>
          <p:cNvSpPr>
            <a:spLocks noGrp="1"/>
          </p:cNvSpPr>
          <p:nvPr>
            <p:ph type="ctrTitle"/>
          </p:nvPr>
        </p:nvSpPr>
        <p:spPr>
          <a:xfrm>
            <a:off x="1815748" y="0"/>
            <a:ext cx="8689976" cy="2509213"/>
          </a:xfrm>
        </p:spPr>
        <p:txBody>
          <a:bodyPr/>
          <a:lstStyle/>
          <a:p>
            <a:r>
              <a:rPr lang="en-GB" dirty="0"/>
              <a:t>Introduction to                   </a:t>
            </a:r>
            <a:r>
              <a:rPr lang="en-GB" dirty="0" err="1"/>
              <a:t>Ome</a:t>
            </a:r>
            <a:r>
              <a:rPr lang="en-GB" dirty="0"/>
              <a:t> Chemistry</a:t>
            </a:r>
          </a:p>
        </p:txBody>
      </p:sp>
      <p:sp>
        <p:nvSpPr>
          <p:cNvPr id="3" name="Subtitle 2">
            <a:extLst>
              <a:ext uri="{FF2B5EF4-FFF2-40B4-BE49-F238E27FC236}">
                <a16:creationId xmlns:a16="http://schemas.microsoft.com/office/drawing/2014/main" id="{C7244C33-ACA3-4542-A7B8-232CF882D75E}"/>
              </a:ext>
            </a:extLst>
          </p:cNvPr>
          <p:cNvSpPr>
            <a:spLocks noGrp="1"/>
          </p:cNvSpPr>
          <p:nvPr>
            <p:ph type="subTitle" idx="1"/>
          </p:nvPr>
        </p:nvSpPr>
        <p:spPr>
          <a:xfrm>
            <a:off x="1751012" y="3429000"/>
            <a:ext cx="8689976" cy="2692625"/>
          </a:xfrm>
        </p:spPr>
        <p:txBody>
          <a:bodyPr>
            <a:normAutofit lnSpcReduction="10000"/>
          </a:bodyPr>
          <a:lstStyle/>
          <a:p>
            <a:r>
              <a:rPr lang="en-GB" sz="2800" dirty="0">
                <a:solidFill>
                  <a:schemeClr val="tx1"/>
                </a:solidFill>
              </a:rPr>
              <a:t>Lecture 1</a:t>
            </a:r>
          </a:p>
          <a:p>
            <a:r>
              <a:rPr lang="en-GB" sz="2800" dirty="0">
                <a:solidFill>
                  <a:schemeClr val="tx1"/>
                </a:solidFill>
              </a:rPr>
              <a:t>Dr Ewa Kazimierska</a:t>
            </a:r>
          </a:p>
          <a:p>
            <a:endParaRPr lang="en-GB" dirty="0"/>
          </a:p>
          <a:p>
            <a:endParaRPr lang="en-GB" dirty="0"/>
          </a:p>
          <a:p>
            <a:r>
              <a:rPr lang="en-GB" altLang="en-US" cap="none" dirty="0">
                <a:solidFill>
                  <a:srgbClr val="000000"/>
                </a:solidFill>
              </a:rPr>
              <a:t>e.kazimierska@uwtsd.ac.uk</a:t>
            </a:r>
          </a:p>
          <a:p>
            <a:endParaRPr lang="en-GB" dirty="0"/>
          </a:p>
        </p:txBody>
      </p:sp>
    </p:spTree>
    <p:extLst>
      <p:ext uri="{BB962C8B-B14F-4D97-AF65-F5344CB8AC3E}">
        <p14:creationId xmlns:p14="http://schemas.microsoft.com/office/powerpoint/2010/main" val="1007189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967E3-E9F6-441F-AA3B-23A2681FDA69}"/>
              </a:ext>
            </a:extLst>
          </p:cNvPr>
          <p:cNvSpPr>
            <a:spLocks noGrp="1"/>
          </p:cNvSpPr>
          <p:nvPr>
            <p:ph type="title"/>
          </p:nvPr>
        </p:nvSpPr>
        <p:spPr>
          <a:xfrm>
            <a:off x="153748" y="6559"/>
            <a:ext cx="6803799" cy="857756"/>
          </a:xfrm>
        </p:spPr>
        <p:txBody>
          <a:bodyPr/>
          <a:lstStyle/>
          <a:p>
            <a:r>
              <a:rPr lang="en-GB" dirty="0">
                <a:effectLst>
                  <a:outerShdw blurRad="38100" dist="38100" dir="2700000" algn="tl">
                    <a:srgbClr val="000000">
                      <a:alpha val="43137"/>
                    </a:srgbClr>
                  </a:outerShdw>
                </a:effectLst>
              </a:rPr>
              <a:t>ACDB4011 Module description</a:t>
            </a:r>
          </a:p>
        </p:txBody>
      </p:sp>
      <p:sp>
        <p:nvSpPr>
          <p:cNvPr id="3" name="Content Placeholder 2">
            <a:extLst>
              <a:ext uri="{FF2B5EF4-FFF2-40B4-BE49-F238E27FC236}">
                <a16:creationId xmlns:a16="http://schemas.microsoft.com/office/drawing/2014/main" id="{F82A2509-F7D1-4175-9070-A8C3EC7FBFEE}"/>
              </a:ext>
            </a:extLst>
          </p:cNvPr>
          <p:cNvSpPr>
            <a:spLocks noGrp="1"/>
          </p:cNvSpPr>
          <p:nvPr>
            <p:ph sz="quarter" idx="13"/>
          </p:nvPr>
        </p:nvSpPr>
        <p:spPr>
          <a:xfrm>
            <a:off x="0" y="1019595"/>
            <a:ext cx="10363826" cy="5162719"/>
          </a:xfrm>
        </p:spPr>
        <p:txBody>
          <a:bodyPr>
            <a:normAutofit lnSpcReduction="10000"/>
          </a:bodyPr>
          <a:lstStyle/>
          <a:p>
            <a:r>
              <a:rPr lang="en-GB" sz="2800" dirty="0"/>
              <a:t>From </a:t>
            </a:r>
            <a:r>
              <a:rPr lang="en-GB" sz="2800" dirty="0" err="1"/>
              <a:t>moodle</a:t>
            </a:r>
            <a:endParaRPr lang="en-GB" sz="2800" dirty="0"/>
          </a:p>
          <a:p>
            <a:pPr lvl="1"/>
            <a:r>
              <a:rPr lang="en-GB" sz="2600" cap="none" dirty="0"/>
              <a:t>OME Degree Apprenticeship General Info</a:t>
            </a:r>
          </a:p>
          <a:p>
            <a:pPr lvl="2"/>
            <a:r>
              <a:rPr lang="en-GB" sz="2400" cap="none" dirty="0"/>
              <a:t>Student Handbooks 2022/23</a:t>
            </a:r>
          </a:p>
          <a:p>
            <a:pPr lvl="3"/>
            <a:r>
              <a:rPr lang="en-GB" sz="2200" cap="none" dirty="0"/>
              <a:t>UG OME Modules L4</a:t>
            </a:r>
          </a:p>
          <a:p>
            <a:pPr lvl="1"/>
            <a:endParaRPr lang="en-GB" sz="2600" cap="none" dirty="0"/>
          </a:p>
          <a:p>
            <a:pPr lvl="1"/>
            <a:r>
              <a:rPr lang="en-GB" sz="2600" cap="none" dirty="0">
                <a:solidFill>
                  <a:srgbClr val="0000FF"/>
                </a:solidFill>
              </a:rPr>
              <a:t>Aim of the module</a:t>
            </a:r>
          </a:p>
          <a:p>
            <a:pPr lvl="1"/>
            <a:r>
              <a:rPr lang="en-GB" sz="2600" cap="none" dirty="0">
                <a:solidFill>
                  <a:srgbClr val="0000FF"/>
                </a:solidFill>
              </a:rPr>
              <a:t>Learning outcomes and Indicative content</a:t>
            </a:r>
          </a:p>
          <a:p>
            <a:pPr lvl="1"/>
            <a:r>
              <a:rPr lang="en-GB" sz="2600" cap="none" dirty="0">
                <a:solidFill>
                  <a:srgbClr val="0000FF"/>
                </a:solidFill>
              </a:rPr>
              <a:t>Study time allocation</a:t>
            </a:r>
          </a:p>
          <a:p>
            <a:pPr marL="457200" lvl="1" indent="0">
              <a:buNone/>
            </a:pPr>
            <a:endParaRPr lang="en-GB" sz="2600" cap="none" dirty="0">
              <a:solidFill>
                <a:srgbClr val="0000FF"/>
              </a:solidFill>
              <a:hlinkClick r:id="rId3"/>
            </a:endParaRPr>
          </a:p>
          <a:p>
            <a:pPr marL="457200" lvl="1" indent="0">
              <a:buNone/>
            </a:pPr>
            <a:endParaRPr lang="en-GB" sz="1500" cap="none" dirty="0">
              <a:hlinkClick r:id="rId3"/>
            </a:endParaRPr>
          </a:p>
          <a:p>
            <a:pPr marL="457200" lvl="1" indent="0">
              <a:buNone/>
            </a:pPr>
            <a:r>
              <a:rPr lang="en-GB" sz="1500" cap="none" dirty="0">
                <a:hlinkClick r:id="rId3"/>
              </a:rPr>
              <a:t>course: </a:t>
            </a:r>
            <a:r>
              <a:rPr lang="en-GB" sz="1500" cap="none" dirty="0" err="1">
                <a:hlinkClick r:id="rId3"/>
              </a:rPr>
              <a:t>ome</a:t>
            </a:r>
            <a:r>
              <a:rPr lang="en-GB" sz="1500" cap="none" dirty="0">
                <a:hlinkClick r:id="rId3"/>
              </a:rPr>
              <a:t> degree apprenticeships general info (uwtsd.ac.uk)</a:t>
            </a:r>
            <a:r>
              <a:rPr lang="en-GB" sz="1500" cap="none" dirty="0"/>
              <a:t> </a:t>
            </a:r>
          </a:p>
        </p:txBody>
      </p:sp>
      <p:pic>
        <p:nvPicPr>
          <p:cNvPr id="5" name="Picture 4">
            <a:extLst>
              <a:ext uri="{FF2B5EF4-FFF2-40B4-BE49-F238E27FC236}">
                <a16:creationId xmlns:a16="http://schemas.microsoft.com/office/drawing/2014/main" id="{E67D4EA0-2183-4444-B3E0-B2B437D97474}"/>
              </a:ext>
            </a:extLst>
          </p:cNvPr>
          <p:cNvPicPr>
            <a:picLocks noChangeAspect="1"/>
          </p:cNvPicPr>
          <p:nvPr/>
        </p:nvPicPr>
        <p:blipFill rotWithShape="1">
          <a:blip r:embed="rId4"/>
          <a:srcRect t="16245"/>
          <a:stretch/>
        </p:blipFill>
        <p:spPr>
          <a:xfrm>
            <a:off x="6854815" y="6559"/>
            <a:ext cx="5337185" cy="6851441"/>
          </a:xfrm>
          <a:prstGeom prst="rect">
            <a:avLst/>
          </a:prstGeom>
        </p:spPr>
      </p:pic>
      <p:sp>
        <p:nvSpPr>
          <p:cNvPr id="6" name="Footer Placeholder 5">
            <a:extLst>
              <a:ext uri="{FF2B5EF4-FFF2-40B4-BE49-F238E27FC236}">
                <a16:creationId xmlns:a16="http://schemas.microsoft.com/office/drawing/2014/main" id="{143939B4-4F93-411B-859E-925380DF2A95}"/>
              </a:ext>
            </a:extLst>
          </p:cNvPr>
          <p:cNvSpPr>
            <a:spLocks noGrp="1"/>
          </p:cNvSpPr>
          <p:nvPr>
            <p:ph type="ftr" sz="quarter" idx="11"/>
          </p:nvPr>
        </p:nvSpPr>
        <p:spPr>
          <a:xfrm>
            <a:off x="0" y="6492875"/>
            <a:ext cx="6672887" cy="365125"/>
          </a:xfrm>
        </p:spPr>
        <p:txBody>
          <a:bodyPr/>
          <a:lstStyle/>
          <a:p>
            <a:r>
              <a:rPr lang="en-GB" dirty="0"/>
              <a:t>ACDB4011, T2 2024</a:t>
            </a:r>
          </a:p>
        </p:txBody>
      </p:sp>
      <p:sp>
        <p:nvSpPr>
          <p:cNvPr id="8" name="Rectangle 7">
            <a:extLst>
              <a:ext uri="{FF2B5EF4-FFF2-40B4-BE49-F238E27FC236}">
                <a16:creationId xmlns:a16="http://schemas.microsoft.com/office/drawing/2014/main" id="{838A806B-0401-45B7-9085-937373B10D6B}"/>
              </a:ext>
            </a:extLst>
          </p:cNvPr>
          <p:cNvSpPr/>
          <p:nvPr/>
        </p:nvSpPr>
        <p:spPr>
          <a:xfrm>
            <a:off x="6854815" y="5450305"/>
            <a:ext cx="5337185" cy="1401136"/>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88802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7407-8727-43F9-AE5D-4A48574CD534}"/>
              </a:ext>
            </a:extLst>
          </p:cNvPr>
          <p:cNvSpPr>
            <a:spLocks noGrp="1"/>
          </p:cNvSpPr>
          <p:nvPr>
            <p:ph type="title"/>
          </p:nvPr>
        </p:nvSpPr>
        <p:spPr>
          <a:xfrm>
            <a:off x="1035156" y="-13487"/>
            <a:ext cx="10364451" cy="863151"/>
          </a:xfrm>
        </p:spPr>
        <p:txBody>
          <a:bodyPr/>
          <a:lstStyle/>
          <a:p>
            <a:r>
              <a:rPr lang="en-GB" dirty="0">
                <a:effectLst>
                  <a:outerShdw blurRad="38100" dist="38100" dir="2700000" algn="tl">
                    <a:srgbClr val="000000">
                      <a:alpha val="43137"/>
                    </a:srgbClr>
                  </a:outerShdw>
                </a:effectLst>
              </a:rPr>
              <a:t>ACDB4011 assessment</a:t>
            </a:r>
            <a:endParaRPr lang="en-GB" dirty="0"/>
          </a:p>
        </p:txBody>
      </p:sp>
      <p:grpSp>
        <p:nvGrpSpPr>
          <p:cNvPr id="15" name="Group 14">
            <a:extLst>
              <a:ext uri="{FF2B5EF4-FFF2-40B4-BE49-F238E27FC236}">
                <a16:creationId xmlns:a16="http://schemas.microsoft.com/office/drawing/2014/main" id="{43A0CF3B-9ECA-4227-AD08-E676DD553B69}"/>
              </a:ext>
            </a:extLst>
          </p:cNvPr>
          <p:cNvGrpSpPr/>
          <p:nvPr/>
        </p:nvGrpSpPr>
        <p:grpSpPr>
          <a:xfrm>
            <a:off x="162077" y="717626"/>
            <a:ext cx="10953793" cy="2313647"/>
            <a:chOff x="254961" y="990402"/>
            <a:chExt cx="10953793" cy="2313647"/>
          </a:xfrm>
        </p:grpSpPr>
        <p:pic>
          <p:nvPicPr>
            <p:cNvPr id="5" name="Picture 4">
              <a:extLst>
                <a:ext uri="{FF2B5EF4-FFF2-40B4-BE49-F238E27FC236}">
                  <a16:creationId xmlns:a16="http://schemas.microsoft.com/office/drawing/2014/main" id="{DAECBDF2-8C9E-462A-BF62-660D86043595}"/>
                </a:ext>
              </a:extLst>
            </p:cNvPr>
            <p:cNvPicPr>
              <a:picLocks noChangeAspect="1"/>
            </p:cNvPicPr>
            <p:nvPr/>
          </p:nvPicPr>
          <p:blipFill rotWithShape="1">
            <a:blip r:embed="rId3"/>
            <a:srcRect b="48425"/>
            <a:stretch/>
          </p:blipFill>
          <p:spPr>
            <a:xfrm>
              <a:off x="254961" y="990402"/>
              <a:ext cx="10953793" cy="2313647"/>
            </a:xfrm>
            <a:prstGeom prst="rect">
              <a:avLst/>
            </a:prstGeom>
          </p:spPr>
        </p:pic>
        <p:sp>
          <p:nvSpPr>
            <p:cNvPr id="7" name="Rectangle 6">
              <a:extLst>
                <a:ext uri="{FF2B5EF4-FFF2-40B4-BE49-F238E27FC236}">
                  <a16:creationId xmlns:a16="http://schemas.microsoft.com/office/drawing/2014/main" id="{0E50CE51-76B3-4CEB-9BF5-045D95DF585B}"/>
                </a:ext>
              </a:extLst>
            </p:cNvPr>
            <p:cNvSpPr/>
            <p:nvPr/>
          </p:nvSpPr>
          <p:spPr>
            <a:xfrm>
              <a:off x="412694" y="2551776"/>
              <a:ext cx="4898492" cy="596766"/>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30836988-909C-4809-B1D0-3594A5665519}"/>
                </a:ext>
              </a:extLst>
            </p:cNvPr>
            <p:cNvSpPr/>
            <p:nvPr/>
          </p:nvSpPr>
          <p:spPr>
            <a:xfrm>
              <a:off x="9233011" y="2551776"/>
              <a:ext cx="1882861" cy="596766"/>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 name="Group 11">
            <a:extLst>
              <a:ext uri="{FF2B5EF4-FFF2-40B4-BE49-F238E27FC236}">
                <a16:creationId xmlns:a16="http://schemas.microsoft.com/office/drawing/2014/main" id="{A9E44E90-CFE8-49AF-A273-5F2433D5C48E}"/>
              </a:ext>
            </a:extLst>
          </p:cNvPr>
          <p:cNvGrpSpPr/>
          <p:nvPr/>
        </p:nvGrpSpPr>
        <p:grpSpPr>
          <a:xfrm>
            <a:off x="162077" y="4328031"/>
            <a:ext cx="10953793" cy="2009852"/>
            <a:chOff x="254961" y="4483023"/>
            <a:chExt cx="10953793" cy="2009852"/>
          </a:xfrm>
        </p:grpSpPr>
        <p:pic>
          <p:nvPicPr>
            <p:cNvPr id="6" name="Picture 5">
              <a:extLst>
                <a:ext uri="{FF2B5EF4-FFF2-40B4-BE49-F238E27FC236}">
                  <a16:creationId xmlns:a16="http://schemas.microsoft.com/office/drawing/2014/main" id="{E4BE7F6D-E545-4C98-AD88-81BA00104E02}"/>
                </a:ext>
              </a:extLst>
            </p:cNvPr>
            <p:cNvPicPr>
              <a:picLocks noChangeAspect="1"/>
            </p:cNvPicPr>
            <p:nvPr/>
          </p:nvPicPr>
          <p:blipFill rotWithShape="1">
            <a:blip r:embed="rId3"/>
            <a:srcRect t="55198"/>
            <a:stretch/>
          </p:blipFill>
          <p:spPr>
            <a:xfrm>
              <a:off x="254961" y="4483023"/>
              <a:ext cx="10953793" cy="2009852"/>
            </a:xfrm>
            <a:prstGeom prst="rect">
              <a:avLst/>
            </a:prstGeom>
          </p:spPr>
        </p:pic>
        <p:sp>
          <p:nvSpPr>
            <p:cNvPr id="9" name="Rectangle 8">
              <a:extLst>
                <a:ext uri="{FF2B5EF4-FFF2-40B4-BE49-F238E27FC236}">
                  <a16:creationId xmlns:a16="http://schemas.microsoft.com/office/drawing/2014/main" id="{48CF976A-B5EA-45DE-A7FF-0A3BCBDEE30B}"/>
                </a:ext>
              </a:extLst>
            </p:cNvPr>
            <p:cNvSpPr/>
            <p:nvPr/>
          </p:nvSpPr>
          <p:spPr>
            <a:xfrm>
              <a:off x="412694" y="6070150"/>
              <a:ext cx="4898492" cy="295378"/>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DE15BA6C-E202-44EF-BD9C-245B96A55CE0}"/>
                </a:ext>
              </a:extLst>
            </p:cNvPr>
            <p:cNvSpPr/>
            <p:nvPr/>
          </p:nvSpPr>
          <p:spPr>
            <a:xfrm>
              <a:off x="9233011" y="6077528"/>
              <a:ext cx="1882860" cy="288000"/>
            </a:xfrm>
            <a:prstGeom prst="rect">
              <a:avLst/>
            </a:prstGeom>
            <a:noFill/>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1" name="TextBox 10">
            <a:extLst>
              <a:ext uri="{FF2B5EF4-FFF2-40B4-BE49-F238E27FC236}">
                <a16:creationId xmlns:a16="http://schemas.microsoft.com/office/drawing/2014/main" id="{993D39FC-09C4-4270-A8BD-4C523AD9AE86}"/>
              </a:ext>
            </a:extLst>
          </p:cNvPr>
          <p:cNvSpPr txBox="1"/>
          <p:nvPr/>
        </p:nvSpPr>
        <p:spPr>
          <a:xfrm>
            <a:off x="319810" y="3072802"/>
            <a:ext cx="4801314" cy="461665"/>
          </a:xfrm>
          <a:prstGeom prst="rect">
            <a:avLst/>
          </a:prstGeom>
          <a:noFill/>
        </p:spPr>
        <p:txBody>
          <a:bodyPr wrap="none" rtlCol="0">
            <a:spAutoFit/>
          </a:bodyPr>
          <a:lstStyle/>
          <a:p>
            <a:r>
              <a:rPr lang="en-GB" sz="2400" b="1" dirty="0">
                <a:solidFill>
                  <a:srgbClr val="0000FF"/>
                </a:solidFill>
              </a:rPr>
              <a:t>Portfolio: 	    	4 x lab reports		</a:t>
            </a:r>
          </a:p>
        </p:txBody>
      </p:sp>
      <p:sp>
        <p:nvSpPr>
          <p:cNvPr id="3" name="Footer Placeholder 2">
            <a:extLst>
              <a:ext uri="{FF2B5EF4-FFF2-40B4-BE49-F238E27FC236}">
                <a16:creationId xmlns:a16="http://schemas.microsoft.com/office/drawing/2014/main" id="{C365800E-CF28-4D8D-981B-B6614FB5487A}"/>
              </a:ext>
            </a:extLst>
          </p:cNvPr>
          <p:cNvSpPr>
            <a:spLocks noGrp="1"/>
          </p:cNvSpPr>
          <p:nvPr>
            <p:ph type="ftr" sz="quarter" idx="11"/>
          </p:nvPr>
        </p:nvSpPr>
        <p:spPr>
          <a:xfrm>
            <a:off x="0" y="6492875"/>
            <a:ext cx="6672887" cy="365125"/>
          </a:xfrm>
        </p:spPr>
        <p:txBody>
          <a:bodyPr/>
          <a:lstStyle/>
          <a:p>
            <a:r>
              <a:rPr lang="en-GB" dirty="0"/>
              <a:t>ACDB4011, T2 2024</a:t>
            </a:r>
          </a:p>
        </p:txBody>
      </p:sp>
      <p:sp>
        <p:nvSpPr>
          <p:cNvPr id="14" name="TextBox 13">
            <a:extLst>
              <a:ext uri="{FF2B5EF4-FFF2-40B4-BE49-F238E27FC236}">
                <a16:creationId xmlns:a16="http://schemas.microsoft.com/office/drawing/2014/main" id="{3991D30A-D6DD-4ECA-8038-E79138FE26BB}"/>
              </a:ext>
            </a:extLst>
          </p:cNvPr>
          <p:cNvSpPr txBox="1"/>
          <p:nvPr/>
        </p:nvSpPr>
        <p:spPr>
          <a:xfrm>
            <a:off x="5242366" y="3126105"/>
            <a:ext cx="5804685" cy="1200329"/>
          </a:xfrm>
          <a:prstGeom prst="rect">
            <a:avLst/>
          </a:prstGeom>
          <a:noFill/>
          <a:ln w="28575">
            <a:solidFill>
              <a:srgbClr val="7030A0"/>
            </a:solidFill>
          </a:ln>
        </p:spPr>
        <p:txBody>
          <a:bodyPr wrap="square">
            <a:spAutoFit/>
          </a:bodyPr>
          <a:lstStyle/>
          <a:p>
            <a:r>
              <a:rPr lang="en-GB" dirty="0"/>
              <a:t>6 - 8 hours of work depending on your writing skills (write and edit) and how well you know the topic (including time to learn). Equivalent means that the overall assignment can have more or less than 2000 words.</a:t>
            </a:r>
          </a:p>
        </p:txBody>
      </p:sp>
      <p:cxnSp>
        <p:nvCxnSpPr>
          <p:cNvPr id="17" name="Straight Arrow Connector 16">
            <a:extLst>
              <a:ext uri="{FF2B5EF4-FFF2-40B4-BE49-F238E27FC236}">
                <a16:creationId xmlns:a16="http://schemas.microsoft.com/office/drawing/2014/main" id="{1FBA692C-834A-467F-9C96-228C2F1567EC}"/>
              </a:ext>
            </a:extLst>
          </p:cNvPr>
          <p:cNvCxnSpPr/>
          <p:nvPr/>
        </p:nvCxnSpPr>
        <p:spPr>
          <a:xfrm>
            <a:off x="6124495" y="2875766"/>
            <a:ext cx="0" cy="247960"/>
          </a:xfrm>
          <a:prstGeom prst="straightConnector1">
            <a:avLst/>
          </a:prstGeom>
          <a:ln w="28575">
            <a:solidFill>
              <a:srgbClr val="7030A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945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3CA1C6E-46DE-46F0-A5B3-7BDB3DD1B5D9}"/>
              </a:ext>
            </a:extLst>
          </p:cNvPr>
          <p:cNvSpPr>
            <a:spLocks noGrp="1"/>
          </p:cNvSpPr>
          <p:nvPr>
            <p:ph type="ftr" sz="quarter" idx="11"/>
          </p:nvPr>
        </p:nvSpPr>
        <p:spPr>
          <a:xfrm>
            <a:off x="0" y="6492875"/>
            <a:ext cx="6672887" cy="365125"/>
          </a:xfrm>
        </p:spPr>
        <p:txBody>
          <a:bodyPr/>
          <a:lstStyle/>
          <a:p>
            <a:r>
              <a:rPr lang="en-GB" dirty="0"/>
              <a:t>ACDB4011, T2 2024</a:t>
            </a:r>
          </a:p>
        </p:txBody>
      </p:sp>
      <p:pic>
        <p:nvPicPr>
          <p:cNvPr id="9" name="Picture 8">
            <a:extLst>
              <a:ext uri="{FF2B5EF4-FFF2-40B4-BE49-F238E27FC236}">
                <a16:creationId xmlns:a16="http://schemas.microsoft.com/office/drawing/2014/main" id="{8ED072ED-BEE7-461F-AEE7-BCD114E79A38}"/>
              </a:ext>
            </a:extLst>
          </p:cNvPr>
          <p:cNvPicPr>
            <a:picLocks noChangeAspect="1"/>
          </p:cNvPicPr>
          <p:nvPr/>
        </p:nvPicPr>
        <p:blipFill>
          <a:blip r:embed="rId2"/>
          <a:stretch>
            <a:fillRect/>
          </a:stretch>
        </p:blipFill>
        <p:spPr>
          <a:xfrm>
            <a:off x="186266" y="321243"/>
            <a:ext cx="11819467" cy="6536757"/>
          </a:xfrm>
          <a:prstGeom prst="rect">
            <a:avLst/>
          </a:prstGeom>
        </p:spPr>
      </p:pic>
      <p:sp>
        <p:nvSpPr>
          <p:cNvPr id="5" name="Title 4">
            <a:extLst>
              <a:ext uri="{FF2B5EF4-FFF2-40B4-BE49-F238E27FC236}">
                <a16:creationId xmlns:a16="http://schemas.microsoft.com/office/drawing/2014/main" id="{202F1EAE-CEB0-42C9-8A6C-B72F38E04D83}"/>
              </a:ext>
            </a:extLst>
          </p:cNvPr>
          <p:cNvSpPr>
            <a:spLocks noGrp="1"/>
          </p:cNvSpPr>
          <p:nvPr>
            <p:ph type="title"/>
          </p:nvPr>
        </p:nvSpPr>
        <p:spPr>
          <a:xfrm>
            <a:off x="372533" y="0"/>
            <a:ext cx="2303559" cy="474132"/>
          </a:xfrm>
        </p:spPr>
        <p:txBody>
          <a:bodyPr>
            <a:normAutofit fontScale="90000"/>
          </a:bodyPr>
          <a:lstStyle/>
          <a:p>
            <a:r>
              <a:rPr lang="en-GB" dirty="0" err="1">
                <a:effectLst>
                  <a:outerShdw blurRad="38100" dist="38100" dir="2700000" algn="tl">
                    <a:srgbClr val="000000">
                      <a:alpha val="43137"/>
                    </a:srgbClr>
                  </a:outerShdw>
                </a:effectLst>
              </a:rPr>
              <a:t>ksb</a:t>
            </a:r>
            <a:r>
              <a:rPr lang="en-GB" cap="none" dirty="0" err="1">
                <a:effectLst>
                  <a:outerShdw blurRad="38100" dist="38100" dir="2700000" algn="tl">
                    <a:srgbClr val="000000">
                      <a:alpha val="43137"/>
                    </a:srgbClr>
                  </a:outerShdw>
                </a:effectLst>
              </a:rPr>
              <a:t>s</a:t>
            </a:r>
            <a:endParaRPr lang="en-GB"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49355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C0C19EA2-23CF-4DC9-B0F3-C63B9675BC11}"/>
              </a:ext>
            </a:extLst>
          </p:cNvPr>
          <p:cNvSpPr>
            <a:spLocks noGrp="1"/>
          </p:cNvSpPr>
          <p:nvPr>
            <p:ph type="ftr" sz="quarter" idx="11"/>
          </p:nvPr>
        </p:nvSpPr>
        <p:spPr>
          <a:xfrm>
            <a:off x="0" y="6492875"/>
            <a:ext cx="6672887" cy="365125"/>
          </a:xfrm>
        </p:spPr>
        <p:txBody>
          <a:bodyPr/>
          <a:lstStyle/>
          <a:p>
            <a:r>
              <a:rPr lang="en-GB" dirty="0"/>
              <a:t>ACDB4011, T2 2024</a:t>
            </a:r>
          </a:p>
        </p:txBody>
      </p:sp>
      <p:graphicFrame>
        <p:nvGraphicFramePr>
          <p:cNvPr id="13" name="Object 12">
            <a:extLst>
              <a:ext uri="{FF2B5EF4-FFF2-40B4-BE49-F238E27FC236}">
                <a16:creationId xmlns:a16="http://schemas.microsoft.com/office/drawing/2014/main" id="{2659A761-3803-45E5-93E3-C807511C31F8}"/>
              </a:ext>
            </a:extLst>
          </p:cNvPr>
          <p:cNvGraphicFramePr>
            <a:graphicFrameLocks noChangeAspect="1"/>
          </p:cNvGraphicFramePr>
          <p:nvPr>
            <p:extLst>
              <p:ext uri="{D42A27DB-BD31-4B8C-83A1-F6EECF244321}">
                <p14:modId xmlns:p14="http://schemas.microsoft.com/office/powerpoint/2010/main" val="143818196"/>
              </p:ext>
            </p:extLst>
          </p:nvPr>
        </p:nvGraphicFramePr>
        <p:xfrm>
          <a:off x="785812" y="768730"/>
          <a:ext cx="11406188" cy="5849937"/>
        </p:xfrm>
        <a:graphic>
          <a:graphicData uri="http://schemas.openxmlformats.org/presentationml/2006/ole">
            <mc:AlternateContent xmlns:mc="http://schemas.openxmlformats.org/markup-compatibility/2006">
              <mc:Choice xmlns:v="urn:schemas-microsoft-com:vml" Requires="v">
                <p:oleObj name="Worksheet" r:id="rId3" imgW="12358938" imgH="6339138" progId="Excel.Sheet.12">
                  <p:embed/>
                </p:oleObj>
              </mc:Choice>
              <mc:Fallback>
                <p:oleObj name="Worksheet" r:id="rId3" imgW="12358938" imgH="6339138" progId="Excel.Sheet.12">
                  <p:embed/>
                  <p:pic>
                    <p:nvPicPr>
                      <p:cNvPr id="13" name="Object 12">
                        <a:extLst>
                          <a:ext uri="{FF2B5EF4-FFF2-40B4-BE49-F238E27FC236}">
                            <a16:creationId xmlns:a16="http://schemas.microsoft.com/office/drawing/2014/main" id="{2659A761-3803-45E5-93E3-C807511C31F8}"/>
                          </a:ext>
                        </a:extLst>
                      </p:cNvPr>
                      <p:cNvPicPr/>
                      <p:nvPr/>
                    </p:nvPicPr>
                    <p:blipFill>
                      <a:blip r:embed="rId4"/>
                      <a:stretch>
                        <a:fillRect/>
                      </a:stretch>
                    </p:blipFill>
                    <p:spPr>
                      <a:xfrm>
                        <a:off x="785812" y="768730"/>
                        <a:ext cx="11406188" cy="5849937"/>
                      </a:xfrm>
                      <a:prstGeom prst="rect">
                        <a:avLst/>
                      </a:prstGeom>
                    </p:spPr>
                  </p:pic>
                </p:oleObj>
              </mc:Fallback>
            </mc:AlternateContent>
          </a:graphicData>
        </a:graphic>
      </p:graphicFrame>
      <p:sp>
        <p:nvSpPr>
          <p:cNvPr id="2" name="Title 1">
            <a:extLst>
              <a:ext uri="{FF2B5EF4-FFF2-40B4-BE49-F238E27FC236}">
                <a16:creationId xmlns:a16="http://schemas.microsoft.com/office/drawing/2014/main" id="{582B2550-8701-410D-B0AD-E2A92B94313C}"/>
              </a:ext>
            </a:extLst>
          </p:cNvPr>
          <p:cNvSpPr>
            <a:spLocks noGrp="1"/>
          </p:cNvSpPr>
          <p:nvPr>
            <p:ph type="title"/>
          </p:nvPr>
        </p:nvSpPr>
        <p:spPr>
          <a:xfrm>
            <a:off x="913774" y="-22170"/>
            <a:ext cx="10364451" cy="916692"/>
          </a:xfrm>
        </p:spPr>
        <p:txBody>
          <a:bodyPr/>
          <a:lstStyle/>
          <a:p>
            <a:r>
              <a:rPr lang="en-GB" dirty="0">
                <a:effectLst>
                  <a:outerShdw blurRad="38100" dist="38100" dir="2700000" algn="tl">
                    <a:srgbClr val="000000">
                      <a:alpha val="43137"/>
                    </a:srgbClr>
                  </a:outerShdw>
                </a:effectLst>
              </a:rPr>
              <a:t>TIMETABLE</a:t>
            </a:r>
          </a:p>
        </p:txBody>
      </p:sp>
      <p:sp>
        <p:nvSpPr>
          <p:cNvPr id="14" name="TextBox 13">
            <a:extLst>
              <a:ext uri="{FF2B5EF4-FFF2-40B4-BE49-F238E27FC236}">
                <a16:creationId xmlns:a16="http://schemas.microsoft.com/office/drawing/2014/main" id="{7930AD90-2A48-47C2-B552-AD99EE472203}"/>
              </a:ext>
            </a:extLst>
          </p:cNvPr>
          <p:cNvSpPr txBox="1"/>
          <p:nvPr/>
        </p:nvSpPr>
        <p:spPr>
          <a:xfrm>
            <a:off x="9354207" y="6488668"/>
            <a:ext cx="2299732" cy="369332"/>
          </a:xfrm>
          <a:prstGeom prst="rect">
            <a:avLst/>
          </a:prstGeom>
          <a:noFill/>
        </p:spPr>
        <p:txBody>
          <a:bodyPr wrap="none" rtlCol="0">
            <a:spAutoFit/>
          </a:bodyPr>
          <a:lstStyle/>
          <a:p>
            <a:r>
              <a:rPr lang="en-GB" dirty="0">
                <a:solidFill>
                  <a:srgbClr val="00B0F0"/>
                </a:solidFill>
              </a:rPr>
              <a:t>Office Hour – FF lobby</a:t>
            </a:r>
          </a:p>
        </p:txBody>
      </p:sp>
    </p:spTree>
    <p:extLst>
      <p:ext uri="{BB962C8B-B14F-4D97-AF65-F5344CB8AC3E}">
        <p14:creationId xmlns:p14="http://schemas.microsoft.com/office/powerpoint/2010/main" val="3946544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32617-DE16-455B-98B6-4545BAA42956}"/>
              </a:ext>
            </a:extLst>
          </p:cNvPr>
          <p:cNvSpPr>
            <a:spLocks noGrp="1"/>
          </p:cNvSpPr>
          <p:nvPr>
            <p:ph type="title"/>
          </p:nvPr>
        </p:nvSpPr>
        <p:spPr>
          <a:xfrm>
            <a:off x="477642" y="33043"/>
            <a:ext cx="10364451" cy="772133"/>
          </a:xfrm>
        </p:spPr>
        <p:txBody>
          <a:bodyPr/>
          <a:lstStyle/>
          <a:p>
            <a:r>
              <a:rPr lang="en-GB" dirty="0">
                <a:effectLst>
                  <a:outerShdw blurRad="38100" dist="38100" dir="2700000" algn="tl">
                    <a:srgbClr val="000000">
                      <a:alpha val="43137"/>
                    </a:srgbClr>
                  </a:outerShdw>
                </a:effectLst>
              </a:rPr>
              <a:t>READING list </a:t>
            </a:r>
          </a:p>
        </p:txBody>
      </p:sp>
      <p:sp>
        <p:nvSpPr>
          <p:cNvPr id="12" name="TextBox 11">
            <a:extLst>
              <a:ext uri="{FF2B5EF4-FFF2-40B4-BE49-F238E27FC236}">
                <a16:creationId xmlns:a16="http://schemas.microsoft.com/office/drawing/2014/main" id="{90F64B15-74CC-47DF-9B48-7FBE4417BA86}"/>
              </a:ext>
            </a:extLst>
          </p:cNvPr>
          <p:cNvSpPr txBox="1"/>
          <p:nvPr/>
        </p:nvSpPr>
        <p:spPr>
          <a:xfrm>
            <a:off x="8033107" y="4340046"/>
            <a:ext cx="4333101" cy="1569660"/>
          </a:xfrm>
          <a:prstGeom prst="rect">
            <a:avLst/>
          </a:prstGeom>
          <a:noFill/>
        </p:spPr>
        <p:txBody>
          <a:bodyPr wrap="square" rtlCol="0">
            <a:spAutoFit/>
          </a:bodyPr>
          <a:lstStyle/>
          <a:p>
            <a:r>
              <a:rPr lang="en-GB" sz="2400" b="1" dirty="0">
                <a:solidFill>
                  <a:srgbClr val="0000FF"/>
                </a:solidFill>
                <a:cs typeface="Calibri" panose="020F0502020204030204" pitchFamily="34" charset="0"/>
              </a:rPr>
              <a:t>any general chemistry textbook and online sources; </a:t>
            </a:r>
          </a:p>
          <a:p>
            <a:endParaRPr lang="en-GB" sz="2400" b="1" dirty="0">
              <a:solidFill>
                <a:srgbClr val="0000FF"/>
              </a:solidFill>
              <a:cs typeface="Calibri" panose="020F0502020204030204" pitchFamily="34" charset="0"/>
            </a:endParaRPr>
          </a:p>
          <a:p>
            <a:r>
              <a:rPr lang="en-GB" sz="2400" dirty="0">
                <a:solidFill>
                  <a:srgbClr val="00B050"/>
                </a:solidFill>
                <a:cs typeface="Calibri" panose="020F0502020204030204" pitchFamily="34" charset="0"/>
                <a:hlinkClick r:id="rId3"/>
              </a:rPr>
              <a:t>Chemistry 2e (textbook)</a:t>
            </a:r>
            <a:endParaRPr lang="en-GB" sz="2400" dirty="0">
              <a:solidFill>
                <a:srgbClr val="00B050"/>
              </a:solidFill>
              <a:cs typeface="Calibri" panose="020F0502020204030204" pitchFamily="34" charset="0"/>
            </a:endParaRPr>
          </a:p>
        </p:txBody>
      </p:sp>
      <p:grpSp>
        <p:nvGrpSpPr>
          <p:cNvPr id="13" name="Group 12">
            <a:extLst>
              <a:ext uri="{FF2B5EF4-FFF2-40B4-BE49-F238E27FC236}">
                <a16:creationId xmlns:a16="http://schemas.microsoft.com/office/drawing/2014/main" id="{B0962729-689B-428B-826B-0A0FDB3C302C}"/>
              </a:ext>
            </a:extLst>
          </p:cNvPr>
          <p:cNvGrpSpPr/>
          <p:nvPr/>
        </p:nvGrpSpPr>
        <p:grpSpPr>
          <a:xfrm>
            <a:off x="430016" y="672350"/>
            <a:ext cx="7413994" cy="6060341"/>
            <a:chOff x="616335" y="0"/>
            <a:chExt cx="11309063" cy="9046506"/>
          </a:xfrm>
        </p:grpSpPr>
        <p:pic>
          <p:nvPicPr>
            <p:cNvPr id="14" name="Picture 13">
              <a:extLst>
                <a:ext uri="{FF2B5EF4-FFF2-40B4-BE49-F238E27FC236}">
                  <a16:creationId xmlns:a16="http://schemas.microsoft.com/office/drawing/2014/main" id="{6D6EE13A-04D5-4057-AF07-B36D4D195AC1}"/>
                </a:ext>
              </a:extLst>
            </p:cNvPr>
            <p:cNvPicPr>
              <a:picLocks noChangeAspect="1"/>
            </p:cNvPicPr>
            <p:nvPr/>
          </p:nvPicPr>
          <p:blipFill>
            <a:blip r:embed="rId4"/>
            <a:stretch>
              <a:fillRect/>
            </a:stretch>
          </p:blipFill>
          <p:spPr>
            <a:xfrm>
              <a:off x="619140" y="0"/>
              <a:ext cx="11306258" cy="5153063"/>
            </a:xfrm>
            <a:prstGeom prst="rect">
              <a:avLst/>
            </a:prstGeom>
          </p:spPr>
        </p:pic>
        <p:pic>
          <p:nvPicPr>
            <p:cNvPr id="15" name="Picture 14">
              <a:extLst>
                <a:ext uri="{FF2B5EF4-FFF2-40B4-BE49-F238E27FC236}">
                  <a16:creationId xmlns:a16="http://schemas.microsoft.com/office/drawing/2014/main" id="{E3AE9699-363B-4321-AC91-B8204C581867}"/>
                </a:ext>
              </a:extLst>
            </p:cNvPr>
            <p:cNvPicPr>
              <a:picLocks noChangeAspect="1"/>
            </p:cNvPicPr>
            <p:nvPr/>
          </p:nvPicPr>
          <p:blipFill rotWithShape="1">
            <a:blip r:embed="rId5"/>
            <a:srcRect t="2351"/>
            <a:stretch/>
          </p:blipFill>
          <p:spPr>
            <a:xfrm>
              <a:off x="616335" y="5084207"/>
              <a:ext cx="11292258" cy="3962299"/>
            </a:xfrm>
            <a:prstGeom prst="rect">
              <a:avLst/>
            </a:prstGeom>
          </p:spPr>
        </p:pic>
      </p:grpSp>
      <p:sp>
        <p:nvSpPr>
          <p:cNvPr id="16" name="Rectangle 15">
            <a:extLst>
              <a:ext uri="{FF2B5EF4-FFF2-40B4-BE49-F238E27FC236}">
                <a16:creationId xmlns:a16="http://schemas.microsoft.com/office/drawing/2014/main" id="{8ACF4962-92DE-46EB-B581-F537ACDAA6D2}"/>
              </a:ext>
            </a:extLst>
          </p:cNvPr>
          <p:cNvSpPr/>
          <p:nvPr/>
        </p:nvSpPr>
        <p:spPr>
          <a:xfrm>
            <a:off x="477642" y="1376190"/>
            <a:ext cx="7304284" cy="936434"/>
          </a:xfrm>
          <a:prstGeom prst="rect">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A3353C57-F444-4353-AB59-F68FB9CDF764}"/>
              </a:ext>
            </a:extLst>
          </p:cNvPr>
          <p:cNvSpPr txBox="1"/>
          <p:nvPr/>
        </p:nvSpPr>
        <p:spPr>
          <a:xfrm>
            <a:off x="7988057" y="2554776"/>
            <a:ext cx="4188883" cy="1569660"/>
          </a:xfrm>
          <a:prstGeom prst="rect">
            <a:avLst/>
          </a:prstGeom>
          <a:noFill/>
        </p:spPr>
        <p:txBody>
          <a:bodyPr wrap="square">
            <a:spAutoFit/>
          </a:bodyPr>
          <a:lstStyle/>
          <a:p>
            <a:r>
              <a:rPr lang="en-GB" sz="2400" b="1" dirty="0">
                <a:solidFill>
                  <a:srgbClr val="800080"/>
                </a:solidFill>
                <a:effectLst/>
                <a:ea typeface="DengXian" panose="02010600030101010101" pitchFamily="2" charset="-122"/>
              </a:rPr>
              <a:t>JSP 333 </a:t>
            </a:r>
            <a:r>
              <a:rPr lang="en-GB" sz="2400" dirty="0">
                <a:solidFill>
                  <a:srgbClr val="800080"/>
                </a:solidFill>
                <a:effectLst/>
                <a:ea typeface="DengXian" panose="02010600030101010101" pitchFamily="2" charset="-122"/>
              </a:rPr>
              <a:t>AVAILABLE on Moodle </a:t>
            </a:r>
            <a:r>
              <a:rPr lang="en-GB" sz="2400" dirty="0">
                <a:solidFill>
                  <a:srgbClr val="800080"/>
                </a:solidFill>
                <a:effectLst/>
                <a:ea typeface="DengXian" panose="02010600030101010101" pitchFamily="2" charset="-122"/>
                <a:sym typeface="Wingdings" panose="05000000000000000000" pitchFamily="2" charset="2"/>
              </a:rPr>
              <a:t> </a:t>
            </a:r>
            <a:r>
              <a:rPr lang="en-GB" sz="2400" dirty="0">
                <a:solidFill>
                  <a:srgbClr val="800080"/>
                </a:solidFill>
                <a:effectLst/>
                <a:ea typeface="DengXian" panose="02010600030101010101" pitchFamily="2" charset="-122"/>
              </a:rPr>
              <a:t>OME </a:t>
            </a:r>
            <a:r>
              <a:rPr lang="en-GB" sz="2400" dirty="0">
                <a:solidFill>
                  <a:srgbClr val="800080"/>
                </a:solidFill>
                <a:ea typeface="DengXian" panose="02010600030101010101" pitchFamily="2" charset="-122"/>
              </a:rPr>
              <a:t>D</a:t>
            </a:r>
            <a:r>
              <a:rPr lang="en-GB" sz="2400" dirty="0">
                <a:solidFill>
                  <a:srgbClr val="800080"/>
                </a:solidFill>
                <a:effectLst/>
                <a:ea typeface="DengXian" panose="02010600030101010101" pitchFamily="2" charset="-122"/>
              </a:rPr>
              <a:t>egree </a:t>
            </a:r>
            <a:r>
              <a:rPr lang="en-GB" sz="2400" dirty="0">
                <a:solidFill>
                  <a:srgbClr val="800080"/>
                </a:solidFill>
                <a:ea typeface="DengXian" panose="02010600030101010101" pitchFamily="2" charset="-122"/>
              </a:rPr>
              <a:t>A</a:t>
            </a:r>
            <a:r>
              <a:rPr lang="en-GB" sz="2400" dirty="0">
                <a:solidFill>
                  <a:srgbClr val="800080"/>
                </a:solidFill>
                <a:effectLst/>
                <a:ea typeface="DengXian" panose="02010600030101010101" pitchFamily="2" charset="-122"/>
              </a:rPr>
              <a:t>pprenticeships </a:t>
            </a:r>
            <a:r>
              <a:rPr lang="en-GB" sz="2400" dirty="0">
                <a:solidFill>
                  <a:srgbClr val="800080"/>
                </a:solidFill>
                <a:ea typeface="DengXian" panose="02010600030101010101" pitchFamily="2" charset="-122"/>
              </a:rPr>
              <a:t>G</a:t>
            </a:r>
            <a:r>
              <a:rPr lang="en-GB" sz="2400" dirty="0">
                <a:solidFill>
                  <a:srgbClr val="800080"/>
                </a:solidFill>
                <a:effectLst/>
                <a:ea typeface="DengXian" panose="02010600030101010101" pitchFamily="2" charset="-122"/>
              </a:rPr>
              <a:t>eneral </a:t>
            </a:r>
            <a:r>
              <a:rPr lang="en-GB" sz="2400" dirty="0">
                <a:solidFill>
                  <a:srgbClr val="800080"/>
                </a:solidFill>
                <a:ea typeface="DengXian" panose="02010600030101010101" pitchFamily="2" charset="-122"/>
              </a:rPr>
              <a:t>I</a:t>
            </a:r>
            <a:r>
              <a:rPr lang="en-GB" sz="2400" dirty="0">
                <a:solidFill>
                  <a:srgbClr val="800080"/>
                </a:solidFill>
                <a:effectLst/>
                <a:ea typeface="DengXian" panose="02010600030101010101" pitchFamily="2" charset="-122"/>
              </a:rPr>
              <a:t>nfo </a:t>
            </a:r>
            <a:r>
              <a:rPr lang="en-GB" sz="2400" dirty="0">
                <a:solidFill>
                  <a:srgbClr val="800080"/>
                </a:solidFill>
                <a:effectLst/>
                <a:ea typeface="DengXian" panose="02010600030101010101" pitchFamily="2" charset="-122"/>
                <a:sym typeface="Wingdings" panose="05000000000000000000" pitchFamily="2" charset="2"/>
              </a:rPr>
              <a:t> A</a:t>
            </a:r>
            <a:r>
              <a:rPr lang="en-GB" sz="2400" dirty="0">
                <a:solidFill>
                  <a:srgbClr val="800080"/>
                </a:solidFill>
                <a:effectLst/>
                <a:ea typeface="DengXian" panose="02010600030101010101" pitchFamily="2" charset="-122"/>
              </a:rPr>
              <a:t>dditional </a:t>
            </a:r>
            <a:r>
              <a:rPr lang="en-GB" sz="2400" dirty="0">
                <a:solidFill>
                  <a:srgbClr val="800080"/>
                </a:solidFill>
                <a:ea typeface="DengXian" panose="02010600030101010101" pitchFamily="2" charset="-122"/>
              </a:rPr>
              <a:t>R</a:t>
            </a:r>
            <a:r>
              <a:rPr lang="en-GB" sz="2400" dirty="0">
                <a:solidFill>
                  <a:srgbClr val="800080"/>
                </a:solidFill>
                <a:effectLst/>
                <a:ea typeface="DengXian" panose="02010600030101010101" pitchFamily="2" charset="-122"/>
              </a:rPr>
              <a:t>esources </a:t>
            </a:r>
            <a:endParaRPr lang="en-GB" sz="2400" dirty="0">
              <a:solidFill>
                <a:srgbClr val="800080"/>
              </a:solidFill>
            </a:endParaRPr>
          </a:p>
        </p:txBody>
      </p:sp>
      <p:sp>
        <p:nvSpPr>
          <p:cNvPr id="18" name="TextBox 17">
            <a:extLst>
              <a:ext uri="{FF2B5EF4-FFF2-40B4-BE49-F238E27FC236}">
                <a16:creationId xmlns:a16="http://schemas.microsoft.com/office/drawing/2014/main" id="{F409185D-DF86-41BC-AFBC-FDCC0F02CC89}"/>
              </a:ext>
            </a:extLst>
          </p:cNvPr>
          <p:cNvSpPr txBox="1"/>
          <p:nvPr/>
        </p:nvSpPr>
        <p:spPr>
          <a:xfrm>
            <a:off x="8033107" y="769506"/>
            <a:ext cx="4120816" cy="1569660"/>
          </a:xfrm>
          <a:prstGeom prst="rect">
            <a:avLst/>
          </a:prstGeom>
          <a:noFill/>
        </p:spPr>
        <p:txBody>
          <a:bodyPr wrap="square" rtlCol="0">
            <a:spAutoFit/>
          </a:bodyPr>
          <a:lstStyle/>
          <a:p>
            <a:r>
              <a:rPr lang="en-GB" sz="2400" b="1" dirty="0">
                <a:solidFill>
                  <a:srgbClr val="0000FF"/>
                </a:solidFill>
                <a:cs typeface="Calibri" panose="020F0502020204030204" pitchFamily="34" charset="0"/>
              </a:rPr>
              <a:t>electronic course notes will be provided in Moodle</a:t>
            </a:r>
          </a:p>
          <a:p>
            <a:r>
              <a:rPr lang="en-GB" sz="2400" b="1" dirty="0">
                <a:solidFill>
                  <a:srgbClr val="0000FF"/>
                </a:solidFill>
                <a:cs typeface="Calibri" panose="020F0502020204030204" pitchFamily="34" charset="0"/>
              </a:rPr>
              <a:t>Practice problems will be available</a:t>
            </a:r>
          </a:p>
        </p:txBody>
      </p:sp>
      <p:sp>
        <p:nvSpPr>
          <p:cNvPr id="3" name="Footer Placeholder 2">
            <a:extLst>
              <a:ext uri="{FF2B5EF4-FFF2-40B4-BE49-F238E27FC236}">
                <a16:creationId xmlns:a16="http://schemas.microsoft.com/office/drawing/2014/main" id="{023A23A3-10C9-412F-89FE-A9104063BD2E}"/>
              </a:ext>
            </a:extLst>
          </p:cNvPr>
          <p:cNvSpPr>
            <a:spLocks noGrp="1"/>
          </p:cNvSpPr>
          <p:nvPr>
            <p:ph type="ftr" sz="quarter" idx="11"/>
          </p:nvPr>
        </p:nvSpPr>
        <p:spPr>
          <a:xfrm>
            <a:off x="0" y="6608762"/>
            <a:ext cx="6672887" cy="365125"/>
          </a:xfrm>
        </p:spPr>
        <p:txBody>
          <a:bodyPr/>
          <a:lstStyle/>
          <a:p>
            <a:r>
              <a:rPr lang="en-GB" dirty="0"/>
              <a:t>ACDB4011, T2 2024</a:t>
            </a:r>
          </a:p>
        </p:txBody>
      </p:sp>
    </p:spTree>
    <p:extLst>
      <p:ext uri="{BB962C8B-B14F-4D97-AF65-F5344CB8AC3E}">
        <p14:creationId xmlns:p14="http://schemas.microsoft.com/office/powerpoint/2010/main" val="2865415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C1723-E161-4F06-A733-970A13EE87A7}"/>
              </a:ext>
            </a:extLst>
          </p:cNvPr>
          <p:cNvSpPr>
            <a:spLocks noGrp="1"/>
          </p:cNvSpPr>
          <p:nvPr>
            <p:ph type="title"/>
          </p:nvPr>
        </p:nvSpPr>
        <p:spPr>
          <a:xfrm>
            <a:off x="913774" y="170841"/>
            <a:ext cx="10364451" cy="448284"/>
          </a:xfrm>
        </p:spPr>
        <p:txBody>
          <a:bodyPr>
            <a:noAutofit/>
          </a:bodyPr>
          <a:lstStyle/>
          <a:p>
            <a:r>
              <a:rPr lang="en-GB" dirty="0">
                <a:effectLst>
                  <a:outerShdw blurRad="38100" dist="38100" dir="2700000" algn="tl">
                    <a:srgbClr val="000000">
                      <a:alpha val="43137"/>
                    </a:srgbClr>
                  </a:outerShdw>
                </a:effectLst>
              </a:rPr>
              <a:t>New in the library</a:t>
            </a:r>
          </a:p>
        </p:txBody>
      </p:sp>
      <p:sp>
        <p:nvSpPr>
          <p:cNvPr id="5" name="TextBox 4">
            <a:extLst>
              <a:ext uri="{FF2B5EF4-FFF2-40B4-BE49-F238E27FC236}">
                <a16:creationId xmlns:a16="http://schemas.microsoft.com/office/drawing/2014/main" id="{C7D3D25E-7555-4E0E-9701-0D0D6ED4D793}"/>
              </a:ext>
            </a:extLst>
          </p:cNvPr>
          <p:cNvSpPr txBox="1"/>
          <p:nvPr/>
        </p:nvSpPr>
        <p:spPr>
          <a:xfrm>
            <a:off x="273447" y="2180038"/>
            <a:ext cx="8734699" cy="1200329"/>
          </a:xfrm>
          <a:prstGeom prst="rect">
            <a:avLst/>
          </a:prstGeom>
          <a:noFill/>
        </p:spPr>
        <p:txBody>
          <a:bodyPr wrap="square">
            <a:spAutoFit/>
          </a:bodyPr>
          <a:lstStyle/>
          <a:p>
            <a:pPr algn="l"/>
            <a:r>
              <a:rPr lang="en-GB" b="1" i="0" u="none" strike="noStrike" dirty="0">
                <a:solidFill>
                  <a:srgbClr val="0000FF"/>
                </a:solidFill>
                <a:effectLst/>
                <a:latin typeface="Source Sans Pro" panose="020B0503030403020204" pitchFamily="34" charset="0"/>
                <a:hlinkClick r:id="rId3">
                  <a:extLst>
                    <a:ext uri="{A12FA001-AC4F-418D-AE19-62706E023703}">
                      <ahyp:hlinkClr xmlns:ahyp="http://schemas.microsoft.com/office/drawing/2018/hyperlinkcolor" val="tx"/>
                    </a:ext>
                  </a:extLst>
                </a:hlinkClick>
              </a:rPr>
              <a:t>The properties of energetic materials : sensitivity, physical and thermodynamic properties</a:t>
            </a:r>
            <a:endParaRPr lang="en-GB" b="1" i="0" dirty="0">
              <a:solidFill>
                <a:srgbClr val="0000FF"/>
              </a:solidFill>
              <a:effectLst/>
              <a:latin typeface="Source Sans Pro" panose="020B0503030403020204" pitchFamily="34" charset="0"/>
            </a:endParaRPr>
          </a:p>
          <a:p>
            <a:pPr algn="l"/>
            <a:r>
              <a:rPr lang="en-GB" b="0" i="0" dirty="0">
                <a:solidFill>
                  <a:srgbClr val="3A3A3A"/>
                </a:solidFill>
                <a:effectLst/>
                <a:latin typeface="Source Sans Pro" panose="020B0503030403020204" pitchFamily="34" charset="0"/>
              </a:rPr>
              <a:t>Thomas M </a:t>
            </a:r>
            <a:r>
              <a:rPr lang="en-GB" b="0" i="0" dirty="0" err="1">
                <a:solidFill>
                  <a:srgbClr val="3A3A3A"/>
                </a:solidFill>
                <a:effectLst/>
                <a:latin typeface="Source Sans Pro" panose="020B0503030403020204" pitchFamily="34" charset="0"/>
              </a:rPr>
              <a:t>Klapötke</a:t>
            </a:r>
            <a:r>
              <a:rPr lang="en-GB" b="0" i="0" dirty="0">
                <a:solidFill>
                  <a:srgbClr val="3A3A3A"/>
                </a:solidFill>
                <a:effectLst/>
                <a:latin typeface="Source Sans Pro" panose="020B0503030403020204" pitchFamily="34" charset="0"/>
              </a:rPr>
              <a:t> author; Mohammad H Keshavarz (Mohammad Hossein) 1966- author</a:t>
            </a:r>
          </a:p>
          <a:p>
            <a:pPr algn="l"/>
            <a:r>
              <a:rPr lang="en-GB" b="0" i="0" dirty="0">
                <a:solidFill>
                  <a:srgbClr val="3A3A3A"/>
                </a:solidFill>
                <a:effectLst/>
                <a:latin typeface="Source Sans Pro" panose="020B0503030403020204" pitchFamily="34" charset="0"/>
              </a:rPr>
              <a:t>2nd edition.; 2021; De Gruyter</a:t>
            </a:r>
          </a:p>
        </p:txBody>
      </p:sp>
      <p:sp>
        <p:nvSpPr>
          <p:cNvPr id="6" name="TextBox 5">
            <a:extLst>
              <a:ext uri="{FF2B5EF4-FFF2-40B4-BE49-F238E27FC236}">
                <a16:creationId xmlns:a16="http://schemas.microsoft.com/office/drawing/2014/main" id="{6B7F05DA-9DC8-4F75-993A-9C9E3ED83E3E}"/>
              </a:ext>
            </a:extLst>
          </p:cNvPr>
          <p:cNvSpPr txBox="1"/>
          <p:nvPr/>
        </p:nvSpPr>
        <p:spPr>
          <a:xfrm>
            <a:off x="3035697" y="1053312"/>
            <a:ext cx="3777110" cy="923330"/>
          </a:xfrm>
          <a:prstGeom prst="rect">
            <a:avLst/>
          </a:prstGeom>
          <a:noFill/>
        </p:spPr>
        <p:txBody>
          <a:bodyPr wrap="square">
            <a:spAutoFit/>
          </a:bodyPr>
          <a:lstStyle/>
          <a:p>
            <a:pPr algn="l"/>
            <a:r>
              <a:rPr lang="en-GB" b="1" i="0" u="none" strike="noStrike" dirty="0">
                <a:solidFill>
                  <a:srgbClr val="0000FF"/>
                </a:solidFill>
                <a:effectLst/>
                <a:latin typeface="Source Sans Pro" panose="020B0503030403020204" pitchFamily="34" charset="0"/>
                <a:hlinkClick r:id="rId4">
                  <a:extLst>
                    <a:ext uri="{A12FA001-AC4F-418D-AE19-62706E023703}">
                      <ahyp:hlinkClr xmlns:ahyp="http://schemas.microsoft.com/office/drawing/2018/hyperlinkcolor" val="tx"/>
                    </a:ext>
                  </a:extLst>
                </a:hlinkClick>
              </a:rPr>
              <a:t>Chemistry of high-energy materials</a:t>
            </a:r>
            <a:endParaRPr lang="en-GB" b="1" i="0" dirty="0">
              <a:solidFill>
                <a:srgbClr val="0000FF"/>
              </a:solidFill>
              <a:effectLst/>
              <a:latin typeface="Source Sans Pro" panose="020B0503030403020204" pitchFamily="34" charset="0"/>
            </a:endParaRPr>
          </a:p>
          <a:p>
            <a:pPr algn="l"/>
            <a:r>
              <a:rPr lang="en-GB" b="0" i="0" dirty="0">
                <a:solidFill>
                  <a:srgbClr val="3A3A3A"/>
                </a:solidFill>
                <a:effectLst/>
                <a:latin typeface="Source Sans Pro" panose="020B0503030403020204" pitchFamily="34" charset="0"/>
              </a:rPr>
              <a:t>Thomas M </a:t>
            </a:r>
            <a:r>
              <a:rPr lang="en-GB" b="0" i="0" dirty="0" err="1">
                <a:solidFill>
                  <a:srgbClr val="3A3A3A"/>
                </a:solidFill>
                <a:effectLst/>
                <a:latin typeface="Source Sans Pro" panose="020B0503030403020204" pitchFamily="34" charset="0"/>
              </a:rPr>
              <a:t>Klapötke</a:t>
            </a:r>
            <a:r>
              <a:rPr lang="en-GB" b="0" i="0" dirty="0">
                <a:solidFill>
                  <a:srgbClr val="3A3A3A"/>
                </a:solidFill>
                <a:effectLst/>
                <a:latin typeface="Source Sans Pro" panose="020B0503030403020204" pitchFamily="34" charset="0"/>
              </a:rPr>
              <a:t> author</a:t>
            </a:r>
          </a:p>
          <a:p>
            <a:pPr algn="l"/>
            <a:r>
              <a:rPr lang="en-GB" b="0" i="0" dirty="0">
                <a:solidFill>
                  <a:srgbClr val="3A3A3A"/>
                </a:solidFill>
                <a:effectLst/>
                <a:latin typeface="Source Sans Pro" panose="020B0503030403020204" pitchFamily="34" charset="0"/>
              </a:rPr>
              <a:t>Sixth edition.; 2022; De Gruyter</a:t>
            </a:r>
          </a:p>
        </p:txBody>
      </p:sp>
      <p:pic>
        <p:nvPicPr>
          <p:cNvPr id="7" name="Picture 6">
            <a:extLst>
              <a:ext uri="{FF2B5EF4-FFF2-40B4-BE49-F238E27FC236}">
                <a16:creationId xmlns:a16="http://schemas.microsoft.com/office/drawing/2014/main" id="{BFCCE2BC-CF9A-4AC0-B098-946859E0785B}"/>
              </a:ext>
            </a:extLst>
          </p:cNvPr>
          <p:cNvPicPr>
            <a:picLocks noChangeAspect="1"/>
          </p:cNvPicPr>
          <p:nvPr/>
        </p:nvPicPr>
        <p:blipFill>
          <a:blip r:embed="rId5"/>
          <a:stretch>
            <a:fillRect/>
          </a:stretch>
        </p:blipFill>
        <p:spPr>
          <a:xfrm>
            <a:off x="992751" y="9156"/>
            <a:ext cx="1574233" cy="2174409"/>
          </a:xfrm>
          <a:prstGeom prst="rect">
            <a:avLst/>
          </a:prstGeom>
        </p:spPr>
      </p:pic>
      <p:pic>
        <p:nvPicPr>
          <p:cNvPr id="8" name="Picture 7">
            <a:extLst>
              <a:ext uri="{FF2B5EF4-FFF2-40B4-BE49-F238E27FC236}">
                <a16:creationId xmlns:a16="http://schemas.microsoft.com/office/drawing/2014/main" id="{16B1B1B8-8626-4BC4-B987-19A531BEE1C0}"/>
              </a:ext>
            </a:extLst>
          </p:cNvPr>
          <p:cNvPicPr>
            <a:picLocks noChangeAspect="1"/>
          </p:cNvPicPr>
          <p:nvPr/>
        </p:nvPicPr>
        <p:blipFill>
          <a:blip r:embed="rId6"/>
          <a:stretch>
            <a:fillRect/>
          </a:stretch>
        </p:blipFill>
        <p:spPr>
          <a:xfrm>
            <a:off x="9079143" y="1154406"/>
            <a:ext cx="1542132" cy="2176335"/>
          </a:xfrm>
          <a:prstGeom prst="rect">
            <a:avLst/>
          </a:prstGeom>
        </p:spPr>
      </p:pic>
      <p:sp>
        <p:nvSpPr>
          <p:cNvPr id="9" name="TextBox 8">
            <a:extLst>
              <a:ext uri="{FF2B5EF4-FFF2-40B4-BE49-F238E27FC236}">
                <a16:creationId xmlns:a16="http://schemas.microsoft.com/office/drawing/2014/main" id="{F907508C-F494-486C-B8B0-6051C0F2FE59}"/>
              </a:ext>
            </a:extLst>
          </p:cNvPr>
          <p:cNvSpPr txBox="1"/>
          <p:nvPr/>
        </p:nvSpPr>
        <p:spPr>
          <a:xfrm>
            <a:off x="1699754" y="5205764"/>
            <a:ext cx="6163936" cy="1477328"/>
          </a:xfrm>
          <a:prstGeom prst="rect">
            <a:avLst/>
          </a:prstGeom>
          <a:noFill/>
        </p:spPr>
        <p:txBody>
          <a:bodyPr wrap="square">
            <a:spAutoFit/>
          </a:bodyPr>
          <a:lstStyle/>
          <a:p>
            <a:pPr algn="l"/>
            <a:r>
              <a:rPr lang="en-GB" b="1" i="0" u="none" strike="noStrike" dirty="0">
                <a:solidFill>
                  <a:srgbClr val="0000FF"/>
                </a:solidFill>
                <a:effectLst/>
                <a:latin typeface="Source Sans Pro" panose="020B0503030403020204" pitchFamily="34" charset="0"/>
                <a:hlinkClick r:id="rId7">
                  <a:extLst>
                    <a:ext uri="{A12FA001-AC4F-418D-AE19-62706E023703}">
                      <ahyp:hlinkClr xmlns:ahyp="http://schemas.microsoft.com/office/drawing/2018/hyperlinkcolor" val="tx"/>
                    </a:ext>
                  </a:extLst>
                </a:hlinkClick>
              </a:rPr>
              <a:t>Energetic compounds : methods for prediction of their performance</a:t>
            </a:r>
            <a:endParaRPr lang="en-GB" b="1" i="0" dirty="0">
              <a:solidFill>
                <a:srgbClr val="0000FF"/>
              </a:solidFill>
              <a:effectLst/>
              <a:latin typeface="Source Sans Pro" panose="020B0503030403020204" pitchFamily="34" charset="0"/>
            </a:endParaRPr>
          </a:p>
          <a:p>
            <a:pPr algn="l"/>
            <a:r>
              <a:rPr lang="en-GB" b="0" i="0" dirty="0">
                <a:solidFill>
                  <a:srgbClr val="3A3A3A"/>
                </a:solidFill>
                <a:effectLst/>
                <a:latin typeface="Source Sans Pro" panose="020B0503030403020204" pitchFamily="34" charset="0"/>
              </a:rPr>
              <a:t>Thomas M </a:t>
            </a:r>
            <a:r>
              <a:rPr lang="en-GB" b="0" i="0" dirty="0" err="1">
                <a:solidFill>
                  <a:srgbClr val="3A3A3A"/>
                </a:solidFill>
                <a:effectLst/>
                <a:latin typeface="Source Sans Pro" panose="020B0503030403020204" pitchFamily="34" charset="0"/>
              </a:rPr>
              <a:t>Klapötke</a:t>
            </a:r>
            <a:r>
              <a:rPr lang="en-GB" b="0" i="0" dirty="0">
                <a:solidFill>
                  <a:srgbClr val="3A3A3A"/>
                </a:solidFill>
                <a:effectLst/>
                <a:latin typeface="Source Sans Pro" panose="020B0503030403020204" pitchFamily="34" charset="0"/>
              </a:rPr>
              <a:t> author; Mohammad H Keshavarz (Mohammad Hossein) 1966- author</a:t>
            </a:r>
          </a:p>
          <a:p>
            <a:pPr algn="l"/>
            <a:r>
              <a:rPr lang="en-GB" b="0" i="0" dirty="0">
                <a:solidFill>
                  <a:srgbClr val="3A3A3A"/>
                </a:solidFill>
                <a:effectLst/>
                <a:latin typeface="Source Sans Pro" panose="020B0503030403020204" pitchFamily="34" charset="0"/>
              </a:rPr>
              <a:t>2nd edition.; 2020; Walter de Gruyter GmbH</a:t>
            </a:r>
          </a:p>
        </p:txBody>
      </p:sp>
      <p:pic>
        <p:nvPicPr>
          <p:cNvPr id="10" name="Picture 9">
            <a:extLst>
              <a:ext uri="{FF2B5EF4-FFF2-40B4-BE49-F238E27FC236}">
                <a16:creationId xmlns:a16="http://schemas.microsoft.com/office/drawing/2014/main" id="{4D8F8104-F4E7-495F-AFE3-760C0A301B4D}"/>
              </a:ext>
            </a:extLst>
          </p:cNvPr>
          <p:cNvPicPr>
            <a:picLocks noChangeAspect="1"/>
          </p:cNvPicPr>
          <p:nvPr/>
        </p:nvPicPr>
        <p:blipFill>
          <a:blip r:embed="rId8"/>
          <a:stretch>
            <a:fillRect/>
          </a:stretch>
        </p:blipFill>
        <p:spPr>
          <a:xfrm>
            <a:off x="7749389" y="4368971"/>
            <a:ext cx="1542135" cy="2174409"/>
          </a:xfrm>
          <a:prstGeom prst="rect">
            <a:avLst/>
          </a:prstGeom>
        </p:spPr>
      </p:pic>
      <p:sp>
        <p:nvSpPr>
          <p:cNvPr id="11" name="TextBox 10">
            <a:extLst>
              <a:ext uri="{FF2B5EF4-FFF2-40B4-BE49-F238E27FC236}">
                <a16:creationId xmlns:a16="http://schemas.microsoft.com/office/drawing/2014/main" id="{6F74EFF8-D076-41A9-BCC2-6C0EA0580022}"/>
              </a:ext>
            </a:extLst>
          </p:cNvPr>
          <p:cNvSpPr txBox="1"/>
          <p:nvPr/>
        </p:nvSpPr>
        <p:spPr>
          <a:xfrm>
            <a:off x="332183" y="3734462"/>
            <a:ext cx="6163936" cy="1200329"/>
          </a:xfrm>
          <a:prstGeom prst="rect">
            <a:avLst/>
          </a:prstGeom>
          <a:noFill/>
        </p:spPr>
        <p:txBody>
          <a:bodyPr wrap="square">
            <a:spAutoFit/>
          </a:bodyPr>
          <a:lstStyle/>
          <a:p>
            <a:pPr algn="l"/>
            <a:r>
              <a:rPr lang="en-GB" b="1" i="0" u="none" strike="noStrike" dirty="0">
                <a:solidFill>
                  <a:srgbClr val="0000FF"/>
                </a:solidFill>
                <a:effectLst/>
                <a:latin typeface="Source Sans Pro" panose="020B0503030403020204" pitchFamily="34" charset="0"/>
                <a:hlinkClick r:id="rId9">
                  <a:extLst>
                    <a:ext uri="{A12FA001-AC4F-418D-AE19-62706E023703}">
                      <ahyp:hlinkClr xmlns:ahyp="http://schemas.microsoft.com/office/drawing/2018/hyperlinkcolor" val="tx"/>
                    </a:ext>
                  </a:extLst>
                </a:hlinkClick>
              </a:rPr>
              <a:t>High explosives, propellants, pyrotechnics</a:t>
            </a:r>
            <a:endParaRPr lang="en-GB" b="1" i="0" dirty="0">
              <a:solidFill>
                <a:srgbClr val="0000FF"/>
              </a:solidFill>
              <a:effectLst/>
              <a:latin typeface="Source Sans Pro" panose="020B0503030403020204" pitchFamily="34" charset="0"/>
            </a:endParaRPr>
          </a:p>
          <a:p>
            <a:pPr algn="l"/>
            <a:r>
              <a:rPr lang="en-GB" b="0" i="0" dirty="0">
                <a:solidFill>
                  <a:srgbClr val="3A3A3A"/>
                </a:solidFill>
                <a:effectLst/>
                <a:latin typeface="Source Sans Pro" panose="020B0503030403020204" pitchFamily="34" charset="0"/>
              </a:rPr>
              <a:t>Ernst-Christian Koch author</a:t>
            </a:r>
          </a:p>
          <a:p>
            <a:pPr algn="l"/>
            <a:r>
              <a:rPr lang="en-GB" b="0" i="0" dirty="0">
                <a:solidFill>
                  <a:srgbClr val="3A3A3A"/>
                </a:solidFill>
                <a:effectLst/>
                <a:latin typeface="Source Sans Pro" panose="020B0503030403020204" pitchFamily="34" charset="0"/>
              </a:rPr>
              <a:t>2021; De Gruyter</a:t>
            </a:r>
          </a:p>
          <a:p>
            <a:pPr algn="l"/>
            <a:r>
              <a:rPr lang="en-GB" i="1" dirty="0">
                <a:solidFill>
                  <a:srgbClr val="3A3A3A"/>
                </a:solidFill>
                <a:latin typeface="Source Sans Pro" panose="020B0503030403020204" pitchFamily="34" charset="0"/>
              </a:rPr>
              <a:t>available online</a:t>
            </a:r>
            <a:endParaRPr lang="en-GB" b="0" i="1" dirty="0">
              <a:solidFill>
                <a:srgbClr val="3A3A3A"/>
              </a:solidFill>
              <a:effectLst/>
              <a:latin typeface="Source Sans Pro" panose="020B0503030403020204" pitchFamily="34" charset="0"/>
            </a:endParaRPr>
          </a:p>
        </p:txBody>
      </p:sp>
      <p:pic>
        <p:nvPicPr>
          <p:cNvPr id="12" name="Picture 11">
            <a:extLst>
              <a:ext uri="{FF2B5EF4-FFF2-40B4-BE49-F238E27FC236}">
                <a16:creationId xmlns:a16="http://schemas.microsoft.com/office/drawing/2014/main" id="{CD1AB25C-3B39-403B-8DE5-DEE7B56C2C91}"/>
              </a:ext>
            </a:extLst>
          </p:cNvPr>
          <p:cNvPicPr>
            <a:picLocks noChangeAspect="1"/>
          </p:cNvPicPr>
          <p:nvPr/>
        </p:nvPicPr>
        <p:blipFill>
          <a:blip r:embed="rId10"/>
          <a:stretch>
            <a:fillRect/>
          </a:stretch>
        </p:blipFill>
        <p:spPr>
          <a:xfrm>
            <a:off x="5389447" y="3063950"/>
            <a:ext cx="1542135" cy="2174409"/>
          </a:xfrm>
          <a:prstGeom prst="rect">
            <a:avLst/>
          </a:prstGeom>
        </p:spPr>
      </p:pic>
      <p:sp>
        <p:nvSpPr>
          <p:cNvPr id="3" name="Footer Placeholder 2">
            <a:extLst>
              <a:ext uri="{FF2B5EF4-FFF2-40B4-BE49-F238E27FC236}">
                <a16:creationId xmlns:a16="http://schemas.microsoft.com/office/drawing/2014/main" id="{3CC92A5C-29F1-46FD-9593-89479D578D42}"/>
              </a:ext>
            </a:extLst>
          </p:cNvPr>
          <p:cNvSpPr>
            <a:spLocks noGrp="1"/>
          </p:cNvSpPr>
          <p:nvPr>
            <p:ph type="ftr" sz="quarter" idx="11"/>
          </p:nvPr>
        </p:nvSpPr>
        <p:spPr>
          <a:xfrm>
            <a:off x="0" y="6500529"/>
            <a:ext cx="6672887" cy="365125"/>
          </a:xfrm>
        </p:spPr>
        <p:txBody>
          <a:bodyPr/>
          <a:lstStyle/>
          <a:p>
            <a:r>
              <a:rPr lang="en-GB" dirty="0"/>
              <a:t>ACDB4011, T2 2024</a:t>
            </a:r>
          </a:p>
        </p:txBody>
      </p:sp>
    </p:spTree>
    <p:extLst>
      <p:ext uri="{BB962C8B-B14F-4D97-AF65-F5344CB8AC3E}">
        <p14:creationId xmlns:p14="http://schemas.microsoft.com/office/powerpoint/2010/main" val="3694141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EEA0-BEA8-47A0-99B2-B8AF1D5CFDB3}"/>
              </a:ext>
            </a:extLst>
          </p:cNvPr>
          <p:cNvSpPr>
            <a:spLocks noGrp="1"/>
          </p:cNvSpPr>
          <p:nvPr>
            <p:ph type="title"/>
          </p:nvPr>
        </p:nvSpPr>
        <p:spPr>
          <a:xfrm>
            <a:off x="913774" y="1"/>
            <a:ext cx="10364451" cy="936978"/>
          </a:xfrm>
        </p:spPr>
        <p:txBody>
          <a:bodyPr/>
          <a:lstStyle/>
          <a:p>
            <a:r>
              <a:rPr lang="en-GB" dirty="0">
                <a:effectLst>
                  <a:outerShdw blurRad="38100" dist="38100" dir="2700000" algn="tl">
                    <a:srgbClr val="000000">
                      <a:alpha val="43137"/>
                    </a:srgbClr>
                  </a:outerShdw>
                </a:effectLst>
              </a:rPr>
              <a:t>Safeguarding support</a:t>
            </a:r>
          </a:p>
        </p:txBody>
      </p:sp>
      <p:sp>
        <p:nvSpPr>
          <p:cNvPr id="3" name="Footer Placeholder 2">
            <a:extLst>
              <a:ext uri="{FF2B5EF4-FFF2-40B4-BE49-F238E27FC236}">
                <a16:creationId xmlns:a16="http://schemas.microsoft.com/office/drawing/2014/main" id="{8270D5E0-1271-4924-BE97-8AC4CD041E56}"/>
              </a:ext>
            </a:extLst>
          </p:cNvPr>
          <p:cNvSpPr>
            <a:spLocks noGrp="1"/>
          </p:cNvSpPr>
          <p:nvPr>
            <p:ph type="ftr" sz="quarter" idx="11"/>
          </p:nvPr>
        </p:nvSpPr>
        <p:spPr>
          <a:xfrm>
            <a:off x="0" y="6492875"/>
            <a:ext cx="6672887" cy="365125"/>
          </a:xfrm>
        </p:spPr>
        <p:txBody>
          <a:bodyPr/>
          <a:lstStyle/>
          <a:p>
            <a:r>
              <a:rPr lang="en-GB" dirty="0"/>
              <a:t>ACDB4011, T2 2024</a:t>
            </a:r>
          </a:p>
        </p:txBody>
      </p:sp>
      <p:sp>
        <p:nvSpPr>
          <p:cNvPr id="5" name="TextBox 4">
            <a:extLst>
              <a:ext uri="{FF2B5EF4-FFF2-40B4-BE49-F238E27FC236}">
                <a16:creationId xmlns:a16="http://schemas.microsoft.com/office/drawing/2014/main" id="{228F760F-8462-41F1-B4E3-805552CA11A0}"/>
              </a:ext>
            </a:extLst>
          </p:cNvPr>
          <p:cNvSpPr txBox="1"/>
          <p:nvPr/>
        </p:nvSpPr>
        <p:spPr>
          <a:xfrm>
            <a:off x="237068" y="1541482"/>
            <a:ext cx="5858932" cy="3910814"/>
          </a:xfrm>
          <a:prstGeom prst="rect">
            <a:avLst/>
          </a:prstGeom>
          <a:noFill/>
        </p:spPr>
        <p:txBody>
          <a:bodyPr wrap="square">
            <a:spAutoFit/>
          </a:bodyPr>
          <a:lstStyle/>
          <a:p>
            <a:pPr algn="l">
              <a:lnSpc>
                <a:spcPct val="150000"/>
              </a:lnSpc>
            </a:pPr>
            <a:r>
              <a:rPr lang="en-GB" sz="2400" b="1" i="0" dirty="0">
                <a:solidFill>
                  <a:srgbClr val="FF0000"/>
                </a:solidFill>
                <a:effectLst/>
              </a:rPr>
              <a:t>Safeguarding students at risk means:</a:t>
            </a:r>
            <a:endParaRPr lang="en-GB" sz="2400" b="0" i="0" dirty="0">
              <a:solidFill>
                <a:srgbClr val="FF0000"/>
              </a:solidFill>
              <a:effectLst/>
            </a:endParaRPr>
          </a:p>
          <a:p>
            <a:pPr algn="l">
              <a:lnSpc>
                <a:spcPct val="150000"/>
              </a:lnSpc>
              <a:buFont typeface="Arial" panose="020B0604020202020204" pitchFamily="34" charset="0"/>
              <a:buChar char="•"/>
            </a:pPr>
            <a:r>
              <a:rPr lang="en-GB" sz="2400" b="0" i="0" dirty="0">
                <a:solidFill>
                  <a:srgbClr val="FF0000"/>
                </a:solidFill>
                <a:effectLst/>
              </a:rPr>
              <a:t> Protecting them from abuse and neglect</a:t>
            </a:r>
          </a:p>
          <a:p>
            <a:pPr algn="l">
              <a:lnSpc>
                <a:spcPct val="150000"/>
              </a:lnSpc>
              <a:buFont typeface="Arial" panose="020B0604020202020204" pitchFamily="34" charset="0"/>
              <a:buChar char="•"/>
            </a:pPr>
            <a:r>
              <a:rPr lang="en-GB" sz="2400" b="0" i="0" dirty="0">
                <a:solidFill>
                  <a:srgbClr val="FF0000"/>
                </a:solidFill>
                <a:effectLst/>
              </a:rPr>
              <a:t> Making sure that their health and development aren’t impaired in any way</a:t>
            </a:r>
          </a:p>
          <a:p>
            <a:pPr algn="l">
              <a:lnSpc>
                <a:spcPct val="150000"/>
              </a:lnSpc>
              <a:buFont typeface="Arial" panose="020B0604020202020204" pitchFamily="34" charset="0"/>
              <a:buChar char="•"/>
            </a:pPr>
            <a:r>
              <a:rPr lang="en-GB" sz="2400" b="0" i="0" dirty="0">
                <a:solidFill>
                  <a:srgbClr val="FF0000"/>
                </a:solidFill>
                <a:effectLst/>
              </a:rPr>
              <a:t> Making sure that they can grow up safely and take full advantage of the opportunities offered by life</a:t>
            </a:r>
          </a:p>
        </p:txBody>
      </p:sp>
      <p:sp>
        <p:nvSpPr>
          <p:cNvPr id="7" name="TextBox 6">
            <a:extLst>
              <a:ext uri="{FF2B5EF4-FFF2-40B4-BE49-F238E27FC236}">
                <a16:creationId xmlns:a16="http://schemas.microsoft.com/office/drawing/2014/main" id="{B9F1102A-E3B3-4C10-91F9-DDBA684D961B}"/>
              </a:ext>
            </a:extLst>
          </p:cNvPr>
          <p:cNvSpPr txBox="1"/>
          <p:nvPr/>
        </p:nvSpPr>
        <p:spPr>
          <a:xfrm>
            <a:off x="462845" y="920067"/>
            <a:ext cx="10364451" cy="369332"/>
          </a:xfrm>
          <a:prstGeom prst="rect">
            <a:avLst/>
          </a:prstGeom>
          <a:noFill/>
          <a:ln w="28575">
            <a:solidFill>
              <a:srgbClr val="0000FF"/>
            </a:solidFill>
          </a:ln>
        </p:spPr>
        <p:txBody>
          <a:bodyPr wrap="square">
            <a:spAutoFit/>
          </a:bodyPr>
          <a:lstStyle/>
          <a:p>
            <a:r>
              <a:rPr lang="en-GB" dirty="0"/>
              <a:t>https://www.uwtsd.ac.uk/experience-facilities/student-support-wellbeing/wellbeing-support/safeguarding</a:t>
            </a:r>
          </a:p>
        </p:txBody>
      </p:sp>
      <p:sp>
        <p:nvSpPr>
          <p:cNvPr id="8" name="TextBox 7">
            <a:extLst>
              <a:ext uri="{FF2B5EF4-FFF2-40B4-BE49-F238E27FC236}">
                <a16:creationId xmlns:a16="http://schemas.microsoft.com/office/drawing/2014/main" id="{CD6B6E7B-4013-4375-99BB-4FFD433DBEB0}"/>
              </a:ext>
            </a:extLst>
          </p:cNvPr>
          <p:cNvSpPr txBox="1"/>
          <p:nvPr/>
        </p:nvSpPr>
        <p:spPr>
          <a:xfrm>
            <a:off x="1593731" y="5693483"/>
            <a:ext cx="3145605" cy="923330"/>
          </a:xfrm>
          <a:prstGeom prst="rect">
            <a:avLst/>
          </a:prstGeom>
          <a:noFill/>
        </p:spPr>
        <p:txBody>
          <a:bodyPr wrap="none" rtlCol="0">
            <a:spAutoFit/>
          </a:bodyPr>
          <a:lstStyle/>
          <a:p>
            <a:r>
              <a:rPr lang="en-GB" dirty="0">
                <a:hlinkClick r:id="rId2"/>
              </a:rPr>
              <a:t>STUDENT WELLBEING SERVICES</a:t>
            </a:r>
            <a:endParaRPr lang="en-GB" dirty="0"/>
          </a:p>
          <a:p>
            <a:r>
              <a:rPr lang="en-GB" dirty="0">
                <a:hlinkClick r:id="rId3"/>
              </a:rPr>
              <a:t>SAFEGUARDING POLICY</a:t>
            </a:r>
            <a:endParaRPr lang="en-GB" dirty="0"/>
          </a:p>
          <a:p>
            <a:r>
              <a:rPr lang="en-GB" dirty="0">
                <a:hlinkClick r:id="rId3"/>
              </a:rPr>
              <a:t>PREVENT DUTY POLICY</a:t>
            </a:r>
            <a:endParaRPr lang="en-GB" dirty="0"/>
          </a:p>
        </p:txBody>
      </p:sp>
      <p:sp>
        <p:nvSpPr>
          <p:cNvPr id="10" name="TextBox 9">
            <a:extLst>
              <a:ext uri="{FF2B5EF4-FFF2-40B4-BE49-F238E27FC236}">
                <a16:creationId xmlns:a16="http://schemas.microsoft.com/office/drawing/2014/main" id="{B7FAB87C-F4C2-46B6-823A-AF25F4334F21}"/>
              </a:ext>
            </a:extLst>
          </p:cNvPr>
          <p:cNvSpPr txBox="1"/>
          <p:nvPr/>
        </p:nvSpPr>
        <p:spPr>
          <a:xfrm>
            <a:off x="6147223" y="1723166"/>
            <a:ext cx="5858932" cy="4893647"/>
          </a:xfrm>
          <a:prstGeom prst="rect">
            <a:avLst/>
          </a:prstGeom>
          <a:noFill/>
        </p:spPr>
        <p:txBody>
          <a:bodyPr wrap="square">
            <a:spAutoFit/>
          </a:bodyPr>
          <a:lstStyle/>
          <a:p>
            <a:pPr algn="l"/>
            <a:r>
              <a:rPr lang="en-GB" sz="2400" b="1" i="0" dirty="0">
                <a:solidFill>
                  <a:srgbClr val="000000"/>
                </a:solidFill>
                <a:effectLst/>
              </a:rPr>
              <a:t>PREVENT Duty</a:t>
            </a:r>
            <a:endParaRPr lang="en-GB" sz="2400" b="0" i="0" dirty="0">
              <a:solidFill>
                <a:srgbClr val="000000"/>
              </a:solidFill>
              <a:effectLst/>
            </a:endParaRPr>
          </a:p>
          <a:p>
            <a:pPr algn="l"/>
            <a:r>
              <a:rPr lang="en-GB" sz="2400" b="0" i="0" dirty="0">
                <a:solidFill>
                  <a:srgbClr val="000000"/>
                </a:solidFill>
                <a:effectLst/>
              </a:rPr>
              <a:t>UWTSD have a statutory responsibility to ensure ‘</a:t>
            </a:r>
            <a:r>
              <a:rPr lang="en-GB" sz="2400" b="1" i="0" dirty="0">
                <a:solidFill>
                  <a:srgbClr val="FF0000"/>
                </a:solidFill>
                <a:effectLst/>
              </a:rPr>
              <a:t>due regard to prevent people from being drawn into terrorism</a:t>
            </a:r>
            <a:r>
              <a:rPr lang="en-GB" sz="2400" b="0" i="0" dirty="0">
                <a:solidFill>
                  <a:srgbClr val="000000"/>
                </a:solidFill>
                <a:effectLst/>
              </a:rPr>
              <a:t>’. </a:t>
            </a:r>
          </a:p>
          <a:p>
            <a:pPr algn="l"/>
            <a:r>
              <a:rPr lang="en-GB" sz="2400" b="0" i="0" dirty="0">
                <a:solidFill>
                  <a:srgbClr val="000000"/>
                </a:solidFill>
                <a:effectLst/>
              </a:rPr>
              <a:t>The Prevent duty has three main objectives:</a:t>
            </a:r>
          </a:p>
          <a:p>
            <a:pPr algn="l">
              <a:buFont typeface="Arial" panose="020B0604020202020204" pitchFamily="34" charset="0"/>
              <a:buChar char="•"/>
            </a:pPr>
            <a:r>
              <a:rPr lang="en-GB" sz="2400" b="0" i="0" dirty="0">
                <a:solidFill>
                  <a:srgbClr val="000000"/>
                </a:solidFill>
                <a:effectLst/>
              </a:rPr>
              <a:t> Respond to the ideological challenge of terrorism and the threat faced from those who promote it</a:t>
            </a:r>
          </a:p>
          <a:p>
            <a:pPr algn="l">
              <a:buFont typeface="Arial" panose="020B0604020202020204" pitchFamily="34" charset="0"/>
              <a:buChar char="•"/>
            </a:pPr>
            <a:r>
              <a:rPr lang="en-GB" sz="2400" b="0" i="0" dirty="0">
                <a:solidFill>
                  <a:srgbClr val="000000"/>
                </a:solidFill>
                <a:effectLst/>
              </a:rPr>
              <a:t> Prevent people from being drawn into terrorism and give them advice and support</a:t>
            </a:r>
          </a:p>
          <a:p>
            <a:pPr algn="l">
              <a:buFont typeface="Arial" panose="020B0604020202020204" pitchFamily="34" charset="0"/>
              <a:buChar char="•"/>
            </a:pPr>
            <a:r>
              <a:rPr lang="en-GB" sz="2400" b="0" i="0" dirty="0">
                <a:solidFill>
                  <a:srgbClr val="000000"/>
                </a:solidFill>
                <a:effectLst/>
              </a:rPr>
              <a:t> Work with sector bodies and relevant external institutions where there are risks of radicalisation</a:t>
            </a:r>
          </a:p>
        </p:txBody>
      </p:sp>
      <p:sp>
        <p:nvSpPr>
          <p:cNvPr id="15" name="TextBox 14">
            <a:extLst>
              <a:ext uri="{FF2B5EF4-FFF2-40B4-BE49-F238E27FC236}">
                <a16:creationId xmlns:a16="http://schemas.microsoft.com/office/drawing/2014/main" id="{EBFDFCEA-A630-47EB-A1A5-A61D69DA2349}"/>
              </a:ext>
            </a:extLst>
          </p:cNvPr>
          <p:cNvSpPr txBox="1"/>
          <p:nvPr/>
        </p:nvSpPr>
        <p:spPr>
          <a:xfrm>
            <a:off x="6147223" y="6492875"/>
            <a:ext cx="4238789" cy="369332"/>
          </a:xfrm>
          <a:prstGeom prst="rect">
            <a:avLst/>
          </a:prstGeom>
          <a:noFill/>
        </p:spPr>
        <p:txBody>
          <a:bodyPr wrap="none" rtlCol="0">
            <a:spAutoFit/>
          </a:bodyPr>
          <a:lstStyle/>
          <a:p>
            <a:r>
              <a:rPr lang="en-GB" dirty="0">
                <a:solidFill>
                  <a:srgbClr val="0000FF"/>
                </a:solidFill>
              </a:rPr>
              <a:t>University Prevent Lead: r.dart@uwtsd.ac.uk</a:t>
            </a:r>
          </a:p>
        </p:txBody>
      </p:sp>
    </p:spTree>
    <p:extLst>
      <p:ext uri="{BB962C8B-B14F-4D97-AF65-F5344CB8AC3E}">
        <p14:creationId xmlns:p14="http://schemas.microsoft.com/office/powerpoint/2010/main" val="1669533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5CD08-C965-4011-ADC9-DFDE41BBA8BA}"/>
              </a:ext>
            </a:extLst>
          </p:cNvPr>
          <p:cNvSpPr>
            <a:spLocks noGrp="1"/>
          </p:cNvSpPr>
          <p:nvPr>
            <p:ph type="title"/>
          </p:nvPr>
        </p:nvSpPr>
        <p:spPr>
          <a:xfrm>
            <a:off x="913774" y="1"/>
            <a:ext cx="10364451" cy="891822"/>
          </a:xfrm>
        </p:spPr>
        <p:txBody>
          <a:bodyPr/>
          <a:lstStyle/>
          <a:p>
            <a:r>
              <a:rPr lang="en-GB" dirty="0">
                <a:effectLst>
                  <a:outerShdw blurRad="38100" dist="38100" dir="2700000" algn="tl">
                    <a:srgbClr val="000000">
                      <a:alpha val="43137"/>
                    </a:srgbClr>
                  </a:outerShdw>
                </a:effectLst>
              </a:rPr>
              <a:t>Objectives</a:t>
            </a:r>
          </a:p>
        </p:txBody>
      </p:sp>
      <p:sp>
        <p:nvSpPr>
          <p:cNvPr id="3" name="Footer Placeholder 2">
            <a:extLst>
              <a:ext uri="{FF2B5EF4-FFF2-40B4-BE49-F238E27FC236}">
                <a16:creationId xmlns:a16="http://schemas.microsoft.com/office/drawing/2014/main" id="{7D57A460-D90E-4BD8-B008-C77C5DD6FFBE}"/>
              </a:ext>
            </a:extLst>
          </p:cNvPr>
          <p:cNvSpPr>
            <a:spLocks noGrp="1"/>
          </p:cNvSpPr>
          <p:nvPr>
            <p:ph type="ftr" sz="quarter" idx="11"/>
          </p:nvPr>
        </p:nvSpPr>
        <p:spPr/>
        <p:txBody>
          <a:bodyPr/>
          <a:lstStyle/>
          <a:p>
            <a:r>
              <a:rPr lang="en-GB"/>
              <a:t>ACDB4011, T2 2024</a:t>
            </a:r>
          </a:p>
        </p:txBody>
      </p:sp>
      <p:sp>
        <p:nvSpPr>
          <p:cNvPr id="4" name="TextBox 3">
            <a:extLst>
              <a:ext uri="{FF2B5EF4-FFF2-40B4-BE49-F238E27FC236}">
                <a16:creationId xmlns:a16="http://schemas.microsoft.com/office/drawing/2014/main" id="{EE173BBE-3EFD-4CF2-99E6-FA6AD49974E6}"/>
              </a:ext>
            </a:extLst>
          </p:cNvPr>
          <p:cNvSpPr txBox="1"/>
          <p:nvPr/>
        </p:nvSpPr>
        <p:spPr>
          <a:xfrm>
            <a:off x="3963588" y="1072445"/>
            <a:ext cx="4264822" cy="3416128"/>
          </a:xfrm>
          <a:prstGeom prst="rect">
            <a:avLst/>
          </a:prstGeom>
          <a:noFill/>
        </p:spPr>
        <p:txBody>
          <a:bodyPr wrap="none" rtlCol="0">
            <a:spAutoFit/>
          </a:bodyPr>
          <a:lstStyle/>
          <a:p>
            <a:pPr>
              <a:lnSpc>
                <a:spcPct val="200000"/>
              </a:lnSpc>
            </a:pPr>
            <a:r>
              <a:rPr lang="en-GB" sz="2800" dirty="0"/>
              <a:t>What is chemistry?</a:t>
            </a:r>
          </a:p>
          <a:p>
            <a:pPr>
              <a:lnSpc>
                <a:spcPct val="200000"/>
              </a:lnSpc>
            </a:pPr>
            <a:r>
              <a:rPr lang="en-GB" sz="2800" dirty="0"/>
              <a:t>Why do we study chemistry?</a:t>
            </a:r>
          </a:p>
          <a:p>
            <a:pPr>
              <a:lnSpc>
                <a:spcPct val="200000"/>
              </a:lnSpc>
            </a:pPr>
            <a:r>
              <a:rPr lang="en-GB" sz="2800" dirty="0"/>
              <a:t>Types and forms of energy</a:t>
            </a:r>
          </a:p>
          <a:p>
            <a:pPr>
              <a:lnSpc>
                <a:spcPct val="200000"/>
              </a:lnSpc>
            </a:pPr>
            <a:r>
              <a:rPr lang="en-GB" sz="2800" dirty="0"/>
              <a:t>Energy in explosives</a:t>
            </a:r>
          </a:p>
        </p:txBody>
      </p:sp>
    </p:spTree>
    <p:extLst>
      <p:ext uri="{BB962C8B-B14F-4D97-AF65-F5344CB8AC3E}">
        <p14:creationId xmlns:p14="http://schemas.microsoft.com/office/powerpoint/2010/main" val="3306661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D33F7-1FD8-4D74-B914-66F822270F96}"/>
              </a:ext>
            </a:extLst>
          </p:cNvPr>
          <p:cNvSpPr>
            <a:spLocks noGrp="1"/>
          </p:cNvSpPr>
          <p:nvPr>
            <p:ph type="title"/>
          </p:nvPr>
        </p:nvSpPr>
        <p:spPr>
          <a:xfrm>
            <a:off x="913774" y="8918"/>
            <a:ext cx="10364451" cy="838808"/>
          </a:xfrm>
        </p:spPr>
        <p:txBody>
          <a:bodyPr/>
          <a:lstStyle/>
          <a:p>
            <a:r>
              <a:rPr lang="en-GB" dirty="0">
                <a:effectLst>
                  <a:outerShdw blurRad="38100" dist="38100" dir="2700000" algn="tl">
                    <a:srgbClr val="000000">
                      <a:alpha val="43137"/>
                    </a:srgbClr>
                  </a:outerShdw>
                </a:effectLst>
              </a:rPr>
              <a:t>WHAT IS CHEMISTRY?</a:t>
            </a:r>
          </a:p>
        </p:txBody>
      </p:sp>
      <p:sp>
        <p:nvSpPr>
          <p:cNvPr id="5" name="TextBox 4">
            <a:extLst>
              <a:ext uri="{FF2B5EF4-FFF2-40B4-BE49-F238E27FC236}">
                <a16:creationId xmlns:a16="http://schemas.microsoft.com/office/drawing/2014/main" id="{CFA52A52-4CF4-40A6-9939-C39749FD3596}"/>
              </a:ext>
            </a:extLst>
          </p:cNvPr>
          <p:cNvSpPr txBox="1"/>
          <p:nvPr/>
        </p:nvSpPr>
        <p:spPr>
          <a:xfrm>
            <a:off x="178171" y="835026"/>
            <a:ext cx="12013829" cy="830997"/>
          </a:xfrm>
          <a:prstGeom prst="rect">
            <a:avLst/>
          </a:prstGeom>
          <a:noFill/>
        </p:spPr>
        <p:txBody>
          <a:bodyPr wrap="square">
            <a:spAutoFit/>
          </a:bodyPr>
          <a:lstStyle/>
          <a:p>
            <a:pPr marL="84138" lvl="1"/>
            <a:r>
              <a:rPr lang="en-GB" sz="2400" b="1" i="0" dirty="0">
                <a:solidFill>
                  <a:srgbClr val="202124"/>
                </a:solidFill>
                <a:effectLst/>
                <a:cs typeface="Calibri" panose="020F0502020204030204" pitchFamily="34" charset="0"/>
              </a:rPr>
              <a:t>branch of science concerned with </a:t>
            </a:r>
            <a:r>
              <a:rPr lang="en-GB" sz="2400" b="1" i="0" dirty="0">
                <a:solidFill>
                  <a:srgbClr val="00B0F0"/>
                </a:solidFill>
                <a:effectLst/>
                <a:cs typeface="Calibri" panose="020F0502020204030204" pitchFamily="34" charset="0"/>
              </a:rPr>
              <a:t>substances</a:t>
            </a:r>
            <a:r>
              <a:rPr lang="en-GB" sz="2400" b="1" i="0" dirty="0">
                <a:solidFill>
                  <a:srgbClr val="202124"/>
                </a:solidFill>
                <a:effectLst/>
                <a:cs typeface="Calibri" panose="020F0502020204030204" pitchFamily="34" charset="0"/>
              </a:rPr>
              <a:t> of which </a:t>
            </a:r>
            <a:r>
              <a:rPr lang="en-GB" sz="2400" b="1" i="0" dirty="0">
                <a:solidFill>
                  <a:srgbClr val="7030A0"/>
                </a:solidFill>
                <a:effectLst/>
                <a:cs typeface="Calibri" panose="020F0502020204030204" pitchFamily="34" charset="0"/>
              </a:rPr>
              <a:t>matter</a:t>
            </a:r>
            <a:r>
              <a:rPr lang="en-GB" sz="2400" b="1" i="0" dirty="0">
                <a:solidFill>
                  <a:srgbClr val="202124"/>
                </a:solidFill>
                <a:effectLst/>
                <a:cs typeface="Calibri" panose="020F0502020204030204" pitchFamily="34" charset="0"/>
              </a:rPr>
              <a:t> is composed, investigating their properties and reactions, and use of such reactions to form new </a:t>
            </a:r>
            <a:r>
              <a:rPr lang="en-GB" sz="2400" b="1" i="0" dirty="0">
                <a:solidFill>
                  <a:srgbClr val="00B0F0"/>
                </a:solidFill>
                <a:effectLst/>
                <a:cs typeface="Calibri" panose="020F0502020204030204" pitchFamily="34" charset="0"/>
              </a:rPr>
              <a:t>substances</a:t>
            </a:r>
            <a:endParaRPr lang="en-GB" sz="2400" b="1" dirty="0">
              <a:cs typeface="Calibri" panose="020F0502020204030204" pitchFamily="34" charset="0"/>
            </a:endParaRPr>
          </a:p>
        </p:txBody>
      </p:sp>
      <p:sp>
        <p:nvSpPr>
          <p:cNvPr id="6" name="TextBox 5">
            <a:extLst>
              <a:ext uri="{FF2B5EF4-FFF2-40B4-BE49-F238E27FC236}">
                <a16:creationId xmlns:a16="http://schemas.microsoft.com/office/drawing/2014/main" id="{8DF3E8F0-08D7-4BEA-9649-6486A2054584}"/>
              </a:ext>
            </a:extLst>
          </p:cNvPr>
          <p:cNvSpPr txBox="1"/>
          <p:nvPr/>
        </p:nvSpPr>
        <p:spPr>
          <a:xfrm>
            <a:off x="418878" y="1764857"/>
            <a:ext cx="11655741" cy="1015663"/>
          </a:xfrm>
          <a:prstGeom prst="rect">
            <a:avLst/>
          </a:prstGeom>
          <a:noFill/>
        </p:spPr>
        <p:txBody>
          <a:bodyPr wrap="square" rtlCol="0">
            <a:spAutoFit/>
          </a:bodyPr>
          <a:lstStyle/>
          <a:p>
            <a:r>
              <a:rPr lang="en-GB" sz="2000" b="1" dirty="0">
                <a:solidFill>
                  <a:srgbClr val="7030A0"/>
                </a:solidFill>
              </a:rPr>
              <a:t>matter</a:t>
            </a:r>
            <a:r>
              <a:rPr lang="en-GB" sz="2000" dirty="0"/>
              <a:t> – anything that takes up space and has </a:t>
            </a:r>
            <a:r>
              <a:rPr lang="en-GB" sz="2000" dirty="0">
                <a:solidFill>
                  <a:srgbClr val="00B050"/>
                </a:solidFill>
              </a:rPr>
              <a:t>mass</a:t>
            </a:r>
            <a:r>
              <a:rPr lang="en-GB" sz="2000" dirty="0"/>
              <a:t>; a physical substance that everything in the world is made of</a:t>
            </a:r>
          </a:p>
          <a:p>
            <a:r>
              <a:rPr lang="en-GB" sz="2000" b="1" dirty="0">
                <a:solidFill>
                  <a:srgbClr val="00B050"/>
                </a:solidFill>
              </a:rPr>
              <a:t>mass</a:t>
            </a:r>
            <a:r>
              <a:rPr lang="en-GB" sz="2000" dirty="0"/>
              <a:t> – the amount of </a:t>
            </a:r>
            <a:r>
              <a:rPr lang="en-GB" sz="2000" dirty="0">
                <a:solidFill>
                  <a:srgbClr val="7030A0"/>
                </a:solidFill>
              </a:rPr>
              <a:t>matter</a:t>
            </a:r>
            <a:r>
              <a:rPr lang="en-GB" sz="2000" dirty="0"/>
              <a:t> in a </a:t>
            </a:r>
            <a:r>
              <a:rPr lang="en-GB" sz="2000" dirty="0">
                <a:solidFill>
                  <a:srgbClr val="00B0F0"/>
                </a:solidFill>
              </a:rPr>
              <a:t>substance</a:t>
            </a:r>
          </a:p>
          <a:p>
            <a:r>
              <a:rPr lang="en-GB" sz="2000" b="1" dirty="0">
                <a:solidFill>
                  <a:srgbClr val="00B0F0"/>
                </a:solidFill>
              </a:rPr>
              <a:t>substance</a:t>
            </a:r>
            <a:r>
              <a:rPr lang="en-GB" sz="2000" dirty="0"/>
              <a:t> – any </a:t>
            </a:r>
            <a:r>
              <a:rPr lang="en-GB" sz="2000" dirty="0">
                <a:solidFill>
                  <a:srgbClr val="7030A0"/>
                </a:solidFill>
              </a:rPr>
              <a:t>matter</a:t>
            </a:r>
            <a:r>
              <a:rPr lang="en-GB" sz="2000" dirty="0"/>
              <a:t> or chemical that can undergo a </a:t>
            </a:r>
            <a:r>
              <a:rPr lang="en-GB" sz="2000" b="1" dirty="0">
                <a:solidFill>
                  <a:srgbClr val="C00000"/>
                </a:solidFill>
              </a:rPr>
              <a:t>change</a:t>
            </a:r>
          </a:p>
        </p:txBody>
      </p:sp>
      <p:grpSp>
        <p:nvGrpSpPr>
          <p:cNvPr id="7" name="Group 6">
            <a:extLst>
              <a:ext uri="{FF2B5EF4-FFF2-40B4-BE49-F238E27FC236}">
                <a16:creationId xmlns:a16="http://schemas.microsoft.com/office/drawing/2014/main" id="{61295A56-0207-4101-B6E6-C6C12C98889E}"/>
              </a:ext>
            </a:extLst>
          </p:cNvPr>
          <p:cNvGrpSpPr/>
          <p:nvPr/>
        </p:nvGrpSpPr>
        <p:grpSpPr>
          <a:xfrm>
            <a:off x="178171" y="3210018"/>
            <a:ext cx="11386407" cy="3566801"/>
            <a:chOff x="402064" y="1850883"/>
            <a:chExt cx="11386407" cy="3566801"/>
          </a:xfrm>
        </p:grpSpPr>
        <p:sp>
          <p:nvSpPr>
            <p:cNvPr id="8" name="TextBox 7">
              <a:extLst>
                <a:ext uri="{FF2B5EF4-FFF2-40B4-BE49-F238E27FC236}">
                  <a16:creationId xmlns:a16="http://schemas.microsoft.com/office/drawing/2014/main" id="{CDC10E0E-E517-4A0B-A2A3-6FA051203A87}"/>
                </a:ext>
              </a:extLst>
            </p:cNvPr>
            <p:cNvSpPr txBox="1"/>
            <p:nvPr/>
          </p:nvSpPr>
          <p:spPr>
            <a:xfrm>
              <a:off x="4419520" y="3206333"/>
              <a:ext cx="3452676" cy="461665"/>
            </a:xfrm>
            <a:prstGeom prst="rect">
              <a:avLst/>
            </a:prstGeom>
            <a:noFill/>
            <a:ln>
              <a:solidFill>
                <a:schemeClr val="accent1">
                  <a:shade val="50000"/>
                </a:schemeClr>
              </a:solidFill>
            </a:ln>
          </p:spPr>
          <p:txBody>
            <a:bodyPr wrap="none" rtlCol="0">
              <a:spAutoFit/>
            </a:bodyPr>
            <a:lstStyle/>
            <a:p>
              <a:r>
                <a:rPr lang="en-GB" sz="2400" b="1" dirty="0">
                  <a:solidFill>
                    <a:srgbClr val="0070C0"/>
                  </a:solidFill>
                </a:rPr>
                <a:t>BRANCHES of CHEMISTRY</a:t>
              </a:r>
            </a:p>
          </p:txBody>
        </p:sp>
        <p:sp>
          <p:nvSpPr>
            <p:cNvPr id="9" name="TextBox 8">
              <a:extLst>
                <a:ext uri="{FF2B5EF4-FFF2-40B4-BE49-F238E27FC236}">
                  <a16:creationId xmlns:a16="http://schemas.microsoft.com/office/drawing/2014/main" id="{D176D9DD-9E68-46F8-9C6E-8AFD00E065D1}"/>
                </a:ext>
              </a:extLst>
            </p:cNvPr>
            <p:cNvSpPr txBox="1"/>
            <p:nvPr/>
          </p:nvSpPr>
          <p:spPr>
            <a:xfrm>
              <a:off x="6568176" y="2258671"/>
              <a:ext cx="1404872" cy="461665"/>
            </a:xfrm>
            <a:prstGeom prst="rect">
              <a:avLst/>
            </a:prstGeom>
            <a:noFill/>
            <a:ln>
              <a:solidFill>
                <a:schemeClr val="tx1"/>
              </a:solidFill>
            </a:ln>
          </p:spPr>
          <p:txBody>
            <a:bodyPr wrap="none" rtlCol="0">
              <a:spAutoFit/>
            </a:bodyPr>
            <a:lstStyle/>
            <a:p>
              <a:r>
                <a:rPr lang="en-GB" sz="2400" b="1" dirty="0">
                  <a:solidFill>
                    <a:srgbClr val="FF0000"/>
                  </a:solidFill>
                </a:rPr>
                <a:t>PHYSICAL</a:t>
              </a:r>
            </a:p>
          </p:txBody>
        </p:sp>
        <p:sp>
          <p:nvSpPr>
            <p:cNvPr id="10" name="TextBox 9">
              <a:extLst>
                <a:ext uri="{FF2B5EF4-FFF2-40B4-BE49-F238E27FC236}">
                  <a16:creationId xmlns:a16="http://schemas.microsoft.com/office/drawing/2014/main" id="{8835899F-9E97-43AA-8F35-BA7E42C4452D}"/>
                </a:ext>
              </a:extLst>
            </p:cNvPr>
            <p:cNvSpPr txBox="1"/>
            <p:nvPr/>
          </p:nvSpPr>
          <p:spPr>
            <a:xfrm>
              <a:off x="4188047" y="2264726"/>
              <a:ext cx="1392497" cy="461665"/>
            </a:xfrm>
            <a:prstGeom prst="rect">
              <a:avLst/>
            </a:prstGeom>
            <a:noFill/>
            <a:ln>
              <a:solidFill>
                <a:schemeClr val="accent1">
                  <a:shade val="50000"/>
                </a:schemeClr>
              </a:solidFill>
            </a:ln>
          </p:spPr>
          <p:txBody>
            <a:bodyPr wrap="none" rtlCol="0">
              <a:spAutoFit/>
            </a:bodyPr>
            <a:lstStyle/>
            <a:p>
              <a:r>
                <a:rPr lang="en-GB" sz="2400" b="1" dirty="0"/>
                <a:t>ORGANIC</a:t>
              </a:r>
            </a:p>
          </p:txBody>
        </p:sp>
        <p:sp>
          <p:nvSpPr>
            <p:cNvPr id="11" name="TextBox 10">
              <a:extLst>
                <a:ext uri="{FF2B5EF4-FFF2-40B4-BE49-F238E27FC236}">
                  <a16:creationId xmlns:a16="http://schemas.microsoft.com/office/drawing/2014/main" id="{85493295-EAE1-4838-9C54-8956F0ED212E}"/>
                </a:ext>
              </a:extLst>
            </p:cNvPr>
            <p:cNvSpPr txBox="1"/>
            <p:nvPr/>
          </p:nvSpPr>
          <p:spPr>
            <a:xfrm>
              <a:off x="6620312" y="4171189"/>
              <a:ext cx="1676228" cy="461665"/>
            </a:xfrm>
            <a:prstGeom prst="rect">
              <a:avLst/>
            </a:prstGeom>
            <a:noFill/>
            <a:ln>
              <a:solidFill>
                <a:schemeClr val="tx1"/>
              </a:solidFill>
            </a:ln>
          </p:spPr>
          <p:txBody>
            <a:bodyPr wrap="none" rtlCol="0">
              <a:spAutoFit/>
            </a:bodyPr>
            <a:lstStyle/>
            <a:p>
              <a:r>
                <a:rPr lang="en-GB" sz="2400" b="1" dirty="0">
                  <a:solidFill>
                    <a:srgbClr val="00B050"/>
                  </a:solidFill>
                </a:rPr>
                <a:t>INORGANIC</a:t>
              </a:r>
            </a:p>
          </p:txBody>
        </p:sp>
        <p:sp>
          <p:nvSpPr>
            <p:cNvPr id="12" name="TextBox 11">
              <a:extLst>
                <a:ext uri="{FF2B5EF4-FFF2-40B4-BE49-F238E27FC236}">
                  <a16:creationId xmlns:a16="http://schemas.microsoft.com/office/drawing/2014/main" id="{1FB93CA0-26F5-4403-AB3D-86604C09FCB9}"/>
                </a:ext>
              </a:extLst>
            </p:cNvPr>
            <p:cNvSpPr txBox="1"/>
            <p:nvPr/>
          </p:nvSpPr>
          <p:spPr>
            <a:xfrm>
              <a:off x="8129813" y="1859340"/>
              <a:ext cx="3285708" cy="1569660"/>
            </a:xfrm>
            <a:prstGeom prst="rect">
              <a:avLst/>
            </a:prstGeom>
            <a:noFill/>
            <a:ln w="19050">
              <a:solidFill>
                <a:srgbClr val="FF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Studies the behaviour of materials at an atomic and molecular level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Investigates the mechanism, rate, and energy transfer that occurs when matter undergoes change</a:t>
              </a:r>
            </a:p>
            <a:p>
              <a:endParaRPr lang="en-GB" sz="1600" dirty="0"/>
            </a:p>
          </p:txBody>
        </p:sp>
        <p:sp>
          <p:nvSpPr>
            <p:cNvPr id="13" name="TextBox 12">
              <a:extLst>
                <a:ext uri="{FF2B5EF4-FFF2-40B4-BE49-F238E27FC236}">
                  <a16:creationId xmlns:a16="http://schemas.microsoft.com/office/drawing/2014/main" id="{B3E48482-5F89-4EF3-99B0-F100A53A7110}"/>
                </a:ext>
              </a:extLst>
            </p:cNvPr>
            <p:cNvSpPr txBox="1"/>
            <p:nvPr/>
          </p:nvSpPr>
          <p:spPr>
            <a:xfrm>
              <a:off x="402064" y="1850883"/>
              <a:ext cx="3651906" cy="1815882"/>
            </a:xfrm>
            <a:prstGeom prst="rect">
              <a:avLst/>
            </a:prstGeom>
            <a:noFill/>
            <a:ln w="19050">
              <a:solidFill>
                <a:schemeClr val="tx1"/>
              </a:solidFill>
            </a:ln>
          </p:spPr>
          <p:txBody>
            <a:bodyPr wrap="square" rtlCol="0">
              <a:spAutoFit/>
            </a:bodyPr>
            <a:lstStyle/>
            <a:p>
              <a:pPr marL="0" lvl="1"/>
              <a:r>
                <a:rPr lang="en-GB" sz="1600" dirty="0">
                  <a:cs typeface="Calibri" panose="020F0502020204030204" pitchFamily="34" charset="0"/>
                </a:rPr>
                <a:t>Focused on organic compounds which contain carbon in covalent bonding</a:t>
              </a:r>
            </a:p>
            <a:p>
              <a:pPr marL="285750" lvl="1" indent="-285750">
                <a:buFont typeface="Arial" panose="020B0604020202020204" pitchFamily="34" charset="0"/>
                <a:buChar char="•"/>
              </a:pPr>
              <a:r>
                <a:rPr lang="en-GB" sz="1600" dirty="0">
                  <a:cs typeface="Calibri" panose="020F0502020204030204" pitchFamily="34" charset="0"/>
                </a:rPr>
                <a:t>structure: chemical composition and formula</a:t>
              </a:r>
            </a:p>
            <a:p>
              <a:pPr marL="285750" lvl="1" indent="-285750">
                <a:buFont typeface="Arial" panose="020B0604020202020204" pitchFamily="34" charset="0"/>
                <a:buChar char="•"/>
              </a:pPr>
              <a:r>
                <a:rPr lang="en-GB" sz="1600" dirty="0">
                  <a:cs typeface="Calibri" panose="020F0502020204030204" pitchFamily="34" charset="0"/>
                </a:rPr>
                <a:t>properties: physical and chemical (chemical reactivity)</a:t>
              </a:r>
            </a:p>
            <a:p>
              <a:pPr marL="285750" lvl="1" indent="-285750">
                <a:buFont typeface="Arial" panose="020B0604020202020204" pitchFamily="34" charset="0"/>
                <a:buChar char="•"/>
              </a:pPr>
              <a:r>
                <a:rPr lang="en-GB" sz="1600" dirty="0">
                  <a:cs typeface="Calibri" panose="020F0502020204030204" pitchFamily="34" charset="0"/>
                </a:rPr>
                <a:t>chemical synthesis, theoretical studies</a:t>
              </a:r>
              <a:endParaRPr lang="en-GB" sz="1600" dirty="0"/>
            </a:p>
          </p:txBody>
        </p:sp>
        <p:sp>
          <p:nvSpPr>
            <p:cNvPr id="14" name="TextBox 13">
              <a:extLst>
                <a:ext uri="{FF2B5EF4-FFF2-40B4-BE49-F238E27FC236}">
                  <a16:creationId xmlns:a16="http://schemas.microsoft.com/office/drawing/2014/main" id="{A5278BAE-4F41-4963-8710-EBFBAB42FA73}"/>
                </a:ext>
              </a:extLst>
            </p:cNvPr>
            <p:cNvSpPr txBox="1"/>
            <p:nvPr/>
          </p:nvSpPr>
          <p:spPr>
            <a:xfrm>
              <a:off x="8440525" y="4087909"/>
              <a:ext cx="3347946" cy="830997"/>
            </a:xfrm>
            <a:prstGeom prst="rect">
              <a:avLst/>
            </a:prstGeom>
            <a:noFill/>
            <a:ln w="19050">
              <a:solidFill>
                <a:srgbClr val="00B050"/>
              </a:solidFill>
            </a:ln>
          </p:spPr>
          <p:txBody>
            <a:bodyPr wrap="square" rtlCol="0">
              <a:spAutoFit/>
            </a:bodyPr>
            <a:lstStyle/>
            <a:p>
              <a:r>
                <a:rPr lang="en-GB" sz="1600" dirty="0"/>
                <a:t>Analyses the structure, synthesis and properties of inorganic compounds (contain metals)</a:t>
              </a:r>
            </a:p>
          </p:txBody>
        </p:sp>
        <p:sp>
          <p:nvSpPr>
            <p:cNvPr id="15" name="TextBox 14">
              <a:extLst>
                <a:ext uri="{FF2B5EF4-FFF2-40B4-BE49-F238E27FC236}">
                  <a16:creationId xmlns:a16="http://schemas.microsoft.com/office/drawing/2014/main" id="{46E1EBAC-751D-40CF-9BD4-09485FBAD763}"/>
                </a:ext>
              </a:extLst>
            </p:cNvPr>
            <p:cNvSpPr txBox="1"/>
            <p:nvPr/>
          </p:nvSpPr>
          <p:spPr>
            <a:xfrm>
              <a:off x="3719217" y="3848024"/>
              <a:ext cx="1812932" cy="1569660"/>
            </a:xfrm>
            <a:prstGeom prst="rect">
              <a:avLst/>
            </a:prstGeom>
            <a:noFill/>
            <a:ln>
              <a:solidFill>
                <a:schemeClr val="tx1"/>
              </a:solidFill>
            </a:ln>
          </p:spPr>
          <p:txBody>
            <a:bodyPr wrap="none" rtlCol="0">
              <a:spAutoFit/>
            </a:bodyPr>
            <a:lstStyle/>
            <a:p>
              <a:r>
                <a:rPr lang="en-GB" sz="2400" dirty="0"/>
                <a:t>Analytical</a:t>
              </a:r>
            </a:p>
            <a:p>
              <a:r>
                <a:rPr lang="en-GB" sz="2400" dirty="0"/>
                <a:t>Biochemistry</a:t>
              </a:r>
            </a:p>
            <a:p>
              <a:r>
                <a:rPr lang="en-GB" sz="2400" dirty="0"/>
                <a:t>Nuclear</a:t>
              </a:r>
            </a:p>
            <a:p>
              <a:r>
                <a:rPr lang="en-GB" sz="2400" dirty="0"/>
                <a:t>Quantum</a:t>
              </a:r>
            </a:p>
          </p:txBody>
        </p:sp>
        <p:sp>
          <p:nvSpPr>
            <p:cNvPr id="16" name="Arrow: Bent 15">
              <a:extLst>
                <a:ext uri="{FF2B5EF4-FFF2-40B4-BE49-F238E27FC236}">
                  <a16:creationId xmlns:a16="http://schemas.microsoft.com/office/drawing/2014/main" id="{D6716B27-A30C-4677-97C0-867FFEEB84AF}"/>
                </a:ext>
              </a:extLst>
            </p:cNvPr>
            <p:cNvSpPr/>
            <p:nvPr/>
          </p:nvSpPr>
          <p:spPr>
            <a:xfrm>
              <a:off x="6361908" y="2436873"/>
              <a:ext cx="176059"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Arrow: Bent 16">
              <a:extLst>
                <a:ext uri="{FF2B5EF4-FFF2-40B4-BE49-F238E27FC236}">
                  <a16:creationId xmlns:a16="http://schemas.microsoft.com/office/drawing/2014/main" id="{ADBF7290-7B2E-4DF0-9796-833B4D93D9AA}"/>
                </a:ext>
              </a:extLst>
            </p:cNvPr>
            <p:cNvSpPr/>
            <p:nvPr/>
          </p:nvSpPr>
          <p:spPr>
            <a:xfrm rot="10800000">
              <a:off x="5618909" y="3676085"/>
              <a:ext cx="176059"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8" name="Arrow: Bent 17">
              <a:extLst>
                <a:ext uri="{FF2B5EF4-FFF2-40B4-BE49-F238E27FC236}">
                  <a16:creationId xmlns:a16="http://schemas.microsoft.com/office/drawing/2014/main" id="{F3C449A2-4FC5-4055-95A3-69FBC47CC713}"/>
                </a:ext>
              </a:extLst>
            </p:cNvPr>
            <p:cNvSpPr/>
            <p:nvPr/>
          </p:nvSpPr>
          <p:spPr>
            <a:xfrm flipH="1">
              <a:off x="5587093" y="2421712"/>
              <a:ext cx="176058"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Bent 18">
              <a:extLst>
                <a:ext uri="{FF2B5EF4-FFF2-40B4-BE49-F238E27FC236}">
                  <a16:creationId xmlns:a16="http://schemas.microsoft.com/office/drawing/2014/main" id="{F9C32297-5A68-4ABD-8C34-3F5CD23B223D}"/>
                </a:ext>
              </a:extLst>
            </p:cNvPr>
            <p:cNvSpPr/>
            <p:nvPr/>
          </p:nvSpPr>
          <p:spPr>
            <a:xfrm rot="10800000" flipH="1">
              <a:off x="6382614" y="3669165"/>
              <a:ext cx="176058" cy="7613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Footer Placeholder 2">
            <a:extLst>
              <a:ext uri="{FF2B5EF4-FFF2-40B4-BE49-F238E27FC236}">
                <a16:creationId xmlns:a16="http://schemas.microsoft.com/office/drawing/2014/main" id="{03F6C7C0-0739-4A34-B07D-E8BFB7189135}"/>
              </a:ext>
            </a:extLst>
          </p:cNvPr>
          <p:cNvSpPr>
            <a:spLocks noGrp="1"/>
          </p:cNvSpPr>
          <p:nvPr>
            <p:ph type="ftr" sz="quarter" idx="11"/>
          </p:nvPr>
        </p:nvSpPr>
        <p:spPr>
          <a:xfrm>
            <a:off x="0" y="6492875"/>
            <a:ext cx="6672887" cy="365125"/>
          </a:xfrm>
        </p:spPr>
        <p:txBody>
          <a:bodyPr/>
          <a:lstStyle/>
          <a:p>
            <a:r>
              <a:rPr lang="en-GB" dirty="0"/>
              <a:t>ACDB4011, T2 2024</a:t>
            </a:r>
          </a:p>
        </p:txBody>
      </p:sp>
    </p:spTree>
    <p:extLst>
      <p:ext uri="{BB962C8B-B14F-4D97-AF65-F5344CB8AC3E}">
        <p14:creationId xmlns:p14="http://schemas.microsoft.com/office/powerpoint/2010/main" val="23313769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504FFC9-FBE4-4994-A424-9BC5DDA463E5}"/>
              </a:ext>
            </a:extLst>
          </p:cNvPr>
          <p:cNvPicPr>
            <a:picLocks noChangeAspect="1"/>
          </p:cNvPicPr>
          <p:nvPr/>
        </p:nvPicPr>
        <p:blipFill>
          <a:blip r:embed="rId3"/>
          <a:stretch>
            <a:fillRect/>
          </a:stretch>
        </p:blipFill>
        <p:spPr>
          <a:xfrm>
            <a:off x="1028282" y="1327127"/>
            <a:ext cx="10135436" cy="1316403"/>
          </a:xfrm>
          <a:prstGeom prst="rect">
            <a:avLst/>
          </a:prstGeom>
        </p:spPr>
      </p:pic>
      <p:grpSp>
        <p:nvGrpSpPr>
          <p:cNvPr id="3" name="Group 2">
            <a:extLst>
              <a:ext uri="{FF2B5EF4-FFF2-40B4-BE49-F238E27FC236}">
                <a16:creationId xmlns:a16="http://schemas.microsoft.com/office/drawing/2014/main" id="{1178B1CC-4C6B-4992-8678-4C79A55BCE83}"/>
              </a:ext>
            </a:extLst>
          </p:cNvPr>
          <p:cNvGrpSpPr/>
          <p:nvPr/>
        </p:nvGrpSpPr>
        <p:grpSpPr>
          <a:xfrm>
            <a:off x="1114793" y="2791868"/>
            <a:ext cx="10031157" cy="4099173"/>
            <a:chOff x="1027267" y="2238398"/>
            <a:chExt cx="10031157" cy="4099173"/>
          </a:xfrm>
        </p:grpSpPr>
        <p:grpSp>
          <p:nvGrpSpPr>
            <p:cNvPr id="5" name="Group 4">
              <a:extLst>
                <a:ext uri="{FF2B5EF4-FFF2-40B4-BE49-F238E27FC236}">
                  <a16:creationId xmlns:a16="http://schemas.microsoft.com/office/drawing/2014/main" id="{7480E823-7E7D-4BD9-A8CF-2D0AD998D2AE}"/>
                </a:ext>
              </a:extLst>
            </p:cNvPr>
            <p:cNvGrpSpPr/>
            <p:nvPr/>
          </p:nvGrpSpPr>
          <p:grpSpPr>
            <a:xfrm>
              <a:off x="1028281" y="2238398"/>
              <a:ext cx="10030143" cy="4099173"/>
              <a:chOff x="342404" y="2648522"/>
              <a:chExt cx="8550076" cy="3336557"/>
            </a:xfrm>
          </p:grpSpPr>
          <p:sp>
            <p:nvSpPr>
              <p:cNvPr id="4" name="TextBox 3">
                <a:extLst>
                  <a:ext uri="{FF2B5EF4-FFF2-40B4-BE49-F238E27FC236}">
                    <a16:creationId xmlns:a16="http://schemas.microsoft.com/office/drawing/2014/main" id="{92A56B3B-0268-466D-98E3-FDC822CED246}"/>
                  </a:ext>
                </a:extLst>
              </p:cNvPr>
              <p:cNvSpPr txBox="1"/>
              <p:nvPr/>
            </p:nvSpPr>
            <p:spPr>
              <a:xfrm>
                <a:off x="2123243" y="5609303"/>
                <a:ext cx="5009719" cy="375776"/>
              </a:xfrm>
              <a:prstGeom prst="rect">
                <a:avLst/>
              </a:prstGeom>
              <a:noFill/>
            </p:spPr>
            <p:txBody>
              <a:bodyPr wrap="none" rtlCol="0">
                <a:spAutoFit/>
              </a:bodyPr>
              <a:lstStyle/>
              <a:p>
                <a:r>
                  <a:rPr lang="en-GB" sz="2400" b="1" dirty="0">
                    <a:solidFill>
                      <a:srgbClr val="0000FF"/>
                    </a:solidFill>
                    <a:cs typeface="Calibri" panose="020F0502020204030204" pitchFamily="34" charset="0"/>
                  </a:rPr>
                  <a:t>OME effects…Obtaining energy to do work !</a:t>
                </a:r>
              </a:p>
            </p:txBody>
          </p:sp>
          <p:pic>
            <p:nvPicPr>
              <p:cNvPr id="10" name="Picture 9">
                <a:extLst>
                  <a:ext uri="{FF2B5EF4-FFF2-40B4-BE49-F238E27FC236}">
                    <a16:creationId xmlns:a16="http://schemas.microsoft.com/office/drawing/2014/main" id="{EAEAC8D9-EA5D-466F-B982-F6896346BC09}"/>
                  </a:ext>
                </a:extLst>
              </p:cNvPr>
              <p:cNvPicPr>
                <a:picLocks noChangeAspect="1"/>
              </p:cNvPicPr>
              <p:nvPr/>
            </p:nvPicPr>
            <p:blipFill rotWithShape="1">
              <a:blip r:embed="rId4"/>
              <a:srcRect l="788" t="2951" r="70862" b="22181"/>
              <a:stretch/>
            </p:blipFill>
            <p:spPr>
              <a:xfrm>
                <a:off x="342404" y="2648522"/>
                <a:ext cx="2664296" cy="2516280"/>
              </a:xfrm>
              <a:prstGeom prst="rect">
                <a:avLst/>
              </a:prstGeom>
            </p:spPr>
          </p:pic>
          <p:pic>
            <p:nvPicPr>
              <p:cNvPr id="11" name="Picture 10">
                <a:extLst>
                  <a:ext uri="{FF2B5EF4-FFF2-40B4-BE49-F238E27FC236}">
                    <a16:creationId xmlns:a16="http://schemas.microsoft.com/office/drawing/2014/main" id="{07344321-4C93-4727-B519-1C7697DD19CF}"/>
                  </a:ext>
                </a:extLst>
              </p:cNvPr>
              <p:cNvPicPr>
                <a:picLocks noChangeAspect="1"/>
              </p:cNvPicPr>
              <p:nvPr/>
            </p:nvPicPr>
            <p:blipFill rotWithShape="1">
              <a:blip r:embed="rId4"/>
              <a:srcRect l="35825" t="1556" r="35825" b="21374"/>
              <a:stretch/>
            </p:blipFill>
            <p:spPr>
              <a:xfrm>
                <a:off x="3347866" y="2648681"/>
                <a:ext cx="2592288" cy="2520281"/>
              </a:xfrm>
              <a:prstGeom prst="rect">
                <a:avLst/>
              </a:prstGeom>
            </p:spPr>
          </p:pic>
          <p:pic>
            <p:nvPicPr>
              <p:cNvPr id="12" name="Picture 11">
                <a:extLst>
                  <a:ext uri="{FF2B5EF4-FFF2-40B4-BE49-F238E27FC236}">
                    <a16:creationId xmlns:a16="http://schemas.microsoft.com/office/drawing/2014/main" id="{9E1E2A28-5F64-485A-BADE-E95EA509B376}"/>
                  </a:ext>
                </a:extLst>
              </p:cNvPr>
              <p:cNvPicPr>
                <a:picLocks noChangeAspect="1"/>
              </p:cNvPicPr>
              <p:nvPr/>
            </p:nvPicPr>
            <p:blipFill rotWithShape="1">
              <a:blip r:embed="rId4"/>
              <a:srcRect l="70475" t="1556" r="388" b="21374"/>
              <a:stretch/>
            </p:blipFill>
            <p:spPr>
              <a:xfrm>
                <a:off x="6228184" y="2654677"/>
                <a:ext cx="2664296" cy="2520281"/>
              </a:xfrm>
              <a:prstGeom prst="rect">
                <a:avLst/>
              </a:prstGeom>
            </p:spPr>
          </p:pic>
          <p:sp>
            <p:nvSpPr>
              <p:cNvPr id="13" name="TextBox 12">
                <a:extLst>
                  <a:ext uri="{FF2B5EF4-FFF2-40B4-BE49-F238E27FC236}">
                    <a16:creationId xmlns:a16="http://schemas.microsoft.com/office/drawing/2014/main" id="{DDA22EC9-A6AB-4294-8B4C-CFB7C226DAA9}"/>
                  </a:ext>
                </a:extLst>
              </p:cNvPr>
              <p:cNvSpPr txBox="1"/>
              <p:nvPr/>
            </p:nvSpPr>
            <p:spPr>
              <a:xfrm>
                <a:off x="1010947" y="5134292"/>
                <a:ext cx="1246759" cy="375776"/>
              </a:xfrm>
              <a:prstGeom prst="rect">
                <a:avLst/>
              </a:prstGeom>
              <a:noFill/>
            </p:spPr>
            <p:txBody>
              <a:bodyPr wrap="none" rtlCol="0">
                <a:spAutoFit/>
              </a:bodyPr>
              <a:lstStyle/>
              <a:p>
                <a:r>
                  <a:rPr lang="en-GB" sz="2400" dirty="0"/>
                  <a:t>explosives</a:t>
                </a:r>
              </a:p>
            </p:txBody>
          </p:sp>
          <p:sp>
            <p:nvSpPr>
              <p:cNvPr id="14" name="TextBox 13">
                <a:extLst>
                  <a:ext uri="{FF2B5EF4-FFF2-40B4-BE49-F238E27FC236}">
                    <a16:creationId xmlns:a16="http://schemas.microsoft.com/office/drawing/2014/main" id="{46384491-51E5-43DE-9B91-C1D808DC4CD7}"/>
                  </a:ext>
                </a:extLst>
              </p:cNvPr>
              <p:cNvSpPr txBox="1"/>
              <p:nvPr/>
            </p:nvSpPr>
            <p:spPr>
              <a:xfrm>
                <a:off x="3941058" y="5153192"/>
                <a:ext cx="1361432" cy="375776"/>
              </a:xfrm>
              <a:prstGeom prst="rect">
                <a:avLst/>
              </a:prstGeom>
              <a:noFill/>
            </p:spPr>
            <p:txBody>
              <a:bodyPr wrap="none" rtlCol="0">
                <a:spAutoFit/>
              </a:bodyPr>
              <a:lstStyle/>
              <a:p>
                <a:r>
                  <a:rPr lang="en-GB" sz="2400" dirty="0"/>
                  <a:t>propellants</a:t>
                </a:r>
              </a:p>
            </p:txBody>
          </p:sp>
          <p:sp>
            <p:nvSpPr>
              <p:cNvPr id="15" name="TextBox 14">
                <a:extLst>
                  <a:ext uri="{FF2B5EF4-FFF2-40B4-BE49-F238E27FC236}">
                    <a16:creationId xmlns:a16="http://schemas.microsoft.com/office/drawing/2014/main" id="{B350495B-F5DC-4481-BB60-3865A2094486}"/>
                  </a:ext>
                </a:extLst>
              </p:cNvPr>
              <p:cNvSpPr txBox="1"/>
              <p:nvPr/>
            </p:nvSpPr>
            <p:spPr>
              <a:xfrm>
                <a:off x="6910516" y="5147900"/>
                <a:ext cx="1522511" cy="375776"/>
              </a:xfrm>
              <a:prstGeom prst="rect">
                <a:avLst/>
              </a:prstGeom>
              <a:noFill/>
            </p:spPr>
            <p:txBody>
              <a:bodyPr wrap="none" rtlCol="0">
                <a:spAutoFit/>
              </a:bodyPr>
              <a:lstStyle/>
              <a:p>
                <a:r>
                  <a:rPr lang="en-GB" sz="2400" dirty="0"/>
                  <a:t>pyrotechnics</a:t>
                </a:r>
              </a:p>
            </p:txBody>
          </p:sp>
        </p:grpSp>
        <p:pic>
          <p:nvPicPr>
            <p:cNvPr id="1026" name="Picture 2" descr="gun powder explosion">
              <a:extLst>
                <a:ext uri="{FF2B5EF4-FFF2-40B4-BE49-F238E27FC236}">
                  <a16:creationId xmlns:a16="http://schemas.microsoft.com/office/drawing/2014/main" id="{99C913E7-F9FF-4C00-806C-0772C2305C8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1847" r="27147" b="27778"/>
            <a:stretch/>
          </p:blipFill>
          <p:spPr bwMode="auto">
            <a:xfrm>
              <a:off x="1027267" y="2238398"/>
              <a:ext cx="3273257" cy="3091410"/>
            </a:xfrm>
            <a:prstGeom prst="rect">
              <a:avLst/>
            </a:prstGeom>
            <a:noFill/>
            <a:extLst>
              <a:ext uri="{909E8E84-426E-40DD-AFC4-6F175D3DCCD1}">
                <a14:hiddenFill xmlns:a14="http://schemas.microsoft.com/office/drawing/2010/main">
                  <a:solidFill>
                    <a:srgbClr val="FFFFFF"/>
                  </a:solidFill>
                </a14:hiddenFill>
              </a:ext>
            </a:extLst>
          </p:spPr>
        </p:pic>
      </p:grpSp>
      <p:sp>
        <p:nvSpPr>
          <p:cNvPr id="22" name="TextBox 21">
            <a:extLst>
              <a:ext uri="{FF2B5EF4-FFF2-40B4-BE49-F238E27FC236}">
                <a16:creationId xmlns:a16="http://schemas.microsoft.com/office/drawing/2014/main" id="{45A11663-887A-4C0D-B602-75AD19D75E76}"/>
              </a:ext>
            </a:extLst>
          </p:cNvPr>
          <p:cNvSpPr txBox="1"/>
          <p:nvPr/>
        </p:nvSpPr>
        <p:spPr>
          <a:xfrm>
            <a:off x="1900079" y="483206"/>
            <a:ext cx="9380120" cy="830997"/>
          </a:xfrm>
          <a:prstGeom prst="rect">
            <a:avLst/>
          </a:prstGeom>
          <a:noFill/>
        </p:spPr>
        <p:txBody>
          <a:bodyPr wrap="square">
            <a:spAutoFit/>
          </a:bodyPr>
          <a:lstStyle/>
          <a:p>
            <a:r>
              <a:rPr lang="en-GB" sz="2400" b="1" dirty="0">
                <a:solidFill>
                  <a:srgbClr val="0000FF"/>
                </a:solidFill>
                <a:cs typeface="Calibri" panose="020F0502020204030204" pitchFamily="34" charset="0"/>
              </a:rPr>
              <a:t>All materials are made up of chemical elements in  different proportions</a:t>
            </a:r>
          </a:p>
          <a:p>
            <a:r>
              <a:rPr lang="en-GB" sz="2400" b="1" dirty="0">
                <a:solidFill>
                  <a:srgbClr val="0000FF"/>
                </a:solidFill>
                <a:cs typeface="Calibri" panose="020F0502020204030204" pitchFamily="34" charset="0"/>
              </a:rPr>
              <a:t>	Chemical properties control their behaviour</a:t>
            </a:r>
          </a:p>
        </p:txBody>
      </p:sp>
      <p:sp>
        <p:nvSpPr>
          <p:cNvPr id="16" name="Title 1">
            <a:extLst>
              <a:ext uri="{FF2B5EF4-FFF2-40B4-BE49-F238E27FC236}">
                <a16:creationId xmlns:a16="http://schemas.microsoft.com/office/drawing/2014/main" id="{2720C7F3-12B7-4C3D-9BE7-FCC12DC1611A}"/>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Why do </a:t>
            </a:r>
            <a:r>
              <a:rPr lang="en-GB" dirty="0" err="1">
                <a:effectLst>
                  <a:outerShdw blurRad="38100" dist="38100" dir="2700000" algn="tl">
                    <a:srgbClr val="000000">
                      <a:alpha val="43137"/>
                    </a:srgbClr>
                  </a:outerShdw>
                </a:effectLst>
              </a:rPr>
              <a:t>ome</a:t>
            </a:r>
            <a:r>
              <a:rPr lang="en-GB" dirty="0">
                <a:effectLst>
                  <a:outerShdw blurRad="38100" dist="38100" dir="2700000" algn="tl">
                    <a:srgbClr val="000000">
                      <a:alpha val="43137"/>
                    </a:srgbClr>
                  </a:outerShdw>
                </a:effectLst>
              </a:rPr>
              <a:t> specialists need chemistry?</a:t>
            </a:r>
          </a:p>
        </p:txBody>
      </p:sp>
      <p:sp>
        <p:nvSpPr>
          <p:cNvPr id="6" name="Footer Placeholder 5">
            <a:extLst>
              <a:ext uri="{FF2B5EF4-FFF2-40B4-BE49-F238E27FC236}">
                <a16:creationId xmlns:a16="http://schemas.microsoft.com/office/drawing/2014/main" id="{C86FA81C-DF55-4473-A624-4EAB41E98F06}"/>
              </a:ext>
            </a:extLst>
          </p:cNvPr>
          <p:cNvSpPr>
            <a:spLocks noGrp="1"/>
          </p:cNvSpPr>
          <p:nvPr>
            <p:ph type="ftr" sz="quarter" idx="11"/>
          </p:nvPr>
        </p:nvSpPr>
        <p:spPr>
          <a:xfrm>
            <a:off x="0" y="6492875"/>
            <a:ext cx="6672887" cy="365125"/>
          </a:xfrm>
        </p:spPr>
        <p:txBody>
          <a:bodyPr/>
          <a:lstStyle/>
          <a:p>
            <a:r>
              <a:rPr lang="en-GB" dirty="0"/>
              <a:t>ACDB4011, T2 2024</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86B1FD-3000-4F8B-9507-988DD0539F46}"/>
              </a:ext>
            </a:extLst>
          </p:cNvPr>
          <p:cNvSpPr txBox="1"/>
          <p:nvPr/>
        </p:nvSpPr>
        <p:spPr>
          <a:xfrm>
            <a:off x="997995" y="847726"/>
            <a:ext cx="6810375" cy="523220"/>
          </a:xfrm>
          <a:prstGeom prst="rect">
            <a:avLst/>
          </a:prstGeom>
          <a:noFill/>
        </p:spPr>
        <p:txBody>
          <a:bodyPr wrap="square" rtlCol="0">
            <a:spAutoFit/>
          </a:bodyPr>
          <a:lstStyle/>
          <a:p>
            <a:r>
              <a:rPr lang="en-GB" sz="2800" b="1" dirty="0">
                <a:solidFill>
                  <a:srgbClr val="C00000"/>
                </a:solidFill>
              </a:rPr>
              <a:t>energy</a:t>
            </a:r>
            <a:r>
              <a:rPr lang="en-GB" sz="2800" b="1" dirty="0"/>
              <a:t> </a:t>
            </a:r>
            <a:r>
              <a:rPr lang="en-GB" sz="2800" b="1" dirty="0">
                <a:solidFill>
                  <a:srgbClr val="C00000"/>
                </a:solidFill>
              </a:rPr>
              <a:t>(E</a:t>
            </a:r>
            <a:r>
              <a:rPr lang="en-GB" sz="2800" b="1" baseline="-25000" dirty="0">
                <a:solidFill>
                  <a:srgbClr val="C00000"/>
                </a:solidFill>
              </a:rPr>
              <a:t>x</a:t>
            </a:r>
            <a:r>
              <a:rPr lang="en-GB" sz="2800" b="1" dirty="0">
                <a:solidFill>
                  <a:srgbClr val="C00000"/>
                </a:solidFill>
              </a:rPr>
              <a:t>) </a:t>
            </a:r>
            <a:r>
              <a:rPr lang="en-GB" sz="2800" b="1" dirty="0"/>
              <a:t>is the capacity to do </a:t>
            </a:r>
            <a:r>
              <a:rPr lang="en-GB" sz="2800" b="1" dirty="0">
                <a:solidFill>
                  <a:srgbClr val="0000FF"/>
                </a:solidFill>
              </a:rPr>
              <a:t>work</a:t>
            </a:r>
            <a:r>
              <a:rPr lang="en-GB" sz="2800" b="1" dirty="0"/>
              <a:t> </a:t>
            </a:r>
          </a:p>
        </p:txBody>
      </p:sp>
      <p:sp>
        <p:nvSpPr>
          <p:cNvPr id="5" name="TextBox 4">
            <a:extLst>
              <a:ext uri="{FF2B5EF4-FFF2-40B4-BE49-F238E27FC236}">
                <a16:creationId xmlns:a16="http://schemas.microsoft.com/office/drawing/2014/main" id="{C49CBF6C-9904-4C58-8353-8C8F9DD5BDC4}"/>
              </a:ext>
            </a:extLst>
          </p:cNvPr>
          <p:cNvSpPr txBox="1"/>
          <p:nvPr/>
        </p:nvSpPr>
        <p:spPr>
          <a:xfrm>
            <a:off x="1628003" y="1789355"/>
            <a:ext cx="7758855" cy="523220"/>
          </a:xfrm>
          <a:prstGeom prst="rect">
            <a:avLst/>
          </a:prstGeom>
          <a:noFill/>
        </p:spPr>
        <p:txBody>
          <a:bodyPr wrap="none" rtlCol="0">
            <a:spAutoFit/>
          </a:bodyPr>
          <a:lstStyle/>
          <a:p>
            <a:r>
              <a:rPr lang="en-GB" sz="2800" b="1" dirty="0">
                <a:solidFill>
                  <a:srgbClr val="0000FF"/>
                </a:solidFill>
              </a:rPr>
              <a:t>work (W)</a:t>
            </a:r>
            <a:r>
              <a:rPr lang="en-GB" sz="2800" dirty="0">
                <a:solidFill>
                  <a:srgbClr val="00B0F0"/>
                </a:solidFill>
              </a:rPr>
              <a:t> </a:t>
            </a:r>
            <a:r>
              <a:rPr lang="en-GB" sz="2800" dirty="0"/>
              <a:t>is done when </a:t>
            </a:r>
            <a:r>
              <a:rPr lang="en-GB" sz="2800" u="sng" dirty="0"/>
              <a:t>motion</a:t>
            </a:r>
            <a:r>
              <a:rPr lang="en-GB" sz="2800" dirty="0"/>
              <a:t> occurs against a force</a:t>
            </a:r>
          </a:p>
        </p:txBody>
      </p:sp>
      <p:sp>
        <p:nvSpPr>
          <p:cNvPr id="6" name="TextBox 5">
            <a:extLst>
              <a:ext uri="{FF2B5EF4-FFF2-40B4-BE49-F238E27FC236}">
                <a16:creationId xmlns:a16="http://schemas.microsoft.com/office/drawing/2014/main" id="{4676294A-EAF9-40E4-ADE6-94535562EFCA}"/>
              </a:ext>
            </a:extLst>
          </p:cNvPr>
          <p:cNvSpPr txBox="1"/>
          <p:nvPr/>
        </p:nvSpPr>
        <p:spPr>
          <a:xfrm>
            <a:off x="3254945" y="2535313"/>
            <a:ext cx="5132919" cy="461665"/>
          </a:xfrm>
          <a:prstGeom prst="rect">
            <a:avLst/>
          </a:prstGeom>
          <a:noFill/>
        </p:spPr>
        <p:txBody>
          <a:bodyPr wrap="square" rtlCol="0">
            <a:spAutoFit/>
          </a:bodyPr>
          <a:lstStyle/>
          <a:p>
            <a:r>
              <a:rPr lang="en-GB" sz="2400" dirty="0"/>
              <a:t>the unit for energy is the </a:t>
            </a:r>
            <a:r>
              <a:rPr lang="en-GB" sz="2400" b="1" dirty="0">
                <a:solidFill>
                  <a:srgbClr val="C00000"/>
                </a:solidFill>
              </a:rPr>
              <a:t>Joule</a:t>
            </a:r>
            <a:r>
              <a:rPr lang="en-GB" sz="2400" dirty="0"/>
              <a:t>, </a:t>
            </a:r>
            <a:r>
              <a:rPr lang="en-GB" sz="2400" b="1" dirty="0">
                <a:solidFill>
                  <a:srgbClr val="C00000"/>
                </a:solidFill>
              </a:rPr>
              <a:t>J</a:t>
            </a:r>
            <a:endParaRPr lang="en-GB" sz="2400" b="1" baseline="30000" dirty="0">
              <a:solidFill>
                <a:srgbClr val="C00000"/>
              </a:solidFill>
            </a:endParaRPr>
          </a:p>
        </p:txBody>
      </p:sp>
      <p:sp>
        <p:nvSpPr>
          <p:cNvPr id="17" name="Title 1">
            <a:extLst>
              <a:ext uri="{FF2B5EF4-FFF2-40B4-BE49-F238E27FC236}">
                <a16:creationId xmlns:a16="http://schemas.microsoft.com/office/drawing/2014/main" id="{04E9E83D-D409-4C38-82BE-9277764C9CBD}"/>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WHAT IS Energy?</a:t>
            </a:r>
          </a:p>
        </p:txBody>
      </p:sp>
      <p:sp>
        <p:nvSpPr>
          <p:cNvPr id="18" name="TextBox 17">
            <a:extLst>
              <a:ext uri="{FF2B5EF4-FFF2-40B4-BE49-F238E27FC236}">
                <a16:creationId xmlns:a16="http://schemas.microsoft.com/office/drawing/2014/main" id="{FAABB6F1-FE13-4DEB-8A73-A5DA3D270ECF}"/>
              </a:ext>
            </a:extLst>
          </p:cNvPr>
          <p:cNvSpPr txBox="1"/>
          <p:nvPr/>
        </p:nvSpPr>
        <p:spPr>
          <a:xfrm>
            <a:off x="3254945" y="2996979"/>
            <a:ext cx="4276393" cy="461665"/>
          </a:xfrm>
          <a:prstGeom prst="rect">
            <a:avLst/>
          </a:prstGeom>
          <a:noFill/>
        </p:spPr>
        <p:txBody>
          <a:bodyPr wrap="square" rtlCol="0">
            <a:spAutoFit/>
          </a:bodyPr>
          <a:lstStyle/>
          <a:p>
            <a:r>
              <a:rPr lang="en-GB" sz="2400" dirty="0"/>
              <a:t>the unit for work is the </a:t>
            </a:r>
            <a:r>
              <a:rPr lang="en-GB" sz="2400" b="1" dirty="0">
                <a:solidFill>
                  <a:srgbClr val="0000FF"/>
                </a:solidFill>
              </a:rPr>
              <a:t>Joule</a:t>
            </a:r>
            <a:r>
              <a:rPr lang="en-GB" sz="2400" dirty="0"/>
              <a:t>, </a:t>
            </a:r>
            <a:r>
              <a:rPr lang="en-GB" sz="2400" b="1" dirty="0">
                <a:solidFill>
                  <a:srgbClr val="0000FF"/>
                </a:solidFill>
              </a:rPr>
              <a:t>J</a:t>
            </a:r>
            <a:endParaRPr lang="en-GB" sz="2400" b="1" baseline="30000" dirty="0">
              <a:solidFill>
                <a:srgbClr val="C00000"/>
              </a:solidFill>
            </a:endParaRPr>
          </a:p>
        </p:txBody>
      </p:sp>
      <p:sp>
        <p:nvSpPr>
          <p:cNvPr id="3" name="Footer Placeholder 2">
            <a:extLst>
              <a:ext uri="{FF2B5EF4-FFF2-40B4-BE49-F238E27FC236}">
                <a16:creationId xmlns:a16="http://schemas.microsoft.com/office/drawing/2014/main" id="{F0C79DD9-9D69-468A-8DAE-83748BE3DEA9}"/>
              </a:ext>
            </a:extLst>
          </p:cNvPr>
          <p:cNvSpPr>
            <a:spLocks noGrp="1"/>
          </p:cNvSpPr>
          <p:nvPr>
            <p:ph type="ftr" sz="quarter" idx="11"/>
          </p:nvPr>
        </p:nvSpPr>
        <p:spPr>
          <a:xfrm>
            <a:off x="0" y="6506239"/>
            <a:ext cx="6672887" cy="365125"/>
          </a:xfrm>
        </p:spPr>
        <p:txBody>
          <a:bodyPr/>
          <a:lstStyle/>
          <a:p>
            <a:r>
              <a:rPr lang="en-GB" dirty="0"/>
              <a:t>ACDB4011, T2 2024</a:t>
            </a:r>
          </a:p>
        </p:txBody>
      </p:sp>
      <p:sp>
        <p:nvSpPr>
          <p:cNvPr id="37" name="TextBox 36">
            <a:extLst>
              <a:ext uri="{FF2B5EF4-FFF2-40B4-BE49-F238E27FC236}">
                <a16:creationId xmlns:a16="http://schemas.microsoft.com/office/drawing/2014/main" id="{46CC05D6-99C8-4308-8011-C78695228A71}"/>
              </a:ext>
            </a:extLst>
          </p:cNvPr>
          <p:cNvSpPr txBox="1"/>
          <p:nvPr/>
        </p:nvSpPr>
        <p:spPr>
          <a:xfrm>
            <a:off x="2372877" y="4992057"/>
            <a:ext cx="6348661" cy="523220"/>
          </a:xfrm>
          <a:prstGeom prst="rect">
            <a:avLst/>
          </a:prstGeom>
          <a:noFill/>
        </p:spPr>
        <p:txBody>
          <a:bodyPr wrap="none" rtlCol="0">
            <a:spAutoFit/>
          </a:bodyPr>
          <a:lstStyle/>
          <a:p>
            <a:r>
              <a:rPr lang="en-GB" sz="2800" b="1" dirty="0">
                <a:solidFill>
                  <a:srgbClr val="7030A0"/>
                </a:solidFill>
              </a:rPr>
              <a:t>power (P)</a:t>
            </a:r>
            <a:r>
              <a:rPr lang="en-GB" sz="2800" dirty="0">
                <a:solidFill>
                  <a:srgbClr val="00B0F0"/>
                </a:solidFill>
              </a:rPr>
              <a:t> </a:t>
            </a:r>
            <a:r>
              <a:rPr lang="en-GB" sz="2800" dirty="0"/>
              <a:t>is the rate at which work is done</a:t>
            </a: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3F603525-C66C-4E01-8803-CBEE16575019}"/>
                  </a:ext>
                </a:extLst>
              </p:cNvPr>
              <p:cNvSpPr txBox="1"/>
              <p:nvPr/>
            </p:nvSpPr>
            <p:spPr>
              <a:xfrm>
                <a:off x="3489157" y="5688644"/>
                <a:ext cx="2953309" cy="704167"/>
              </a:xfrm>
              <a:prstGeom prst="rect">
                <a:avLst/>
              </a:prstGeom>
              <a:noFill/>
            </p:spPr>
            <p:txBody>
              <a:bodyPr wrap="none" rtlCol="0">
                <a:spAutoFit/>
              </a:bodyPr>
              <a:lstStyle/>
              <a:p>
                <a14:m>
                  <m:oMath xmlns:m="http://schemas.openxmlformats.org/officeDocument/2006/math">
                    <m:r>
                      <a:rPr lang="en-GB" sz="2800" b="0" i="1" smtClean="0">
                        <a:latin typeface="Cambria Math" panose="02040503050406030204" pitchFamily="18" charset="0"/>
                      </a:rPr>
                      <m:t>𝑃</m:t>
                    </m:r>
                    <m:r>
                      <a:rPr lang="en-GB" sz="2800" b="0" i="1" smtClean="0">
                        <a:latin typeface="Cambria Math" panose="02040503050406030204" pitchFamily="18" charset="0"/>
                      </a:rPr>
                      <m:t>= </m:t>
                    </m:r>
                    <m:f>
                      <m:fPr>
                        <m:ctrlPr>
                          <a:rPr lang="en-GB" sz="2800" b="0" i="1" smtClean="0">
                            <a:latin typeface="Cambria Math" panose="02040503050406030204" pitchFamily="18" charset="0"/>
                          </a:rPr>
                        </m:ctrlPr>
                      </m:fPr>
                      <m:num>
                        <m:r>
                          <a:rPr lang="en-GB" sz="2800" b="0" i="1" smtClean="0">
                            <a:latin typeface="Cambria Math" panose="02040503050406030204" pitchFamily="18" charset="0"/>
                          </a:rPr>
                          <m:t>𝑊</m:t>
                        </m:r>
                      </m:num>
                      <m:den>
                        <m:r>
                          <a:rPr lang="en-GB" sz="2800" b="0" i="1" smtClean="0">
                            <a:latin typeface="Cambria Math" panose="02040503050406030204" pitchFamily="18" charset="0"/>
                            <a:ea typeface="Cambria Math" panose="02040503050406030204" pitchFamily="18" charset="0"/>
                          </a:rPr>
                          <m:t>∆</m:t>
                        </m:r>
                        <m:r>
                          <a:rPr lang="en-GB" sz="2800" b="0" i="1" smtClean="0">
                            <a:latin typeface="Cambria Math" panose="02040503050406030204" pitchFamily="18" charset="0"/>
                            <a:ea typeface="Cambria Math" panose="02040503050406030204" pitchFamily="18" charset="0"/>
                          </a:rPr>
                          <m:t>𝑡</m:t>
                        </m:r>
                      </m:den>
                    </m:f>
                    <m:r>
                      <a:rPr lang="en-GB" sz="2800" b="0" i="1" smtClean="0">
                        <a:latin typeface="Cambria Math" panose="02040503050406030204" pitchFamily="18" charset="0"/>
                      </a:rPr>
                      <m:t>      [</m:t>
                    </m:r>
                    <m:r>
                      <a:rPr lang="en-GB" sz="2800" b="0" i="1" smtClean="0">
                        <a:latin typeface="Cambria Math" panose="02040503050406030204" pitchFamily="18" charset="0"/>
                      </a:rPr>
                      <m:t>𝑊𝑎𝑡𝑡</m:t>
                    </m:r>
                    <m:r>
                      <a:rPr lang="en-GB" sz="2800" b="0" i="1" smtClean="0">
                        <a:latin typeface="Cambria Math" panose="02040503050406030204" pitchFamily="18" charset="0"/>
                      </a:rPr>
                      <m:t>]</m:t>
                    </m:r>
                  </m:oMath>
                </a14:m>
                <a:r>
                  <a:rPr lang="en-GB" sz="2800" dirty="0"/>
                  <a:t> </a:t>
                </a:r>
              </a:p>
            </p:txBody>
          </p:sp>
        </mc:Choice>
        <mc:Fallback xmlns="">
          <p:sp>
            <p:nvSpPr>
              <p:cNvPr id="9" name="TextBox 8">
                <a:extLst>
                  <a:ext uri="{FF2B5EF4-FFF2-40B4-BE49-F238E27FC236}">
                    <a16:creationId xmlns:a16="http://schemas.microsoft.com/office/drawing/2014/main" id="{3F603525-C66C-4E01-8803-CBEE16575019}"/>
                  </a:ext>
                </a:extLst>
              </p:cNvPr>
              <p:cNvSpPr txBox="1">
                <a:spLocks noRot="1" noChangeAspect="1" noMove="1" noResize="1" noEditPoints="1" noAdjustHandles="1" noChangeArrowheads="1" noChangeShapeType="1" noTextEdit="1"/>
              </p:cNvSpPr>
              <p:nvPr/>
            </p:nvSpPr>
            <p:spPr>
              <a:xfrm>
                <a:off x="3489157" y="5688644"/>
                <a:ext cx="2953309" cy="704167"/>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61" name="TextBox 60">
                <a:extLst>
                  <a:ext uri="{FF2B5EF4-FFF2-40B4-BE49-F238E27FC236}">
                    <a16:creationId xmlns:a16="http://schemas.microsoft.com/office/drawing/2014/main" id="{A4B4929D-5DD7-4E91-893C-EC8D282ED77D}"/>
                  </a:ext>
                </a:extLst>
              </p:cNvPr>
              <p:cNvSpPr txBox="1"/>
              <p:nvPr/>
            </p:nvSpPr>
            <p:spPr>
              <a:xfrm>
                <a:off x="9386858" y="6040727"/>
                <a:ext cx="2432608" cy="369332"/>
              </a:xfrm>
              <a:prstGeom prst="rect">
                <a:avLst/>
              </a:prstGeom>
              <a:noFill/>
            </p:spPr>
            <p:txBody>
              <a:bodyPr wrap="square">
                <a:spAutoFit/>
              </a:bodyPr>
              <a:lstStyle/>
              <a:p>
                <a14:m>
                  <m:oMath xmlns:m="http://schemas.openxmlformats.org/officeDocument/2006/math">
                    <m:r>
                      <a:rPr lang="en-GB" sz="1800" b="0" i="1" smtClean="0">
                        <a:latin typeface="Cambria Math" panose="02040503050406030204" pitchFamily="18" charset="0"/>
                        <a:ea typeface="Cambria Math" panose="02040503050406030204" pitchFamily="18" charset="0"/>
                      </a:rPr>
                      <m:t>∆</m:t>
                    </m:r>
                  </m:oMath>
                </a14:m>
                <a:r>
                  <a:rPr lang="en-GB" dirty="0"/>
                  <a:t> - delta (final – initial)  </a:t>
                </a:r>
              </a:p>
            </p:txBody>
          </p:sp>
        </mc:Choice>
        <mc:Fallback xmlns="">
          <p:sp>
            <p:nvSpPr>
              <p:cNvPr id="61" name="TextBox 60">
                <a:extLst>
                  <a:ext uri="{FF2B5EF4-FFF2-40B4-BE49-F238E27FC236}">
                    <a16:creationId xmlns:a16="http://schemas.microsoft.com/office/drawing/2014/main" id="{A4B4929D-5DD7-4E91-893C-EC8D282ED77D}"/>
                  </a:ext>
                </a:extLst>
              </p:cNvPr>
              <p:cNvSpPr txBox="1">
                <a:spLocks noRot="1" noChangeAspect="1" noMove="1" noResize="1" noEditPoints="1" noAdjustHandles="1" noChangeArrowheads="1" noChangeShapeType="1" noTextEdit="1"/>
              </p:cNvSpPr>
              <p:nvPr/>
            </p:nvSpPr>
            <p:spPr>
              <a:xfrm>
                <a:off x="9386858" y="6040727"/>
                <a:ext cx="2432608" cy="369332"/>
              </a:xfrm>
              <a:prstGeom prst="rect">
                <a:avLst/>
              </a:prstGeom>
              <a:blipFill>
                <a:blip r:embed="rId4"/>
                <a:stretch>
                  <a:fillRect t="-9836" r="-2506" b="-24590"/>
                </a:stretch>
              </a:blipFill>
            </p:spPr>
            <p:txBody>
              <a:bodyPr/>
              <a:lstStyle/>
              <a:p>
                <a:r>
                  <a:rPr lang="en-GB">
                    <a:noFill/>
                  </a:rPr>
                  <a:t> </a:t>
                </a:r>
              </a:p>
            </p:txBody>
          </p:sp>
        </mc:Fallback>
      </mc:AlternateContent>
    </p:spTree>
    <p:extLst>
      <p:ext uri="{BB962C8B-B14F-4D97-AF65-F5344CB8AC3E}">
        <p14:creationId xmlns:p14="http://schemas.microsoft.com/office/powerpoint/2010/main" val="3135851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18" grpId="0"/>
      <p:bldP spid="37" grpId="0"/>
      <p:bldP spid="9" grpId="0"/>
      <p:bldP spid="6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A2EF40F2-CC4A-41C4-8496-E13F314C7347}"/>
              </a:ext>
            </a:extLst>
          </p:cNvPr>
          <p:cNvSpPr/>
          <p:nvPr/>
        </p:nvSpPr>
        <p:spPr>
          <a:xfrm>
            <a:off x="4922792" y="1281733"/>
            <a:ext cx="1204051" cy="792383"/>
          </a:xfrm>
          <a:prstGeom prst="rect">
            <a:avLst/>
          </a:prstGeom>
          <a:solidFill>
            <a:srgbClr val="FFFF00"/>
          </a:solidFill>
          <a:ln w="19050">
            <a:solidFill>
              <a:srgbClr val="FF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endParaRPr>
          </a:p>
        </p:txBody>
      </p:sp>
      <p:sp>
        <p:nvSpPr>
          <p:cNvPr id="17" name="Title 1">
            <a:extLst>
              <a:ext uri="{FF2B5EF4-FFF2-40B4-BE49-F238E27FC236}">
                <a16:creationId xmlns:a16="http://schemas.microsoft.com/office/drawing/2014/main" id="{04E9E83D-D409-4C38-82BE-9277764C9CBD}"/>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WHAT IS work?</a:t>
            </a:r>
          </a:p>
        </p:txBody>
      </p:sp>
      <p:sp>
        <p:nvSpPr>
          <p:cNvPr id="3" name="Footer Placeholder 2">
            <a:extLst>
              <a:ext uri="{FF2B5EF4-FFF2-40B4-BE49-F238E27FC236}">
                <a16:creationId xmlns:a16="http://schemas.microsoft.com/office/drawing/2014/main" id="{F0C79DD9-9D69-468A-8DAE-83748BE3DEA9}"/>
              </a:ext>
            </a:extLst>
          </p:cNvPr>
          <p:cNvSpPr>
            <a:spLocks noGrp="1"/>
          </p:cNvSpPr>
          <p:nvPr>
            <p:ph type="ftr" sz="quarter" idx="11"/>
          </p:nvPr>
        </p:nvSpPr>
        <p:spPr>
          <a:xfrm>
            <a:off x="0" y="6506239"/>
            <a:ext cx="6672887" cy="365125"/>
          </a:xfrm>
        </p:spPr>
        <p:txBody>
          <a:bodyPr/>
          <a:lstStyle/>
          <a:p>
            <a:r>
              <a:rPr lang="en-GB" dirty="0"/>
              <a:t>ACDB4011, T2 2024</a:t>
            </a:r>
          </a:p>
        </p:txBody>
      </p:sp>
      <p:grpSp>
        <p:nvGrpSpPr>
          <p:cNvPr id="48" name="Group 47">
            <a:extLst>
              <a:ext uri="{FF2B5EF4-FFF2-40B4-BE49-F238E27FC236}">
                <a16:creationId xmlns:a16="http://schemas.microsoft.com/office/drawing/2014/main" id="{5971211B-CA6B-4CFA-875C-B62D325DD913}"/>
              </a:ext>
            </a:extLst>
          </p:cNvPr>
          <p:cNvGrpSpPr/>
          <p:nvPr/>
        </p:nvGrpSpPr>
        <p:grpSpPr>
          <a:xfrm>
            <a:off x="1927315" y="1359868"/>
            <a:ext cx="1426259" cy="461666"/>
            <a:chOff x="2106263" y="1733386"/>
            <a:chExt cx="1426259" cy="461666"/>
          </a:xfrm>
        </p:grpSpPr>
        <p:cxnSp>
          <p:nvCxnSpPr>
            <p:cNvPr id="49" name="Straight Arrow Connector 48">
              <a:extLst>
                <a:ext uri="{FF2B5EF4-FFF2-40B4-BE49-F238E27FC236}">
                  <a16:creationId xmlns:a16="http://schemas.microsoft.com/office/drawing/2014/main" id="{A42AE06C-2DC6-4B7F-AF14-3AD823BF9C84}"/>
                </a:ext>
              </a:extLst>
            </p:cNvPr>
            <p:cNvCxnSpPr>
              <a:cxnSpLocks/>
            </p:cNvCxnSpPr>
            <p:nvPr/>
          </p:nvCxnSpPr>
          <p:spPr>
            <a:xfrm>
              <a:off x="2106263" y="2195051"/>
              <a:ext cx="1426259" cy="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1A58BC20-820A-40DD-9693-2C1A13151911}"/>
                </a:ext>
              </a:extLst>
            </p:cNvPr>
            <p:cNvSpPr txBox="1"/>
            <p:nvPr/>
          </p:nvSpPr>
          <p:spPr>
            <a:xfrm>
              <a:off x="2766235" y="1733386"/>
              <a:ext cx="319318" cy="461665"/>
            </a:xfrm>
            <a:prstGeom prst="rect">
              <a:avLst/>
            </a:prstGeom>
            <a:noFill/>
          </p:spPr>
          <p:txBody>
            <a:bodyPr wrap="none" rtlCol="0">
              <a:spAutoFit/>
            </a:bodyPr>
            <a:lstStyle/>
            <a:p>
              <a:r>
                <a:rPr lang="en-GB" sz="2400" dirty="0"/>
                <a:t>F</a:t>
              </a:r>
            </a:p>
          </p:txBody>
        </p:sp>
      </p:grpSp>
      <p:grpSp>
        <p:nvGrpSpPr>
          <p:cNvPr id="12" name="Group 11">
            <a:extLst>
              <a:ext uri="{FF2B5EF4-FFF2-40B4-BE49-F238E27FC236}">
                <a16:creationId xmlns:a16="http://schemas.microsoft.com/office/drawing/2014/main" id="{36DA3240-60E4-41FD-A55E-AB3070957AE9}"/>
              </a:ext>
            </a:extLst>
          </p:cNvPr>
          <p:cNvGrpSpPr/>
          <p:nvPr/>
        </p:nvGrpSpPr>
        <p:grpSpPr>
          <a:xfrm>
            <a:off x="6118028" y="2008314"/>
            <a:ext cx="2881713" cy="461665"/>
            <a:chOff x="4276601" y="4088295"/>
            <a:chExt cx="2881713" cy="461665"/>
          </a:xfrm>
        </p:grpSpPr>
        <p:cxnSp>
          <p:nvCxnSpPr>
            <p:cNvPr id="44" name="Straight Connector 43">
              <a:extLst>
                <a:ext uri="{FF2B5EF4-FFF2-40B4-BE49-F238E27FC236}">
                  <a16:creationId xmlns:a16="http://schemas.microsoft.com/office/drawing/2014/main" id="{4AF7E3F8-874F-4788-B06D-901CA3A21033}"/>
                </a:ext>
              </a:extLst>
            </p:cNvPr>
            <p:cNvCxnSpPr/>
            <p:nvPr/>
          </p:nvCxnSpPr>
          <p:spPr>
            <a:xfrm>
              <a:off x="4276886" y="4166427"/>
              <a:ext cx="0" cy="121378"/>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0CEEAE43-8728-44B9-ACEC-D797B0C41AA8}"/>
                </a:ext>
              </a:extLst>
            </p:cNvPr>
            <p:cNvCxnSpPr/>
            <p:nvPr/>
          </p:nvCxnSpPr>
          <p:spPr>
            <a:xfrm>
              <a:off x="7153195" y="4188180"/>
              <a:ext cx="0" cy="121378"/>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29350884-AB43-4FF9-98B2-D7C5F30B8C66}"/>
                </a:ext>
              </a:extLst>
            </p:cNvPr>
            <p:cNvCxnSpPr>
              <a:cxnSpLocks/>
            </p:cNvCxnSpPr>
            <p:nvPr/>
          </p:nvCxnSpPr>
          <p:spPr>
            <a:xfrm>
              <a:off x="5673827" y="4305867"/>
              <a:ext cx="1484487"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8B518079-6462-4867-8CF1-1C2DA6C02BDC}"/>
                </a:ext>
              </a:extLst>
            </p:cNvPr>
            <p:cNvCxnSpPr>
              <a:cxnSpLocks/>
            </p:cNvCxnSpPr>
            <p:nvPr/>
          </p:nvCxnSpPr>
          <p:spPr>
            <a:xfrm flipH="1">
              <a:off x="4276601" y="4296550"/>
              <a:ext cx="1024085"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E8401010-F2DD-4274-BD36-76B5B5BF803D}"/>
                </a:ext>
              </a:extLst>
            </p:cNvPr>
            <p:cNvSpPr txBox="1"/>
            <p:nvPr/>
          </p:nvSpPr>
          <p:spPr>
            <a:xfrm>
              <a:off x="5323264" y="4088295"/>
              <a:ext cx="354584" cy="461665"/>
            </a:xfrm>
            <a:prstGeom prst="rect">
              <a:avLst/>
            </a:prstGeom>
            <a:noFill/>
          </p:spPr>
          <p:txBody>
            <a:bodyPr wrap="none" rtlCol="0">
              <a:spAutoFit/>
            </a:bodyPr>
            <a:lstStyle/>
            <a:p>
              <a:r>
                <a:rPr lang="en-GB" sz="2400" dirty="0"/>
                <a:t>d</a:t>
              </a:r>
            </a:p>
          </p:txBody>
        </p:sp>
      </p:grpSp>
      <p:sp>
        <p:nvSpPr>
          <p:cNvPr id="53" name="Rectangle 52">
            <a:extLst>
              <a:ext uri="{FF2B5EF4-FFF2-40B4-BE49-F238E27FC236}">
                <a16:creationId xmlns:a16="http://schemas.microsoft.com/office/drawing/2014/main" id="{CB283EFF-483E-44D3-8CF1-D9494C65355C}"/>
              </a:ext>
            </a:extLst>
          </p:cNvPr>
          <p:cNvSpPr/>
          <p:nvPr/>
        </p:nvSpPr>
        <p:spPr>
          <a:xfrm>
            <a:off x="6340599" y="1943807"/>
            <a:ext cx="1204051" cy="792383"/>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endParaRPr>
          </a:p>
        </p:txBody>
      </p:sp>
      <p:sp>
        <p:nvSpPr>
          <p:cNvPr id="55" name="Rectangle 54">
            <a:extLst>
              <a:ext uri="{FF2B5EF4-FFF2-40B4-BE49-F238E27FC236}">
                <a16:creationId xmlns:a16="http://schemas.microsoft.com/office/drawing/2014/main" id="{867E9184-D647-4709-B716-AB6FFAC24E0A}"/>
              </a:ext>
            </a:extLst>
          </p:cNvPr>
          <p:cNvSpPr/>
          <p:nvPr/>
        </p:nvSpPr>
        <p:spPr>
          <a:xfrm>
            <a:off x="4889620" y="1406481"/>
            <a:ext cx="1213837" cy="832666"/>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endParaRPr>
          </a:p>
        </p:txBody>
      </p:sp>
      <p:pic>
        <p:nvPicPr>
          <p:cNvPr id="11" name="Picture 10">
            <a:extLst>
              <a:ext uri="{FF2B5EF4-FFF2-40B4-BE49-F238E27FC236}">
                <a16:creationId xmlns:a16="http://schemas.microsoft.com/office/drawing/2014/main" id="{CB1CFA9A-8EB7-4D6C-A102-AF3FCAA32650}"/>
              </a:ext>
            </a:extLst>
          </p:cNvPr>
          <p:cNvPicPr>
            <a:picLocks noChangeAspect="1"/>
          </p:cNvPicPr>
          <p:nvPr/>
        </p:nvPicPr>
        <p:blipFill>
          <a:blip r:embed="rId3"/>
          <a:stretch>
            <a:fillRect/>
          </a:stretch>
        </p:blipFill>
        <p:spPr>
          <a:xfrm>
            <a:off x="4884502" y="1251181"/>
            <a:ext cx="1276405" cy="864333"/>
          </a:xfrm>
          <a:prstGeom prst="rect">
            <a:avLst/>
          </a:prstGeom>
          <a:ln>
            <a:noFill/>
          </a:ln>
        </p:spPr>
      </p:pic>
      <p:sp>
        <p:nvSpPr>
          <p:cNvPr id="52" name="Rectangle 51">
            <a:extLst>
              <a:ext uri="{FF2B5EF4-FFF2-40B4-BE49-F238E27FC236}">
                <a16:creationId xmlns:a16="http://schemas.microsoft.com/office/drawing/2014/main" id="{6FEA259E-57CC-4E7B-8B6F-92A1605255A8}"/>
              </a:ext>
            </a:extLst>
          </p:cNvPr>
          <p:cNvSpPr/>
          <p:nvPr/>
        </p:nvSpPr>
        <p:spPr>
          <a:xfrm>
            <a:off x="4911507" y="1277379"/>
            <a:ext cx="1204051" cy="792383"/>
          </a:xfrm>
          <a:prstGeom prst="rect">
            <a:avLst/>
          </a:prstGeom>
          <a:solidFill>
            <a:srgbClr val="FFFF00"/>
          </a:solid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endParaRPr>
          </a:p>
        </p:txBody>
      </p:sp>
      <p:grpSp>
        <p:nvGrpSpPr>
          <p:cNvPr id="57" name="Group 56">
            <a:extLst>
              <a:ext uri="{FF2B5EF4-FFF2-40B4-BE49-F238E27FC236}">
                <a16:creationId xmlns:a16="http://schemas.microsoft.com/office/drawing/2014/main" id="{8CB1A31B-F472-43F7-B8D3-D277611BB5FD}"/>
              </a:ext>
            </a:extLst>
          </p:cNvPr>
          <p:cNvGrpSpPr/>
          <p:nvPr/>
        </p:nvGrpSpPr>
        <p:grpSpPr>
          <a:xfrm>
            <a:off x="2047543" y="1341263"/>
            <a:ext cx="1426259" cy="461666"/>
            <a:chOff x="2106263" y="1733386"/>
            <a:chExt cx="1426259" cy="461666"/>
          </a:xfrm>
        </p:grpSpPr>
        <p:cxnSp>
          <p:nvCxnSpPr>
            <p:cNvPr id="58" name="Straight Arrow Connector 57">
              <a:extLst>
                <a:ext uri="{FF2B5EF4-FFF2-40B4-BE49-F238E27FC236}">
                  <a16:creationId xmlns:a16="http://schemas.microsoft.com/office/drawing/2014/main" id="{077E2741-909C-41B8-8303-E93069D2C69C}"/>
                </a:ext>
              </a:extLst>
            </p:cNvPr>
            <p:cNvCxnSpPr>
              <a:cxnSpLocks/>
            </p:cNvCxnSpPr>
            <p:nvPr/>
          </p:nvCxnSpPr>
          <p:spPr>
            <a:xfrm>
              <a:off x="2106263" y="2195051"/>
              <a:ext cx="1426259" cy="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E9F60ACA-8AEB-4BE5-800E-5EB2E170C032}"/>
                </a:ext>
              </a:extLst>
            </p:cNvPr>
            <p:cNvSpPr txBox="1"/>
            <p:nvPr/>
          </p:nvSpPr>
          <p:spPr>
            <a:xfrm>
              <a:off x="2766235" y="1733386"/>
              <a:ext cx="319318" cy="461665"/>
            </a:xfrm>
            <a:prstGeom prst="rect">
              <a:avLst/>
            </a:prstGeom>
            <a:noFill/>
          </p:spPr>
          <p:txBody>
            <a:bodyPr wrap="none" rtlCol="0">
              <a:spAutoFit/>
            </a:bodyPr>
            <a:lstStyle/>
            <a:p>
              <a:r>
                <a:rPr lang="en-GB" sz="2400" dirty="0"/>
                <a:t>F</a:t>
              </a:r>
            </a:p>
          </p:txBody>
        </p:sp>
      </p:grpSp>
      <p:pic>
        <p:nvPicPr>
          <p:cNvPr id="56" name="Picture 55">
            <a:extLst>
              <a:ext uri="{FF2B5EF4-FFF2-40B4-BE49-F238E27FC236}">
                <a16:creationId xmlns:a16="http://schemas.microsoft.com/office/drawing/2014/main" id="{74D24F3A-BFB8-4AD0-B671-127ABF97B328}"/>
              </a:ext>
            </a:extLst>
          </p:cNvPr>
          <p:cNvPicPr>
            <a:picLocks noChangeAspect="1"/>
          </p:cNvPicPr>
          <p:nvPr/>
        </p:nvPicPr>
        <p:blipFill>
          <a:blip r:embed="rId3"/>
          <a:stretch>
            <a:fillRect/>
          </a:stretch>
        </p:blipFill>
        <p:spPr>
          <a:xfrm>
            <a:off x="1857481" y="1389335"/>
            <a:ext cx="1594434" cy="827188"/>
          </a:xfrm>
          <a:prstGeom prst="rect">
            <a:avLst/>
          </a:prstGeom>
          <a:ln>
            <a:noFill/>
          </a:ln>
        </p:spPr>
      </p:pic>
      <p:sp>
        <p:nvSpPr>
          <p:cNvPr id="13" name="TextBox 12">
            <a:extLst>
              <a:ext uri="{FF2B5EF4-FFF2-40B4-BE49-F238E27FC236}">
                <a16:creationId xmlns:a16="http://schemas.microsoft.com/office/drawing/2014/main" id="{44152ED1-9C5E-44A1-9913-55D2BF92AAF4}"/>
              </a:ext>
            </a:extLst>
          </p:cNvPr>
          <p:cNvSpPr txBox="1"/>
          <p:nvPr/>
        </p:nvSpPr>
        <p:spPr>
          <a:xfrm>
            <a:off x="9796085" y="1408908"/>
            <a:ext cx="2395915" cy="584775"/>
          </a:xfrm>
          <a:prstGeom prst="rect">
            <a:avLst/>
          </a:prstGeom>
          <a:noFill/>
        </p:spPr>
        <p:txBody>
          <a:bodyPr wrap="square" rtlCol="0">
            <a:spAutoFit/>
          </a:bodyPr>
          <a:lstStyle/>
          <a:p>
            <a:r>
              <a:rPr lang="en-GB" sz="1600" dirty="0"/>
              <a:t>F – constant, aligned with the direction of motion</a:t>
            </a:r>
          </a:p>
        </p:txBody>
      </p:sp>
      <p:grpSp>
        <p:nvGrpSpPr>
          <p:cNvPr id="84" name="Group 83">
            <a:extLst>
              <a:ext uri="{FF2B5EF4-FFF2-40B4-BE49-F238E27FC236}">
                <a16:creationId xmlns:a16="http://schemas.microsoft.com/office/drawing/2014/main" id="{400D1F1A-C58C-4618-A7AD-D8F7B5B56B95}"/>
              </a:ext>
            </a:extLst>
          </p:cNvPr>
          <p:cNvGrpSpPr/>
          <p:nvPr/>
        </p:nvGrpSpPr>
        <p:grpSpPr>
          <a:xfrm>
            <a:off x="2784604" y="2953762"/>
            <a:ext cx="5457856" cy="1398594"/>
            <a:chOff x="2890085" y="3606897"/>
            <a:chExt cx="5457856" cy="1398594"/>
          </a:xfrm>
        </p:grpSpPr>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6941604A-E666-47BE-9552-26AC93A696B2}"/>
                    </a:ext>
                  </a:extLst>
                </p:cNvPr>
                <p:cNvSpPr txBox="1"/>
                <p:nvPr/>
              </p:nvSpPr>
              <p:spPr>
                <a:xfrm>
                  <a:off x="3064009" y="3606897"/>
                  <a:ext cx="2160143" cy="58477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3200" b="0" i="1" smtClean="0">
                            <a:latin typeface="Cambria Math" panose="02040503050406030204" pitchFamily="18" charset="0"/>
                          </a:rPr>
                          <m:t>𝑊</m:t>
                        </m:r>
                        <m:r>
                          <a:rPr lang="en-GB" sz="3200" b="0" i="1" smtClean="0">
                            <a:latin typeface="Cambria Math" panose="02040503050406030204" pitchFamily="18" charset="0"/>
                          </a:rPr>
                          <m:t>=</m:t>
                        </m:r>
                        <m:r>
                          <a:rPr lang="en-GB" sz="3200" b="0" i="1" smtClean="0">
                            <a:latin typeface="Cambria Math" panose="02040503050406030204" pitchFamily="18" charset="0"/>
                          </a:rPr>
                          <m:t>𝐹</m:t>
                        </m:r>
                        <m:r>
                          <a:rPr lang="en-GB" sz="3200" b="0" i="1" smtClean="0">
                            <a:latin typeface="Cambria Math" panose="02040503050406030204" pitchFamily="18" charset="0"/>
                          </a:rPr>
                          <m:t>  </m:t>
                        </m:r>
                        <m:r>
                          <a:rPr lang="en-GB" sz="3200" b="0" i="1" smtClean="0">
                            <a:latin typeface="Cambria Math" panose="02040503050406030204" pitchFamily="18" charset="0"/>
                            <a:sym typeface="Symbol" panose="05050102010706020507" pitchFamily="18" charset="2"/>
                          </a:rPr>
                          <m:t>𝑑</m:t>
                        </m:r>
                      </m:oMath>
                    </m:oMathPara>
                  </a14:m>
                  <a:endParaRPr lang="en-GB" sz="3200" dirty="0"/>
                </a:p>
              </p:txBody>
            </p:sp>
          </mc:Choice>
          <mc:Fallback xmlns="">
            <p:sp>
              <p:nvSpPr>
                <p:cNvPr id="14" name="TextBox 13">
                  <a:extLst>
                    <a:ext uri="{FF2B5EF4-FFF2-40B4-BE49-F238E27FC236}">
                      <a16:creationId xmlns:a16="http://schemas.microsoft.com/office/drawing/2014/main" id="{6941604A-E666-47BE-9552-26AC93A696B2}"/>
                    </a:ext>
                  </a:extLst>
                </p:cNvPr>
                <p:cNvSpPr txBox="1">
                  <a:spLocks noRot="1" noChangeAspect="1" noMove="1" noResize="1" noEditPoints="1" noAdjustHandles="1" noChangeArrowheads="1" noChangeShapeType="1" noTextEdit="1"/>
                </p:cNvSpPr>
                <p:nvPr/>
              </p:nvSpPr>
              <p:spPr>
                <a:xfrm>
                  <a:off x="3064009" y="3606897"/>
                  <a:ext cx="2160143" cy="584775"/>
                </a:xfrm>
                <a:prstGeom prst="rect">
                  <a:avLst/>
                </a:prstGeom>
                <a:blipFill>
                  <a:blip r:embed="rId4"/>
                  <a:stretch>
                    <a:fillRect/>
                  </a:stretch>
                </a:blipFill>
              </p:spPr>
              <p:txBody>
                <a:bodyPr/>
                <a:lstStyle/>
                <a:p>
                  <a:r>
                    <a:rPr lang="en-GB">
                      <a:noFill/>
                    </a:rPr>
                    <a:t> </a:t>
                  </a:r>
                </a:p>
              </p:txBody>
            </p:sp>
          </mc:Fallback>
        </mc:AlternateContent>
        <p:cxnSp>
          <p:nvCxnSpPr>
            <p:cNvPr id="66" name="Connector: Elbow 65">
              <a:extLst>
                <a:ext uri="{FF2B5EF4-FFF2-40B4-BE49-F238E27FC236}">
                  <a16:creationId xmlns:a16="http://schemas.microsoft.com/office/drawing/2014/main" id="{7D89FD30-E667-4155-AFB8-F9D02162CD96}"/>
                </a:ext>
              </a:extLst>
            </p:cNvPr>
            <p:cNvCxnSpPr>
              <a:cxnSpLocks/>
            </p:cNvCxnSpPr>
            <p:nvPr/>
          </p:nvCxnSpPr>
          <p:spPr>
            <a:xfrm>
              <a:off x="4987010" y="4191672"/>
              <a:ext cx="1985820" cy="278719"/>
            </a:xfrm>
            <a:prstGeom prst="bentConnector3">
              <a:avLst>
                <a:gd name="adj1" fmla="val -26"/>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0" name="Connector: Elbow 69">
              <a:extLst>
                <a:ext uri="{FF2B5EF4-FFF2-40B4-BE49-F238E27FC236}">
                  <a16:creationId xmlns:a16="http://schemas.microsoft.com/office/drawing/2014/main" id="{45D67FF4-B109-4150-8084-B9BD8232737B}"/>
                </a:ext>
              </a:extLst>
            </p:cNvPr>
            <p:cNvCxnSpPr>
              <a:cxnSpLocks/>
            </p:cNvCxnSpPr>
            <p:nvPr/>
          </p:nvCxnSpPr>
          <p:spPr>
            <a:xfrm>
              <a:off x="4231242" y="4173609"/>
              <a:ext cx="2741588" cy="643849"/>
            </a:xfrm>
            <a:prstGeom prst="bentConnector3">
              <a:avLst>
                <a:gd name="adj1" fmla="val 176"/>
              </a:avLst>
            </a:prstGeom>
            <a:ln>
              <a:tailEnd type="triangle"/>
            </a:ln>
          </p:spPr>
          <p:style>
            <a:lnRef idx="1">
              <a:schemeClr val="accent1"/>
            </a:lnRef>
            <a:fillRef idx="0">
              <a:schemeClr val="accent1"/>
            </a:fillRef>
            <a:effectRef idx="0">
              <a:schemeClr val="accent1"/>
            </a:effectRef>
            <a:fontRef idx="minor">
              <a:schemeClr val="tx1"/>
            </a:fontRef>
          </p:style>
        </p:cxnSp>
        <p:sp>
          <p:nvSpPr>
            <p:cNvPr id="75" name="TextBox 74">
              <a:extLst>
                <a:ext uri="{FF2B5EF4-FFF2-40B4-BE49-F238E27FC236}">
                  <a16:creationId xmlns:a16="http://schemas.microsoft.com/office/drawing/2014/main" id="{CAE9889F-2990-4BC3-891F-AFFB7D02975D}"/>
                </a:ext>
              </a:extLst>
            </p:cNvPr>
            <p:cNvSpPr txBox="1"/>
            <p:nvPr/>
          </p:nvSpPr>
          <p:spPr>
            <a:xfrm>
              <a:off x="7069996" y="4267264"/>
              <a:ext cx="1144544" cy="400110"/>
            </a:xfrm>
            <a:prstGeom prst="rect">
              <a:avLst/>
            </a:prstGeom>
            <a:noFill/>
          </p:spPr>
          <p:txBody>
            <a:bodyPr wrap="none" rtlCol="0">
              <a:spAutoFit/>
            </a:bodyPr>
            <a:lstStyle/>
            <a:p>
              <a:r>
                <a:rPr lang="en-GB" sz="2000" dirty="0"/>
                <a:t>meters, m</a:t>
              </a:r>
            </a:p>
          </p:txBody>
        </p:sp>
        <p:sp>
          <p:nvSpPr>
            <p:cNvPr id="76" name="TextBox 75">
              <a:extLst>
                <a:ext uri="{FF2B5EF4-FFF2-40B4-BE49-F238E27FC236}">
                  <a16:creationId xmlns:a16="http://schemas.microsoft.com/office/drawing/2014/main" id="{321BAED3-02B2-4FA8-90AB-A46DB4156543}"/>
                </a:ext>
              </a:extLst>
            </p:cNvPr>
            <p:cNvSpPr txBox="1"/>
            <p:nvPr/>
          </p:nvSpPr>
          <p:spPr>
            <a:xfrm>
              <a:off x="7089583" y="4605381"/>
              <a:ext cx="1258358" cy="400110"/>
            </a:xfrm>
            <a:prstGeom prst="rect">
              <a:avLst/>
            </a:prstGeom>
            <a:noFill/>
          </p:spPr>
          <p:txBody>
            <a:bodyPr wrap="none" rtlCol="0">
              <a:spAutoFit/>
            </a:bodyPr>
            <a:lstStyle/>
            <a:p>
              <a:r>
                <a:rPr lang="en-GB" sz="2000" dirty="0"/>
                <a:t>Newton, N</a:t>
              </a:r>
            </a:p>
          </p:txBody>
        </p:sp>
        <p:sp>
          <p:nvSpPr>
            <p:cNvPr id="77" name="TextBox 76">
              <a:extLst>
                <a:ext uri="{FF2B5EF4-FFF2-40B4-BE49-F238E27FC236}">
                  <a16:creationId xmlns:a16="http://schemas.microsoft.com/office/drawing/2014/main" id="{51A3B595-E30C-4BD6-892D-81C9B2AD9D64}"/>
                </a:ext>
              </a:extLst>
            </p:cNvPr>
            <p:cNvSpPr txBox="1"/>
            <p:nvPr/>
          </p:nvSpPr>
          <p:spPr>
            <a:xfrm>
              <a:off x="2890085" y="4486062"/>
              <a:ext cx="922112" cy="400110"/>
            </a:xfrm>
            <a:prstGeom prst="rect">
              <a:avLst/>
            </a:prstGeom>
            <a:noFill/>
            <a:ln>
              <a:solidFill>
                <a:srgbClr val="C00000"/>
              </a:solidFill>
            </a:ln>
          </p:spPr>
          <p:txBody>
            <a:bodyPr wrap="none" rtlCol="0">
              <a:spAutoFit/>
            </a:bodyPr>
            <a:lstStyle/>
            <a:p>
              <a:r>
                <a:rPr lang="en-GB" sz="2000" dirty="0">
                  <a:solidFill>
                    <a:srgbClr val="C00000"/>
                  </a:solidFill>
                </a:rPr>
                <a:t>Joule, J</a:t>
              </a:r>
            </a:p>
          </p:txBody>
        </p:sp>
        <p:cxnSp>
          <p:nvCxnSpPr>
            <p:cNvPr id="79" name="Straight Arrow Connector 78">
              <a:extLst>
                <a:ext uri="{FF2B5EF4-FFF2-40B4-BE49-F238E27FC236}">
                  <a16:creationId xmlns:a16="http://schemas.microsoft.com/office/drawing/2014/main" id="{D1DBAAE8-3AC0-43FC-B4C5-184FA38FD336}"/>
                </a:ext>
              </a:extLst>
            </p:cNvPr>
            <p:cNvCxnSpPr/>
            <p:nvPr/>
          </p:nvCxnSpPr>
          <p:spPr>
            <a:xfrm>
              <a:off x="3338933" y="4097586"/>
              <a:ext cx="0" cy="355986"/>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80" name="Oval 79">
              <a:extLst>
                <a:ext uri="{FF2B5EF4-FFF2-40B4-BE49-F238E27FC236}">
                  <a16:creationId xmlns:a16="http://schemas.microsoft.com/office/drawing/2014/main" id="{520EB4EB-09AD-4D8B-8496-E320C41C88FA}"/>
                </a:ext>
              </a:extLst>
            </p:cNvPr>
            <p:cNvSpPr/>
            <p:nvPr/>
          </p:nvSpPr>
          <p:spPr>
            <a:xfrm>
              <a:off x="2933278" y="4450120"/>
              <a:ext cx="819163" cy="443907"/>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5" name="TextBox 84">
            <a:extLst>
              <a:ext uri="{FF2B5EF4-FFF2-40B4-BE49-F238E27FC236}">
                <a16:creationId xmlns:a16="http://schemas.microsoft.com/office/drawing/2014/main" id="{A6156039-7721-4665-A1CC-0FE484B22A75}"/>
              </a:ext>
            </a:extLst>
          </p:cNvPr>
          <p:cNvSpPr txBox="1"/>
          <p:nvPr/>
        </p:nvSpPr>
        <p:spPr>
          <a:xfrm>
            <a:off x="1559430" y="5519769"/>
            <a:ext cx="7926548" cy="646331"/>
          </a:xfrm>
          <a:prstGeom prst="rect">
            <a:avLst/>
          </a:prstGeom>
          <a:noFill/>
        </p:spPr>
        <p:txBody>
          <a:bodyPr wrap="square" rtlCol="0">
            <a:spAutoFit/>
          </a:bodyPr>
          <a:lstStyle/>
          <a:p>
            <a:r>
              <a:rPr lang="en-GB" b="1" i="0" dirty="0">
                <a:solidFill>
                  <a:srgbClr val="040C28"/>
                </a:solidFill>
                <a:effectLst/>
              </a:rPr>
              <a:t>Joule, J, </a:t>
            </a:r>
            <a:r>
              <a:rPr lang="en-GB" dirty="0">
                <a:solidFill>
                  <a:srgbClr val="040C28"/>
                </a:solidFill>
              </a:rPr>
              <a:t>is t</a:t>
            </a:r>
            <a:r>
              <a:rPr lang="en-GB" b="0" i="0" dirty="0">
                <a:solidFill>
                  <a:srgbClr val="040C28"/>
                </a:solidFill>
                <a:effectLst/>
              </a:rPr>
              <a:t>he SI-derived unit </a:t>
            </a:r>
            <a:r>
              <a:rPr lang="en-GB" b="0" i="0" dirty="0">
                <a:effectLst/>
              </a:rPr>
              <a:t>equal to the energy used to accelerate a body with a mass of one kilogram using one newton of force over a distance of one meter. </a:t>
            </a:r>
            <a:endParaRPr lang="en-GB" dirty="0"/>
          </a:p>
        </p:txBody>
      </p:sp>
      <p:sp>
        <p:nvSpPr>
          <p:cNvPr id="86" name="TextBox 85">
            <a:extLst>
              <a:ext uri="{FF2B5EF4-FFF2-40B4-BE49-F238E27FC236}">
                <a16:creationId xmlns:a16="http://schemas.microsoft.com/office/drawing/2014/main" id="{29F242F9-865E-48FF-A3F5-D7DC34315209}"/>
              </a:ext>
            </a:extLst>
          </p:cNvPr>
          <p:cNvSpPr txBox="1"/>
          <p:nvPr/>
        </p:nvSpPr>
        <p:spPr>
          <a:xfrm>
            <a:off x="2746946" y="4900468"/>
            <a:ext cx="5850550" cy="461665"/>
          </a:xfrm>
          <a:prstGeom prst="rect">
            <a:avLst/>
          </a:prstGeom>
          <a:noFill/>
        </p:spPr>
        <p:txBody>
          <a:bodyPr wrap="square" rtlCol="0">
            <a:spAutoFit/>
          </a:bodyPr>
          <a:lstStyle/>
          <a:p>
            <a:r>
              <a:rPr lang="en-GB" sz="2400" b="1" dirty="0">
                <a:solidFill>
                  <a:srgbClr val="C00000"/>
                </a:solidFill>
              </a:rPr>
              <a:t>1 J</a:t>
            </a:r>
            <a:r>
              <a:rPr lang="en-GB" sz="2400" dirty="0"/>
              <a:t> = 1 N m = 1 (kg m s</a:t>
            </a:r>
            <a:r>
              <a:rPr lang="en-GB" sz="2400" baseline="30000" dirty="0"/>
              <a:t>-2</a:t>
            </a:r>
            <a:r>
              <a:rPr lang="en-GB" sz="2400" dirty="0"/>
              <a:t>) m = </a:t>
            </a:r>
            <a:r>
              <a:rPr lang="en-GB" sz="2400" b="1" dirty="0">
                <a:solidFill>
                  <a:srgbClr val="C00000"/>
                </a:solidFill>
              </a:rPr>
              <a:t>1 kg m</a:t>
            </a:r>
            <a:r>
              <a:rPr lang="en-GB" sz="2400" b="1" baseline="30000" dirty="0">
                <a:solidFill>
                  <a:srgbClr val="C00000"/>
                </a:solidFill>
              </a:rPr>
              <a:t>2</a:t>
            </a:r>
            <a:r>
              <a:rPr lang="en-GB" sz="2400" b="1" dirty="0">
                <a:solidFill>
                  <a:srgbClr val="C00000"/>
                </a:solidFill>
              </a:rPr>
              <a:t> s</a:t>
            </a:r>
            <a:r>
              <a:rPr lang="en-GB" sz="2400" b="1" baseline="30000" dirty="0">
                <a:solidFill>
                  <a:srgbClr val="C00000"/>
                </a:solidFill>
              </a:rPr>
              <a:t>-2</a:t>
            </a:r>
          </a:p>
        </p:txBody>
      </p:sp>
    </p:spTree>
    <p:extLst>
      <p:ext uri="{BB962C8B-B14F-4D97-AF65-F5344CB8AC3E}">
        <p14:creationId xmlns:p14="http://schemas.microsoft.com/office/powerpoint/2010/main" val="389850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0"/>
                                  </p:stCondLst>
                                  <p:childTnLst>
                                    <p:set>
                                      <p:cBhvr>
                                        <p:cTn id="9" dur="1" fill="hold">
                                          <p:stCondLst>
                                            <p:cond delay="0"/>
                                          </p:stCondLst>
                                        </p:cTn>
                                        <p:tgtEl>
                                          <p:spTgt spid="48"/>
                                        </p:tgtEl>
                                        <p:attrNameLst>
                                          <p:attrName>style.visibility</p:attrName>
                                        </p:attrNameLst>
                                      </p:cBhvr>
                                      <p:to>
                                        <p:strVal val="visible"/>
                                      </p:to>
                                    </p:set>
                                  </p:childTnLst>
                                </p:cTn>
                              </p:par>
                              <p:par>
                                <p:cTn id="10" presetID="63" presetClass="path" presetSubtype="0" accel="50000" decel="50000" fill="hold" nodeType="withEffect">
                                  <p:stCondLst>
                                    <p:cond delay="0"/>
                                  </p:stCondLst>
                                  <p:childTnLst>
                                    <p:animMotion origin="layout" path="M -2.29167E-6 3.33333E-6 L 0.11654 3.33333E-6 " pathEditMode="relative" rAng="0" ptsTypes="AA">
                                      <p:cBhvr>
                                        <p:cTn id="11" dur="2000" fill="hold"/>
                                        <p:tgtEl>
                                          <p:spTgt spid="57"/>
                                        </p:tgtEl>
                                        <p:attrNameLst>
                                          <p:attrName>ppt_x</p:attrName>
                                          <p:attrName>ppt_y</p:attrName>
                                        </p:attrNameLst>
                                      </p:cBhvr>
                                      <p:rCtr x="5820" y="0"/>
                                    </p:animMotion>
                                  </p:childTnLst>
                                </p:cTn>
                              </p:par>
                            </p:childTnLst>
                          </p:cTn>
                        </p:par>
                        <p:par>
                          <p:cTn id="12" fill="hold">
                            <p:stCondLst>
                              <p:cond delay="2000"/>
                            </p:stCondLst>
                            <p:childTnLst>
                              <p:par>
                                <p:cTn id="13" presetID="63" presetClass="path" presetSubtype="0" accel="50000" decel="50000" fill="hold" grpId="0" nodeType="afterEffect">
                                  <p:stCondLst>
                                    <p:cond delay="0"/>
                                  </p:stCondLst>
                                  <p:childTnLst>
                                    <p:animMotion origin="layout" path="M 5E-6 4.07407E-6 L 0.23594 0.00277 " pathEditMode="relative" rAng="0" ptsTypes="AA">
                                      <p:cBhvr>
                                        <p:cTn id="14" dur="2000" fill="hold"/>
                                        <p:tgtEl>
                                          <p:spTgt spid="54"/>
                                        </p:tgtEl>
                                        <p:attrNameLst>
                                          <p:attrName>ppt_x</p:attrName>
                                          <p:attrName>ppt_y</p:attrName>
                                        </p:attrNameLst>
                                      </p:cBhvr>
                                      <p:rCtr x="11797" y="139"/>
                                    </p:animMotion>
                                  </p:childTnLst>
                                </p:cTn>
                              </p:par>
                            </p:childTnLst>
                          </p:cTn>
                        </p:par>
                        <p:par>
                          <p:cTn id="15" fill="hold">
                            <p:stCondLst>
                              <p:cond delay="4000"/>
                            </p:stCondLst>
                            <p:childTnLst>
                              <p:par>
                                <p:cTn id="16" presetID="1" presetClass="entr" presetSubtype="0" fill="hold" nodeType="afterEffect">
                                  <p:stCondLst>
                                    <p:cond delay="0"/>
                                  </p:stCondLst>
                                  <p:childTnLst>
                                    <p:set>
                                      <p:cBhvr>
                                        <p:cTn id="17" dur="1" fill="hold">
                                          <p:stCondLst>
                                            <p:cond delay="0"/>
                                          </p:stCondLst>
                                        </p:cTn>
                                        <p:tgtEl>
                                          <p:spTgt spid="12"/>
                                        </p:tgtEl>
                                        <p:attrNameLst>
                                          <p:attrName>style.visibility</p:attrName>
                                        </p:attrNameLst>
                                      </p:cBhvr>
                                      <p:to>
                                        <p:strVal val="visible"/>
                                      </p:to>
                                    </p:set>
                                  </p:childTnLst>
                                </p:cTn>
                              </p:par>
                            </p:childTnLst>
                          </p:cTn>
                        </p:par>
                        <p:par>
                          <p:cTn id="18" fill="hold">
                            <p:stCondLst>
                              <p:cond delay="4000"/>
                            </p:stCondLst>
                            <p:childTnLst>
                              <p:par>
                                <p:cTn id="19" presetID="1" presetClass="entr" presetSubtype="0" fill="hold" grpId="0" nodeType="after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4"/>
                                        </p:tgtEl>
                                        <p:attrNameLst>
                                          <p:attrName>style.visibility</p:attrName>
                                        </p:attrNameLst>
                                      </p:cBhvr>
                                      <p:to>
                                        <p:strVal val="visible"/>
                                      </p:to>
                                    </p:set>
                                  </p:childTnLst>
                                </p:cTn>
                              </p:par>
                            </p:childTnLst>
                          </p:cTn>
                        </p:par>
                        <p:par>
                          <p:cTn id="25" fill="hold">
                            <p:stCondLst>
                              <p:cond delay="0"/>
                            </p:stCondLst>
                            <p:childTnLst>
                              <p:par>
                                <p:cTn id="26" presetID="1" presetClass="entr" presetSubtype="0" fill="hold" grpId="0" nodeType="afterEffect">
                                  <p:stCondLst>
                                    <p:cond delay="0"/>
                                  </p:stCondLst>
                                  <p:childTnLst>
                                    <p:set>
                                      <p:cBhvr>
                                        <p:cTn id="27" dur="1" fill="hold">
                                          <p:stCondLst>
                                            <p:cond delay="0"/>
                                          </p:stCondLst>
                                        </p:cTn>
                                        <p:tgtEl>
                                          <p:spTgt spid="86"/>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8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animBg="1"/>
      <p:bldP spid="52" grpId="0" animBg="1"/>
      <p:bldP spid="13" grpId="0"/>
      <p:bldP spid="85" grpId="0"/>
      <p:bldP spid="8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04E9E83D-D409-4C38-82BE-9277764C9CBD}"/>
              </a:ext>
            </a:extLst>
          </p:cNvPr>
          <p:cNvSpPr txBox="1">
            <a:spLocks/>
          </p:cNvSpPr>
          <p:nvPr/>
        </p:nvSpPr>
        <p:spPr>
          <a:xfrm>
            <a:off x="913774" y="8918"/>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Types of Energy</a:t>
            </a:r>
          </a:p>
        </p:txBody>
      </p:sp>
      <p:sp>
        <p:nvSpPr>
          <p:cNvPr id="3" name="Footer Placeholder 2">
            <a:extLst>
              <a:ext uri="{FF2B5EF4-FFF2-40B4-BE49-F238E27FC236}">
                <a16:creationId xmlns:a16="http://schemas.microsoft.com/office/drawing/2014/main" id="{F0C79DD9-9D69-468A-8DAE-83748BE3DEA9}"/>
              </a:ext>
            </a:extLst>
          </p:cNvPr>
          <p:cNvSpPr>
            <a:spLocks noGrp="1"/>
          </p:cNvSpPr>
          <p:nvPr>
            <p:ph type="ftr" sz="quarter" idx="11"/>
          </p:nvPr>
        </p:nvSpPr>
        <p:spPr>
          <a:xfrm>
            <a:off x="0" y="6518514"/>
            <a:ext cx="1286933" cy="365125"/>
          </a:xfrm>
        </p:spPr>
        <p:txBody>
          <a:bodyPr/>
          <a:lstStyle/>
          <a:p>
            <a:r>
              <a:rPr lang="en-GB" dirty="0"/>
              <a:t>ACDB4011, T2 2024</a:t>
            </a:r>
          </a:p>
        </p:txBody>
      </p:sp>
      <p:pic>
        <p:nvPicPr>
          <p:cNvPr id="2" name="Picture 1">
            <a:extLst>
              <a:ext uri="{FF2B5EF4-FFF2-40B4-BE49-F238E27FC236}">
                <a16:creationId xmlns:a16="http://schemas.microsoft.com/office/drawing/2014/main" id="{6E4D1D76-7A3B-4AF5-803F-A6B7CD5D9966}"/>
              </a:ext>
            </a:extLst>
          </p:cNvPr>
          <p:cNvPicPr>
            <a:picLocks noChangeAspect="1"/>
          </p:cNvPicPr>
          <p:nvPr/>
        </p:nvPicPr>
        <p:blipFill>
          <a:blip r:embed="rId3"/>
          <a:stretch>
            <a:fillRect/>
          </a:stretch>
        </p:blipFill>
        <p:spPr>
          <a:xfrm>
            <a:off x="43559" y="1112421"/>
            <a:ext cx="12104882" cy="4379495"/>
          </a:xfrm>
          <a:prstGeom prst="rect">
            <a:avLst/>
          </a:prstGeom>
        </p:spPr>
      </p:pic>
    </p:spTree>
    <p:extLst>
      <p:ext uri="{BB962C8B-B14F-4D97-AF65-F5344CB8AC3E}">
        <p14:creationId xmlns:p14="http://schemas.microsoft.com/office/powerpoint/2010/main" val="24092477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59EF06E4-24DC-40E6-9617-6638686888FE}"/>
              </a:ext>
            </a:extLst>
          </p:cNvPr>
          <p:cNvSpPr txBox="1"/>
          <p:nvPr/>
        </p:nvSpPr>
        <p:spPr>
          <a:xfrm>
            <a:off x="1686608" y="654189"/>
            <a:ext cx="3674147" cy="584775"/>
          </a:xfrm>
          <a:prstGeom prst="rect">
            <a:avLst/>
          </a:prstGeom>
          <a:noFill/>
          <a:ln w="28575">
            <a:solidFill>
              <a:srgbClr val="0000FF"/>
            </a:solidFill>
          </a:ln>
        </p:spPr>
        <p:txBody>
          <a:bodyPr wrap="none" rtlCol="0">
            <a:spAutoFit/>
          </a:bodyPr>
          <a:lstStyle/>
          <a:p>
            <a:r>
              <a:rPr lang="en-GB" sz="3200" b="1" dirty="0"/>
              <a:t>POTENTIAL ENERGY</a:t>
            </a:r>
          </a:p>
        </p:txBody>
      </p:sp>
      <p:sp>
        <p:nvSpPr>
          <p:cNvPr id="18" name="TextBox 17">
            <a:extLst>
              <a:ext uri="{FF2B5EF4-FFF2-40B4-BE49-F238E27FC236}">
                <a16:creationId xmlns:a16="http://schemas.microsoft.com/office/drawing/2014/main" id="{81402A47-FDE2-4329-9247-49B7498933FF}"/>
              </a:ext>
            </a:extLst>
          </p:cNvPr>
          <p:cNvSpPr txBox="1"/>
          <p:nvPr/>
        </p:nvSpPr>
        <p:spPr>
          <a:xfrm>
            <a:off x="7966913" y="667688"/>
            <a:ext cx="3109121" cy="584775"/>
          </a:xfrm>
          <a:prstGeom prst="rect">
            <a:avLst/>
          </a:prstGeom>
          <a:noFill/>
          <a:ln w="28575">
            <a:solidFill>
              <a:schemeClr val="tx1"/>
            </a:solidFill>
          </a:ln>
        </p:spPr>
        <p:txBody>
          <a:bodyPr wrap="none" rtlCol="0">
            <a:spAutoFit/>
          </a:bodyPr>
          <a:lstStyle/>
          <a:p>
            <a:r>
              <a:rPr lang="en-GB" sz="3200" b="1" dirty="0">
                <a:solidFill>
                  <a:srgbClr val="00B050"/>
                </a:solidFill>
              </a:rPr>
              <a:t>KINETIC ENERGY</a:t>
            </a:r>
          </a:p>
        </p:txBody>
      </p:sp>
      <p:sp>
        <p:nvSpPr>
          <p:cNvPr id="5" name="TextBox 4">
            <a:extLst>
              <a:ext uri="{FF2B5EF4-FFF2-40B4-BE49-F238E27FC236}">
                <a16:creationId xmlns:a16="http://schemas.microsoft.com/office/drawing/2014/main" id="{67F10B8F-E1A3-4030-A1AE-DE2D73CE99DB}"/>
              </a:ext>
            </a:extLst>
          </p:cNvPr>
          <p:cNvSpPr txBox="1"/>
          <p:nvPr/>
        </p:nvSpPr>
        <p:spPr>
          <a:xfrm>
            <a:off x="4387839" y="4627536"/>
            <a:ext cx="3416320" cy="1200329"/>
          </a:xfrm>
          <a:prstGeom prst="rect">
            <a:avLst/>
          </a:prstGeom>
          <a:noFill/>
        </p:spPr>
        <p:txBody>
          <a:bodyPr wrap="none" rtlCol="0">
            <a:spAutoFit/>
          </a:bodyPr>
          <a:lstStyle/>
          <a:p>
            <a:r>
              <a:rPr lang="en-GB" sz="3200" dirty="0"/>
              <a:t>CHEMICAL ENERGY</a:t>
            </a:r>
          </a:p>
          <a:p>
            <a:r>
              <a:rPr lang="en-GB" sz="2000" dirty="0"/>
              <a:t>energy in chemical bonds</a:t>
            </a:r>
          </a:p>
          <a:p>
            <a:r>
              <a:rPr lang="en-GB" sz="2000" dirty="0"/>
              <a:t> </a:t>
            </a:r>
          </a:p>
        </p:txBody>
      </p:sp>
      <p:sp>
        <p:nvSpPr>
          <p:cNvPr id="16" name="TextBox 15">
            <a:extLst>
              <a:ext uri="{FF2B5EF4-FFF2-40B4-BE49-F238E27FC236}">
                <a16:creationId xmlns:a16="http://schemas.microsoft.com/office/drawing/2014/main" id="{495088F0-654A-4027-910D-C5C400024232}"/>
              </a:ext>
            </a:extLst>
          </p:cNvPr>
          <p:cNvSpPr txBox="1"/>
          <p:nvPr/>
        </p:nvSpPr>
        <p:spPr>
          <a:xfrm>
            <a:off x="4337973" y="6374131"/>
            <a:ext cx="3538726" cy="584775"/>
          </a:xfrm>
          <a:prstGeom prst="rect">
            <a:avLst/>
          </a:prstGeom>
          <a:noFill/>
        </p:spPr>
        <p:txBody>
          <a:bodyPr wrap="none" rtlCol="0">
            <a:spAutoFit/>
          </a:bodyPr>
          <a:lstStyle/>
          <a:p>
            <a:r>
              <a:rPr lang="en-GB" sz="3200" dirty="0"/>
              <a:t>gravitational energy</a:t>
            </a:r>
          </a:p>
        </p:txBody>
      </p:sp>
      <p:sp>
        <p:nvSpPr>
          <p:cNvPr id="19" name="TextBox 18">
            <a:extLst>
              <a:ext uri="{FF2B5EF4-FFF2-40B4-BE49-F238E27FC236}">
                <a16:creationId xmlns:a16="http://schemas.microsoft.com/office/drawing/2014/main" id="{4659E5C9-EFED-48FF-ACD7-F8B662152A9A}"/>
              </a:ext>
            </a:extLst>
          </p:cNvPr>
          <p:cNvSpPr txBox="1"/>
          <p:nvPr/>
        </p:nvSpPr>
        <p:spPr>
          <a:xfrm>
            <a:off x="4812026" y="3631700"/>
            <a:ext cx="2622641" cy="584775"/>
          </a:xfrm>
          <a:prstGeom prst="rect">
            <a:avLst/>
          </a:prstGeom>
          <a:noFill/>
        </p:spPr>
        <p:txBody>
          <a:bodyPr wrap="none" rtlCol="0">
            <a:spAutoFit/>
          </a:bodyPr>
          <a:lstStyle/>
          <a:p>
            <a:r>
              <a:rPr lang="en-GB" sz="3200" dirty="0"/>
              <a:t>nuclear energy</a:t>
            </a:r>
          </a:p>
        </p:txBody>
      </p:sp>
      <p:sp>
        <p:nvSpPr>
          <p:cNvPr id="22" name="TextBox 21">
            <a:extLst>
              <a:ext uri="{FF2B5EF4-FFF2-40B4-BE49-F238E27FC236}">
                <a16:creationId xmlns:a16="http://schemas.microsoft.com/office/drawing/2014/main" id="{034BAEA2-5387-4C08-8496-C4D7D0EC7DEE}"/>
              </a:ext>
            </a:extLst>
          </p:cNvPr>
          <p:cNvSpPr txBox="1"/>
          <p:nvPr/>
        </p:nvSpPr>
        <p:spPr>
          <a:xfrm>
            <a:off x="5667069" y="1648837"/>
            <a:ext cx="880369" cy="584775"/>
          </a:xfrm>
          <a:prstGeom prst="rect">
            <a:avLst/>
          </a:prstGeom>
          <a:noFill/>
        </p:spPr>
        <p:txBody>
          <a:bodyPr wrap="none" rtlCol="0">
            <a:spAutoFit/>
          </a:bodyPr>
          <a:lstStyle/>
          <a:p>
            <a:r>
              <a:rPr lang="en-GB" sz="3200" dirty="0"/>
              <a:t>light</a:t>
            </a:r>
          </a:p>
        </p:txBody>
      </p:sp>
      <p:sp>
        <p:nvSpPr>
          <p:cNvPr id="26" name="TextBox 25">
            <a:extLst>
              <a:ext uri="{FF2B5EF4-FFF2-40B4-BE49-F238E27FC236}">
                <a16:creationId xmlns:a16="http://schemas.microsoft.com/office/drawing/2014/main" id="{1CEBA229-DAA4-4C57-A6C1-C102E04998C5}"/>
              </a:ext>
            </a:extLst>
          </p:cNvPr>
          <p:cNvSpPr txBox="1"/>
          <p:nvPr/>
        </p:nvSpPr>
        <p:spPr>
          <a:xfrm>
            <a:off x="5268689" y="3166385"/>
            <a:ext cx="1654620" cy="584775"/>
          </a:xfrm>
          <a:prstGeom prst="rect">
            <a:avLst/>
          </a:prstGeom>
          <a:noFill/>
        </p:spPr>
        <p:txBody>
          <a:bodyPr wrap="none" rtlCol="0">
            <a:spAutoFit/>
          </a:bodyPr>
          <a:lstStyle/>
          <a:p>
            <a:r>
              <a:rPr lang="en-GB" sz="3200" dirty="0"/>
              <a:t>electrical</a:t>
            </a:r>
          </a:p>
        </p:txBody>
      </p:sp>
      <p:sp>
        <p:nvSpPr>
          <p:cNvPr id="28" name="TextBox 27">
            <a:extLst>
              <a:ext uri="{FF2B5EF4-FFF2-40B4-BE49-F238E27FC236}">
                <a16:creationId xmlns:a16="http://schemas.microsoft.com/office/drawing/2014/main" id="{0F63E2B3-AFA8-4605-BDFB-11B16588AD5D}"/>
              </a:ext>
            </a:extLst>
          </p:cNvPr>
          <p:cNvSpPr txBox="1"/>
          <p:nvPr/>
        </p:nvSpPr>
        <p:spPr>
          <a:xfrm>
            <a:off x="4387839" y="5885882"/>
            <a:ext cx="3251403" cy="584775"/>
          </a:xfrm>
          <a:prstGeom prst="rect">
            <a:avLst/>
          </a:prstGeom>
          <a:noFill/>
        </p:spPr>
        <p:txBody>
          <a:bodyPr wrap="none" rtlCol="0">
            <a:spAutoFit/>
          </a:bodyPr>
          <a:lstStyle/>
          <a:p>
            <a:r>
              <a:rPr lang="en-GB" sz="3200" dirty="0"/>
              <a:t>mechanical energy</a:t>
            </a:r>
          </a:p>
        </p:txBody>
      </p:sp>
      <p:sp>
        <p:nvSpPr>
          <p:cNvPr id="31" name="TextBox 30">
            <a:extLst>
              <a:ext uri="{FF2B5EF4-FFF2-40B4-BE49-F238E27FC236}">
                <a16:creationId xmlns:a16="http://schemas.microsoft.com/office/drawing/2014/main" id="{A33FCEB5-0085-479B-A227-427038833824}"/>
              </a:ext>
            </a:extLst>
          </p:cNvPr>
          <p:cNvSpPr txBox="1"/>
          <p:nvPr/>
        </p:nvSpPr>
        <p:spPr>
          <a:xfrm>
            <a:off x="5540398" y="5428396"/>
            <a:ext cx="1111202" cy="584775"/>
          </a:xfrm>
          <a:prstGeom prst="rect">
            <a:avLst/>
          </a:prstGeom>
          <a:noFill/>
        </p:spPr>
        <p:txBody>
          <a:bodyPr wrap="none" rtlCol="0">
            <a:spAutoFit/>
          </a:bodyPr>
          <a:lstStyle/>
          <a:p>
            <a:r>
              <a:rPr lang="en-GB" sz="3200" dirty="0"/>
              <a:t>sound</a:t>
            </a:r>
          </a:p>
        </p:txBody>
      </p:sp>
      <p:sp>
        <p:nvSpPr>
          <p:cNvPr id="32" name="TextBox 31">
            <a:extLst>
              <a:ext uri="{FF2B5EF4-FFF2-40B4-BE49-F238E27FC236}">
                <a16:creationId xmlns:a16="http://schemas.microsoft.com/office/drawing/2014/main" id="{63F14291-CA2E-4190-B5A2-5EAD50E875CD}"/>
              </a:ext>
            </a:extLst>
          </p:cNvPr>
          <p:cNvSpPr txBox="1"/>
          <p:nvPr/>
        </p:nvSpPr>
        <p:spPr>
          <a:xfrm>
            <a:off x="4757331" y="2181539"/>
            <a:ext cx="2677336" cy="584775"/>
          </a:xfrm>
          <a:prstGeom prst="rect">
            <a:avLst/>
          </a:prstGeom>
          <a:noFill/>
        </p:spPr>
        <p:txBody>
          <a:bodyPr wrap="none" rtlCol="0">
            <a:spAutoFit/>
          </a:bodyPr>
          <a:lstStyle/>
          <a:p>
            <a:r>
              <a:rPr lang="en-GB" sz="3200" dirty="0"/>
              <a:t>thermal energy</a:t>
            </a:r>
          </a:p>
        </p:txBody>
      </p:sp>
      <p:sp>
        <p:nvSpPr>
          <p:cNvPr id="20" name="TextBox 19">
            <a:extLst>
              <a:ext uri="{FF2B5EF4-FFF2-40B4-BE49-F238E27FC236}">
                <a16:creationId xmlns:a16="http://schemas.microsoft.com/office/drawing/2014/main" id="{57A5A020-5808-49CA-8F02-BAEC01ABB71F}"/>
              </a:ext>
            </a:extLst>
          </p:cNvPr>
          <p:cNvSpPr txBox="1"/>
          <p:nvPr/>
        </p:nvSpPr>
        <p:spPr>
          <a:xfrm>
            <a:off x="5268690" y="4114380"/>
            <a:ext cx="1654620" cy="584775"/>
          </a:xfrm>
          <a:prstGeom prst="rect">
            <a:avLst/>
          </a:prstGeom>
          <a:noFill/>
        </p:spPr>
        <p:txBody>
          <a:bodyPr wrap="square">
            <a:spAutoFit/>
          </a:bodyPr>
          <a:lstStyle/>
          <a:p>
            <a:r>
              <a:rPr lang="en-GB" sz="3200" dirty="0"/>
              <a:t>digestion</a:t>
            </a:r>
          </a:p>
        </p:txBody>
      </p:sp>
      <p:sp>
        <p:nvSpPr>
          <p:cNvPr id="21" name="TextBox 20">
            <a:extLst>
              <a:ext uri="{FF2B5EF4-FFF2-40B4-BE49-F238E27FC236}">
                <a16:creationId xmlns:a16="http://schemas.microsoft.com/office/drawing/2014/main" id="{B664CAFC-9199-4624-BE16-E7D95E6DFD4C}"/>
              </a:ext>
            </a:extLst>
          </p:cNvPr>
          <p:cNvSpPr txBox="1"/>
          <p:nvPr/>
        </p:nvSpPr>
        <p:spPr>
          <a:xfrm>
            <a:off x="5143103" y="2645347"/>
            <a:ext cx="1928433" cy="584775"/>
          </a:xfrm>
          <a:prstGeom prst="rect">
            <a:avLst/>
          </a:prstGeom>
          <a:noFill/>
        </p:spPr>
        <p:txBody>
          <a:bodyPr wrap="square">
            <a:spAutoFit/>
          </a:bodyPr>
          <a:lstStyle/>
          <a:p>
            <a:r>
              <a:rPr lang="en-GB" sz="3200" dirty="0"/>
              <a:t>respiration</a:t>
            </a:r>
          </a:p>
        </p:txBody>
      </p:sp>
      <p:sp>
        <p:nvSpPr>
          <p:cNvPr id="23" name="TextBox 22">
            <a:extLst>
              <a:ext uri="{FF2B5EF4-FFF2-40B4-BE49-F238E27FC236}">
                <a16:creationId xmlns:a16="http://schemas.microsoft.com/office/drawing/2014/main" id="{8A80F7D7-816D-438B-AF5D-37D2672C282C}"/>
              </a:ext>
            </a:extLst>
          </p:cNvPr>
          <p:cNvSpPr txBox="1"/>
          <p:nvPr/>
        </p:nvSpPr>
        <p:spPr>
          <a:xfrm>
            <a:off x="5096794" y="1146955"/>
            <a:ext cx="2020921" cy="584775"/>
          </a:xfrm>
          <a:prstGeom prst="rect">
            <a:avLst/>
          </a:prstGeom>
          <a:noFill/>
        </p:spPr>
        <p:txBody>
          <a:bodyPr wrap="square">
            <a:spAutoFit/>
          </a:bodyPr>
          <a:lstStyle/>
          <a:p>
            <a:r>
              <a:rPr lang="en-GB" sz="3200" dirty="0"/>
              <a:t>combustion</a:t>
            </a:r>
          </a:p>
        </p:txBody>
      </p:sp>
      <p:sp>
        <p:nvSpPr>
          <p:cNvPr id="24" name="Title 1">
            <a:extLst>
              <a:ext uri="{FF2B5EF4-FFF2-40B4-BE49-F238E27FC236}">
                <a16:creationId xmlns:a16="http://schemas.microsoft.com/office/drawing/2014/main" id="{AEC4560F-A8CD-47F2-BEF4-285761851221}"/>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FORMS OF ENERGY</a:t>
            </a:r>
          </a:p>
        </p:txBody>
      </p:sp>
      <p:sp>
        <p:nvSpPr>
          <p:cNvPr id="3" name="Footer Placeholder 2">
            <a:extLst>
              <a:ext uri="{FF2B5EF4-FFF2-40B4-BE49-F238E27FC236}">
                <a16:creationId xmlns:a16="http://schemas.microsoft.com/office/drawing/2014/main" id="{E2DAB0C0-999C-4DFD-8714-B142C329BACF}"/>
              </a:ext>
            </a:extLst>
          </p:cNvPr>
          <p:cNvSpPr>
            <a:spLocks noGrp="1"/>
          </p:cNvSpPr>
          <p:nvPr>
            <p:ph type="ftr" sz="quarter" idx="11"/>
          </p:nvPr>
        </p:nvSpPr>
        <p:spPr>
          <a:xfrm>
            <a:off x="0" y="6483957"/>
            <a:ext cx="6672887" cy="365125"/>
          </a:xfrm>
        </p:spPr>
        <p:txBody>
          <a:bodyPr/>
          <a:lstStyle/>
          <a:p>
            <a:r>
              <a:rPr lang="en-GB" dirty="0"/>
              <a:t>ACDB4011, T2 2024</a:t>
            </a:r>
          </a:p>
        </p:txBody>
      </p:sp>
      <p:sp>
        <p:nvSpPr>
          <p:cNvPr id="25" name="TextBox 24">
            <a:extLst>
              <a:ext uri="{FF2B5EF4-FFF2-40B4-BE49-F238E27FC236}">
                <a16:creationId xmlns:a16="http://schemas.microsoft.com/office/drawing/2014/main" id="{C1662719-A707-497A-895B-3756B818BCAF}"/>
              </a:ext>
            </a:extLst>
          </p:cNvPr>
          <p:cNvSpPr txBox="1"/>
          <p:nvPr/>
        </p:nvSpPr>
        <p:spPr>
          <a:xfrm>
            <a:off x="4387839" y="5892532"/>
            <a:ext cx="3251403" cy="584775"/>
          </a:xfrm>
          <a:prstGeom prst="rect">
            <a:avLst/>
          </a:prstGeom>
          <a:noFill/>
        </p:spPr>
        <p:txBody>
          <a:bodyPr wrap="none" rtlCol="0">
            <a:spAutoFit/>
          </a:bodyPr>
          <a:lstStyle/>
          <a:p>
            <a:r>
              <a:rPr lang="en-GB" sz="3200" dirty="0"/>
              <a:t>mechanical energy</a:t>
            </a:r>
          </a:p>
        </p:txBody>
      </p:sp>
    </p:spTree>
    <p:extLst>
      <p:ext uri="{BB962C8B-B14F-4D97-AF65-F5344CB8AC3E}">
        <p14:creationId xmlns:p14="http://schemas.microsoft.com/office/powerpoint/2010/main" val="350667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path" presetSubtype="0" accel="50000" decel="50000" fill="hold" grpId="0" nodeType="clickEffect">
                                  <p:stCondLst>
                                    <p:cond delay="0"/>
                                  </p:stCondLst>
                                  <p:childTnLst>
                                    <p:animMotion origin="layout" path="M 0 1.48148E-6 L -0.23555 -0.47523 " pathEditMode="relative" rAng="0" ptsTypes="AA">
                                      <p:cBhvr>
                                        <p:cTn id="6" dur="2000" fill="hold"/>
                                        <p:tgtEl>
                                          <p:spTgt spid="5"/>
                                        </p:tgtEl>
                                        <p:attrNameLst>
                                          <p:attrName>ppt_x</p:attrName>
                                          <p:attrName>ppt_y</p:attrName>
                                        </p:attrNameLst>
                                      </p:cBhvr>
                                      <p:rCtr x="-11784" y="-23773"/>
                                    </p:animMotion>
                                  </p:childTnLst>
                                </p:cTn>
                              </p:par>
                            </p:childTnLst>
                          </p:cTn>
                        </p:par>
                      </p:childTnLst>
                    </p:cTn>
                  </p:par>
                  <p:par>
                    <p:cTn id="7" fill="hold">
                      <p:stCondLst>
                        <p:cond delay="indefinite"/>
                      </p:stCondLst>
                      <p:childTnLst>
                        <p:par>
                          <p:cTn id="8" fill="hold">
                            <p:stCondLst>
                              <p:cond delay="0"/>
                            </p:stCondLst>
                            <p:childTnLst>
                              <p:par>
                                <p:cTn id="9" presetID="35" presetClass="path" presetSubtype="0" accel="50000" decel="50000" fill="hold" grpId="0" nodeType="clickEffect">
                                  <p:stCondLst>
                                    <p:cond delay="0"/>
                                  </p:stCondLst>
                                  <p:childTnLst>
                                    <p:animMotion origin="layout" path="M -1.45833E-6 -2.22222E-6 L -0.23841 0.19213 " pathEditMode="relative" rAng="0" ptsTypes="AA">
                                      <p:cBhvr>
                                        <p:cTn id="10" dur="2000" fill="hold"/>
                                        <p:tgtEl>
                                          <p:spTgt spid="23"/>
                                        </p:tgtEl>
                                        <p:attrNameLst>
                                          <p:attrName>ppt_x</p:attrName>
                                          <p:attrName>ppt_y</p:attrName>
                                        </p:attrNameLst>
                                      </p:cBhvr>
                                      <p:rCtr x="-11927" y="9606"/>
                                    </p:animMotion>
                                  </p:childTnLst>
                                </p:cTn>
                              </p:par>
                            </p:childTnLst>
                          </p:cTn>
                        </p:par>
                      </p:childTnLst>
                    </p:cTn>
                  </p:par>
                  <p:par>
                    <p:cTn id="11" fill="hold">
                      <p:stCondLst>
                        <p:cond delay="indefinite"/>
                      </p:stCondLst>
                      <p:childTnLst>
                        <p:par>
                          <p:cTn id="12" fill="hold">
                            <p:stCondLst>
                              <p:cond delay="0"/>
                            </p:stCondLst>
                            <p:childTnLst>
                              <p:par>
                                <p:cTn id="13" presetID="63" presetClass="path" presetSubtype="0" accel="50000" decel="50000" fill="hold" grpId="0" nodeType="clickEffect">
                                  <p:stCondLst>
                                    <p:cond delay="0"/>
                                  </p:stCondLst>
                                  <p:childTnLst>
                                    <p:animMotion origin="layout" path="M -1.45833E-6 -1.85185E-6 L 0.2974 0.00579 " pathEditMode="relative" rAng="0" ptsTypes="AA">
                                      <p:cBhvr>
                                        <p:cTn id="14" dur="2000" fill="hold"/>
                                        <p:tgtEl>
                                          <p:spTgt spid="22"/>
                                        </p:tgtEl>
                                        <p:attrNameLst>
                                          <p:attrName>ppt_x</p:attrName>
                                          <p:attrName>ppt_y</p:attrName>
                                        </p:attrNameLst>
                                      </p:cBhvr>
                                      <p:rCtr x="14870" y="278"/>
                                    </p:animMotion>
                                  </p:childTnLst>
                                </p:cTn>
                              </p:par>
                            </p:childTnLst>
                          </p:cTn>
                        </p:par>
                      </p:childTnLst>
                    </p:cTn>
                  </p:par>
                  <p:par>
                    <p:cTn id="15" fill="hold">
                      <p:stCondLst>
                        <p:cond delay="indefinite"/>
                      </p:stCondLst>
                      <p:childTnLst>
                        <p:par>
                          <p:cTn id="16" fill="hold">
                            <p:stCondLst>
                              <p:cond delay="0"/>
                            </p:stCondLst>
                            <p:childTnLst>
                              <p:par>
                                <p:cTn id="17" presetID="63" presetClass="path" presetSubtype="0" accel="50000" decel="50000" fill="hold" grpId="0" nodeType="clickEffect">
                                  <p:stCondLst>
                                    <p:cond delay="0"/>
                                  </p:stCondLst>
                                  <p:childTnLst>
                                    <p:animMotion origin="layout" path="M 0 1.85185E-6 L 0.29023 0.03541 " pathEditMode="relative" rAng="0" ptsTypes="AA">
                                      <p:cBhvr>
                                        <p:cTn id="18" dur="2000" fill="hold"/>
                                        <p:tgtEl>
                                          <p:spTgt spid="32"/>
                                        </p:tgtEl>
                                        <p:attrNameLst>
                                          <p:attrName>ppt_x</p:attrName>
                                          <p:attrName>ppt_y</p:attrName>
                                        </p:attrNameLst>
                                      </p:cBhvr>
                                      <p:rCtr x="14505" y="1759"/>
                                    </p:animMotion>
                                  </p:childTnLst>
                                </p:cTn>
                              </p:par>
                            </p:childTnLst>
                          </p:cTn>
                        </p:par>
                      </p:childTnLst>
                    </p:cTn>
                  </p:par>
                  <p:par>
                    <p:cTn id="19" fill="hold">
                      <p:stCondLst>
                        <p:cond delay="indefinite"/>
                      </p:stCondLst>
                      <p:childTnLst>
                        <p:par>
                          <p:cTn id="20" fill="hold">
                            <p:stCondLst>
                              <p:cond delay="0"/>
                            </p:stCondLst>
                            <p:childTnLst>
                              <p:par>
                                <p:cTn id="21" presetID="35" presetClass="path" presetSubtype="0" accel="50000" decel="50000" fill="hold" grpId="0" nodeType="clickEffect">
                                  <p:stCondLst>
                                    <p:cond delay="0"/>
                                  </p:stCondLst>
                                  <p:childTnLst>
                                    <p:animMotion origin="layout" path="M -1.45833E-6 -7.40741E-7 L -0.23841 0.07176 " pathEditMode="relative" rAng="0" ptsTypes="AA">
                                      <p:cBhvr>
                                        <p:cTn id="22" dur="2000" fill="hold"/>
                                        <p:tgtEl>
                                          <p:spTgt spid="21"/>
                                        </p:tgtEl>
                                        <p:attrNameLst>
                                          <p:attrName>ppt_x</p:attrName>
                                          <p:attrName>ppt_y</p:attrName>
                                        </p:attrNameLst>
                                      </p:cBhvr>
                                      <p:rCtr x="-11927" y="3588"/>
                                    </p:animMotion>
                                  </p:childTnLst>
                                </p:cTn>
                              </p:par>
                            </p:childTnLst>
                          </p:cTn>
                        </p:par>
                      </p:childTnLst>
                    </p:cTn>
                  </p:par>
                  <p:par>
                    <p:cTn id="23" fill="hold">
                      <p:stCondLst>
                        <p:cond delay="indefinite"/>
                      </p:stCondLst>
                      <p:childTnLst>
                        <p:par>
                          <p:cTn id="24" fill="hold">
                            <p:stCondLst>
                              <p:cond delay="0"/>
                            </p:stCondLst>
                            <p:childTnLst>
                              <p:par>
                                <p:cTn id="25" presetID="63" presetClass="path" presetSubtype="0" accel="50000" decel="50000" fill="hold" grpId="0" nodeType="clickEffect">
                                  <p:stCondLst>
                                    <p:cond delay="0"/>
                                  </p:stCondLst>
                                  <p:childTnLst>
                                    <p:animMotion origin="layout" path="M 0 1.85185E-6 L 0.29023 -0.0044 " pathEditMode="relative" rAng="0" ptsTypes="AA">
                                      <p:cBhvr>
                                        <p:cTn id="26" dur="2000" fill="hold"/>
                                        <p:tgtEl>
                                          <p:spTgt spid="26"/>
                                        </p:tgtEl>
                                        <p:attrNameLst>
                                          <p:attrName>ppt_x</p:attrName>
                                          <p:attrName>ppt_y</p:attrName>
                                        </p:attrNameLst>
                                      </p:cBhvr>
                                      <p:rCtr x="14505" y="-231"/>
                                    </p:animMotion>
                                  </p:childTnLst>
                                </p:cTn>
                              </p:par>
                            </p:childTnLst>
                          </p:cTn>
                        </p:par>
                      </p:childTnLst>
                    </p:cTn>
                  </p:par>
                  <p:par>
                    <p:cTn id="27" fill="hold">
                      <p:stCondLst>
                        <p:cond delay="indefinite"/>
                      </p:stCondLst>
                      <p:childTnLst>
                        <p:par>
                          <p:cTn id="28" fill="hold">
                            <p:stCondLst>
                              <p:cond delay="0"/>
                            </p:stCondLst>
                            <p:childTnLst>
                              <p:par>
                                <p:cTn id="29" presetID="35" presetClass="path" presetSubtype="0" accel="50000" decel="50000" fill="hold" grpId="0" nodeType="clickEffect">
                                  <p:stCondLst>
                                    <p:cond delay="0"/>
                                  </p:stCondLst>
                                  <p:childTnLst>
                                    <p:animMotion origin="layout" path="M -3.54167E-6 -2.22222E-6 L -0.23776 0.03472 " pathEditMode="relative" rAng="0" ptsTypes="AA">
                                      <p:cBhvr>
                                        <p:cTn id="30" dur="2000" fill="hold"/>
                                        <p:tgtEl>
                                          <p:spTgt spid="19"/>
                                        </p:tgtEl>
                                        <p:attrNameLst>
                                          <p:attrName>ppt_x</p:attrName>
                                          <p:attrName>ppt_y</p:attrName>
                                        </p:attrNameLst>
                                      </p:cBhvr>
                                      <p:rCtr x="-11888" y="1736"/>
                                    </p:animMotion>
                                  </p:childTnLst>
                                </p:cTn>
                              </p:par>
                            </p:childTnLst>
                          </p:cTn>
                        </p:par>
                      </p:childTnLst>
                    </p:cTn>
                  </p:par>
                  <p:par>
                    <p:cTn id="31" fill="hold">
                      <p:stCondLst>
                        <p:cond delay="indefinite"/>
                      </p:stCondLst>
                      <p:childTnLst>
                        <p:par>
                          <p:cTn id="32" fill="hold">
                            <p:stCondLst>
                              <p:cond delay="0"/>
                            </p:stCondLst>
                            <p:childTnLst>
                              <p:par>
                                <p:cTn id="33" presetID="35" presetClass="path" presetSubtype="0" accel="50000" decel="50000" fill="hold" grpId="0" nodeType="clickEffect">
                                  <p:stCondLst>
                                    <p:cond delay="0"/>
                                  </p:stCondLst>
                                  <p:childTnLst>
                                    <p:animMotion origin="layout" path="M 0 -2.59259E-6 L -0.23646 0.06922 " pathEditMode="relative" rAng="0" ptsTypes="AA">
                                      <p:cBhvr>
                                        <p:cTn id="34" dur="2000" fill="hold"/>
                                        <p:tgtEl>
                                          <p:spTgt spid="20"/>
                                        </p:tgtEl>
                                        <p:attrNameLst>
                                          <p:attrName>ppt_x</p:attrName>
                                          <p:attrName>ppt_y</p:attrName>
                                        </p:attrNameLst>
                                      </p:cBhvr>
                                      <p:rCtr x="-11823" y="3449"/>
                                    </p:animMotion>
                                  </p:childTnLst>
                                </p:cTn>
                              </p:par>
                            </p:childTnLst>
                          </p:cTn>
                        </p:par>
                      </p:childTnLst>
                    </p:cTn>
                  </p:par>
                  <p:par>
                    <p:cTn id="35" fill="hold">
                      <p:stCondLst>
                        <p:cond delay="indefinite"/>
                      </p:stCondLst>
                      <p:childTnLst>
                        <p:par>
                          <p:cTn id="36" fill="hold">
                            <p:stCondLst>
                              <p:cond delay="0"/>
                            </p:stCondLst>
                            <p:childTnLst>
                              <p:par>
                                <p:cTn id="37" presetID="63" presetClass="path" presetSubtype="0" accel="50000" decel="50000" fill="hold" grpId="0" nodeType="clickEffect">
                                  <p:stCondLst>
                                    <p:cond delay="0"/>
                                  </p:stCondLst>
                                  <p:childTnLst>
                                    <p:animMotion origin="layout" path="M 0 2.22222E-6 L 0.29935 -0.22709 " pathEditMode="relative" rAng="0" ptsTypes="AA">
                                      <p:cBhvr>
                                        <p:cTn id="38" dur="2000" fill="hold"/>
                                        <p:tgtEl>
                                          <p:spTgt spid="31"/>
                                        </p:tgtEl>
                                        <p:attrNameLst>
                                          <p:attrName>ppt_x</p:attrName>
                                          <p:attrName>ppt_y</p:attrName>
                                        </p:attrNameLst>
                                      </p:cBhvr>
                                      <p:rCtr x="14961" y="-11366"/>
                                    </p:animMotion>
                                  </p:childTnLst>
                                </p:cTn>
                              </p:par>
                            </p:childTnLst>
                          </p:cTn>
                        </p:par>
                      </p:childTnLst>
                    </p:cTn>
                  </p:par>
                  <p:par>
                    <p:cTn id="39" fill="hold">
                      <p:stCondLst>
                        <p:cond delay="indefinite"/>
                      </p:stCondLst>
                      <p:childTnLst>
                        <p:par>
                          <p:cTn id="40" fill="hold">
                            <p:stCondLst>
                              <p:cond delay="0"/>
                            </p:stCondLst>
                            <p:childTnLst>
                              <p:par>
                                <p:cTn id="41" presetID="35" presetClass="path" presetSubtype="0" accel="50000" decel="50000" fill="hold" grpId="0" nodeType="clickEffect">
                                  <p:stCondLst>
                                    <p:cond delay="0"/>
                                  </p:stCondLst>
                                  <p:childTnLst>
                                    <p:animMotion origin="layout" path="M 8.33333E-7 4.07407E-6 L -0.22878 -0.08519 " pathEditMode="relative" rAng="0" ptsTypes="AA">
                                      <p:cBhvr>
                                        <p:cTn id="42" dur="2000" fill="hold"/>
                                        <p:tgtEl>
                                          <p:spTgt spid="28"/>
                                        </p:tgtEl>
                                        <p:attrNameLst>
                                          <p:attrName>ppt_x</p:attrName>
                                          <p:attrName>ppt_y</p:attrName>
                                        </p:attrNameLst>
                                      </p:cBhvr>
                                      <p:rCtr x="-11445" y="-4259"/>
                                    </p:animMotion>
                                  </p:childTnLst>
                                </p:cTn>
                              </p:par>
                            </p:childTnLst>
                          </p:cTn>
                        </p:par>
                      </p:childTnLst>
                    </p:cTn>
                  </p:par>
                  <p:par>
                    <p:cTn id="43" fill="hold">
                      <p:stCondLst>
                        <p:cond delay="indefinite"/>
                      </p:stCondLst>
                      <p:childTnLst>
                        <p:par>
                          <p:cTn id="44" fill="hold">
                            <p:stCondLst>
                              <p:cond delay="0"/>
                            </p:stCondLst>
                            <p:childTnLst>
                              <p:par>
                                <p:cTn id="45" presetID="35" presetClass="path" presetSubtype="0" accel="50000" decel="50000" fill="hold" grpId="0" nodeType="clickEffect">
                                  <p:stCondLst>
                                    <p:cond delay="0"/>
                                  </p:stCondLst>
                                  <p:childTnLst>
                                    <p:animMotion origin="layout" path="M 8.33333E-7 -1.85185E-6 L 0.30117 -0.08518 " pathEditMode="relative" rAng="0" ptsTypes="AA">
                                      <p:cBhvr>
                                        <p:cTn id="46" dur="2000" fill="hold"/>
                                        <p:tgtEl>
                                          <p:spTgt spid="25"/>
                                        </p:tgtEl>
                                        <p:attrNameLst>
                                          <p:attrName>ppt_x</p:attrName>
                                          <p:attrName>ppt_y</p:attrName>
                                        </p:attrNameLst>
                                      </p:cBhvr>
                                      <p:rCtr x="15052" y="-4259"/>
                                    </p:animMotion>
                                  </p:childTnLst>
                                </p:cTn>
                              </p:par>
                            </p:childTnLst>
                          </p:cTn>
                        </p:par>
                      </p:childTnLst>
                    </p:cTn>
                  </p:par>
                  <p:par>
                    <p:cTn id="47" fill="hold">
                      <p:stCondLst>
                        <p:cond delay="indefinite"/>
                      </p:stCondLst>
                      <p:childTnLst>
                        <p:par>
                          <p:cTn id="48" fill="hold">
                            <p:stCondLst>
                              <p:cond delay="0"/>
                            </p:stCondLst>
                            <p:childTnLst>
                              <p:par>
                                <p:cTn id="49" presetID="35" presetClass="path" presetSubtype="0" accel="50000" decel="50000" fill="hold" grpId="0" nodeType="clickEffect">
                                  <p:stCondLst>
                                    <p:cond delay="0"/>
                                  </p:stCondLst>
                                  <p:childTnLst>
                                    <p:animMotion origin="layout" path="M -1.45833E-6 -7.40741E-7 L -0.23737 -0.06227 " pathEditMode="relative" rAng="0" ptsTypes="AA">
                                      <p:cBhvr>
                                        <p:cTn id="50" dur="2000" fill="hold"/>
                                        <p:tgtEl>
                                          <p:spTgt spid="16"/>
                                        </p:tgtEl>
                                        <p:attrNameLst>
                                          <p:attrName>ppt_x</p:attrName>
                                          <p:attrName>ppt_y</p:attrName>
                                        </p:attrNameLst>
                                      </p:cBhvr>
                                      <p:rCtr x="-11875" y="-312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6" grpId="0"/>
      <p:bldP spid="19" grpId="0"/>
      <p:bldP spid="22" grpId="0"/>
      <p:bldP spid="26" grpId="0"/>
      <p:bldP spid="28" grpId="0"/>
      <p:bldP spid="31" grpId="0"/>
      <p:bldP spid="32" grpId="0"/>
      <p:bldP spid="20" grpId="0"/>
      <p:bldP spid="21" grpId="0"/>
      <p:bldP spid="23" grpId="0"/>
      <p:bldP spid="2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07EA22-F586-4822-8614-CEE13848EA93}"/>
              </a:ext>
            </a:extLst>
          </p:cNvPr>
          <p:cNvSpPr txBox="1"/>
          <p:nvPr/>
        </p:nvSpPr>
        <p:spPr>
          <a:xfrm>
            <a:off x="148501" y="1426471"/>
            <a:ext cx="5775158" cy="1323439"/>
          </a:xfrm>
          <a:prstGeom prst="rect">
            <a:avLst/>
          </a:prstGeom>
          <a:noFill/>
          <a:ln w="28575">
            <a:solidFill>
              <a:srgbClr val="00B0F0"/>
            </a:solidFill>
          </a:ln>
        </p:spPr>
        <p:txBody>
          <a:bodyPr wrap="square" rtlCol="0">
            <a:spAutoFit/>
          </a:bodyPr>
          <a:lstStyle/>
          <a:p>
            <a:r>
              <a:rPr lang="en-GB" sz="1600" b="1" dirty="0"/>
              <a:t>Chemical energy – </a:t>
            </a:r>
            <a:r>
              <a:rPr lang="en-GB" sz="1600" dirty="0"/>
              <a:t>the primary form of energy in explosives; energy stored in the chemical bonds of the explosive material. Can be converted to thermal and/or light energy. R</a:t>
            </a:r>
            <a:r>
              <a:rPr lang="en-GB" sz="1600" b="0" i="0" dirty="0">
                <a:solidFill>
                  <a:srgbClr val="21242C"/>
                </a:solidFill>
                <a:effectLst/>
              </a:rPr>
              <a:t>elated to the structure of the molecule and the positions of its atoms relative to one another. </a:t>
            </a:r>
            <a:endParaRPr lang="en-GB" sz="1600" dirty="0"/>
          </a:p>
        </p:txBody>
      </p:sp>
      <p:sp>
        <p:nvSpPr>
          <p:cNvPr id="6" name="TextBox 5">
            <a:extLst>
              <a:ext uri="{FF2B5EF4-FFF2-40B4-BE49-F238E27FC236}">
                <a16:creationId xmlns:a16="http://schemas.microsoft.com/office/drawing/2014/main" id="{8CFEA2C1-83B5-4F90-827A-19176554C379}"/>
              </a:ext>
            </a:extLst>
          </p:cNvPr>
          <p:cNvSpPr txBox="1"/>
          <p:nvPr/>
        </p:nvSpPr>
        <p:spPr>
          <a:xfrm>
            <a:off x="2060818" y="5749060"/>
            <a:ext cx="8466814" cy="584775"/>
          </a:xfrm>
          <a:prstGeom prst="rect">
            <a:avLst/>
          </a:prstGeom>
          <a:noFill/>
        </p:spPr>
        <p:txBody>
          <a:bodyPr wrap="square" rtlCol="0">
            <a:spAutoFit/>
          </a:bodyPr>
          <a:lstStyle/>
          <a:p>
            <a:r>
              <a:rPr lang="en-GB" sz="1600" b="1" dirty="0"/>
              <a:t>Mechanical energy –</a:t>
            </a:r>
            <a:r>
              <a:rPr lang="en-GB" sz="1600" dirty="0"/>
              <a:t> t</a:t>
            </a:r>
            <a:r>
              <a:rPr lang="en-GB" sz="1600" b="0" i="0" dirty="0">
                <a:solidFill>
                  <a:srgbClr val="212529"/>
                </a:solidFill>
                <a:effectLst/>
              </a:rPr>
              <a:t>he energy acquired by the objects upon which work is done; it is possessed by an object due to its motion or due to its position; can be either kinetic or potential. </a:t>
            </a:r>
            <a:r>
              <a:rPr lang="en-GB" sz="1600" b="1" i="0" dirty="0" err="1">
                <a:solidFill>
                  <a:srgbClr val="0000FF"/>
                </a:solidFill>
                <a:effectLst/>
              </a:rPr>
              <a:t>E</a:t>
            </a:r>
            <a:r>
              <a:rPr lang="en-GB" sz="1600" b="1" i="0" baseline="-25000" dirty="0" err="1">
                <a:solidFill>
                  <a:srgbClr val="0000FF"/>
                </a:solidFill>
                <a:effectLst/>
              </a:rPr>
              <a:t>mech</a:t>
            </a:r>
            <a:r>
              <a:rPr lang="en-GB" sz="1600" b="1" i="0" dirty="0">
                <a:solidFill>
                  <a:srgbClr val="0000FF"/>
                </a:solidFill>
                <a:effectLst/>
              </a:rPr>
              <a:t> = E</a:t>
            </a:r>
            <a:r>
              <a:rPr lang="en-GB" sz="1600" b="1" i="0" baseline="-25000" dirty="0">
                <a:solidFill>
                  <a:srgbClr val="0000FF"/>
                </a:solidFill>
                <a:effectLst/>
              </a:rPr>
              <a:t>p</a:t>
            </a:r>
            <a:r>
              <a:rPr lang="en-GB" sz="1600" b="1" i="0" dirty="0">
                <a:solidFill>
                  <a:srgbClr val="0000FF"/>
                </a:solidFill>
                <a:effectLst/>
              </a:rPr>
              <a:t> + E</a:t>
            </a:r>
            <a:r>
              <a:rPr lang="en-GB" sz="1600" b="1" i="0" baseline="-25000" dirty="0">
                <a:solidFill>
                  <a:srgbClr val="0000FF"/>
                </a:solidFill>
                <a:effectLst/>
              </a:rPr>
              <a:t>k</a:t>
            </a:r>
            <a:endParaRPr lang="en-GB" sz="1600" b="1" baseline="-25000" dirty="0">
              <a:solidFill>
                <a:srgbClr val="0000FF"/>
              </a:solidFill>
            </a:endParaRPr>
          </a:p>
        </p:txBody>
      </p:sp>
      <p:sp>
        <p:nvSpPr>
          <p:cNvPr id="7" name="TextBox 6">
            <a:extLst>
              <a:ext uri="{FF2B5EF4-FFF2-40B4-BE49-F238E27FC236}">
                <a16:creationId xmlns:a16="http://schemas.microsoft.com/office/drawing/2014/main" id="{1C455B16-9CAC-4C63-89B6-3128274D15E7}"/>
              </a:ext>
            </a:extLst>
          </p:cNvPr>
          <p:cNvSpPr txBox="1"/>
          <p:nvPr/>
        </p:nvSpPr>
        <p:spPr>
          <a:xfrm>
            <a:off x="96364" y="3881649"/>
            <a:ext cx="5879432" cy="830997"/>
          </a:xfrm>
          <a:prstGeom prst="rect">
            <a:avLst/>
          </a:prstGeom>
          <a:noFill/>
        </p:spPr>
        <p:txBody>
          <a:bodyPr wrap="square" rtlCol="0">
            <a:spAutoFit/>
          </a:bodyPr>
          <a:lstStyle/>
          <a:p>
            <a:r>
              <a:rPr lang="en-GB" sz="1600" b="1" dirty="0"/>
              <a:t>Nuclear energy - </a:t>
            </a:r>
            <a:r>
              <a:rPr lang="en-GB" sz="1600" dirty="0"/>
              <a:t>energy stored in the nucleus of an atom – the energy that holds the nucleus together. Large amounts of energy can be released when the nuclei are combined or split apart.</a:t>
            </a:r>
          </a:p>
        </p:txBody>
      </p:sp>
      <p:sp>
        <p:nvSpPr>
          <p:cNvPr id="8" name="TextBox 7">
            <a:extLst>
              <a:ext uri="{FF2B5EF4-FFF2-40B4-BE49-F238E27FC236}">
                <a16:creationId xmlns:a16="http://schemas.microsoft.com/office/drawing/2014/main" id="{AAA46CFE-CAAF-4F77-8A96-DA0AED1D69B4}"/>
              </a:ext>
            </a:extLst>
          </p:cNvPr>
          <p:cNvSpPr txBox="1"/>
          <p:nvPr/>
        </p:nvSpPr>
        <p:spPr>
          <a:xfrm>
            <a:off x="96364" y="3036615"/>
            <a:ext cx="5879432" cy="584775"/>
          </a:xfrm>
          <a:prstGeom prst="rect">
            <a:avLst/>
          </a:prstGeom>
          <a:noFill/>
        </p:spPr>
        <p:txBody>
          <a:bodyPr wrap="square" rtlCol="0">
            <a:spAutoFit/>
          </a:bodyPr>
          <a:lstStyle/>
          <a:p>
            <a:r>
              <a:rPr lang="en-GB" sz="1600" b="1" dirty="0"/>
              <a:t>Gravitational energy -</a:t>
            </a:r>
            <a:r>
              <a:rPr lang="en-GB" sz="1600" dirty="0"/>
              <a:t> energy stored in an object’s height. The higher and heavier the object the more gravitational energy is stored. </a:t>
            </a:r>
          </a:p>
        </p:txBody>
      </p:sp>
      <p:sp>
        <p:nvSpPr>
          <p:cNvPr id="10" name="TextBox 9">
            <a:extLst>
              <a:ext uri="{FF2B5EF4-FFF2-40B4-BE49-F238E27FC236}">
                <a16:creationId xmlns:a16="http://schemas.microsoft.com/office/drawing/2014/main" id="{2A78A263-0AEA-4A30-9056-F1FD46937873}"/>
              </a:ext>
            </a:extLst>
          </p:cNvPr>
          <p:cNvSpPr txBox="1"/>
          <p:nvPr/>
        </p:nvSpPr>
        <p:spPr>
          <a:xfrm>
            <a:off x="6164178" y="1431862"/>
            <a:ext cx="6164179" cy="830997"/>
          </a:xfrm>
          <a:prstGeom prst="rect">
            <a:avLst/>
          </a:prstGeom>
          <a:noFill/>
        </p:spPr>
        <p:txBody>
          <a:bodyPr wrap="square" rtlCol="0">
            <a:spAutoFit/>
          </a:bodyPr>
          <a:lstStyle/>
          <a:p>
            <a:r>
              <a:rPr lang="en-GB" sz="1600" b="1" dirty="0">
                <a:solidFill>
                  <a:srgbClr val="00B050"/>
                </a:solidFill>
              </a:rPr>
              <a:t>Radiant energy -</a:t>
            </a:r>
            <a:r>
              <a:rPr lang="en-GB" sz="1600" dirty="0"/>
              <a:t> electromagnetic energy that is transmitted through photons that travel in waves. Radiant energy includes visible light, x-ray, gamma rays, and radio waves. Light is one type of radiant energy. </a:t>
            </a:r>
          </a:p>
        </p:txBody>
      </p:sp>
      <p:sp>
        <p:nvSpPr>
          <p:cNvPr id="11" name="TextBox 10">
            <a:extLst>
              <a:ext uri="{FF2B5EF4-FFF2-40B4-BE49-F238E27FC236}">
                <a16:creationId xmlns:a16="http://schemas.microsoft.com/office/drawing/2014/main" id="{6DD9FCA2-81E0-4B95-A75D-4BBF8EC90121}"/>
              </a:ext>
            </a:extLst>
          </p:cNvPr>
          <p:cNvSpPr txBox="1"/>
          <p:nvPr/>
        </p:nvSpPr>
        <p:spPr>
          <a:xfrm>
            <a:off x="6164178" y="2420771"/>
            <a:ext cx="5658853" cy="1077218"/>
          </a:xfrm>
          <a:prstGeom prst="rect">
            <a:avLst/>
          </a:prstGeom>
          <a:noFill/>
        </p:spPr>
        <p:txBody>
          <a:bodyPr wrap="square" rtlCol="0">
            <a:spAutoFit/>
          </a:bodyPr>
          <a:lstStyle/>
          <a:p>
            <a:r>
              <a:rPr lang="en-GB" sz="1600" b="1" dirty="0">
                <a:solidFill>
                  <a:srgbClr val="00B050"/>
                </a:solidFill>
              </a:rPr>
              <a:t>Thermal energy - </a:t>
            </a:r>
            <a:r>
              <a:rPr lang="en-GB" sz="1600" dirty="0"/>
              <a:t>heat is energy that flows from something at higher temperature to something at lower temperature; comes from the movement of the atoms and molecules in a substance. Heat increases when these particles move faster. </a:t>
            </a:r>
          </a:p>
        </p:txBody>
      </p:sp>
      <p:sp>
        <p:nvSpPr>
          <p:cNvPr id="13" name="TextBox 12">
            <a:extLst>
              <a:ext uri="{FF2B5EF4-FFF2-40B4-BE49-F238E27FC236}">
                <a16:creationId xmlns:a16="http://schemas.microsoft.com/office/drawing/2014/main" id="{68439D86-6752-490B-B162-83A16C6D8ABC}"/>
              </a:ext>
            </a:extLst>
          </p:cNvPr>
          <p:cNvSpPr txBox="1"/>
          <p:nvPr/>
        </p:nvSpPr>
        <p:spPr>
          <a:xfrm>
            <a:off x="6164178" y="4585541"/>
            <a:ext cx="6083856" cy="830997"/>
          </a:xfrm>
          <a:prstGeom prst="rect">
            <a:avLst/>
          </a:prstGeom>
          <a:noFill/>
        </p:spPr>
        <p:txBody>
          <a:bodyPr wrap="square" rtlCol="0">
            <a:spAutoFit/>
          </a:bodyPr>
          <a:lstStyle/>
          <a:p>
            <a:r>
              <a:rPr lang="en-GB" sz="1600" b="1" dirty="0">
                <a:solidFill>
                  <a:srgbClr val="00B050"/>
                </a:solidFill>
              </a:rPr>
              <a:t>Sound</a:t>
            </a:r>
            <a:r>
              <a:rPr lang="en-GB" sz="1600" dirty="0"/>
              <a:t> - </a:t>
            </a:r>
            <a:r>
              <a:rPr lang="en-GB" sz="1600" b="0" i="0" dirty="0">
                <a:solidFill>
                  <a:srgbClr val="212529"/>
                </a:solidFill>
                <a:effectLst/>
              </a:rPr>
              <a:t>Sound energy is a form of energy associated with the vibration of matter. It is a type of mechanical wave that means it requires a medium to travel through, such as air, water, or solid materials. </a:t>
            </a:r>
            <a:endParaRPr lang="en-GB" sz="1600" dirty="0"/>
          </a:p>
        </p:txBody>
      </p:sp>
      <p:sp>
        <p:nvSpPr>
          <p:cNvPr id="14" name="TextBox 13">
            <a:extLst>
              <a:ext uri="{FF2B5EF4-FFF2-40B4-BE49-F238E27FC236}">
                <a16:creationId xmlns:a16="http://schemas.microsoft.com/office/drawing/2014/main" id="{4C7EE85E-409B-4732-A242-BA65FB9A13E1}"/>
              </a:ext>
            </a:extLst>
          </p:cNvPr>
          <p:cNvSpPr txBox="1"/>
          <p:nvPr/>
        </p:nvSpPr>
        <p:spPr>
          <a:xfrm>
            <a:off x="6164178" y="3655902"/>
            <a:ext cx="5197642" cy="830997"/>
          </a:xfrm>
          <a:prstGeom prst="rect">
            <a:avLst/>
          </a:prstGeom>
          <a:noFill/>
        </p:spPr>
        <p:txBody>
          <a:bodyPr wrap="square" rtlCol="0">
            <a:spAutoFit/>
          </a:bodyPr>
          <a:lstStyle/>
          <a:p>
            <a:r>
              <a:rPr lang="en-GB" sz="1600" b="1" dirty="0">
                <a:solidFill>
                  <a:srgbClr val="00B050"/>
                </a:solidFill>
              </a:rPr>
              <a:t>Electrical energy</a:t>
            </a:r>
            <a:r>
              <a:rPr lang="en-GB" sz="1600" dirty="0"/>
              <a:t> - delivered by charged particles, electrons, moving through a wire. Lighting is an example of electrical energy in nature. </a:t>
            </a:r>
          </a:p>
        </p:txBody>
      </p:sp>
      <p:sp>
        <p:nvSpPr>
          <p:cNvPr id="17" name="TextBox 16">
            <a:extLst>
              <a:ext uri="{FF2B5EF4-FFF2-40B4-BE49-F238E27FC236}">
                <a16:creationId xmlns:a16="http://schemas.microsoft.com/office/drawing/2014/main" id="{59EF06E4-24DC-40E6-9617-6638686888FE}"/>
              </a:ext>
            </a:extLst>
          </p:cNvPr>
          <p:cNvSpPr txBox="1"/>
          <p:nvPr/>
        </p:nvSpPr>
        <p:spPr>
          <a:xfrm>
            <a:off x="1686608" y="654189"/>
            <a:ext cx="2698944" cy="461665"/>
          </a:xfrm>
          <a:prstGeom prst="rect">
            <a:avLst/>
          </a:prstGeom>
          <a:noFill/>
          <a:ln>
            <a:solidFill>
              <a:schemeClr val="accent1">
                <a:shade val="50000"/>
              </a:schemeClr>
            </a:solidFill>
          </a:ln>
        </p:spPr>
        <p:txBody>
          <a:bodyPr wrap="none" rtlCol="0">
            <a:spAutoFit/>
          </a:bodyPr>
          <a:lstStyle/>
          <a:p>
            <a:r>
              <a:rPr lang="en-GB" sz="2400" b="1" dirty="0"/>
              <a:t>POTENTIAL ENERGY</a:t>
            </a:r>
          </a:p>
        </p:txBody>
      </p:sp>
      <p:sp>
        <p:nvSpPr>
          <p:cNvPr id="18" name="TextBox 17">
            <a:extLst>
              <a:ext uri="{FF2B5EF4-FFF2-40B4-BE49-F238E27FC236}">
                <a16:creationId xmlns:a16="http://schemas.microsoft.com/office/drawing/2014/main" id="{81402A47-FDE2-4329-9247-49B7498933FF}"/>
              </a:ext>
            </a:extLst>
          </p:cNvPr>
          <p:cNvSpPr txBox="1"/>
          <p:nvPr/>
        </p:nvSpPr>
        <p:spPr>
          <a:xfrm>
            <a:off x="7966913" y="667688"/>
            <a:ext cx="2279278" cy="461665"/>
          </a:xfrm>
          <a:prstGeom prst="rect">
            <a:avLst/>
          </a:prstGeom>
          <a:noFill/>
          <a:ln>
            <a:solidFill>
              <a:schemeClr val="tx1"/>
            </a:solidFill>
          </a:ln>
        </p:spPr>
        <p:txBody>
          <a:bodyPr wrap="none" rtlCol="0">
            <a:spAutoFit/>
          </a:bodyPr>
          <a:lstStyle/>
          <a:p>
            <a:r>
              <a:rPr lang="en-GB" sz="2400" b="1" dirty="0">
                <a:solidFill>
                  <a:srgbClr val="00B050"/>
                </a:solidFill>
              </a:rPr>
              <a:t>KINETIC ENERGY</a:t>
            </a:r>
          </a:p>
        </p:txBody>
      </p:sp>
      <p:sp>
        <p:nvSpPr>
          <p:cNvPr id="16" name="Title 1">
            <a:extLst>
              <a:ext uri="{FF2B5EF4-FFF2-40B4-BE49-F238E27FC236}">
                <a16:creationId xmlns:a16="http://schemas.microsoft.com/office/drawing/2014/main" id="{DC8B2844-3535-4F59-AA52-BBC7D9CBEC04}"/>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FORMS OF ENERGY</a:t>
            </a:r>
          </a:p>
        </p:txBody>
      </p:sp>
      <p:sp>
        <p:nvSpPr>
          <p:cNvPr id="3" name="Footer Placeholder 2">
            <a:extLst>
              <a:ext uri="{FF2B5EF4-FFF2-40B4-BE49-F238E27FC236}">
                <a16:creationId xmlns:a16="http://schemas.microsoft.com/office/drawing/2014/main" id="{F219AC3C-BA2B-4AFD-AAC5-65486B441A13}"/>
              </a:ext>
            </a:extLst>
          </p:cNvPr>
          <p:cNvSpPr>
            <a:spLocks noGrp="1"/>
          </p:cNvSpPr>
          <p:nvPr>
            <p:ph type="ftr" sz="quarter" idx="11"/>
          </p:nvPr>
        </p:nvSpPr>
        <p:spPr>
          <a:xfrm>
            <a:off x="0" y="6492875"/>
            <a:ext cx="6672887" cy="365125"/>
          </a:xfrm>
        </p:spPr>
        <p:txBody>
          <a:bodyPr/>
          <a:lstStyle/>
          <a:p>
            <a:r>
              <a:rPr lang="en-GB" dirty="0"/>
              <a:t>ACDB4011, T2 2024</a:t>
            </a:r>
          </a:p>
        </p:txBody>
      </p:sp>
    </p:spTree>
    <p:extLst>
      <p:ext uri="{BB962C8B-B14F-4D97-AF65-F5344CB8AC3E}">
        <p14:creationId xmlns:p14="http://schemas.microsoft.com/office/powerpoint/2010/main" val="40855434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8E34F6A-072D-4A4A-8BAB-0E550E989E96}"/>
              </a:ext>
            </a:extLst>
          </p:cNvPr>
          <p:cNvSpPr txBox="1"/>
          <p:nvPr/>
        </p:nvSpPr>
        <p:spPr>
          <a:xfrm>
            <a:off x="228600" y="569760"/>
            <a:ext cx="11839074" cy="1017202"/>
          </a:xfrm>
          <a:prstGeom prst="rect">
            <a:avLst/>
          </a:prstGeom>
          <a:noFill/>
        </p:spPr>
        <p:txBody>
          <a:bodyPr wrap="square">
            <a:spAutoFit/>
          </a:bodyPr>
          <a:lstStyle/>
          <a:p>
            <a:pPr>
              <a:lnSpc>
                <a:spcPct val="150000"/>
              </a:lnSpc>
            </a:pPr>
            <a:r>
              <a:rPr lang="en-GB" sz="2400" b="1" dirty="0">
                <a:solidFill>
                  <a:srgbClr val="1A1A1A"/>
                </a:solidFill>
                <a:cs typeface="Calibri" panose="020F0502020204030204" pitchFamily="34" charset="0"/>
              </a:rPr>
              <a:t>Potential energy </a:t>
            </a:r>
            <a:r>
              <a:rPr lang="en-GB" sz="2400" dirty="0">
                <a:solidFill>
                  <a:srgbClr val="1A1A1A"/>
                </a:solidFill>
                <a:cs typeface="Calibri" panose="020F0502020204030204" pitchFamily="34" charset="0"/>
              </a:rPr>
              <a:t>is a stored energy that depends upon the relative position of objects. </a:t>
            </a:r>
          </a:p>
          <a:p>
            <a:pPr>
              <a:lnSpc>
                <a:spcPct val="150000"/>
              </a:lnSpc>
            </a:pPr>
            <a:endParaRPr lang="en-GB" dirty="0">
              <a:cs typeface="Calibri" panose="020F0502020204030204" pitchFamily="34" charset="0"/>
            </a:endParaRP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CF3FD9B-8AC4-45D3-8013-D5FAD0BA21B3}"/>
                  </a:ext>
                </a:extLst>
              </p:cNvPr>
              <p:cNvSpPr txBox="1"/>
              <p:nvPr/>
            </p:nvSpPr>
            <p:spPr>
              <a:xfrm>
                <a:off x="2257157" y="1595032"/>
                <a:ext cx="4219104" cy="553998"/>
              </a:xfrm>
              <a:prstGeom prst="rect">
                <a:avLst/>
              </a:prstGeom>
              <a:noFill/>
            </p:spPr>
            <p:txBody>
              <a:bodyPr wrap="none" lIns="0" tIns="0" rIns="0" bIns="0" rtlCol="0">
                <a:spAutoFit/>
              </a:bodyPr>
              <a:lstStyle/>
              <a:p>
                <a14:m>
                  <m:oMath xmlns:m="http://schemas.openxmlformats.org/officeDocument/2006/math">
                    <m:r>
                      <m:rPr>
                        <m:sty m:val="p"/>
                      </m:rPr>
                      <a:rPr lang="en-GB" sz="3600">
                        <a:latin typeface="Cambria Math" panose="02040503050406030204" pitchFamily="18" charset="0"/>
                      </a:rPr>
                      <m:t>E</m:t>
                    </m:r>
                    <m:r>
                      <m:rPr>
                        <m:sty m:val="p"/>
                      </m:rPr>
                      <a:rPr lang="en-GB" sz="3600" baseline="-25000">
                        <a:latin typeface="Cambria Math" panose="02040503050406030204" pitchFamily="18" charset="0"/>
                      </a:rPr>
                      <m:t>P</m:t>
                    </m:r>
                    <m:r>
                      <a:rPr lang="en-GB" sz="3600">
                        <a:latin typeface="Cambria Math" panose="02040503050406030204" pitchFamily="18" charset="0"/>
                      </a:rPr>
                      <m:t>=</m:t>
                    </m:r>
                    <m:r>
                      <m:rPr>
                        <m:sty m:val="p"/>
                      </m:rPr>
                      <a:rPr lang="en-GB" sz="3600">
                        <a:latin typeface="Cambria Math" panose="02040503050406030204" pitchFamily="18" charset="0"/>
                      </a:rPr>
                      <m:t>m</m:t>
                    </m:r>
                    <m:r>
                      <a:rPr lang="en-GB" sz="3600" i="1">
                        <a:latin typeface="Cambria Math" panose="02040503050406030204" pitchFamily="18" charset="0"/>
                      </a:rPr>
                      <m:t>×</m:t>
                    </m:r>
                    <m:r>
                      <m:rPr>
                        <m:sty m:val="p"/>
                      </m:rPr>
                      <a:rPr lang="en-GB" sz="3600">
                        <a:latin typeface="Cambria Math" panose="02040503050406030204" pitchFamily="18" charset="0"/>
                      </a:rPr>
                      <m:t>g</m:t>
                    </m:r>
                    <m:r>
                      <a:rPr lang="en-GB" sz="3600" i="1">
                        <a:latin typeface="Cambria Math" panose="02040503050406030204" pitchFamily="18" charset="0"/>
                      </a:rPr>
                      <m:t>×</m:t>
                    </m:r>
                    <m:r>
                      <a:rPr lang="en-GB" sz="3600" i="1" smtClean="0">
                        <a:latin typeface="Cambria Math" panose="02040503050406030204" pitchFamily="18" charset="0"/>
                        <a:sym typeface="Symbol" panose="05050102010706020507" pitchFamily="18" charset="2"/>
                      </a:rPr>
                      <m:t></m:t>
                    </m:r>
                    <m:r>
                      <m:rPr>
                        <m:sty m:val="p"/>
                      </m:rPr>
                      <a:rPr lang="en-GB" sz="3600">
                        <a:latin typeface="Cambria Math" panose="02040503050406030204" pitchFamily="18" charset="0"/>
                      </a:rPr>
                      <m:t>h</m:t>
                    </m:r>
                  </m:oMath>
                </a14:m>
                <a:r>
                  <a:rPr lang="en-GB" sz="3600" dirty="0"/>
                  <a:t>    [J]</a:t>
                </a:r>
                <a:endParaRPr lang="en-GB" sz="3600" baseline="30000" dirty="0"/>
              </a:p>
            </p:txBody>
          </p:sp>
        </mc:Choice>
        <mc:Fallback xmlns="">
          <p:sp>
            <p:nvSpPr>
              <p:cNvPr id="6" name="TextBox 5">
                <a:extLst>
                  <a:ext uri="{FF2B5EF4-FFF2-40B4-BE49-F238E27FC236}">
                    <a16:creationId xmlns:a16="http://schemas.microsoft.com/office/drawing/2014/main" id="{ACF3FD9B-8AC4-45D3-8013-D5FAD0BA21B3}"/>
                  </a:ext>
                </a:extLst>
              </p:cNvPr>
              <p:cNvSpPr txBox="1">
                <a:spLocks noRot="1" noChangeAspect="1" noMove="1" noResize="1" noEditPoints="1" noAdjustHandles="1" noChangeArrowheads="1" noChangeShapeType="1" noTextEdit="1"/>
              </p:cNvSpPr>
              <p:nvPr/>
            </p:nvSpPr>
            <p:spPr>
              <a:xfrm>
                <a:off x="2257157" y="1595032"/>
                <a:ext cx="4219104" cy="553998"/>
              </a:xfrm>
              <a:prstGeom prst="rect">
                <a:avLst/>
              </a:prstGeom>
              <a:blipFill>
                <a:blip r:embed="rId3"/>
                <a:stretch>
                  <a:fillRect t="-25275" r="-5058" b="-48352"/>
                </a:stretch>
              </a:blipFill>
            </p:spPr>
            <p:txBody>
              <a:bodyPr/>
              <a:lstStyle/>
              <a:p>
                <a:r>
                  <a:rPr lang="en-GB">
                    <a:noFill/>
                  </a:rPr>
                  <a:t> </a:t>
                </a:r>
              </a:p>
            </p:txBody>
          </p:sp>
        </mc:Fallback>
      </mc:AlternateContent>
      <p:sp>
        <p:nvSpPr>
          <p:cNvPr id="7" name="TextBox 6">
            <a:extLst>
              <a:ext uri="{FF2B5EF4-FFF2-40B4-BE49-F238E27FC236}">
                <a16:creationId xmlns:a16="http://schemas.microsoft.com/office/drawing/2014/main" id="{9443C9B4-828E-4C11-86F8-2ACFF82B91B6}"/>
              </a:ext>
            </a:extLst>
          </p:cNvPr>
          <p:cNvSpPr txBox="1"/>
          <p:nvPr/>
        </p:nvSpPr>
        <p:spPr>
          <a:xfrm>
            <a:off x="7774359" y="1273300"/>
            <a:ext cx="3514937" cy="923330"/>
          </a:xfrm>
          <a:prstGeom prst="rect">
            <a:avLst/>
          </a:prstGeom>
          <a:noFill/>
        </p:spPr>
        <p:txBody>
          <a:bodyPr wrap="none" rtlCol="0">
            <a:spAutoFit/>
          </a:bodyPr>
          <a:lstStyle/>
          <a:p>
            <a:r>
              <a:rPr lang="en-GB" dirty="0">
                <a:cs typeface="Calibri" panose="020F0502020204030204" pitchFamily="34" charset="0"/>
              </a:rPr>
              <a:t>m – mass of the object (kg)</a:t>
            </a:r>
          </a:p>
          <a:p>
            <a:r>
              <a:rPr lang="en-GB" dirty="0">
                <a:cs typeface="Calibri" panose="020F0502020204030204" pitchFamily="34" charset="0"/>
              </a:rPr>
              <a:t>g – gravitational acceleration (m/s</a:t>
            </a:r>
            <a:r>
              <a:rPr lang="en-GB" baseline="30000" dirty="0">
                <a:cs typeface="Calibri" panose="020F0502020204030204" pitchFamily="34" charset="0"/>
              </a:rPr>
              <a:t>2</a:t>
            </a:r>
            <a:r>
              <a:rPr lang="en-GB" dirty="0">
                <a:cs typeface="Calibri" panose="020F0502020204030204" pitchFamily="34" charset="0"/>
              </a:rPr>
              <a:t>)</a:t>
            </a:r>
          </a:p>
          <a:p>
            <a:r>
              <a:rPr lang="en-GB" dirty="0">
                <a:cs typeface="Calibri" panose="020F0502020204030204" pitchFamily="34" charset="0"/>
              </a:rPr>
              <a:t>h – hight  (m)</a:t>
            </a:r>
          </a:p>
        </p:txBody>
      </p:sp>
      <p:cxnSp>
        <p:nvCxnSpPr>
          <p:cNvPr id="8" name="Straight Connector 7">
            <a:extLst>
              <a:ext uri="{FF2B5EF4-FFF2-40B4-BE49-F238E27FC236}">
                <a16:creationId xmlns:a16="http://schemas.microsoft.com/office/drawing/2014/main" id="{71D6C2AA-DEC4-4564-9EAD-4697D204A1CC}"/>
              </a:ext>
            </a:extLst>
          </p:cNvPr>
          <p:cNvCxnSpPr>
            <a:cxnSpLocks/>
          </p:cNvCxnSpPr>
          <p:nvPr/>
        </p:nvCxnSpPr>
        <p:spPr>
          <a:xfrm>
            <a:off x="2742388" y="4261996"/>
            <a:ext cx="6048672" cy="0"/>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8CC37565-F277-4FD3-83E5-3D2AE00E5596}"/>
              </a:ext>
            </a:extLst>
          </p:cNvPr>
          <p:cNvSpPr/>
          <p:nvPr/>
        </p:nvSpPr>
        <p:spPr>
          <a:xfrm>
            <a:off x="4000127" y="2490908"/>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1 kg </a:t>
            </a:r>
          </a:p>
        </p:txBody>
      </p:sp>
      <p:sp>
        <p:nvSpPr>
          <p:cNvPr id="10" name="Rectangle 9">
            <a:extLst>
              <a:ext uri="{FF2B5EF4-FFF2-40B4-BE49-F238E27FC236}">
                <a16:creationId xmlns:a16="http://schemas.microsoft.com/office/drawing/2014/main" id="{78C150C0-F6FC-403E-8E56-39C9AA66EC0B}"/>
              </a:ext>
            </a:extLst>
          </p:cNvPr>
          <p:cNvSpPr/>
          <p:nvPr/>
        </p:nvSpPr>
        <p:spPr>
          <a:xfrm>
            <a:off x="3237990" y="2965852"/>
            <a:ext cx="1419734" cy="1294608"/>
          </a:xfrm>
          <a:prstGeom prst="rect">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cs typeface="Calibri" panose="020F0502020204030204" pitchFamily="34" charset="0"/>
              </a:rPr>
              <a:t>E</a:t>
            </a:r>
            <a:r>
              <a:rPr lang="en-GB" sz="1600" b="1" baseline="-25000" dirty="0">
                <a:solidFill>
                  <a:schemeClr val="tx1"/>
                </a:solidFill>
                <a:cs typeface="Calibri" panose="020F0502020204030204" pitchFamily="34" charset="0"/>
              </a:rPr>
              <a:t>P</a:t>
            </a:r>
            <a:r>
              <a:rPr lang="en-GB" sz="1600" b="1" dirty="0">
                <a:solidFill>
                  <a:schemeClr val="tx1"/>
                </a:solidFill>
                <a:cs typeface="Calibri" panose="020F0502020204030204" pitchFamily="34" charset="0"/>
              </a:rPr>
              <a:t> =m × g × h</a:t>
            </a:r>
          </a:p>
          <a:p>
            <a:pPr algn="ctr"/>
            <a:r>
              <a:rPr lang="en-GB" sz="1600" b="1" dirty="0">
                <a:solidFill>
                  <a:schemeClr val="tx1"/>
                </a:solidFill>
                <a:cs typeface="Calibri" panose="020F0502020204030204" pitchFamily="34" charset="0"/>
              </a:rPr>
              <a:t>= 1 ×9.8 ×(-1) </a:t>
            </a:r>
          </a:p>
          <a:p>
            <a:pPr algn="ctr"/>
            <a:r>
              <a:rPr lang="en-GB" sz="1600" b="1" dirty="0">
                <a:solidFill>
                  <a:schemeClr val="tx1"/>
                </a:solidFill>
                <a:cs typeface="Calibri" panose="020F0502020204030204" pitchFamily="34" charset="0"/>
              </a:rPr>
              <a:t>= - 9.8 J</a:t>
            </a:r>
          </a:p>
          <a:p>
            <a:pPr algn="ctr"/>
            <a:endParaRPr lang="en-GB" sz="1600" b="1" dirty="0">
              <a:solidFill>
                <a:srgbClr val="00B050"/>
              </a:solidFill>
              <a:cs typeface="Calibri" panose="020F0502020204030204" pitchFamily="34" charset="0"/>
            </a:endParaRPr>
          </a:p>
        </p:txBody>
      </p:sp>
      <p:cxnSp>
        <p:nvCxnSpPr>
          <p:cNvPr id="11" name="Straight Arrow Connector 10">
            <a:extLst>
              <a:ext uri="{FF2B5EF4-FFF2-40B4-BE49-F238E27FC236}">
                <a16:creationId xmlns:a16="http://schemas.microsoft.com/office/drawing/2014/main" id="{0F4AF6A5-6FE6-4D27-94D6-B95FE2156F84}"/>
              </a:ext>
            </a:extLst>
          </p:cNvPr>
          <p:cNvCxnSpPr>
            <a:cxnSpLocks/>
          </p:cNvCxnSpPr>
          <p:nvPr/>
        </p:nvCxnSpPr>
        <p:spPr>
          <a:xfrm>
            <a:off x="3166344" y="2994326"/>
            <a:ext cx="0" cy="1266135"/>
          </a:xfrm>
          <a:prstGeom prst="straightConnector1">
            <a:avLst/>
          </a:prstGeom>
          <a:ln w="28575">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8B7C4B9-4E6C-478D-A9BD-9788719BEB3D}"/>
              </a:ext>
            </a:extLst>
          </p:cNvPr>
          <p:cNvSpPr txBox="1"/>
          <p:nvPr/>
        </p:nvSpPr>
        <p:spPr>
          <a:xfrm rot="16200000">
            <a:off x="2753971" y="3460376"/>
            <a:ext cx="550151" cy="369332"/>
          </a:xfrm>
          <a:prstGeom prst="rect">
            <a:avLst/>
          </a:prstGeom>
          <a:noFill/>
        </p:spPr>
        <p:txBody>
          <a:bodyPr wrap="none" rtlCol="0">
            <a:spAutoFit/>
          </a:bodyPr>
          <a:lstStyle/>
          <a:p>
            <a:r>
              <a:rPr lang="en-GB" b="1" dirty="0"/>
              <a:t>1 m</a:t>
            </a:r>
          </a:p>
        </p:txBody>
      </p:sp>
      <p:sp>
        <p:nvSpPr>
          <p:cNvPr id="13" name="Rectangle 12">
            <a:extLst>
              <a:ext uri="{FF2B5EF4-FFF2-40B4-BE49-F238E27FC236}">
                <a16:creationId xmlns:a16="http://schemas.microsoft.com/office/drawing/2014/main" id="{AC2491A1-F8FC-47B6-9399-2893779CDAD0}"/>
              </a:ext>
            </a:extLst>
          </p:cNvPr>
          <p:cNvSpPr/>
          <p:nvPr/>
        </p:nvSpPr>
        <p:spPr>
          <a:xfrm>
            <a:off x="6215006" y="3741416"/>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1 kg </a:t>
            </a:r>
          </a:p>
        </p:txBody>
      </p:sp>
      <p:cxnSp>
        <p:nvCxnSpPr>
          <p:cNvPr id="14" name="Straight Arrow Connector 13">
            <a:extLst>
              <a:ext uri="{FF2B5EF4-FFF2-40B4-BE49-F238E27FC236}">
                <a16:creationId xmlns:a16="http://schemas.microsoft.com/office/drawing/2014/main" id="{7152B4E9-8CD9-4725-AC41-FD0589DCC4AA}"/>
              </a:ext>
            </a:extLst>
          </p:cNvPr>
          <p:cNvCxnSpPr/>
          <p:nvPr/>
        </p:nvCxnSpPr>
        <p:spPr>
          <a:xfrm>
            <a:off x="8359012" y="2965853"/>
            <a:ext cx="0" cy="1266135"/>
          </a:xfrm>
          <a:prstGeom prst="straightConnector1">
            <a:avLst/>
          </a:prstGeom>
          <a:ln w="28575">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C814AA31-E3F2-44B7-8DF0-9AC433D86936}"/>
              </a:ext>
            </a:extLst>
          </p:cNvPr>
          <p:cNvSpPr txBox="1"/>
          <p:nvPr/>
        </p:nvSpPr>
        <p:spPr>
          <a:xfrm rot="16200000">
            <a:off x="8212779" y="3414252"/>
            <a:ext cx="550151" cy="369332"/>
          </a:xfrm>
          <a:prstGeom prst="rect">
            <a:avLst/>
          </a:prstGeom>
          <a:noFill/>
        </p:spPr>
        <p:txBody>
          <a:bodyPr wrap="none" rtlCol="0">
            <a:spAutoFit/>
          </a:bodyPr>
          <a:lstStyle/>
          <a:p>
            <a:r>
              <a:rPr lang="en-GB" b="1" dirty="0"/>
              <a:t>1 m</a:t>
            </a:r>
          </a:p>
        </p:txBody>
      </p:sp>
      <p:sp>
        <p:nvSpPr>
          <p:cNvPr id="16" name="Rectangle 15">
            <a:extLst>
              <a:ext uri="{FF2B5EF4-FFF2-40B4-BE49-F238E27FC236}">
                <a16:creationId xmlns:a16="http://schemas.microsoft.com/office/drawing/2014/main" id="{5B4FCC7A-4ECE-4F67-83AD-A85BA361159D}"/>
              </a:ext>
            </a:extLst>
          </p:cNvPr>
          <p:cNvSpPr/>
          <p:nvPr/>
        </p:nvSpPr>
        <p:spPr>
          <a:xfrm>
            <a:off x="6908461" y="2979194"/>
            <a:ext cx="1351077" cy="1260578"/>
          </a:xfrm>
          <a:prstGeom prst="rect">
            <a:avLst/>
          </a:prstGeom>
          <a:solidFill>
            <a:srgbClr val="FF0000"/>
          </a:solid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b="1" dirty="0">
              <a:solidFill>
                <a:srgbClr val="00B050"/>
              </a:solidFill>
              <a:cs typeface="Calibri" panose="020F0502020204030204" pitchFamily="34" charset="0"/>
            </a:endParaRPr>
          </a:p>
        </p:txBody>
      </p:sp>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DFFB98DA-A7B8-4376-B150-E3E32691B3D5}"/>
                  </a:ext>
                </a:extLst>
              </p:cNvPr>
              <p:cNvSpPr txBox="1"/>
              <p:nvPr/>
            </p:nvSpPr>
            <p:spPr>
              <a:xfrm>
                <a:off x="4091431" y="4796332"/>
                <a:ext cx="3385863" cy="369332"/>
              </a:xfrm>
              <a:prstGeom prst="rect">
                <a:avLst/>
              </a:prstGeom>
              <a:noFill/>
            </p:spPr>
            <p:txBody>
              <a:bodyPr wrap="none" rtlCol="0">
                <a:spAutoFit/>
              </a:bodyPr>
              <a:lstStyle/>
              <a:p>
                <a:r>
                  <a:rPr lang="en-GB" dirty="0"/>
                  <a:t>[kg </a:t>
                </a:r>
                <a14:m>
                  <m:oMath xmlns:m="http://schemas.openxmlformats.org/officeDocument/2006/math">
                    <m:r>
                      <a:rPr lang="en-GB" i="1">
                        <a:latin typeface="Cambria Math" panose="02040503050406030204" pitchFamily="18" charset="0"/>
                      </a:rPr>
                      <m:t>× </m:t>
                    </m:r>
                  </m:oMath>
                </a14:m>
                <a:r>
                  <a:rPr lang="en-GB" dirty="0"/>
                  <a:t>m/s</a:t>
                </a:r>
                <a:r>
                  <a:rPr lang="en-GB" baseline="30000" dirty="0"/>
                  <a:t>2</a:t>
                </a:r>
                <a:r>
                  <a:rPr lang="en-GB" dirty="0"/>
                  <a:t> </a:t>
                </a:r>
                <a14:m>
                  <m:oMath xmlns:m="http://schemas.openxmlformats.org/officeDocument/2006/math">
                    <m:r>
                      <a:rPr lang="en-GB" i="1">
                        <a:latin typeface="Cambria Math" panose="02040503050406030204" pitchFamily="18" charset="0"/>
                      </a:rPr>
                      <m:t>×</m:t>
                    </m:r>
                  </m:oMath>
                </a14:m>
                <a:r>
                  <a:rPr lang="en-GB" dirty="0"/>
                  <a:t> m = kg </a:t>
                </a:r>
                <a14:m>
                  <m:oMath xmlns:m="http://schemas.openxmlformats.org/officeDocument/2006/math">
                    <m:r>
                      <a:rPr lang="en-GB" i="1">
                        <a:latin typeface="Cambria Math" panose="02040503050406030204" pitchFamily="18" charset="0"/>
                      </a:rPr>
                      <m:t>×</m:t>
                    </m:r>
                  </m:oMath>
                </a14:m>
                <a:r>
                  <a:rPr lang="en-GB" dirty="0"/>
                  <a:t> m</a:t>
                </a:r>
                <a:r>
                  <a:rPr lang="en-GB" baseline="30000" dirty="0"/>
                  <a:t>2</a:t>
                </a:r>
                <a:r>
                  <a:rPr lang="en-GB" dirty="0"/>
                  <a:t>/s</a:t>
                </a:r>
                <a:r>
                  <a:rPr lang="en-GB" baseline="30000" dirty="0"/>
                  <a:t>2</a:t>
                </a:r>
                <a:r>
                  <a:rPr lang="en-GB" dirty="0"/>
                  <a:t> = J]</a:t>
                </a:r>
              </a:p>
            </p:txBody>
          </p:sp>
        </mc:Choice>
        <mc:Fallback xmlns="">
          <p:sp>
            <p:nvSpPr>
              <p:cNvPr id="17" name="TextBox 16">
                <a:extLst>
                  <a:ext uri="{FF2B5EF4-FFF2-40B4-BE49-F238E27FC236}">
                    <a16:creationId xmlns:a16="http://schemas.microsoft.com/office/drawing/2014/main" id="{DFFB98DA-A7B8-4376-B150-E3E32691B3D5}"/>
                  </a:ext>
                </a:extLst>
              </p:cNvPr>
              <p:cNvSpPr txBox="1">
                <a:spLocks noRot="1" noChangeAspect="1" noMove="1" noResize="1" noEditPoints="1" noAdjustHandles="1" noChangeArrowheads="1" noChangeShapeType="1" noTextEdit="1"/>
              </p:cNvSpPr>
              <p:nvPr/>
            </p:nvSpPr>
            <p:spPr>
              <a:xfrm>
                <a:off x="4091431" y="4796332"/>
                <a:ext cx="3385863" cy="369332"/>
              </a:xfrm>
              <a:prstGeom prst="rect">
                <a:avLst/>
              </a:prstGeom>
              <a:blipFill>
                <a:blip r:embed="rId4"/>
                <a:stretch>
                  <a:fillRect l="-1439" t="-10000" r="-719" b="-26667"/>
                </a:stretch>
              </a:blipFill>
            </p:spPr>
            <p:txBody>
              <a:bodyPr/>
              <a:lstStyle/>
              <a:p>
                <a:r>
                  <a:rPr lang="en-GB">
                    <a:noFill/>
                  </a:rPr>
                  <a:t> </a:t>
                </a:r>
              </a:p>
            </p:txBody>
          </p:sp>
        </mc:Fallback>
      </mc:AlternateContent>
      <p:sp>
        <p:nvSpPr>
          <p:cNvPr id="18" name="TextBox 17">
            <a:extLst>
              <a:ext uri="{FF2B5EF4-FFF2-40B4-BE49-F238E27FC236}">
                <a16:creationId xmlns:a16="http://schemas.microsoft.com/office/drawing/2014/main" id="{F2740553-E9D0-4036-A969-970BCEFAA072}"/>
              </a:ext>
            </a:extLst>
          </p:cNvPr>
          <p:cNvSpPr txBox="1"/>
          <p:nvPr/>
        </p:nvSpPr>
        <p:spPr>
          <a:xfrm>
            <a:off x="6765034" y="3211894"/>
            <a:ext cx="1637928" cy="830997"/>
          </a:xfrm>
          <a:prstGeom prst="rect">
            <a:avLst/>
          </a:prstGeom>
          <a:noFill/>
        </p:spPr>
        <p:txBody>
          <a:bodyPr wrap="square">
            <a:spAutoFit/>
          </a:bodyPr>
          <a:lstStyle/>
          <a:p>
            <a:pPr algn="ctr"/>
            <a:r>
              <a:rPr lang="en-GB" sz="1600" b="1" dirty="0">
                <a:cs typeface="Calibri" panose="020F0502020204030204" pitchFamily="34" charset="0"/>
              </a:rPr>
              <a:t>E</a:t>
            </a:r>
            <a:r>
              <a:rPr lang="en-GB" sz="1600" b="1" baseline="-25000" dirty="0">
                <a:cs typeface="Calibri" panose="020F0502020204030204" pitchFamily="34" charset="0"/>
              </a:rPr>
              <a:t>P</a:t>
            </a:r>
            <a:r>
              <a:rPr lang="en-GB" sz="1600" b="1" dirty="0">
                <a:cs typeface="Calibri" panose="020F0502020204030204" pitchFamily="34" charset="0"/>
              </a:rPr>
              <a:t> =m × g × h</a:t>
            </a:r>
          </a:p>
          <a:p>
            <a:pPr algn="ctr"/>
            <a:r>
              <a:rPr lang="en-GB" sz="1600" b="1" dirty="0">
                <a:cs typeface="Calibri" panose="020F0502020204030204" pitchFamily="34" charset="0"/>
              </a:rPr>
              <a:t>= 1 ×9.8 ×(+1) </a:t>
            </a:r>
          </a:p>
          <a:p>
            <a:pPr algn="ctr"/>
            <a:r>
              <a:rPr lang="en-GB" sz="1600" b="1" dirty="0">
                <a:cs typeface="Calibri" panose="020F0502020204030204" pitchFamily="34" charset="0"/>
              </a:rPr>
              <a:t>= + 9.8 J</a:t>
            </a:r>
          </a:p>
        </p:txBody>
      </p:sp>
      <p:sp>
        <p:nvSpPr>
          <p:cNvPr id="19" name="Title 1">
            <a:extLst>
              <a:ext uri="{FF2B5EF4-FFF2-40B4-BE49-F238E27FC236}">
                <a16:creationId xmlns:a16="http://schemas.microsoft.com/office/drawing/2014/main" id="{1958ADA9-25A7-4943-886B-972C0948BECF}"/>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Potential energy</a:t>
            </a:r>
          </a:p>
        </p:txBody>
      </p:sp>
      <p:sp>
        <p:nvSpPr>
          <p:cNvPr id="2" name="Footer Placeholder 1">
            <a:extLst>
              <a:ext uri="{FF2B5EF4-FFF2-40B4-BE49-F238E27FC236}">
                <a16:creationId xmlns:a16="http://schemas.microsoft.com/office/drawing/2014/main" id="{842137AF-9A9C-43DD-8A9E-9CD958AD18FD}"/>
              </a:ext>
            </a:extLst>
          </p:cNvPr>
          <p:cNvSpPr>
            <a:spLocks noGrp="1"/>
          </p:cNvSpPr>
          <p:nvPr>
            <p:ph type="ftr" sz="quarter" idx="11"/>
          </p:nvPr>
        </p:nvSpPr>
        <p:spPr>
          <a:xfrm>
            <a:off x="1" y="6483957"/>
            <a:ext cx="1444978" cy="365125"/>
          </a:xfrm>
        </p:spPr>
        <p:txBody>
          <a:bodyPr/>
          <a:lstStyle/>
          <a:p>
            <a:r>
              <a:rPr lang="en-GB" dirty="0"/>
              <a:t>ACDB4011, T2 2024</a:t>
            </a:r>
          </a:p>
        </p:txBody>
      </p:sp>
      <p:sp>
        <p:nvSpPr>
          <p:cNvPr id="20" name="TextBox 19">
            <a:extLst>
              <a:ext uri="{FF2B5EF4-FFF2-40B4-BE49-F238E27FC236}">
                <a16:creationId xmlns:a16="http://schemas.microsoft.com/office/drawing/2014/main" id="{330FE198-A7BB-4DE4-893B-EA33423BA90D}"/>
              </a:ext>
            </a:extLst>
          </p:cNvPr>
          <p:cNvSpPr txBox="1"/>
          <p:nvPr/>
        </p:nvSpPr>
        <p:spPr>
          <a:xfrm>
            <a:off x="1143000" y="5165664"/>
            <a:ext cx="10407316" cy="2125197"/>
          </a:xfrm>
          <a:prstGeom prst="rect">
            <a:avLst/>
          </a:prstGeom>
          <a:noFill/>
        </p:spPr>
        <p:txBody>
          <a:bodyPr wrap="square">
            <a:spAutoFit/>
          </a:bodyPr>
          <a:lstStyle/>
          <a:p>
            <a:pPr>
              <a:lnSpc>
                <a:spcPct val="150000"/>
              </a:lnSpc>
            </a:pPr>
            <a:r>
              <a:rPr lang="en-GB" sz="2400" b="1" dirty="0">
                <a:solidFill>
                  <a:srgbClr val="0000FF"/>
                </a:solidFill>
                <a:cs typeface="Calibri" panose="020F0502020204030204" pitchFamily="34" charset="0"/>
              </a:rPr>
              <a:t>The bonds that hold the atoms of molecules together have potential energy.</a:t>
            </a:r>
          </a:p>
          <a:p>
            <a:pPr>
              <a:lnSpc>
                <a:spcPct val="150000"/>
              </a:lnSpc>
            </a:pPr>
            <a:r>
              <a:rPr lang="en-GB" sz="2400" b="1" dirty="0">
                <a:solidFill>
                  <a:srgbClr val="0000FF"/>
                </a:solidFill>
                <a:cs typeface="Calibri" panose="020F0502020204030204" pitchFamily="34" charset="0"/>
              </a:rPr>
              <a:t>When electrons are excited they move to a higher energy level farther away from the centre and their potential energy increases</a:t>
            </a:r>
          </a:p>
          <a:p>
            <a:pPr>
              <a:lnSpc>
                <a:spcPct val="150000"/>
              </a:lnSpc>
            </a:pPr>
            <a:endParaRPr lang="en-GB" dirty="0">
              <a:cs typeface="Calibri" panose="020F0502020204030204" pitchFamily="34" charset="0"/>
            </a:endParaRPr>
          </a:p>
        </p:txBody>
      </p:sp>
    </p:spTree>
    <p:extLst>
      <p:ext uri="{BB962C8B-B14F-4D97-AF65-F5344CB8AC3E}">
        <p14:creationId xmlns:p14="http://schemas.microsoft.com/office/powerpoint/2010/main" val="2810417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path" presetSubtype="0" accel="50000" decel="50000" fill="hold" grpId="0" nodeType="clickEffect">
                                  <p:stCondLst>
                                    <p:cond delay="0"/>
                                  </p:stCondLst>
                                  <p:childTnLst>
                                    <p:animMotion origin="layout" path="M 2.5E-6 -1.11111E-6 L 0.03971 -1.11111E-6 C 0.05768 -1.11111E-6 0.07969 0.0507 0.07969 0.0919 L 0.07969 0.1838 " pathEditMode="relative" rAng="0" ptsTypes="AAAA">
                                      <p:cBhvr>
                                        <p:cTn id="6" dur="2000" fill="hold"/>
                                        <p:tgtEl>
                                          <p:spTgt spid="9"/>
                                        </p:tgtEl>
                                        <p:attrNameLst>
                                          <p:attrName>ppt_x</p:attrName>
                                          <p:attrName>ppt_y</p:attrName>
                                        </p:attrNameLst>
                                      </p:cBhvr>
                                      <p:rCtr x="3984" y="9190"/>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57" presetClass="path" presetSubtype="0" accel="50000" decel="50000" fill="hold" grpId="0" nodeType="clickEffect">
                                  <p:stCondLst>
                                    <p:cond delay="0"/>
                                  </p:stCondLst>
                                  <p:childTnLst>
                                    <p:animMotion origin="layout" path="M 1.875E-6 1.48148E-6 L 1.875E-6 -0.09236 C 1.875E-6 -0.1338 0.03034 -0.18472 0.05534 -0.18472 L 0.11081 -0.18472 " pathEditMode="relative" rAng="0" ptsTypes="AAAA">
                                      <p:cBhvr>
                                        <p:cTn id="22" dur="2000" fill="hold"/>
                                        <p:tgtEl>
                                          <p:spTgt spid="13"/>
                                        </p:tgtEl>
                                        <p:attrNameLst>
                                          <p:attrName>ppt_x</p:attrName>
                                          <p:attrName>ppt_y</p:attrName>
                                        </p:attrNameLst>
                                      </p:cBhvr>
                                      <p:rCtr x="5534" y="-9236"/>
                                    </p:animMotion>
                                  </p:childTnLst>
                                </p:cTn>
                              </p:par>
                              <p:par>
                                <p:cTn id="23" presetID="1" presetClass="entr" presetSubtype="0" fill="hold" nodeType="with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3" grpId="0" animBg="1"/>
      <p:bldP spid="15" grpId="0"/>
      <p:bldP spid="16" grpId="0" animBg="1"/>
      <p:bldP spid="17" grpId="0"/>
      <p:bldP spid="1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8312DD0-58FC-4E2D-8567-A02B9D776B51}"/>
              </a:ext>
            </a:extLst>
          </p:cNvPr>
          <p:cNvSpPr>
            <a:spLocks noGrp="1"/>
          </p:cNvSpPr>
          <p:nvPr>
            <p:ph type="ftr" sz="quarter" idx="11"/>
          </p:nvPr>
        </p:nvSpPr>
        <p:spPr>
          <a:xfrm>
            <a:off x="0" y="6492875"/>
            <a:ext cx="1332715" cy="365125"/>
          </a:xfrm>
        </p:spPr>
        <p:txBody>
          <a:bodyPr/>
          <a:lstStyle/>
          <a:p>
            <a:r>
              <a:rPr lang="en-GB" dirty="0"/>
              <a:t>ACDB4011, T2 2024</a:t>
            </a:r>
          </a:p>
        </p:txBody>
      </p:sp>
      <p:pic>
        <p:nvPicPr>
          <p:cNvPr id="6" name="Picture 5">
            <a:extLst>
              <a:ext uri="{FF2B5EF4-FFF2-40B4-BE49-F238E27FC236}">
                <a16:creationId xmlns:a16="http://schemas.microsoft.com/office/drawing/2014/main" id="{DEAA3FAA-779B-462F-9766-75DF19BC6837}"/>
              </a:ext>
            </a:extLst>
          </p:cNvPr>
          <p:cNvPicPr>
            <a:picLocks noChangeAspect="1"/>
          </p:cNvPicPr>
          <p:nvPr/>
        </p:nvPicPr>
        <p:blipFill rotWithShape="1">
          <a:blip r:embed="rId3"/>
          <a:srcRect b="82674"/>
          <a:stretch/>
        </p:blipFill>
        <p:spPr>
          <a:xfrm>
            <a:off x="531783" y="2682166"/>
            <a:ext cx="4711907" cy="746834"/>
          </a:xfrm>
          <a:prstGeom prst="rect">
            <a:avLst/>
          </a:prstGeom>
        </p:spPr>
      </p:pic>
      <p:pic>
        <p:nvPicPr>
          <p:cNvPr id="7" name="Picture 6">
            <a:extLst>
              <a:ext uri="{FF2B5EF4-FFF2-40B4-BE49-F238E27FC236}">
                <a16:creationId xmlns:a16="http://schemas.microsoft.com/office/drawing/2014/main" id="{D8A86B62-9B51-4828-8CD5-553515D0A834}"/>
              </a:ext>
            </a:extLst>
          </p:cNvPr>
          <p:cNvPicPr>
            <a:picLocks noChangeAspect="1"/>
          </p:cNvPicPr>
          <p:nvPr/>
        </p:nvPicPr>
        <p:blipFill rotWithShape="1">
          <a:blip r:embed="rId3"/>
          <a:srcRect b="82674"/>
          <a:stretch/>
        </p:blipFill>
        <p:spPr>
          <a:xfrm>
            <a:off x="6972094" y="2682166"/>
            <a:ext cx="4711907" cy="746834"/>
          </a:xfrm>
          <a:prstGeom prst="rect">
            <a:avLst/>
          </a:prstGeom>
        </p:spPr>
      </p:pic>
      <p:sp>
        <p:nvSpPr>
          <p:cNvPr id="8" name="Rectangle 7">
            <a:extLst>
              <a:ext uri="{FF2B5EF4-FFF2-40B4-BE49-F238E27FC236}">
                <a16:creationId xmlns:a16="http://schemas.microsoft.com/office/drawing/2014/main" id="{7F1C974A-AA2E-45C4-A1DE-FB8317E67957}"/>
              </a:ext>
            </a:extLst>
          </p:cNvPr>
          <p:cNvSpPr/>
          <p:nvPr/>
        </p:nvSpPr>
        <p:spPr>
          <a:xfrm>
            <a:off x="2229180" y="1493075"/>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endParaRPr>
          </a:p>
        </p:txBody>
      </p:sp>
      <p:cxnSp>
        <p:nvCxnSpPr>
          <p:cNvPr id="10" name="Straight Arrow Connector 9">
            <a:extLst>
              <a:ext uri="{FF2B5EF4-FFF2-40B4-BE49-F238E27FC236}">
                <a16:creationId xmlns:a16="http://schemas.microsoft.com/office/drawing/2014/main" id="{BF9D6B8C-8FC8-47F9-B829-19FA3FA3A2FF}"/>
              </a:ext>
            </a:extLst>
          </p:cNvPr>
          <p:cNvCxnSpPr>
            <a:endCxn id="6" idx="0"/>
          </p:cNvCxnSpPr>
          <p:nvPr/>
        </p:nvCxnSpPr>
        <p:spPr>
          <a:xfrm>
            <a:off x="2887736" y="1981201"/>
            <a:ext cx="1" cy="700965"/>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73C9044E-F922-4F3A-A754-FC498E412252}"/>
              </a:ext>
            </a:extLst>
          </p:cNvPr>
          <p:cNvPicPr>
            <a:picLocks noChangeAspect="1"/>
          </p:cNvPicPr>
          <p:nvPr/>
        </p:nvPicPr>
        <p:blipFill>
          <a:blip r:embed="rId4"/>
          <a:stretch>
            <a:fillRect/>
          </a:stretch>
        </p:blipFill>
        <p:spPr>
          <a:xfrm>
            <a:off x="2749622" y="2232379"/>
            <a:ext cx="276227" cy="261230"/>
          </a:xfrm>
          <a:prstGeom prst="rect">
            <a:avLst/>
          </a:prstGeom>
        </p:spPr>
      </p:pic>
      <p:sp>
        <p:nvSpPr>
          <p:cNvPr id="11" name="TextBox 10">
            <a:extLst>
              <a:ext uri="{FF2B5EF4-FFF2-40B4-BE49-F238E27FC236}">
                <a16:creationId xmlns:a16="http://schemas.microsoft.com/office/drawing/2014/main" id="{5E91F5AE-409E-4E21-87D0-D1C05607461C}"/>
              </a:ext>
            </a:extLst>
          </p:cNvPr>
          <p:cNvSpPr txBox="1"/>
          <p:nvPr/>
        </p:nvSpPr>
        <p:spPr>
          <a:xfrm>
            <a:off x="2749622" y="2137511"/>
            <a:ext cx="327378" cy="461665"/>
          </a:xfrm>
          <a:prstGeom prst="rect">
            <a:avLst/>
          </a:prstGeom>
          <a:noFill/>
        </p:spPr>
        <p:txBody>
          <a:bodyPr wrap="square" rtlCol="0">
            <a:spAutoFit/>
          </a:bodyPr>
          <a:lstStyle/>
          <a:p>
            <a:r>
              <a:rPr lang="en-GB" sz="2400" dirty="0"/>
              <a:t>h</a:t>
            </a:r>
          </a:p>
        </p:txBody>
      </p:sp>
      <p:cxnSp>
        <p:nvCxnSpPr>
          <p:cNvPr id="15" name="Straight Arrow Connector 14">
            <a:extLst>
              <a:ext uri="{FF2B5EF4-FFF2-40B4-BE49-F238E27FC236}">
                <a16:creationId xmlns:a16="http://schemas.microsoft.com/office/drawing/2014/main" id="{8CB1DCC6-7E71-474C-A6E0-2E60987DA71B}"/>
              </a:ext>
            </a:extLst>
          </p:cNvPr>
          <p:cNvCxnSpPr>
            <a:stCxn id="8" idx="2"/>
          </p:cNvCxnSpPr>
          <p:nvPr/>
        </p:nvCxnSpPr>
        <p:spPr>
          <a:xfrm>
            <a:off x="2553216" y="1980468"/>
            <a:ext cx="0" cy="350482"/>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9B45667E-4992-4437-A9A2-A1AD610D25F0}"/>
              </a:ext>
            </a:extLst>
          </p:cNvPr>
          <p:cNvSpPr txBox="1"/>
          <p:nvPr/>
        </p:nvSpPr>
        <p:spPr>
          <a:xfrm>
            <a:off x="2228378" y="2054521"/>
            <a:ext cx="648072" cy="461665"/>
          </a:xfrm>
          <a:prstGeom prst="rect">
            <a:avLst/>
          </a:prstGeom>
          <a:noFill/>
        </p:spPr>
        <p:txBody>
          <a:bodyPr wrap="square" rtlCol="0">
            <a:spAutoFit/>
          </a:bodyPr>
          <a:lstStyle/>
          <a:p>
            <a:r>
              <a:rPr lang="en-GB" sz="2400" dirty="0" err="1">
                <a:solidFill>
                  <a:srgbClr val="C00000"/>
                </a:solidFill>
              </a:rPr>
              <a:t>F</a:t>
            </a:r>
            <a:r>
              <a:rPr lang="en-GB" sz="2400" baseline="-25000" dirty="0" err="1">
                <a:solidFill>
                  <a:srgbClr val="C00000"/>
                </a:solidFill>
              </a:rPr>
              <a:t>g</a:t>
            </a:r>
            <a:endParaRPr lang="en-GB" sz="2400" baseline="-25000" dirty="0">
              <a:solidFill>
                <a:srgbClr val="C00000"/>
              </a:solidFill>
            </a:endParaRPr>
          </a:p>
        </p:txBody>
      </p:sp>
      <p:sp>
        <p:nvSpPr>
          <p:cNvPr id="17" name="Rectangle 16">
            <a:extLst>
              <a:ext uri="{FF2B5EF4-FFF2-40B4-BE49-F238E27FC236}">
                <a16:creationId xmlns:a16="http://schemas.microsoft.com/office/drawing/2014/main" id="{324EA4EE-864B-4069-9B7C-075358909C07}"/>
              </a:ext>
            </a:extLst>
          </p:cNvPr>
          <p:cNvSpPr/>
          <p:nvPr/>
        </p:nvSpPr>
        <p:spPr>
          <a:xfrm>
            <a:off x="8669492" y="481986"/>
            <a:ext cx="648072" cy="487393"/>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endParaRPr>
          </a:p>
        </p:txBody>
      </p:sp>
      <p:cxnSp>
        <p:nvCxnSpPr>
          <p:cNvPr id="18" name="Straight Arrow Connector 17">
            <a:extLst>
              <a:ext uri="{FF2B5EF4-FFF2-40B4-BE49-F238E27FC236}">
                <a16:creationId xmlns:a16="http://schemas.microsoft.com/office/drawing/2014/main" id="{FA2215E2-1443-4C82-B5C2-AE4DE33CEECB}"/>
              </a:ext>
            </a:extLst>
          </p:cNvPr>
          <p:cNvCxnSpPr>
            <a:cxnSpLocks/>
            <a:endCxn id="7" idx="0"/>
          </p:cNvCxnSpPr>
          <p:nvPr/>
        </p:nvCxnSpPr>
        <p:spPr>
          <a:xfrm>
            <a:off x="9316762" y="968023"/>
            <a:ext cx="11286" cy="1714143"/>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9FAF724F-26A3-47CE-955B-50E9802E9707}"/>
              </a:ext>
            </a:extLst>
          </p:cNvPr>
          <p:cNvPicPr>
            <a:picLocks noChangeAspect="1"/>
          </p:cNvPicPr>
          <p:nvPr/>
        </p:nvPicPr>
        <p:blipFill>
          <a:blip r:embed="rId4"/>
          <a:stretch>
            <a:fillRect/>
          </a:stretch>
        </p:blipFill>
        <p:spPr>
          <a:xfrm>
            <a:off x="9164359" y="1702946"/>
            <a:ext cx="276227" cy="261230"/>
          </a:xfrm>
          <a:prstGeom prst="rect">
            <a:avLst/>
          </a:prstGeom>
        </p:spPr>
      </p:pic>
      <p:sp>
        <p:nvSpPr>
          <p:cNvPr id="20" name="TextBox 19">
            <a:extLst>
              <a:ext uri="{FF2B5EF4-FFF2-40B4-BE49-F238E27FC236}">
                <a16:creationId xmlns:a16="http://schemas.microsoft.com/office/drawing/2014/main" id="{6970C6D8-A74E-4465-AC43-93D96A4EDDF1}"/>
              </a:ext>
            </a:extLst>
          </p:cNvPr>
          <p:cNvSpPr txBox="1"/>
          <p:nvPr/>
        </p:nvSpPr>
        <p:spPr>
          <a:xfrm>
            <a:off x="9164359" y="1608078"/>
            <a:ext cx="327378" cy="461665"/>
          </a:xfrm>
          <a:prstGeom prst="rect">
            <a:avLst/>
          </a:prstGeom>
          <a:noFill/>
        </p:spPr>
        <p:txBody>
          <a:bodyPr wrap="square" rtlCol="0">
            <a:spAutoFit/>
          </a:bodyPr>
          <a:lstStyle/>
          <a:p>
            <a:r>
              <a:rPr lang="en-GB" sz="2400" dirty="0"/>
              <a:t>h</a:t>
            </a:r>
          </a:p>
        </p:txBody>
      </p:sp>
      <p:cxnSp>
        <p:nvCxnSpPr>
          <p:cNvPr id="21" name="Straight Arrow Connector 20">
            <a:extLst>
              <a:ext uri="{FF2B5EF4-FFF2-40B4-BE49-F238E27FC236}">
                <a16:creationId xmlns:a16="http://schemas.microsoft.com/office/drawing/2014/main" id="{C68620AC-5588-42AC-A9B3-CDD5B0CCE8F1}"/>
              </a:ext>
            </a:extLst>
          </p:cNvPr>
          <p:cNvCxnSpPr>
            <a:stCxn id="17" idx="2"/>
          </p:cNvCxnSpPr>
          <p:nvPr/>
        </p:nvCxnSpPr>
        <p:spPr>
          <a:xfrm>
            <a:off x="8993528" y="969379"/>
            <a:ext cx="0" cy="350482"/>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94B3212C-E7E6-4417-9CDD-C0658AA15941}"/>
              </a:ext>
            </a:extLst>
          </p:cNvPr>
          <p:cNvSpPr txBox="1"/>
          <p:nvPr/>
        </p:nvSpPr>
        <p:spPr>
          <a:xfrm>
            <a:off x="8668690" y="1043432"/>
            <a:ext cx="648072" cy="461665"/>
          </a:xfrm>
          <a:prstGeom prst="rect">
            <a:avLst/>
          </a:prstGeom>
          <a:noFill/>
        </p:spPr>
        <p:txBody>
          <a:bodyPr wrap="square" rtlCol="0">
            <a:spAutoFit/>
          </a:bodyPr>
          <a:lstStyle/>
          <a:p>
            <a:r>
              <a:rPr lang="en-GB" sz="2400" dirty="0" err="1">
                <a:solidFill>
                  <a:srgbClr val="C00000"/>
                </a:solidFill>
              </a:rPr>
              <a:t>F</a:t>
            </a:r>
            <a:r>
              <a:rPr lang="en-GB" sz="2400" baseline="-25000" dirty="0" err="1">
                <a:solidFill>
                  <a:srgbClr val="C00000"/>
                </a:solidFill>
              </a:rPr>
              <a:t>g</a:t>
            </a:r>
            <a:endParaRPr lang="en-GB" sz="2400" baseline="-25000" dirty="0">
              <a:solidFill>
                <a:srgbClr val="C00000"/>
              </a:solidFill>
            </a:endParaRPr>
          </a:p>
        </p:txBody>
      </p:sp>
      <p:sp>
        <p:nvSpPr>
          <p:cNvPr id="25" name="Title 1">
            <a:extLst>
              <a:ext uri="{FF2B5EF4-FFF2-40B4-BE49-F238E27FC236}">
                <a16:creationId xmlns:a16="http://schemas.microsoft.com/office/drawing/2014/main" id="{2C8925AF-BE5C-42ED-9653-7B1C448C13DD}"/>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Potential energy</a:t>
            </a:r>
          </a:p>
        </p:txBody>
      </p:sp>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4C6A3A67-F11E-4930-90FD-AD5EEFE68B12}"/>
                  </a:ext>
                </a:extLst>
              </p:cNvPr>
              <p:cNvSpPr txBox="1"/>
              <p:nvPr/>
            </p:nvSpPr>
            <p:spPr>
              <a:xfrm>
                <a:off x="4052250" y="750651"/>
                <a:ext cx="3914533" cy="553998"/>
              </a:xfrm>
              <a:prstGeom prst="rect">
                <a:avLst/>
              </a:prstGeom>
              <a:noFill/>
            </p:spPr>
            <p:txBody>
              <a:bodyPr wrap="none" lIns="0" tIns="0" rIns="0" bIns="0" rtlCol="0">
                <a:spAutoFit/>
              </a:bodyPr>
              <a:lstStyle/>
              <a:p>
                <a14:m>
                  <m:oMath xmlns:m="http://schemas.openxmlformats.org/officeDocument/2006/math">
                    <m:r>
                      <m:rPr>
                        <m:sty m:val="p"/>
                      </m:rPr>
                      <a:rPr lang="en-GB" sz="3600">
                        <a:latin typeface="Cambria Math" panose="02040503050406030204" pitchFamily="18" charset="0"/>
                      </a:rPr>
                      <m:t>E</m:t>
                    </m:r>
                    <m:r>
                      <m:rPr>
                        <m:sty m:val="p"/>
                      </m:rPr>
                      <a:rPr lang="en-GB" sz="3600" baseline="-25000">
                        <a:latin typeface="Cambria Math" panose="02040503050406030204" pitchFamily="18" charset="0"/>
                      </a:rPr>
                      <m:t>P</m:t>
                    </m:r>
                    <m:r>
                      <a:rPr lang="en-GB" sz="3600">
                        <a:latin typeface="Cambria Math" panose="02040503050406030204" pitchFamily="18" charset="0"/>
                      </a:rPr>
                      <m:t>=</m:t>
                    </m:r>
                    <m:r>
                      <m:rPr>
                        <m:sty m:val="p"/>
                      </m:rPr>
                      <a:rPr lang="en-GB" sz="3600">
                        <a:latin typeface="Cambria Math" panose="02040503050406030204" pitchFamily="18" charset="0"/>
                      </a:rPr>
                      <m:t>m</m:t>
                    </m:r>
                    <m:r>
                      <a:rPr lang="en-GB" sz="3600" i="1">
                        <a:latin typeface="Cambria Math" panose="02040503050406030204" pitchFamily="18" charset="0"/>
                      </a:rPr>
                      <m:t>×</m:t>
                    </m:r>
                    <m:r>
                      <m:rPr>
                        <m:sty m:val="p"/>
                      </m:rPr>
                      <a:rPr lang="en-GB" sz="3600">
                        <a:latin typeface="Cambria Math" panose="02040503050406030204" pitchFamily="18" charset="0"/>
                      </a:rPr>
                      <m:t>g</m:t>
                    </m:r>
                    <m:r>
                      <a:rPr lang="en-GB" sz="3600" i="1">
                        <a:latin typeface="Cambria Math" panose="02040503050406030204" pitchFamily="18" charset="0"/>
                      </a:rPr>
                      <m:t>×</m:t>
                    </m:r>
                    <m:r>
                      <m:rPr>
                        <m:sty m:val="p"/>
                      </m:rPr>
                      <a:rPr lang="en-GB" sz="3600">
                        <a:latin typeface="Cambria Math" panose="02040503050406030204" pitchFamily="18" charset="0"/>
                      </a:rPr>
                      <m:t>h</m:t>
                    </m:r>
                  </m:oMath>
                </a14:m>
                <a:r>
                  <a:rPr lang="en-GB" sz="3600" dirty="0"/>
                  <a:t>    [J]</a:t>
                </a:r>
                <a:endParaRPr lang="en-GB" sz="3600" baseline="30000" dirty="0"/>
              </a:p>
            </p:txBody>
          </p:sp>
        </mc:Choice>
        <mc:Fallback xmlns="">
          <p:sp>
            <p:nvSpPr>
              <p:cNvPr id="26" name="TextBox 25">
                <a:extLst>
                  <a:ext uri="{FF2B5EF4-FFF2-40B4-BE49-F238E27FC236}">
                    <a16:creationId xmlns:a16="http://schemas.microsoft.com/office/drawing/2014/main" id="{4C6A3A67-F11E-4930-90FD-AD5EEFE68B12}"/>
                  </a:ext>
                </a:extLst>
              </p:cNvPr>
              <p:cNvSpPr txBox="1">
                <a:spLocks noRot="1" noChangeAspect="1" noMove="1" noResize="1" noEditPoints="1" noAdjustHandles="1" noChangeArrowheads="1" noChangeShapeType="1" noTextEdit="1"/>
              </p:cNvSpPr>
              <p:nvPr/>
            </p:nvSpPr>
            <p:spPr>
              <a:xfrm>
                <a:off x="4052250" y="750651"/>
                <a:ext cx="3914533" cy="553998"/>
              </a:xfrm>
              <a:prstGeom prst="rect">
                <a:avLst/>
              </a:prstGeom>
              <a:blipFill>
                <a:blip r:embed="rId5"/>
                <a:stretch>
                  <a:fillRect t="-25275" r="-5919" b="-49451"/>
                </a:stretch>
              </a:blipFill>
            </p:spPr>
            <p:txBody>
              <a:bodyPr/>
              <a:lstStyle/>
              <a:p>
                <a:r>
                  <a:rPr lang="en-GB">
                    <a:noFill/>
                  </a:rPr>
                  <a:t> </a:t>
                </a:r>
              </a:p>
            </p:txBody>
          </p:sp>
        </mc:Fallback>
      </mc:AlternateContent>
      <p:sp>
        <p:nvSpPr>
          <p:cNvPr id="27" name="TextBox 26">
            <a:extLst>
              <a:ext uri="{FF2B5EF4-FFF2-40B4-BE49-F238E27FC236}">
                <a16:creationId xmlns:a16="http://schemas.microsoft.com/office/drawing/2014/main" id="{1E251544-8759-4159-BDF4-1C6525F30282}"/>
              </a:ext>
            </a:extLst>
          </p:cNvPr>
          <p:cNvSpPr txBox="1"/>
          <p:nvPr/>
        </p:nvSpPr>
        <p:spPr>
          <a:xfrm>
            <a:off x="2430045" y="2860644"/>
            <a:ext cx="915379" cy="523220"/>
          </a:xfrm>
          <a:prstGeom prst="rect">
            <a:avLst/>
          </a:prstGeom>
          <a:noFill/>
        </p:spPr>
        <p:txBody>
          <a:bodyPr wrap="none" rtlCol="0">
            <a:spAutoFit/>
          </a:bodyPr>
          <a:lstStyle/>
          <a:p>
            <a:r>
              <a:rPr lang="en-GB" sz="2400" dirty="0"/>
              <a:t>Earth</a:t>
            </a:r>
            <a:r>
              <a:rPr lang="en-GB" sz="2800" dirty="0"/>
              <a:t> </a:t>
            </a:r>
          </a:p>
        </p:txBody>
      </p:sp>
      <p:sp>
        <p:nvSpPr>
          <p:cNvPr id="28" name="TextBox 27">
            <a:extLst>
              <a:ext uri="{FF2B5EF4-FFF2-40B4-BE49-F238E27FC236}">
                <a16:creationId xmlns:a16="http://schemas.microsoft.com/office/drawing/2014/main" id="{C440EEDC-222D-4323-ACE7-D765C2602367}"/>
              </a:ext>
            </a:extLst>
          </p:cNvPr>
          <p:cNvSpPr txBox="1"/>
          <p:nvPr/>
        </p:nvSpPr>
        <p:spPr>
          <a:xfrm>
            <a:off x="8906933" y="2797645"/>
            <a:ext cx="915379" cy="523220"/>
          </a:xfrm>
          <a:prstGeom prst="rect">
            <a:avLst/>
          </a:prstGeom>
          <a:noFill/>
        </p:spPr>
        <p:txBody>
          <a:bodyPr wrap="none" rtlCol="0">
            <a:spAutoFit/>
          </a:bodyPr>
          <a:lstStyle/>
          <a:p>
            <a:r>
              <a:rPr lang="en-GB" sz="2400" dirty="0"/>
              <a:t>Earth</a:t>
            </a:r>
            <a:r>
              <a:rPr lang="en-GB" sz="2800" dirty="0"/>
              <a:t> </a:t>
            </a:r>
          </a:p>
        </p:txBody>
      </p:sp>
      <p:sp>
        <p:nvSpPr>
          <p:cNvPr id="29" name="TextBox 28">
            <a:extLst>
              <a:ext uri="{FF2B5EF4-FFF2-40B4-BE49-F238E27FC236}">
                <a16:creationId xmlns:a16="http://schemas.microsoft.com/office/drawing/2014/main" id="{B19B5C32-8F96-4225-9076-81DB34C5FA43}"/>
              </a:ext>
            </a:extLst>
          </p:cNvPr>
          <p:cNvSpPr txBox="1"/>
          <p:nvPr/>
        </p:nvSpPr>
        <p:spPr>
          <a:xfrm>
            <a:off x="9602066" y="2145122"/>
            <a:ext cx="1337226" cy="461665"/>
          </a:xfrm>
          <a:prstGeom prst="rect">
            <a:avLst/>
          </a:prstGeom>
          <a:noFill/>
        </p:spPr>
        <p:txBody>
          <a:bodyPr wrap="none" rtlCol="0">
            <a:spAutoFit/>
          </a:bodyPr>
          <a:lstStyle/>
          <a:p>
            <a:r>
              <a:rPr lang="en-GB" sz="2400" b="1" dirty="0">
                <a:solidFill>
                  <a:srgbClr val="00B050"/>
                </a:solidFill>
              </a:rPr>
              <a:t>higher E</a:t>
            </a:r>
            <a:r>
              <a:rPr lang="en-GB" sz="2400" b="1" baseline="-25000" dirty="0">
                <a:solidFill>
                  <a:srgbClr val="00B050"/>
                </a:solidFill>
              </a:rPr>
              <a:t>p</a:t>
            </a:r>
          </a:p>
        </p:txBody>
      </p:sp>
      <p:sp>
        <p:nvSpPr>
          <p:cNvPr id="30" name="TextBox 29">
            <a:extLst>
              <a:ext uri="{FF2B5EF4-FFF2-40B4-BE49-F238E27FC236}">
                <a16:creationId xmlns:a16="http://schemas.microsoft.com/office/drawing/2014/main" id="{3346BDF5-AAC6-487D-87DF-0B5706DA7405}"/>
              </a:ext>
            </a:extLst>
          </p:cNvPr>
          <p:cNvSpPr txBox="1"/>
          <p:nvPr/>
        </p:nvSpPr>
        <p:spPr>
          <a:xfrm>
            <a:off x="3263427" y="2232379"/>
            <a:ext cx="1247714" cy="461665"/>
          </a:xfrm>
          <a:prstGeom prst="rect">
            <a:avLst/>
          </a:prstGeom>
          <a:noFill/>
        </p:spPr>
        <p:txBody>
          <a:bodyPr wrap="none" rtlCol="0">
            <a:spAutoFit/>
          </a:bodyPr>
          <a:lstStyle/>
          <a:p>
            <a:r>
              <a:rPr lang="en-GB" sz="2400" b="1" dirty="0">
                <a:solidFill>
                  <a:srgbClr val="00B050"/>
                </a:solidFill>
              </a:rPr>
              <a:t>lower E</a:t>
            </a:r>
            <a:r>
              <a:rPr lang="en-GB" sz="2400" b="1" baseline="-25000" dirty="0">
                <a:solidFill>
                  <a:srgbClr val="00B050"/>
                </a:solidFill>
              </a:rPr>
              <a:t>p</a:t>
            </a:r>
          </a:p>
        </p:txBody>
      </p:sp>
      <p:sp>
        <p:nvSpPr>
          <p:cNvPr id="31" name="Oval 30">
            <a:extLst>
              <a:ext uri="{FF2B5EF4-FFF2-40B4-BE49-F238E27FC236}">
                <a16:creationId xmlns:a16="http://schemas.microsoft.com/office/drawing/2014/main" id="{85219269-E9BD-43EE-8270-2D4E261AA249}"/>
              </a:ext>
            </a:extLst>
          </p:cNvPr>
          <p:cNvSpPr/>
          <p:nvPr/>
        </p:nvSpPr>
        <p:spPr>
          <a:xfrm>
            <a:off x="2098945" y="4479728"/>
            <a:ext cx="1633494" cy="1535288"/>
          </a:xfrm>
          <a:prstGeom prst="ellipse">
            <a:avLst/>
          </a:prstGeom>
          <a:noFill/>
          <a:ln w="19050">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a:extLst>
              <a:ext uri="{FF2B5EF4-FFF2-40B4-BE49-F238E27FC236}">
                <a16:creationId xmlns:a16="http://schemas.microsoft.com/office/drawing/2014/main" id="{3471CB5F-D3B7-4919-ABBC-8AE0632BF18A}"/>
              </a:ext>
            </a:extLst>
          </p:cNvPr>
          <p:cNvGrpSpPr/>
          <p:nvPr/>
        </p:nvGrpSpPr>
        <p:grpSpPr>
          <a:xfrm>
            <a:off x="2508697" y="4921589"/>
            <a:ext cx="898038" cy="651566"/>
            <a:chOff x="2878209" y="5278966"/>
            <a:chExt cx="819455" cy="618067"/>
          </a:xfrm>
        </p:grpSpPr>
        <p:sp>
          <p:nvSpPr>
            <p:cNvPr id="32" name="Oval 31">
              <a:extLst>
                <a:ext uri="{FF2B5EF4-FFF2-40B4-BE49-F238E27FC236}">
                  <a16:creationId xmlns:a16="http://schemas.microsoft.com/office/drawing/2014/main" id="{18F74C12-974F-4278-8CDD-5504C835F6AC}"/>
                </a:ext>
              </a:extLst>
            </p:cNvPr>
            <p:cNvSpPr/>
            <p:nvPr/>
          </p:nvSpPr>
          <p:spPr>
            <a:xfrm>
              <a:off x="2913311" y="5278966"/>
              <a:ext cx="637361" cy="618067"/>
            </a:xfrm>
            <a:prstGeom prst="ellipse">
              <a:avLst/>
            </a:prstGeom>
            <a:noFill/>
            <a:ln w="19050">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409BC870-16A3-4EF4-9C2A-4E5128D44EB9}"/>
                </a:ext>
              </a:extLst>
            </p:cNvPr>
            <p:cNvSpPr txBox="1"/>
            <p:nvPr/>
          </p:nvSpPr>
          <p:spPr>
            <a:xfrm>
              <a:off x="2878209" y="5396938"/>
              <a:ext cx="819455" cy="369332"/>
            </a:xfrm>
            <a:prstGeom prst="rect">
              <a:avLst/>
            </a:prstGeom>
            <a:noFill/>
          </p:spPr>
          <p:txBody>
            <a:bodyPr wrap="none" rtlCol="0">
              <a:spAutoFit/>
            </a:bodyPr>
            <a:lstStyle/>
            <a:p>
              <a:r>
                <a:rPr lang="en-GB" dirty="0"/>
                <a:t>nucleus</a:t>
              </a:r>
            </a:p>
          </p:txBody>
        </p:sp>
      </p:grpSp>
      <p:sp>
        <p:nvSpPr>
          <p:cNvPr id="34" name="Oval 33">
            <a:extLst>
              <a:ext uri="{FF2B5EF4-FFF2-40B4-BE49-F238E27FC236}">
                <a16:creationId xmlns:a16="http://schemas.microsoft.com/office/drawing/2014/main" id="{0120F2BE-78D3-43F4-B34B-5CB14B8C1C0E}"/>
              </a:ext>
            </a:extLst>
          </p:cNvPr>
          <p:cNvSpPr/>
          <p:nvPr/>
        </p:nvSpPr>
        <p:spPr>
          <a:xfrm>
            <a:off x="7765657" y="3766932"/>
            <a:ext cx="3197928" cy="2927378"/>
          </a:xfrm>
          <a:prstGeom prst="ellipse">
            <a:avLst/>
          </a:prstGeom>
          <a:noFill/>
          <a:ln w="19050">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7" name="Group 36">
            <a:extLst>
              <a:ext uri="{FF2B5EF4-FFF2-40B4-BE49-F238E27FC236}">
                <a16:creationId xmlns:a16="http://schemas.microsoft.com/office/drawing/2014/main" id="{6CDA6B97-3A12-49D6-9B81-ABD678C5E43F}"/>
              </a:ext>
            </a:extLst>
          </p:cNvPr>
          <p:cNvGrpSpPr/>
          <p:nvPr/>
        </p:nvGrpSpPr>
        <p:grpSpPr>
          <a:xfrm>
            <a:off x="8954894" y="4921588"/>
            <a:ext cx="819455" cy="651567"/>
            <a:chOff x="9067208" y="4940888"/>
            <a:chExt cx="819455" cy="651567"/>
          </a:xfrm>
        </p:grpSpPr>
        <p:sp>
          <p:nvSpPr>
            <p:cNvPr id="35" name="Oval 34">
              <a:extLst>
                <a:ext uri="{FF2B5EF4-FFF2-40B4-BE49-F238E27FC236}">
                  <a16:creationId xmlns:a16="http://schemas.microsoft.com/office/drawing/2014/main" id="{BA60F9E0-55B3-4EB9-9131-1DA409090AC2}"/>
                </a:ext>
              </a:extLst>
            </p:cNvPr>
            <p:cNvSpPr/>
            <p:nvPr/>
          </p:nvSpPr>
          <p:spPr>
            <a:xfrm>
              <a:off x="9105842" y="4940888"/>
              <a:ext cx="685061" cy="651567"/>
            </a:xfrm>
            <a:prstGeom prst="ellipse">
              <a:avLst/>
            </a:prstGeom>
            <a:noFill/>
            <a:ln w="19050">
              <a:solidFill>
                <a:srgbClr val="FF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112CDF12-D1F4-430E-BD67-C065A354A0DE}"/>
                </a:ext>
              </a:extLst>
            </p:cNvPr>
            <p:cNvSpPr txBox="1"/>
            <p:nvPr/>
          </p:nvSpPr>
          <p:spPr>
            <a:xfrm>
              <a:off x="9067208" y="5065255"/>
              <a:ext cx="819455" cy="369332"/>
            </a:xfrm>
            <a:prstGeom prst="rect">
              <a:avLst/>
            </a:prstGeom>
            <a:noFill/>
          </p:spPr>
          <p:txBody>
            <a:bodyPr wrap="none" rtlCol="0">
              <a:spAutoFit/>
            </a:bodyPr>
            <a:lstStyle/>
            <a:p>
              <a:r>
                <a:rPr lang="en-GB" dirty="0"/>
                <a:t>nucleus</a:t>
              </a:r>
            </a:p>
          </p:txBody>
        </p:sp>
      </p:grpSp>
      <p:sp>
        <p:nvSpPr>
          <p:cNvPr id="39" name="TextBox 38">
            <a:extLst>
              <a:ext uri="{FF2B5EF4-FFF2-40B4-BE49-F238E27FC236}">
                <a16:creationId xmlns:a16="http://schemas.microsoft.com/office/drawing/2014/main" id="{B208A286-C0B8-4DF0-8E68-CDD1CAAD3E5E}"/>
              </a:ext>
            </a:extLst>
          </p:cNvPr>
          <p:cNvSpPr txBox="1"/>
          <p:nvPr/>
        </p:nvSpPr>
        <p:spPr>
          <a:xfrm>
            <a:off x="3025849" y="4237862"/>
            <a:ext cx="484428" cy="523220"/>
          </a:xfrm>
          <a:prstGeom prst="rect">
            <a:avLst/>
          </a:prstGeom>
          <a:noFill/>
        </p:spPr>
        <p:txBody>
          <a:bodyPr wrap="none" rtlCol="0">
            <a:spAutoFit/>
          </a:bodyPr>
          <a:lstStyle/>
          <a:p>
            <a:r>
              <a:rPr lang="en-GB" sz="2800" dirty="0"/>
              <a:t>e-</a:t>
            </a:r>
          </a:p>
        </p:txBody>
      </p:sp>
      <p:sp>
        <p:nvSpPr>
          <p:cNvPr id="40" name="TextBox 39">
            <a:extLst>
              <a:ext uri="{FF2B5EF4-FFF2-40B4-BE49-F238E27FC236}">
                <a16:creationId xmlns:a16="http://schemas.microsoft.com/office/drawing/2014/main" id="{FED88768-1C29-4851-A3B8-A77B11A9D06B}"/>
              </a:ext>
            </a:extLst>
          </p:cNvPr>
          <p:cNvSpPr txBox="1"/>
          <p:nvPr/>
        </p:nvSpPr>
        <p:spPr>
          <a:xfrm>
            <a:off x="10248252" y="3804814"/>
            <a:ext cx="484428" cy="523220"/>
          </a:xfrm>
          <a:prstGeom prst="rect">
            <a:avLst/>
          </a:prstGeom>
          <a:noFill/>
        </p:spPr>
        <p:txBody>
          <a:bodyPr wrap="none" rtlCol="0">
            <a:spAutoFit/>
          </a:bodyPr>
          <a:lstStyle/>
          <a:p>
            <a:r>
              <a:rPr lang="en-GB" sz="2800" dirty="0"/>
              <a:t>e-</a:t>
            </a:r>
          </a:p>
        </p:txBody>
      </p:sp>
      <p:sp>
        <p:nvSpPr>
          <p:cNvPr id="41" name="TextBox 40">
            <a:extLst>
              <a:ext uri="{FF2B5EF4-FFF2-40B4-BE49-F238E27FC236}">
                <a16:creationId xmlns:a16="http://schemas.microsoft.com/office/drawing/2014/main" id="{F96004AD-8CBB-4B84-BAF4-0B4574345D20}"/>
              </a:ext>
            </a:extLst>
          </p:cNvPr>
          <p:cNvSpPr txBox="1"/>
          <p:nvPr/>
        </p:nvSpPr>
        <p:spPr>
          <a:xfrm>
            <a:off x="384009" y="842984"/>
            <a:ext cx="2806089" cy="461665"/>
          </a:xfrm>
          <a:prstGeom prst="rect">
            <a:avLst/>
          </a:prstGeom>
          <a:noFill/>
        </p:spPr>
        <p:txBody>
          <a:bodyPr wrap="none" rtlCol="0">
            <a:spAutoFit/>
          </a:bodyPr>
          <a:lstStyle/>
          <a:p>
            <a:r>
              <a:rPr lang="en-GB" sz="2400" dirty="0"/>
              <a:t>at macroscopic level: </a:t>
            </a:r>
          </a:p>
        </p:txBody>
      </p:sp>
      <p:sp>
        <p:nvSpPr>
          <p:cNvPr id="42" name="TextBox 41">
            <a:extLst>
              <a:ext uri="{FF2B5EF4-FFF2-40B4-BE49-F238E27FC236}">
                <a16:creationId xmlns:a16="http://schemas.microsoft.com/office/drawing/2014/main" id="{FEA07797-5B22-4933-8D96-84A989C46CA0}"/>
              </a:ext>
            </a:extLst>
          </p:cNvPr>
          <p:cNvSpPr txBox="1"/>
          <p:nvPr/>
        </p:nvSpPr>
        <p:spPr>
          <a:xfrm>
            <a:off x="439558" y="3807034"/>
            <a:ext cx="2806089" cy="461665"/>
          </a:xfrm>
          <a:prstGeom prst="rect">
            <a:avLst/>
          </a:prstGeom>
          <a:noFill/>
        </p:spPr>
        <p:txBody>
          <a:bodyPr wrap="none" rtlCol="0">
            <a:spAutoFit/>
          </a:bodyPr>
          <a:lstStyle/>
          <a:p>
            <a:r>
              <a:rPr lang="en-GB" sz="2400" dirty="0"/>
              <a:t>at microscopic level: </a:t>
            </a:r>
          </a:p>
        </p:txBody>
      </p:sp>
      <p:sp>
        <p:nvSpPr>
          <p:cNvPr id="43" name="TextBox 42">
            <a:extLst>
              <a:ext uri="{FF2B5EF4-FFF2-40B4-BE49-F238E27FC236}">
                <a16:creationId xmlns:a16="http://schemas.microsoft.com/office/drawing/2014/main" id="{914557E2-C0A7-4C2B-8001-9F26C14834B7}"/>
              </a:ext>
            </a:extLst>
          </p:cNvPr>
          <p:cNvSpPr txBox="1"/>
          <p:nvPr/>
        </p:nvSpPr>
        <p:spPr>
          <a:xfrm>
            <a:off x="3510277" y="5903893"/>
            <a:ext cx="4230200" cy="954107"/>
          </a:xfrm>
          <a:prstGeom prst="rect">
            <a:avLst/>
          </a:prstGeom>
          <a:noFill/>
        </p:spPr>
        <p:txBody>
          <a:bodyPr wrap="square" rtlCol="0">
            <a:spAutoFit/>
          </a:bodyPr>
          <a:lstStyle/>
          <a:p>
            <a:r>
              <a:rPr lang="en-GB" sz="2800" b="1" dirty="0">
                <a:solidFill>
                  <a:srgbClr val="7030A0"/>
                </a:solidFill>
              </a:rPr>
              <a:t>The nature tends to stay at lower energy levels</a:t>
            </a:r>
          </a:p>
        </p:txBody>
      </p:sp>
      <p:sp>
        <p:nvSpPr>
          <p:cNvPr id="44" name="TextBox 43">
            <a:extLst>
              <a:ext uri="{FF2B5EF4-FFF2-40B4-BE49-F238E27FC236}">
                <a16:creationId xmlns:a16="http://schemas.microsoft.com/office/drawing/2014/main" id="{23E8DC8E-5827-4857-BECD-A9FFBC8B62BA}"/>
              </a:ext>
            </a:extLst>
          </p:cNvPr>
          <p:cNvSpPr txBox="1"/>
          <p:nvPr/>
        </p:nvSpPr>
        <p:spPr>
          <a:xfrm>
            <a:off x="3731699" y="4328034"/>
            <a:ext cx="1247714" cy="461665"/>
          </a:xfrm>
          <a:prstGeom prst="rect">
            <a:avLst/>
          </a:prstGeom>
          <a:noFill/>
        </p:spPr>
        <p:txBody>
          <a:bodyPr wrap="none" rtlCol="0">
            <a:spAutoFit/>
          </a:bodyPr>
          <a:lstStyle/>
          <a:p>
            <a:r>
              <a:rPr lang="en-GB" sz="2400" b="1" dirty="0">
                <a:solidFill>
                  <a:srgbClr val="00B050"/>
                </a:solidFill>
              </a:rPr>
              <a:t>lower E</a:t>
            </a:r>
            <a:r>
              <a:rPr lang="en-GB" sz="2400" b="1" baseline="-25000" dirty="0">
                <a:solidFill>
                  <a:srgbClr val="00B050"/>
                </a:solidFill>
              </a:rPr>
              <a:t>p</a:t>
            </a:r>
          </a:p>
        </p:txBody>
      </p:sp>
      <p:sp>
        <p:nvSpPr>
          <p:cNvPr id="45" name="TextBox 44">
            <a:extLst>
              <a:ext uri="{FF2B5EF4-FFF2-40B4-BE49-F238E27FC236}">
                <a16:creationId xmlns:a16="http://schemas.microsoft.com/office/drawing/2014/main" id="{3673ED7C-3BF6-48AA-8E7F-1A5772AF9D5E}"/>
              </a:ext>
            </a:extLst>
          </p:cNvPr>
          <p:cNvSpPr txBox="1"/>
          <p:nvPr/>
        </p:nvSpPr>
        <p:spPr>
          <a:xfrm>
            <a:off x="10939292" y="3835591"/>
            <a:ext cx="1337226" cy="461665"/>
          </a:xfrm>
          <a:prstGeom prst="rect">
            <a:avLst/>
          </a:prstGeom>
          <a:noFill/>
        </p:spPr>
        <p:txBody>
          <a:bodyPr wrap="none" rtlCol="0">
            <a:spAutoFit/>
          </a:bodyPr>
          <a:lstStyle/>
          <a:p>
            <a:r>
              <a:rPr lang="en-GB" sz="2400" b="1" dirty="0">
                <a:solidFill>
                  <a:srgbClr val="00B050"/>
                </a:solidFill>
              </a:rPr>
              <a:t>higher E</a:t>
            </a:r>
            <a:r>
              <a:rPr lang="en-GB" sz="2400" b="1" baseline="-25000" dirty="0">
                <a:solidFill>
                  <a:srgbClr val="00B050"/>
                </a:solidFill>
              </a:rPr>
              <a:t>p</a:t>
            </a:r>
          </a:p>
        </p:txBody>
      </p:sp>
    </p:spTree>
    <p:extLst>
      <p:ext uri="{BB962C8B-B14F-4D97-AF65-F5344CB8AC3E}">
        <p14:creationId xmlns:p14="http://schemas.microsoft.com/office/powerpoint/2010/main" val="34001381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A7A69D8-A6BD-4E96-8098-91B02CC11F00}"/>
              </a:ext>
            </a:extLst>
          </p:cNvPr>
          <p:cNvSpPr txBox="1"/>
          <p:nvPr/>
        </p:nvSpPr>
        <p:spPr>
          <a:xfrm>
            <a:off x="366741" y="587841"/>
            <a:ext cx="11376080" cy="586827"/>
          </a:xfrm>
          <a:prstGeom prst="rect">
            <a:avLst/>
          </a:prstGeom>
          <a:noFill/>
        </p:spPr>
        <p:txBody>
          <a:bodyPr wrap="square">
            <a:spAutoFit/>
          </a:bodyPr>
          <a:lstStyle/>
          <a:p>
            <a:pPr>
              <a:lnSpc>
                <a:spcPct val="150000"/>
              </a:lnSpc>
            </a:pPr>
            <a:r>
              <a:rPr lang="en-GB" sz="2400" b="1" dirty="0">
                <a:solidFill>
                  <a:srgbClr val="00B050"/>
                </a:solidFill>
                <a:cs typeface="Calibri" panose="020F0502020204030204" pitchFamily="34" charset="0"/>
              </a:rPr>
              <a:t>Kinetic energy </a:t>
            </a:r>
            <a:r>
              <a:rPr lang="en-GB" sz="2400" dirty="0">
                <a:solidFill>
                  <a:srgbClr val="202124"/>
                </a:solidFill>
                <a:cs typeface="Calibri" panose="020F0502020204030204" pitchFamily="34" charset="0"/>
              </a:rPr>
              <a:t>is a form of energy that an object or a particle has by reason of its </a:t>
            </a:r>
            <a:r>
              <a:rPr lang="en-GB" sz="2400" b="1" dirty="0">
                <a:solidFill>
                  <a:srgbClr val="202124"/>
                </a:solidFill>
                <a:cs typeface="Calibri" panose="020F0502020204030204" pitchFamily="34" charset="0"/>
              </a:rPr>
              <a:t>motion</a:t>
            </a:r>
            <a:r>
              <a:rPr lang="en-GB" sz="2400" dirty="0">
                <a:solidFill>
                  <a:srgbClr val="202124"/>
                </a:solidFill>
                <a:cs typeface="Calibri" panose="020F0502020204030204" pitchFamily="34" charset="0"/>
              </a:rPr>
              <a:t>.</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01974B7F-D53D-4168-9391-FDD5BC3F4187}"/>
                  </a:ext>
                </a:extLst>
              </p:cNvPr>
              <p:cNvSpPr txBox="1"/>
              <p:nvPr/>
            </p:nvSpPr>
            <p:spPr>
              <a:xfrm>
                <a:off x="2968042" y="1498902"/>
                <a:ext cx="2967159" cy="782330"/>
              </a:xfrm>
              <a:prstGeom prst="rect">
                <a:avLst/>
              </a:prstGeom>
              <a:noFill/>
            </p:spPr>
            <p:txBody>
              <a:bodyPr wrap="none" lIns="0" tIns="0" rIns="0" bIns="0" rtlCol="0">
                <a:spAutoFit/>
              </a:bodyPr>
              <a:lstStyle/>
              <a:p>
                <a14:m>
                  <m:oMath xmlns:m="http://schemas.openxmlformats.org/officeDocument/2006/math">
                    <m:r>
                      <m:rPr>
                        <m:sty m:val="p"/>
                      </m:rPr>
                      <a:rPr lang="en-GB" sz="3600">
                        <a:latin typeface="Cambria Math" panose="02040503050406030204" pitchFamily="18" charset="0"/>
                      </a:rPr>
                      <m:t>E</m:t>
                    </m:r>
                    <m:r>
                      <m:rPr>
                        <m:sty m:val="p"/>
                      </m:rPr>
                      <a:rPr lang="en-GB" sz="3600" baseline="-25000">
                        <a:latin typeface="Cambria Math" panose="02040503050406030204" pitchFamily="18" charset="0"/>
                      </a:rPr>
                      <m:t>K</m:t>
                    </m:r>
                    <m:r>
                      <a:rPr lang="en-GB" sz="3600">
                        <a:latin typeface="Cambria Math" panose="02040503050406030204" pitchFamily="18" charset="0"/>
                      </a:rPr>
                      <m:t>=</m:t>
                    </m:r>
                    <m:f>
                      <m:fPr>
                        <m:ctrlPr>
                          <a:rPr lang="en-GB" sz="3600" i="1">
                            <a:latin typeface="Cambria Math" panose="02040503050406030204" pitchFamily="18" charset="0"/>
                          </a:rPr>
                        </m:ctrlPr>
                      </m:fPr>
                      <m:num>
                        <m:r>
                          <a:rPr lang="en-GB" sz="3600">
                            <a:latin typeface="Cambria Math" panose="02040503050406030204" pitchFamily="18" charset="0"/>
                          </a:rPr>
                          <m:t>1</m:t>
                        </m:r>
                      </m:num>
                      <m:den>
                        <m:r>
                          <a:rPr lang="en-GB" sz="3600">
                            <a:latin typeface="Cambria Math" panose="02040503050406030204" pitchFamily="18" charset="0"/>
                          </a:rPr>
                          <m:t>2</m:t>
                        </m:r>
                      </m:den>
                    </m:f>
                    <m:r>
                      <m:rPr>
                        <m:sty m:val="p"/>
                      </m:rPr>
                      <a:rPr lang="en-GB" sz="3600">
                        <a:latin typeface="Cambria Math" panose="02040503050406030204" pitchFamily="18" charset="0"/>
                      </a:rPr>
                      <m:t>mv</m:t>
                    </m:r>
                    <m:r>
                      <a:rPr lang="en-GB" sz="3600" baseline="30000">
                        <a:latin typeface="Cambria Math" panose="02040503050406030204" pitchFamily="18" charset="0"/>
                      </a:rPr>
                      <m:t>2</m:t>
                    </m:r>
                  </m:oMath>
                </a14:m>
                <a:r>
                  <a:rPr lang="en-GB" sz="3600" dirty="0"/>
                  <a:t>    [J]</a:t>
                </a:r>
                <a:endParaRPr lang="en-GB" sz="3600" baseline="30000" dirty="0"/>
              </a:p>
            </p:txBody>
          </p:sp>
        </mc:Choice>
        <mc:Fallback xmlns="">
          <p:sp>
            <p:nvSpPr>
              <p:cNvPr id="4" name="TextBox 3">
                <a:extLst>
                  <a:ext uri="{FF2B5EF4-FFF2-40B4-BE49-F238E27FC236}">
                    <a16:creationId xmlns:a16="http://schemas.microsoft.com/office/drawing/2014/main" id="{01974B7F-D53D-4168-9391-FDD5BC3F4187}"/>
                  </a:ext>
                </a:extLst>
              </p:cNvPr>
              <p:cNvSpPr txBox="1">
                <a:spLocks noRot="1" noChangeAspect="1" noMove="1" noResize="1" noEditPoints="1" noAdjustHandles="1" noChangeArrowheads="1" noChangeShapeType="1" noTextEdit="1"/>
              </p:cNvSpPr>
              <p:nvPr/>
            </p:nvSpPr>
            <p:spPr>
              <a:xfrm>
                <a:off x="2968042" y="1498902"/>
                <a:ext cx="2967159" cy="782330"/>
              </a:xfrm>
              <a:prstGeom prst="rect">
                <a:avLst/>
              </a:prstGeom>
              <a:blipFill>
                <a:blip r:embed="rId3"/>
                <a:stretch>
                  <a:fillRect t="-3906" r="-11088" b="-19531"/>
                </a:stretch>
              </a:blipFill>
            </p:spPr>
            <p:txBody>
              <a:bodyPr/>
              <a:lstStyle/>
              <a:p>
                <a:r>
                  <a:rPr lang="en-GB">
                    <a:noFill/>
                  </a:rPr>
                  <a:t> </a:t>
                </a:r>
              </a:p>
            </p:txBody>
          </p:sp>
        </mc:Fallback>
      </mc:AlternateContent>
      <p:sp>
        <p:nvSpPr>
          <p:cNvPr id="5" name="TextBox 4">
            <a:extLst>
              <a:ext uri="{FF2B5EF4-FFF2-40B4-BE49-F238E27FC236}">
                <a16:creationId xmlns:a16="http://schemas.microsoft.com/office/drawing/2014/main" id="{D8F9E605-3169-46E8-91E5-A2092F9EC917}"/>
              </a:ext>
            </a:extLst>
          </p:cNvPr>
          <p:cNvSpPr txBox="1"/>
          <p:nvPr/>
        </p:nvSpPr>
        <p:spPr>
          <a:xfrm>
            <a:off x="5362075" y="1172616"/>
            <a:ext cx="65" cy="276999"/>
          </a:xfrm>
          <a:prstGeom prst="rect">
            <a:avLst/>
          </a:prstGeom>
          <a:noFill/>
        </p:spPr>
        <p:txBody>
          <a:bodyPr wrap="none" lIns="0" tIns="0" rIns="0" bIns="0" rtlCol="0">
            <a:spAutoFit/>
          </a:bodyPr>
          <a:lstStyle/>
          <a:p>
            <a:endParaRPr lang="en-GB" dirty="0"/>
          </a:p>
        </p:txBody>
      </p:sp>
      <p:sp>
        <p:nvSpPr>
          <p:cNvPr id="7" name="TextBox 6">
            <a:extLst>
              <a:ext uri="{FF2B5EF4-FFF2-40B4-BE49-F238E27FC236}">
                <a16:creationId xmlns:a16="http://schemas.microsoft.com/office/drawing/2014/main" id="{31C6BF37-92ED-485C-90C5-098A0C42E51F}"/>
              </a:ext>
            </a:extLst>
          </p:cNvPr>
          <p:cNvSpPr txBox="1"/>
          <p:nvPr/>
        </p:nvSpPr>
        <p:spPr>
          <a:xfrm>
            <a:off x="7141151" y="1551201"/>
            <a:ext cx="2725426" cy="646331"/>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rPr>
              <a:t>m – mass of the object (kg)</a:t>
            </a:r>
          </a:p>
          <a:p>
            <a:r>
              <a:rPr lang="en-GB" dirty="0">
                <a:latin typeface="Calibri" panose="020F0502020204030204" pitchFamily="34" charset="0"/>
                <a:cs typeface="Calibri" panose="020F0502020204030204" pitchFamily="34" charset="0"/>
              </a:rPr>
              <a:t>v – speed (m/s)</a:t>
            </a:r>
          </a:p>
        </p:txBody>
      </p:sp>
      <p:cxnSp>
        <p:nvCxnSpPr>
          <p:cNvPr id="6" name="Straight Connector 5">
            <a:extLst>
              <a:ext uri="{FF2B5EF4-FFF2-40B4-BE49-F238E27FC236}">
                <a16:creationId xmlns:a16="http://schemas.microsoft.com/office/drawing/2014/main" id="{22C72904-689D-4C11-AA31-4858DB54C30F}"/>
              </a:ext>
            </a:extLst>
          </p:cNvPr>
          <p:cNvCxnSpPr>
            <a:cxnSpLocks/>
          </p:cNvCxnSpPr>
          <p:nvPr/>
        </p:nvCxnSpPr>
        <p:spPr>
          <a:xfrm>
            <a:off x="2624308" y="3309337"/>
            <a:ext cx="6317394" cy="23169"/>
          </a:xfrm>
          <a:prstGeom prst="line">
            <a:avLst/>
          </a:prstGeom>
          <a:ln w="57150">
            <a:solidFill>
              <a:srgbClr val="FFFF00"/>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BBEC4D61-8153-4E29-B439-D7A9979216E4}"/>
              </a:ext>
            </a:extLst>
          </p:cNvPr>
          <p:cNvSpPr/>
          <p:nvPr/>
        </p:nvSpPr>
        <p:spPr>
          <a:xfrm>
            <a:off x="3056356" y="2661266"/>
            <a:ext cx="648072" cy="633159"/>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B050"/>
                </a:solidFill>
              </a:rPr>
              <a:t>1 kg </a:t>
            </a:r>
          </a:p>
        </p:txBody>
      </p:sp>
      <p:sp>
        <p:nvSpPr>
          <p:cNvPr id="10" name="TextBox 9">
            <a:extLst>
              <a:ext uri="{FF2B5EF4-FFF2-40B4-BE49-F238E27FC236}">
                <a16:creationId xmlns:a16="http://schemas.microsoft.com/office/drawing/2014/main" id="{5241A06B-99C1-4B34-9839-CC0B904ECABC}"/>
              </a:ext>
            </a:extLst>
          </p:cNvPr>
          <p:cNvSpPr txBox="1"/>
          <p:nvPr/>
        </p:nvSpPr>
        <p:spPr>
          <a:xfrm>
            <a:off x="2731353" y="3382741"/>
            <a:ext cx="1920077" cy="707886"/>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1 kg mass at rest</a:t>
            </a:r>
          </a:p>
          <a:p>
            <a:r>
              <a:rPr lang="en-GB" sz="2000" dirty="0">
                <a:latin typeface="Calibri" panose="020F0502020204030204" pitchFamily="34" charset="0"/>
                <a:cs typeface="Calibri" panose="020F0502020204030204" pitchFamily="34" charset="0"/>
              </a:rPr>
              <a:t>E</a:t>
            </a:r>
            <a:r>
              <a:rPr lang="en-GB" sz="2000" baseline="-25000" dirty="0">
                <a:latin typeface="Calibri" panose="020F0502020204030204" pitchFamily="34" charset="0"/>
                <a:cs typeface="Calibri" panose="020F0502020204030204" pitchFamily="34" charset="0"/>
              </a:rPr>
              <a:t>K</a:t>
            </a:r>
            <a:r>
              <a:rPr lang="en-GB" sz="2000" dirty="0">
                <a:latin typeface="Calibri" panose="020F0502020204030204" pitchFamily="34" charset="0"/>
                <a:cs typeface="Calibri" panose="020F0502020204030204" pitchFamily="34" charset="0"/>
              </a:rPr>
              <a:t> = 0 J</a:t>
            </a:r>
          </a:p>
        </p:txBody>
      </p:sp>
      <p:sp>
        <p:nvSpPr>
          <p:cNvPr id="18" name="TextBox 17">
            <a:extLst>
              <a:ext uri="{FF2B5EF4-FFF2-40B4-BE49-F238E27FC236}">
                <a16:creationId xmlns:a16="http://schemas.microsoft.com/office/drawing/2014/main" id="{709B869D-2F90-4316-A6C5-6CAE595436D9}"/>
              </a:ext>
            </a:extLst>
          </p:cNvPr>
          <p:cNvSpPr txBox="1"/>
          <p:nvPr/>
        </p:nvSpPr>
        <p:spPr>
          <a:xfrm>
            <a:off x="5935201" y="3332506"/>
            <a:ext cx="2238883" cy="707886"/>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1 kg mass at 10 m/s</a:t>
            </a:r>
          </a:p>
          <a:p>
            <a:r>
              <a:rPr lang="en-GB" sz="2000" dirty="0">
                <a:latin typeface="Calibri" panose="020F0502020204030204" pitchFamily="34" charset="0"/>
                <a:cs typeface="Calibri" panose="020F0502020204030204" pitchFamily="34" charset="0"/>
              </a:rPr>
              <a:t>E</a:t>
            </a:r>
            <a:r>
              <a:rPr lang="en-GB" sz="2000" baseline="-25000" dirty="0">
                <a:latin typeface="Calibri" panose="020F0502020204030204" pitchFamily="34" charset="0"/>
                <a:cs typeface="Calibri" panose="020F0502020204030204" pitchFamily="34" charset="0"/>
              </a:rPr>
              <a:t>K </a:t>
            </a:r>
            <a:r>
              <a:rPr lang="en-GB" sz="2000" dirty="0">
                <a:latin typeface="Calibri" panose="020F0502020204030204" pitchFamily="34" charset="0"/>
                <a:cs typeface="Calibri" panose="020F0502020204030204" pitchFamily="34" charset="0"/>
              </a:rPr>
              <a:t>= 50 J</a:t>
            </a:r>
          </a:p>
        </p:txBody>
      </p:sp>
      <p:sp>
        <p:nvSpPr>
          <p:cNvPr id="11" name="TextBox 10">
            <a:extLst>
              <a:ext uri="{FF2B5EF4-FFF2-40B4-BE49-F238E27FC236}">
                <a16:creationId xmlns:a16="http://schemas.microsoft.com/office/drawing/2014/main" id="{FA9CE2C6-81B6-4BA5-A312-BB04C397F0F7}"/>
              </a:ext>
            </a:extLst>
          </p:cNvPr>
          <p:cNvSpPr txBox="1"/>
          <p:nvPr/>
        </p:nvSpPr>
        <p:spPr>
          <a:xfrm>
            <a:off x="2434898" y="4255184"/>
            <a:ext cx="7019357" cy="461665"/>
          </a:xfrm>
          <a:prstGeom prst="rect">
            <a:avLst/>
          </a:prstGeom>
          <a:noFill/>
        </p:spPr>
        <p:txBody>
          <a:bodyPr wrap="none" rtlCol="0">
            <a:spAutoFit/>
          </a:bodyPr>
          <a:lstStyle/>
          <a:p>
            <a:r>
              <a:rPr lang="en-GB" sz="2400" b="1" dirty="0">
                <a:latin typeface="Calibri" panose="020F0502020204030204" pitchFamily="34" charset="0"/>
                <a:cs typeface="Calibri" panose="020F0502020204030204" pitchFamily="34" charset="0"/>
              </a:rPr>
              <a:t>E</a:t>
            </a:r>
            <a:r>
              <a:rPr lang="en-GB" sz="2400" b="1" baseline="-25000" dirty="0">
                <a:latin typeface="Calibri" panose="020F0502020204030204" pitchFamily="34" charset="0"/>
                <a:cs typeface="Calibri" panose="020F0502020204030204" pitchFamily="34" charset="0"/>
              </a:rPr>
              <a:t>K</a:t>
            </a:r>
            <a:r>
              <a:rPr lang="en-GB" sz="2400" b="1" dirty="0">
                <a:latin typeface="Calibri" panose="020F0502020204030204" pitchFamily="34" charset="0"/>
                <a:cs typeface="Calibri" panose="020F0502020204030204" pitchFamily="34" charset="0"/>
              </a:rPr>
              <a:t> = ½ × 1 × (10)</a:t>
            </a:r>
            <a:r>
              <a:rPr lang="en-GB" sz="2400" b="1" baseline="30000" dirty="0">
                <a:latin typeface="Calibri" panose="020F0502020204030204" pitchFamily="34" charset="0"/>
                <a:cs typeface="Calibri" panose="020F0502020204030204" pitchFamily="34" charset="0"/>
              </a:rPr>
              <a:t>2 </a:t>
            </a:r>
            <a:r>
              <a:rPr lang="en-GB" sz="2400" b="1" dirty="0">
                <a:latin typeface="Calibri" panose="020F0502020204030204" pitchFamily="34" charset="0"/>
                <a:cs typeface="Calibri" panose="020F0502020204030204" pitchFamily="34" charset="0"/>
              </a:rPr>
              <a:t> = 50 J	[kg × (m/s)</a:t>
            </a:r>
            <a:r>
              <a:rPr lang="en-GB" sz="2400" b="1" baseline="30000" dirty="0">
                <a:latin typeface="Calibri" panose="020F0502020204030204" pitchFamily="34" charset="0"/>
                <a:cs typeface="Calibri" panose="020F0502020204030204" pitchFamily="34" charset="0"/>
              </a:rPr>
              <a:t>2</a:t>
            </a:r>
            <a:r>
              <a:rPr lang="en-GB" sz="2400" b="1" dirty="0">
                <a:latin typeface="Calibri" panose="020F0502020204030204" pitchFamily="34" charset="0"/>
                <a:cs typeface="Calibri" panose="020F0502020204030204" pitchFamily="34" charset="0"/>
              </a:rPr>
              <a:t> = kg × m</a:t>
            </a:r>
            <a:r>
              <a:rPr lang="en-GB" sz="2400" b="1" baseline="30000" dirty="0">
                <a:latin typeface="Calibri" panose="020F0502020204030204" pitchFamily="34" charset="0"/>
                <a:cs typeface="Calibri" panose="020F0502020204030204" pitchFamily="34" charset="0"/>
              </a:rPr>
              <a:t>2</a:t>
            </a:r>
            <a:r>
              <a:rPr lang="en-GB" sz="2400" b="1" dirty="0">
                <a:latin typeface="Calibri" panose="020F0502020204030204" pitchFamily="34" charset="0"/>
                <a:cs typeface="Calibri" panose="020F0502020204030204" pitchFamily="34" charset="0"/>
              </a:rPr>
              <a:t>/s</a:t>
            </a:r>
            <a:r>
              <a:rPr lang="en-GB" sz="2400" b="1" baseline="30000" dirty="0">
                <a:latin typeface="Calibri" panose="020F0502020204030204" pitchFamily="34" charset="0"/>
                <a:cs typeface="Calibri" panose="020F0502020204030204" pitchFamily="34" charset="0"/>
              </a:rPr>
              <a:t>2 </a:t>
            </a:r>
            <a:r>
              <a:rPr lang="en-GB" sz="2400" b="1" dirty="0">
                <a:latin typeface="Calibri" panose="020F0502020204030204" pitchFamily="34" charset="0"/>
                <a:cs typeface="Calibri" panose="020F0502020204030204" pitchFamily="34" charset="0"/>
              </a:rPr>
              <a:t>= J] </a:t>
            </a:r>
          </a:p>
        </p:txBody>
      </p:sp>
      <p:sp>
        <p:nvSpPr>
          <p:cNvPr id="13" name="Title 1">
            <a:extLst>
              <a:ext uri="{FF2B5EF4-FFF2-40B4-BE49-F238E27FC236}">
                <a16:creationId xmlns:a16="http://schemas.microsoft.com/office/drawing/2014/main" id="{3E0E2E25-38B6-4039-BA87-271A59D62CFD}"/>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kinetic energy</a:t>
            </a:r>
          </a:p>
        </p:txBody>
      </p:sp>
      <p:sp>
        <p:nvSpPr>
          <p:cNvPr id="2" name="Footer Placeholder 1">
            <a:extLst>
              <a:ext uri="{FF2B5EF4-FFF2-40B4-BE49-F238E27FC236}">
                <a16:creationId xmlns:a16="http://schemas.microsoft.com/office/drawing/2014/main" id="{1FD888BA-3A6C-4407-B725-336E904A8B0F}"/>
              </a:ext>
            </a:extLst>
          </p:cNvPr>
          <p:cNvSpPr>
            <a:spLocks noGrp="1"/>
          </p:cNvSpPr>
          <p:nvPr>
            <p:ph type="ftr" sz="quarter" idx="11"/>
          </p:nvPr>
        </p:nvSpPr>
        <p:spPr>
          <a:xfrm>
            <a:off x="0" y="6492875"/>
            <a:ext cx="6672887" cy="365125"/>
          </a:xfrm>
        </p:spPr>
        <p:txBody>
          <a:bodyPr/>
          <a:lstStyle/>
          <a:p>
            <a:r>
              <a:rPr lang="en-GB" dirty="0"/>
              <a:t>ACDB4011, T2 2024</a:t>
            </a:r>
          </a:p>
        </p:txBody>
      </p:sp>
      <p:sp>
        <p:nvSpPr>
          <p:cNvPr id="14" name="TextBox 13">
            <a:extLst>
              <a:ext uri="{FF2B5EF4-FFF2-40B4-BE49-F238E27FC236}">
                <a16:creationId xmlns:a16="http://schemas.microsoft.com/office/drawing/2014/main" id="{B4FADEC4-63A4-450F-B928-9FDA9ACCBFA0}"/>
              </a:ext>
            </a:extLst>
          </p:cNvPr>
          <p:cNvSpPr txBox="1"/>
          <p:nvPr/>
        </p:nvSpPr>
        <p:spPr>
          <a:xfrm>
            <a:off x="1598597" y="5246005"/>
            <a:ext cx="9679628" cy="1140825"/>
          </a:xfrm>
          <a:prstGeom prst="rect">
            <a:avLst/>
          </a:prstGeom>
          <a:noFill/>
        </p:spPr>
        <p:txBody>
          <a:bodyPr wrap="square">
            <a:spAutoFit/>
          </a:bodyPr>
          <a:lstStyle/>
          <a:p>
            <a:pPr>
              <a:lnSpc>
                <a:spcPct val="150000"/>
              </a:lnSpc>
            </a:pPr>
            <a:r>
              <a:rPr lang="en-GB" sz="2400" b="1" dirty="0">
                <a:solidFill>
                  <a:srgbClr val="0000FF"/>
                </a:solidFill>
                <a:cs typeface="Calibri" panose="020F0502020204030204" pitchFamily="34" charset="0"/>
              </a:rPr>
              <a:t>When electrons move from a higher energy level to a low energy state, they release kinetic energy.</a:t>
            </a:r>
          </a:p>
        </p:txBody>
      </p:sp>
    </p:spTree>
    <p:extLst>
      <p:ext uri="{BB962C8B-B14F-4D97-AF65-F5344CB8AC3E}">
        <p14:creationId xmlns:p14="http://schemas.microsoft.com/office/powerpoint/2010/main" val="2254907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3" presetClass="path" presetSubtype="0" accel="50000" decel="50000" fill="hold" grpId="0" nodeType="clickEffect">
                                  <p:stCondLst>
                                    <p:cond delay="0"/>
                                  </p:stCondLst>
                                  <p:childTnLst>
                                    <p:animMotion origin="layout" path="M -3.54167E-6 2.22222E-6 L 0.38594 2.22222E-6 " pathEditMode="relative" rAng="0" ptsTypes="AA">
                                      <p:cBhvr>
                                        <p:cTn id="6" dur="2000" fill="hold"/>
                                        <p:tgtEl>
                                          <p:spTgt spid="9"/>
                                        </p:tgtEl>
                                        <p:attrNameLst>
                                          <p:attrName>ppt_x</p:attrName>
                                          <p:attrName>ppt_y</p:attrName>
                                        </p:attrNameLst>
                                      </p:cBhvr>
                                      <p:rCtr x="19297" y="0"/>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8" grpId="0"/>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B883C08-5187-4F0F-AD89-5FBAB976527A}"/>
              </a:ext>
            </a:extLst>
          </p:cNvPr>
          <p:cNvSpPr txBox="1"/>
          <p:nvPr/>
        </p:nvSpPr>
        <p:spPr>
          <a:xfrm>
            <a:off x="843902" y="1101408"/>
            <a:ext cx="10504194" cy="1315553"/>
          </a:xfrm>
          <a:prstGeom prst="rect">
            <a:avLst/>
          </a:prstGeom>
          <a:noFill/>
          <a:ln w="19050">
            <a:solidFill>
              <a:srgbClr val="C00000"/>
            </a:solidFill>
          </a:ln>
        </p:spPr>
        <p:txBody>
          <a:bodyPr wrap="square">
            <a:spAutoFit/>
          </a:bodyPr>
          <a:lstStyle/>
          <a:p>
            <a:pPr>
              <a:lnSpc>
                <a:spcPct val="150000"/>
              </a:lnSpc>
            </a:pPr>
            <a:r>
              <a:rPr lang="en-GB" sz="2800" dirty="0"/>
              <a:t>E</a:t>
            </a:r>
            <a:r>
              <a:rPr lang="en-GB" sz="2800" b="0" i="0" dirty="0">
                <a:effectLst/>
              </a:rPr>
              <a:t>nergy cannot be created or destroyed. Energy can neither appear out of nowhere nor vanish into nowhere. Energy can only be transferred !</a:t>
            </a:r>
            <a:endParaRPr lang="en-GB" sz="2800" dirty="0"/>
          </a:p>
        </p:txBody>
      </p:sp>
      <p:sp>
        <p:nvSpPr>
          <p:cNvPr id="17" name="Title 1">
            <a:extLst>
              <a:ext uri="{FF2B5EF4-FFF2-40B4-BE49-F238E27FC236}">
                <a16:creationId xmlns:a16="http://schemas.microsoft.com/office/drawing/2014/main" id="{04E9E83D-D409-4C38-82BE-9277764C9CBD}"/>
              </a:ext>
            </a:extLst>
          </p:cNvPr>
          <p:cNvSpPr txBox="1">
            <a:spLocks/>
          </p:cNvSpPr>
          <p:nvPr/>
        </p:nvSpPr>
        <p:spPr>
          <a:xfrm>
            <a:off x="913774" y="177360"/>
            <a:ext cx="10364451" cy="838808"/>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Law of conservation of energy</a:t>
            </a:r>
          </a:p>
        </p:txBody>
      </p:sp>
      <p:sp>
        <p:nvSpPr>
          <p:cNvPr id="3" name="Footer Placeholder 2">
            <a:extLst>
              <a:ext uri="{FF2B5EF4-FFF2-40B4-BE49-F238E27FC236}">
                <a16:creationId xmlns:a16="http://schemas.microsoft.com/office/drawing/2014/main" id="{F0C79DD9-9D69-468A-8DAE-83748BE3DEA9}"/>
              </a:ext>
            </a:extLst>
          </p:cNvPr>
          <p:cNvSpPr>
            <a:spLocks noGrp="1"/>
          </p:cNvSpPr>
          <p:nvPr>
            <p:ph type="ftr" sz="quarter" idx="11"/>
          </p:nvPr>
        </p:nvSpPr>
        <p:spPr>
          <a:xfrm>
            <a:off x="0" y="6518514"/>
            <a:ext cx="1286933" cy="365125"/>
          </a:xfrm>
        </p:spPr>
        <p:txBody>
          <a:bodyPr/>
          <a:lstStyle/>
          <a:p>
            <a:r>
              <a:rPr lang="en-GB" dirty="0"/>
              <a:t>ACDB4011, T2 2024</a:t>
            </a:r>
          </a:p>
        </p:txBody>
      </p:sp>
    </p:spTree>
    <p:extLst>
      <p:ext uri="{BB962C8B-B14F-4D97-AF65-F5344CB8AC3E}">
        <p14:creationId xmlns:p14="http://schemas.microsoft.com/office/powerpoint/2010/main" val="17062826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BB3D02-5015-421C-BCA2-64D06616151E}"/>
              </a:ext>
            </a:extLst>
          </p:cNvPr>
          <p:cNvSpPr txBox="1"/>
          <p:nvPr/>
        </p:nvSpPr>
        <p:spPr>
          <a:xfrm>
            <a:off x="168779" y="1602831"/>
            <a:ext cx="4851841" cy="3108543"/>
          </a:xfrm>
          <a:prstGeom prst="rect">
            <a:avLst/>
          </a:prstGeom>
          <a:noFill/>
        </p:spPr>
        <p:txBody>
          <a:bodyPr wrap="none" rtlCol="0">
            <a:spAutoFit/>
          </a:bodyPr>
          <a:lstStyle/>
          <a:p>
            <a:r>
              <a:rPr lang="en-GB" sz="2800" b="1" dirty="0">
                <a:solidFill>
                  <a:srgbClr val="00B0F0"/>
                </a:solidFill>
                <a:cs typeface="Calibri" panose="020F0502020204030204" pitchFamily="34" charset="0"/>
              </a:rPr>
              <a:t>What is it?</a:t>
            </a:r>
          </a:p>
          <a:p>
            <a:endParaRPr lang="en-GB" sz="2800" b="1" dirty="0">
              <a:cs typeface="Calibri" panose="020F0502020204030204" pitchFamily="34" charset="0"/>
            </a:endParaRPr>
          </a:p>
          <a:p>
            <a:r>
              <a:rPr lang="en-GB" sz="2800" b="1" dirty="0">
                <a:solidFill>
                  <a:srgbClr val="0070C0"/>
                </a:solidFill>
                <a:cs typeface="Calibri" panose="020F0502020204030204" pitchFamily="34" charset="0"/>
              </a:rPr>
              <a:t>How much of it can we get?</a:t>
            </a:r>
          </a:p>
          <a:p>
            <a:endParaRPr lang="en-GB" sz="2800" b="1" dirty="0">
              <a:cs typeface="Calibri" panose="020F0502020204030204" pitchFamily="34" charset="0"/>
            </a:endParaRPr>
          </a:p>
          <a:p>
            <a:r>
              <a:rPr lang="en-GB" sz="2800" b="1" dirty="0">
                <a:solidFill>
                  <a:srgbClr val="7030A0"/>
                </a:solidFill>
                <a:cs typeface="Calibri" panose="020F0502020204030204" pitchFamily="34" charset="0"/>
              </a:rPr>
              <a:t>How easily can we get it?</a:t>
            </a:r>
          </a:p>
          <a:p>
            <a:endParaRPr lang="en-GB" sz="2800" b="1" dirty="0">
              <a:cs typeface="Calibri" panose="020F0502020204030204" pitchFamily="34" charset="0"/>
            </a:endParaRPr>
          </a:p>
          <a:p>
            <a:r>
              <a:rPr lang="en-GB" sz="2800" b="1" dirty="0">
                <a:solidFill>
                  <a:srgbClr val="800080"/>
                </a:solidFill>
                <a:cs typeface="Calibri" panose="020F0502020204030204" pitchFamily="34" charset="0"/>
              </a:rPr>
              <a:t>How quickly will it all happen?</a:t>
            </a:r>
          </a:p>
        </p:txBody>
      </p:sp>
      <p:grpSp>
        <p:nvGrpSpPr>
          <p:cNvPr id="19" name="Group 18">
            <a:extLst>
              <a:ext uri="{FF2B5EF4-FFF2-40B4-BE49-F238E27FC236}">
                <a16:creationId xmlns:a16="http://schemas.microsoft.com/office/drawing/2014/main" id="{DD4F5F9E-0344-4906-B127-68DB34350055}"/>
              </a:ext>
            </a:extLst>
          </p:cNvPr>
          <p:cNvGrpSpPr/>
          <p:nvPr/>
        </p:nvGrpSpPr>
        <p:grpSpPr>
          <a:xfrm>
            <a:off x="2100490" y="687781"/>
            <a:ext cx="10091510" cy="3539430"/>
            <a:chOff x="2153653" y="295916"/>
            <a:chExt cx="9816405" cy="3539430"/>
          </a:xfrm>
        </p:grpSpPr>
        <p:sp>
          <p:nvSpPr>
            <p:cNvPr id="9" name="TextBox 8">
              <a:extLst>
                <a:ext uri="{FF2B5EF4-FFF2-40B4-BE49-F238E27FC236}">
                  <a16:creationId xmlns:a16="http://schemas.microsoft.com/office/drawing/2014/main" id="{2B21AA86-FBBD-4205-A742-9359068F1404}"/>
                </a:ext>
              </a:extLst>
            </p:cNvPr>
            <p:cNvSpPr txBox="1"/>
            <p:nvPr/>
          </p:nvSpPr>
          <p:spPr>
            <a:xfrm>
              <a:off x="5964395" y="295916"/>
              <a:ext cx="6005663" cy="3539430"/>
            </a:xfrm>
            <a:prstGeom prst="rect">
              <a:avLst/>
            </a:prstGeom>
            <a:noFill/>
            <a:ln w="12700">
              <a:solidFill>
                <a:srgbClr val="002060"/>
              </a:solidFill>
            </a:ln>
          </p:spPr>
          <p:txBody>
            <a:bodyPr wrap="square">
              <a:spAutoFit/>
            </a:bodyPr>
            <a:lstStyle/>
            <a:p>
              <a:pPr marL="342900" indent="-342900">
                <a:buFontTx/>
                <a:buChar char="-"/>
              </a:pPr>
              <a:r>
                <a:rPr lang="en-GB" sz="2800" b="1" dirty="0">
                  <a:solidFill>
                    <a:srgbClr val="00B0F0"/>
                  </a:solidFill>
                  <a:cs typeface="Calibri" panose="020F0502020204030204" pitchFamily="34" charset="0"/>
                </a:rPr>
                <a:t>Potential energy that can be converted to other forms of energy, primarily heat and light, when bonds between atoms break and form.</a:t>
              </a:r>
            </a:p>
            <a:p>
              <a:pPr marL="342900" indent="-342900">
                <a:buFontTx/>
                <a:buChar char="-"/>
              </a:pPr>
              <a:r>
                <a:rPr lang="en-GB" sz="2800" b="1" dirty="0">
                  <a:solidFill>
                    <a:srgbClr val="00B0F0"/>
                  </a:solidFill>
                  <a:cs typeface="Calibri" panose="020F0502020204030204" pitchFamily="34" charset="0"/>
                </a:rPr>
                <a:t>It can be found in:</a:t>
              </a:r>
            </a:p>
            <a:p>
              <a:pPr marL="800100" lvl="1" indent="-342900">
                <a:buFontTx/>
                <a:buChar char="-"/>
              </a:pPr>
              <a:r>
                <a:rPr lang="en-GB" sz="2800" b="1" dirty="0">
                  <a:solidFill>
                    <a:srgbClr val="00B0F0"/>
                  </a:solidFill>
                  <a:cs typeface="Calibri" panose="020F0502020204030204" pitchFamily="34" charset="0"/>
                </a:rPr>
                <a:t>the atom (energy levels and electrons)</a:t>
              </a:r>
            </a:p>
            <a:p>
              <a:pPr marL="800100" lvl="1" indent="-342900">
                <a:buFontTx/>
                <a:buChar char="-"/>
              </a:pPr>
              <a:r>
                <a:rPr lang="en-GB" sz="2800" b="1" dirty="0">
                  <a:solidFill>
                    <a:srgbClr val="00B0F0"/>
                  </a:solidFill>
                  <a:cs typeface="Calibri" panose="020F0502020204030204" pitchFamily="34" charset="0"/>
                </a:rPr>
                <a:t>molecules (bonds)</a:t>
              </a:r>
            </a:p>
          </p:txBody>
        </p:sp>
        <p:cxnSp>
          <p:nvCxnSpPr>
            <p:cNvPr id="8" name="Straight Arrow Connector 7">
              <a:extLst>
                <a:ext uri="{FF2B5EF4-FFF2-40B4-BE49-F238E27FC236}">
                  <a16:creationId xmlns:a16="http://schemas.microsoft.com/office/drawing/2014/main" id="{5A1615B8-204B-4DD1-929C-17CAC277F037}"/>
                </a:ext>
              </a:extLst>
            </p:cNvPr>
            <p:cNvCxnSpPr>
              <a:cxnSpLocks/>
            </p:cNvCxnSpPr>
            <p:nvPr/>
          </p:nvCxnSpPr>
          <p:spPr>
            <a:xfrm>
              <a:off x="2153653" y="1530529"/>
              <a:ext cx="3810742" cy="0"/>
            </a:xfrm>
            <a:prstGeom prst="straightConnector1">
              <a:avLst/>
            </a:prstGeom>
            <a:ln w="12700">
              <a:solidFill>
                <a:srgbClr val="00206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0" name="Group 19">
            <a:extLst>
              <a:ext uri="{FF2B5EF4-FFF2-40B4-BE49-F238E27FC236}">
                <a16:creationId xmlns:a16="http://schemas.microsoft.com/office/drawing/2014/main" id="{0DB337A3-F07D-46AC-A230-98528C9A7DA3}"/>
              </a:ext>
            </a:extLst>
          </p:cNvPr>
          <p:cNvGrpSpPr/>
          <p:nvPr/>
        </p:nvGrpSpPr>
        <p:grpSpPr>
          <a:xfrm>
            <a:off x="4364385" y="2802780"/>
            <a:ext cx="7446184" cy="2997313"/>
            <a:chOff x="4523874" y="3222165"/>
            <a:chExt cx="7446184" cy="2997313"/>
          </a:xfrm>
        </p:grpSpPr>
        <p:sp>
          <p:nvSpPr>
            <p:cNvPr id="13" name="TextBox 12">
              <a:extLst>
                <a:ext uri="{FF2B5EF4-FFF2-40B4-BE49-F238E27FC236}">
                  <a16:creationId xmlns:a16="http://schemas.microsoft.com/office/drawing/2014/main" id="{A34ED1B4-A11A-4351-9AE1-B2CF7BD75FA1}"/>
                </a:ext>
              </a:extLst>
            </p:cNvPr>
            <p:cNvSpPr txBox="1"/>
            <p:nvPr/>
          </p:nvSpPr>
          <p:spPr>
            <a:xfrm>
              <a:off x="6370000" y="4834483"/>
              <a:ext cx="5600058" cy="1384995"/>
            </a:xfrm>
            <a:prstGeom prst="rect">
              <a:avLst/>
            </a:prstGeom>
            <a:noFill/>
            <a:ln w="12700">
              <a:solidFill>
                <a:srgbClr val="002060"/>
              </a:solidFill>
            </a:ln>
          </p:spPr>
          <p:txBody>
            <a:bodyPr wrap="square">
              <a:spAutoFit/>
            </a:bodyPr>
            <a:lstStyle/>
            <a:p>
              <a:pPr marL="342900" indent="-342900">
                <a:buFontTx/>
                <a:buChar char="-"/>
              </a:pPr>
              <a:r>
                <a:rPr lang="en-GB" sz="2800" b="1" dirty="0">
                  <a:solidFill>
                    <a:srgbClr val="0070C0"/>
                  </a:solidFill>
                  <a:cs typeface="Calibri" panose="020F0502020204030204" pitchFamily="34" charset="0"/>
                </a:rPr>
                <a:t>The stronger the bond the more chemical energy that can be converted.</a:t>
              </a:r>
            </a:p>
          </p:txBody>
        </p:sp>
        <p:cxnSp>
          <p:nvCxnSpPr>
            <p:cNvPr id="16" name="Straight Arrow Connector 15">
              <a:extLst>
                <a:ext uri="{FF2B5EF4-FFF2-40B4-BE49-F238E27FC236}">
                  <a16:creationId xmlns:a16="http://schemas.microsoft.com/office/drawing/2014/main" id="{B319F6D9-730B-4895-B907-1D0CA23F47B1}"/>
                </a:ext>
              </a:extLst>
            </p:cNvPr>
            <p:cNvCxnSpPr>
              <a:cxnSpLocks/>
            </p:cNvCxnSpPr>
            <p:nvPr/>
          </p:nvCxnSpPr>
          <p:spPr>
            <a:xfrm>
              <a:off x="4523874" y="3222165"/>
              <a:ext cx="1846126" cy="1830101"/>
            </a:xfrm>
            <a:prstGeom prst="bentConnector3">
              <a:avLst>
                <a:gd name="adj1" fmla="val 50576"/>
              </a:avLst>
            </a:prstGeom>
            <a:ln w="12700">
              <a:solidFill>
                <a:srgbClr val="002060"/>
              </a:solidFill>
              <a:tailEnd type="triangle"/>
            </a:ln>
          </p:spPr>
          <p:style>
            <a:lnRef idx="1">
              <a:schemeClr val="accent1"/>
            </a:lnRef>
            <a:fillRef idx="0">
              <a:schemeClr val="accent1"/>
            </a:fillRef>
            <a:effectRef idx="0">
              <a:schemeClr val="accent1"/>
            </a:effectRef>
            <a:fontRef idx="minor">
              <a:schemeClr val="tx1"/>
            </a:fontRef>
          </p:style>
        </p:cxnSp>
      </p:grpSp>
      <p:sp>
        <p:nvSpPr>
          <p:cNvPr id="11" name="Title 1">
            <a:extLst>
              <a:ext uri="{FF2B5EF4-FFF2-40B4-BE49-F238E27FC236}">
                <a16:creationId xmlns:a16="http://schemas.microsoft.com/office/drawing/2014/main" id="{40775CA4-823F-4799-9F39-A2DB32E9F926}"/>
              </a:ext>
            </a:extLst>
          </p:cNvPr>
          <p:cNvSpPr txBox="1">
            <a:spLocks/>
          </p:cNvSpPr>
          <p:nvPr/>
        </p:nvSpPr>
        <p:spPr>
          <a:xfrm>
            <a:off x="913774" y="8918"/>
            <a:ext cx="10364451" cy="58477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chemical energy</a:t>
            </a:r>
          </a:p>
        </p:txBody>
      </p:sp>
      <p:sp>
        <p:nvSpPr>
          <p:cNvPr id="3" name="Footer Placeholder 2">
            <a:extLst>
              <a:ext uri="{FF2B5EF4-FFF2-40B4-BE49-F238E27FC236}">
                <a16:creationId xmlns:a16="http://schemas.microsoft.com/office/drawing/2014/main" id="{3FF098CF-8407-4AF4-B336-40EB8F4668AD}"/>
              </a:ext>
            </a:extLst>
          </p:cNvPr>
          <p:cNvSpPr>
            <a:spLocks noGrp="1"/>
          </p:cNvSpPr>
          <p:nvPr>
            <p:ph type="ftr" sz="quarter" idx="11"/>
          </p:nvPr>
        </p:nvSpPr>
        <p:spPr>
          <a:xfrm>
            <a:off x="1" y="6492875"/>
            <a:ext cx="1343378" cy="365125"/>
          </a:xfrm>
        </p:spPr>
        <p:txBody>
          <a:bodyPr/>
          <a:lstStyle/>
          <a:p>
            <a:r>
              <a:rPr lang="en-GB" dirty="0"/>
              <a:t>ACDB4011, T2 2024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1">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9" name="Rectangle 13">
            <a:extLst>
              <a:ext uri="{FF2B5EF4-FFF2-40B4-BE49-F238E27FC236}">
                <a16:creationId xmlns:a16="http://schemas.microsoft.com/office/drawing/2014/main" id="{2255CADE-DCE0-447F-B290-2AE78E5E5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245587C-701C-48A1-9B6B-10C3DF81A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3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2E5CF545-7AAF-4A13-8871-089E929E85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 name="Content Placeholder 2">
            <a:extLst>
              <a:ext uri="{FF2B5EF4-FFF2-40B4-BE49-F238E27FC236}">
                <a16:creationId xmlns:a16="http://schemas.microsoft.com/office/drawing/2014/main" id="{A40F9E06-1624-4C16-AE27-7DE1E5561BB4}"/>
              </a:ext>
            </a:extLst>
          </p:cNvPr>
          <p:cNvPicPr>
            <a:picLocks noGrp="1" noChangeAspect="1"/>
          </p:cNvPicPr>
          <p:nvPr>
            <p:ph sz="quarter" idx="13"/>
          </p:nvPr>
        </p:nvPicPr>
        <p:blipFill rotWithShape="1">
          <a:blip r:embed="rId4"/>
          <a:srcRect t="956" r="3" b="3"/>
          <a:stretch/>
        </p:blipFill>
        <p:spPr>
          <a:xfrm>
            <a:off x="8860" y="10"/>
            <a:ext cx="6924201" cy="6857990"/>
          </a:xfrm>
          <a:prstGeom prst="rect">
            <a:avLst/>
          </a:prstGeom>
        </p:spPr>
      </p:pic>
      <p:sp>
        <p:nvSpPr>
          <p:cNvPr id="4" name="Title 3">
            <a:extLst>
              <a:ext uri="{FF2B5EF4-FFF2-40B4-BE49-F238E27FC236}">
                <a16:creationId xmlns:a16="http://schemas.microsoft.com/office/drawing/2014/main" id="{6419A4D2-4A02-43E4-8A9B-A82B99A55790}"/>
              </a:ext>
            </a:extLst>
          </p:cNvPr>
          <p:cNvSpPr>
            <a:spLocks noGrp="1"/>
          </p:cNvSpPr>
          <p:nvPr>
            <p:ph type="title"/>
          </p:nvPr>
        </p:nvSpPr>
        <p:spPr>
          <a:xfrm>
            <a:off x="7463289" y="0"/>
            <a:ext cx="4737571" cy="1022684"/>
          </a:xfrm>
        </p:spPr>
        <p:txBody>
          <a:bodyPr vert="horz" lIns="91440" tIns="45720" rIns="91440" bIns="45720" rtlCol="0" anchor="b">
            <a:normAutofit/>
          </a:bodyPr>
          <a:lstStyle/>
          <a:p>
            <a:r>
              <a:rPr lang="en-US" sz="4800" dirty="0">
                <a:effectLst>
                  <a:outerShdw blurRad="38100" dist="38100" dir="2700000" algn="tl">
                    <a:srgbClr val="000000">
                      <a:alpha val="43137"/>
                    </a:srgbClr>
                  </a:outerShdw>
                </a:effectLst>
              </a:rPr>
              <a:t>Class activity</a:t>
            </a:r>
          </a:p>
        </p:txBody>
      </p:sp>
      <p:sp>
        <p:nvSpPr>
          <p:cNvPr id="2" name="Footer Placeholder 1">
            <a:extLst>
              <a:ext uri="{FF2B5EF4-FFF2-40B4-BE49-F238E27FC236}">
                <a16:creationId xmlns:a16="http://schemas.microsoft.com/office/drawing/2014/main" id="{C3A19CB5-ABA7-48AD-8987-7505CED3A891}"/>
              </a:ext>
            </a:extLst>
          </p:cNvPr>
          <p:cNvSpPr>
            <a:spLocks noGrp="1"/>
          </p:cNvSpPr>
          <p:nvPr>
            <p:ph type="ftr" sz="quarter" idx="11"/>
          </p:nvPr>
        </p:nvSpPr>
        <p:spPr>
          <a:xfrm>
            <a:off x="914400" y="5883275"/>
            <a:ext cx="5351718"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ACDB4011, T2 2024</a:t>
            </a:r>
          </a:p>
        </p:txBody>
      </p:sp>
      <p:sp>
        <p:nvSpPr>
          <p:cNvPr id="6" name="TextBox 5">
            <a:extLst>
              <a:ext uri="{FF2B5EF4-FFF2-40B4-BE49-F238E27FC236}">
                <a16:creationId xmlns:a16="http://schemas.microsoft.com/office/drawing/2014/main" id="{9418761F-2142-4CA8-812E-EB13F3E8B44C}"/>
              </a:ext>
            </a:extLst>
          </p:cNvPr>
          <p:cNvSpPr txBox="1"/>
          <p:nvPr/>
        </p:nvSpPr>
        <p:spPr>
          <a:xfrm>
            <a:off x="7463289" y="1552073"/>
            <a:ext cx="4499801" cy="830997"/>
          </a:xfrm>
          <a:prstGeom prst="rect">
            <a:avLst/>
          </a:prstGeom>
          <a:noFill/>
        </p:spPr>
        <p:txBody>
          <a:bodyPr wrap="square" rtlCol="0">
            <a:spAutoFit/>
          </a:bodyPr>
          <a:lstStyle/>
          <a:p>
            <a:r>
              <a:rPr lang="en-GB" sz="2400" dirty="0"/>
              <a:t>In groups discuss the energy transfer and work related to OME </a:t>
            </a:r>
          </a:p>
        </p:txBody>
      </p:sp>
    </p:spTree>
    <p:extLst>
      <p:ext uri="{BB962C8B-B14F-4D97-AF65-F5344CB8AC3E}">
        <p14:creationId xmlns:p14="http://schemas.microsoft.com/office/powerpoint/2010/main" val="18296178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6E89BE-5391-4576-8C4A-F730841EB655}"/>
              </a:ext>
            </a:extLst>
          </p:cNvPr>
          <p:cNvSpPr>
            <a:spLocks noGrp="1"/>
          </p:cNvSpPr>
          <p:nvPr>
            <p:ph type="title"/>
          </p:nvPr>
        </p:nvSpPr>
        <p:spPr>
          <a:xfrm>
            <a:off x="992797" y="0"/>
            <a:ext cx="10364451" cy="824089"/>
          </a:xfrm>
        </p:spPr>
        <p:txBody>
          <a:bodyPr/>
          <a:lstStyle/>
          <a:p>
            <a:r>
              <a:rPr lang="en-GB" dirty="0">
                <a:effectLst>
                  <a:outerShdw blurRad="38100" dist="38100" dir="2700000" algn="tl">
                    <a:srgbClr val="000000">
                      <a:alpha val="43137"/>
                    </a:srgbClr>
                  </a:outerShdw>
                </a:effectLst>
              </a:rPr>
              <a:t>Energy and work in OME</a:t>
            </a:r>
          </a:p>
        </p:txBody>
      </p:sp>
      <p:sp>
        <p:nvSpPr>
          <p:cNvPr id="4" name="Content Placeholder 3">
            <a:extLst>
              <a:ext uri="{FF2B5EF4-FFF2-40B4-BE49-F238E27FC236}">
                <a16:creationId xmlns:a16="http://schemas.microsoft.com/office/drawing/2014/main" id="{3864D50E-8120-4F4C-9B73-06ADF69458D6}"/>
              </a:ext>
            </a:extLst>
          </p:cNvPr>
          <p:cNvSpPr>
            <a:spLocks noGrp="1"/>
          </p:cNvSpPr>
          <p:nvPr>
            <p:ph sz="quarter" idx="13"/>
          </p:nvPr>
        </p:nvSpPr>
        <p:spPr>
          <a:xfrm>
            <a:off x="0" y="824089"/>
            <a:ext cx="6095999" cy="5475111"/>
          </a:xfrm>
        </p:spPr>
        <p:txBody>
          <a:bodyPr>
            <a:noAutofit/>
          </a:bodyPr>
          <a:lstStyle/>
          <a:p>
            <a:pPr>
              <a:lnSpc>
                <a:spcPct val="107000"/>
              </a:lnSpc>
              <a:spcAft>
                <a:spcPts val="800"/>
              </a:spcAft>
            </a:pPr>
            <a:r>
              <a:rPr lang="en-GB" sz="1600" u="sng" cap="none" dirty="0">
                <a:effectLst/>
                <a:ea typeface="DengXian" panose="02010600030101010101" pitchFamily="2" charset="-122"/>
                <a:cs typeface="Arial" panose="020B0604020202020204" pitchFamily="34" charset="0"/>
              </a:rPr>
              <a:t>chemical energy:</a:t>
            </a:r>
            <a:r>
              <a:rPr lang="en-GB" sz="1600" cap="none" dirty="0">
                <a:effectLst/>
                <a:ea typeface="DengXian" panose="02010600030101010101" pitchFamily="2" charset="-122"/>
                <a:cs typeface="Arial" panose="020B0604020202020204" pitchFamily="34" charset="0"/>
              </a:rPr>
              <a:t> primary form of energy in explosives; stored within the molecular bonds of the explosive material. when the explosive is triggered, these bonds break, releasing a large amount of energy in the form of heat, light, and pressure.</a:t>
            </a:r>
          </a:p>
          <a:p>
            <a:pPr>
              <a:lnSpc>
                <a:spcPct val="107000"/>
              </a:lnSpc>
              <a:spcAft>
                <a:spcPts val="800"/>
              </a:spcAft>
            </a:pPr>
            <a:r>
              <a:rPr lang="en-GB" sz="1600" u="sng" cap="none" dirty="0">
                <a:effectLst/>
                <a:ea typeface="DengXian" panose="02010600030101010101" pitchFamily="2" charset="-122"/>
                <a:cs typeface="Arial" panose="020B0604020202020204" pitchFamily="34" charset="0"/>
              </a:rPr>
              <a:t>thermal energy:</a:t>
            </a:r>
            <a:r>
              <a:rPr lang="en-GB" sz="1600" cap="none" dirty="0">
                <a:effectLst/>
                <a:ea typeface="DengXian" panose="02010600030101010101" pitchFamily="2" charset="-122"/>
                <a:cs typeface="Arial" panose="020B0604020202020204" pitchFamily="34" charset="0"/>
              </a:rPr>
              <a:t> explosives generate significant amounts of thermal energy upon detonation released in the form of heat, contributing to the high temperatures produced during an explosion.</a:t>
            </a:r>
          </a:p>
          <a:p>
            <a:pPr>
              <a:lnSpc>
                <a:spcPct val="107000"/>
              </a:lnSpc>
              <a:spcAft>
                <a:spcPts val="800"/>
              </a:spcAft>
            </a:pPr>
            <a:r>
              <a:rPr lang="en-GB" sz="1600" u="sng" cap="none" dirty="0">
                <a:effectLst/>
                <a:ea typeface="DengXian" panose="02010600030101010101" pitchFamily="2" charset="-122"/>
                <a:cs typeface="Arial" panose="020B0604020202020204" pitchFamily="34" charset="0"/>
              </a:rPr>
              <a:t>sound energy:</a:t>
            </a:r>
            <a:r>
              <a:rPr lang="en-GB" sz="1600" cap="none" dirty="0">
                <a:effectLst/>
                <a:ea typeface="DengXian" panose="02010600030101010101" pitchFamily="2" charset="-122"/>
                <a:cs typeface="Arial" panose="020B0604020202020204" pitchFamily="34" charset="0"/>
              </a:rPr>
              <a:t> explosions produce intense sound waves due to the rapid expansion and release of gases and the shockwave traveling through the surrounding medium. </a:t>
            </a:r>
          </a:p>
          <a:p>
            <a:pPr>
              <a:lnSpc>
                <a:spcPct val="107000"/>
              </a:lnSpc>
              <a:spcAft>
                <a:spcPts val="800"/>
              </a:spcAft>
            </a:pPr>
            <a:r>
              <a:rPr lang="en-GB" sz="1600" u="sng" cap="none" dirty="0">
                <a:effectLst/>
                <a:ea typeface="DengXian" panose="02010600030101010101" pitchFamily="2" charset="-122"/>
                <a:cs typeface="Arial" panose="020B0604020202020204" pitchFamily="34" charset="0"/>
              </a:rPr>
              <a:t>electric energy:</a:t>
            </a:r>
            <a:r>
              <a:rPr lang="en-GB" sz="1600" cap="none" dirty="0">
                <a:effectLst/>
                <a:ea typeface="DengXian" panose="02010600030101010101" pitchFamily="2" charset="-122"/>
                <a:cs typeface="Arial" panose="020B0604020202020204" pitchFamily="34" charset="0"/>
              </a:rPr>
              <a:t> in some cases, explosives are initiated using electrical energy. an electrical current is applied to a detonator or blasting cap, which in turn initiates the chemical reaction within the explosive material, releasing its stored energy.</a:t>
            </a:r>
          </a:p>
          <a:p>
            <a:pPr>
              <a:lnSpc>
                <a:spcPct val="107000"/>
              </a:lnSpc>
              <a:spcAft>
                <a:spcPts val="800"/>
              </a:spcAft>
            </a:pPr>
            <a:r>
              <a:rPr lang="en-GB" sz="1600" u="sng" cap="none" dirty="0">
                <a:effectLst/>
                <a:ea typeface="DengXian" panose="02010600030101010101" pitchFamily="2" charset="-122"/>
                <a:cs typeface="Arial" panose="020B0604020202020204" pitchFamily="34" charset="0"/>
              </a:rPr>
              <a:t>light energy:</a:t>
            </a:r>
            <a:r>
              <a:rPr lang="en-GB" sz="1600" cap="none" dirty="0">
                <a:effectLst/>
                <a:ea typeface="DengXian" panose="02010600030101010101" pitchFamily="2" charset="-122"/>
                <a:cs typeface="Arial" panose="020B0604020202020204" pitchFamily="34" charset="0"/>
              </a:rPr>
              <a:t> explosions often produce intense light as a result of the rapid release of energy. this light energy is emitted in the form of a bright flash, especially in high-energy detonations.</a:t>
            </a:r>
          </a:p>
        </p:txBody>
      </p:sp>
      <p:sp>
        <p:nvSpPr>
          <p:cNvPr id="2" name="Footer Placeholder 1">
            <a:extLst>
              <a:ext uri="{FF2B5EF4-FFF2-40B4-BE49-F238E27FC236}">
                <a16:creationId xmlns:a16="http://schemas.microsoft.com/office/drawing/2014/main" id="{E7C7067E-7500-420B-8E27-4DA4EC94A844}"/>
              </a:ext>
            </a:extLst>
          </p:cNvPr>
          <p:cNvSpPr>
            <a:spLocks noGrp="1"/>
          </p:cNvSpPr>
          <p:nvPr>
            <p:ph type="ftr" sz="quarter" idx="11"/>
          </p:nvPr>
        </p:nvSpPr>
        <p:spPr>
          <a:xfrm>
            <a:off x="0" y="6492875"/>
            <a:ext cx="6672887" cy="365125"/>
          </a:xfrm>
        </p:spPr>
        <p:txBody>
          <a:bodyPr/>
          <a:lstStyle/>
          <a:p>
            <a:r>
              <a:rPr lang="en-GB"/>
              <a:t>ACDB4011, T2 2024</a:t>
            </a:r>
          </a:p>
        </p:txBody>
      </p:sp>
      <p:sp>
        <p:nvSpPr>
          <p:cNvPr id="5" name="Content Placeholder 3">
            <a:extLst>
              <a:ext uri="{FF2B5EF4-FFF2-40B4-BE49-F238E27FC236}">
                <a16:creationId xmlns:a16="http://schemas.microsoft.com/office/drawing/2014/main" id="{19779311-E21D-4AE2-887D-12004742EC6E}"/>
              </a:ext>
            </a:extLst>
          </p:cNvPr>
          <p:cNvSpPr txBox="1">
            <a:spLocks/>
          </p:cNvSpPr>
          <p:nvPr/>
        </p:nvSpPr>
        <p:spPr>
          <a:xfrm>
            <a:off x="6175022" y="691444"/>
            <a:ext cx="6016978" cy="5475111"/>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1600" u="sng" cap="none" dirty="0"/>
              <a:t>expansion of gases</a:t>
            </a:r>
            <a:r>
              <a:rPr lang="en-GB" sz="1600" cap="none" dirty="0"/>
              <a:t>: during detonation, the explosive material undergoes rapid chemical reaction; as a result hot gases are released; they expand doing work on the surrounding environment (they exert pressure and displace the surrounding medium); this work manifests as the </a:t>
            </a:r>
            <a:r>
              <a:rPr lang="en-GB" sz="1600" b="1" cap="none" dirty="0"/>
              <a:t>shockwave</a:t>
            </a:r>
            <a:endParaRPr lang="en-GB" sz="1600" cap="none" dirty="0"/>
          </a:p>
          <a:p>
            <a:r>
              <a:rPr lang="en-GB" sz="1600" u="sng" cap="none" dirty="0">
                <a:solidFill>
                  <a:srgbClr val="0070C0"/>
                </a:solidFill>
              </a:rPr>
              <a:t>pressure effects</a:t>
            </a:r>
            <a:r>
              <a:rPr lang="en-GB" sz="1600" cap="none" dirty="0">
                <a:solidFill>
                  <a:srgbClr val="0070C0"/>
                </a:solidFill>
              </a:rPr>
              <a:t>: the pressure generated by the explosive material contributes to the work done on the surrounding environment. this pressure can cause structural damage, deformations, or displacement of objects within the blast radius.</a:t>
            </a:r>
          </a:p>
          <a:p>
            <a:r>
              <a:rPr lang="en-GB" sz="1600" u="sng" cap="none" dirty="0"/>
              <a:t>fragmentation and damage</a:t>
            </a:r>
            <a:r>
              <a:rPr lang="en-GB" sz="1600" cap="none" dirty="0"/>
              <a:t>: occurs as a result of the work done by the expanding gases and shockwaves, imparting force on objects and causing them to break apart or deform.</a:t>
            </a:r>
          </a:p>
          <a:p>
            <a:r>
              <a:rPr lang="en-GB" sz="1600" u="sng" cap="none" dirty="0"/>
              <a:t>kinetic energy transfer</a:t>
            </a:r>
            <a:r>
              <a:rPr lang="en-GB" sz="1600" cap="none" dirty="0"/>
              <a:t>: the movement of debris and fragments expelled by the explosion involves the transfer of kinetic energy. work is done as these fragments travel through the air or impact other objects, causing damage or imparting momentum.</a:t>
            </a:r>
          </a:p>
          <a:p>
            <a:r>
              <a:rPr lang="en-GB" sz="1600" u="sng" cap="none" dirty="0"/>
              <a:t>initiation</a:t>
            </a:r>
            <a:r>
              <a:rPr lang="en-GB" sz="1600" cap="none" dirty="0"/>
              <a:t>: work is done to initiate the explosive material, typically through the application of a force over a distance; may involve mechanical, electrical, or thermal means to activate the detonation</a:t>
            </a:r>
          </a:p>
          <a:p>
            <a:endParaRPr lang="en-GB" sz="1600" cap="none" dirty="0"/>
          </a:p>
        </p:txBody>
      </p:sp>
    </p:spTree>
    <p:extLst>
      <p:ext uri="{BB962C8B-B14F-4D97-AF65-F5344CB8AC3E}">
        <p14:creationId xmlns:p14="http://schemas.microsoft.com/office/powerpoint/2010/main" val="32619911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87BF3-9D01-40E5-B180-30AC46D0A8C2}"/>
              </a:ext>
            </a:extLst>
          </p:cNvPr>
          <p:cNvSpPr>
            <a:spLocks noGrp="1"/>
          </p:cNvSpPr>
          <p:nvPr>
            <p:ph type="title"/>
          </p:nvPr>
        </p:nvSpPr>
        <p:spPr>
          <a:xfrm>
            <a:off x="913149" y="0"/>
            <a:ext cx="10364451" cy="842211"/>
          </a:xfrm>
        </p:spPr>
        <p:txBody>
          <a:bodyPr/>
          <a:lstStyle/>
          <a:p>
            <a:r>
              <a:rPr lang="en-GB" dirty="0">
                <a:effectLst>
                  <a:outerShdw blurRad="38100" dist="38100" dir="2700000" algn="tl">
                    <a:srgbClr val="000000">
                      <a:alpha val="43137"/>
                    </a:srgbClr>
                  </a:outerShdw>
                </a:effectLst>
              </a:rPr>
              <a:t>summary</a:t>
            </a:r>
          </a:p>
        </p:txBody>
      </p:sp>
      <p:sp>
        <p:nvSpPr>
          <p:cNvPr id="3" name="Content Placeholder 2">
            <a:extLst>
              <a:ext uri="{FF2B5EF4-FFF2-40B4-BE49-F238E27FC236}">
                <a16:creationId xmlns:a16="http://schemas.microsoft.com/office/drawing/2014/main" id="{57942BDE-992B-45CB-B5B8-F16589E099F5}"/>
              </a:ext>
            </a:extLst>
          </p:cNvPr>
          <p:cNvSpPr>
            <a:spLocks noGrp="1"/>
          </p:cNvSpPr>
          <p:nvPr>
            <p:ph sz="quarter" idx="13"/>
          </p:nvPr>
        </p:nvSpPr>
        <p:spPr>
          <a:xfrm>
            <a:off x="1397000" y="1271588"/>
            <a:ext cx="9396413" cy="3424237"/>
          </a:xfrm>
        </p:spPr>
        <p:txBody>
          <a:bodyPr>
            <a:normAutofit/>
          </a:bodyPr>
          <a:lstStyle/>
          <a:p>
            <a:r>
              <a:rPr lang="en-GB" sz="2800" cap="none" dirty="0"/>
              <a:t>Chemistry is important to understand the explosives</a:t>
            </a:r>
          </a:p>
          <a:p>
            <a:r>
              <a:rPr lang="en-GB" sz="2800" cap="none" dirty="0"/>
              <a:t>Chemical energy is the main energy that is converted into other form of energy </a:t>
            </a:r>
          </a:p>
          <a:p>
            <a:r>
              <a:rPr lang="en-GB" sz="2800" cap="none" dirty="0"/>
              <a:t>Work is the result of expansion of gases </a:t>
            </a:r>
          </a:p>
        </p:txBody>
      </p:sp>
      <p:sp>
        <p:nvSpPr>
          <p:cNvPr id="4" name="Footer Placeholder 3">
            <a:extLst>
              <a:ext uri="{FF2B5EF4-FFF2-40B4-BE49-F238E27FC236}">
                <a16:creationId xmlns:a16="http://schemas.microsoft.com/office/drawing/2014/main" id="{4583CF40-A85C-4010-90AC-6FCE9F2B0339}"/>
              </a:ext>
            </a:extLst>
          </p:cNvPr>
          <p:cNvSpPr>
            <a:spLocks noGrp="1"/>
          </p:cNvSpPr>
          <p:nvPr>
            <p:ph type="ftr" sz="quarter" idx="11"/>
          </p:nvPr>
        </p:nvSpPr>
        <p:spPr>
          <a:xfrm>
            <a:off x="0" y="6492875"/>
            <a:ext cx="6672887" cy="365125"/>
          </a:xfrm>
        </p:spPr>
        <p:txBody>
          <a:bodyPr/>
          <a:lstStyle/>
          <a:p>
            <a:r>
              <a:rPr lang="en-GB"/>
              <a:t>ACDB4011, T2 2024</a:t>
            </a:r>
            <a:endParaRPr lang="en-GB" dirty="0"/>
          </a:p>
        </p:txBody>
      </p:sp>
    </p:spTree>
    <p:extLst>
      <p:ext uri="{BB962C8B-B14F-4D97-AF65-F5344CB8AC3E}">
        <p14:creationId xmlns:p14="http://schemas.microsoft.com/office/powerpoint/2010/main" val="13176820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F86BEAF-FD24-4827-AD37-6785EBC9C2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5" name="Rectangle 14">
            <a:extLst>
              <a:ext uri="{FF2B5EF4-FFF2-40B4-BE49-F238E27FC236}">
                <a16:creationId xmlns:a16="http://schemas.microsoft.com/office/drawing/2014/main" id="{4D4DD4CF-9732-4771-98FE-77886DC91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in a blue shirt&#10;&#10;Description automatically generated">
            <a:hlinkClick r:id="rId5" tooltip="The Nature of Energy"/>
            <a:extLst>
              <a:ext uri="{FF2B5EF4-FFF2-40B4-BE49-F238E27FC236}">
                <a16:creationId xmlns:a16="http://schemas.microsoft.com/office/drawing/2014/main" id="{0457BD1F-2D2B-47FA-A94A-BDD9026E0D5D}"/>
              </a:ext>
            </a:extLst>
          </p:cNvPr>
          <p:cNvPicPr>
            <a:picLocks noChangeAspect="1"/>
          </p:cNvPicPr>
          <p:nvPr/>
        </p:nvPicPr>
        <p:blipFill rotWithShape="1">
          <a:blip r:embed="rId6"/>
          <a:srcRect l="4092" r="51467" b="1"/>
          <a:stretch/>
        </p:blipFill>
        <p:spPr>
          <a:xfrm>
            <a:off x="1" y="10"/>
            <a:ext cx="7479157" cy="6857990"/>
          </a:xfrm>
          <a:prstGeom prst="rect">
            <a:avLst/>
          </a:prstGeom>
        </p:spPr>
      </p:pic>
      <p:sp>
        <p:nvSpPr>
          <p:cNvPr id="17" name="Rectangle 16">
            <a:extLst>
              <a:ext uri="{FF2B5EF4-FFF2-40B4-BE49-F238E27FC236}">
                <a16:creationId xmlns:a16="http://schemas.microsoft.com/office/drawing/2014/main" id="{A2861A9C-C970-4FFE-B67C-222B6F573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791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D2FDF82E-EBD8-4EC5-AD10-CD9E70EE8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Footer Placeholder 1">
            <a:extLst>
              <a:ext uri="{FF2B5EF4-FFF2-40B4-BE49-F238E27FC236}">
                <a16:creationId xmlns:a16="http://schemas.microsoft.com/office/drawing/2014/main" id="{3C7D4AC4-4F06-4209-9DE2-194B64CBA878}"/>
              </a:ext>
            </a:extLst>
          </p:cNvPr>
          <p:cNvSpPr>
            <a:spLocks noGrp="1"/>
          </p:cNvSpPr>
          <p:nvPr>
            <p:ph type="ftr" sz="quarter" idx="11"/>
          </p:nvPr>
        </p:nvSpPr>
        <p:spPr>
          <a:xfrm>
            <a:off x="913775" y="6265130"/>
            <a:ext cx="5818404" cy="365125"/>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ACDB4011, T2 2024</a:t>
            </a:r>
          </a:p>
        </p:txBody>
      </p:sp>
      <p:sp>
        <p:nvSpPr>
          <p:cNvPr id="14" name="TextBox 13">
            <a:extLst>
              <a:ext uri="{FF2B5EF4-FFF2-40B4-BE49-F238E27FC236}">
                <a16:creationId xmlns:a16="http://schemas.microsoft.com/office/drawing/2014/main" id="{7734225E-AC7B-449C-A47B-7F0284C087F4}"/>
              </a:ext>
            </a:extLst>
          </p:cNvPr>
          <p:cNvSpPr txBox="1"/>
          <p:nvPr/>
        </p:nvSpPr>
        <p:spPr>
          <a:xfrm>
            <a:off x="7703218" y="204535"/>
            <a:ext cx="3284522" cy="369332"/>
          </a:xfrm>
          <a:prstGeom prst="rect">
            <a:avLst/>
          </a:prstGeom>
          <a:noFill/>
        </p:spPr>
        <p:txBody>
          <a:bodyPr wrap="square">
            <a:spAutoFit/>
          </a:bodyPr>
          <a:lstStyle/>
          <a:p>
            <a:r>
              <a:rPr lang="en-GB" dirty="0"/>
              <a:t>https://youtu.be/kSKJR1qqSCQ</a:t>
            </a:r>
          </a:p>
        </p:txBody>
      </p:sp>
    </p:spTree>
    <p:extLst>
      <p:ext uri="{BB962C8B-B14F-4D97-AF65-F5344CB8AC3E}">
        <p14:creationId xmlns:p14="http://schemas.microsoft.com/office/powerpoint/2010/main" val="408880282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0</TotalTime>
  <Words>2385</Words>
  <Application>Microsoft Office PowerPoint</Application>
  <PresentationFormat>Widescreen</PresentationFormat>
  <Paragraphs>277</Paragraphs>
  <Slides>25</Slides>
  <Notes>20</Notes>
  <HiddenSlides>1</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25</vt:i4>
      </vt:variant>
    </vt:vector>
  </HeadingPairs>
  <TitlesOfParts>
    <vt:vector size="33" baseType="lpstr">
      <vt:lpstr>Google Sans</vt:lpstr>
      <vt:lpstr>Arial</vt:lpstr>
      <vt:lpstr>Calibri</vt:lpstr>
      <vt:lpstr>Cambria Math</vt:lpstr>
      <vt:lpstr>Source Sans Pro</vt:lpstr>
      <vt:lpstr>Tw Cen MT</vt:lpstr>
      <vt:lpstr>Droplet</vt:lpstr>
      <vt:lpstr>Worksheet</vt:lpstr>
      <vt:lpstr>Introduction to                   Ome Chemistry</vt:lpstr>
      <vt:lpstr>ACDB4011 Module description</vt:lpstr>
      <vt:lpstr>ACDB4011 assessment</vt:lpstr>
      <vt:lpstr>ksbs</vt:lpstr>
      <vt:lpstr>TIMETABLE</vt:lpstr>
      <vt:lpstr>READING list </vt:lpstr>
      <vt:lpstr>New in the library</vt:lpstr>
      <vt:lpstr>Safeguarding support</vt:lpstr>
      <vt:lpstr>Objectives</vt:lpstr>
      <vt:lpstr>WHAT IS CHEMISTRY?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Class activity</vt:lpstr>
      <vt:lpstr>Energy and work in OME</vt:lpstr>
      <vt:lpstr>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Ome Chemistry</dc:title>
  <dc:creator>Ewa Kazimierska</dc:creator>
  <cp:lastModifiedBy>Ewa Kazimierska</cp:lastModifiedBy>
  <cp:revision>2</cp:revision>
  <dcterms:created xsi:type="dcterms:W3CDTF">2023-01-20T15:45:59Z</dcterms:created>
  <dcterms:modified xsi:type="dcterms:W3CDTF">2024-02-13T09:02:39Z</dcterms:modified>
</cp:coreProperties>
</file>