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handoutMasterIdLst>
    <p:handoutMasterId r:id="rId15"/>
  </p:handoutMasterIdLst>
  <p:sldIdLst>
    <p:sldId id="319" r:id="rId2"/>
    <p:sldId id="315" r:id="rId3"/>
    <p:sldId id="318" r:id="rId4"/>
    <p:sldId id="317" r:id="rId5"/>
    <p:sldId id="314" r:id="rId6"/>
    <p:sldId id="330" r:id="rId7"/>
    <p:sldId id="340" r:id="rId8"/>
    <p:sldId id="341" r:id="rId9"/>
    <p:sldId id="342" r:id="rId10"/>
    <p:sldId id="343" r:id="rId11"/>
    <p:sldId id="344" r:id="rId12"/>
    <p:sldId id="337" r:id="rId13"/>
  </p:sldIdLst>
  <p:sldSz cx="9144000" cy="6858000" type="screen4x3"/>
  <p:notesSz cx="6669088" cy="9753600"/>
  <p:custShowLst>
    <p:custShow name="Custom Show 1" id="0">
      <p:sldLst>
        <p:sld r:id="rId6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1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707" autoAdjust="0"/>
  </p:normalViewPr>
  <p:slideViewPr>
    <p:cSldViewPr>
      <p:cViewPr varScale="1">
        <p:scale>
          <a:sx n="63" d="100"/>
          <a:sy n="63" d="100"/>
        </p:scale>
        <p:origin x="140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3612" y="-5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o korede" userId="8cf7fc7f30b4697b" providerId="LiveId" clId="{66702C10-EEE8-4A31-BDE1-0EF0BD636C73}"/>
    <pc:docChg chg="custSel addSld delSld modSld">
      <pc:chgData name="tayo korede" userId="8cf7fc7f30b4697b" providerId="LiveId" clId="{66702C10-EEE8-4A31-BDE1-0EF0BD636C73}" dt="2020-05-02T22:08:56.060" v="533" actId="27636"/>
      <pc:docMkLst>
        <pc:docMk/>
      </pc:docMkLst>
      <pc:sldChg chg="modSp mod">
        <pc:chgData name="tayo korede" userId="8cf7fc7f30b4697b" providerId="LiveId" clId="{66702C10-EEE8-4A31-BDE1-0EF0BD636C73}" dt="2020-05-02T21:40:24.993" v="102" actId="6549"/>
        <pc:sldMkLst>
          <pc:docMk/>
          <pc:sldMk cId="918487771" sldId="314"/>
        </pc:sldMkLst>
        <pc:spChg chg="mod">
          <ac:chgData name="tayo korede" userId="8cf7fc7f30b4697b" providerId="LiveId" clId="{66702C10-EEE8-4A31-BDE1-0EF0BD636C73}" dt="2020-05-02T21:40:24.993" v="102" actId="6549"/>
          <ac:spMkLst>
            <pc:docMk/>
            <pc:sldMk cId="918487771" sldId="314"/>
            <ac:spMk id="3" creationId="{00000000-0000-0000-0000-000000000000}"/>
          </ac:spMkLst>
        </pc:spChg>
      </pc:sldChg>
      <pc:sldChg chg="modSp mod">
        <pc:chgData name="tayo korede" userId="8cf7fc7f30b4697b" providerId="LiveId" clId="{66702C10-EEE8-4A31-BDE1-0EF0BD636C73}" dt="2020-05-02T21:37:35.562" v="3" actId="113"/>
        <pc:sldMkLst>
          <pc:docMk/>
          <pc:sldMk cId="2356090550" sldId="318"/>
        </pc:sldMkLst>
        <pc:graphicFrameChg chg="modGraphic">
          <ac:chgData name="tayo korede" userId="8cf7fc7f30b4697b" providerId="LiveId" clId="{66702C10-EEE8-4A31-BDE1-0EF0BD636C73}" dt="2020-05-02T21:37:35.562" v="3" actId="113"/>
          <ac:graphicFrameMkLst>
            <pc:docMk/>
            <pc:sldMk cId="2356090550" sldId="318"/>
            <ac:graphicFrameMk id="6" creationId="{A93F6AB4-CAEB-4FF5-8DC2-B58319E2CBBF}"/>
          </ac:graphicFrameMkLst>
        </pc:graphicFrameChg>
      </pc:sldChg>
      <pc:sldChg chg="modSp mod">
        <pc:chgData name="tayo korede" userId="8cf7fc7f30b4697b" providerId="LiveId" clId="{66702C10-EEE8-4A31-BDE1-0EF0BD636C73}" dt="2020-05-02T21:38:30.389" v="22" actId="20577"/>
        <pc:sldMkLst>
          <pc:docMk/>
          <pc:sldMk cId="2051767004" sldId="319"/>
        </pc:sldMkLst>
        <pc:spChg chg="mod">
          <ac:chgData name="tayo korede" userId="8cf7fc7f30b4697b" providerId="LiveId" clId="{66702C10-EEE8-4A31-BDE1-0EF0BD636C73}" dt="2020-05-02T21:38:30.389" v="22" actId="20577"/>
          <ac:spMkLst>
            <pc:docMk/>
            <pc:sldMk cId="2051767004" sldId="319"/>
            <ac:spMk id="5" creationId="{0DA91439-D656-4040-8BFE-46CE34900A4B}"/>
          </ac:spMkLst>
        </pc:spChg>
      </pc:sldChg>
      <pc:sldChg chg="del">
        <pc:chgData name="tayo korede" userId="8cf7fc7f30b4697b" providerId="LiveId" clId="{66702C10-EEE8-4A31-BDE1-0EF0BD636C73}" dt="2020-05-02T22:08:08.825" v="527" actId="2696"/>
        <pc:sldMkLst>
          <pc:docMk/>
          <pc:sldMk cId="2482184137" sldId="329"/>
        </pc:sldMkLst>
      </pc:sldChg>
      <pc:sldChg chg="modSp mod">
        <pc:chgData name="tayo korede" userId="8cf7fc7f30b4697b" providerId="LiveId" clId="{66702C10-EEE8-4A31-BDE1-0EF0BD636C73}" dt="2020-05-02T22:01:03.260" v="289" actId="20577"/>
        <pc:sldMkLst>
          <pc:docMk/>
          <pc:sldMk cId="1170795174" sldId="330"/>
        </pc:sldMkLst>
        <pc:spChg chg="mod">
          <ac:chgData name="tayo korede" userId="8cf7fc7f30b4697b" providerId="LiveId" clId="{66702C10-EEE8-4A31-BDE1-0EF0BD636C73}" dt="2020-05-02T22:01:03.260" v="289" actId="20577"/>
          <ac:spMkLst>
            <pc:docMk/>
            <pc:sldMk cId="1170795174" sldId="330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2T22:00:46.540" v="273" actId="313"/>
          <ac:spMkLst>
            <pc:docMk/>
            <pc:sldMk cId="1170795174" sldId="330"/>
            <ac:spMk id="3" creationId="{00000000-0000-0000-0000-000000000000}"/>
          </ac:spMkLst>
        </pc:spChg>
      </pc:sldChg>
      <pc:sldChg chg="del">
        <pc:chgData name="tayo korede" userId="8cf7fc7f30b4697b" providerId="LiveId" clId="{66702C10-EEE8-4A31-BDE1-0EF0BD636C73}" dt="2020-05-02T22:07:49.919" v="521" actId="2696"/>
        <pc:sldMkLst>
          <pc:docMk/>
          <pc:sldMk cId="2199351319" sldId="331"/>
        </pc:sldMkLst>
      </pc:sldChg>
      <pc:sldChg chg="del">
        <pc:chgData name="tayo korede" userId="8cf7fc7f30b4697b" providerId="LiveId" clId="{66702C10-EEE8-4A31-BDE1-0EF0BD636C73}" dt="2020-05-02T22:07:59.384" v="524" actId="2696"/>
        <pc:sldMkLst>
          <pc:docMk/>
          <pc:sldMk cId="3343376588" sldId="332"/>
        </pc:sldMkLst>
      </pc:sldChg>
      <pc:sldChg chg="del">
        <pc:chgData name="tayo korede" userId="8cf7fc7f30b4697b" providerId="LiveId" clId="{66702C10-EEE8-4A31-BDE1-0EF0BD636C73}" dt="2020-05-02T22:08:11.439" v="528" actId="2696"/>
        <pc:sldMkLst>
          <pc:docMk/>
          <pc:sldMk cId="3458531093" sldId="333"/>
        </pc:sldMkLst>
      </pc:sldChg>
      <pc:sldChg chg="del">
        <pc:chgData name="tayo korede" userId="8cf7fc7f30b4697b" providerId="LiveId" clId="{66702C10-EEE8-4A31-BDE1-0EF0BD636C73}" dt="2020-05-02T22:07:54.225" v="522" actId="2696"/>
        <pc:sldMkLst>
          <pc:docMk/>
          <pc:sldMk cId="4240388453" sldId="334"/>
        </pc:sldMkLst>
      </pc:sldChg>
      <pc:sldChg chg="del">
        <pc:chgData name="tayo korede" userId="8cf7fc7f30b4697b" providerId="LiveId" clId="{66702C10-EEE8-4A31-BDE1-0EF0BD636C73}" dt="2020-05-02T22:08:05.925" v="526" actId="2696"/>
        <pc:sldMkLst>
          <pc:docMk/>
          <pc:sldMk cId="2048340706" sldId="335"/>
        </pc:sldMkLst>
      </pc:sldChg>
      <pc:sldChg chg="del">
        <pc:chgData name="tayo korede" userId="8cf7fc7f30b4697b" providerId="LiveId" clId="{66702C10-EEE8-4A31-BDE1-0EF0BD636C73}" dt="2020-05-02T22:08:16.349" v="529" actId="2696"/>
        <pc:sldMkLst>
          <pc:docMk/>
          <pc:sldMk cId="853284564" sldId="336"/>
        </pc:sldMkLst>
      </pc:sldChg>
      <pc:sldChg chg="modSp mod">
        <pc:chgData name="tayo korede" userId="8cf7fc7f30b4697b" providerId="LiveId" clId="{66702C10-EEE8-4A31-BDE1-0EF0BD636C73}" dt="2020-05-02T22:08:56.060" v="533" actId="27636"/>
        <pc:sldMkLst>
          <pc:docMk/>
          <pc:sldMk cId="787819586" sldId="337"/>
        </pc:sldMkLst>
        <pc:spChg chg="mod">
          <ac:chgData name="tayo korede" userId="8cf7fc7f30b4697b" providerId="LiveId" clId="{66702C10-EEE8-4A31-BDE1-0EF0BD636C73}" dt="2020-05-02T22:08:56.060" v="533" actId="27636"/>
          <ac:spMkLst>
            <pc:docMk/>
            <pc:sldMk cId="787819586" sldId="337"/>
            <ac:spMk id="3" creationId="{00000000-0000-0000-0000-000000000000}"/>
          </ac:spMkLst>
        </pc:spChg>
      </pc:sldChg>
      <pc:sldChg chg="del">
        <pc:chgData name="tayo korede" userId="8cf7fc7f30b4697b" providerId="LiveId" clId="{66702C10-EEE8-4A31-BDE1-0EF0BD636C73}" dt="2020-05-02T22:07:56.887" v="523" actId="2696"/>
        <pc:sldMkLst>
          <pc:docMk/>
          <pc:sldMk cId="3371033766" sldId="338"/>
        </pc:sldMkLst>
      </pc:sldChg>
      <pc:sldChg chg="del">
        <pc:chgData name="tayo korede" userId="8cf7fc7f30b4697b" providerId="LiveId" clId="{66702C10-EEE8-4A31-BDE1-0EF0BD636C73}" dt="2020-05-02T22:08:02.230" v="525" actId="2696"/>
        <pc:sldMkLst>
          <pc:docMk/>
          <pc:sldMk cId="4266321797" sldId="339"/>
        </pc:sldMkLst>
      </pc:sldChg>
      <pc:sldChg chg="modSp add mod">
        <pc:chgData name="tayo korede" userId="8cf7fc7f30b4697b" providerId="LiveId" clId="{66702C10-EEE8-4A31-BDE1-0EF0BD636C73}" dt="2020-05-02T22:06:36.290" v="473" actId="6549"/>
        <pc:sldMkLst>
          <pc:docMk/>
          <pc:sldMk cId="4144626375" sldId="340"/>
        </pc:sldMkLst>
        <pc:spChg chg="mod">
          <ac:chgData name="tayo korede" userId="8cf7fc7f30b4697b" providerId="LiveId" clId="{66702C10-EEE8-4A31-BDE1-0EF0BD636C73}" dt="2020-05-02T22:03:52.023" v="321" actId="20577"/>
          <ac:spMkLst>
            <pc:docMk/>
            <pc:sldMk cId="4144626375" sldId="340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2T22:06:36.290" v="473" actId="6549"/>
          <ac:spMkLst>
            <pc:docMk/>
            <pc:sldMk cId="4144626375" sldId="340"/>
            <ac:spMk id="3" creationId="{00000000-0000-0000-0000-000000000000}"/>
          </ac:spMkLst>
        </pc:spChg>
      </pc:sldChg>
      <pc:sldChg chg="modSp add mod">
        <pc:chgData name="tayo korede" userId="8cf7fc7f30b4697b" providerId="LiveId" clId="{66702C10-EEE8-4A31-BDE1-0EF0BD636C73}" dt="2020-05-02T22:06:30.035" v="472" actId="6549"/>
        <pc:sldMkLst>
          <pc:docMk/>
          <pc:sldMk cId="2158995205" sldId="341"/>
        </pc:sldMkLst>
        <pc:spChg chg="mod">
          <ac:chgData name="tayo korede" userId="8cf7fc7f30b4697b" providerId="LiveId" clId="{66702C10-EEE8-4A31-BDE1-0EF0BD636C73}" dt="2020-05-02T22:04:37.107" v="366" actId="20577"/>
          <ac:spMkLst>
            <pc:docMk/>
            <pc:sldMk cId="2158995205" sldId="341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2T22:06:30.035" v="472" actId="6549"/>
          <ac:spMkLst>
            <pc:docMk/>
            <pc:sldMk cId="2158995205" sldId="341"/>
            <ac:spMk id="3" creationId="{00000000-0000-0000-0000-000000000000}"/>
          </ac:spMkLst>
        </pc:spChg>
      </pc:sldChg>
      <pc:sldChg chg="modSp add mod">
        <pc:chgData name="tayo korede" userId="8cf7fc7f30b4697b" providerId="LiveId" clId="{66702C10-EEE8-4A31-BDE1-0EF0BD636C73}" dt="2020-05-02T22:06:23.980" v="471" actId="6549"/>
        <pc:sldMkLst>
          <pc:docMk/>
          <pc:sldMk cId="2788420980" sldId="342"/>
        </pc:sldMkLst>
        <pc:spChg chg="mod">
          <ac:chgData name="tayo korede" userId="8cf7fc7f30b4697b" providerId="LiveId" clId="{66702C10-EEE8-4A31-BDE1-0EF0BD636C73}" dt="2020-05-02T22:05:12.256" v="415" actId="6549"/>
          <ac:spMkLst>
            <pc:docMk/>
            <pc:sldMk cId="2788420980" sldId="342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2T22:06:23.980" v="471" actId="6549"/>
          <ac:spMkLst>
            <pc:docMk/>
            <pc:sldMk cId="2788420980" sldId="342"/>
            <ac:spMk id="3" creationId="{00000000-0000-0000-0000-000000000000}"/>
          </ac:spMkLst>
        </pc:spChg>
      </pc:sldChg>
      <pc:sldChg chg="modSp add mod">
        <pc:chgData name="tayo korede" userId="8cf7fc7f30b4697b" providerId="LiveId" clId="{66702C10-EEE8-4A31-BDE1-0EF0BD636C73}" dt="2020-05-02T22:07:00.819" v="487" actId="20577"/>
        <pc:sldMkLst>
          <pc:docMk/>
          <pc:sldMk cId="471958423" sldId="343"/>
        </pc:sldMkLst>
        <pc:spChg chg="mod">
          <ac:chgData name="tayo korede" userId="8cf7fc7f30b4697b" providerId="LiveId" clId="{66702C10-EEE8-4A31-BDE1-0EF0BD636C73}" dt="2020-05-02T22:07:00.819" v="487" actId="20577"/>
          <ac:spMkLst>
            <pc:docMk/>
            <pc:sldMk cId="471958423" sldId="343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2T22:06:12.805" v="470" actId="6549"/>
          <ac:spMkLst>
            <pc:docMk/>
            <pc:sldMk cId="471958423" sldId="343"/>
            <ac:spMk id="3" creationId="{00000000-0000-0000-0000-000000000000}"/>
          </ac:spMkLst>
        </pc:spChg>
      </pc:sldChg>
      <pc:sldChg chg="modSp add mod">
        <pc:chgData name="tayo korede" userId="8cf7fc7f30b4697b" providerId="LiveId" clId="{66702C10-EEE8-4A31-BDE1-0EF0BD636C73}" dt="2020-05-02T22:07:23.114" v="520" actId="20577"/>
        <pc:sldMkLst>
          <pc:docMk/>
          <pc:sldMk cId="3145221446" sldId="344"/>
        </pc:sldMkLst>
        <pc:spChg chg="mod">
          <ac:chgData name="tayo korede" userId="8cf7fc7f30b4697b" providerId="LiveId" clId="{66702C10-EEE8-4A31-BDE1-0EF0BD636C73}" dt="2020-05-02T22:07:23.114" v="520" actId="20577"/>
          <ac:spMkLst>
            <pc:docMk/>
            <pc:sldMk cId="3145221446" sldId="344"/>
            <ac:spMk id="2" creationId="{00000000-0000-0000-0000-000000000000}"/>
          </ac:spMkLst>
        </pc:spChg>
      </pc:sldChg>
    </pc:docChg>
  </pc:docChgLst>
  <pc:docChgLst>
    <pc:chgData name="tayo korede" userId="8cf7fc7f30b4697b" providerId="LiveId" clId="{6BA8EFFB-A65F-473D-ABAE-60151B50C8EA}"/>
    <pc:docChg chg="modSld">
      <pc:chgData name="tayo korede" userId="8cf7fc7f30b4697b" providerId="LiveId" clId="{6BA8EFFB-A65F-473D-ABAE-60151B50C8EA}" dt="2020-05-18T20:59:09.208" v="7" actId="20577"/>
      <pc:docMkLst>
        <pc:docMk/>
      </pc:docMkLst>
      <pc:sldChg chg="modSp mod">
        <pc:chgData name="tayo korede" userId="8cf7fc7f30b4697b" providerId="LiveId" clId="{6BA8EFFB-A65F-473D-ABAE-60151B50C8EA}" dt="2020-05-18T20:59:09.208" v="7" actId="20577"/>
        <pc:sldMkLst>
          <pc:docMk/>
          <pc:sldMk cId="2151737280" sldId="317"/>
        </pc:sldMkLst>
        <pc:spChg chg="mod">
          <ac:chgData name="tayo korede" userId="8cf7fc7f30b4697b" providerId="LiveId" clId="{6BA8EFFB-A65F-473D-ABAE-60151B50C8EA}" dt="2020-05-18T20:59:09.208" v="7" actId="20577"/>
          <ac:spMkLst>
            <pc:docMk/>
            <pc:sldMk cId="2151737280" sldId="317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B6E37D90-F4BC-47B7-B345-F626178B978F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2EE69DF8-9EB0-4F5B-9A24-201C042D3A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74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117A6365-B80E-43BA-9037-64CB81BB6C4D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DC3D3E83-2049-4BD8-9711-C163F77E7D1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44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41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5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85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440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9531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4952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302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0714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8722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784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9143998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575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Research templates</a:t>
            </a:r>
          </a:p>
          <a:p>
            <a:pPr algn="ctr"/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4610000" cy="990600"/>
          </a:xfrm>
        </p:spPr>
        <p:txBody>
          <a:bodyPr>
            <a:normAutofit/>
          </a:bodyPr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374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Title -	Introduction to Research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Module – BMHP 5005</a:t>
            </a:r>
          </a:p>
          <a:p>
            <a:pPr marL="0" indent="0">
              <a:buNone/>
            </a:pPr>
            <a:r>
              <a:rPr lang="en-GB" sz="2800" dirty="0"/>
              <a:t>Code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Credits - 	20 (Level 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3933B3-5CA4-4E8F-B18F-4B15FC3F9F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81" r="14732" b="8726"/>
          <a:stretch/>
        </p:blipFill>
        <p:spPr>
          <a:xfrm>
            <a:off x="5508104" y="1683296"/>
            <a:ext cx="3312369" cy="366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20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480" y="188640"/>
            <a:ext cx="411480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Scheme of work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93F6AB4-CAEB-4FF5-8DC2-B58319E2C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5593075"/>
              </p:ext>
            </p:extLst>
          </p:nvPr>
        </p:nvGraphicFramePr>
        <p:xfrm>
          <a:off x="323528" y="980728"/>
          <a:ext cx="8496944" cy="460851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43708">
                  <a:extLst>
                    <a:ext uri="{9D8B030D-6E8A-4147-A177-3AD203B41FA5}">
                      <a16:colId xmlns:a16="http://schemas.microsoft.com/office/drawing/2014/main" val="3140997184"/>
                    </a:ext>
                  </a:extLst>
                </a:gridCol>
                <a:gridCol w="6553236">
                  <a:extLst>
                    <a:ext uri="{9D8B030D-6E8A-4147-A177-3AD203B41FA5}">
                      <a16:colId xmlns:a16="http://schemas.microsoft.com/office/drawing/2014/main" val="1682932204"/>
                    </a:ext>
                  </a:extLst>
                </a:gridCol>
              </a:tblGrid>
              <a:tr h="460851">
                <a:tc>
                  <a:txBody>
                    <a:bodyPr/>
                    <a:lstStyle/>
                    <a:p>
                      <a:r>
                        <a:rPr lang="en-GB" b="0" dirty="0"/>
                        <a:t>Week 1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Introduction/ Induction/ The role of research in HSC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67821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2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Types of research &amp; research design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77990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3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The rationale for literature reviews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0857944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4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How to review the literature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1245146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5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202843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6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Introduction to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1016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7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Understanding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658715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Week 8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Research templates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71436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9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data analysis  (Assignment submission)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48962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10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Revision and workshop (Viva voce examination)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4514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090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628" y="2312876"/>
            <a:ext cx="5554960" cy="22322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200" dirty="0"/>
              <a:t>1. Research project: systematic literature         review –  3500 words  (75%)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 Online viva voce examination - (25%)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75769-9A9C-4012-8714-DFA4F1C92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836712"/>
            <a:ext cx="31834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75072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268" y="1772816"/>
            <a:ext cx="6285384" cy="21602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600" dirty="0"/>
              <a:t>In this session we focus on templates that could be used for the assignment brief.   </a:t>
            </a:r>
            <a:endParaRPr lang="en-GB" sz="2800" dirty="0"/>
          </a:p>
          <a:p>
            <a:pPr marL="0" indent="0">
              <a:buClr>
                <a:srgbClr val="C00000"/>
              </a:buClr>
              <a:buNone/>
            </a:pPr>
            <a:endParaRPr lang="en-GB" sz="2600" dirty="0"/>
          </a:p>
          <a:p>
            <a:pPr>
              <a:buClr>
                <a:srgbClr val="C00000"/>
              </a:buClr>
            </a:pPr>
            <a:endParaRPr lang="en-GB" sz="2600" dirty="0"/>
          </a:p>
          <a:p>
            <a:pPr marL="0" indent="0">
              <a:buClr>
                <a:srgbClr val="C00000"/>
              </a:buClr>
              <a:buNone/>
            </a:pPr>
            <a:endParaRPr lang="en-GB" sz="2600" dirty="0"/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1151619" y="4077072"/>
            <a:ext cx="568863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487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7797552" cy="990600"/>
          </a:xfrm>
        </p:spPr>
        <p:txBody>
          <a:bodyPr>
            <a:normAutofit/>
          </a:bodyPr>
          <a:lstStyle/>
          <a:p>
            <a:r>
              <a:rPr lang="en-GB" sz="2800" dirty="0"/>
              <a:t>Template 1: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7797552" cy="367240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US" sz="2600" dirty="0"/>
              <a:t>Title page </a:t>
            </a:r>
          </a:p>
          <a:p>
            <a:pPr>
              <a:buClr>
                <a:srgbClr val="C00000"/>
              </a:buClr>
            </a:pPr>
            <a:r>
              <a:rPr lang="en-US" sz="2600" dirty="0"/>
              <a:t>Table of contents</a:t>
            </a:r>
          </a:p>
          <a:p>
            <a:pPr>
              <a:buClr>
                <a:srgbClr val="C00000"/>
              </a:buClr>
            </a:pPr>
            <a:r>
              <a:rPr lang="en-US" sz="2600" dirty="0"/>
              <a:t>Abstract </a:t>
            </a:r>
          </a:p>
          <a:p>
            <a:pPr>
              <a:buClr>
                <a:srgbClr val="C00000"/>
              </a:buClr>
            </a:pPr>
            <a:r>
              <a:rPr lang="en-US" sz="2600" dirty="0"/>
              <a:t>Introduction </a:t>
            </a:r>
          </a:p>
          <a:p>
            <a:pPr>
              <a:buClr>
                <a:srgbClr val="C00000"/>
              </a:buClr>
            </a:pPr>
            <a:r>
              <a:rPr lang="en-US" sz="2600" dirty="0"/>
              <a:t>Aims and objectives</a:t>
            </a:r>
          </a:p>
          <a:p>
            <a:pPr lvl="1">
              <a:buClr>
                <a:srgbClr val="C00000"/>
              </a:buClr>
            </a:pPr>
            <a:r>
              <a:rPr lang="en-US" sz="1800" dirty="0"/>
              <a:t>These should center around the research question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70795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7797552" cy="990600"/>
          </a:xfrm>
        </p:spPr>
        <p:txBody>
          <a:bodyPr>
            <a:normAutofit/>
          </a:bodyPr>
          <a:lstStyle/>
          <a:p>
            <a:r>
              <a:rPr lang="en-GB" sz="2800" dirty="0"/>
              <a:t>Template 2: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7797552" cy="367240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44626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7797552" cy="990600"/>
          </a:xfrm>
        </p:spPr>
        <p:txBody>
          <a:bodyPr>
            <a:normAutofit/>
          </a:bodyPr>
          <a:lstStyle/>
          <a:p>
            <a:r>
              <a:rPr lang="en-GB" sz="2800" dirty="0"/>
              <a:t>Template 3: Methodology and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7797552" cy="367240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58995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7797552" cy="990600"/>
          </a:xfrm>
        </p:spPr>
        <p:txBody>
          <a:bodyPr>
            <a:normAutofit/>
          </a:bodyPr>
          <a:lstStyle/>
          <a:p>
            <a:r>
              <a:rPr lang="en-GB" sz="2800" dirty="0"/>
              <a:t>Template 4: Findings and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7797552" cy="367240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884209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7797552" cy="990600"/>
          </a:xfrm>
        </p:spPr>
        <p:txBody>
          <a:bodyPr>
            <a:normAutofit/>
          </a:bodyPr>
          <a:lstStyle/>
          <a:p>
            <a:r>
              <a:rPr lang="en-GB" sz="2800" dirty="0"/>
              <a:t>Template 5: Conclusion and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7797552" cy="367240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71958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7797552" cy="990600"/>
          </a:xfrm>
        </p:spPr>
        <p:txBody>
          <a:bodyPr>
            <a:normAutofit/>
          </a:bodyPr>
          <a:lstStyle/>
          <a:p>
            <a:r>
              <a:rPr lang="en-GB" sz="2800" dirty="0"/>
              <a:t>Template 6: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7797552" cy="367240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45221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4150804" cy="990600"/>
          </a:xfrm>
        </p:spPr>
        <p:txBody>
          <a:bodyPr>
            <a:normAutofit/>
          </a:bodyPr>
          <a:lstStyle/>
          <a:p>
            <a:r>
              <a:rPr lang="en-GB" sz="3200" dirty="0"/>
              <a:t>Next session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772816"/>
            <a:ext cx="5328592" cy="6946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US" sz="2600" dirty="0"/>
              <a:t>Introduction to data analysis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370099-F4EC-4C1C-8DE6-2EEE467ACA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5696" y="2462872"/>
            <a:ext cx="4968671" cy="318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8195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233</Words>
  <Application>Microsoft Office PowerPoint</Application>
  <PresentationFormat>On-screen Show (4:3)</PresentationFormat>
  <Paragraphs>62</Paragraphs>
  <Slides>12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  <vt:variant>
        <vt:lpstr>Custom Shows</vt:lpstr>
      </vt:variant>
      <vt:variant>
        <vt:i4>1</vt:i4>
      </vt:variant>
    </vt:vector>
  </HeadingPairs>
  <TitlesOfParts>
    <vt:vector size="16" baseType="lpstr">
      <vt:lpstr>Arial</vt:lpstr>
      <vt:lpstr>Calibri</vt:lpstr>
      <vt:lpstr>Clarity</vt:lpstr>
      <vt:lpstr>PowerPoint Presentation</vt:lpstr>
      <vt:lpstr>Module overview</vt:lpstr>
      <vt:lpstr>Scheme of work</vt:lpstr>
      <vt:lpstr>Assignments</vt:lpstr>
      <vt:lpstr>Overview of our discussion today</vt:lpstr>
      <vt:lpstr>Template 1: Introduction</vt:lpstr>
      <vt:lpstr>Template 2: Literature review</vt:lpstr>
      <vt:lpstr>Template 3: Methodology and methods</vt:lpstr>
      <vt:lpstr>Template 4: Findings and discussion</vt:lpstr>
      <vt:lpstr>Template 5: Conclusion and recommendations</vt:lpstr>
      <vt:lpstr>Template 6: References</vt:lpstr>
      <vt:lpstr>Next session …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tayo korede</cp:lastModifiedBy>
  <cp:revision>137</cp:revision>
  <cp:lastPrinted>2017-10-03T08:29:28Z</cp:lastPrinted>
  <dcterms:created xsi:type="dcterms:W3CDTF">2014-09-13T13:55:51Z</dcterms:created>
  <dcterms:modified xsi:type="dcterms:W3CDTF">2020-05-18T20:59:15Z</dcterms:modified>
</cp:coreProperties>
</file>