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6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75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590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028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58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24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288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533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11/4/2021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67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08037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505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91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203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20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D6232-7C66-49BD-A20F-6CAD83240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493" y="1559768"/>
            <a:ext cx="2978281" cy="3135379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HOTEL TRINITY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316AE-8BE0-460E-BC51-CBFD018976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493" y="4708186"/>
            <a:ext cx="2978282" cy="99222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400">
                <a:solidFill>
                  <a:schemeClr val="bg1"/>
                </a:solidFill>
              </a:rPr>
              <a:t>TAKEAWAY MENU</a:t>
            </a:r>
          </a:p>
          <a:p>
            <a:pPr>
              <a:spcAft>
                <a:spcPts val="600"/>
              </a:spcAft>
            </a:pPr>
            <a:endParaRPr lang="en-GB" sz="1400">
              <a:solidFill>
                <a:schemeClr val="bg1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Logo, icon&#10;&#10;Description automatically generated">
            <a:extLst>
              <a:ext uri="{FF2B5EF4-FFF2-40B4-BE49-F238E27FC236}">
                <a16:creationId xmlns:a16="http://schemas.microsoft.com/office/drawing/2014/main" id="{9E796EE0-A85C-4F1C-824C-16F56DAD1C3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75" r="9089" b="12107"/>
          <a:stretch/>
        </p:blipFill>
        <p:spPr>
          <a:xfrm>
            <a:off x="5346570" y="640856"/>
            <a:ext cx="6202238" cy="523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668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35435-C5A6-4F6A-A993-F0218F9D9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HOTEL TRINITY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883EC-6B43-4BE5-8BA4-B333AA2F1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*Fish supper-served with house made tartare sauce                                                                  7.50£</a:t>
            </a:r>
          </a:p>
          <a:p>
            <a:pPr marL="0" indent="0">
              <a:buNone/>
            </a:pPr>
            <a:r>
              <a:rPr lang="en-GB" dirty="0"/>
              <a:t>*Frito misto-mixed fry of scallops squid prawns and cod served with fries and aioli                 9.50£</a:t>
            </a:r>
          </a:p>
          <a:p>
            <a:pPr marL="0" indent="0">
              <a:buNone/>
            </a:pPr>
            <a:r>
              <a:rPr lang="en-GB" dirty="0"/>
              <a:t>*Fish cakes- two fish cakes served with fries and herb mayo                                                      6.50£</a:t>
            </a:r>
          </a:p>
          <a:p>
            <a:pPr marL="0" indent="0">
              <a:buNone/>
            </a:pPr>
            <a:r>
              <a:rPr lang="en-GB" dirty="0"/>
              <a:t>*Tempura squid-served with house made soy, ginger and chilli sauce                                         5.50£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Drinks and beverage</a:t>
            </a:r>
          </a:p>
          <a:p>
            <a:pPr marL="0" indent="0">
              <a:buNone/>
            </a:pPr>
            <a:r>
              <a:rPr lang="en-GB" dirty="0"/>
              <a:t>*Lux Chardonnay                                                                                                                        10£</a:t>
            </a:r>
          </a:p>
          <a:p>
            <a:pPr marL="0" indent="0">
              <a:buNone/>
            </a:pPr>
            <a:r>
              <a:rPr lang="en-GB" dirty="0"/>
              <a:t>*Blanc de Blanc                                                                                                                           12£</a:t>
            </a:r>
          </a:p>
          <a:p>
            <a:pPr marL="0" indent="0">
              <a:buNone/>
            </a:pPr>
            <a:r>
              <a:rPr lang="en-GB" dirty="0"/>
              <a:t>*Petite </a:t>
            </a:r>
            <a:r>
              <a:rPr lang="en-GB" dirty="0" err="1"/>
              <a:t>Sirah</a:t>
            </a:r>
            <a:r>
              <a:rPr lang="en-GB" dirty="0"/>
              <a:t>                                                                                                                                 13£</a:t>
            </a:r>
          </a:p>
        </p:txBody>
      </p:sp>
    </p:spTree>
    <p:extLst>
      <p:ext uri="{BB962C8B-B14F-4D97-AF65-F5344CB8AC3E}">
        <p14:creationId xmlns:p14="http://schemas.microsoft.com/office/powerpoint/2010/main" val="4777626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1420</TotalTime>
  <Words>81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Garamond</vt:lpstr>
      <vt:lpstr>SavonVTI</vt:lpstr>
      <vt:lpstr>HOTEL TRINITY</vt:lpstr>
      <vt:lpstr>HOTEL TRINITY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popescu342@gmail.com</dc:creator>
  <cp:lastModifiedBy>popescu342@gmail.com</cp:lastModifiedBy>
  <cp:revision>1</cp:revision>
  <dcterms:created xsi:type="dcterms:W3CDTF">2021-11-04T13:22:42Z</dcterms:created>
  <dcterms:modified xsi:type="dcterms:W3CDTF">2021-11-05T13:02:46Z</dcterms:modified>
</cp:coreProperties>
</file>