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4" r:id="rId2"/>
    <p:sldId id="29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E33101-C3AE-49E8-B49B-21B8410B348A}" v="144" dt="2024-05-27T12:58:09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29" autoAdjust="0"/>
    <p:restoredTop sz="94576" autoAdjust="0"/>
  </p:normalViewPr>
  <p:slideViewPr>
    <p:cSldViewPr>
      <p:cViewPr varScale="1">
        <p:scale>
          <a:sx n="87" d="100"/>
          <a:sy n="87" d="100"/>
        </p:scale>
        <p:origin x="394" y="7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37" Type="http://schemas.microsoft.com/office/2016/11/relationships/changesInfo" Target="changesInfos/changesInfo1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7T12:58:09.874" v="865" actId="1076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12:53:00.059" v="818" actId="120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7T12:53:00.059" v="818" actId="120"/>
          <ac:spMkLst>
            <pc:docMk/>
            <pc:sldMk cId="1229450736" sldId="260"/>
            <ac:spMk id="12" creationId="{97F9B2C4-ECF1-C629-62B3-D56E9A2E11F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12:53:05.296" v="819" actId="120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7T12:53:05.296" v="819" actId="120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09:52:22.373" v="816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58E33101-C3AE-49E8-B49B-21B8410B348A}" dt="2024-05-27T09:52:22.373" v="816" actId="20577"/>
          <ac:spMkLst>
            <pc:docMk/>
            <pc:sldMk cId="0" sldId="277"/>
            <ac:spMk id="9" creationId="{39DC0474-D039-43A6-963A-CA68F96AF4BE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7T12:58:09.874" v="865" actId="1076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8:09.874" v="865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7T12:57:56.589" v="858" actId="14100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7T12:54:39.583" v="851" actId="20577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4:39.583" v="851" actId="20577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09:52:26.386" v="81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8E33101-C3AE-49E8-B49B-21B8410B348A}" dt="2024-05-27T09:52:26.386" v="81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8E33101-C3AE-49E8-B49B-21B8410B348A}" dt="2024-05-27T08:26:55.600" v="814"/>
          <ac:spMkLst>
            <pc:docMk/>
            <pc:sldMk cId="4041403823" sldId="354"/>
            <ac:spMk id="6146" creationId="{00000000-0000-0000-0000-00000000000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Note:</a:t>
            </a:r>
            <a:r>
              <a:rPr lang="en-US"/>
              <a:t> Lecturer to fill-in knowledge gaps and make corrections after students explain.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In addition, make sure they can differentiate between </a:t>
            </a:r>
            <a:r>
              <a:rPr lang="en-US" b="1"/>
              <a:t>Local</a:t>
            </a:r>
            <a:r>
              <a:rPr lang="en-US"/>
              <a:t>, </a:t>
            </a:r>
            <a:r>
              <a:rPr lang="en-US" b="1"/>
              <a:t>National</a:t>
            </a:r>
            <a:r>
              <a:rPr lang="en-US"/>
              <a:t> and </a:t>
            </a:r>
            <a:r>
              <a:rPr lang="en-US" b="1"/>
              <a:t>International</a:t>
            </a:r>
            <a:r>
              <a:rPr lang="en-US"/>
              <a:t> Business. Same with Private and Public sectors.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208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icon, circle&#10;&#10;Description automatically generated">
            <a:extLst>
              <a:ext uri="{FF2B5EF4-FFF2-40B4-BE49-F238E27FC236}">
                <a16:creationId xmlns:a16="http://schemas.microsoft.com/office/drawing/2014/main" id="{FF95DCAE-54A9-8C41-8C99-4552F262E4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542348" y="838507"/>
            <a:ext cx="6858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82D34F-EA4B-D444-87E3-AFCA8FBBC83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7664390" y="-701780"/>
            <a:ext cx="6858000" cy="6858000"/>
          </a:xfrm>
          <a:prstGeom prst="rect">
            <a:avLst/>
          </a:prstGeom>
        </p:spPr>
      </p:pic>
      <p:pic>
        <p:nvPicPr>
          <p:cNvPr id="5" name="Picture 4" descr="Icon&#10;&#10;Description automatically generated with medium confidence">
            <a:extLst>
              <a:ext uri="{FF2B5EF4-FFF2-40B4-BE49-F238E27FC236}">
                <a16:creationId xmlns:a16="http://schemas.microsoft.com/office/drawing/2014/main" id="{4D5DE938-57BE-E443-BE6B-EC315A2859A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923834">
            <a:off x="4078255" y="4822672"/>
            <a:ext cx="4894518" cy="4894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152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 smtClean="0">
                <a:solidFill>
                  <a:srgbClr val="FFFF00"/>
                </a:solidFill>
              </a:rPr>
              <a:t>Session 1 </a:t>
            </a:r>
            <a:r>
              <a:rPr lang="en-GB" altLang="en-US" b="1" dirty="0" smtClean="0">
                <a:solidFill>
                  <a:srgbClr val="FFFF00"/>
                </a:solidFill>
              </a:rPr>
              <a:t>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8ED9453-277C-204F-BD72-DCE03B1E8BB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3392" y="332656"/>
            <a:ext cx="10729192" cy="961691"/>
          </a:xfrm>
        </p:spPr>
        <p:txBody>
          <a:bodyPr/>
          <a:lstStyle/>
          <a:p>
            <a:pPr algn="l"/>
            <a:r>
              <a:rPr lang="en-US" sz="2800" b="1" dirty="0" smtClean="0"/>
              <a:t>Group </a:t>
            </a:r>
            <a:r>
              <a:rPr lang="en-US" sz="2800" b="1" dirty="0"/>
              <a:t>Task </a:t>
            </a:r>
            <a:r>
              <a:rPr lang="en-GB" sz="2800" b="1" dirty="0"/>
              <a:t>Group on Identifying Different Forms of Business Organisations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0F81E-EA81-96EC-491A-239E29DA432A}"/>
              </a:ext>
            </a:extLst>
          </p:cNvPr>
          <p:cNvSpPr txBox="1"/>
          <p:nvPr/>
        </p:nvSpPr>
        <p:spPr>
          <a:xfrm>
            <a:off x="466889" y="1506871"/>
            <a:ext cx="10313407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lvl="0" indent="0">
              <a:buNone/>
            </a:pPr>
            <a:r>
              <a:rPr lang="en-US" sz="2000" dirty="0"/>
              <a:t>Undertake research to find the following and explain to the class after:</a:t>
            </a:r>
          </a:p>
          <a:p>
            <a:pPr marL="0" lvl="0" indent="0">
              <a:buNone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 1 : </a:t>
            </a:r>
            <a:r>
              <a:rPr lang="en-US" sz="2000" dirty="0"/>
              <a:t>Identify two sole proprietorship business </a:t>
            </a:r>
            <a:r>
              <a:rPr lang="en-US" sz="2000" dirty="0" err="1"/>
              <a:t>organisations</a:t>
            </a:r>
            <a:r>
              <a:rPr lang="en-US" sz="2000" dirty="0"/>
              <a:t> in the UK. Give reasons why they are sole proprietorship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  2: </a:t>
            </a:r>
            <a:r>
              <a:rPr lang="en-US" sz="2000" dirty="0"/>
              <a:t>Identify  two partnership business </a:t>
            </a:r>
            <a:r>
              <a:rPr lang="en-US" sz="2000" dirty="0" err="1"/>
              <a:t>organisations</a:t>
            </a:r>
            <a:r>
              <a:rPr lang="en-US" sz="2000" dirty="0"/>
              <a:t>  in the UK</a:t>
            </a:r>
            <a:r>
              <a:rPr lang="en-US" dirty="0"/>
              <a:t>. </a:t>
            </a:r>
            <a:r>
              <a:rPr lang="en-US" sz="2000" dirty="0"/>
              <a:t>Give five reasons why they are partnerships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 3: </a:t>
            </a:r>
            <a:r>
              <a:rPr lang="en-US" sz="2000" dirty="0"/>
              <a:t>Identify  two corporation business </a:t>
            </a:r>
            <a:r>
              <a:rPr lang="en-US" sz="2000" dirty="0" err="1"/>
              <a:t>organisations</a:t>
            </a:r>
            <a:r>
              <a:rPr lang="en-US" sz="2000" dirty="0"/>
              <a:t> in the UK</a:t>
            </a:r>
            <a:r>
              <a:rPr lang="en-US" dirty="0"/>
              <a:t>. </a:t>
            </a:r>
            <a:r>
              <a:rPr lang="en-US" sz="2000" dirty="0"/>
              <a:t>Give five reasons why they are corporations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Segoe UI"/>
                <a:cs typeface="Segoe UI"/>
              </a:rPr>
              <a:t>Group 4: </a:t>
            </a:r>
            <a:r>
              <a:rPr lang="en-US" sz="2000" dirty="0">
                <a:latin typeface="Segoe UI"/>
                <a:cs typeface="Segoe UI"/>
              </a:rPr>
              <a:t>Identify two limited liability companies(LLC) in the UK. Give five reasons why they are LLC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457380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158</Words>
  <Application>Microsoft Office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Myriad Pro</vt:lpstr>
      <vt:lpstr>Segoe UI</vt:lpstr>
      <vt:lpstr>Verdana</vt:lpstr>
      <vt:lpstr>20140311PresentationUWTSDTemplate</vt:lpstr>
      <vt:lpstr>LCBB4010 </vt:lpstr>
      <vt:lpstr>Group Task Group on Identifying Different Forms of Business Organisations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2024-06-10T15:40:56Z</dcterms:modified>
</cp:coreProperties>
</file>