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comments/comment1.xml" ContentType="application/vnd.openxmlformats-officedocument.presentationml.comments+xml"/>
  <Override PartName="/ppt/ink/ink1.xml" ContentType="application/inkml+xml"/>
  <Override PartName="/ppt/ink/ink2.xml" ContentType="application/inkml+xml"/>
  <Override PartName="/ppt/ink/ink3.xml" ContentType="application/inkml+xml"/>
  <Override PartName="/ppt/ink/ink4.xml" ContentType="application/inkml+xml"/>
  <Override PartName="/ppt/ink/ink5.xml" ContentType="application/inkml+xml"/>
  <Override PartName="/ppt/ink/ink6.xml" ContentType="application/inkml+xml"/>
  <Override PartName="/ppt/ink/ink7.xml" ContentType="application/inkml+xml"/>
  <Override PartName="/ppt/ink/ink8.xml" ContentType="application/inkml+xml"/>
  <Override PartName="/ppt/ink/ink9.xml" ContentType="application/inkml+xml"/>
  <Override PartName="/ppt/ink/ink10.xml" ContentType="application/inkml+xml"/>
  <Override PartName="/ppt/ink/ink11.xml" ContentType="application/inkml+xml"/>
  <Override PartName="/ppt/ink/ink12.xml" ContentType="application/inkml+xml"/>
  <Override PartName="/ppt/ink/ink13.xml" ContentType="application/inkml+xml"/>
  <Override PartName="/ppt/ink/ink14.xml" ContentType="application/inkml+xml"/>
  <Override PartName="/ppt/ink/ink15.xml" ContentType="application/inkml+xml"/>
  <Override PartName="/ppt/ink/ink16.xml" ContentType="application/inkml+xml"/>
  <Override PartName="/ppt/ink/ink17.xml" ContentType="application/inkml+xml"/>
  <Override PartName="/ppt/ink/ink18.xml" ContentType="application/inkml+xml"/>
  <Override PartName="/ppt/ink/ink19.xml" ContentType="application/inkml+xml"/>
  <Override PartName="/ppt/ink/ink20.xml" ContentType="application/inkml+xml"/>
  <Override PartName="/ppt/ink/ink21.xml" ContentType="application/inkml+xml"/>
  <Override PartName="/ppt/ink/ink22.xml" ContentType="application/inkml+xml"/>
  <Override PartName="/ppt/ink/ink23.xml" ContentType="application/inkml+xml"/>
  <Override PartName="/ppt/ink/ink24.xml" ContentType="application/inkml+xml"/>
  <Override PartName="/ppt/ink/ink25.xml" ContentType="application/inkml+xml"/>
  <Override PartName="/ppt/ink/ink26.xml" ContentType="application/inkml+xml"/>
  <Override PartName="/ppt/ink/ink27.xml" ContentType="application/inkml+xml"/>
  <Override PartName="/ppt/ink/ink28.xml" ContentType="application/inkml+xml"/>
  <Override PartName="/ppt/ink/ink29.xml" ContentType="application/inkml+xml"/>
  <Override PartName="/ppt/ink/ink30.xml" ContentType="application/inkml+xml"/>
  <Override PartName="/ppt/ink/ink31.xml" ContentType="application/inkml+xml"/>
  <Override PartName="/ppt/ink/ink32.xml" ContentType="application/inkml+xml"/>
  <Override PartName="/ppt/ink/ink33.xml" ContentType="application/inkml+xml"/>
  <Override PartName="/ppt/ink/ink34.xml" ContentType="application/inkml+xml"/>
  <Override PartName="/ppt/ink/ink35.xml" ContentType="application/inkml+xml"/>
  <Override PartName="/ppt/ink/ink36.xml" ContentType="application/inkml+xml"/>
  <Override PartName="/ppt/ink/ink37.xml" ContentType="application/inkml+xml"/>
  <Override PartName="/ppt/ink/ink38.xml" ContentType="application/inkml+xml"/>
  <Override PartName="/ppt/ink/ink39.xml" ContentType="application/inkml+xml"/>
  <Override PartName="/ppt/ink/ink40.xml" ContentType="application/inkml+xml"/>
  <Override PartName="/ppt/ink/ink41.xml" ContentType="application/inkml+xml"/>
  <Override PartName="/ppt/ink/ink42.xml" ContentType="application/inkml+xml"/>
  <Override PartName="/ppt/ink/ink43.xml" ContentType="application/inkml+xml"/>
  <Override PartName="/ppt/ink/ink44.xml" ContentType="application/inkml+xml"/>
  <Override PartName="/ppt/ink/ink45.xml" ContentType="application/inkml+xml"/>
  <Override PartName="/ppt/ink/ink46.xml" ContentType="application/inkml+xml"/>
  <Override PartName="/ppt/ink/ink47.xml" ContentType="application/inkml+xml"/>
  <Override PartName="/ppt/ink/ink48.xml" ContentType="application/inkml+xml"/>
  <Override PartName="/ppt/ink/ink49.xml" ContentType="application/inkml+xml"/>
  <Override PartName="/ppt/ink/ink50.xml" ContentType="application/inkml+xml"/>
  <Override PartName="/ppt/ink/ink51.xml" ContentType="application/inkml+xml"/>
  <Override PartName="/ppt/ink/ink52.xml" ContentType="application/inkml+xml"/>
  <Override PartName="/ppt/ink/ink53.xml" ContentType="application/inkml+xml"/>
  <Override PartName="/ppt/ink/ink54.xml" ContentType="application/inkml+xml"/>
  <Override PartName="/ppt/ink/ink55.xml" ContentType="application/inkml+xml"/>
  <Override PartName="/ppt/ink/ink56.xml" ContentType="application/inkml+xml"/>
  <Override PartName="/ppt/ink/ink57.xml" ContentType="application/inkml+xml"/>
  <Override PartName="/ppt/ink/ink58.xml" ContentType="application/inkml+xml"/>
  <Override PartName="/ppt/ink/ink59.xml" ContentType="application/inkml+xml"/>
  <Override PartName="/ppt/ink/ink60.xml" ContentType="application/inkml+xml"/>
  <Override PartName="/ppt/ink/ink61.xml" ContentType="application/inkml+xml"/>
  <Override PartName="/ppt/ink/ink62.xml" ContentType="application/inkml+xml"/>
  <Override PartName="/ppt/ink/ink63.xml" ContentType="application/inkml+xml"/>
  <Override PartName="/ppt/ink/ink64.xml" ContentType="application/inkml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8" r:id="rId3"/>
    <p:sldId id="263" r:id="rId4"/>
    <p:sldId id="264" r:id="rId5"/>
    <p:sldId id="260" r:id="rId6"/>
    <p:sldId id="261" r:id="rId7"/>
    <p:sldId id="271" r:id="rId8"/>
    <p:sldId id="265" r:id="rId9"/>
    <p:sldId id="262" r:id="rId10"/>
    <p:sldId id="272" r:id="rId11"/>
    <p:sldId id="273" r:id="rId12"/>
    <p:sldId id="274" r:id="rId13"/>
    <p:sldId id="266" r:id="rId14"/>
    <p:sldId id="275" r:id="rId15"/>
    <p:sldId id="267" r:id="rId16"/>
    <p:sldId id="276" r:id="rId17"/>
    <p:sldId id="268" r:id="rId18"/>
    <p:sldId id="277" r:id="rId19"/>
    <p:sldId id="259" r:id="rId20"/>
    <p:sldId id="270" r:id="rId2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Yiying Jiao" initials="YJ" lastIdx="2" clrIdx="0">
    <p:extLst>
      <p:ext uri="{19B8F6BF-5375-455C-9EA6-DF929625EA0E}">
        <p15:presenceInfo xmlns:p15="http://schemas.microsoft.com/office/powerpoint/2012/main" userId="S::y.jiao@uwtsd.ac.uk::dad89eff-c5db-47ef-b2c9-fb1a784356ef" providerId="AD"/>
      </p:ext>
    </p:extLst>
  </p:cmAuthor>
  <p:cmAuthor id="2" name="Yiying Jiao" initials="YJ [2]" lastIdx="2" clrIdx="1">
    <p:extLst>
      <p:ext uri="{19B8F6BF-5375-455C-9EA6-DF929625EA0E}">
        <p15:presenceInfo xmlns:p15="http://schemas.microsoft.com/office/powerpoint/2012/main" userId="S-1-5-21-809251214-2178901256-4152538893-47899" providerId="AD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9753"/>
    <p:restoredTop sz="94664"/>
  </p:normalViewPr>
  <p:slideViewPr>
    <p:cSldViewPr snapToGrid="0">
      <p:cViewPr varScale="1">
        <p:scale>
          <a:sx n="50" d="100"/>
          <a:sy n="50" d="100"/>
        </p:scale>
        <p:origin x="240" y="3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commentAuthors" Target="commentAuthors.xml"/></Relationships>
</file>

<file path=ppt/comments/comment1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1" dt="2019-01-06T20:13:07.692" idx="1">
    <p:pos x="10" y="10"/>
    <p:text/>
    <p:extLst>
      <p:ext uri="{C676402C-5697-4E1C-873F-D02D1690AC5C}">
        <p15:threadingInfo xmlns:p15="http://schemas.microsoft.com/office/powerpoint/2012/main" timeZoneBias="0"/>
      </p:ext>
    </p:extLst>
  </p:cm>
  <p:cm authorId="1" dt="2019-01-06T20:13:08.128" idx="2">
    <p:pos x="146" y="146"/>
    <p:text/>
    <p:extLst>
      <p:ext uri="{C676402C-5697-4E1C-873F-D02D1690AC5C}">
        <p15:threadingInfo xmlns:p15="http://schemas.microsoft.com/office/powerpoint/2012/main" timeZoneBias="0"/>
      </p:ext>
    </p:extLst>
  </p:cm>
</p:cmLst>
</file>

<file path=ppt/ink/ink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19-01-06T20:23:38.167"/>
    </inkml:context>
    <inkml:brush xml:id="br0">
      <inkml:brushProperty name="width" value="0.3" units="cm"/>
      <inkml:brushProperty name="height" value="0.6" units="cm"/>
      <inkml:brushProperty name="color" value="#00F900"/>
      <inkml:brushProperty name="tip" value="rectangle"/>
      <inkml:brushProperty name="rasterOp" value="maskPen"/>
    </inkml:brush>
  </inkml:definitions>
  <inkml:trace contextRef="#ctx0" brushRef="#br0">0 11,'56'-6,"7"1,-24 5,14 0,1 0,-4 0,4 0,1 0,16 0,1 0,1 0,16 0,-22 0,-5 0,-6 0,-8 0,7 0,-19 0,8 0,-16 0,15 0,-15 0,6 0,-8 0,0 0,0 0,0 0,-7 5,5-4,-5 4,1 0,-3-4,1 4,-6-5,11 5,-11-4,3 4,1-5,-4 5,3 4,-9 6,-2 5,-4-5,0 0,0 1,0 0,0 1,0 3,0-9,0 7,0-3,0 0,0 4,0-3,0-1,-13-1,0-8,-14 3,-6-7,5 9,-15-3,-5 0,0 5,-18-4,18 0,-18 6,18-6,-19 0,19 5,-7-13,18 12,-6-12,15 11,-7-11,9 5,0-1,0-3,6 4,-4-6,11 4,-11-2,5 2,-7-4,6 5,-4-4,5 4,-1-5,-4 0,4 0,1 0,-5 0,11 5,-11-4,4 4,1-5,-5 0,11 0,-11 0,11 0,-5 0,3 0,2 0,-7 0,5 0,-1-4,-3-2,8-5,-5 5,0-3,5 2,-4-4</inkml:trace>
</inkml:ink>
</file>

<file path=ppt/ink/ink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19-01-06T20:24:13.279"/>
    </inkml:context>
    <inkml:brush xml:id="br0">
      <inkml:brushProperty name="width" value="0.3" units="cm"/>
      <inkml:brushProperty name="height" value="0.6" units="cm"/>
      <inkml:brushProperty name="color" value="#FFFC00"/>
      <inkml:brushProperty name="tip" value="rectangle"/>
      <inkml:brushProperty name="rasterOp" value="maskPen"/>
    </inkml:brush>
  </inkml:definitions>
  <inkml:trace contextRef="#ctx0" brushRef="#br0">1 1,'53'0,"10"0,-15 0,8 0,12 0,-7 0,20 0,1 0,2 0,-10 0,17 0,-30 0,20 0,-12 0,-10 0,7 0,-8 0,1 0,-4 0,-9 0,-10 0,7 0,-15 0,7 0,-9 0,0 0,0 0,-7 0,5 0,-11 0,4 0,-1 0,-4 0,3 12,-9-1,-1 8,-5 0,0-8,0 9,0 4,0 1,0 6,0-5,0 0,0-1,0 1,0 0,0-7,0 6,0-6,0 7,0-7,0 5,0-12,0 13,0-13,0 6,0-3,0-2,0 6,-33-13,13 3,-27-9,12 0,-12 0,-1 0,-8 0,10 0,-9 0,7 0,-8 0,11 0,-11 0,17 0,-15 0,26 0,-15 0,22 0,-12 0,13 0,1 0,-5 0,5 0,-1 0,-4 0,4 0,1 0,-5-6,4 4,-6-3,7 5,-5 0,11 0,-11 0,11-5,-5 3,0-2,6 4,-17 0,15 0,-9 0,6-6,4 4,-5-3,2 5,4 0,-9-5,9 3,-4-2,1-1,-1 4,1-3,-5 4,8 0,-9 0,2 0,1 0,1 0,1-4,4 2,-8-2,8-1,-4 4,6-4</inkml:trace>
</inkml:ink>
</file>

<file path=ppt/ink/ink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19-01-06T20:24:21.277"/>
    </inkml:context>
    <inkml:brush xml:id="br0">
      <inkml:brushProperty name="width" value="0.3" units="cm"/>
      <inkml:brushProperty name="height" value="0.6" units="cm"/>
      <inkml:brushProperty name="color" value="#FFFC00"/>
      <inkml:brushProperty name="tip" value="rectangle"/>
      <inkml:brushProperty name="rasterOp" value="maskPen"/>
    </inkml:brush>
  </inkml:definitions>
  <inkml:trace contextRef="#ctx0" brushRef="#br0">250 1,'82'0,"4"0,-38 0,18 0,-8 0,1 0,7 0,-18 0,18 0,-18 0,8 0,-11 0,0 0,-8 0,6 0,-6 0,8 0,0 0,-9 0,7 0,-15 0,15 0,-15 0,16 0,-17 0,17 0,-8 0,9 0,-8 0,6 0,-6 0,8 0,-8 0,-3 0,1 0,-7 0,6 0,-8 0,8 0,-5 0,14 0,-15 0,15 0,-15 0,6 0,1 0,-7 0,6 0,-8 0,0 0,0 0,0 0,-7 0,5 0,-5 0,7 0,-7 0,5 0,-11 0,11 0,-11 0,11 0,-5 0,0 0,5 0,-11 0,11 0,-11 0,11 0,-5 0,0 0,6 0,-6 6,0-5,5 5,-11-1,11-4,-12 4,12 0,-4-3,-1 4,5-1,-11-3,11 9,-5-9,0 8,5-9,-11 9,5-9,4 10,-8-10,8 10,-11-10,0 8,8-3,-6 4,6-4,-4 2,-4-2,9 3,-9 1,3-4,-4 11,-4-9,-1 15,-5-11,5 4,-4-1,8-2,-7 6,2-4,-4 0,0 4,0-8,0 9,5-4,-3-1,2 4,-19-8,6-1,-28-6,15-4,-21 0,7 0,-10 0,-10 0,8 0,-18 0,18 0,-18 0,18-7,-19 6,19-13,-8 12,0-12,9 12,-9-12,10 12,-10-13,8 14,-7-14,-1 13,8-11,-8 11,19-10,-6 10,6-10,-8 10,-1-12,1 13,0-13,-1 13,1-13,0 13,0-13,-11 12,16-10,-13 11,24-5,-14 6,15-6,-6 4,8-3,0 5,-8 0,5 0,-14 0,15 0,-15 0,6 0,-19 0,8 0,-18 0,8 0,-11 0,1 0,-1 0,1 0,10 0,-8 0,17 0,-6 0,9 0,1 0,8 0,2 0,9 0,0 0,0 0,7 0,-6 0,13 0,-13 0,13 0,-6 0,3 0,3-4,-3-1</inkml:trace>
</inkml:ink>
</file>

<file path=ppt/ink/ink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19-01-06T20:24:25.737"/>
    </inkml:context>
    <inkml:brush xml:id="br0">
      <inkml:brushProperty name="width" value="0.3" units="cm"/>
      <inkml:brushProperty name="height" value="0.6" units="cm"/>
      <inkml:brushProperty name="color" value="#00F900"/>
      <inkml:brushProperty name="tip" value="rectangle"/>
      <inkml:brushProperty name="rasterOp" value="maskPen"/>
    </inkml:brush>
  </inkml:definitions>
  <inkml:trace contextRef="#ctx0" brushRef="#br0">6 0,'88'0,"-9"0,-24 0,4 0,10 0,12 0,-9 0,9 0,0 0,3 0,0 0,9 0,-9 0,1 0,8 0,-8 0,-11 0,17 0,-18 0,12 8,8 2,-9 0,0-1,10-1,-22-6,9 14,-23-14,8 6,-18-8,8 7,0-6,-8 6,7-7,-9 6,-1-4,0 5,0-7,0 0,-8 5,6-3,-15 4,15 0,-15-4,6 5,-8-7,0 5,-7-3,5 4,-4-6,5 0,-5 0,4 0,-5 0,7 0,-7 4,5-2,-11 2,11-4,-11 0,4 0,-1 0,-1 0,2 5,1-4,-12 16,3-5,-9 7,0 3,0-3,0 7,0 0,6 0,-5 0,10 0,-9 0,8-7,-8-2,2-6,1 5,-4 0,-20-4,-7-3,-23-9,4-7,-1 6,-9-6,7 0,-8 5,10-11,1 11,-11-12,8 12,-18-6,18 2,-19 4,9-5,-11 7,10 0,4 0,-1 0,8 0,-8 0,10 0,-10 0,8 0,-7 0,9 0,-10-8,8 6,-18-5,18 7,-8 0,11 0,-1-7,1 5,8-4,-6 6,7 0,-10 0,1 0,-11 0,8 0,-8 0,11 0,0 0,-1 0,1 0,8 0,-6 0,6 0,0-6,3 4,-1-3,7 5,-7 0,9 0,0 0,7 0,-5 0,4 0,1 0,-5 0,11 0,-11 0,11 0,-11 0,11 0,-11 0,11 0,-5-5,2 3,4-3,-8 5,4 0,-1 0,-5 0,10 0,-6 0,0 0,5 0,-4-4,1 2,4-3,-9 1,10 3,-16-3,7 4,-11 0,5 0,0 0,0 0,0 0,7 0,1 0,7-5,0-1</inkml:trace>
</inkml:ink>
</file>

<file path=ppt/ink/ink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19-01-06T20:24:30.188"/>
    </inkml:context>
    <inkml:brush xml:id="br0">
      <inkml:brushProperty name="width" value="0.3" units="cm"/>
      <inkml:brushProperty name="height" value="0.6" units="cm"/>
      <inkml:brushProperty name="color" value="#FFFC00"/>
      <inkml:brushProperty name="tip" value="rectangle"/>
      <inkml:brushProperty name="rasterOp" value="maskPen"/>
    </inkml:brush>
  </inkml:definitions>
  <inkml:trace contextRef="#ctx0" brushRef="#br0">370 0,'111'0,"-49"0,-1 0,-4 0,1 0,13 0,3 0,7 0,4 0,8 0,1 0,1 0,-3 0,-15 0,-1 0,3 0,0 0,-12 0,0 0,8 0,-1 0,0 0,-3 0,-5 0,-3 0,-5 0,-1 0,41 0,-17 0,-22 0,7 0,-18 0,8 0,-11 0,0 7,0 1,1 1,-10 3,7-11,-15 5,7 0,-1-5,-13 10,21-10,-28 8,19-7,-5 9,0-9,6 10,-8-10,0 9,0-9,-7 3,-1 0,-7-4,4 9,2-9,-6 12,-1 2,-10 1,0 4,0-5,4-3,2 8,0-8,4 4,-9 0,10 2,-10 0,10-1,-10-1,4-5,-34 4,10-10,-33-1,15-4,-9 0,1 0,-11 0,8 0,-18 0,18 0,-18 0,8 0,-1 0,-6 0,6 0,-9 0,10 0,-8 0,8 0,-11 0,0 0,0 0,11 0,-9 0,19 0,-8 0,11 0,0 0,0 0,-11 0,8 0,-8 0,11 0,-1 0,-10 0,8 0,-7 0,9 0,1 0,0 0,8 0,-6 0,6 0,0 0,3 0,-1 0,7 0,-7 0,9 0,-9 0,7 0,-6 0,-1 0,7 0,-7 0,9 0,-9 0,7 0,-15 0,15 0,-15 0,6 0,0 0,-6 0,6 0,-8 0,-1 0,1 0,8 0,3 0,8 0,0 0,0 0,0 0,0 0,0 0,6 0,-4 0,5 0,-1 0,-4 0,11 0,-11 0,11 0,-5 0,3 0,2 0,-7 0,4 0</inkml:trace>
</inkml:ink>
</file>

<file path=ppt/ink/ink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19-01-06T21:51:13.088"/>
    </inkml:context>
    <inkml:brush xml:id="br0">
      <inkml:brushProperty name="width" value="0.3" units="cm"/>
      <inkml:brushProperty name="height" value="0.6" units="cm"/>
      <inkml:brushProperty name="color" value="#FFFC00"/>
      <inkml:brushProperty name="tip" value="rectangle"/>
      <inkml:brushProperty name="rasterOp" value="maskPen"/>
    </inkml:brush>
  </inkml:definitions>
  <inkml:trace contextRef="#ctx0" brushRef="#br0">0 13,'73'0,"18"0,-30 0,21 0,-14 0,-10 0,8 0,-7 0,-1 0,-2 0,-1 0,-7 0,8 0,-20 0,8 0,-16 0,15 0,-15 0,6 0,1 0,-7 0,6 0,-8-6,0 5,0-5,0 6,-7 0,5 0,-4 0,-1 0,-2 0,1 0,-6 0,11 0,-11 0,3 0,6 0,-8 0,7 0,-4 0,-4 0,9 0,-9 0,8 0,-1 0,-2 0,7 0,-11 0,4 0,-1 0,-4 0,7 0,-7 13,-2-5,-1 12,-3-5,0-3,4 4,-4 0,0-4,3 3,-3 1,0-4,-1 10,0-9,-4 4,4-1,0-4,-4 8,9-8,-9 4,4 0,0-4,-4 7,-24-12,-4 2,-25-9,16 0,-8 0,8 0,-10 0,1 0,0 0,-1 0,9 0,-6 0,6 0,-8 0,0 0,-1 0,1 0,0 0,-1 0,1 0,8 0,-6 0,15 0,-7 0,0 0,14 0,-12 0,14 0,-1 0,3 0,-1 0,5 0,-16 0,15 0,-15 0,16 0,-5 0,1 0,4 0,-16 0,15 0,-9 0,7 0,4 0,-9 0,2 0,2 0,-1 0,-4 0,8 0,-9 0,7 0,4 0,-8 0,4 0,0 4,1 5,9 6,1 4,5-3,0 3,0-4,0 0,21 4,-4-12,18 9,-1-8,3-1,8 6,0-4,1-1,-1 6,11-13,2 6,0-7,8 0,-18 0,18 0,-18 0,8 0,-11 0,11 0,-8 0,8 0,-20 0,7 0,-6 0,0 0,6 0,-15 0,6 0,-8 0,-7-5,6 4,-13-4,12 5,-11 0,11 0,-11 0,4 0,1-6,-6 5,10-5,-3 6,-2 0,1 0,-1 0,-4 0,9 0,-10 0,4 0,2 0,-6 0,10 0,-10 0,4 0,-5 0</inkml:trace>
</inkml:ink>
</file>

<file path=ppt/ink/ink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19-01-06T21:51:23.031"/>
    </inkml:context>
    <inkml:brush xml:id="br0">
      <inkml:brushProperty name="width" value="0.3" units="cm"/>
      <inkml:brushProperty name="height" value="0.6" units="cm"/>
      <inkml:brushProperty name="color" value="#FFFC00"/>
      <inkml:brushProperty name="tip" value="rectangle"/>
      <inkml:brushProperty name="rasterOp" value="maskPen"/>
    </inkml:brush>
  </inkml:definitions>
  <inkml:trace contextRef="#ctx0" brushRef="#br0">1 50,'54'-6,"10"2,-6 4,11 0,12 0,-9 0,21 0,-21 0,22 0,-10 0,1 0,8 0,-21 0,9 0,-12 0,0 0,0 0,-11 0,8 0,-18 0,18 0,-18 0,8-7,-19 5,6-5,-7 7,1 0,-3 0,1 0,-7 0,6 0,-8 0,0 0,0-5,0 3,0-4,-1 6,-5 0,-3 0,1 0,-6 0,11-4,-11 2,3-3,-4 29,-5-14,-2 20,-4-20,0 1,0 10,0-1,0 2,0-5,0-6,0 6,0 1,0 1,0-4,0 1,0 1,0-1,0 3,-5-8,4 8,-9-8,4 10,0-9,1 3,1 1,2-1,-15-3,4-4,-7-8,-2 0,2 0,-6 0,0 0,-8 0,6 0,-7 0,0 0,7 6,-7-5,1 5,5-6,-5 6,8-5,0 5,0 0,0-5,0 5,0-6,0 0,0 0,0 0,0 5,0-3,-9 3,7-5,-7 0,9 0,-8 0,5 0,-5 0,8 0,0 0,0 0,6 0,-4 0,5 0,-1 0,-4 0,11 0,-11 0,11 0,-4 0,-1 0,5 0,-9 0,10 0,-11 0,10 0,-4 0,1 0,-3 0,1 0,-6 0,11 0,-4 0,-1 0,5 0,-9 0,9 0,-3 0,-1 0,4 0,-16 0,15 0,-8 0,4 0,6 0,-11 0,12 0,-8 0,3 0,0 0,-12 0,15 0,-10 0,5 0,6 0,-10 0,7 0,-1 0,-4 0,8 0,-9 0,10 0,-5 0</inkml:trace>
</inkml:ink>
</file>

<file path=ppt/ink/ink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19-01-06T21:51:30.033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0 11 24575,'12'-6'0,"-4"2"0,26 4 0,-13 0 0,13 0 0,1 0 0,-7 0 0,15 0 0,-15 0 0,15 0 0,-15 0 0,6 0 0,-8 0 0,9 0 0,-7 0 0,6 0 0,-8 0 0,0 0 0,0 0 0,0 0 0,0 0 0,-1 0 0,1 0 0,-7 0 0,6 0 0,-6 0 0,0 0 0,-1 0 0,-8 0 0,8 0 0,-6 0 0,6 0 0,-7 0 0,0 0 0,0 0 0,-1 0 0,1 0 0,0 0 0,7 0 0,-6 0 0,12 0 0,-11 0 0,4 0 0,-6 0 0,0 0 0,0 0 0,0 0 0,-5 0 0,-1 0 0</inkml:trace>
</inkml:ink>
</file>

<file path=ppt/ink/ink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19-01-06T21:51:32.905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0 0 24575,'46'0'0,"22"0"0,-26 0 0,16 0 0,3 0 0,12 0 0,22 0 0,-6 0 0,-25 0 0,20 0 0,9 0 0,-21 0 0,9 0 0,-12 0 0,-1 0 0,1 0 0,0 0 0,-11 0 0,9 0 0,-19 0 0,7 0 0,-9 0 0,9 0 0,-7 0 0,8 0 0,-11 0 0,0 0 0,1 0 0,-1 0 0,0 0 0,1 0 0,-1 0 0,0 0 0,-8 0 0,6 0 0,-7 0 0,9 0 0,1 0 0,9 0 0,-7 0 0,8 0 0,-1 0 0,-7 0 0,8 0 0,0 0 0,-9 0 0,9 0 0,-1 0 0,-7 0 0,8 0 0,-11 0 0,0 0 0,-8 0 0,6 0 0,-7 0 0,1 0 0,6 0 0,-15 0 0,15 0 0,-6 0 0,-1 0 0,8 0 0,-16 0 0,15 0 0,-15 0 0,15 0 0,-15 0 0,15 7 0,-15-5 0,6 4 0,1-6 0,-7 6 0,15-4 0,-15 3 0,6-5 0,-8 6 0,0-5 0,0 5 0,0-6 0,-7 0 0,5 6 0,-5-5 0,1 5 0,4-6 0,-12 5 0,13-4 0,-13 4 0,6-5 0,-1 0 0,-4 0 0,4 0 0,-6 5 0,0-4 0,0 4 0,0-5 0,0 0 0,-1 0 0,1 0 0,0 0 0,0 4 0,0-2 0,0 3 0,-1-5 0,1 0 0,-1 0 0,1 0 0,-1 4 0,1-3 0,-1 4 0,1-5 0,0 0 0,0 0 0,-1 0 0,1 0 0,-1 0 0,0 0 0,0 0 0,0 0 0,1 0 0,-1 0 0,1 0 0,0 0 0,0 0 0,-1 0 0,1 0 0,0 0 0,0 0 0,-1 0 0,0 0 0,0 0 0,0 0 0,0 0 0,-1 0 0,1 0 0,0 0 0,0 0 0,1 0 0,-1 0 0,1 0 0,-1 0 0,0 0 0,-1-4 0,1 3 0,-5-3 0,-1 4 0</inkml:trace>
</inkml:ink>
</file>

<file path=ppt/ink/ink1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19-01-06T21:51:39.473"/>
    </inkml:context>
    <inkml:brush xml:id="br0">
      <inkml:brushProperty name="width" value="0.3" units="cm"/>
      <inkml:brushProperty name="height" value="0.6" units="cm"/>
      <inkml:brushProperty name="color" value="#00F900"/>
      <inkml:brushProperty name="tip" value="rectangle"/>
      <inkml:brushProperty name="rasterOp" value="maskPen"/>
    </inkml:brush>
  </inkml:definitions>
  <inkml:trace contextRef="#ctx0" brushRef="#br0">0 1,'65'0,"-4"0,-16 0,0 0,0 0,1 0,-1 0,-8 0,6 0,-15 0,6 0,0 0,-6 0,16 0,-8 0,9 0,-8 0,6 0,-15 0,15 0,-15 0,7 0,-9 0,-1 0,10 0,-7 0,6 0,-8 0,-7 0,5 0,-4 0,5 0,1 0,0 0,0 0,0 0,0 0,0 0,0 0,-7 0,5 0,-5 0,0 0,-1 0,-1 0,-4 0,9 4,-3-2,-2 2,1-4,-1 0,-4 0,11 0,-12 0,12 0,-11 5,5-4,4 4,-8-5,8 5,-6-4,-4 9,8-9,-8 4,4 0,-1-4,-3 8,8-3,-13 5,7 3,-12 2,3 0,-1 0,-2-1,2-3,-4 9,0-9,0 8,0-8,0 16,0-15,0 10,0-8,0-3,0 8,-20-13,3 2,-26-9,15 0,-16 0,16 0,-15 0,6 0,-8 0,0 0,-1 0,1 0,-1 0,-9 0,7 0,-8 0,11 0,-1-7,1 5,8-4,-6-1,6 5,1-5,-8 7,16 0,-6 0,-1 0,7 0,-7 0,1 0,6 0,-7 0,9 0,0 0,0 0,0 0,0 0,0 0,0 0,6 0,-4 0,11 0,-4 0,-1 0,5 0,-9 0,9 0,-2 0,-8 0,9 0,-9 0,6 0,4 0,-16 0,15 0,-9 0,6 0,4 0,-5-4,3 2,3-3,-3 5</inkml:trace>
</inkml:ink>
</file>

<file path=ppt/ink/ink1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19-01-06T21:51:45.677"/>
    </inkml:context>
    <inkml:brush xml:id="br0">
      <inkml:brushProperty name="width" value="0.3" units="cm"/>
      <inkml:brushProperty name="height" value="0.6" units="cm"/>
      <inkml:brushProperty name="color" value="#FFFC00"/>
      <inkml:brushProperty name="tip" value="rectangle"/>
      <inkml:brushProperty name="rasterOp" value="maskPen"/>
    </inkml:brush>
  </inkml:definitions>
  <inkml:trace contextRef="#ctx0" brushRef="#br0">1 42,'56'-6,"2"1,-21 5,8 0,-8 0,-3 0,-8 0,8 0,3 0,-7 0,22 0,-28 0,21 0,0 0,-14 0,22 0,-16 0,8 0,0 0,-8 0,6 0,-6 0,8 0,0-7,-9 5,8-4,-8 6,1 0,6-7,-15 5,6-5,-8 7,0 0,-7 0,5 0,-11 0,4 0,-1 0,-4 0,8 0,-3 0,0 0,9 0,-12 0,15 0,-16 0,4 0,-1 0,-4 0,-1 19,-6-10,-4 22,-1-11,0 6,0-7,0 5,0-5,0 0,0-1,0-2,0-4,-20 3,10-10,-24 0,15-5,-16 0,-1 0,-1 0,-6 0,6 0,-8 0,8 0,-7 0,8 0,-1 0,-6 0,14 0,-14 0,15 0,-15 0,14 0,-14 0,15 0,-15 0,14 0,-5 0,8 0,0 0,0 0,0 0,0 0,0 0,0 0,0 0,0 0,0 0,0 0,0 0,0 0,0 0,0 0,6 0,-4 0,4 0,1 0,-5 0,11 0,-5 0,-4 0,8 0,-9 0,7 0,4 0,-9 0,9 0,-8 0,5 0,-5 0</inkml:trace>
</inkml:ink>
</file>

<file path=ppt/ink/ink1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19-01-06T21:51:50.503"/>
    </inkml:context>
    <inkml:brush xml:id="br0">
      <inkml:brushProperty name="width" value="0.3" units="cm"/>
      <inkml:brushProperty name="height" value="0.6" units="cm"/>
      <inkml:brushProperty name="color" value="#00F900"/>
      <inkml:brushProperty name="tip" value="rectangle"/>
      <inkml:brushProperty name="rasterOp" value="maskPen"/>
    </inkml:brush>
  </inkml:definitions>
  <inkml:trace contextRef="#ctx0" brushRef="#br0">0 1,'65'0,"11"0,-26 0,8 0,21 0,-28 0,27 0,-19 0,-1 0,-2 0,-11 0,11 0,-9 0,0 0,-4 0,-6 0,8 0,0 0,1 0,-10 0,7 0,-15 0,7 0,-9 0,0 0,-7 0,5 0,-11 0,11 0,-12 0,6 0,-2 0,-4 0,8 0,-4 0,0 0,11 5,-7-4,4 8,1-7,-13 2,6 1,-3-4,-3 4,4 8,-11-1,0 7,-5 1,-6-2,5 6,-12 11,6-7,-8 15,7-15,-5 15,5-15,0 15,-4-15,11 7,-11-9,11-7,-11 5,11-11,-10 4,10-1,-4-4,-14-2,10-5,-31-5,18 0,-21 0,6 0,-8 0,-1 0,1 0,-11 0,8 0,-18-8,18 6,-8-6,10 8,1 0,0 0,-1 0,1 0,8 0,-6 0,6 0,0 0,3 0,-1 0,7 0,-7 0,16 0,-6 0,13-5,-13 4,13-4,-6 5,1-6,4 5,-5-5,-4 0,8 5,-8-5,12-3,-4 3,-2-9,0 9,0-4,0 9,4-9,-8 4,8 0,2-12,6 2</inkml:trace>
</inkml:ink>
</file>

<file path=ppt/ink/ink1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19-01-06T21:51:55.402"/>
    </inkml:context>
    <inkml:brush xml:id="br0">
      <inkml:brushProperty name="width" value="0.3" units="cm"/>
      <inkml:brushProperty name="height" value="0.6" units="cm"/>
      <inkml:brushProperty name="color" value="#00F900"/>
      <inkml:brushProperty name="tip" value="rectangle"/>
      <inkml:brushProperty name="rasterOp" value="maskPen"/>
    </inkml:brush>
  </inkml:definitions>
  <inkml:trace contextRef="#ctx0" brushRef="#br0">65 10,'42'-5,"-6"1,-26 4,-1 0,12 0,-2 0,10 0,-3 5,0 3,-1 4,1 1,-6-6,4-1,-12-1,6-4,-3 4,-3 0,9-4,-9 4,10-5,-3 0,16 0,2 0,8 0,-9 0,7 0,-15 0,7 0,-16 0,-1 0,-3 0,-3 0,7 0,-3 0,0 5,-2 5,1 2,-8 2,2 0,-9 1,-10 5,3-3,-9-2,-2-3,5 6,-6 2,7-1,-7 0,11-8,-8 0,10 0,-5 0,0 5,0-4,0-1,-5-2,-3-2,2 4,-8-4,6-2,-7 1,7-5,-6 5,6-6,-7 0,0 0,-9 0,14 0,-21 0,20 0,-12 0,8 0,0 0,0-6,0-1,0-6,0 6,7-4,-6 4,6-5,-1 5,-4-5,11 6,-4-1,1-3,9 4,-13-5,8 1</inkml:trace>
</inkml:ink>
</file>

<file path=ppt/ink/ink1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19-01-06T21:51:58.361"/>
    </inkml:context>
    <inkml:brush xml:id="br0">
      <inkml:brushProperty name="width" value="0.3" units="cm"/>
      <inkml:brushProperty name="height" value="0.6" units="cm"/>
      <inkml:brushProperty name="color" value="#00F900"/>
      <inkml:brushProperty name="tip" value="rectangle"/>
      <inkml:brushProperty name="rasterOp" value="maskPen"/>
    </inkml:brush>
  </inkml:definitions>
  <inkml:trace contextRef="#ctx0" brushRef="#br0">1 1,'44'0,"-1"0,-23 0,6 0,8 0,-6 0,7 0,-10 0,1 0,0 0,-7 0,6 0,-6 0,0 0,5 0,-11 0,11 0,-12 0,13 0,-13 0,12 0,-11 0,11 0,-11 0,4 0,-1 0,-4 0,8 0,-8 8,-1 11,-7-1,-4 11,0-10,0 7,0-7,0 5,0-5,0 0,0 6,0-13,0 6,0-3,0-3,0 9,0-9,0 8,0-4,0 1,0 2,0-7,5 8,-4-8,4 7,-26-2,4-7,-19 0,10-4,0-5,0 5,0-6,6 0,-4 0,11 0,-11 0,11 0,-4 0,-6 0,9 0,-8 0,6 0,5 0,-9 0,4 0,0 0,-3 0,6 0,-6-5,7 4,-4-8,1 3,4 0,-8-2,8 7,-4-8,-5 8,12-7,-5 3</inkml:trace>
</inkml:ink>
</file>

<file path=ppt/ink/ink1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19-01-07T07:44:32.745"/>
    </inkml:context>
    <inkml:brush xml:id="br0">
      <inkml:brushProperty name="width" value="0.3" units="cm"/>
      <inkml:brushProperty name="height" value="0.6" units="cm"/>
      <inkml:brushProperty name="color" value="#FFFC00"/>
      <inkml:brushProperty name="tip" value="rectangle"/>
      <inkml:brushProperty name="rasterOp" value="maskPen"/>
    </inkml:brush>
  </inkml:definitions>
  <inkml:trace contextRef="#ctx0" brushRef="#br0">31 23,'64'0,"-3"0,-16 0,-8 0,-3 0,1 0,-8 0,8 0,-1 0,-6 0,7 0,-9 0,0 0,-1 0,1 0,0 0,8 0,-6 0,15 0,-15 0,15 0,-6 0,0 0,6 0,-15 0,6 0,-8 0,-7 0,6 0,-13 0,6-5,-3 4,-3-4,9 5,-9 0,15 0,-13 0,15 0,-17 0,13 0,-6 0,0-5,5 4,-5-4,0 5,6 0,-13 0,6 0,-3 0,-3 8,-2 9,-1 0,-3 4,0-11,-1 6,0 0,-4 1,4 1,-5-7,0 8,0-4,0 1,0 2,-9-7,-8-1,0-6,-10-4,8 0,-7 0,6 0,-4 0,5 0,-7 0,0 0,6 0,-4 0,11 0,-4 0,-6 0,9 0,-15 0,16 0,-11 0,5 0,-1 0,-4 0,4 0,1 0,1 0,-4 0,8 0,-9 0,1 0,8 0,-9 0,8 0,-4 0,1 0,0 0,-4 0,8 0,-9 0,1 0,8 0,-9 0,6 0,4 0,-11 0,11 0,-11 0,11 0,-11 0,11 0,-12 0,6 0,0 0,1 0,0 0,6 0,-11 0,11 0,-3 0,-1 0,0 0,-1 0,-3 0,9 0,-10 0,9 0,-9 0,9 0,-8 0,7 0,-7 0,3 0,1 0,0 5,1-4,3 8,-8-7,5 3</inkml:trace>
</inkml:ink>
</file>

<file path=ppt/ink/ink1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19-01-07T07:44:38.133"/>
    </inkml:context>
    <inkml:brush xml:id="br0">
      <inkml:brushProperty name="width" value="0.3" units="cm"/>
      <inkml:brushProperty name="height" value="0.6" units="cm"/>
      <inkml:brushProperty name="color" value="#00F900"/>
      <inkml:brushProperty name="tip" value="rectangle"/>
      <inkml:brushProperty name="rasterOp" value="maskPen"/>
    </inkml:brush>
  </inkml:definitions>
  <inkml:trace contextRef="#ctx0" brushRef="#br0">0 72,'95'0,"4"0,-60 0,28 0,-9 0,-8 0,3 0,-6 0,-7 0,13 0,-25 0,15 0,-15 0,16 0,-8 0,9 0,1 0,-1 0,0 0,1 0,-1 0,0 0,0 0,1 0,-1 0,0 0,0 0,0 0,0-6,-8 4,6-5,-15 7,15 0,-15 0,7 0,-10 0,10 0,-7 0,6-6,1 5,-7-5,15 6,-15 0,15-7,-7 6,1-6,-3 7,1-7,-7 6,6-6,-8 7,0 0,-1 0,1 0,0 0,0 0,0 0,8 0,-6 0,7 0,-9 0,0 0,-1 0,1 0,0 0,0 0,8 0,-6 0,7 0,-1 0,-6 0,6 0,-8 0,0 0,0 0,-7 0,5 0,-4 0,-1 0,5 0,-5 0,0 0,6 0,-13 0,12-6,-11 5,4-5,6 6,-10 0,10 0,-1 0,-8 0,15 0,-17 0,13 0,-13 0,6 0,4 0,-8 0,8 0,-6 0,-4 0,8 0,-8 0,8 0,-5 0,1 0,3 0,-7 0,8 0,-8 0,8 0,-5 0,4 0</inkml:trace>
</inkml:ink>
</file>

<file path=ppt/ink/ink1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19-01-07T07:44:44.350"/>
    </inkml:context>
    <inkml:brush xml:id="br0">
      <inkml:brushProperty name="width" value="0.3" units="cm"/>
      <inkml:brushProperty name="height" value="0.6" units="cm"/>
      <inkml:brushProperty name="color" value="#FFFC00"/>
      <inkml:brushProperty name="tip" value="rectangle"/>
      <inkml:brushProperty name="rasterOp" value="maskPen"/>
    </inkml:brush>
  </inkml:definitions>
  <inkml:trace contextRef="#ctx0" brushRef="#br0">0 16,'56'0,"-7"0,-23 0,9 0,-7 0,0 0,-11 0,1 0,1 0,7 0,-7 0,5 0,-11 0,11 0,-5 0,7 0,9 0,-7 0,15 0,-7 0,1 0,6 0,-6 0,8 0,0 0,1 0,-1 0,-8 0,6 0,-15 0,6 0,-8 0,-7 0,-1 0,-2 0,-4 0,7 0,-2 0,6 0,1 0,2 0,8-7,-6 5,15-4,-15 6,15 0,-15 0,7 0,-16 0,-1 0,-3 0,-3 0,7 0,-3 0,-2 0,6 0,-5 0,4 0</inkml:trace>
</inkml:ink>
</file>

<file path=ppt/ink/ink1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19-01-07T07:44:49.574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1 46 24575,'25'0'0,"-11"0"0,12 0 0,0 0 0,-5 0 0,14 0 0,-10 0 0,1 0 0,0 0 0,0 0 0,9 0 0,-7 0 0,6 0 0,-8 0 0,-7 0 0,6 0 0,-13 0 0,12 0 0,-5 0 0,7 0 0,0 0 0,0 0 0,9 0 0,1 0 0,10 0 0,-1 0 0,0 0 0,-8 0 0,6 0 0,-6 0 0,8 0 0,0-6 0,0 4 0,0-5 0,-8 7 0,6-7 0,-6 6 0,8-6 0,0 0 0,-8 6 0,6-6 0,-15 7 0,6 0 0,-8 0 0,0 0 0,0 0 0,0 0 0,0 0 0,0 0 0,-1 0 0,1 0 0,0 0 0,0 0 0,0 0 0,8 0 0,-6 0 0,7 0 0,-1 0 0,-6 0 0,16 0 0,-16 0 0,15 0 0,-7 0 0,1 0 0,6 0 0,-15 0 0,15 0 0,-15 0 0,15 0 0,-15 0 0,15 0 0,-15 0 0,15 0 0,-15 0 0,15 0 0,-15 0 0,16 0 0,-8 0 0,1 0 0,6 0 0,-15 0 0,15 0 0,-15 0 0,15 0 0,-15 0 0,7 0 0,-9 0 0,0 0 0,-1 0 0,1 0 0,0 0 0,-7 0 0,6 0 0,-13 0 0,12 0 0,-11 0 0,11 0 0,-5 0 0,1 0 0,4 0 0,-12 0 0,6 0 0,-1 0 0,-4 0 0,4 0 0,-6 0 0,0 0 0,0 0 0,-1 0 0,-5 0 0,-1 0 0</inkml:trace>
</inkml:ink>
</file>

<file path=ppt/ink/ink1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19-01-07T07:44:54.490"/>
    </inkml:context>
    <inkml:brush xml:id="br0">
      <inkml:brushProperty name="width" value="0.3" units="cm"/>
      <inkml:brushProperty name="height" value="0.6" units="cm"/>
      <inkml:brushProperty name="color" value="#00F900"/>
      <inkml:brushProperty name="tip" value="rectangle"/>
      <inkml:brushProperty name="rasterOp" value="maskPen"/>
    </inkml:brush>
  </inkml:definitions>
  <inkml:trace contextRef="#ctx0" brushRef="#br0">1 52,'55'0,"-17"0,14 0,-28 0,29 0,-16 0,-7 0,11 0,-20 0,14 0,-9 0,0 0,-1 0,1 0,9 0,-7 0,6 0,1 0,1 0,1 0,6 0,-15 0,15 0,-15 0,15 0,-15 0,7 0,-9 0,-7 0,5 0,-11 0,4 0,-1 0,-4 0,8 0,-8 0,15-5,-13 4,15-4,-10 5,1 0,4-5,-5 3,7-4,0 6,0 0,8-6,-6 4,7-5,-9 7,-7 0,5-6,-12 5,6-5,-2 6,-4 0,7 0,-3 0,0 0,4 0,-9 0,4 0</inkml:trace>
</inkml:ink>
</file>

<file path=ppt/ink/ink2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19-01-07T07:44:57.937"/>
    </inkml:context>
    <inkml:brush xml:id="br0">
      <inkml:brushProperty name="width" value="0.3" units="cm"/>
      <inkml:brushProperty name="height" value="0.6" units="cm"/>
      <inkml:brushProperty name="color" value="#FFFC00"/>
      <inkml:brushProperty name="tip" value="rectangle"/>
      <inkml:brushProperty name="rasterOp" value="maskPen"/>
    </inkml:brush>
  </inkml:definitions>
  <inkml:trace contextRef="#ctx0" brushRef="#br0">1 61,'56'0,"-6"0,-24 0,0 0,0 0,-1 0,1 0,-7 0,6 0,-6 0,7 0,0 0,-1 0,1 0,9 0,1 0,10 0,-10 0,8-13,-8 9,1-9,-3 13,1-7,-7 5,6-4,-8 6,0 0,9-7,-7 5,15-5,-15 7,15 0,-15 0,6 0,-8 0,0 0,-7 0,6 0,-13 0,12 0,-11 0,11 0,-11 0,11 0,-12 0,13 0,-6 0,0 0,5 0,-12 0,13 0,-6 0,0 0,-1 0,-1 0,-5 0,12 0,-12 0,6 0,-1 0,-4 0,16 0,-16 0,10 0,-6 0,-4 0,9 0,-10 0,11 0,-11 0,6 0,-3 0,-3 0,8 0,-3 0,-2 0,0 0</inkml:trace>
</inkml:ink>
</file>

<file path=ppt/ink/ink2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19-01-07T07:45:05.958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1 1 24575,'21'0'0,"1"0"0,13 0 0,1 0 0,20 0 0,1 0 0,25 0 0,-10 0 0,-2 0 0,8 0 0,-16 0 0,19 0 0,-23 0 0,8 0 0,-18 0 0,18 0 0,-8 0 0,11 0 0,0 0 0,0 0 0,0 0 0,12 0 0,-9 0 0,9 0 0,-23 0 0,9 0 0,-9 0 0,11 0 0,0 0 0,12 0 0,-9 0 0,9 0 0,0 0 0,-9 0 0,9 0 0,-23 0 0,8 0 0,-7 0 0,-1 0 0,8 0 0,-8 0 0,1 0 0,7 0 0,-8 0 0,1 0 0,7 0 0,-8 0 0,1 0 0,-4 0 0,1 0 0,-8 0 0,18 0 0,-8 0 0,0 0 0,8 0 0,-18 0 0,18 0 0,-18 0 0,18 0 0,-18 0 0,8 0 0,-11 0 0,11 0 0,-8 0 0,7 0 0,1 0 0,2 0 0,1 0 0,7 0 0,-8 0 0,23 0 0,-9 0 0,9 0 0,0 0 0,-9 0 0,9 0 0,-12 0 0,0 0 0,-1 0 0,1 0 0,-11 0 0,-3 0 0,-18 0 0,6 0 0,-15 0 0,0 0 0,-4 0 0,-5 0 0,7 0 0,0 0 0,0 0 0,0 0 0,-7 0 0,5 0 0,-5 0 0,7 0 0,0 0 0,-7 0 0,5 0 0,-5 0 0,7 0 0,0 0 0,0 0 0,0 0 0,8 0 0,-6 0 0,6 0 0,-8 0 0,0 0 0,-7 0 0,5 0 0,-11 0 0,4 0 0,-6 0 0,0 0 0,7 0 0,-6 0 0,6 0 0,-7 0 0,-1 0 0,1 0 0,0 0 0,-1 0 0,1 0 0,-6 0 0,-1 0 0</inkml:trace>
</inkml:ink>
</file>

<file path=ppt/ink/ink2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19-01-07T07:45:11.142"/>
    </inkml:context>
    <inkml:brush xml:id="br0">
      <inkml:brushProperty name="width" value="0.3" units="cm"/>
      <inkml:brushProperty name="height" value="0.6" units="cm"/>
      <inkml:brushProperty name="color" value="#00F900"/>
      <inkml:brushProperty name="tip" value="rectangle"/>
      <inkml:brushProperty name="rasterOp" value="maskPen"/>
    </inkml:brush>
  </inkml:definitions>
  <inkml:trace contextRef="#ctx0" brushRef="#br0">0 1,'46'0,"-10"0,-12 0,-4 0,5 0,-5 0,4 0,-5 0,16 0,-14 0,12 0,-14 0,7 0,0 0,8 0,-6 0,6 0,1 0,-7 0,15 0,-15 0,15 0,-6 0,-1 0,7 0,-14 5,14-3,-15 4,6-6,-15 0,6 0,-13 0,12 0,-11 0,4 0,-1 0,-4 0,8 0,-4 0,0 0,3 0,0 0,5 0,2 0,0 0,8 0,-6 0,7 0,-9 0,-7 0,5 0,-11 0,11 0,-12 0,6 0,0 0,-6 0,17 0,-15 0,15 0,-10 0,7 0,-7 0,5 0,-11 4,4-2,1 2,-5-4,9 0,-11 0,4 0</inkml:trace>
</inkml:ink>
</file>

<file path=ppt/ink/ink2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19-01-07T07:45:16.701"/>
    </inkml:context>
    <inkml:brush xml:id="br0">
      <inkml:brushProperty name="width" value="0.3" units="cm"/>
      <inkml:brushProperty name="height" value="0.6" units="cm"/>
      <inkml:brushProperty name="color" value="#FFFC00"/>
      <inkml:brushProperty name="tip" value="rectangle"/>
      <inkml:brushProperty name="rasterOp" value="maskPen"/>
    </inkml:brush>
  </inkml:definitions>
  <inkml:trace contextRef="#ctx0" brushRef="#br0">1 0,'45'0,"5"0,-29 0,21 0,-12 0,6 0,18 0,-4 0,18 0,1 0,0 0,12 0,-10 0,10 0,-23 0,8 0,-18 0,18 0,-18 0,7 0,-9 0,-1 0,-8 0,6 0,-15 0,6 0,-8 0,0 0,-7 0,-1 5,-3-4,-3 4,8-5,-4 5,0-4,4 4,-1-5,-2 5,16-4,-18 4,17 0,-19-3,11 3,-11 0,4-4,-2 4,1-5</inkml:trace>
</inkml:ink>
</file>

<file path=ppt/ink/ink2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19-01-07T07:45:18.869"/>
    </inkml:context>
    <inkml:brush xml:id="br0">
      <inkml:brushProperty name="width" value="0.3" units="cm"/>
      <inkml:brushProperty name="height" value="0.6" units="cm"/>
      <inkml:brushProperty name="color" value="#FFFC00"/>
      <inkml:brushProperty name="tip" value="rectangle"/>
      <inkml:brushProperty name="rasterOp" value="maskPen"/>
    </inkml:brush>
  </inkml:definitions>
  <inkml:trace contextRef="#ctx0" brushRef="#br0">0 0,'51'0,"4"0,-18 0,-1 0,-1 0,-1 0,3 0,8 0,0 0,11 0,3 0,9 0,1 0,0 0,0 0,-11 0,8 0,-18 0,8 0,-11 0,0 0,0 0,0 0,-8 0,6 0,-15 0,6 0,-8 0,0 6,-7-5,-1 5,-3-6,-2 0,7 0,-5 5,1-4,3 9,-1-9,0 4,6 0,-12-3,13 3,-13 0,6-3,-3 2,2-4</inkml:trace>
</inkml:ink>
</file>

<file path=ppt/ink/ink2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19-01-07T07:45:20.997"/>
    </inkml:context>
    <inkml:brush xml:id="br0">
      <inkml:brushProperty name="width" value="0.3" units="cm"/>
      <inkml:brushProperty name="height" value="0.6" units="cm"/>
      <inkml:brushProperty name="color" value="#FFFC00"/>
      <inkml:brushProperty name="tip" value="rectangle"/>
      <inkml:brushProperty name="rasterOp" value="maskPen"/>
    </inkml:brush>
  </inkml:definitions>
  <inkml:trace contextRef="#ctx0" brushRef="#br0">1 1,'53'0,"-1"0,-6 0,-10 0,7 0,-15 0,16 0,-8 0,1 0,6 0,-6 0,-1 0,-1 0,-1 0,2 0,0 0,7 0,-15 0,7 0,-9 0,8 0,-6 0,15 0,-15 0,7 0,-1 0,-6 0,7 0,-1 0,-6 0,7 0,-9 0,-1 0,1 0,-6 0,4 0,-12 0,13 0,-13 0,12 0,-11 0,11 0,-5 0,7 0,0 0,0 0,-7 0,5 0,-11 5,4-4,-1 4,-4-5,7 0,-4 0</inkml:trace>
</inkml:ink>
</file>

<file path=ppt/ink/ink2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19-01-07T07:45:27.028"/>
    </inkml:context>
    <inkml:brush xml:id="br0">
      <inkml:brushProperty name="width" value="0.3" units="cm"/>
      <inkml:brushProperty name="height" value="0.6" units="cm"/>
      <inkml:brushProperty name="color" value="#00F900"/>
      <inkml:brushProperty name="tip" value="rectangle"/>
      <inkml:brushProperty name="rasterOp" value="maskPen"/>
    </inkml:brush>
  </inkml:definitions>
  <inkml:trace contextRef="#ctx0" brushRef="#br0">0 10,'42'-5,"-7"0,-17 5,-6 0,21 0,-3 0,26 0,-8 0,18 0,-18 0,18 0,-8 0,11 0,-10 0,7 0,-8 0,10 0,1 0,0 0,0 0,-11 0,-2 0,-20 0,-1 0,-16 0,-2 0,-1 0,-4 0,7 0,-4 0,1 0,3 0,-7 0,15 0,-13 0,15 0,-17 0,6 0,-2 0,-4 0,3 0</inkml:trace>
</inkml:ink>
</file>

<file path=ppt/ink/ink2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19-01-07T07:45:36.899"/>
    </inkml:context>
    <inkml:brush xml:id="br0">
      <inkml:brushProperty name="width" value="0.3" units="cm"/>
      <inkml:brushProperty name="height" value="0.6" units="cm"/>
      <inkml:brushProperty name="color" value="#FFFC00"/>
      <inkml:brushProperty name="tip" value="rectangle"/>
      <inkml:brushProperty name="rasterOp" value="maskPen"/>
    </inkml:brush>
  </inkml:definitions>
  <inkml:trace contextRef="#ctx0" brushRef="#br0">1 0,'47'0,"-4"0,-9 0,3 0,18 0,-7 0,8 0,0 0,-8 0,7 0,-10 0,1 0,-1 0,0 0,-8 0,6 0,-15 0,7 0,-10 0,1 0,0 0,-7 0,6 0,-6 0,0 0,5 0,-5 0,1 0,4 0,-5 0,7 6,-7-5,5 5,-12-6,13 0,-6 6,7-5,-7 5,5-6,-5 0,1 5,-3-4,1 4,-6-5,11 0,-11 0,3 4,1-2,-4 3,9-5,-9 0,8 0,-8 4,4-2,0 2,7-4,-4 5,3-4,-11 4,4-5,1 0</inkml:trace>
</inkml:ink>
</file>

<file path=ppt/ink/ink2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19-01-07T07:45:40.575"/>
    </inkml:context>
    <inkml:brush xml:id="br0">
      <inkml:brushProperty name="width" value="0.3" units="cm"/>
      <inkml:brushProperty name="height" value="0.6" units="cm"/>
      <inkml:brushProperty name="color" value="#00F900"/>
      <inkml:brushProperty name="tip" value="rectangle"/>
      <inkml:brushProperty name="rasterOp" value="maskPen"/>
    </inkml:brush>
  </inkml:definitions>
  <inkml:trace contextRef="#ctx0" brushRef="#br0">1 1,'55'0,"-12"0,-15 0,-6 0,-9 0,9 0,-10 0,4 0,-1 0,9 0,1 0,5 0,-4 0,9 0,-7 0,6 0,1 0,-7 0,15 0,-15 0,15 0,-6 0,-1 0,-1 0,-1 0,-6 0,15 0,-15 0,15 0,-15 0,15 0,-15 0,7 0,-9 0,8 0,-6 0,7 0,-9 0,0 0,0 0,-1 0,10 0,-7 0,7 0,-10 0,1 0,9 0,-7 0,15 0,-6 0,-1 0,7 0,-15 0,7 0,-9 0,0 0,-1 0,1 0,0 0,9 0,1 0,10 0,-1 0,11 0,1 0,2 0,6 0,-17 0,8 0,-20 0,7 0,-15 0,7 0,-9 0,-1 0,1 0,0 0,0 0,0 0,0 0,-1 0,1 0,0 0,-7 0,6 0,-13 0,5 0,1 0,-6 0,11 0,-11 0,3 0,1 0,1 0,0 0,5 0,-9 0,11 0,-12 0,6 0,0 0,-6 0,10 0,-9 0,2 0,4 5,-7 0,6 6,-5-6,-3 4,4-4</inkml:trace>
</inkml:ink>
</file>

<file path=ppt/ink/ink2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19-01-07T07:45:43.371"/>
    </inkml:context>
    <inkml:brush xml:id="br0">
      <inkml:brushProperty name="width" value="0.3" units="cm"/>
      <inkml:brushProperty name="height" value="0.6" units="cm"/>
      <inkml:brushProperty name="color" value="#FFFC00"/>
      <inkml:brushProperty name="tip" value="rectangle"/>
      <inkml:brushProperty name="rasterOp" value="maskPen"/>
    </inkml:brush>
  </inkml:definitions>
  <inkml:trace contextRef="#ctx0" brushRef="#br0">0 1,'67'0,"11"0,-29 0,32 0,-19 0,16 0,-30 0,8 0,-11 0,0 0,0 0,1 0,-10 0,7 0,-15 0,15 0,-15 0,15 0,-21 0,11 0,-14 0,7 0,0 0,-1 0,-5 0,4 0,-12 0,12 0,-11 0,4 0,-1 0,-1 0,1 0,2 4,-7 2,8 0,-7-1,8 0,-7-4,2 4,0 0,1 1</inkml:trace>
</inkml:ink>
</file>

<file path=ppt/ink/ink3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19-01-07T07:45:46.044"/>
    </inkml:context>
    <inkml:brush xml:id="br0">
      <inkml:brushProperty name="width" value="0.3" units="cm"/>
      <inkml:brushProperty name="height" value="0.6" units="cm"/>
      <inkml:brushProperty name="color" value="#00F900"/>
      <inkml:brushProperty name="tip" value="rectangle"/>
      <inkml:brushProperty name="rasterOp" value="maskPen"/>
    </inkml:brush>
  </inkml:definitions>
  <inkml:trace contextRef="#ctx0" brushRef="#br0">1 0,'67'0,"7"0,-16 0,11 0,0 0,12 0,3 0,0 0,-3 0,0 0,-19 0,6 0,-13 0,-7 0,0 0,-6 0,-14 0,7 0,-10 0,1 0,-6 0,-3 0,1 0,-6 0,10 0,-10 0,7 0,-4 0,0 0,4 0,-8 0,10 0,-5 0,5 0</inkml:trace>
</inkml:ink>
</file>

<file path=ppt/ink/ink3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19-01-07T07:45:53.795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0 250 24575,'27'0'0,"45"0"0,-16 0 0,40 0 0,-27 0 0,26 0-1046,-45 0 1,2 0 1045,12 0 0,1 0 0,0 0 0,-1 0 0,-13 0 0,0 0 39,3 0 1,-1 0-40,45 0 0,-41 0 0,1 0-304,-2 0 1,2 0 303,13 0 0,-1 0 0,-18 0 0,0 0 0,19 0 0,0 0 0,-21 0 0,0 0 0,12 0 0,1 0-587,37 0 587,-45 0 0,1 0 0,40 0 0,-12 0 0,10 0 0,-22 0 807,9 0-807,0 0 0,-9 0 0,9 0 0,0 0 0,-9 0 0,9 0 0,1 0 0,-21 0 433,18 0-433,-21 0 1131,11 0-1131,-11 0 667,8 0-667,-8 0 0,22 0 0,-8 0 0,9 0 168,-12 0-168,0 0 0,-1 0 0,-9 7 0,7-6 0,-18 6 0,18-7 0,-8 0 0,1 0 0,7 0 0,-8 0 0,11 0 0,0 0 0,-1 0 0,1 0 0,0 0 0,11 0 0,-8 0 0,8 0 0,1 0 0,3 0-525,12 0 525,0 0 0,1 0 0,-1 0 0,-11 0 0,8 0 0,-21 0 0,9 0-10,-13 8 10,1-6 0,0 5 0,0-7 0,-1 8 0,14-6 0,-10 5 0,9-7 0,0 0 0,-9 0 0,22 0 0,-10 0-465,-30 0 1,2 0 464,44 0 0,-44 0 0,-1 0 0,42 0 0,0 0 0,-1 0 0,-11 0 186,-4 0-186,0 0 0,-9 0 0,22 0 0,-23 0 0,10 0 0,-12 0 0,12 0 0,-9 0 0,9 0 0,-12 0 9,0 0-9,0 8 0,-1-6 0,1 13 939,0-13-939,0 14 330,-11-15-330,8 7 0,-8-8 0,0 7 0,-2-6 0,-1 6 0,-7-7 0,18 0 0,-8 0 0,11 0 0,-1 0 0,14 0 0,-10 0 0,21 0-607,-9 0 607,12 0 0,-12 0 0,-2 0-65,-14 0 65,1 0 0,0 0 0,-11 0 0,-2 0 0,-20 0 605,7 0-605,-15 0 67,15 0-67,-14 0 0,5 0 0,1 0 0,1 0 0,9 0 0,1 0 0,9 0 0,-7 0 0,18 0 0,-18 0 0,18 0 0,-18 0 0,18 0 0,-18 0 0,18 0 0,-18 7 0,18-6 0,-18 6 0,8-7 0,-11 7 0,-8-5 0,-3 4 0,-8-6 0,9 0 0,-14 0 0,12 0 0,-14 0 0,7 0 0,0 0 0,0 0 0,8 0 0,-6 0 0,15 0 0,-15 0 0,15 0 0,-15 0 0,15 0 0,-15 0 0,16 0 0,-8 0 0,9 0 0,1 0 0,-1 0 0,-8 0 0,5 0 0,-5 0 0,-1 0 0,-1 0 0,-1 0 0,-6 0 0,7 0 0,-16 0 0,5 0 0,-5 0 0,0 0 0,6 0 0,-13 0 0,12 0 0,-4 0 0,-1 0 0,5 0 0,-5 0 0,7 0 0,0 0 0,8 0 0,3 0 0,8 0 0,0 0 0,0 0 0,11 0 0,-8 0 0,8 0 0,-1 0 0,-7 0 0,8-7 0,-11 6 0,0-6 0,1 7 0,-1 0 0,-9 0 0,-1 0 0,-9-6 0,0 5 0,0-5 0,-7 6 0,5 0 0,-5 0 0,0 0 0,6 0 0,-13 0 0,6 0 0,-8 0 0,1-5 0,0 4 0,0-4 0,0 5 0,-1 0 0,1 0 0,-1 0 0,1 0 0,0-5 0,6 4 0,2-4 0,7-1 0,0 5 0,9-5 0,-7 6 0,15-7 0,-7 6 0,9-6 0,0 7 0,1 0 0,-1 0 0,0-7 0,11 5 0,-8-4 0,18 6 0,-18 0 0,18 0 0,-8 0 0,1 0 0,7 0 0,-8 0 0,1 0 0,7 0 0,-18 0 0,7 0 0,1 0 0,2 0 0,1 0 0,6 0 0,-6 0 0,21 0 0,5 0 0,-1-8-471,10 6 471,-10-14 0,13 13 0,-13-5 0,10-1 0,-22 7 0,21-7 0,-21 9 0,9 0 0,-22 0 0,7-7 0,-18 5 0,7-6 0,-9 8 0,-1 0 471,0 0-471,0 0 0,-8 0 0,6 0 0,-7 0 0,9 0 0,1 0 0,-10 0 0,7 0 0,-15 0 0,15 0 0,-15 0 0,0 0 0,-4 0 0,-5 0 0,1-5 0,-3 4 0,-6-9 0,0 9 0,0-9 0,-1 9 0,1-4 0,0 0 0,-5-1 0,4 0 0,-5 1 0,1 1 0,-2 7 0,-4-11 0,7 11 0,7-7 0,8 4 0,-3 0 0,6-6 0,-13 5 0,6-5 0,-8 6 0,0 0 0,0 0 0,1-5 0,0 4 0,-1-4 0,8 5 0,-6 0 0,13 0 0,-6 0 0,0 0 0,5-6 0,-5 5 0,0-5 0,5 6 0,-11 0 0,11 0 0,-5 0 0,1-5 0,4 4 0,-12-4 0,6 0 0,-7 4 0,0-4 0,-1 5 0,1-5 0,0 4 0,-1-4 0,1 5 0,-1-5 0,0 4 0,1-4 0,0 5 0,-1-5 0,8 4 0,-5-4 0,4 5 0,-6 0 0,0 0 0,6-6 0,-4 5 0,4-5 0,-6 6 0,7-6 0,-6 5 0,12-5 0,-11 6 0,11 0 0,-5-6 0,7 5 0,-7-5 0,5 6 0,-5 0 0,1 0 0,4 0 0,-12-5 0,6 4 0,-1-4 0,-4 5 0,4 0 0,-6 0 0,0-5 0,7 4 0,-6-4 0,6 5 0,-1 0 0,-4-5 0,11 4 0,-12-4 0,6 5 0,-1 0 0,-4 0 0,4 0 0,1 0 0,-6 0 0,6 0 0,-7 0 0,-1 0 0,1 0 0,0 0 0,0 0 0,0 0 0,-1 0 0,-4 0 0,-2 0 0</inkml:trace>
</inkml:ink>
</file>

<file path=ppt/ink/ink3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19-01-07T07:46:05.476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1 1 24575,'16'0'0,"3"0"0,15 0 0,-6 0 0,26 0 0,-15 0 0,17 0 0,-11 0 0,0 0 0,0 0 0,1 0 0,-1 0 0,0 0 0,0 0 0,-8 0 0,6 0 0,-15 0 0,15 0 0,-15 0 0,6 0 0,1 0 0,-7 0 0,7 0 0,-10 0 0,1 0 0,8 0 0,-6 0 0,6 0 0,1 0 0,-7 0 0,14 0 0,-14 0 0,14 0 0,-14 0 0,6 0 0,-8 0 0,9 0 0,-7 0 0,15 0 0,-6 0 0,-1 0 0,7 0 0,-6 0 0,8 0 0,-8 0 0,-3 0 0,1 0 0,-7 0 0,6 0 0,1 0 0,-7 0 0,15 0 0,-15 0 0,15 0 0,-15 0 0,7 0 0,-9 0 0,-1 0 0,-5 0 0,-3 0 0,1 0 0,-6 0 0,6 0 0,-8 0 0,1 0 0,-5 0 0,-2 0 0</inkml:trace>
</inkml:ink>
</file>

<file path=ppt/ink/ink3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19-01-07T07:46:07.506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1 1 24575,'24'0'0,"-10"0"0,12 0 0,0 0 0,-11 0 0,18 0 0,-21 0 0,13 0 0,2 0 0,1 0 0,15 0 0,-15 0 0,15 0 0,-15 0 0,6 0 0,-8 0 0,0 0 0,0 0 0,0 0 0,0 0 0,0 0 0,0 0 0,0 0 0,-1 0 0,-5 0 0,4 0 0,-12 0 0,13 0 0,-13 0 0,6 0 0,-7 0 0,-1 0 0,1 0 0,0 0 0,-1 0 0,0 0 0,1 0 0,-1 0 0,1 0 0,0 0 0,6 0 0,-4 0 0,11 0 0,-12 0 0,13 0 0,-13 0 0,6 0 0,-8 0 0,1 0 0,0 0 0,0 0 0,-1 0 0,1 0 0,0 0 0,-1 0 0,-1 0 0,1 0 0,-1 0 0,-4 0 0,-1 0 0</inkml:trace>
</inkml:ink>
</file>

<file path=ppt/ink/ink3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19-01-07T07:46:12.697"/>
    </inkml:context>
    <inkml:brush xml:id="br0">
      <inkml:brushProperty name="width" value="0.3" units="cm"/>
      <inkml:brushProperty name="height" value="0.6" units="cm"/>
      <inkml:brushProperty name="color" value="#FFFC00"/>
      <inkml:brushProperty name="tip" value="rectangle"/>
      <inkml:brushProperty name="rasterOp" value="maskPen"/>
    </inkml:brush>
  </inkml:definitions>
  <inkml:trace contextRef="#ctx0" brushRef="#br0">0 9,'76'-5,"-7"1,-24 4,-8 0,16 0,-22 0,22 0,-5 0,10 0,0 0,-11 0,7 0,-15 0,17 0,-19 0,6 0,-15 0,6 0,-8 0,0 0,0 0,0 0,-1 0,1 0,-6 0,4 0,-12 0,6 0,-3 0,1 0,0 0,3 0,8 0,-1 0,8 0,-8 0,9 0,-7 0,6 0,-15 0,-1 0,-2 0,-4 0,3 0</inkml:trace>
</inkml:ink>
</file>

<file path=ppt/ink/ink3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19-01-07T07:46:14.629"/>
    </inkml:context>
    <inkml:brush xml:id="br0">
      <inkml:brushProperty name="width" value="0.3" units="cm"/>
      <inkml:brushProperty name="height" value="0.6" units="cm"/>
      <inkml:brushProperty name="color" value="#FFFC00"/>
      <inkml:brushProperty name="tip" value="rectangle"/>
      <inkml:brushProperty name="rasterOp" value="maskPen"/>
    </inkml:brush>
  </inkml:definitions>
  <inkml:trace contextRef="#ctx0" brushRef="#br0">0 11,'89'-6,"-23"2,10 4,-23 0,28 0,15 0,-21 0,21 0,-15 0,-9 0,9 0,-22 0,7 0,-8 0,-8 0,3 0,-25 0,7 0,-9 0,-7 0,5 0,-11 0,11 0,-5 0,7 0,0 0,8 0,-6 0,7 0,-9 0,0 0,0 0,-7 0,5 0,-5 0,7 0,0 0,-7 0,5 0,-11 0,11 0,-11 0,11 0,-12 0,6 0,-2 0,-4 0,3 0</inkml:trace>
</inkml:ink>
</file>

<file path=ppt/ink/ink3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19-01-07T07:46:17.441"/>
    </inkml:context>
    <inkml:brush xml:id="br0">
      <inkml:brushProperty name="width" value="0.3" units="cm"/>
      <inkml:brushProperty name="height" value="0.6" units="cm"/>
      <inkml:brushProperty name="color" value="#00F900"/>
      <inkml:brushProperty name="tip" value="rectangle"/>
      <inkml:brushProperty name="rasterOp" value="maskPen"/>
    </inkml:brush>
  </inkml:definitions>
  <inkml:trace contextRef="#ctx0" brushRef="#br0">1 11,'60'-6,"8"1,-20 5,18 0,-8 0,11 0,-10 0,7 0,-34 0,20 0,-31 0,14 0,-9 0,0 0,8 0,-6 0,15 0,-6 0,-1 0,7 0,-15 0,15 0,-15 0,16 0,-8 0,9 0,-8 0,6 0,-15 0,7 0,-10 0,1 0,-6 0,4 0,-12 0,6 0,-3 0,1 0,0 0,11 0,2 0,4 0,10 0,-15 0,6 0,-8 0,0 0,-7 0,-1 0,-3 0,-3 0,4 0</inkml:trace>
</inkml:ink>
</file>

<file path=ppt/ink/ink3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19-01-07T07:46:22.698"/>
    </inkml:context>
    <inkml:brush xml:id="br0">
      <inkml:brushProperty name="width" value="0.3" units="cm"/>
      <inkml:brushProperty name="height" value="0.6" units="cm"/>
      <inkml:brushProperty name="color" value="#00F900"/>
      <inkml:brushProperty name="tip" value="rectangle"/>
      <inkml:brushProperty name="rasterOp" value="maskPen"/>
    </inkml:brush>
  </inkml:definitions>
  <inkml:trace contextRef="#ctx0" brushRef="#br0">0 165,'50'0,"-5"0,-19 0,0 0,0 0,9 0,1 0,9 0,11 0,2 0,11 0,12 0,-9-7,22 5,-23-6,11 8,-14-8,1 7,0-15,-11 14,-2-6,-11 2,1 4,-1-5,0 7,0-7,1 6,-10-6,7 0,-15 6,16-13,-16 12,15-4,-15 6,15-7,-15 5,6-5,-8 2,0 3,0-4,-1 6,1 0,0 0,0-5,0 3,-7-3,5 5,-12 0,13 0,-13-5,6 3,-3-2,-3 4,4 0</inkml:trace>
</inkml:ink>
</file>

<file path=ppt/ink/ink3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19-01-07T07:46:26.602"/>
    </inkml:context>
    <inkml:brush xml:id="br0">
      <inkml:brushProperty name="width" value="0.3" units="cm"/>
      <inkml:brushProperty name="height" value="0.6" units="cm"/>
      <inkml:brushProperty name="color" value="#FFFC00"/>
      <inkml:brushProperty name="tip" value="rectangle"/>
      <inkml:brushProperty name="rasterOp" value="maskPen"/>
    </inkml:brush>
  </inkml:definitions>
  <inkml:trace contextRef="#ctx0" brushRef="#br0">0 1,'95'0,"-25"0,20 0,-21 0,29 0,-16 0,-24 0,8 0,-18 0,7 0,-19 0,7 0,-6 0,8 0,0 0,0 0,1 0,9 0,-7 0,18 0,-18 0,8 0,0 0,-8 0,18 0,-8 0,0 0,8 0,-18 6,-1-4,-3 5,-16-7,-1 0,-2 0,-13 0,12 0,-11 0,4 0,6 0,-10 0,10 0,-8 0,-3 0,16 0,-15 0,10 0,-1 0,-8 0,8 0,-7 0,-8 13,2 0,-9 7,0-4,0 0,0 1,0 0,0-2,-10 1,4-5,-17 6,11-7,-12 3,4-1,-6 1,7-1,-5-5,4-3,-6 2,0-4,7 3,-6-5,6 0,-7 0,0 0,0 0,0 6,0-5,0 5,0-6,0 6,7-5,-6 5,13-2,-5-3,3 8,-9-8,-2 9,-25-9,11 12,-40-3,6-1,-11 7,-9-6,8 0,1 6,13-14,5 6,27-8,-15 0,26 0,-7 0,16 0,-6 0,6 0,-7 0,0 0,0 0,0 0,0 0,7 0,-5 0,11 0,-11 0,11 0,-5 0,2 0,4 0,-7 0,3 0</inkml:trace>
</inkml:ink>
</file>

<file path=ppt/ink/ink3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19-01-07T07:46:34.215"/>
    </inkml:context>
    <inkml:brush xml:id="br0">
      <inkml:brushProperty name="width" value="0.3" units="cm"/>
      <inkml:brushProperty name="height" value="0.6" units="cm"/>
      <inkml:brushProperty name="color" value="#00F900"/>
      <inkml:brushProperty name="tip" value="rectangle"/>
      <inkml:brushProperty name="rasterOp" value="maskPen"/>
    </inkml:brush>
  </inkml:definitions>
  <inkml:trace contextRef="#ctx0" brushRef="#br0">0 0,'55'0,"-2"0,3 0,-8 0,7 0,-18 0,6 0,-15 0,6 0,1 0,-7 0,15 0,-7 0,10 0,-1 0,11 0,2 0,11 0,0 0,-1 0,-9 0,-3 0,-11 0,0 0,-8 0,-3 0,-15 0,5 0,-11 0,4 0,-1 0,-1 0,2 0,2 0,-1 0,0 0,6 0,-12 0,6 0,-2 0,-4 0,8 0,-4 0</inkml:trace>
</inkml:ink>
</file>

<file path=ppt/ink/ink4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19-01-07T07:46:37.117"/>
    </inkml:context>
    <inkml:brush xml:id="br0">
      <inkml:brushProperty name="width" value="0.3" units="cm"/>
      <inkml:brushProperty name="height" value="0.6" units="cm"/>
      <inkml:brushProperty name="color" value="#FFFC00"/>
      <inkml:brushProperty name="tip" value="rectangle"/>
      <inkml:brushProperty name="rasterOp" value="maskPen"/>
    </inkml:brush>
  </inkml:definitions>
  <inkml:trace contextRef="#ctx0" brushRef="#br0">1 0,'53'0,"-10"0,11 0,-15 0,8 0,7 0,-15 0,17 0,-1 0,-7 0,18 0,-18 0,17 0,-17 0,-1 0,-4 0,-15 0,6 0,-8 0,0 0,-7 0,5 0,-11 0,4 0,-1 0,-4 0,8 0,-5 0,1 0,3 0,-7 0,9 0,-9 0,8 0,-5 0,2 0,2 0,-7 0,10 0,-3 0,7 0,0 0,0 0,-7 0,6 0,-13 0,6 0,-8 0</inkml:trace>
</inkml:ink>
</file>

<file path=ppt/ink/ink4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19-01-07T07:46:39.351"/>
    </inkml:context>
    <inkml:brush xml:id="br0">
      <inkml:brushProperty name="width" value="0.3" units="cm"/>
      <inkml:brushProperty name="height" value="0.6" units="cm"/>
      <inkml:brushProperty name="color" value="#FFFC00"/>
      <inkml:brushProperty name="tip" value="rectangle"/>
      <inkml:brushProperty name="rasterOp" value="maskPen"/>
    </inkml:brush>
  </inkml:definitions>
  <inkml:trace contextRef="#ctx0" brushRef="#br0">1 1,'58'0,"-12"0,-3 0,-6 0,8 0,23 0,-17 0,28 0,-21 0,0 0,9 0,-20 0,9 0,-11 0,-8 0,6 0,-15 0,6 0,-8 0,0 0,-7 0,5 0,-11 0,11 0,-5 0,1 0,4 0,-5 0,7 0,0 0,-1 0,-6 0,-1 0,-2 0,-4 0,7 0,-3 0,0 0,4 0,-8 0,6 0,-2 0</inkml:trace>
</inkml:ink>
</file>

<file path=ppt/ink/ink4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19-01-07T07:46:42.146"/>
    </inkml:context>
    <inkml:brush xml:id="br0">
      <inkml:brushProperty name="width" value="0.3" units="cm"/>
      <inkml:brushProperty name="height" value="0.6" units="cm"/>
      <inkml:brushProperty name="color" value="#00F900"/>
      <inkml:brushProperty name="tip" value="rectangle"/>
      <inkml:brushProperty name="rasterOp" value="maskPen"/>
    </inkml:brush>
  </inkml:definitions>
  <inkml:trace contextRef="#ctx0" brushRef="#br0">0 1,'56'0,"-6"0,-24 0,-7 0,14 0,-18 0,26 0,-26 0,18 0,-6 0,1 0,15 0,-6 0,8 0,1 0,-10 0,7 0,-6 0,8 0,1 0,-1 0,0 0,0 0,-8 0,6 0,-6 0,-1 0,-1 0,-16 0,5 0,-11 0,11 0,-5 0,0 0,5 0,-5 0,7 0,-7 0,6 0,-6 0,7 0,-1 0,1 0,0 0,8 0,-6 0,7 0,-10 0,1 0,-7 0,6 0,-13 0,6 0,-1 0,-4 0,9 0,-10 0,11 0,-11 0,6 0,4 0,-8 0,8 0,0 0,-8 0,9 0,-6 0,-4 0,9 0,-10 0,4 0</inkml:trace>
</inkml:ink>
</file>

<file path=ppt/ink/ink4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19-01-07T07:46:49.825"/>
    </inkml:context>
    <inkml:brush xml:id="br0">
      <inkml:brushProperty name="width" value="0.3" units="cm"/>
      <inkml:brushProperty name="height" value="0.6" units="cm"/>
      <inkml:brushProperty name="color" value="#FFFC00"/>
      <inkml:brushProperty name="tip" value="rectangle"/>
      <inkml:brushProperty name="rasterOp" value="maskPen"/>
    </inkml:brush>
  </inkml:definitions>
  <inkml:trace contextRef="#ctx0" brushRef="#br0">1 77,'60'0,"-12"0,-5 0,-15 0,6 0,-8 0,-6 0,12 0,-17 0,18 0,-14 0,15 0,3 0,8 0,1 0,-1 0,0 0,0 0,0 0,1 0,-1 0,0 0,-8-12,6 10,-15-10,15 12,-15 0,6 0,1 0,-7 0,6 0,-8 0,0-6,0 5,-1-5,1 6,0 0,0 0,0 0,0-6,-7 5,5-5,-11 6,11 0,-12 0,6 0,4-6,-8 5,8-5,-6 6,-4 0,8 0,-4-5,0 4,4-4,-8 5,9 0,-5 0</inkml:trace>
</inkml:ink>
</file>

<file path=ppt/ink/ink4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19-01-07T07:46:55.815"/>
    </inkml:context>
    <inkml:brush xml:id="br0">
      <inkml:brushProperty name="width" value="0.3" units="cm"/>
      <inkml:brushProperty name="height" value="0.6" units="cm"/>
      <inkml:brushProperty name="color" value="#FFFC00"/>
      <inkml:brushProperty name="tip" value="rectangle"/>
      <inkml:brushProperty name="rasterOp" value="maskPen"/>
    </inkml:brush>
  </inkml:definitions>
  <inkml:trace contextRef="#ctx0" brushRef="#br0">1 46,'101'0,"-1"0,-3 0,-34 0,0 0,29 0,-15 0,1 0,14 0,-23 0,3 0,-14 0,-1 0,7 0,0 0,-6 0,-2 0,0 0,-1 0,42 0,-1 0,-11 0,-4 0,0 0,-10 0,-1-14,-3 11,-20-10,9 13,-11 0,-9 0,7 0,-15 0,6 0,1 0,-7 0,6 0,-8 0,0 0,8 0,3 0,0 0,6-7,-7 5,20-5,-8 7,7 0,-9 0,9 0,-7 0,-1 0,-4 0,-15 0,7 0,-9 0,-7 0,5 0,-12 0,13 0,-13 0,12 0,-11 0,11 0,-5 0,1 0,4 0,-12 0,6 0,-2 0,-4 0,7 0,-3 0</inkml:trace>
</inkml:ink>
</file>

<file path=ppt/ink/ink4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19-01-07T07:46:58.286"/>
    </inkml:context>
    <inkml:brush xml:id="br0">
      <inkml:brushProperty name="width" value="0.3" units="cm"/>
      <inkml:brushProperty name="height" value="0.6" units="cm"/>
      <inkml:brushProperty name="color" value="#00F900"/>
      <inkml:brushProperty name="tip" value="rectangle"/>
      <inkml:brushProperty name="rasterOp" value="maskPen"/>
    </inkml:brush>
  </inkml:definitions>
  <inkml:trace contextRef="#ctx0" brushRef="#br0">1 0,'82'0,"-7"0,-38 0,6 0,-15 0,15 0,-7 0,-6 0,11 0,-11 0,16 0,-1 0,-9 0,7 0,-15 0,16 0,-8 0,1 0,6 0,-6 0,8 0,0 0,0 0,-8 0,6 0,-15 0,15 0,-15 0,6 6,-8-5,-1 11,1-11,-6 5,4-6,-12 0,6 0,-3 5,-2-4,7 4,-8-5,9 0,-9 5,3-4,1 4,1-1,0-2,-2 2,1-4,0 5,0 0,-1 1,0 3,-3-8,8 4,-8-1,8-2,-8 7,3-4</inkml:trace>
</inkml:ink>
</file>

<file path=ppt/ink/ink4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19-01-07T07:47:00.804"/>
    </inkml:context>
    <inkml:brush xml:id="br0">
      <inkml:brushProperty name="width" value="0.3" units="cm"/>
      <inkml:brushProperty name="height" value="0.6" units="cm"/>
      <inkml:brushProperty name="color" value="#00F900"/>
      <inkml:brushProperty name="tip" value="rectangle"/>
      <inkml:brushProperty name="rasterOp" value="maskPen"/>
    </inkml:brush>
  </inkml:definitions>
  <inkml:trace contextRef="#ctx0" brushRef="#br0">1 1,'46'0,"9"0,-40 0,26 0,-19 0,21 0,4 0,1 0,18 0,-7 0,9 0,1 0,0 0,-11 0,8 0,-18 0,7 0,-18 0,6 0,-15 0,6 0,-8 0,0 0,0 0,-7 0,5 0,-11 0,4 0,-1 0,-4 0,8 0,-7 0,7 0,-8 0,8 0,-7 0,7 0,-8 0,9 0,-9 0,7 0,-3 0,-1 0,5 0,-8 0,15 0,-13 0,8 0,-6 0,-4 0,8 0,-4 0</inkml:trace>
</inkml:ink>
</file>

<file path=ppt/ink/ink4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19-01-07T07:47:06.086"/>
    </inkml:context>
    <inkml:brush xml:id="br0">
      <inkml:brushProperty name="width" value="0.3" units="cm"/>
      <inkml:brushProperty name="height" value="0.6" units="cm"/>
      <inkml:brushProperty name="color" value="#FFFC00"/>
      <inkml:brushProperty name="tip" value="rectangle"/>
      <inkml:brushProperty name="rasterOp" value="maskPen"/>
    </inkml:brush>
  </inkml:definitions>
  <inkml:trace contextRef="#ctx0" brushRef="#br0">0 0,'66'0,"11"0,14 0,1 0,-36 0,2 0,-2 0,-5 0,6 0,0 0,2 0,10 0,-15 0,2 0,1 0,-3 0,34 0,-34 0,0 0,17 0,11 0,-14 0,1 0,0 0,-1 0,1 0,-10 0,19 0,-16 0,8 0,-3 0,-19 0,7 0,-9 0,-1 0,0 0,0 0,0 0,0 0,11 0,-8 0,7 0,-10 0,0 0,0 0,-8 0,6 0,-7 0,1 0,6 0,4 0,1 0,7 0,-9 0,-1 0,1 0,-1 0,2 0,-2 0,-8 0,6 7,-15-6,6 6,-8-7,-7 0,6 6,-13-5,12 5,-11-6,11 0,-11 5,11-4,-12 4,6-5,-1 5,-4-3,11 4,-5-1,0-3,6 4,-6-1,0-3,-1 3,-8 0,6-4,1 9,5-4</inkml:trace>
</inkml:ink>
</file>

<file path=ppt/ink/ink4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19-01-07T07:47:11.906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0 0 24575,'10'0'0,"15"0"0,5 0 0,26 0 0,2 0 0,24 0 0,16 0-346,-48 0 1,1 0 345,47 0 0,-4 0 0,4 0 0,-10 0 0,-34 0 0,0 0 0,30 0-196,1 0 196,-4 0 0,0 0 0,-9 0 0,9 0 0,-22 0 0,-4 0 0,-9 0 0,-1 0 684,0 0-684,-8 0 203,6 0-203,-15 0 0,7 0 0,-10 0 0,1 0 0,0 0 0,-7 0 0,5 0 0,-4 0 0,6 0 0,-1 6 0,-5-5 0,4 5 0,-12-6 0,5 5 0,-7-4 0,1 4 0,0-5 0,0 0 0,-5 4 0,-1-3 0,-5 3 0</inkml:trace>
</inkml:ink>
</file>

<file path=ppt/ink/ink4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19-01-07T07:47:13.609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1 0 24575,'14'0'0,"-3"0"0,5 0 0,2 0 0,1 0 0,0 0 0,14 0 0,-12 0 0,14 0 0,-9 0 0,-1 0 0,10 0 0,1 0 0,-6 0 0,12 0 0,-12 0 0,26 0 0,-9 0 0,9 0 0,0 0 0,-8 0 0,8 0 0,-11 0 0,-9 0 0,-1 0 0,-16 0 0,5 0 0,-11 0 0,4 0 0,-6 0 0,-5 4 0,2-3 0,-7 8 0,8-7 0,-3 2 0,11-4 0,3 6 0,6-4 0,-1 3 0,1 1 0,-6-5 0,-3 5 0,-6-6 0,0 5 0,0-4 0,-1 4 0,1-5 0,-6 4 0,4-3 0,-8 7 0,4-7 0,-5 3 0</inkml:trace>
</inkml:ink>
</file>

<file path=ppt/ink/ink5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19-01-07T07:47:17.562"/>
    </inkml:context>
    <inkml:brush xml:id="br0">
      <inkml:brushProperty name="width" value="0.3" units="cm"/>
      <inkml:brushProperty name="height" value="0.6" units="cm"/>
      <inkml:brushProperty name="color" value="#00F900"/>
      <inkml:brushProperty name="tip" value="rectangle"/>
      <inkml:brushProperty name="rasterOp" value="maskPen"/>
    </inkml:brush>
  </inkml:definitions>
  <inkml:trace contextRef="#ctx0" brushRef="#br0">1 81,'55'0,"-2"0,-16 0,16 0,-3 0,9 0,7 0,-18 0,7 0,1 0,-17 0,15 0,-17 0,18 0,-7 0,8 0,-11 0,0 0,1 0,-1 0,11 0,-8 0,18 0,-8 0,11 0,-11 0,9-8,-9 6,0-12,8 12,-18-5,8 7,0-8,-8 7,18-7,-18 1,18 5,-27-4,15-1,-17 5,8-5,-9 7,-1 0,-1 0,-6 0,15 0,-6 0,-1 0,8 0,-8 0,9 0,-8 0,6 0,-15 0,15 0,-15 0,6 0,0 0,-6 0,15 0,-15 0,16 0,-8 0,9 0,-8 0,6 0,-15 0,7 0,-9 0,0 0,-1 0,-5 0,4 0,-12 0,6 0,-1 0,-4 0,9 0,-3 0,-2 0,1 0,-3 0,-3 0,9 0,-9 0,15 0,-13 0,8 0,-6 0,-4 0,8 0,-8 0,8 0,-5 0,3 0</inkml:trace>
</inkml:ink>
</file>

<file path=ppt/ink/ink5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19-01-07T07:47:32.389"/>
    </inkml:context>
    <inkml:brush xml:id="br0">
      <inkml:brushProperty name="width" value="0.3" units="cm"/>
      <inkml:brushProperty name="height" value="0.6" units="cm"/>
      <inkml:brushProperty name="color" value="#FFFC00"/>
      <inkml:brushProperty name="tip" value="rectangle"/>
      <inkml:brushProperty name="rasterOp" value="maskPen"/>
    </inkml:brush>
  </inkml:definitions>
  <inkml:trace contextRef="#ctx0" brushRef="#br0">0 1,'61'0,"7"0,-29 0,15 0,-17 0,-1 0,7 0,-15 0,15 0,-15 0,16 0,-16 0,15 0,-15 0,15 0,-15 0,6 0,-14 0,4 0,-5 0,0 0,5 0,-4 0,5 0,10 0,-7 0,6 0,-8 0,9 0,-14 0,21 0,-28 0,19 0,-20 0,11 0,-12 0,6 0,-3 0,-3 0,9 0,-9 0,8 0,-4 0,1 0,3 0,-2 0,0 0,-1 0,-1 0,-4 0,8 0,-5 0,2 0,-3 9,-3 8,-5 0,-1 4,0-3,-3-6,4 12,-6-11,0 11,0-11,0 4,0-1,0-4,-14 3,-6-9,-3-1,-6-5,10 0,-16 7,-2-5,-8 4,-1-6,-9 0,7 0,-8 0,0 0,8 0,-8 0,11 0,-1 0,1 0,-1 0,9 0,-6 0,6 0,-8 0,8 0,-6 0,15 0,-7 0,9 0,7 0,-6 0,13 0,-6 0,0 0,7 0,-11 0,7 0,0-4,2-1</inkml:trace>
</inkml:ink>
</file>

<file path=ppt/ink/ink5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19-01-07T07:47:39.008"/>
    </inkml:context>
    <inkml:brush xml:id="br0">
      <inkml:brushProperty name="width" value="0.3" units="cm"/>
      <inkml:brushProperty name="height" value="0.6" units="cm"/>
      <inkml:brushProperty name="color" value="#00F900"/>
      <inkml:brushProperty name="tip" value="rectangle"/>
      <inkml:brushProperty name="rasterOp" value="maskPen"/>
    </inkml:brush>
  </inkml:definitions>
  <inkml:trace contextRef="#ctx0" brushRef="#br0">1 1,'78'0,"-20"0,6 0,-14 0,8 0,-2 0,-19 0,-3 0,-8 0,-7 0,5 0,-4 0,-1 0,-2 0,-1 0,3 0,-2 0,7 0,-11 0,11 0,-5 0,7 0,-7 0,5 0,4 0,0 0,7 0,-16 0,5 0,-5 6,7-5,-7 5,6 0,-6-5,7 5,8 0,-6-4,7 5,-9-2,-1-3,1 4,0-6,0 0,-7 0,-1 0,-1 5,-4-3,9 4,-15 7,3-1,-10 9,5-6,-4 11,10-5,-4 14,0-10,5 10,-4-7,0 6,2-14,-8 4,2-12,1 6,-4-3,4-3,-5 8,-19-13,9 1,-15-8,8 0,4 5,-11-4,11 4,-20-5,12 0,-23 0,8 0,-10 0,1 0,-11 0,8 0,-18 0,18 0,-8 0,11 0,-1 0,1-7,0 5,-1-11,1 4,8-5,-6-1,15 8,-7-6,9 6,7 0,1-4,7 10,-5-9,5 5,-5-6,1 2,4 4,-9-4,9 7,-12-3,4 5,-7 0,6-4,3 2,6-3,-5 5,0 0</inkml:trace>
</inkml:ink>
</file>

<file path=ppt/ink/ink5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19-01-07T07:47:50.184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1 214 24575,'63'0'0,"21"0"0,-22 0 0,6 0-1790,14 0 1,3 0 1789,-1 0 0,0 0-747,7 0 0,1 0 747,-1 0 0,1 0 0,1 0 0,1 0 0,-1 0 0,2 0-361,-22 0 1,2 0 0,-3 0 360,15 0 0,1 0 0,-16 0 0,2 0 0,-1 0 0,22 0 0,-2 0 0,-24 0 0,2 0 0,-5 0 0,6 0 0,1 0 0,4 0 0,5 0 0,-9 0-542,-19 0 1,-1 0 541,12 0 0,6 0 0,-5 0 0,-8 0 0,-2 0 0,16 0 0,1 0 0,-6 1 0,-1-2 0,7-4 0,-1 0 0,-8 5 0,1-2 0,17-8 0,-1-1 0,-25 10 0,-1-1 381,16-7 1,0-2-382,27-1 0,-41 7 0,1-1 0,6-3 0,0-1 0,-6 4 0,-1 1 0,6 0 0,-1-2 0,-5-2 0,0 0 0,0 8 0,0 0 0,6-3 0,-2-2 0,-11 2 0,0 0 0,13 3 0,0 0 0,-13-4 0,0 1 0,5 4 0,1 0 0,40-8 0,1 6 0,0-7 0,-1 9 0,-40 0 0,-1 0 0,-5 0 0,1 0 0,19-5 0,1-1 395,-12 5 1,1 0-396,12-5 0,1 1 0,-9 5 0,0 0 0,9 0 0,-1 0 0,-12 0 0,-2 0 0,13 0 0,0 0 0,-6 0 0,0 0 0,1 0 0,0 0 0,8 0 0,-2 0 0,-15 0 0,0 0 0,6 0 0,-1 0 0,-4 0 0,-1 0 0,0 0 0,0 0 0,6 0 0,-1 0 1665,37 0-1665,-37 0 0,1 0 0,-6 0 0,-1 0 0,1 0 0,1 0 0,-3 0 0,1 0 0,-1 0 0,0 0 0,-5 0 0,0 0 0,6 0 0,-2 0 1177,31 0-1177,8 0 0,-8 0 0,-1 0 0,10 0 0,-22 0 0,21 0 0,-8 0 0,11 0 109,1 0-109,0 0 0,-1 0 0,1 0 0,-13 0 0,10 0 0,-23 0 0,23 0 1132,-22 0-1132,-1 0 717,-5 0-717,-8 0 187,1 7-187,7-5 683,-8 4-683,1 1 13,-4-5-13,-9 4 0,-1-6 0,-8 6 0,-3-5 0,-8 5 0,-7-1 0,-1-4 0,-8 4 0,1-5 0,0 0 0,-5 5 0,-1-4 0,-5 4 0</inkml:trace>
</inkml:ink>
</file>

<file path=ppt/ink/ink5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19-01-07T07:47:55.597"/>
    </inkml:context>
    <inkml:brush xml:id="br0">
      <inkml:brushProperty name="width" value="0.3" units="cm"/>
      <inkml:brushProperty name="height" value="0.6" units="cm"/>
      <inkml:brushProperty name="color" value="#FFFC00"/>
      <inkml:brushProperty name="tip" value="rectangle"/>
      <inkml:brushProperty name="rasterOp" value="maskPen"/>
    </inkml:brush>
  </inkml:definitions>
  <inkml:trace contextRef="#ctx0" brushRef="#br0">1 0,'66'0,"-18"0,6 0,-26 0,6 0,-15 0,6 0,-13 0,6 0,-3 0,1 0,0 0,3 0,-1 0,6 0,11 0,1 0,10 0,-1 0,-9 0,8 0,-8 0,1 0,-3 0,-8 0,0 0,-7 0,6 0,-13 0,6 0,-1 0,-4 0,9 0,-10 0,7 0,-3 0,7 0,1 0,2 0,0 0,0 0,0 0,-7 0,-2 0,1 0,-6 0,10 0,-7 4,1-3,3 3,0 2,5-5,-5 5,5 0,-11-5,4 5,-1-6,-4 5,4 1</inkml:trace>
</inkml:ink>
</file>

<file path=ppt/ink/ink5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19-01-07T07:47:57.920"/>
    </inkml:context>
    <inkml:brush xml:id="br0">
      <inkml:brushProperty name="width" value="0.3" units="cm"/>
      <inkml:brushProperty name="height" value="0.6" units="cm"/>
      <inkml:brushProperty name="color" value="#FFFC00"/>
      <inkml:brushProperty name="tip" value="rectangle"/>
      <inkml:brushProperty name="rasterOp" value="maskPen"/>
    </inkml:brush>
  </inkml:definitions>
  <inkml:trace contextRef="#ctx0" brushRef="#br0">0 0,'61'0,"-3"0,-12 0,9 0,-7 0,8 0,-11 0,1 0,-1 0,0 0,-15 0,11 0,-11 0,7 0,-3 0,-8 0,0 0,9 0,1 0,10 0,-10 0,7 0,-6 0,0 0,-3 0,-15 0,-1 0,-3 0,-3 0,8 0,-4 0,0 5,0 1,1 6,2-6,1 4,-3-8,-6 7,4-3,-7 9,1 0,-9 0,0 4,0-8,0 9,0-4,-20-5,4-1,-27-10,6 0,-19 0,-2 0,-11 0,-12 0,9 7,-9-5,23 12,2-12,10 5,10-7,1 0,16 5,1-4,2 4,4-5,-3 0</inkml:trace>
</inkml:ink>
</file>

<file path=ppt/ink/ink5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19-01-07T07:48:02.013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1 27 24575,'9'0'0,"1"0"0,8 0 0,-6 0 0,21 0 0,-11 0 0,12 0 0,-8 0 0,0 0 0,8 0 0,-6 0 0,7 0 0,-9 0 0,0 0 0,-1 0 0,1 0 0,0 0 0,0 0 0,0 0 0,0 0 0,-1 0 0,-5 0 0,4 0 0,-5 0 0,7-12 0,0 10 0,-7-10 0,5 12 0,-11 0 0,11 0 0,-12 0 0,12 0 0,-11 0 0,4 0 0,-6 0 0,0 0 0,0 0 0,6 0 0,-4 0 0,4 0 0,-6 0 0,0 0 0,7 0 0,-6 0 0,6 0 0,-7 0 0,-1 0 0,1 0 0,-6 0 0,0 0 0</inkml:trace>
</inkml:ink>
</file>

<file path=ppt/ink/ink5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19-01-07T07:48:06.357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0 55 24575,'27'0'0,"-1"0"0,0 0 0,-1 0 0,1 0 0,0 0 0,9 0 0,1 0 0,1 0 0,-3 0 0,1 0 0,-7 0 0,15 0 0,-15 0 0,7 0 0,-1 0 0,-6 0 0,7 0 0,-9-6 0,-1 5 0,1-5 0,9 6 0,-7 0 0,6 0 0,1 0 0,-7-6 0,15 5 0,-15-5 0,7 6 0,-10 0 0,1 0 0,0 0 0,0 0 0,0-6 0,0 5 0,0-5 0,0 6 0,8 0 0,-6 0 0,15-7 0,-15 5 0,7-4 0,-9 6 0,-1 0 0,1 0 0,0 0 0,0 0 0,0 0 0,0 0 0,0 0 0,0 0 0,8 0 0,-6 0 0,7 0 0,-10 0 0,1 0 0,0 0 0,0 0 0,-7 0 0,5 0 0,-5 0 0,1 0 0,4 0 0,-12 0 0,13 0 0,-13 0 0,6 0 0,-7 0 0,6 0 0,-4 0 0,4 0 0,1 0 0,-6 0 0,6 0 0,-1 0 0,-4 0 0,4 0 0,-6 0 0,0 0 0,-1 0 0,1 0 0,0 0 0,-1 0 0,1 0 0,-6 0 0,-1 0 0</inkml:trace>
</inkml:ink>
</file>

<file path=ppt/ink/ink5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19-01-07T07:48:10.424"/>
    </inkml:context>
    <inkml:brush xml:id="br0">
      <inkml:brushProperty name="width" value="0.3" units="cm"/>
      <inkml:brushProperty name="height" value="0.6" units="cm"/>
      <inkml:brushProperty name="color" value="#00F900"/>
      <inkml:brushProperty name="tip" value="rectangle"/>
      <inkml:brushProperty name="rasterOp" value="maskPen"/>
    </inkml:brush>
  </inkml:definitions>
  <inkml:trace contextRef="#ctx0" brushRef="#br0">1 1,'48'0,"3"0,-14 0,19 0,-9 0,20 0,-28 0,25 0,-25 0,27 0,-7 0,10 0,-1 0,1 0,0 0,-11 0,-2 0,-11 0,-8 0,-2 0,-1 0,-6 0,6 0,1 0,-7 0,6 0,-8 0,0 0,0 0,-7 0,-1 0,-1 0,-4 0,9 4,-10-2,4 7,1-8,-4 4,11 1,-12-5,6 5,-2-6,-5 5,5 1</inkml:trace>
</inkml:ink>
</file>

<file path=ppt/ink/ink5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19-01-07T07:48:27.202"/>
    </inkml:context>
    <inkml:brush xml:id="br0">
      <inkml:brushProperty name="width" value="0.3" units="cm"/>
      <inkml:brushProperty name="height" value="0.6" units="cm"/>
      <inkml:brushProperty name="color" value="#FFFC00"/>
      <inkml:brushProperty name="tip" value="rectangle"/>
      <inkml:brushProperty name="rasterOp" value="maskPen"/>
    </inkml:brush>
  </inkml:definitions>
  <inkml:trace contextRef="#ctx0" brushRef="#br0">1 215,'125'0,"-62"0,0 0,0 0,3 0,25 0,1 0,-13 0,-1 0,8 0,0 0,-7-5,-2-1,-9 0,-1-1,8 0,-1 1,-14 0,-2 1,-2 1,-4 0,20 2,-10-7,-8 9,-18 0,20 0,-8 0,18 0,-7 0,9 0,1-15,0 11,0-12,-11 16,9 0,-9 0,11 0,-11 0,21-8,-18 6,20-7,-12 1,0-1,0-1,-1 2,-9 2,7 4,-18-5,7 7,-10-7,-8 6,6-6,-7 7,1 0,-2 0,-1 0,3 0,-1 0,7-7,-6 5,8-4,0 6,-8 0,-2 0,-10 0,1 0,0 0,-7 0,-1 0,-1 0,-4 0,16-6,-15 4,15-3,-10 5,0 0,5 0,-11 0,4 0,-1 0,1 0</inkml:trace>
</inkml:ink>
</file>

<file path=ppt/ink/ink6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19-01-07T07:48:27.202"/>
    </inkml:context>
    <inkml:brush xml:id="br0">
      <inkml:brushProperty name="width" value="0.3" units="cm"/>
      <inkml:brushProperty name="height" value="0.6" units="cm"/>
      <inkml:brushProperty name="color" value="#FFFC00"/>
      <inkml:brushProperty name="tip" value="rectangle"/>
      <inkml:brushProperty name="rasterOp" value="maskPen"/>
    </inkml:brush>
  </inkml:definitions>
  <inkml:trace contextRef="#ctx0" brushRef="#br0">1 215,'125'0,"-62"0,0 0,0 0,3 0,25 0,1 0,-13 0,-1 0,8 0,0 0,-7-5,-2-1,-9 0,-1-1,8 0,-1 1,-14 0,-2 1,-2 1,-4 0,20 2,-10-7,-8 9,-18 0,20 0,-8 0,18 0,-7 0,9 0,1-15,0 11,0-12,-11 16,9 0,-9 0,11 0,-11 0,21-8,-18 6,20-7,-12 1,0-1,0-1,-1 2,-9 2,7 4,-18-5,7 7,-10-7,-8 6,6-6,-7 7,1 0,-2 0,-1 0,3 0,-1 0,7-7,-6 5,8-4,0 6,-8 0,-2 0,-10 0,1 0,0 0,-7 0,-1 0,-1 0,-4 0,16-6,-15 4,15-3,-10 5,0 0,5 0,-11 0,4 0,-1 0,1 0</inkml:trace>
</inkml:ink>
</file>

<file path=ppt/ink/ink6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19-01-07T07:48:38.027"/>
    </inkml:context>
    <inkml:brush xml:id="br0">
      <inkml:brushProperty name="width" value="0.3" units="cm"/>
      <inkml:brushProperty name="height" value="0.6" units="cm"/>
      <inkml:brushProperty name="color" value="#00F900"/>
      <inkml:brushProperty name="tip" value="rectangle"/>
      <inkml:brushProperty name="rasterOp" value="maskPen"/>
    </inkml:brush>
  </inkml:definitions>
  <inkml:trace contextRef="#ctx0" brushRef="#br0">0 0,'66'0,"0"0,3 0,12 0,-9 0,9 0,-1 0,-8 0,8 0,2 0,2 0,0 0,10 0,-10 0,0 0,-3 0,-12 0,0 0,0 0,-11 0,-2 0,-11 0,0 0,0 0,1 0,-1 0,-8 0,6 0,-15 0,6 0,-8 0,-7 0,6 0,-6 0,0 0,5 0,-5 0,0 0,6 0,-13 5,6-4,-3 4,-3-5,4 0</inkml:trace>
</inkml:ink>
</file>

<file path=ppt/ink/ink6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19-01-07T07:48:43.659"/>
    </inkml:context>
    <inkml:brush xml:id="br0">
      <inkml:brushProperty name="width" value="0.3" units="cm"/>
      <inkml:brushProperty name="height" value="0.6" units="cm"/>
      <inkml:brushProperty name="color" value="#FFFC00"/>
      <inkml:brushProperty name="tip" value="rectangle"/>
      <inkml:brushProperty name="rasterOp" value="maskPen"/>
    </inkml:brush>
  </inkml:definitions>
  <inkml:trace contextRef="#ctx0" brushRef="#br0">0 1,'74'0,"-1"0,-15 0,20 0,-4 0,9 0,-1 0,-1 0,-9 0,-1 0,-16 0,-9 0,-1 0,0 0,-8 0,-3 0,1 0,-7 0,6 0,-8 0,-7 0,6 0,-6 0,7 0,0 0,-1 0,1 0,0 0,9 0,-7 0,6 5,-8-3,-7 3,5 1,-5-4,1 3,4-5,-12 5,13-4,-13 4,12-5,-11 0,11 0,-5 6,7-5,9 5,-7-6,6 0,1 0,-7 0,15 0,-15 0,6 0,0 0,-12 0,11 0,-21 0,6 0,-3 5,-3-4,-1 21,-6-13,-5 14,0-8,0-3,0 9,0-9,0 8,0-4,0 4</inkml:trace>
</inkml:ink>
</file>

<file path=ppt/ink/ink6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19-01-07T07:48:38.027"/>
    </inkml:context>
    <inkml:brush xml:id="br0">
      <inkml:brushProperty name="width" value="0.3" units="cm"/>
      <inkml:brushProperty name="height" value="0.6" units="cm"/>
      <inkml:brushProperty name="color" value="#00F900"/>
      <inkml:brushProperty name="tip" value="rectangle"/>
      <inkml:brushProperty name="rasterOp" value="maskPen"/>
    </inkml:brush>
  </inkml:definitions>
  <inkml:trace contextRef="#ctx0" brushRef="#br0">0 0,'66'0,"0"0,3 0,12 0,-9 0,9 0,-1 0,-8 0,8 0,2 0,2 0,0 0,10 0,-10 0,0 0,-3 0,-12 0,0 0,0 0,-11 0,-2 0,-11 0,0 0,0 0,1 0,-1 0,-8 0,6 0,-15 0,6 0,-8 0,-7 0,6 0,-6 0,0 0,5 0,-5 0,0 0,6 0,-13 5,6-4,-3 4,-3-5,4 0</inkml:trace>
</inkml:ink>
</file>

<file path=ppt/ink/ink6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19-01-07T07:48:43.659"/>
    </inkml:context>
    <inkml:brush xml:id="br0">
      <inkml:brushProperty name="width" value="0.3" units="cm"/>
      <inkml:brushProperty name="height" value="0.6" units="cm"/>
      <inkml:brushProperty name="color" value="#FFFC00"/>
      <inkml:brushProperty name="tip" value="rectangle"/>
      <inkml:brushProperty name="rasterOp" value="maskPen"/>
    </inkml:brush>
  </inkml:definitions>
  <inkml:trace contextRef="#ctx0" brushRef="#br0">0 1,'74'0,"-1"0,-15 0,20 0,-4 0,9 0,-1 0,-1 0,-9 0,-1 0,-16 0,-9 0,-1 0,0 0,-8 0,-3 0,1 0,-7 0,6 0,-8 0,-7 0,6 0,-6 0,7 0,0 0,-1 0,1 0,0 0,9 0,-7 0,6 5,-8-3,-7 3,5 1,-5-4,1 3,4-5,-12 5,13-4,-13 4,12-5,-11 0,11 0,-5 6,7-5,9 5,-7-6,6 0,1 0,-7 0,15 0,-15 0,6 0,0 0,-12 0,11 0,-21 0,6 0,-3 5,-3-4,-1 21,-6-13,-5 14,0-8,0-3,0 9,0-9,0 8,0-4,0 4</inkml:trace>
</inkml:ink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Isosceles Triangle 30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4415CF-4223-4081-86AD-302698CA5B4D}" type="datetimeFigureOut">
              <a:rPr lang="en-GB" smtClean="0"/>
              <a:t>07/01/2019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59EEE6-6AB5-401D-A565-B05AF96BABC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882879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4415CF-4223-4081-86AD-302698CA5B4D}" type="datetimeFigureOut">
              <a:rPr lang="en-GB" smtClean="0"/>
              <a:t>07/01/2019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59EEE6-6AB5-401D-A565-B05AF96BABC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59878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4415CF-4223-4081-86AD-302698CA5B4D}" type="datetimeFigureOut">
              <a:rPr lang="en-GB" smtClean="0"/>
              <a:t>07/01/2019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59EEE6-6AB5-401D-A565-B05AF96BABC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3788333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4415CF-4223-4081-86AD-302698CA5B4D}" type="datetimeFigureOut">
              <a:rPr lang="en-GB" smtClean="0"/>
              <a:t>07/01/2019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59EEE6-6AB5-401D-A565-B05AF96BABC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612653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4415CF-4223-4081-86AD-302698CA5B4D}" type="datetimeFigureOut">
              <a:rPr lang="en-GB" smtClean="0"/>
              <a:t>07/01/2019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59EEE6-6AB5-401D-A565-B05AF96BABC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9759326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4415CF-4223-4081-86AD-302698CA5B4D}" type="datetimeFigureOut">
              <a:rPr lang="en-GB" smtClean="0"/>
              <a:t>07/01/2019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59EEE6-6AB5-401D-A565-B05AF96BABC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7438190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4415CF-4223-4081-86AD-302698CA5B4D}" type="datetimeFigureOut">
              <a:rPr lang="en-GB" smtClean="0"/>
              <a:t>07/01/2019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59EEE6-6AB5-401D-A565-B05AF96BABC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8641835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4415CF-4223-4081-86AD-302698CA5B4D}" type="datetimeFigureOut">
              <a:rPr lang="en-GB" smtClean="0"/>
              <a:t>07/01/2019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59EEE6-6AB5-401D-A565-B05AF96BABC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0559229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4415CF-4223-4081-86AD-302698CA5B4D}" type="datetimeFigureOut">
              <a:rPr lang="en-GB" smtClean="0"/>
              <a:t>07/01/2019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59EEE6-6AB5-401D-A565-B05AF96BABC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896472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4415CF-4223-4081-86AD-302698CA5B4D}" type="datetimeFigureOut">
              <a:rPr lang="en-GB" smtClean="0"/>
              <a:t>07/01/2019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59EEE6-6AB5-401D-A565-B05AF96BABC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026225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4415CF-4223-4081-86AD-302698CA5B4D}" type="datetimeFigureOut">
              <a:rPr lang="en-GB" smtClean="0"/>
              <a:t>07/01/2019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59EEE6-6AB5-401D-A565-B05AF96BABCF}" type="slidenum">
              <a:rPr lang="en-GB" smtClean="0"/>
              <a:t>‹#›</a:t>
            </a:fld>
            <a:endParaRPr lang="en-GB"/>
          </a:p>
        </p:txBody>
      </p:sp>
      <p:sp>
        <p:nvSpPr>
          <p:cNvPr id="20" name="TextBox 19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</a:rPr>
              <a:t>”</a:t>
            </a:r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162419687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4415CF-4223-4081-86AD-302698CA5B4D}" type="datetimeFigureOut">
              <a:rPr lang="en-GB" smtClean="0"/>
              <a:t>07/01/2019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59EEE6-6AB5-401D-A565-B05AF96BABC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6552722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4415CF-4223-4081-86AD-302698CA5B4D}" type="datetimeFigureOut">
              <a:rPr lang="en-GB" smtClean="0"/>
              <a:t>07/01/2019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59EEE6-6AB5-401D-A565-B05AF96BABCF}" type="slidenum">
              <a:rPr lang="en-GB" smtClean="0"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4424907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4415CF-4223-4081-86AD-302698CA5B4D}" type="datetimeFigureOut">
              <a:rPr lang="en-GB" smtClean="0"/>
              <a:t>07/01/2019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59EEE6-6AB5-401D-A565-B05AF96BABC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8210468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4415CF-4223-4081-86AD-302698CA5B4D}" type="datetimeFigureOut">
              <a:rPr lang="en-GB" smtClean="0"/>
              <a:t>07/01/2019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59EEE6-6AB5-401D-A565-B05AF96BABC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17029642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4415CF-4223-4081-86AD-302698CA5B4D}" type="datetimeFigureOut">
              <a:rPr lang="en-GB" smtClean="0"/>
              <a:t>07/01/2019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59EEE6-6AB5-401D-A565-B05AF96BABC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9946020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A4415CF-4223-4081-86AD-302698CA5B4D}" type="datetimeFigureOut">
              <a:rPr lang="en-GB" smtClean="0"/>
              <a:t>07/01/2019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B959EEE6-6AB5-401D-A565-B05AF96BABC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0358901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comments" Target="../comments/comment1.xm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5.png"/><Relationship Id="rId13" Type="http://schemas.openxmlformats.org/officeDocument/2006/relationships/hyperlink" Target="https://baike.baidu.com/item/&#21253;&#25324;/4488155" TargetMode="External"/><Relationship Id="rId3" Type="http://schemas.openxmlformats.org/officeDocument/2006/relationships/customXml" Target="../ink/ink1.xml"/><Relationship Id="rId7" Type="http://schemas.openxmlformats.org/officeDocument/2006/relationships/customXml" Target="../ink/ink3.xml"/><Relationship Id="rId12" Type="http://schemas.openxmlformats.org/officeDocument/2006/relationships/image" Target="../media/image7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.png"/><Relationship Id="rId11" Type="http://schemas.openxmlformats.org/officeDocument/2006/relationships/customXml" Target="../ink/ink5.xml"/><Relationship Id="rId5" Type="http://schemas.openxmlformats.org/officeDocument/2006/relationships/customXml" Target="../ink/ink2.xml"/><Relationship Id="rId10" Type="http://schemas.openxmlformats.org/officeDocument/2006/relationships/image" Target="../media/image6.png"/><Relationship Id="rId4" Type="http://schemas.openxmlformats.org/officeDocument/2006/relationships/image" Target="../media/image3.png"/><Relationship Id="rId9" Type="http://schemas.openxmlformats.org/officeDocument/2006/relationships/customXml" Target="../ink/ink4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png"/><Relationship Id="rId13" Type="http://schemas.openxmlformats.org/officeDocument/2006/relationships/customXml" Target="../ink/ink11.xml"/><Relationship Id="rId18" Type="http://schemas.openxmlformats.org/officeDocument/2006/relationships/image" Target="../media/image16.png"/><Relationship Id="rId3" Type="http://schemas.openxmlformats.org/officeDocument/2006/relationships/customXml" Target="../ink/ink6.xml"/><Relationship Id="rId7" Type="http://schemas.openxmlformats.org/officeDocument/2006/relationships/customXml" Target="../ink/ink8.xml"/><Relationship Id="rId12" Type="http://schemas.openxmlformats.org/officeDocument/2006/relationships/image" Target="../media/image13.png"/><Relationship Id="rId17" Type="http://schemas.openxmlformats.org/officeDocument/2006/relationships/customXml" Target="../ink/ink13.xml"/><Relationship Id="rId2" Type="http://schemas.openxmlformats.org/officeDocument/2006/relationships/image" Target="../media/image8.png"/><Relationship Id="rId16" Type="http://schemas.openxmlformats.org/officeDocument/2006/relationships/image" Target="../media/image15.png"/><Relationship Id="rId20" Type="http://schemas.openxmlformats.org/officeDocument/2006/relationships/image" Target="../media/image17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0.png"/><Relationship Id="rId11" Type="http://schemas.openxmlformats.org/officeDocument/2006/relationships/customXml" Target="../ink/ink10.xml"/><Relationship Id="rId5" Type="http://schemas.openxmlformats.org/officeDocument/2006/relationships/customXml" Target="../ink/ink7.xml"/><Relationship Id="rId15" Type="http://schemas.openxmlformats.org/officeDocument/2006/relationships/customXml" Target="../ink/ink12.xml"/><Relationship Id="rId10" Type="http://schemas.openxmlformats.org/officeDocument/2006/relationships/image" Target="../media/image12.png"/><Relationship Id="rId19" Type="http://schemas.openxmlformats.org/officeDocument/2006/relationships/customXml" Target="../ink/ink14.xml"/><Relationship Id="rId4" Type="http://schemas.openxmlformats.org/officeDocument/2006/relationships/image" Target="../media/image9.png"/><Relationship Id="rId9" Type="http://schemas.openxmlformats.org/officeDocument/2006/relationships/customXml" Target="../ink/ink9.xml"/><Relationship Id="rId14" Type="http://schemas.openxmlformats.org/officeDocument/2006/relationships/image" Target="../media/image14.pn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png"/><Relationship Id="rId13" Type="http://schemas.openxmlformats.org/officeDocument/2006/relationships/customXml" Target="../ink/ink20.xml"/><Relationship Id="rId18" Type="http://schemas.openxmlformats.org/officeDocument/2006/relationships/image" Target="../media/image21.emf"/><Relationship Id="rId26" Type="http://schemas.openxmlformats.org/officeDocument/2006/relationships/image" Target="../media/image25.emf"/><Relationship Id="rId3" Type="http://schemas.openxmlformats.org/officeDocument/2006/relationships/customXml" Target="../ink/ink15.xml"/><Relationship Id="rId21" Type="http://schemas.openxmlformats.org/officeDocument/2006/relationships/customXml" Target="../ink/ink24.xml"/><Relationship Id="rId34" Type="http://schemas.openxmlformats.org/officeDocument/2006/relationships/image" Target="../media/image29.emf"/><Relationship Id="rId7" Type="http://schemas.openxmlformats.org/officeDocument/2006/relationships/customXml" Target="../ink/ink17.xml"/><Relationship Id="rId12" Type="http://schemas.openxmlformats.org/officeDocument/2006/relationships/image" Target="../media/image23.png"/><Relationship Id="rId17" Type="http://schemas.openxmlformats.org/officeDocument/2006/relationships/customXml" Target="../ink/ink22.xml"/><Relationship Id="rId25" Type="http://schemas.openxmlformats.org/officeDocument/2006/relationships/customXml" Target="../ink/ink26.xml"/><Relationship Id="rId33" Type="http://schemas.openxmlformats.org/officeDocument/2006/relationships/customXml" Target="../ink/ink30.xml"/><Relationship Id="rId2" Type="http://schemas.openxmlformats.org/officeDocument/2006/relationships/image" Target="../media/image18.png"/><Relationship Id="rId16" Type="http://schemas.openxmlformats.org/officeDocument/2006/relationships/image" Target="../media/image25.png"/><Relationship Id="rId20" Type="http://schemas.openxmlformats.org/officeDocument/2006/relationships/image" Target="../media/image22.emf"/><Relationship Id="rId29" Type="http://schemas.openxmlformats.org/officeDocument/2006/relationships/customXml" Target="../ink/ink28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0.emf"/><Relationship Id="rId11" Type="http://schemas.openxmlformats.org/officeDocument/2006/relationships/customXml" Target="../ink/ink19.xml"/><Relationship Id="rId24" Type="http://schemas.openxmlformats.org/officeDocument/2006/relationships/image" Target="../media/image24.emf"/><Relationship Id="rId32" Type="http://schemas.openxmlformats.org/officeDocument/2006/relationships/image" Target="../media/image28.emf"/><Relationship Id="rId5" Type="http://schemas.openxmlformats.org/officeDocument/2006/relationships/customXml" Target="../ink/ink16.xml"/><Relationship Id="rId15" Type="http://schemas.openxmlformats.org/officeDocument/2006/relationships/customXml" Target="../ink/ink21.xml"/><Relationship Id="rId23" Type="http://schemas.openxmlformats.org/officeDocument/2006/relationships/customXml" Target="../ink/ink25.xml"/><Relationship Id="rId28" Type="http://schemas.openxmlformats.org/officeDocument/2006/relationships/image" Target="../media/image26.emf"/><Relationship Id="rId36" Type="http://schemas.openxmlformats.org/officeDocument/2006/relationships/image" Target="../media/image30.emf"/><Relationship Id="rId10" Type="http://schemas.openxmlformats.org/officeDocument/2006/relationships/image" Target="../media/image22.png"/><Relationship Id="rId19" Type="http://schemas.openxmlformats.org/officeDocument/2006/relationships/customXml" Target="../ink/ink23.xml"/><Relationship Id="rId31" Type="http://schemas.openxmlformats.org/officeDocument/2006/relationships/customXml" Target="../ink/ink29.xml"/><Relationship Id="rId4" Type="http://schemas.openxmlformats.org/officeDocument/2006/relationships/image" Target="../media/image19.emf"/><Relationship Id="rId9" Type="http://schemas.openxmlformats.org/officeDocument/2006/relationships/customXml" Target="../ink/ink18.xml"/><Relationship Id="rId14" Type="http://schemas.openxmlformats.org/officeDocument/2006/relationships/image" Target="../media/image24.png"/><Relationship Id="rId22" Type="http://schemas.openxmlformats.org/officeDocument/2006/relationships/image" Target="../media/image23.emf"/><Relationship Id="rId27" Type="http://schemas.openxmlformats.org/officeDocument/2006/relationships/customXml" Target="../ink/ink27.xml"/><Relationship Id="rId30" Type="http://schemas.openxmlformats.org/officeDocument/2006/relationships/image" Target="../media/image27.emf"/><Relationship Id="rId35" Type="http://schemas.openxmlformats.org/officeDocument/2006/relationships/customXml" Target="../ink/ink31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39.png"/><Relationship Id="rId13" Type="http://schemas.openxmlformats.org/officeDocument/2006/relationships/customXml" Target="../ink/ink37.xml"/><Relationship Id="rId18" Type="http://schemas.openxmlformats.org/officeDocument/2006/relationships/image" Target="../media/image44.png"/><Relationship Id="rId3" Type="http://schemas.openxmlformats.org/officeDocument/2006/relationships/customXml" Target="../ink/ink32.xml"/><Relationship Id="rId21" Type="http://schemas.openxmlformats.org/officeDocument/2006/relationships/customXml" Target="../ink/ink41.xml"/><Relationship Id="rId7" Type="http://schemas.openxmlformats.org/officeDocument/2006/relationships/customXml" Target="../ink/ink34.xml"/><Relationship Id="rId12" Type="http://schemas.openxmlformats.org/officeDocument/2006/relationships/image" Target="../media/image41.png"/><Relationship Id="rId17" Type="http://schemas.openxmlformats.org/officeDocument/2006/relationships/customXml" Target="../ink/ink39.xml"/><Relationship Id="rId2" Type="http://schemas.openxmlformats.org/officeDocument/2006/relationships/image" Target="../media/image19.png"/><Relationship Id="rId16" Type="http://schemas.openxmlformats.org/officeDocument/2006/relationships/image" Target="../media/image43.png"/><Relationship Id="rId20" Type="http://schemas.openxmlformats.org/officeDocument/2006/relationships/image" Target="../media/image45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8.png"/><Relationship Id="rId11" Type="http://schemas.openxmlformats.org/officeDocument/2006/relationships/customXml" Target="../ink/ink36.xml"/><Relationship Id="rId24" Type="http://schemas.openxmlformats.org/officeDocument/2006/relationships/image" Target="../media/image47.png"/><Relationship Id="rId5" Type="http://schemas.openxmlformats.org/officeDocument/2006/relationships/customXml" Target="../ink/ink33.xml"/><Relationship Id="rId15" Type="http://schemas.openxmlformats.org/officeDocument/2006/relationships/customXml" Target="../ink/ink38.xml"/><Relationship Id="rId23" Type="http://schemas.openxmlformats.org/officeDocument/2006/relationships/customXml" Target="../ink/ink42.xml"/><Relationship Id="rId10" Type="http://schemas.openxmlformats.org/officeDocument/2006/relationships/image" Target="../media/image40.png"/><Relationship Id="rId19" Type="http://schemas.openxmlformats.org/officeDocument/2006/relationships/customXml" Target="../ink/ink40.xml"/><Relationship Id="rId4" Type="http://schemas.openxmlformats.org/officeDocument/2006/relationships/image" Target="../media/image37.png"/><Relationship Id="rId9" Type="http://schemas.openxmlformats.org/officeDocument/2006/relationships/customXml" Target="../ink/ink35.xml"/><Relationship Id="rId14" Type="http://schemas.openxmlformats.org/officeDocument/2006/relationships/image" Target="../media/image42.png"/><Relationship Id="rId22" Type="http://schemas.openxmlformats.org/officeDocument/2006/relationships/image" Target="../media/image46.pn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51.png"/><Relationship Id="rId13" Type="http://schemas.openxmlformats.org/officeDocument/2006/relationships/customXml" Target="../ink/ink48.xml"/><Relationship Id="rId18" Type="http://schemas.openxmlformats.org/officeDocument/2006/relationships/image" Target="../media/image56.png"/><Relationship Id="rId3" Type="http://schemas.openxmlformats.org/officeDocument/2006/relationships/customXml" Target="../ink/ink43.xml"/><Relationship Id="rId7" Type="http://schemas.openxmlformats.org/officeDocument/2006/relationships/customXml" Target="../ink/ink45.xml"/><Relationship Id="rId12" Type="http://schemas.openxmlformats.org/officeDocument/2006/relationships/image" Target="../media/image53.png"/><Relationship Id="rId17" Type="http://schemas.openxmlformats.org/officeDocument/2006/relationships/customXml" Target="../ink/ink50.xml"/><Relationship Id="rId2" Type="http://schemas.openxmlformats.org/officeDocument/2006/relationships/image" Target="../media/image20.png"/><Relationship Id="rId16" Type="http://schemas.openxmlformats.org/officeDocument/2006/relationships/image" Target="../media/image55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0.png"/><Relationship Id="rId11" Type="http://schemas.openxmlformats.org/officeDocument/2006/relationships/customXml" Target="../ink/ink47.xml"/><Relationship Id="rId5" Type="http://schemas.openxmlformats.org/officeDocument/2006/relationships/customXml" Target="../ink/ink44.xml"/><Relationship Id="rId15" Type="http://schemas.openxmlformats.org/officeDocument/2006/relationships/customXml" Target="../ink/ink49.xml"/><Relationship Id="rId10" Type="http://schemas.openxmlformats.org/officeDocument/2006/relationships/image" Target="../media/image52.png"/><Relationship Id="rId4" Type="http://schemas.openxmlformats.org/officeDocument/2006/relationships/image" Target="../media/image49.png"/><Relationship Id="rId9" Type="http://schemas.openxmlformats.org/officeDocument/2006/relationships/customXml" Target="../ink/ink46.xml"/><Relationship Id="rId14" Type="http://schemas.openxmlformats.org/officeDocument/2006/relationships/image" Target="../media/image54.png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60.png"/><Relationship Id="rId13" Type="http://schemas.openxmlformats.org/officeDocument/2006/relationships/customXml" Target="../ink/ink56.xml"/><Relationship Id="rId18" Type="http://schemas.openxmlformats.org/officeDocument/2006/relationships/image" Target="../media/image65.png"/><Relationship Id="rId3" Type="http://schemas.openxmlformats.org/officeDocument/2006/relationships/customXml" Target="../ink/ink51.xml"/><Relationship Id="rId7" Type="http://schemas.openxmlformats.org/officeDocument/2006/relationships/customXml" Target="../ink/ink53.xml"/><Relationship Id="rId12" Type="http://schemas.openxmlformats.org/officeDocument/2006/relationships/image" Target="../media/image62.png"/><Relationship Id="rId17" Type="http://schemas.openxmlformats.org/officeDocument/2006/relationships/customXml" Target="../ink/ink58.xml"/><Relationship Id="rId2" Type="http://schemas.openxmlformats.org/officeDocument/2006/relationships/image" Target="../media/image26.png"/><Relationship Id="rId16" Type="http://schemas.openxmlformats.org/officeDocument/2006/relationships/image" Target="../media/image64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9.png"/><Relationship Id="rId11" Type="http://schemas.openxmlformats.org/officeDocument/2006/relationships/customXml" Target="../ink/ink55.xml"/><Relationship Id="rId5" Type="http://schemas.openxmlformats.org/officeDocument/2006/relationships/customXml" Target="../ink/ink52.xml"/><Relationship Id="rId15" Type="http://schemas.openxmlformats.org/officeDocument/2006/relationships/customXml" Target="../ink/ink57.xml"/><Relationship Id="rId10" Type="http://schemas.openxmlformats.org/officeDocument/2006/relationships/image" Target="../media/image61.png"/><Relationship Id="rId4" Type="http://schemas.openxmlformats.org/officeDocument/2006/relationships/image" Target="../media/image58.png"/><Relationship Id="rId9" Type="http://schemas.openxmlformats.org/officeDocument/2006/relationships/customXml" Target="../ink/ink54.xml"/><Relationship Id="rId14" Type="http://schemas.openxmlformats.org/officeDocument/2006/relationships/image" Target="../media/image63.png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customXml" Target="../ink/ink59.xml"/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9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customXml" Target="../ink/ink60.xml"/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9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customXml" Target="../ink/ink61.xml"/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2.png"/><Relationship Id="rId5" Type="http://schemas.openxmlformats.org/officeDocument/2006/relationships/customXml" Target="../ink/ink62.xml"/><Relationship Id="rId4" Type="http://schemas.openxmlformats.org/officeDocument/2006/relationships/image" Target="../media/image71.pn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customXml" Target="../ink/ink63.xml"/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2.png"/><Relationship Id="rId5" Type="http://schemas.openxmlformats.org/officeDocument/2006/relationships/customXml" Target="../ink/ink64.xml"/><Relationship Id="rId4" Type="http://schemas.openxmlformats.org/officeDocument/2006/relationships/image" Target="../media/image71.png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hyperlink" Target="http://bridge.chinese.cn/c16/125/125_3122_1.html" TargetMode="Externa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algn="ctr"/>
            <a:r>
              <a:rPr lang="en-GB" dirty="0"/>
              <a:t>Chinese </a:t>
            </a:r>
            <a:r>
              <a:rPr lang="en-US" dirty="0"/>
              <a:t>7</a:t>
            </a:r>
            <a:br>
              <a:rPr lang="en-US" dirty="0"/>
            </a:br>
            <a:r>
              <a:rPr lang="zh-CN" altLang="en-US" dirty="0"/>
              <a:t>阅读 口语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en-US" sz="2000" dirty="0"/>
              <a:t>7</a:t>
            </a:r>
            <a:r>
              <a:rPr lang="en-US" sz="2000" baseline="30000" dirty="0"/>
              <a:t>th</a:t>
            </a:r>
            <a:r>
              <a:rPr lang="en-US" sz="2000" dirty="0"/>
              <a:t> Jan WEEK 1-1</a:t>
            </a: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366384101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dirty="0"/>
              <a:t>课程安排 </a:t>
            </a:r>
            <a:r>
              <a:rPr lang="en-US" altLang="zh-CN" dirty="0"/>
              <a:t>Module Plan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77334" y="1286913"/>
            <a:ext cx="8596668" cy="5428211"/>
          </a:xfrm>
        </p:spPr>
        <p:txBody>
          <a:bodyPr>
            <a:normAutofit fontScale="92500"/>
          </a:bodyPr>
          <a:lstStyle/>
          <a:p>
            <a:pPr>
              <a:buFont typeface="Wingdings" panose="05000000000000000000" pitchFamily="2" charset="2"/>
              <a:buChar char="Ø"/>
            </a:pPr>
            <a:r>
              <a:rPr lang="en-US" altLang="zh-CN" sz="2400" dirty="0"/>
              <a:t>Chinese 7 (7</a:t>
            </a:r>
            <a:r>
              <a:rPr lang="en-US" altLang="zh-CN" sz="2400" baseline="30000" dirty="0"/>
              <a:t>th</a:t>
            </a:r>
            <a:r>
              <a:rPr lang="en-US" altLang="zh-CN" sz="2400" dirty="0"/>
              <a:t> Jan – 1</a:t>
            </a:r>
            <a:r>
              <a:rPr lang="en-US" altLang="zh-CN" sz="2400" baseline="30000" dirty="0"/>
              <a:t>st</a:t>
            </a:r>
            <a:r>
              <a:rPr lang="en-US" altLang="zh-CN" sz="2400" dirty="0"/>
              <a:t> Feb 2019)</a:t>
            </a:r>
          </a:p>
          <a:p>
            <a:pPr>
              <a:buFont typeface="Wingdings" panose="05000000000000000000" pitchFamily="2" charset="2"/>
              <a:buChar char="Ø"/>
            </a:pPr>
            <a:endParaRPr lang="en-US" altLang="zh-CN" sz="2400" dirty="0"/>
          </a:p>
          <a:p>
            <a:pPr>
              <a:buFont typeface="Wingdings" panose="05000000000000000000" pitchFamily="2" charset="2"/>
              <a:buChar char="Ø"/>
            </a:pPr>
            <a:r>
              <a:rPr lang="zh-CN" altLang="en-US" sz="2400" dirty="0"/>
              <a:t>每周周一、周二阅读和口语课</a:t>
            </a:r>
            <a:r>
              <a:rPr lang="en-US" altLang="zh-CN" sz="2400" dirty="0"/>
              <a:t>——</a:t>
            </a:r>
            <a:r>
              <a:rPr lang="zh-CN" altLang="en-US" sz="2400" dirty="0"/>
              <a:t>焦译影老师</a:t>
            </a:r>
            <a:endParaRPr lang="en-US" altLang="zh-CN" sz="2400" dirty="0"/>
          </a:p>
          <a:p>
            <a:pPr>
              <a:buFont typeface="Wingdings" panose="05000000000000000000" pitchFamily="2" charset="2"/>
              <a:buChar char="Ø"/>
            </a:pPr>
            <a:r>
              <a:rPr lang="zh-CN" altLang="en-US" sz="2400" dirty="0"/>
              <a:t>每周周四听力课</a:t>
            </a:r>
            <a:r>
              <a:rPr lang="en-US" altLang="zh-CN" sz="2400" dirty="0"/>
              <a:t>——</a:t>
            </a:r>
            <a:r>
              <a:rPr lang="zh-CN" altLang="en-US" sz="2400" dirty="0"/>
              <a:t>秦川老师</a:t>
            </a:r>
            <a:endParaRPr lang="en-US" altLang="zh-CN" sz="2400" dirty="0"/>
          </a:p>
          <a:p>
            <a:pPr>
              <a:buFont typeface="Wingdings" panose="05000000000000000000" pitchFamily="2" charset="2"/>
              <a:buChar char="Ø"/>
            </a:pPr>
            <a:r>
              <a:rPr lang="zh-CN" altLang="en-US" sz="2400" dirty="0"/>
              <a:t>每周周五写作课</a:t>
            </a:r>
            <a:r>
              <a:rPr lang="en-US" altLang="zh-CN" sz="2400" dirty="0"/>
              <a:t>——</a:t>
            </a:r>
            <a:r>
              <a:rPr lang="zh-CN" altLang="en-US" sz="2400" dirty="0"/>
              <a:t>秦川老师</a:t>
            </a:r>
            <a:endParaRPr lang="en-US" altLang="zh-CN" sz="2400" dirty="0"/>
          </a:p>
          <a:p>
            <a:pPr marL="0" indent="0">
              <a:buNone/>
            </a:pPr>
            <a:r>
              <a:rPr lang="en-US" altLang="zh-CN" sz="2400" dirty="0"/>
              <a:t>    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US" altLang="zh-CN" sz="2400" dirty="0"/>
              <a:t>Writing Portfolio: 1) Learning Summary</a:t>
            </a:r>
            <a:r>
              <a:rPr lang="zh-CN" altLang="en-US" sz="2400" dirty="0"/>
              <a:t>；</a:t>
            </a:r>
            <a:r>
              <a:rPr lang="en-US" altLang="zh-CN" sz="2400" dirty="0"/>
              <a:t>2) Coursework </a:t>
            </a:r>
            <a:r>
              <a:rPr lang="zh-CN" altLang="en-US" sz="2400" dirty="0"/>
              <a:t>作文</a:t>
            </a:r>
            <a:endParaRPr lang="en-US" altLang="zh-CN" sz="2400" dirty="0"/>
          </a:p>
          <a:p>
            <a:pPr>
              <a:buFont typeface="Wingdings" panose="05000000000000000000" pitchFamily="2" charset="2"/>
              <a:buChar char="Ø"/>
            </a:pPr>
            <a:r>
              <a:rPr lang="en-US" altLang="zh-CN" sz="2400" dirty="0"/>
              <a:t>Oral Portfolio: 1) Themed Discussion In Pairs; 2) Presentation and Q&amp;A</a:t>
            </a:r>
          </a:p>
          <a:p>
            <a:pPr>
              <a:buFont typeface="Wingdings" panose="05000000000000000000" pitchFamily="2" charset="2"/>
              <a:buChar char="Ø"/>
            </a:pPr>
            <a:endParaRPr lang="en-US" altLang="zh-CN" sz="2400" dirty="0"/>
          </a:p>
          <a:p>
            <a:pPr>
              <a:buFont typeface="Wingdings" panose="05000000000000000000" pitchFamily="2" charset="2"/>
              <a:buChar char="Ø"/>
            </a:pPr>
            <a:r>
              <a:rPr lang="en-US" altLang="zh-CN" sz="2400" dirty="0"/>
              <a:t>1</a:t>
            </a:r>
            <a:r>
              <a:rPr lang="zh-CN" altLang="en-US" sz="2400" dirty="0"/>
              <a:t>月</a:t>
            </a:r>
            <a:r>
              <a:rPr lang="en-US" altLang="zh-CN" sz="2400" dirty="0"/>
              <a:t>31</a:t>
            </a:r>
            <a:r>
              <a:rPr lang="zh-CN" altLang="en-US" sz="2400" dirty="0"/>
              <a:t>日</a:t>
            </a:r>
            <a:r>
              <a:rPr lang="en-US" altLang="zh-CN" sz="2400" dirty="0"/>
              <a:t>-</a:t>
            </a:r>
            <a:r>
              <a:rPr lang="zh-CN" altLang="en-US" sz="2400" dirty="0"/>
              <a:t>口语考试 </a:t>
            </a:r>
            <a:endParaRPr lang="en-US" altLang="zh-CN" sz="2400" dirty="0"/>
          </a:p>
          <a:p>
            <a:pPr>
              <a:buFont typeface="Wingdings" panose="05000000000000000000" pitchFamily="2" charset="2"/>
              <a:buChar char="Ø"/>
            </a:pPr>
            <a:r>
              <a:rPr lang="en-US" altLang="zh-CN" sz="2400" dirty="0"/>
              <a:t>2</a:t>
            </a:r>
            <a:r>
              <a:rPr lang="zh-CN" altLang="en-US" sz="2400" dirty="0"/>
              <a:t>月</a:t>
            </a:r>
            <a:r>
              <a:rPr lang="en-US" altLang="zh-CN" sz="2400" dirty="0"/>
              <a:t>1</a:t>
            </a:r>
            <a:r>
              <a:rPr lang="zh-CN" altLang="en-US" sz="2400" dirty="0"/>
              <a:t>日</a:t>
            </a:r>
            <a:r>
              <a:rPr lang="en-US" altLang="zh-CN" sz="2400" dirty="0"/>
              <a:t>-2</a:t>
            </a:r>
            <a:r>
              <a:rPr lang="zh-CN" altLang="en-US" sz="2400" dirty="0"/>
              <a:t>小时笔试</a:t>
            </a:r>
            <a:endParaRPr lang="en-US" altLang="zh-CN" sz="2400" dirty="0"/>
          </a:p>
          <a:p>
            <a:pPr>
              <a:buAutoNum type="arabicPeriod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6364315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D5B94145-1020-A545-B1A3-6688B2DAE50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dirty="0"/>
              <a:t>“汉语桥”世界大学生中文比赛</a:t>
            </a:r>
            <a:endParaRPr lang="en-US" dirty="0"/>
          </a:p>
        </p:txBody>
      </p:sp>
      <p:pic>
        <p:nvPicPr>
          <p:cNvPr id="6" name="Content Placeholder 5">
            <a:extLst>
              <a:ext uri="{FF2B5EF4-FFF2-40B4-BE49-F238E27FC236}">
                <a16:creationId xmlns="" xmlns:a16="http://schemas.microsoft.com/office/drawing/2014/main" id="{85B663EE-4F8F-1B48-BD38-718592FA5907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1060" y="1419871"/>
            <a:ext cx="11309879" cy="2923775"/>
          </a:xfrm>
        </p:spPr>
      </p:pic>
      <p:sp>
        <p:nvSpPr>
          <p:cNvPr id="4" name="Content Placeholder 3">
            <a:extLst>
              <a:ext uri="{FF2B5EF4-FFF2-40B4-BE49-F238E27FC236}">
                <a16:creationId xmlns="" xmlns:a16="http://schemas.microsoft.com/office/drawing/2014/main" id="{96C3BD16-60B3-5A49-99FC-18CFC7047A2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41060" y="4372467"/>
            <a:ext cx="5845760" cy="3880773"/>
          </a:xfrm>
        </p:spPr>
        <p:txBody>
          <a:bodyPr/>
          <a:lstStyle/>
          <a:p>
            <a:pPr marL="0" indent="0">
              <a:buNone/>
            </a:pPr>
            <a:r>
              <a:rPr lang="zh-CN" altLang="en-GB" sz="2000" b="1" dirty="0"/>
              <a:t>一</a:t>
            </a:r>
            <a:r>
              <a:rPr lang="zh-CN" altLang="en-US" sz="2000" b="1" dirty="0"/>
              <a:t>、将下列选项填入下文中适当的划横线位置上。</a:t>
            </a:r>
            <a:endParaRPr lang="en-GB" altLang="zh-CN" sz="2000" b="1" dirty="0"/>
          </a:p>
          <a:p>
            <a:pPr lvl="1"/>
            <a:r>
              <a:rPr lang="en-US" altLang="zh-CN" sz="1800" dirty="0"/>
              <a:t>A.</a:t>
            </a:r>
            <a:r>
              <a:rPr lang="zh-CN" altLang="en-US" sz="1800" dirty="0"/>
              <a:t> 应邀来华参加决赛</a:t>
            </a:r>
            <a:endParaRPr lang="en-GB" altLang="zh-CN" sz="1800" dirty="0"/>
          </a:p>
          <a:p>
            <a:pPr lvl="1"/>
            <a:r>
              <a:rPr lang="en-US" altLang="zh-CN" sz="1800" dirty="0"/>
              <a:t>B.</a:t>
            </a:r>
            <a:r>
              <a:rPr lang="zh-CN" altLang="en-US" sz="1800" dirty="0"/>
              <a:t>“海搜小组”</a:t>
            </a:r>
            <a:endParaRPr lang="en-GB" altLang="zh-CN" sz="1800" dirty="0"/>
          </a:p>
          <a:p>
            <a:pPr lvl="1"/>
            <a:r>
              <a:rPr lang="en-US" altLang="zh-CN" sz="1800" dirty="0"/>
              <a:t>C.</a:t>
            </a:r>
            <a:r>
              <a:rPr lang="zh-CN" altLang="en-US" sz="1800" dirty="0"/>
              <a:t> 中国文化技能</a:t>
            </a:r>
            <a:endParaRPr lang="en-GB" altLang="zh-CN" sz="1800" dirty="0"/>
          </a:p>
        </p:txBody>
      </p:sp>
      <p:sp>
        <p:nvSpPr>
          <p:cNvPr id="7" name="TextBox 6">
            <a:extLst>
              <a:ext uri="{FF2B5EF4-FFF2-40B4-BE49-F238E27FC236}">
                <a16:creationId xmlns="" xmlns:a16="http://schemas.microsoft.com/office/drawing/2014/main" id="{13C0281A-DB5F-B847-BEFB-8192B4A617E8}"/>
              </a:ext>
            </a:extLst>
          </p:cNvPr>
          <p:cNvSpPr txBox="1"/>
          <p:nvPr/>
        </p:nvSpPr>
        <p:spPr>
          <a:xfrm>
            <a:off x="3639126" y="4856044"/>
            <a:ext cx="6579911" cy="145680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742950" lvl="1" indent="-285750" defTabSz="457200"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altLang="zh-CN" dirty="0">
                <a:solidFill>
                  <a:schemeClr val="tx1">
                    <a:lumMod val="75000"/>
                    <a:lumOff val="25000"/>
                  </a:schemeClr>
                </a:solidFill>
              </a:rPr>
              <a:t>D.</a:t>
            </a:r>
            <a:r>
              <a:rPr lang="zh-CN" altLang="en-US" dirty="0">
                <a:solidFill>
                  <a:schemeClr val="tx1">
                    <a:lumMod val="75000"/>
                    <a:lumOff val="25000"/>
                  </a:schemeClr>
                </a:solidFill>
              </a:rPr>
              <a:t> 也是考试的一部分</a:t>
            </a:r>
            <a:endParaRPr lang="en-GB" altLang="zh-CN" dirty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 marL="742950" lvl="1" indent="-285750" defTabSz="457200"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altLang="zh-CN" dirty="0">
                <a:solidFill>
                  <a:schemeClr val="tx1">
                    <a:lumMod val="75000"/>
                    <a:lumOff val="25000"/>
                  </a:schemeClr>
                </a:solidFill>
              </a:rPr>
              <a:t>E.</a:t>
            </a:r>
            <a:r>
              <a:rPr lang="zh-CN" altLang="en-US" dirty="0">
                <a:solidFill>
                  <a:schemeClr val="tx1">
                    <a:lumMod val="75000"/>
                    <a:lumOff val="25000"/>
                  </a:schemeClr>
                </a:solidFill>
              </a:rPr>
              <a:t> 深挖出汉语在</a:t>
            </a:r>
            <a:r>
              <a:rPr lang="zh-CN" altLang="en-GB" dirty="0">
                <a:solidFill>
                  <a:schemeClr val="tx1">
                    <a:lumMod val="75000"/>
                    <a:lumOff val="25000"/>
                  </a:schemeClr>
                </a:solidFill>
              </a:rPr>
              <a:t>海外风靡</a:t>
            </a:r>
            <a:r>
              <a:rPr lang="zh-CN" altLang="en-US" dirty="0">
                <a:solidFill>
                  <a:schemeClr val="tx1">
                    <a:lumMod val="75000"/>
                    <a:lumOff val="25000"/>
                  </a:schemeClr>
                </a:solidFill>
              </a:rPr>
              <a:t>，形成“汉语热”的根源所在</a:t>
            </a:r>
            <a:endParaRPr lang="en-GB" altLang="zh-CN" dirty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 marL="742950" lvl="1" indent="-285750" defTabSz="457200"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altLang="zh-CN" dirty="0">
                <a:solidFill>
                  <a:schemeClr val="tx1">
                    <a:lumMod val="75000"/>
                    <a:lumOff val="25000"/>
                  </a:schemeClr>
                </a:solidFill>
              </a:rPr>
              <a:t>F.</a:t>
            </a:r>
            <a:r>
              <a:rPr lang="zh-CN" altLang="en-US" dirty="0">
                <a:solidFill>
                  <a:schemeClr val="tx1">
                    <a:lumMod val="75000"/>
                    <a:lumOff val="25000"/>
                  </a:schemeClr>
                </a:solidFill>
              </a:rPr>
              <a:t> 之后</a:t>
            </a:r>
            <a:endParaRPr lang="en-GB" altLang="zh-CN" dirty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507741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D5B94145-1020-A545-B1A3-6688B2DAE50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dirty="0"/>
              <a:t>“汉语桥”世界大学生中文比赛</a:t>
            </a:r>
            <a:endParaRPr lang="en-US" dirty="0"/>
          </a:p>
        </p:txBody>
      </p:sp>
      <p:pic>
        <p:nvPicPr>
          <p:cNvPr id="6" name="Content Placeholder 5">
            <a:extLst>
              <a:ext uri="{FF2B5EF4-FFF2-40B4-BE49-F238E27FC236}">
                <a16:creationId xmlns="" xmlns:a16="http://schemas.microsoft.com/office/drawing/2014/main" id="{85B663EE-4F8F-1B48-BD38-718592FA5907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1060" y="1419871"/>
            <a:ext cx="11309879" cy="2923775"/>
          </a:xfrm>
        </p:spPr>
      </p:pic>
      <p:sp>
        <p:nvSpPr>
          <p:cNvPr id="4" name="Content Placeholder 3">
            <a:extLst>
              <a:ext uri="{FF2B5EF4-FFF2-40B4-BE49-F238E27FC236}">
                <a16:creationId xmlns="" xmlns:a16="http://schemas.microsoft.com/office/drawing/2014/main" id="{96C3BD16-60B3-5A49-99FC-18CFC7047A2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41060" y="4372467"/>
            <a:ext cx="5845760" cy="3880773"/>
          </a:xfrm>
        </p:spPr>
        <p:txBody>
          <a:bodyPr/>
          <a:lstStyle/>
          <a:p>
            <a:pPr marL="0" indent="0">
              <a:buNone/>
            </a:pPr>
            <a:r>
              <a:rPr lang="zh-CN" altLang="en-GB" sz="2000" b="1" dirty="0"/>
              <a:t>一</a:t>
            </a:r>
            <a:r>
              <a:rPr lang="zh-CN" altLang="en-US" sz="2000" b="1" dirty="0"/>
              <a:t>、将下列选项填入下文中适当的划横线位置上。</a:t>
            </a:r>
            <a:endParaRPr lang="en-GB" altLang="zh-CN" sz="2000" b="1" dirty="0"/>
          </a:p>
          <a:p>
            <a:pPr lvl="1"/>
            <a:r>
              <a:rPr lang="en-US" altLang="zh-CN" sz="1800" dirty="0"/>
              <a:t>A.</a:t>
            </a:r>
            <a:r>
              <a:rPr lang="zh-CN" altLang="en-US" sz="1800" dirty="0"/>
              <a:t> 应邀来华参加决赛</a:t>
            </a:r>
            <a:endParaRPr lang="en-GB" altLang="zh-CN" sz="1800" dirty="0"/>
          </a:p>
          <a:p>
            <a:pPr lvl="1"/>
            <a:r>
              <a:rPr lang="en-US" altLang="zh-CN" sz="1800" dirty="0"/>
              <a:t>B.</a:t>
            </a:r>
            <a:r>
              <a:rPr lang="zh-CN" altLang="en-US" sz="1800" dirty="0"/>
              <a:t>“海搜小组”</a:t>
            </a:r>
            <a:endParaRPr lang="en-GB" altLang="zh-CN" sz="1800" dirty="0"/>
          </a:p>
          <a:p>
            <a:pPr lvl="1"/>
            <a:r>
              <a:rPr lang="en-US" altLang="zh-CN" sz="1800" dirty="0"/>
              <a:t>C.</a:t>
            </a:r>
            <a:r>
              <a:rPr lang="zh-CN" altLang="en-US" sz="1800" dirty="0"/>
              <a:t> 中国文化技能</a:t>
            </a:r>
            <a:endParaRPr lang="en-GB" altLang="zh-CN" sz="1800" dirty="0"/>
          </a:p>
        </p:txBody>
      </p:sp>
      <p:sp>
        <p:nvSpPr>
          <p:cNvPr id="7" name="TextBox 6">
            <a:extLst>
              <a:ext uri="{FF2B5EF4-FFF2-40B4-BE49-F238E27FC236}">
                <a16:creationId xmlns="" xmlns:a16="http://schemas.microsoft.com/office/drawing/2014/main" id="{13C0281A-DB5F-B847-BEFB-8192B4A617E8}"/>
              </a:ext>
            </a:extLst>
          </p:cNvPr>
          <p:cNvSpPr txBox="1"/>
          <p:nvPr/>
        </p:nvSpPr>
        <p:spPr>
          <a:xfrm>
            <a:off x="3639126" y="4856044"/>
            <a:ext cx="6579911" cy="145680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742950" lvl="1" indent="-285750" defTabSz="457200"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altLang="zh-CN" dirty="0">
                <a:solidFill>
                  <a:schemeClr val="tx1">
                    <a:lumMod val="75000"/>
                    <a:lumOff val="25000"/>
                  </a:schemeClr>
                </a:solidFill>
              </a:rPr>
              <a:t>D.</a:t>
            </a:r>
            <a:r>
              <a:rPr lang="zh-CN" altLang="en-US" dirty="0">
                <a:solidFill>
                  <a:schemeClr val="tx1">
                    <a:lumMod val="75000"/>
                    <a:lumOff val="25000"/>
                  </a:schemeClr>
                </a:solidFill>
              </a:rPr>
              <a:t> 也是考试的一部分</a:t>
            </a:r>
            <a:endParaRPr lang="en-GB" altLang="zh-CN" dirty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 marL="742950" lvl="1" indent="-285750" defTabSz="457200"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altLang="zh-CN" dirty="0">
                <a:solidFill>
                  <a:schemeClr val="tx1">
                    <a:lumMod val="75000"/>
                    <a:lumOff val="25000"/>
                  </a:schemeClr>
                </a:solidFill>
              </a:rPr>
              <a:t>E.</a:t>
            </a:r>
            <a:r>
              <a:rPr lang="zh-CN" altLang="en-US" dirty="0">
                <a:solidFill>
                  <a:schemeClr val="tx1">
                    <a:lumMod val="75000"/>
                    <a:lumOff val="25000"/>
                  </a:schemeClr>
                </a:solidFill>
              </a:rPr>
              <a:t> 深挖出汉语在</a:t>
            </a:r>
            <a:r>
              <a:rPr lang="zh-CN" altLang="en-GB" dirty="0">
                <a:solidFill>
                  <a:schemeClr val="tx1">
                    <a:lumMod val="75000"/>
                    <a:lumOff val="25000"/>
                  </a:schemeClr>
                </a:solidFill>
              </a:rPr>
              <a:t>海外风靡</a:t>
            </a:r>
            <a:r>
              <a:rPr lang="zh-CN" altLang="en-US" dirty="0">
                <a:solidFill>
                  <a:schemeClr val="tx1">
                    <a:lumMod val="75000"/>
                    <a:lumOff val="25000"/>
                  </a:schemeClr>
                </a:solidFill>
              </a:rPr>
              <a:t>，形成“汉语热”的根源所在</a:t>
            </a:r>
            <a:endParaRPr lang="en-GB" altLang="zh-CN" dirty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 marL="742950" lvl="1" indent="-285750" defTabSz="457200"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altLang="zh-CN" dirty="0">
                <a:solidFill>
                  <a:schemeClr val="tx1">
                    <a:lumMod val="75000"/>
                    <a:lumOff val="25000"/>
                  </a:schemeClr>
                </a:solidFill>
              </a:rPr>
              <a:t>F.</a:t>
            </a:r>
            <a:r>
              <a:rPr lang="zh-CN" altLang="en-US" dirty="0">
                <a:solidFill>
                  <a:schemeClr val="tx1">
                    <a:lumMod val="75000"/>
                    <a:lumOff val="25000"/>
                  </a:schemeClr>
                </a:solidFill>
              </a:rPr>
              <a:t> 之后</a:t>
            </a:r>
            <a:endParaRPr lang="en-GB" altLang="zh-CN" dirty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endParaRPr lang="en-US" dirty="0"/>
          </a:p>
        </p:txBody>
      </p:sp>
      <p:sp>
        <p:nvSpPr>
          <p:cNvPr id="5" name="TextBox 4">
            <a:extLst>
              <a:ext uri="{FF2B5EF4-FFF2-40B4-BE49-F238E27FC236}">
                <a16:creationId xmlns="" xmlns:a16="http://schemas.microsoft.com/office/drawing/2014/main" id="{D81A2BD2-395A-B942-8AB8-E4EC010E634A}"/>
              </a:ext>
            </a:extLst>
          </p:cNvPr>
          <p:cNvSpPr txBox="1"/>
          <p:nvPr/>
        </p:nvSpPr>
        <p:spPr>
          <a:xfrm>
            <a:off x="10052220" y="1472044"/>
            <a:ext cx="333633" cy="373449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US" altLang="zh-CN" b="1" dirty="0">
                <a:solidFill>
                  <a:schemeClr val="accent2"/>
                </a:solidFill>
              </a:rPr>
              <a:t>C</a:t>
            </a:r>
            <a:endParaRPr lang="en-US" b="1" dirty="0">
              <a:solidFill>
                <a:schemeClr val="accent2"/>
              </a:solidFill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="" xmlns:a16="http://schemas.microsoft.com/office/drawing/2014/main" id="{1E3E1A36-E1E0-E448-9E97-A7AE33063DEC}"/>
              </a:ext>
            </a:extLst>
          </p:cNvPr>
          <p:cNvSpPr txBox="1"/>
          <p:nvPr/>
        </p:nvSpPr>
        <p:spPr>
          <a:xfrm>
            <a:off x="5953187" y="1850985"/>
            <a:ext cx="333633" cy="373449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US" altLang="zh-CN" b="1" dirty="0">
                <a:solidFill>
                  <a:schemeClr val="accent2"/>
                </a:solidFill>
              </a:rPr>
              <a:t>A</a:t>
            </a:r>
            <a:endParaRPr lang="en-US" b="1" dirty="0">
              <a:solidFill>
                <a:schemeClr val="accent2"/>
              </a:solidFill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="" xmlns:a16="http://schemas.microsoft.com/office/drawing/2014/main" id="{21123404-98D5-8E4E-B4F5-8B46F3EF7756}"/>
              </a:ext>
            </a:extLst>
          </p:cNvPr>
          <p:cNvSpPr txBox="1"/>
          <p:nvPr/>
        </p:nvSpPr>
        <p:spPr>
          <a:xfrm>
            <a:off x="7774022" y="2242503"/>
            <a:ext cx="333633" cy="373449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US" altLang="zh-CN" b="1" dirty="0">
                <a:solidFill>
                  <a:schemeClr val="accent2"/>
                </a:solidFill>
              </a:rPr>
              <a:t>B</a:t>
            </a:r>
            <a:endParaRPr lang="en-US" b="1" dirty="0">
              <a:solidFill>
                <a:schemeClr val="accent2"/>
              </a:solidFill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="" xmlns:a16="http://schemas.microsoft.com/office/drawing/2014/main" id="{184421D9-4F81-924C-BDF4-0AAB770F6643}"/>
              </a:ext>
            </a:extLst>
          </p:cNvPr>
          <p:cNvSpPr txBox="1"/>
          <p:nvPr/>
        </p:nvSpPr>
        <p:spPr>
          <a:xfrm>
            <a:off x="8107655" y="3052774"/>
            <a:ext cx="333633" cy="373449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US" altLang="zh-CN" b="1" dirty="0">
                <a:solidFill>
                  <a:schemeClr val="accent2"/>
                </a:solidFill>
              </a:rPr>
              <a:t>E</a:t>
            </a:r>
            <a:endParaRPr lang="en-US" b="1" dirty="0">
              <a:solidFill>
                <a:schemeClr val="accent2"/>
              </a:solidFill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="" xmlns:a16="http://schemas.microsoft.com/office/drawing/2014/main" id="{0ED2648D-82AA-EE45-B3F9-34E985DA65CB}"/>
              </a:ext>
            </a:extLst>
          </p:cNvPr>
          <p:cNvSpPr txBox="1"/>
          <p:nvPr/>
        </p:nvSpPr>
        <p:spPr>
          <a:xfrm>
            <a:off x="1147117" y="3426223"/>
            <a:ext cx="333633" cy="373449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US" altLang="zh-CN" b="1" dirty="0">
                <a:solidFill>
                  <a:schemeClr val="accent2"/>
                </a:solidFill>
              </a:rPr>
              <a:t>F</a:t>
            </a:r>
            <a:endParaRPr lang="en-US" b="1" dirty="0">
              <a:solidFill>
                <a:schemeClr val="accent2"/>
              </a:solidFill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="" xmlns:a16="http://schemas.microsoft.com/office/drawing/2014/main" id="{188EC09C-5F61-5C4F-8C71-B6BEC4DCC206}"/>
              </a:ext>
            </a:extLst>
          </p:cNvPr>
          <p:cNvSpPr txBox="1"/>
          <p:nvPr/>
        </p:nvSpPr>
        <p:spPr>
          <a:xfrm>
            <a:off x="3816177" y="3853248"/>
            <a:ext cx="333633" cy="369332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US" altLang="zh-CN" b="1" dirty="0">
                <a:solidFill>
                  <a:schemeClr val="accent2"/>
                </a:solidFill>
              </a:rPr>
              <a:t>D</a:t>
            </a:r>
          </a:p>
        </p:txBody>
      </p:sp>
    </p:spTree>
    <p:extLst>
      <p:ext uri="{BB962C8B-B14F-4D97-AF65-F5344CB8AC3E}">
        <p14:creationId xmlns:p14="http://schemas.microsoft.com/office/powerpoint/2010/main" val="34734551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8" grpId="0" animBg="1"/>
      <p:bldP spid="9" grpId="0" animBg="1"/>
      <p:bldP spid="10" grpId="0" animBg="1"/>
      <p:bldP spid="11" grpId="0" animBg="1"/>
      <p:bldP spid="12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601362"/>
          </a:xfrm>
        </p:spPr>
        <p:txBody>
          <a:bodyPr>
            <a:normAutofit fontScale="90000"/>
          </a:bodyPr>
          <a:lstStyle/>
          <a:p>
            <a:r>
              <a:rPr lang="zh-CN" altLang="en-US" dirty="0"/>
              <a:t>“汉语桥”世界大学生中文比赛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77334" y="1210963"/>
            <a:ext cx="8596668" cy="4830400"/>
          </a:xfrm>
        </p:spPr>
        <p:txBody>
          <a:bodyPr/>
          <a:lstStyle/>
          <a:p>
            <a:pPr marL="457200" lvl="1" indent="0">
              <a:buNone/>
            </a:pPr>
            <a:endParaRPr lang="en-GB" altLang="zh-CN" dirty="0"/>
          </a:p>
          <a:p>
            <a:pPr marL="457200" lvl="1" indent="0">
              <a:buNone/>
            </a:pPr>
            <a:endParaRPr lang="en-GB" altLang="zh-CN" dirty="0"/>
          </a:p>
        </p:txBody>
      </p:sp>
      <p:pic>
        <p:nvPicPr>
          <p:cNvPr id="7" name="Picture 6">
            <a:extLst>
              <a:ext uri="{FF2B5EF4-FFF2-40B4-BE49-F238E27FC236}">
                <a16:creationId xmlns="" xmlns:a16="http://schemas.microsoft.com/office/drawing/2014/main" id="{433BFE7B-BA05-2746-A3E8-6A0F46AE9E2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2900" y="1371600"/>
            <a:ext cx="7848600" cy="1257300"/>
          </a:xfrm>
          <a:prstGeom prst="rect">
            <a:avLst/>
          </a:prstGeom>
        </p:spPr>
      </p:pic>
      <mc:AlternateContent xmlns:mc="http://schemas.openxmlformats.org/markup-compatibility/2006" xmlns:p14="http://schemas.microsoft.com/office/powerpoint/2010/main">
        <mc:Choice Requires="p14">
          <p:contentPart p14:bwMode="auto" r:id="rId3">
            <p14:nvContentPartPr>
              <p14:cNvPr id="9" name="Ink 8">
                <a:extLst>
                  <a:ext uri="{FF2B5EF4-FFF2-40B4-BE49-F238E27FC236}">
                    <a16:creationId xmlns="" xmlns:a16="http://schemas.microsoft.com/office/drawing/2014/main" id="{11A18BFC-8A6F-2847-8CF5-8D249357339D}"/>
                  </a:ext>
                </a:extLst>
              </p14:cNvPr>
              <p14:cNvContentPartPr/>
              <p14:nvPr/>
            </p14:nvContentPartPr>
            <p14:xfrm>
              <a:off x="7202542" y="1705950"/>
              <a:ext cx="564120" cy="182160"/>
            </p14:xfrm>
          </p:contentPart>
        </mc:Choice>
        <mc:Fallback xmlns="">
          <p:pic>
            <p:nvPicPr>
              <p:cNvPr id="9" name="Ink 8">
                <a:extLst>
                  <a:ext uri="{FF2B5EF4-FFF2-40B4-BE49-F238E27FC236}">
                    <a16:creationId xmlns:a16="http://schemas.microsoft.com/office/drawing/2014/main" id="{11A18BFC-8A6F-2847-8CF5-8D249357339D}"/>
                  </a:ext>
                </a:extLst>
              </p:cNvPr>
              <p:cNvPicPr/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7148542" y="1597950"/>
                <a:ext cx="671760" cy="3978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5">
            <p14:nvContentPartPr>
              <p14:cNvPr id="13" name="Ink 12">
                <a:extLst>
                  <a:ext uri="{FF2B5EF4-FFF2-40B4-BE49-F238E27FC236}">
                    <a16:creationId xmlns="" xmlns:a16="http://schemas.microsoft.com/office/drawing/2014/main" id="{5639DD49-2F0C-4946-8936-E943AC2214A0}"/>
                  </a:ext>
                </a:extLst>
              </p14:cNvPr>
              <p14:cNvContentPartPr/>
              <p14:nvPr/>
            </p14:nvContentPartPr>
            <p14:xfrm>
              <a:off x="6515302" y="1607670"/>
              <a:ext cx="599040" cy="202680"/>
            </p14:xfrm>
          </p:contentPart>
        </mc:Choice>
        <mc:Fallback xmlns="">
          <p:pic>
            <p:nvPicPr>
              <p:cNvPr id="13" name="Ink 12">
                <a:extLst>
                  <a:ext uri="{FF2B5EF4-FFF2-40B4-BE49-F238E27FC236}">
                    <a16:creationId xmlns:a16="http://schemas.microsoft.com/office/drawing/2014/main" id="{5639DD49-2F0C-4946-8936-E943AC2214A0}"/>
                  </a:ext>
                </a:extLst>
              </p:cNvPr>
              <p:cNvPicPr/>
              <p:nvPr/>
            </p:nvPicPr>
            <p:blipFill>
              <a:blip r:embed="rId6"/>
              <a:stretch>
                <a:fillRect/>
              </a:stretch>
            </p:blipFill>
            <p:spPr>
              <a:xfrm>
                <a:off x="6461662" y="1500030"/>
                <a:ext cx="706680" cy="4183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7">
            <p14:nvContentPartPr>
              <p14:cNvPr id="14" name="Ink 13">
                <a:extLst>
                  <a:ext uri="{FF2B5EF4-FFF2-40B4-BE49-F238E27FC236}">
                    <a16:creationId xmlns="" xmlns:a16="http://schemas.microsoft.com/office/drawing/2014/main" id="{0B9AE9CF-BE98-F44B-9898-BFC50006F912}"/>
                  </a:ext>
                </a:extLst>
              </p14:cNvPr>
              <p14:cNvContentPartPr/>
              <p14:nvPr/>
            </p14:nvContentPartPr>
            <p14:xfrm>
              <a:off x="1067782" y="2218230"/>
              <a:ext cx="1219680" cy="162720"/>
            </p14:xfrm>
          </p:contentPart>
        </mc:Choice>
        <mc:Fallback xmlns="">
          <p:pic>
            <p:nvPicPr>
              <p:cNvPr id="14" name="Ink 13">
                <a:extLst>
                  <a:ext uri="{FF2B5EF4-FFF2-40B4-BE49-F238E27FC236}">
                    <a16:creationId xmlns:a16="http://schemas.microsoft.com/office/drawing/2014/main" id="{0B9AE9CF-BE98-F44B-9898-BFC50006F912}"/>
                  </a:ext>
                </a:extLst>
              </p:cNvPr>
              <p:cNvPicPr/>
              <p:nvPr/>
            </p:nvPicPr>
            <p:blipFill>
              <a:blip r:embed="rId8"/>
              <a:stretch>
                <a:fillRect/>
              </a:stretch>
            </p:blipFill>
            <p:spPr>
              <a:xfrm>
                <a:off x="1013782" y="2110590"/>
                <a:ext cx="1327320" cy="3783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9">
            <p14:nvContentPartPr>
              <p14:cNvPr id="15" name="Ink 14">
                <a:extLst>
                  <a:ext uri="{FF2B5EF4-FFF2-40B4-BE49-F238E27FC236}">
                    <a16:creationId xmlns="" xmlns:a16="http://schemas.microsoft.com/office/drawing/2014/main" id="{C9AA79AD-D57B-CE46-A5C1-2D4F0E356CE1}"/>
                  </a:ext>
                </a:extLst>
              </p14:cNvPr>
              <p14:cNvContentPartPr/>
              <p14:nvPr/>
            </p14:nvContentPartPr>
            <p14:xfrm>
              <a:off x="3502822" y="2265750"/>
              <a:ext cx="1223640" cy="182160"/>
            </p14:xfrm>
          </p:contentPart>
        </mc:Choice>
        <mc:Fallback xmlns="">
          <p:pic>
            <p:nvPicPr>
              <p:cNvPr id="15" name="Ink 14">
                <a:extLst>
                  <a:ext uri="{FF2B5EF4-FFF2-40B4-BE49-F238E27FC236}">
                    <a16:creationId xmlns:a16="http://schemas.microsoft.com/office/drawing/2014/main" id="{C9AA79AD-D57B-CE46-A5C1-2D4F0E356CE1}"/>
                  </a:ext>
                </a:extLst>
              </p:cNvPr>
              <p:cNvPicPr/>
              <p:nvPr/>
            </p:nvPicPr>
            <p:blipFill>
              <a:blip r:embed="rId10"/>
              <a:stretch>
                <a:fillRect/>
              </a:stretch>
            </p:blipFill>
            <p:spPr>
              <a:xfrm>
                <a:off x="3448822" y="2157750"/>
                <a:ext cx="1331280" cy="3978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1">
            <p14:nvContentPartPr>
              <p14:cNvPr id="16" name="Ink 15">
                <a:extLst>
                  <a:ext uri="{FF2B5EF4-FFF2-40B4-BE49-F238E27FC236}">
                    <a16:creationId xmlns="" xmlns:a16="http://schemas.microsoft.com/office/drawing/2014/main" id="{5DAEB991-14BA-504E-8475-A82A92069055}"/>
                  </a:ext>
                </a:extLst>
              </p14:cNvPr>
              <p14:cNvContentPartPr/>
              <p14:nvPr/>
            </p14:nvContentPartPr>
            <p14:xfrm>
              <a:off x="5767582" y="2174670"/>
              <a:ext cx="1291320" cy="141840"/>
            </p14:xfrm>
          </p:contentPart>
        </mc:Choice>
        <mc:Fallback xmlns="">
          <p:pic>
            <p:nvPicPr>
              <p:cNvPr id="16" name="Ink 15">
                <a:extLst>
                  <a:ext uri="{FF2B5EF4-FFF2-40B4-BE49-F238E27FC236}">
                    <a16:creationId xmlns:a16="http://schemas.microsoft.com/office/drawing/2014/main" id="{5DAEB991-14BA-504E-8475-A82A92069055}"/>
                  </a:ext>
                </a:extLst>
              </p:cNvPr>
              <p:cNvPicPr/>
              <p:nvPr/>
            </p:nvPicPr>
            <p:blipFill>
              <a:blip r:embed="rId12"/>
              <a:stretch>
                <a:fillRect/>
              </a:stretch>
            </p:blipFill>
            <p:spPr>
              <a:xfrm>
                <a:off x="5713942" y="2066670"/>
                <a:ext cx="1398960" cy="357480"/>
              </a:xfrm>
              <a:prstGeom prst="rect">
                <a:avLst/>
              </a:prstGeom>
            </p:spPr>
          </p:pic>
        </mc:Fallback>
      </mc:AlternateContent>
      <p:sp>
        <p:nvSpPr>
          <p:cNvPr id="17" name="TextBox 16">
            <a:extLst>
              <a:ext uri="{FF2B5EF4-FFF2-40B4-BE49-F238E27FC236}">
                <a16:creationId xmlns="" xmlns:a16="http://schemas.microsoft.com/office/drawing/2014/main" id="{3EF3BA84-30D9-1C49-84D5-58E74AD9EAE2}"/>
              </a:ext>
            </a:extLst>
          </p:cNvPr>
          <p:cNvSpPr txBox="1"/>
          <p:nvPr/>
        </p:nvSpPr>
        <p:spPr>
          <a:xfrm>
            <a:off x="677335" y="3043238"/>
            <a:ext cx="2240664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400" dirty="0"/>
              <a:t>内容</a:t>
            </a:r>
            <a:endParaRPr lang="en-GB" altLang="zh-CN" sz="2400" dirty="0"/>
          </a:p>
          <a:p>
            <a:r>
              <a:rPr lang="zh-CN" altLang="en-US" sz="2400" dirty="0"/>
              <a:t>包括</a:t>
            </a:r>
            <a:endParaRPr lang="en-GB" altLang="zh-CN" sz="2400" dirty="0"/>
          </a:p>
          <a:p>
            <a:r>
              <a:rPr lang="zh-CN" altLang="en-US" sz="2400" dirty="0"/>
              <a:t>语言能力</a:t>
            </a:r>
            <a:endParaRPr lang="en-GB" altLang="zh-CN" sz="2400" dirty="0"/>
          </a:p>
          <a:p>
            <a:r>
              <a:rPr lang="zh-CN" altLang="en-US" sz="2400" dirty="0"/>
              <a:t>国情知识</a:t>
            </a:r>
            <a:endParaRPr lang="en-GB" altLang="zh-CN" sz="2400" dirty="0"/>
          </a:p>
          <a:p>
            <a:r>
              <a:rPr lang="zh-CN" altLang="en-US" sz="2400" dirty="0"/>
              <a:t>文化技能</a:t>
            </a:r>
            <a:endParaRPr lang="en-US" sz="2400" dirty="0"/>
          </a:p>
        </p:txBody>
      </p:sp>
      <p:sp>
        <p:nvSpPr>
          <p:cNvPr id="18" name="TextBox 17">
            <a:extLst>
              <a:ext uri="{FF2B5EF4-FFF2-40B4-BE49-F238E27FC236}">
                <a16:creationId xmlns="" xmlns:a16="http://schemas.microsoft.com/office/drawing/2014/main" id="{1977533C-007F-5546-848D-BD3E8F98707A}"/>
              </a:ext>
            </a:extLst>
          </p:cNvPr>
          <p:cNvSpPr txBox="1"/>
          <p:nvPr/>
        </p:nvSpPr>
        <p:spPr>
          <a:xfrm>
            <a:off x="2833332" y="3055204"/>
            <a:ext cx="6829425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400" dirty="0"/>
              <a:t>内容：事物内部所包含的东西或意义 。</a:t>
            </a:r>
            <a:endParaRPr lang="en-GB" altLang="zh-CN" sz="2400" dirty="0"/>
          </a:p>
          <a:p>
            <a:r>
              <a:rPr lang="zh-CN" altLang="en-US" sz="2400" dirty="0">
                <a:hlinkClick r:id="rId13"/>
              </a:rPr>
              <a:t>包括</a:t>
            </a:r>
            <a:endParaRPr lang="en-US" sz="2400" dirty="0"/>
          </a:p>
        </p:txBody>
      </p:sp>
      <p:sp>
        <p:nvSpPr>
          <p:cNvPr id="19" name="TextBox 18">
            <a:extLst>
              <a:ext uri="{FF2B5EF4-FFF2-40B4-BE49-F238E27FC236}">
                <a16:creationId xmlns="" xmlns:a16="http://schemas.microsoft.com/office/drawing/2014/main" id="{4DAC27CC-B2B6-4F4E-8D5A-072E99EEDF1A}"/>
              </a:ext>
            </a:extLst>
          </p:cNvPr>
          <p:cNvSpPr txBox="1"/>
          <p:nvPr/>
        </p:nvSpPr>
        <p:spPr>
          <a:xfrm>
            <a:off x="2714313" y="4102371"/>
            <a:ext cx="8689178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AutoNum type="arabicPeriod"/>
            </a:pPr>
            <a:r>
              <a:rPr lang="en-US" altLang="zh-CN" sz="2400" dirty="0"/>
              <a:t>____</a:t>
            </a:r>
            <a:r>
              <a:rPr lang="zh-CN" altLang="en-US" sz="2400" dirty="0"/>
              <a:t>我付出了很多，</a:t>
            </a:r>
            <a:r>
              <a:rPr lang="en-US" altLang="zh-CN" sz="2400" dirty="0"/>
              <a:t>____</a:t>
            </a:r>
            <a:r>
              <a:rPr lang="zh-CN" altLang="en-US" sz="2400" dirty="0"/>
              <a:t>并没有得到什么回报。</a:t>
            </a:r>
            <a:endParaRPr lang="en-GB" altLang="zh-CN" sz="2400" dirty="0"/>
          </a:p>
          <a:p>
            <a:pPr marL="800100" lvl="1" indent="-342900">
              <a:buAutoNum type="alphaUcPeriod"/>
            </a:pPr>
            <a:r>
              <a:rPr lang="zh-CN" altLang="en-US" sz="2400" dirty="0"/>
              <a:t>虽然</a:t>
            </a:r>
            <a:r>
              <a:rPr lang="en-US" altLang="zh-CN" sz="2400" dirty="0"/>
              <a:t>……,</a:t>
            </a:r>
            <a:r>
              <a:rPr lang="zh-CN" altLang="en-US" sz="2400" dirty="0"/>
              <a:t>可是</a:t>
            </a:r>
            <a:r>
              <a:rPr lang="en-US" altLang="zh-CN" sz="2400" dirty="0"/>
              <a:t>……</a:t>
            </a:r>
            <a:r>
              <a:rPr lang="zh-CN" altLang="en-US" sz="2400" dirty="0"/>
              <a:t>  </a:t>
            </a:r>
            <a:r>
              <a:rPr lang="en-US" altLang="zh-CN" sz="2400" dirty="0"/>
              <a:t>B.</a:t>
            </a:r>
            <a:r>
              <a:rPr lang="zh-CN" altLang="en-US" sz="2400" dirty="0"/>
              <a:t> 因为</a:t>
            </a:r>
            <a:r>
              <a:rPr lang="en-US" altLang="zh-CN" sz="2400" dirty="0"/>
              <a:t>……,</a:t>
            </a:r>
            <a:r>
              <a:rPr lang="zh-CN" altLang="en-US" sz="2400" dirty="0"/>
              <a:t>所以</a:t>
            </a:r>
            <a:r>
              <a:rPr lang="en-US" altLang="zh-CN" sz="2400" dirty="0"/>
              <a:t>……</a:t>
            </a:r>
            <a:r>
              <a:rPr lang="zh-CN" altLang="en-US" sz="2400" dirty="0"/>
              <a:t>  </a:t>
            </a:r>
            <a:r>
              <a:rPr lang="en-US" altLang="zh-CN" sz="2400" dirty="0"/>
              <a:t>C.</a:t>
            </a:r>
            <a:r>
              <a:rPr lang="zh-CN" altLang="en-US" sz="2400" dirty="0"/>
              <a:t> 如果</a:t>
            </a:r>
            <a:r>
              <a:rPr lang="en-US" altLang="zh-CN" sz="2400" dirty="0"/>
              <a:t>……,</a:t>
            </a:r>
            <a:r>
              <a:rPr lang="zh-CN" altLang="en-US" sz="2400" dirty="0"/>
              <a:t>就</a:t>
            </a:r>
            <a:r>
              <a:rPr lang="en-US" altLang="zh-CN" sz="2400" dirty="0"/>
              <a:t>……</a:t>
            </a:r>
            <a:endParaRPr lang="en-GB" altLang="zh-CN" sz="2400" dirty="0"/>
          </a:p>
          <a:p>
            <a:r>
              <a:rPr lang="en-US" altLang="zh-CN" sz="2400" dirty="0"/>
              <a:t>2.</a:t>
            </a:r>
            <a:r>
              <a:rPr lang="zh-CN" altLang="en-US" sz="2400" dirty="0"/>
              <a:t> 中国有多少个民族？</a:t>
            </a:r>
            <a:endParaRPr lang="en-GB" altLang="zh-CN" sz="2400" dirty="0"/>
          </a:p>
          <a:p>
            <a:r>
              <a:rPr lang="en-US" altLang="zh-CN" sz="2400" dirty="0"/>
              <a:t>3.</a:t>
            </a:r>
            <a:r>
              <a:rPr lang="zh-CN" altLang="en-US" sz="2400" dirty="0"/>
              <a:t> 中国的首都在哪里？</a:t>
            </a:r>
            <a:endParaRPr lang="en-GB" altLang="zh-CN" sz="2400" dirty="0"/>
          </a:p>
          <a:p>
            <a:r>
              <a:rPr lang="en-US" altLang="zh-CN" sz="2400" dirty="0"/>
              <a:t>4.</a:t>
            </a:r>
            <a:r>
              <a:rPr lang="zh-CN" altLang="en-US" sz="2400" dirty="0"/>
              <a:t> 武术、</a:t>
            </a:r>
            <a:r>
              <a:rPr lang="zh-CN" altLang="en-GB" sz="2400" dirty="0"/>
              <a:t>唱歌</a:t>
            </a:r>
            <a:r>
              <a:rPr lang="zh-CN" altLang="en-US" sz="2400" dirty="0"/>
              <a:t>、跳舞、包饺子</a:t>
            </a:r>
            <a:r>
              <a:rPr lang="en-US" altLang="zh-CN" sz="2400" dirty="0"/>
              <a:t>……</a:t>
            </a:r>
            <a:endParaRPr lang="en-GB" altLang="zh-CN" sz="2400" dirty="0"/>
          </a:p>
        </p:txBody>
      </p:sp>
      <p:cxnSp>
        <p:nvCxnSpPr>
          <p:cNvPr id="21" name="Straight Arrow Connector 20">
            <a:extLst>
              <a:ext uri="{FF2B5EF4-FFF2-40B4-BE49-F238E27FC236}">
                <a16:creationId xmlns="" xmlns:a16="http://schemas.microsoft.com/office/drawing/2014/main" id="{77CBFD2A-B6DB-9F40-A2FB-3BF6D5512C65}"/>
              </a:ext>
            </a:extLst>
          </p:cNvPr>
          <p:cNvCxnSpPr>
            <a:cxnSpLocks/>
          </p:cNvCxnSpPr>
          <p:nvPr/>
        </p:nvCxnSpPr>
        <p:spPr>
          <a:xfrm>
            <a:off x="1961795" y="4029075"/>
            <a:ext cx="871537" cy="288072"/>
          </a:xfrm>
          <a:prstGeom prst="straightConnector1">
            <a:avLst/>
          </a:prstGeom>
          <a:ln w="28575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Straight Arrow Connector 22">
            <a:extLst>
              <a:ext uri="{FF2B5EF4-FFF2-40B4-BE49-F238E27FC236}">
                <a16:creationId xmlns="" xmlns:a16="http://schemas.microsoft.com/office/drawing/2014/main" id="{0D5D7F9D-BA50-4744-8FEF-98A0EF0BBDA4}"/>
              </a:ext>
            </a:extLst>
          </p:cNvPr>
          <p:cNvCxnSpPr>
            <a:cxnSpLocks/>
          </p:cNvCxnSpPr>
          <p:nvPr/>
        </p:nvCxnSpPr>
        <p:spPr>
          <a:xfrm>
            <a:off x="1985963" y="4317147"/>
            <a:ext cx="847369" cy="682370"/>
          </a:xfrm>
          <a:prstGeom prst="straightConnector1">
            <a:avLst/>
          </a:prstGeom>
          <a:ln w="28575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Straight Arrow Connector 24">
            <a:extLst>
              <a:ext uri="{FF2B5EF4-FFF2-40B4-BE49-F238E27FC236}">
                <a16:creationId xmlns="" xmlns:a16="http://schemas.microsoft.com/office/drawing/2014/main" id="{5F7FFE2E-32E8-2C4E-98C9-8508095762F8}"/>
              </a:ext>
            </a:extLst>
          </p:cNvPr>
          <p:cNvCxnSpPr>
            <a:cxnSpLocks/>
          </p:cNvCxnSpPr>
          <p:nvPr/>
        </p:nvCxnSpPr>
        <p:spPr>
          <a:xfrm>
            <a:off x="1961795" y="4374297"/>
            <a:ext cx="871537" cy="1048524"/>
          </a:xfrm>
          <a:prstGeom prst="straightConnector1">
            <a:avLst/>
          </a:prstGeom>
          <a:ln w="28575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Straight Arrow Connector 26">
            <a:extLst>
              <a:ext uri="{FF2B5EF4-FFF2-40B4-BE49-F238E27FC236}">
                <a16:creationId xmlns="" xmlns:a16="http://schemas.microsoft.com/office/drawing/2014/main" id="{08198E3B-0F79-8F44-8C5C-AC4D71D69C1B}"/>
              </a:ext>
            </a:extLst>
          </p:cNvPr>
          <p:cNvCxnSpPr>
            <a:cxnSpLocks/>
          </p:cNvCxnSpPr>
          <p:nvPr/>
        </p:nvCxnSpPr>
        <p:spPr>
          <a:xfrm>
            <a:off x="1961795" y="4757738"/>
            <a:ext cx="871537" cy="1032880"/>
          </a:xfrm>
          <a:prstGeom prst="straightConnector1">
            <a:avLst/>
          </a:prstGeom>
          <a:ln w="28575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6867075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dirty="0"/>
              <a:t>“汉语桥”世界大学生中文比赛</a:t>
            </a:r>
            <a:endParaRPr lang="en-GB" dirty="0"/>
          </a:p>
        </p:txBody>
      </p:sp>
      <p:pic>
        <p:nvPicPr>
          <p:cNvPr id="5" name="Content Placeholder 4">
            <a:extLst>
              <a:ext uri="{FF2B5EF4-FFF2-40B4-BE49-F238E27FC236}">
                <a16:creationId xmlns="" xmlns:a16="http://schemas.microsoft.com/office/drawing/2014/main" id="{0EB77B45-E1ED-4D4A-8E60-6ADCCB8E019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2131" y="1270000"/>
            <a:ext cx="7810500" cy="2159000"/>
          </a:xfrm>
        </p:spPr>
      </p:pic>
      <p:sp>
        <p:nvSpPr>
          <p:cNvPr id="6" name="TextBox 5">
            <a:extLst>
              <a:ext uri="{FF2B5EF4-FFF2-40B4-BE49-F238E27FC236}">
                <a16:creationId xmlns="" xmlns:a16="http://schemas.microsoft.com/office/drawing/2014/main" id="{D3323203-7F0E-EC4D-9892-1DE2C08FCD0C}"/>
              </a:ext>
            </a:extLst>
          </p:cNvPr>
          <p:cNvSpPr txBox="1"/>
          <p:nvPr/>
        </p:nvSpPr>
        <p:spPr>
          <a:xfrm>
            <a:off x="677334" y="3714750"/>
            <a:ext cx="3970866" cy="31085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800" dirty="0"/>
              <a:t>首</a:t>
            </a:r>
            <a:r>
              <a:rPr lang="zh-CN" altLang="en-US" sz="2800" dirty="0" smtClean="0"/>
              <a:t>先 </a:t>
            </a:r>
            <a:r>
              <a:rPr lang="en-GB" altLang="zh-CN" sz="2000" dirty="0" smtClean="0"/>
              <a:t>first</a:t>
            </a:r>
            <a:endParaRPr lang="en-GB" altLang="zh-CN" sz="2000" dirty="0"/>
          </a:p>
          <a:p>
            <a:r>
              <a:rPr lang="zh-CN" altLang="en-US" sz="2800" dirty="0"/>
              <a:t>参</a:t>
            </a:r>
            <a:r>
              <a:rPr lang="zh-CN" altLang="en-US" sz="2800" dirty="0" smtClean="0"/>
              <a:t>加 </a:t>
            </a:r>
            <a:r>
              <a:rPr lang="en-GB" altLang="zh-CN" sz="2000" dirty="0" smtClean="0"/>
              <a:t>join, participate</a:t>
            </a:r>
            <a:endParaRPr lang="en-GB" altLang="zh-CN" sz="2000" dirty="0"/>
          </a:p>
          <a:p>
            <a:r>
              <a:rPr lang="zh-CN" altLang="en-US" sz="2800" dirty="0"/>
              <a:t>预</a:t>
            </a:r>
            <a:r>
              <a:rPr lang="zh-CN" altLang="en-US" sz="2800" dirty="0" smtClean="0"/>
              <a:t>赛 </a:t>
            </a:r>
            <a:r>
              <a:rPr lang="en-GB" altLang="zh-CN" sz="2000" dirty="0" smtClean="0"/>
              <a:t>preliminary contest</a:t>
            </a:r>
            <a:endParaRPr lang="en-GB" altLang="zh-CN" sz="2000" dirty="0"/>
          </a:p>
          <a:p>
            <a:r>
              <a:rPr lang="zh-CN" altLang="en-US" sz="2800" dirty="0"/>
              <a:t>决</a:t>
            </a:r>
            <a:r>
              <a:rPr lang="zh-CN" altLang="en-US" sz="2800" dirty="0" smtClean="0"/>
              <a:t>赛 </a:t>
            </a:r>
            <a:r>
              <a:rPr lang="en-GB" altLang="zh-CN" sz="2000" dirty="0" smtClean="0"/>
              <a:t>final match</a:t>
            </a:r>
            <a:endParaRPr lang="en-GB" altLang="zh-CN" sz="2000" dirty="0"/>
          </a:p>
          <a:p>
            <a:r>
              <a:rPr lang="zh-CN" altLang="en-US" sz="2800" dirty="0"/>
              <a:t>主</a:t>
            </a:r>
            <a:r>
              <a:rPr lang="zh-CN" altLang="en-US" sz="2800" dirty="0" smtClean="0"/>
              <a:t>要 </a:t>
            </a:r>
            <a:r>
              <a:rPr lang="en-GB" altLang="zh-CN" sz="2000" dirty="0" smtClean="0"/>
              <a:t>main</a:t>
            </a:r>
            <a:endParaRPr lang="en-GB" altLang="zh-CN" sz="2000" dirty="0"/>
          </a:p>
          <a:p>
            <a:r>
              <a:rPr lang="zh-CN" altLang="en-US" sz="2800" dirty="0" smtClean="0"/>
              <a:t>第七届 </a:t>
            </a:r>
            <a:r>
              <a:rPr lang="en-US" altLang="zh-CN" sz="2000" dirty="0" smtClean="0"/>
              <a:t>The 7</a:t>
            </a:r>
            <a:r>
              <a:rPr lang="en-US" altLang="zh-CN" sz="2000" baseline="30000" dirty="0" smtClean="0"/>
              <a:t>th</a:t>
            </a:r>
            <a:r>
              <a:rPr lang="en-US" altLang="zh-CN" sz="2000" dirty="0"/>
              <a:t> </a:t>
            </a:r>
            <a:r>
              <a:rPr lang="en-US" altLang="zh-CN" sz="2000" dirty="0" smtClean="0"/>
              <a:t>...</a:t>
            </a:r>
            <a:endParaRPr lang="en-GB" altLang="zh-CN" sz="2000" dirty="0"/>
          </a:p>
          <a:p>
            <a:r>
              <a:rPr lang="zh-CN" altLang="en-US" sz="2800" dirty="0"/>
              <a:t>举行比</a:t>
            </a:r>
            <a:r>
              <a:rPr lang="zh-CN" altLang="en-US" sz="2800" dirty="0" smtClean="0"/>
              <a:t>赛 </a:t>
            </a:r>
            <a:r>
              <a:rPr lang="en-US" altLang="zh-CN" sz="2000" dirty="0" smtClean="0"/>
              <a:t>hold/ run a context</a:t>
            </a:r>
            <a:endParaRPr lang="en-US" sz="2000" dirty="0"/>
          </a:p>
        </p:txBody>
      </p:sp>
      <p:sp>
        <p:nvSpPr>
          <p:cNvPr id="7" name="TextBox 6">
            <a:extLst>
              <a:ext uri="{FF2B5EF4-FFF2-40B4-BE49-F238E27FC236}">
                <a16:creationId xmlns="" xmlns:a16="http://schemas.microsoft.com/office/drawing/2014/main" id="{FFF163A4-3ACF-2841-839F-91FAA1F90683}"/>
              </a:ext>
            </a:extLst>
          </p:cNvPr>
          <p:cNvSpPr txBox="1"/>
          <p:nvPr/>
        </p:nvSpPr>
        <p:spPr>
          <a:xfrm>
            <a:off x="5026342" y="3714750"/>
            <a:ext cx="4672012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400" dirty="0"/>
              <a:t>首先，然后；首先，其次</a:t>
            </a:r>
            <a:endParaRPr lang="en-GB" altLang="zh-CN" sz="2400" dirty="0"/>
          </a:p>
          <a:p>
            <a:r>
              <a:rPr lang="zh-CN" altLang="en-US" sz="2400" dirty="0"/>
              <a:t>参加比赛，参加预赛，参加决赛</a:t>
            </a:r>
            <a:endParaRPr lang="en-GB" altLang="zh-CN" sz="2400" dirty="0"/>
          </a:p>
          <a:p>
            <a:endParaRPr lang="en-US" dirty="0"/>
          </a:p>
        </p:txBody>
      </p:sp>
      <mc:AlternateContent xmlns:mc="http://schemas.openxmlformats.org/markup-compatibility/2006" xmlns:p14="http://schemas.microsoft.com/office/powerpoint/2010/main">
        <mc:Choice Requires="p14">
          <p:contentPart p14:bwMode="auto" r:id="rId3">
            <p14:nvContentPartPr>
              <p14:cNvPr id="8" name="Ink 7">
                <a:extLst>
                  <a:ext uri="{FF2B5EF4-FFF2-40B4-BE49-F238E27FC236}">
                    <a16:creationId xmlns="" xmlns:a16="http://schemas.microsoft.com/office/drawing/2014/main" id="{380D2269-5C12-B447-A1AF-3357426FA59E}"/>
                  </a:ext>
                </a:extLst>
              </p14:cNvPr>
              <p14:cNvContentPartPr/>
              <p14:nvPr/>
            </p14:nvContentPartPr>
            <p14:xfrm>
              <a:off x="5026342" y="1384110"/>
              <a:ext cx="684360" cy="204480"/>
            </p14:xfrm>
          </p:contentPart>
        </mc:Choice>
        <mc:Fallback xmlns="">
          <p:pic>
            <p:nvPicPr>
              <p:cNvPr id="8" name="Ink 7">
                <a:extLst>
                  <a:ext uri="{FF2B5EF4-FFF2-40B4-BE49-F238E27FC236}">
                    <a16:creationId xmlns:a16="http://schemas.microsoft.com/office/drawing/2014/main" id="{380D2269-5C12-B447-A1AF-3357426FA59E}"/>
                  </a:ext>
                </a:extLst>
              </p:cNvPr>
              <p:cNvPicPr/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4972342" y="1276110"/>
                <a:ext cx="792000" cy="4201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5">
            <p14:nvContentPartPr>
              <p14:cNvPr id="9" name="Ink 8">
                <a:extLst>
                  <a:ext uri="{FF2B5EF4-FFF2-40B4-BE49-F238E27FC236}">
                    <a16:creationId xmlns="" xmlns:a16="http://schemas.microsoft.com/office/drawing/2014/main" id="{B7A93E5F-1A9C-5C4E-A4D7-3586FEF25C23}"/>
                  </a:ext>
                </a:extLst>
              </p14:cNvPr>
              <p14:cNvContentPartPr/>
              <p14:nvPr/>
            </p14:nvContentPartPr>
            <p14:xfrm>
              <a:off x="985702" y="1925910"/>
              <a:ext cx="791640" cy="181800"/>
            </p14:xfrm>
          </p:contentPart>
        </mc:Choice>
        <mc:Fallback xmlns="">
          <p:pic>
            <p:nvPicPr>
              <p:cNvPr id="9" name="Ink 8">
                <a:extLst>
                  <a:ext uri="{FF2B5EF4-FFF2-40B4-BE49-F238E27FC236}">
                    <a16:creationId xmlns:a16="http://schemas.microsoft.com/office/drawing/2014/main" id="{B7A93E5F-1A9C-5C4E-A4D7-3586FEF25C23}"/>
                  </a:ext>
                </a:extLst>
              </p:cNvPr>
              <p:cNvPicPr/>
              <p:nvPr/>
            </p:nvPicPr>
            <p:blipFill>
              <a:blip r:embed="rId6"/>
              <a:stretch>
                <a:fillRect/>
              </a:stretch>
            </p:blipFill>
            <p:spPr>
              <a:xfrm>
                <a:off x="932062" y="1817910"/>
                <a:ext cx="899280" cy="3974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7">
            <p14:nvContentPartPr>
              <p14:cNvPr id="10" name="Ink 9">
                <a:extLst>
                  <a:ext uri="{FF2B5EF4-FFF2-40B4-BE49-F238E27FC236}">
                    <a16:creationId xmlns="" xmlns:a16="http://schemas.microsoft.com/office/drawing/2014/main" id="{CA60CCE1-7665-974A-B50D-E911165EC717}"/>
                  </a:ext>
                </a:extLst>
              </p14:cNvPr>
              <p14:cNvContentPartPr/>
              <p14:nvPr/>
            </p14:nvContentPartPr>
            <p14:xfrm>
              <a:off x="1990102" y="2837430"/>
              <a:ext cx="365040" cy="3960"/>
            </p14:xfrm>
          </p:contentPart>
        </mc:Choice>
        <mc:Fallback xmlns="">
          <p:pic>
            <p:nvPicPr>
              <p:cNvPr id="10" name="Ink 9">
                <a:extLst>
                  <a:ext uri="{FF2B5EF4-FFF2-40B4-BE49-F238E27FC236}">
                    <a16:creationId xmlns:a16="http://schemas.microsoft.com/office/drawing/2014/main" id="{CA60CCE1-7665-974A-B50D-E911165EC717}"/>
                  </a:ext>
                </a:extLst>
              </p:cNvPr>
              <p:cNvPicPr/>
              <p:nvPr/>
            </p:nvPicPr>
            <p:blipFill>
              <a:blip r:embed="rId8"/>
              <a:stretch>
                <a:fillRect/>
              </a:stretch>
            </p:blipFill>
            <p:spPr>
              <a:xfrm>
                <a:off x="1981102" y="2828790"/>
                <a:ext cx="382680" cy="216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9">
            <p14:nvContentPartPr>
              <p14:cNvPr id="11" name="Ink 10">
                <a:extLst>
                  <a:ext uri="{FF2B5EF4-FFF2-40B4-BE49-F238E27FC236}">
                    <a16:creationId xmlns="" xmlns:a16="http://schemas.microsoft.com/office/drawing/2014/main" id="{08CFDBFE-2557-0841-A88D-A6E0BDB888BF}"/>
                  </a:ext>
                </a:extLst>
              </p14:cNvPr>
              <p14:cNvContentPartPr/>
              <p14:nvPr/>
            </p14:nvContentPartPr>
            <p14:xfrm>
              <a:off x="5878102" y="2829870"/>
              <a:ext cx="1668240" cy="35280"/>
            </p14:xfrm>
          </p:contentPart>
        </mc:Choice>
        <mc:Fallback xmlns="">
          <p:pic>
            <p:nvPicPr>
              <p:cNvPr id="11" name="Ink 10">
                <a:extLst>
                  <a:ext uri="{FF2B5EF4-FFF2-40B4-BE49-F238E27FC236}">
                    <a16:creationId xmlns:a16="http://schemas.microsoft.com/office/drawing/2014/main" id="{08CFDBFE-2557-0841-A88D-A6E0BDB888BF}"/>
                  </a:ext>
                </a:extLst>
              </p:cNvPr>
              <p:cNvPicPr/>
              <p:nvPr/>
            </p:nvPicPr>
            <p:blipFill>
              <a:blip r:embed="rId10"/>
              <a:stretch>
                <a:fillRect/>
              </a:stretch>
            </p:blipFill>
            <p:spPr>
              <a:xfrm>
                <a:off x="5869102" y="2820870"/>
                <a:ext cx="1685880" cy="529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1">
            <p14:nvContentPartPr>
              <p14:cNvPr id="12" name="Ink 11">
                <a:extLst>
                  <a:ext uri="{FF2B5EF4-FFF2-40B4-BE49-F238E27FC236}">
                    <a16:creationId xmlns="" xmlns:a16="http://schemas.microsoft.com/office/drawing/2014/main" id="{D1374F6A-CECE-FE4B-844D-AC8E00363BCE}"/>
                  </a:ext>
                </a:extLst>
              </p14:cNvPr>
              <p14:cNvContentPartPr/>
              <p14:nvPr/>
            </p14:nvContentPartPr>
            <p14:xfrm>
              <a:off x="3009982" y="2023110"/>
              <a:ext cx="678600" cy="128520"/>
            </p14:xfrm>
          </p:contentPart>
        </mc:Choice>
        <mc:Fallback xmlns="">
          <p:pic>
            <p:nvPicPr>
              <p:cNvPr id="12" name="Ink 11">
                <a:extLst>
                  <a:ext uri="{FF2B5EF4-FFF2-40B4-BE49-F238E27FC236}">
                    <a16:creationId xmlns:a16="http://schemas.microsoft.com/office/drawing/2014/main" id="{D1374F6A-CECE-FE4B-844D-AC8E00363BCE}"/>
                  </a:ext>
                </a:extLst>
              </p:cNvPr>
              <p:cNvPicPr/>
              <p:nvPr/>
            </p:nvPicPr>
            <p:blipFill>
              <a:blip r:embed="rId12"/>
              <a:stretch>
                <a:fillRect/>
              </a:stretch>
            </p:blipFill>
            <p:spPr>
              <a:xfrm>
                <a:off x="2955982" y="1915470"/>
                <a:ext cx="786240" cy="3441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3">
            <p14:nvContentPartPr>
              <p14:cNvPr id="13" name="Ink 12">
                <a:extLst>
                  <a:ext uri="{FF2B5EF4-FFF2-40B4-BE49-F238E27FC236}">
                    <a16:creationId xmlns="" xmlns:a16="http://schemas.microsoft.com/office/drawing/2014/main" id="{FA262B54-48C8-6647-9BA9-85765A08B38B}"/>
                  </a:ext>
                </a:extLst>
              </p14:cNvPr>
              <p14:cNvContentPartPr/>
              <p14:nvPr/>
            </p14:nvContentPartPr>
            <p14:xfrm>
              <a:off x="1056622" y="2598030"/>
              <a:ext cx="572040" cy="92520"/>
            </p14:xfrm>
          </p:contentPart>
        </mc:Choice>
        <mc:Fallback xmlns="">
          <p:pic>
            <p:nvPicPr>
              <p:cNvPr id="13" name="Ink 12">
                <a:extLst>
                  <a:ext uri="{FF2B5EF4-FFF2-40B4-BE49-F238E27FC236}">
                    <a16:creationId xmlns:a16="http://schemas.microsoft.com/office/drawing/2014/main" id="{FA262B54-48C8-6647-9BA9-85765A08B38B}"/>
                  </a:ext>
                </a:extLst>
              </p:cNvPr>
              <p:cNvPicPr/>
              <p:nvPr/>
            </p:nvPicPr>
            <p:blipFill>
              <a:blip r:embed="rId14"/>
              <a:stretch>
                <a:fillRect/>
              </a:stretch>
            </p:blipFill>
            <p:spPr>
              <a:xfrm>
                <a:off x="1002982" y="2490030"/>
                <a:ext cx="679680" cy="3081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5">
            <p14:nvContentPartPr>
              <p14:cNvPr id="14" name="Ink 13">
                <a:extLst>
                  <a:ext uri="{FF2B5EF4-FFF2-40B4-BE49-F238E27FC236}">
                    <a16:creationId xmlns="" xmlns:a16="http://schemas.microsoft.com/office/drawing/2014/main" id="{1A9641C9-D6E2-474F-B1AD-C0C92EC1F4EA}"/>
                  </a:ext>
                </a:extLst>
              </p14:cNvPr>
              <p14:cNvContentPartPr/>
              <p14:nvPr/>
            </p14:nvContentPartPr>
            <p14:xfrm>
              <a:off x="5526742" y="3093390"/>
              <a:ext cx="577440" cy="213120"/>
            </p14:xfrm>
          </p:contentPart>
        </mc:Choice>
        <mc:Fallback xmlns="">
          <p:pic>
            <p:nvPicPr>
              <p:cNvPr id="14" name="Ink 13">
                <a:extLst>
                  <a:ext uri="{FF2B5EF4-FFF2-40B4-BE49-F238E27FC236}">
                    <a16:creationId xmlns:a16="http://schemas.microsoft.com/office/drawing/2014/main" id="{1A9641C9-D6E2-474F-B1AD-C0C92EC1F4EA}"/>
                  </a:ext>
                </a:extLst>
              </p:cNvPr>
              <p:cNvPicPr/>
              <p:nvPr/>
            </p:nvPicPr>
            <p:blipFill>
              <a:blip r:embed="rId16"/>
              <a:stretch>
                <a:fillRect/>
              </a:stretch>
            </p:blipFill>
            <p:spPr>
              <a:xfrm>
                <a:off x="5472742" y="2985750"/>
                <a:ext cx="685080" cy="4287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7">
            <p14:nvContentPartPr>
              <p14:cNvPr id="15" name="Ink 14">
                <a:extLst>
                  <a:ext uri="{FF2B5EF4-FFF2-40B4-BE49-F238E27FC236}">
                    <a16:creationId xmlns="" xmlns:a16="http://schemas.microsoft.com/office/drawing/2014/main" id="{CFF1E247-D0FE-894E-8AFC-4394ED8BFEC0}"/>
                  </a:ext>
                </a:extLst>
              </p14:cNvPr>
              <p14:cNvContentPartPr/>
              <p14:nvPr/>
            </p14:nvContentPartPr>
            <p14:xfrm>
              <a:off x="7953862" y="1459350"/>
              <a:ext cx="334080" cy="150840"/>
            </p14:xfrm>
          </p:contentPart>
        </mc:Choice>
        <mc:Fallback xmlns="">
          <p:pic>
            <p:nvPicPr>
              <p:cNvPr id="15" name="Ink 14">
                <a:extLst>
                  <a:ext uri="{FF2B5EF4-FFF2-40B4-BE49-F238E27FC236}">
                    <a16:creationId xmlns:a16="http://schemas.microsoft.com/office/drawing/2014/main" id="{CFF1E247-D0FE-894E-8AFC-4394ED8BFEC0}"/>
                  </a:ext>
                </a:extLst>
              </p:cNvPr>
              <p:cNvPicPr/>
              <p:nvPr/>
            </p:nvPicPr>
            <p:blipFill>
              <a:blip r:embed="rId18"/>
              <a:stretch>
                <a:fillRect/>
              </a:stretch>
            </p:blipFill>
            <p:spPr>
              <a:xfrm>
                <a:off x="7900222" y="1351710"/>
                <a:ext cx="441720" cy="3664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9">
            <p14:nvContentPartPr>
              <p14:cNvPr id="16" name="Ink 15">
                <a:extLst>
                  <a:ext uri="{FF2B5EF4-FFF2-40B4-BE49-F238E27FC236}">
                    <a16:creationId xmlns="" xmlns:a16="http://schemas.microsoft.com/office/drawing/2014/main" id="{C9A3A819-776F-3546-ACAD-6B4525A1C566}"/>
                  </a:ext>
                </a:extLst>
              </p14:cNvPr>
              <p14:cNvContentPartPr/>
              <p14:nvPr/>
            </p14:nvContentPartPr>
            <p14:xfrm>
              <a:off x="659542" y="1986390"/>
              <a:ext cx="243720" cy="180360"/>
            </p14:xfrm>
          </p:contentPart>
        </mc:Choice>
        <mc:Fallback xmlns="">
          <p:pic>
            <p:nvPicPr>
              <p:cNvPr id="16" name="Ink 15">
                <a:extLst>
                  <a:ext uri="{FF2B5EF4-FFF2-40B4-BE49-F238E27FC236}">
                    <a16:creationId xmlns:a16="http://schemas.microsoft.com/office/drawing/2014/main" id="{C9A3A819-776F-3546-ACAD-6B4525A1C566}"/>
                  </a:ext>
                </a:extLst>
              </p:cNvPr>
              <p:cNvPicPr/>
              <p:nvPr/>
            </p:nvPicPr>
            <p:blipFill>
              <a:blip r:embed="rId20"/>
              <a:stretch>
                <a:fillRect/>
              </a:stretch>
            </p:blipFill>
            <p:spPr>
              <a:xfrm>
                <a:off x="605902" y="1878750"/>
                <a:ext cx="351360" cy="396000"/>
              </a:xfrm>
              <a:prstGeom prst="rect">
                <a:avLst/>
              </a:prstGeom>
            </p:spPr>
          </p:pic>
        </mc:Fallback>
      </mc:AlternateContent>
      <p:sp>
        <p:nvSpPr>
          <p:cNvPr id="3" name="TextBox 2"/>
          <p:cNvSpPr txBox="1"/>
          <p:nvPr/>
        </p:nvSpPr>
        <p:spPr>
          <a:xfrm>
            <a:off x="5257800" y="4632960"/>
            <a:ext cx="5135880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400" dirty="0" smtClean="0"/>
              <a:t>问题：</a:t>
            </a:r>
            <a:endParaRPr lang="en-US" altLang="zh-CN" sz="2400" dirty="0" smtClean="0"/>
          </a:p>
          <a:p>
            <a:pPr marL="342900" indent="-342900">
              <a:buAutoNum type="arabicPeriod"/>
            </a:pPr>
            <a:r>
              <a:rPr lang="zh-CN" altLang="en-US" sz="2400" dirty="0" smtClean="0"/>
              <a:t>如果你是英国人，你在哪里参加预赛？</a:t>
            </a:r>
            <a:endParaRPr lang="en-US" altLang="zh-CN" sz="2400" dirty="0" smtClean="0"/>
          </a:p>
          <a:p>
            <a:pPr marL="342900" indent="-342900">
              <a:buAutoNum type="arabicPeriod"/>
            </a:pPr>
            <a:r>
              <a:rPr lang="zh-CN" altLang="en-US" sz="2400" dirty="0"/>
              <a:t>什么</a:t>
            </a:r>
            <a:r>
              <a:rPr lang="zh-CN" altLang="en-US" sz="2400" dirty="0" smtClean="0"/>
              <a:t>人可以来中国参加决赛？</a:t>
            </a:r>
            <a:endParaRPr lang="en-US" altLang="zh-CN" sz="2400" dirty="0" smtClean="0"/>
          </a:p>
          <a:p>
            <a:pPr marL="342900" indent="-342900">
              <a:buAutoNum type="arabicPeriod"/>
            </a:pPr>
            <a:r>
              <a:rPr lang="zh-CN" altLang="en-US" sz="2400" dirty="0" smtClean="0"/>
              <a:t>第七届“汉语桥”以什么为主要内容？</a:t>
            </a:r>
            <a:endParaRPr lang="en-US" altLang="zh-CN" sz="2400" dirty="0" smtClean="0"/>
          </a:p>
          <a:p>
            <a:pPr marL="342900" indent="-342900">
              <a:buAutoNum type="arabicPeriod"/>
            </a:pPr>
            <a:r>
              <a:rPr lang="zh-CN" altLang="en-US" sz="2400" dirty="0"/>
              <a:t>第七</a:t>
            </a:r>
            <a:r>
              <a:rPr lang="zh-CN" altLang="en-US" sz="2400" dirty="0" smtClean="0"/>
              <a:t>届“汉语桥”决赛在哪里举行？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240483763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2AE131C6-5722-2F4A-AE78-912B57BFA34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dirty="0"/>
              <a:t>“汉语桥”世界大学生中文比赛</a:t>
            </a:r>
            <a:endParaRPr lang="en-US" dirty="0"/>
          </a:p>
        </p:txBody>
      </p:sp>
      <p:pic>
        <p:nvPicPr>
          <p:cNvPr id="5" name="Content Placeholder 4">
            <a:extLst>
              <a:ext uri="{FF2B5EF4-FFF2-40B4-BE49-F238E27FC236}">
                <a16:creationId xmlns="" xmlns:a16="http://schemas.microsoft.com/office/drawing/2014/main" id="{0708EFAD-55A5-6D45-86D4-1884E346F56D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2456" y="1386388"/>
            <a:ext cx="10629424" cy="2472776"/>
          </a:xfrm>
        </p:spPr>
      </p:pic>
      <mc:AlternateContent xmlns:mc="http://schemas.openxmlformats.org/markup-compatibility/2006" xmlns:p14="http://schemas.microsoft.com/office/powerpoint/2010/main">
        <mc:Choice Requires="p14">
          <p:contentPart p14:bwMode="auto" r:id="rId3">
            <p14:nvContentPartPr>
              <p14:cNvPr id="6" name="Ink 5">
                <a:extLst>
                  <a:ext uri="{FF2B5EF4-FFF2-40B4-BE49-F238E27FC236}">
                    <a16:creationId xmlns="" xmlns:a16="http://schemas.microsoft.com/office/drawing/2014/main" id="{8323BE56-F0A8-FD47-A2A4-D7B0B15300CE}"/>
                  </a:ext>
                </a:extLst>
              </p14:cNvPr>
              <p14:cNvContentPartPr/>
              <p14:nvPr/>
            </p14:nvContentPartPr>
            <p14:xfrm>
              <a:off x="3382080" y="1517310"/>
              <a:ext cx="520560" cy="96120"/>
            </p14:xfrm>
          </p:contentPart>
        </mc:Choice>
        <mc:Fallback xmlns="">
          <p:pic>
            <p:nvPicPr>
              <p:cNvPr id="6" name="Ink 5">
                <a:extLst>
                  <a:ext uri="{FF2B5EF4-FFF2-40B4-BE49-F238E27FC236}">
                    <a16:creationId xmlns:a16="http://schemas.microsoft.com/office/drawing/2014/main" xmlns:p14="http://schemas.microsoft.com/office/powerpoint/2010/main" xmlns="" id="{8323BE56-F0A8-FD47-A2A4-D7B0B15300CE}"/>
                  </a:ext>
                </a:extLst>
              </p:cNvPr>
              <p:cNvPicPr/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3328080" y="1409310"/>
                <a:ext cx="628560" cy="3121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5">
            <p14:nvContentPartPr>
              <p14:cNvPr id="7" name="Ink 6">
                <a:extLst>
                  <a:ext uri="{FF2B5EF4-FFF2-40B4-BE49-F238E27FC236}">
                    <a16:creationId xmlns="" xmlns:a16="http://schemas.microsoft.com/office/drawing/2014/main" id="{AD429EAE-4BF7-494F-A7C6-60D80B4068F6}"/>
                  </a:ext>
                </a:extLst>
              </p14:cNvPr>
              <p14:cNvContentPartPr/>
              <p14:nvPr/>
            </p14:nvContentPartPr>
            <p14:xfrm>
              <a:off x="6323984" y="1600290"/>
              <a:ext cx="1276920" cy="26280"/>
            </p14:xfrm>
          </p:contentPart>
        </mc:Choice>
        <mc:Fallback xmlns="">
          <p:pic>
            <p:nvPicPr>
              <p:cNvPr id="7" name="Ink 6">
                <a:extLst>
                  <a:ext uri="{FF2B5EF4-FFF2-40B4-BE49-F238E27FC236}">
                    <a16:creationId xmlns:a16="http://schemas.microsoft.com/office/drawing/2014/main" xmlns:p14="http://schemas.microsoft.com/office/powerpoint/2010/main" xmlns="" id="{AD429EAE-4BF7-494F-A7C6-60D80B4068F6}"/>
                  </a:ext>
                </a:extLst>
              </p:cNvPr>
              <p:cNvPicPr/>
              <p:nvPr/>
            </p:nvPicPr>
            <p:blipFill>
              <a:blip r:embed="rId6"/>
              <a:stretch>
                <a:fillRect/>
              </a:stretch>
            </p:blipFill>
            <p:spPr>
              <a:xfrm>
                <a:off x="6269984" y="1490790"/>
                <a:ext cx="1384920" cy="2452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7">
            <p14:nvContentPartPr>
              <p14:cNvPr id="8" name="Ink 7">
                <a:extLst>
                  <a:ext uri="{FF2B5EF4-FFF2-40B4-BE49-F238E27FC236}">
                    <a16:creationId xmlns="" xmlns:a16="http://schemas.microsoft.com/office/drawing/2014/main" id="{836A948A-272D-E842-B215-E5C6E03A7939}"/>
                  </a:ext>
                </a:extLst>
              </p14:cNvPr>
              <p14:cNvContentPartPr/>
              <p14:nvPr/>
            </p14:nvContentPartPr>
            <p14:xfrm>
              <a:off x="6029302" y="2648430"/>
              <a:ext cx="581760" cy="5760"/>
            </p14:xfrm>
          </p:contentPart>
        </mc:Choice>
        <mc:Fallback xmlns="">
          <p:pic>
            <p:nvPicPr>
              <p:cNvPr id="8" name="Ink 7">
                <a:extLst>
                  <a:ext uri="{FF2B5EF4-FFF2-40B4-BE49-F238E27FC236}">
                    <a16:creationId xmlns:a16="http://schemas.microsoft.com/office/drawing/2014/main" id="{836A948A-272D-E842-B215-E5C6E03A7939}"/>
                  </a:ext>
                </a:extLst>
              </p:cNvPr>
              <p:cNvPicPr/>
              <p:nvPr/>
            </p:nvPicPr>
            <p:blipFill>
              <a:blip r:embed="rId8"/>
              <a:stretch>
                <a:fillRect/>
              </a:stretch>
            </p:blipFill>
            <p:spPr>
              <a:xfrm>
                <a:off x="5975302" y="2540790"/>
                <a:ext cx="689400" cy="2214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9">
            <p14:nvContentPartPr>
              <p14:cNvPr id="9" name="Ink 8">
                <a:extLst>
                  <a:ext uri="{FF2B5EF4-FFF2-40B4-BE49-F238E27FC236}">
                    <a16:creationId xmlns="" xmlns:a16="http://schemas.microsoft.com/office/drawing/2014/main" id="{BCB9D333-0AD6-934C-908E-39D5CB627B61}"/>
                  </a:ext>
                </a:extLst>
              </p14:cNvPr>
              <p14:cNvContentPartPr/>
              <p14:nvPr/>
            </p14:nvContentPartPr>
            <p14:xfrm>
              <a:off x="6944062" y="2848950"/>
              <a:ext cx="1175400" cy="16560"/>
            </p14:xfrm>
          </p:contentPart>
        </mc:Choice>
        <mc:Fallback xmlns="">
          <p:pic>
            <p:nvPicPr>
              <p:cNvPr id="9" name="Ink 8">
                <a:extLst>
                  <a:ext uri="{FF2B5EF4-FFF2-40B4-BE49-F238E27FC236}">
                    <a16:creationId xmlns:a16="http://schemas.microsoft.com/office/drawing/2014/main" id="{BCB9D333-0AD6-934C-908E-39D5CB627B61}"/>
                  </a:ext>
                </a:extLst>
              </p:cNvPr>
              <p:cNvPicPr/>
              <p:nvPr/>
            </p:nvPicPr>
            <p:blipFill>
              <a:blip r:embed="rId10"/>
              <a:stretch>
                <a:fillRect/>
              </a:stretch>
            </p:blipFill>
            <p:spPr>
              <a:xfrm>
                <a:off x="6935422" y="2840310"/>
                <a:ext cx="1193040" cy="342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1">
            <p14:nvContentPartPr>
              <p14:cNvPr id="10" name="Ink 9">
                <a:extLst>
                  <a:ext uri="{FF2B5EF4-FFF2-40B4-BE49-F238E27FC236}">
                    <a16:creationId xmlns="" xmlns:a16="http://schemas.microsoft.com/office/drawing/2014/main" id="{A1BC6108-20F3-3947-9FD3-372B5D70982E}"/>
                  </a:ext>
                </a:extLst>
              </p14:cNvPr>
              <p14:cNvContentPartPr/>
              <p14:nvPr/>
            </p14:nvContentPartPr>
            <p14:xfrm>
              <a:off x="1321222" y="3149910"/>
              <a:ext cx="595080" cy="19080"/>
            </p14:xfrm>
          </p:contentPart>
        </mc:Choice>
        <mc:Fallback xmlns="">
          <p:pic>
            <p:nvPicPr>
              <p:cNvPr id="10" name="Ink 9">
                <a:extLst>
                  <a:ext uri="{FF2B5EF4-FFF2-40B4-BE49-F238E27FC236}">
                    <a16:creationId xmlns:a16="http://schemas.microsoft.com/office/drawing/2014/main" id="{A1BC6108-20F3-3947-9FD3-372B5D70982E}"/>
                  </a:ext>
                </a:extLst>
              </p:cNvPr>
              <p:cNvPicPr/>
              <p:nvPr/>
            </p:nvPicPr>
            <p:blipFill>
              <a:blip r:embed="rId12"/>
              <a:stretch>
                <a:fillRect/>
              </a:stretch>
            </p:blipFill>
            <p:spPr>
              <a:xfrm>
                <a:off x="1267582" y="3041910"/>
                <a:ext cx="702720" cy="2347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3">
            <p14:nvContentPartPr>
              <p14:cNvPr id="11" name="Ink 10">
                <a:extLst>
                  <a:ext uri="{FF2B5EF4-FFF2-40B4-BE49-F238E27FC236}">
                    <a16:creationId xmlns="" xmlns:a16="http://schemas.microsoft.com/office/drawing/2014/main" id="{894ACD73-4C3C-DF41-BD4F-2DB4E391B7FE}"/>
                  </a:ext>
                </a:extLst>
              </p14:cNvPr>
              <p14:cNvContentPartPr/>
              <p14:nvPr/>
            </p14:nvContentPartPr>
            <p14:xfrm>
              <a:off x="2330302" y="3175110"/>
              <a:ext cx="677160" cy="22320"/>
            </p14:xfrm>
          </p:contentPart>
        </mc:Choice>
        <mc:Fallback xmlns="">
          <p:pic>
            <p:nvPicPr>
              <p:cNvPr id="11" name="Ink 10">
                <a:extLst>
                  <a:ext uri="{FF2B5EF4-FFF2-40B4-BE49-F238E27FC236}">
                    <a16:creationId xmlns:a16="http://schemas.microsoft.com/office/drawing/2014/main" id="{894ACD73-4C3C-DF41-BD4F-2DB4E391B7FE}"/>
                  </a:ext>
                </a:extLst>
              </p:cNvPr>
              <p:cNvPicPr/>
              <p:nvPr/>
            </p:nvPicPr>
            <p:blipFill>
              <a:blip r:embed="rId14"/>
              <a:stretch>
                <a:fillRect/>
              </a:stretch>
            </p:blipFill>
            <p:spPr>
              <a:xfrm>
                <a:off x="2276662" y="3067110"/>
                <a:ext cx="784800" cy="2379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5">
            <p14:nvContentPartPr>
              <p14:cNvPr id="12" name="Ink 11">
                <a:extLst>
                  <a:ext uri="{FF2B5EF4-FFF2-40B4-BE49-F238E27FC236}">
                    <a16:creationId xmlns="" xmlns:a16="http://schemas.microsoft.com/office/drawing/2014/main" id="{AFDBFD59-683C-6B4C-842A-9FE8959C7851}"/>
                  </a:ext>
                </a:extLst>
              </p14:cNvPr>
              <p14:cNvContentPartPr/>
              <p14:nvPr/>
            </p14:nvContentPartPr>
            <p14:xfrm>
              <a:off x="3493462" y="3405870"/>
              <a:ext cx="2189160" cy="360"/>
            </p14:xfrm>
          </p:contentPart>
        </mc:Choice>
        <mc:Fallback xmlns="">
          <p:pic>
            <p:nvPicPr>
              <p:cNvPr id="12" name="Ink 11">
                <a:extLst>
                  <a:ext uri="{FF2B5EF4-FFF2-40B4-BE49-F238E27FC236}">
                    <a16:creationId xmlns:a16="http://schemas.microsoft.com/office/drawing/2014/main" id="{AFDBFD59-683C-6B4C-842A-9FE8959C7851}"/>
                  </a:ext>
                </a:extLst>
              </p:cNvPr>
              <p:cNvPicPr/>
              <p:nvPr/>
            </p:nvPicPr>
            <p:blipFill>
              <a:blip r:embed="rId16"/>
              <a:stretch>
                <a:fillRect/>
              </a:stretch>
            </p:blipFill>
            <p:spPr>
              <a:xfrm>
                <a:off x="3484822" y="3397230"/>
                <a:ext cx="2206800" cy="180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7">
            <p14:nvContentPartPr>
              <p14:cNvPr id="13" name="Ink 12">
                <a:extLst>
                  <a:ext uri="{FF2B5EF4-FFF2-40B4-BE49-F238E27FC236}">
                    <a16:creationId xmlns="" xmlns:a16="http://schemas.microsoft.com/office/drawing/2014/main" id="{FDD19AF6-F07B-AB4C-8177-9FB3E0BC60A3}"/>
                  </a:ext>
                </a:extLst>
              </p14:cNvPr>
              <p14:cNvContentPartPr/>
              <p14:nvPr/>
            </p14:nvContentPartPr>
            <p14:xfrm>
              <a:off x="6628124" y="3112017"/>
              <a:ext cx="624240" cy="9000"/>
            </p14:xfrm>
          </p:contentPart>
        </mc:Choice>
        <mc:Fallback xmlns="">
          <p:pic>
            <p:nvPicPr>
              <p:cNvPr id="13" name="Ink 12">
                <a:extLst>
                  <a:ext uri="{FF2B5EF4-FFF2-40B4-BE49-F238E27FC236}">
                    <a16:creationId xmlns:a16="http://schemas.microsoft.com/office/drawing/2014/main" xmlns:p14="http://schemas.microsoft.com/office/powerpoint/2010/main" xmlns="" id="{FDD19AF6-F07B-AB4C-8177-9FB3E0BC60A3}"/>
                  </a:ext>
                </a:extLst>
              </p:cNvPr>
              <p:cNvPicPr/>
              <p:nvPr/>
            </p:nvPicPr>
            <p:blipFill>
              <a:blip r:embed="rId18"/>
              <a:stretch>
                <a:fillRect/>
              </a:stretch>
            </p:blipFill>
            <p:spPr>
              <a:xfrm>
                <a:off x="6574124" y="2999517"/>
                <a:ext cx="732240" cy="2340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9">
            <p14:nvContentPartPr>
              <p14:cNvPr id="14" name="Ink 13">
                <a:extLst>
                  <a:ext uri="{FF2B5EF4-FFF2-40B4-BE49-F238E27FC236}">
                    <a16:creationId xmlns="" xmlns:a16="http://schemas.microsoft.com/office/drawing/2014/main" id="{A7C85859-82BA-7847-B444-BEB95911BB4D}"/>
                  </a:ext>
                </a:extLst>
              </p14:cNvPr>
              <p14:cNvContentPartPr/>
              <p14:nvPr/>
            </p14:nvContentPartPr>
            <p14:xfrm>
              <a:off x="7600904" y="3111087"/>
              <a:ext cx="627840" cy="20520"/>
            </p14:xfrm>
          </p:contentPart>
        </mc:Choice>
        <mc:Fallback xmlns="">
          <p:pic>
            <p:nvPicPr>
              <p:cNvPr id="14" name="Ink 13">
                <a:extLst>
                  <a:ext uri="{FF2B5EF4-FFF2-40B4-BE49-F238E27FC236}">
                    <a16:creationId xmlns:a16="http://schemas.microsoft.com/office/drawing/2014/main" xmlns:p14="http://schemas.microsoft.com/office/powerpoint/2010/main" xmlns="" id="{A7C85859-82BA-7847-B444-BEB95911BB4D}"/>
                  </a:ext>
                </a:extLst>
              </p:cNvPr>
              <p:cNvPicPr/>
              <p:nvPr/>
            </p:nvPicPr>
            <p:blipFill>
              <a:blip r:embed="rId20"/>
              <a:stretch>
                <a:fillRect/>
              </a:stretch>
            </p:blipFill>
            <p:spPr>
              <a:xfrm>
                <a:off x="7546904" y="3003087"/>
                <a:ext cx="735840" cy="2365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21">
            <p14:nvContentPartPr>
              <p14:cNvPr id="15" name="Ink 14">
                <a:extLst>
                  <a:ext uri="{FF2B5EF4-FFF2-40B4-BE49-F238E27FC236}">
                    <a16:creationId xmlns="" xmlns:a16="http://schemas.microsoft.com/office/drawing/2014/main" id="{231C2CF8-7691-8A40-AAE6-7263214A3913}"/>
                  </a:ext>
                </a:extLst>
              </p14:cNvPr>
              <p14:cNvContentPartPr/>
              <p14:nvPr/>
            </p14:nvContentPartPr>
            <p14:xfrm>
              <a:off x="10633560" y="3120837"/>
              <a:ext cx="598320" cy="21240"/>
            </p14:xfrm>
          </p:contentPart>
        </mc:Choice>
        <mc:Fallback xmlns="">
          <p:pic>
            <p:nvPicPr>
              <p:cNvPr id="15" name="Ink 14">
                <a:extLst>
                  <a:ext uri="{FF2B5EF4-FFF2-40B4-BE49-F238E27FC236}">
                    <a16:creationId xmlns:a16="http://schemas.microsoft.com/office/drawing/2014/main" xmlns:p14="http://schemas.microsoft.com/office/powerpoint/2010/main" xmlns="" id="{231C2CF8-7691-8A40-AAE6-7263214A3913}"/>
                  </a:ext>
                </a:extLst>
              </p:cNvPr>
              <p:cNvPicPr/>
              <p:nvPr/>
            </p:nvPicPr>
            <p:blipFill>
              <a:blip r:embed="rId22"/>
              <a:stretch>
                <a:fillRect/>
              </a:stretch>
            </p:blipFill>
            <p:spPr>
              <a:xfrm>
                <a:off x="10579560" y="3012837"/>
                <a:ext cx="706320" cy="2372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23">
            <p14:nvContentPartPr>
              <p14:cNvPr id="16" name="Ink 15">
                <a:extLst>
                  <a:ext uri="{FF2B5EF4-FFF2-40B4-BE49-F238E27FC236}">
                    <a16:creationId xmlns="" xmlns:a16="http://schemas.microsoft.com/office/drawing/2014/main" id="{A53068CC-C7A0-B646-A612-EADBCEF7BFAE}"/>
                  </a:ext>
                </a:extLst>
              </p14:cNvPr>
              <p14:cNvContentPartPr/>
              <p14:nvPr/>
            </p14:nvContentPartPr>
            <p14:xfrm>
              <a:off x="2406104" y="3623677"/>
              <a:ext cx="572760" cy="4320"/>
            </p14:xfrm>
          </p:contentPart>
        </mc:Choice>
        <mc:Fallback xmlns="">
          <p:pic>
            <p:nvPicPr>
              <p:cNvPr id="16" name="Ink 15">
                <a:extLst>
                  <a:ext uri="{FF2B5EF4-FFF2-40B4-BE49-F238E27FC236}">
                    <a16:creationId xmlns:a16="http://schemas.microsoft.com/office/drawing/2014/main" xmlns:p14="http://schemas.microsoft.com/office/powerpoint/2010/main" xmlns="" id="{A53068CC-C7A0-B646-A612-EADBCEF7BFAE}"/>
                  </a:ext>
                </a:extLst>
              </p:cNvPr>
              <p:cNvPicPr/>
              <p:nvPr/>
            </p:nvPicPr>
            <p:blipFill>
              <a:blip r:embed="rId24"/>
              <a:stretch>
                <a:fillRect/>
              </a:stretch>
            </p:blipFill>
            <p:spPr>
              <a:xfrm>
                <a:off x="2352070" y="3515677"/>
                <a:ext cx="680828" cy="2203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25">
            <p14:nvContentPartPr>
              <p14:cNvPr id="17" name="Ink 16">
                <a:extLst>
                  <a:ext uri="{FF2B5EF4-FFF2-40B4-BE49-F238E27FC236}">
                    <a16:creationId xmlns="" xmlns:a16="http://schemas.microsoft.com/office/drawing/2014/main" id="{5FE22C35-60A1-724B-A925-3CBB21EFF530}"/>
                  </a:ext>
                </a:extLst>
              </p14:cNvPr>
              <p14:cNvContentPartPr/>
              <p14:nvPr/>
            </p14:nvContentPartPr>
            <p14:xfrm>
              <a:off x="4258314" y="3619717"/>
              <a:ext cx="544680" cy="3960"/>
            </p14:xfrm>
          </p:contentPart>
        </mc:Choice>
        <mc:Fallback xmlns="">
          <p:pic>
            <p:nvPicPr>
              <p:cNvPr id="17" name="Ink 16">
                <a:extLst>
                  <a:ext uri="{FF2B5EF4-FFF2-40B4-BE49-F238E27FC236}">
                    <a16:creationId xmlns:a16="http://schemas.microsoft.com/office/drawing/2014/main" xmlns:p14="http://schemas.microsoft.com/office/powerpoint/2010/main" xmlns="" id="{5FE22C35-60A1-724B-A925-3CBB21EFF530}"/>
                  </a:ext>
                </a:extLst>
              </p:cNvPr>
              <p:cNvPicPr/>
              <p:nvPr/>
            </p:nvPicPr>
            <p:blipFill>
              <a:blip r:embed="rId26"/>
              <a:stretch>
                <a:fillRect/>
              </a:stretch>
            </p:blipFill>
            <p:spPr>
              <a:xfrm>
                <a:off x="4204314" y="3511717"/>
                <a:ext cx="652680" cy="2199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27">
            <p14:nvContentPartPr>
              <p14:cNvPr id="18" name="Ink 17">
                <a:extLst>
                  <a:ext uri="{FF2B5EF4-FFF2-40B4-BE49-F238E27FC236}">
                    <a16:creationId xmlns="" xmlns:a16="http://schemas.microsoft.com/office/drawing/2014/main" id="{426D24DE-C11D-D04E-8D99-D6A16667D819}"/>
                  </a:ext>
                </a:extLst>
              </p14:cNvPr>
              <p14:cNvContentPartPr/>
              <p14:nvPr/>
            </p14:nvContentPartPr>
            <p14:xfrm>
              <a:off x="5234383" y="3616507"/>
              <a:ext cx="586800" cy="25200"/>
            </p14:xfrm>
          </p:contentPart>
        </mc:Choice>
        <mc:Fallback xmlns="">
          <p:pic>
            <p:nvPicPr>
              <p:cNvPr id="18" name="Ink 17">
                <a:extLst>
                  <a:ext uri="{FF2B5EF4-FFF2-40B4-BE49-F238E27FC236}">
                    <a16:creationId xmlns:a16="http://schemas.microsoft.com/office/drawing/2014/main" xmlns:p14="http://schemas.microsoft.com/office/powerpoint/2010/main" xmlns="" id="{426D24DE-C11D-D04E-8D99-D6A16667D819}"/>
                  </a:ext>
                </a:extLst>
              </p:cNvPr>
              <p:cNvPicPr/>
              <p:nvPr/>
            </p:nvPicPr>
            <p:blipFill>
              <a:blip r:embed="rId28"/>
              <a:stretch>
                <a:fillRect/>
              </a:stretch>
            </p:blipFill>
            <p:spPr>
              <a:xfrm>
                <a:off x="5180383" y="3508507"/>
                <a:ext cx="694800" cy="2412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29">
            <p14:nvContentPartPr>
              <p14:cNvPr id="19" name="Ink 18">
                <a:extLst>
                  <a:ext uri="{FF2B5EF4-FFF2-40B4-BE49-F238E27FC236}">
                    <a16:creationId xmlns="" xmlns:a16="http://schemas.microsoft.com/office/drawing/2014/main" id="{16EB200B-646C-E240-888E-DBC501F00694}"/>
                  </a:ext>
                </a:extLst>
              </p14:cNvPr>
              <p14:cNvContentPartPr/>
              <p14:nvPr/>
            </p14:nvContentPartPr>
            <p14:xfrm>
              <a:off x="6210382" y="3662047"/>
              <a:ext cx="1142640" cy="15120"/>
            </p14:xfrm>
          </p:contentPart>
        </mc:Choice>
        <mc:Fallback xmlns="">
          <p:pic>
            <p:nvPicPr>
              <p:cNvPr id="19" name="Ink 18">
                <a:extLst>
                  <a:ext uri="{FF2B5EF4-FFF2-40B4-BE49-F238E27FC236}">
                    <a16:creationId xmlns:a16="http://schemas.microsoft.com/office/drawing/2014/main" xmlns:p14="http://schemas.microsoft.com/office/powerpoint/2010/main" xmlns="" id="{16EB200B-646C-E240-888E-DBC501F00694}"/>
                  </a:ext>
                </a:extLst>
              </p:cNvPr>
              <p:cNvPicPr/>
              <p:nvPr/>
            </p:nvPicPr>
            <p:blipFill>
              <a:blip r:embed="rId30"/>
              <a:stretch>
                <a:fillRect/>
              </a:stretch>
            </p:blipFill>
            <p:spPr>
              <a:xfrm>
                <a:off x="6156382" y="3551413"/>
                <a:ext cx="1250640" cy="236388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31">
            <p14:nvContentPartPr>
              <p14:cNvPr id="20" name="Ink 19">
                <a:extLst>
                  <a:ext uri="{FF2B5EF4-FFF2-40B4-BE49-F238E27FC236}">
                    <a16:creationId xmlns="" xmlns:a16="http://schemas.microsoft.com/office/drawing/2014/main" id="{2DEA3C26-72AC-A44F-8CE9-9F08401935E6}"/>
                  </a:ext>
                </a:extLst>
              </p14:cNvPr>
              <p14:cNvContentPartPr/>
              <p14:nvPr/>
            </p14:nvContentPartPr>
            <p14:xfrm>
              <a:off x="8115862" y="3631230"/>
              <a:ext cx="492840" cy="15840"/>
            </p14:xfrm>
          </p:contentPart>
        </mc:Choice>
        <mc:Fallback xmlns="">
          <p:pic>
            <p:nvPicPr>
              <p:cNvPr id="20" name="Ink 19">
                <a:extLst>
                  <a:ext uri="{FF2B5EF4-FFF2-40B4-BE49-F238E27FC236}">
                    <a16:creationId xmlns:a16="http://schemas.microsoft.com/office/drawing/2014/main" xmlns:p14="http://schemas.microsoft.com/office/powerpoint/2010/main" xmlns="" id="{2DEA3C26-72AC-A44F-8CE9-9F08401935E6}"/>
                  </a:ext>
                </a:extLst>
              </p:cNvPr>
              <p:cNvPicPr/>
              <p:nvPr/>
            </p:nvPicPr>
            <p:blipFill>
              <a:blip r:embed="rId32"/>
              <a:stretch>
                <a:fillRect/>
              </a:stretch>
            </p:blipFill>
            <p:spPr>
              <a:xfrm>
                <a:off x="8061862" y="3523230"/>
                <a:ext cx="600840" cy="2318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33">
            <p14:nvContentPartPr>
              <p14:cNvPr id="21" name="Ink 20">
                <a:extLst>
                  <a:ext uri="{FF2B5EF4-FFF2-40B4-BE49-F238E27FC236}">
                    <a16:creationId xmlns="" xmlns:a16="http://schemas.microsoft.com/office/drawing/2014/main" id="{2517B763-C17F-C842-8078-BB16C77057EC}"/>
                  </a:ext>
                </a:extLst>
              </p14:cNvPr>
              <p14:cNvContentPartPr/>
              <p14:nvPr/>
            </p14:nvContentPartPr>
            <p14:xfrm>
              <a:off x="9149662" y="3575201"/>
              <a:ext cx="513000" cy="360"/>
            </p14:xfrm>
          </p:contentPart>
        </mc:Choice>
        <mc:Fallback xmlns="">
          <p:pic>
            <p:nvPicPr>
              <p:cNvPr id="21" name="Ink 20">
                <a:extLst>
                  <a:ext uri="{FF2B5EF4-FFF2-40B4-BE49-F238E27FC236}">
                    <a16:creationId xmlns:a16="http://schemas.microsoft.com/office/drawing/2014/main" xmlns:p14="http://schemas.microsoft.com/office/powerpoint/2010/main" xmlns="" id="{2517B763-C17F-C842-8078-BB16C77057EC}"/>
                  </a:ext>
                </a:extLst>
              </p:cNvPr>
              <p:cNvPicPr/>
              <p:nvPr/>
            </p:nvPicPr>
            <p:blipFill>
              <a:blip r:embed="rId34"/>
              <a:stretch>
                <a:fillRect/>
              </a:stretch>
            </p:blipFill>
            <p:spPr>
              <a:xfrm>
                <a:off x="9095624" y="3467201"/>
                <a:ext cx="621076" cy="2163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35">
            <p14:nvContentPartPr>
              <p14:cNvPr id="22" name="Ink 21">
                <a:extLst>
                  <a:ext uri="{FF2B5EF4-FFF2-40B4-BE49-F238E27FC236}">
                    <a16:creationId xmlns="" xmlns:a16="http://schemas.microsoft.com/office/drawing/2014/main" id="{E41C1C2C-6E33-8F47-A29B-B5D015968BD5}"/>
                  </a:ext>
                </a:extLst>
              </p14:cNvPr>
              <p14:cNvContentPartPr/>
              <p14:nvPr/>
            </p14:nvContentPartPr>
            <p14:xfrm>
              <a:off x="3229724" y="3745251"/>
              <a:ext cx="6796800" cy="142920"/>
            </p14:xfrm>
          </p:contentPart>
        </mc:Choice>
        <mc:Fallback xmlns="">
          <p:pic>
            <p:nvPicPr>
              <p:cNvPr id="22" name="Ink 21">
                <a:extLst>
                  <a:ext uri="{FF2B5EF4-FFF2-40B4-BE49-F238E27FC236}">
                    <a16:creationId xmlns:a16="http://schemas.microsoft.com/office/drawing/2014/main" xmlns:p14="http://schemas.microsoft.com/office/powerpoint/2010/main" xmlns="" id="{E41C1C2C-6E33-8F47-A29B-B5D015968BD5}"/>
                  </a:ext>
                </a:extLst>
              </p:cNvPr>
              <p:cNvPicPr/>
              <p:nvPr/>
            </p:nvPicPr>
            <p:blipFill>
              <a:blip r:embed="rId36"/>
              <a:stretch>
                <a:fillRect/>
              </a:stretch>
            </p:blipFill>
            <p:spPr>
              <a:xfrm>
                <a:off x="3217485" y="3733011"/>
                <a:ext cx="6821279" cy="167400"/>
              </a:xfrm>
              <a:prstGeom prst="rect">
                <a:avLst/>
              </a:prstGeom>
            </p:spPr>
          </p:pic>
        </mc:Fallback>
      </mc:AlternateContent>
      <p:sp>
        <p:nvSpPr>
          <p:cNvPr id="4" name="TextBox 3"/>
          <p:cNvSpPr txBox="1"/>
          <p:nvPr/>
        </p:nvSpPr>
        <p:spPr>
          <a:xfrm>
            <a:off x="357131" y="3677167"/>
            <a:ext cx="3901183" cy="32316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1700" dirty="0"/>
              <a:t>派</a:t>
            </a:r>
            <a:r>
              <a:rPr lang="zh-CN" altLang="en-US" sz="1700" dirty="0" smtClean="0"/>
              <a:t>出 </a:t>
            </a:r>
            <a:r>
              <a:rPr lang="en-US" altLang="zh-CN" sz="1700" dirty="0" smtClean="0"/>
              <a:t>send</a:t>
            </a:r>
          </a:p>
          <a:p>
            <a:r>
              <a:rPr lang="zh-CN" altLang="en-US" sz="1700" dirty="0"/>
              <a:t>走</a:t>
            </a:r>
            <a:r>
              <a:rPr lang="zh-CN" altLang="en-US" sz="1700" dirty="0" smtClean="0"/>
              <a:t>出国门 </a:t>
            </a:r>
            <a:r>
              <a:rPr lang="en-US" altLang="zh-CN" sz="1700" dirty="0" smtClean="0"/>
              <a:t>going abroad</a:t>
            </a:r>
          </a:p>
          <a:p>
            <a:r>
              <a:rPr lang="zh-CN" altLang="en-US" sz="1700" dirty="0"/>
              <a:t>海</a:t>
            </a:r>
            <a:r>
              <a:rPr lang="zh-CN" altLang="en-US" sz="1700" dirty="0" smtClean="0"/>
              <a:t>搜 </a:t>
            </a:r>
            <a:r>
              <a:rPr lang="en-US" altLang="zh-CN" sz="1700" dirty="0" smtClean="0"/>
              <a:t>large-scale search</a:t>
            </a:r>
          </a:p>
          <a:p>
            <a:r>
              <a:rPr lang="zh-CN" altLang="en-US" sz="1700" dirty="0"/>
              <a:t>采</a:t>
            </a:r>
            <a:r>
              <a:rPr lang="zh-CN" altLang="en-US" sz="1700" dirty="0" smtClean="0"/>
              <a:t>访 </a:t>
            </a:r>
            <a:r>
              <a:rPr lang="en-US" altLang="zh-CN" sz="1700" dirty="0" smtClean="0"/>
              <a:t>interview</a:t>
            </a:r>
          </a:p>
          <a:p>
            <a:r>
              <a:rPr lang="zh-CN" altLang="en-US" sz="1700" dirty="0"/>
              <a:t>选</a:t>
            </a:r>
            <a:r>
              <a:rPr lang="zh-CN" altLang="en-US" sz="1700" dirty="0" smtClean="0"/>
              <a:t>手</a:t>
            </a:r>
            <a:r>
              <a:rPr lang="en-GB" altLang="zh-CN" sz="1700" dirty="0" smtClean="0"/>
              <a:t> contestant</a:t>
            </a:r>
          </a:p>
          <a:p>
            <a:r>
              <a:rPr lang="zh-CN" altLang="en-US" sz="1700" dirty="0"/>
              <a:t>访</a:t>
            </a:r>
            <a:r>
              <a:rPr lang="zh-CN" altLang="en-US" sz="1700" dirty="0" smtClean="0"/>
              <a:t>问 </a:t>
            </a:r>
            <a:r>
              <a:rPr lang="en-US" altLang="zh-CN" sz="1700" dirty="0" smtClean="0"/>
              <a:t>visit/ interview</a:t>
            </a:r>
          </a:p>
          <a:p>
            <a:r>
              <a:rPr lang="zh-CN" altLang="en-US" sz="1700" dirty="0"/>
              <a:t>使</a:t>
            </a:r>
            <a:r>
              <a:rPr lang="zh-CN" altLang="en-US" sz="1700" dirty="0" smtClean="0"/>
              <a:t>馆 </a:t>
            </a:r>
            <a:r>
              <a:rPr lang="en-US" altLang="zh-CN" sz="1700" dirty="0" smtClean="0"/>
              <a:t>embassy</a:t>
            </a:r>
          </a:p>
          <a:p>
            <a:r>
              <a:rPr lang="zh-CN" altLang="en-US" sz="1700" dirty="0"/>
              <a:t>推</a:t>
            </a:r>
            <a:r>
              <a:rPr lang="zh-CN" altLang="en-US" sz="1700" dirty="0" smtClean="0"/>
              <a:t>广 </a:t>
            </a:r>
            <a:r>
              <a:rPr lang="en-US" altLang="zh-CN" sz="1700" dirty="0" smtClean="0"/>
              <a:t>promote</a:t>
            </a:r>
          </a:p>
          <a:p>
            <a:r>
              <a:rPr lang="zh-CN" altLang="en-US" sz="1700" dirty="0"/>
              <a:t>当</a:t>
            </a:r>
            <a:r>
              <a:rPr lang="zh-CN" altLang="en-US" sz="1700" dirty="0" smtClean="0"/>
              <a:t>地 </a:t>
            </a:r>
            <a:r>
              <a:rPr lang="en-US" altLang="zh-CN" sz="1700" dirty="0" smtClean="0"/>
              <a:t>local</a:t>
            </a:r>
          </a:p>
          <a:p>
            <a:r>
              <a:rPr lang="zh-CN" altLang="en-US" sz="1700" dirty="0"/>
              <a:t>开</a:t>
            </a:r>
            <a:r>
              <a:rPr lang="zh-CN" altLang="en-US" sz="1700" dirty="0" smtClean="0"/>
              <a:t>展</a:t>
            </a:r>
            <a:r>
              <a:rPr lang="zh-CN" altLang="en-US" sz="1700" dirty="0"/>
              <a:t>情况</a:t>
            </a:r>
            <a:r>
              <a:rPr lang="zh-CN" altLang="en-US" sz="1700" dirty="0" smtClean="0"/>
              <a:t> </a:t>
            </a:r>
            <a:r>
              <a:rPr lang="en-US" altLang="zh-CN" sz="1700" dirty="0" smtClean="0"/>
              <a:t>the developing of launching</a:t>
            </a:r>
          </a:p>
          <a:p>
            <a:r>
              <a:rPr lang="zh-CN" altLang="en-US" sz="1700" dirty="0"/>
              <a:t>详</a:t>
            </a:r>
            <a:r>
              <a:rPr lang="zh-CN" altLang="en-US" sz="1700" dirty="0" smtClean="0"/>
              <a:t>细 </a:t>
            </a:r>
            <a:r>
              <a:rPr lang="en-US" altLang="zh-CN" sz="1700" dirty="0" smtClean="0"/>
              <a:t>detailed</a:t>
            </a:r>
          </a:p>
          <a:p>
            <a:r>
              <a:rPr lang="zh-CN" altLang="en-US" sz="1700" dirty="0"/>
              <a:t>拍</a:t>
            </a:r>
            <a:r>
              <a:rPr lang="zh-CN" altLang="en-US" sz="1700" dirty="0" smtClean="0"/>
              <a:t>摄 </a:t>
            </a:r>
            <a:r>
              <a:rPr lang="en-US" altLang="zh-CN" sz="1700" dirty="0" smtClean="0"/>
              <a:t>shooting (a film)</a:t>
            </a:r>
          </a:p>
        </p:txBody>
      </p:sp>
      <p:sp>
        <p:nvSpPr>
          <p:cNvPr id="23" name="TextBox 22"/>
          <p:cNvSpPr txBox="1"/>
          <p:nvPr/>
        </p:nvSpPr>
        <p:spPr>
          <a:xfrm>
            <a:off x="4802994" y="4023360"/>
            <a:ext cx="5560206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400" dirty="0" smtClean="0"/>
              <a:t>问题：</a:t>
            </a:r>
            <a:endParaRPr lang="en-US" altLang="zh-CN" sz="2400" dirty="0" smtClean="0"/>
          </a:p>
          <a:p>
            <a:pPr marL="342900" indent="-342900">
              <a:buAutoNum type="arabicPeriod"/>
            </a:pPr>
            <a:r>
              <a:rPr lang="zh-CN" altLang="en-US" sz="2400" dirty="0" smtClean="0"/>
              <a:t>什么人去完成了海搜比赛？</a:t>
            </a:r>
            <a:endParaRPr lang="en-US" altLang="zh-CN" sz="2400" dirty="0" smtClean="0"/>
          </a:p>
          <a:p>
            <a:pPr marL="342900" indent="-342900">
              <a:buAutoNum type="arabicPeriod"/>
            </a:pPr>
            <a:r>
              <a:rPr lang="zh-CN" altLang="en-US" sz="2400" dirty="0"/>
              <a:t>海</a:t>
            </a:r>
            <a:r>
              <a:rPr lang="zh-CN" altLang="en-US" sz="2400" dirty="0" smtClean="0"/>
              <a:t>搜比赛都做了什么？</a:t>
            </a:r>
            <a:endParaRPr lang="en-US" altLang="zh-CN" sz="2400" dirty="0" smtClean="0"/>
          </a:p>
          <a:p>
            <a:pPr marL="342900" indent="-342900">
              <a:buAutoNum type="arabicPeriod"/>
            </a:pPr>
            <a:r>
              <a:rPr lang="zh-CN" altLang="en-US" sz="2400" dirty="0" smtClean="0"/>
              <a:t>采访和访问是为了什么？</a:t>
            </a:r>
            <a:endParaRPr lang="en-US" altLang="zh-CN" sz="2400" dirty="0" smtClean="0"/>
          </a:p>
          <a:p>
            <a:pPr marL="342900" indent="-342900">
              <a:buAutoNum type="arabicPeriod"/>
            </a:pPr>
            <a:r>
              <a:rPr lang="zh-CN" altLang="en-US" sz="2400" dirty="0" smtClean="0"/>
              <a:t>他们用什么样的方式进行采访和访问？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89739741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08325FC4-8933-6643-803B-F01C92BA574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dirty="0"/>
              <a:t>“汉语桥”世界大学生中文比赛</a:t>
            </a:r>
            <a:endParaRPr lang="en-US" dirty="0"/>
          </a:p>
        </p:txBody>
      </p:sp>
      <p:pic>
        <p:nvPicPr>
          <p:cNvPr id="5" name="Content Placeholder 4">
            <a:extLst>
              <a:ext uri="{FF2B5EF4-FFF2-40B4-BE49-F238E27FC236}">
                <a16:creationId xmlns="" xmlns:a16="http://schemas.microsoft.com/office/drawing/2014/main" id="{56B719D9-E048-D94E-99EE-B0E2B4EE4CD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5846" y="1515665"/>
            <a:ext cx="11833303" cy="1141809"/>
          </a:xfrm>
        </p:spPr>
      </p:pic>
      <mc:AlternateContent xmlns:mc="http://schemas.openxmlformats.org/markup-compatibility/2006" xmlns:p14="http://schemas.microsoft.com/office/powerpoint/2010/main">
        <mc:Choice Requires="p14">
          <p:contentPart p14:bwMode="auto" r:id="rId3">
            <p14:nvContentPartPr>
              <p14:cNvPr id="6" name="Ink 5">
                <a:extLst>
                  <a:ext uri="{FF2B5EF4-FFF2-40B4-BE49-F238E27FC236}">
                    <a16:creationId xmlns="" xmlns:a16="http://schemas.microsoft.com/office/drawing/2014/main" id="{E5F6355A-D0F5-764F-9504-2C90E08480B3}"/>
                  </a:ext>
                </a:extLst>
              </p14:cNvPr>
              <p14:cNvContentPartPr/>
              <p14:nvPr/>
            </p14:nvContentPartPr>
            <p14:xfrm>
              <a:off x="3244342" y="2015190"/>
              <a:ext cx="778680" cy="360"/>
            </p14:xfrm>
          </p:contentPart>
        </mc:Choice>
        <mc:Fallback xmlns="">
          <p:pic>
            <p:nvPicPr>
              <p:cNvPr id="6" name="Ink 5">
                <a:extLst>
                  <a:ext uri="{FF2B5EF4-FFF2-40B4-BE49-F238E27FC236}">
                    <a16:creationId xmlns:a16="http://schemas.microsoft.com/office/drawing/2014/main" id="{E5F6355A-D0F5-764F-9504-2C90E08480B3}"/>
                  </a:ext>
                </a:extLst>
              </p:cNvPr>
              <p:cNvPicPr/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3235702" y="2006550"/>
                <a:ext cx="796320" cy="180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5">
            <p14:nvContentPartPr>
              <p14:cNvPr id="7" name="Ink 6">
                <a:extLst>
                  <a:ext uri="{FF2B5EF4-FFF2-40B4-BE49-F238E27FC236}">
                    <a16:creationId xmlns="" xmlns:a16="http://schemas.microsoft.com/office/drawing/2014/main" id="{67FA4F6C-9ED3-124E-9544-7387EA218E23}"/>
                  </a:ext>
                </a:extLst>
              </p14:cNvPr>
              <p14:cNvContentPartPr/>
              <p14:nvPr/>
            </p14:nvContentPartPr>
            <p14:xfrm>
              <a:off x="320782" y="2618190"/>
              <a:ext cx="396360" cy="360"/>
            </p14:xfrm>
          </p:contentPart>
        </mc:Choice>
        <mc:Fallback xmlns="">
          <p:pic>
            <p:nvPicPr>
              <p:cNvPr id="7" name="Ink 6">
                <a:extLst>
                  <a:ext uri="{FF2B5EF4-FFF2-40B4-BE49-F238E27FC236}">
                    <a16:creationId xmlns:a16="http://schemas.microsoft.com/office/drawing/2014/main" id="{67FA4F6C-9ED3-124E-9544-7387EA218E23}"/>
                  </a:ext>
                </a:extLst>
              </p:cNvPr>
              <p:cNvPicPr/>
              <p:nvPr/>
            </p:nvPicPr>
            <p:blipFill>
              <a:blip r:embed="rId6"/>
              <a:stretch>
                <a:fillRect/>
              </a:stretch>
            </p:blipFill>
            <p:spPr>
              <a:xfrm>
                <a:off x="312142" y="2609550"/>
                <a:ext cx="414000" cy="180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7">
            <p14:nvContentPartPr>
              <p14:cNvPr id="8" name="Ink 7">
                <a:extLst>
                  <a:ext uri="{FF2B5EF4-FFF2-40B4-BE49-F238E27FC236}">
                    <a16:creationId xmlns="" xmlns:a16="http://schemas.microsoft.com/office/drawing/2014/main" id="{059062E5-46F6-2F46-A4CD-AC087208151F}"/>
                  </a:ext>
                </a:extLst>
              </p14:cNvPr>
              <p14:cNvContentPartPr/>
              <p14:nvPr/>
            </p14:nvContentPartPr>
            <p14:xfrm>
              <a:off x="4061902" y="1773990"/>
              <a:ext cx="522720" cy="3600"/>
            </p14:xfrm>
          </p:contentPart>
        </mc:Choice>
        <mc:Fallback xmlns="">
          <p:pic>
            <p:nvPicPr>
              <p:cNvPr id="8" name="Ink 7">
                <a:extLst>
                  <a:ext uri="{FF2B5EF4-FFF2-40B4-BE49-F238E27FC236}">
                    <a16:creationId xmlns:a16="http://schemas.microsoft.com/office/drawing/2014/main" id="{059062E5-46F6-2F46-A4CD-AC087208151F}"/>
                  </a:ext>
                </a:extLst>
              </p:cNvPr>
              <p:cNvPicPr/>
              <p:nvPr/>
            </p:nvPicPr>
            <p:blipFill>
              <a:blip r:embed="rId8"/>
              <a:stretch>
                <a:fillRect/>
              </a:stretch>
            </p:blipFill>
            <p:spPr>
              <a:xfrm>
                <a:off x="4007902" y="1665990"/>
                <a:ext cx="630360" cy="2192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9">
            <p14:nvContentPartPr>
              <p14:cNvPr id="9" name="Ink 8">
                <a:extLst>
                  <a:ext uri="{FF2B5EF4-FFF2-40B4-BE49-F238E27FC236}">
                    <a16:creationId xmlns="" xmlns:a16="http://schemas.microsoft.com/office/drawing/2014/main" id="{582B66AB-88DF-E149-B6B0-3DB5FE3D1D6F}"/>
                  </a:ext>
                </a:extLst>
              </p14:cNvPr>
              <p14:cNvContentPartPr/>
              <p14:nvPr/>
            </p14:nvContentPartPr>
            <p14:xfrm>
              <a:off x="5715022" y="1788390"/>
              <a:ext cx="673920" cy="3960"/>
            </p14:xfrm>
          </p:contentPart>
        </mc:Choice>
        <mc:Fallback xmlns="">
          <p:pic>
            <p:nvPicPr>
              <p:cNvPr id="9" name="Ink 8">
                <a:extLst>
                  <a:ext uri="{FF2B5EF4-FFF2-40B4-BE49-F238E27FC236}">
                    <a16:creationId xmlns:a16="http://schemas.microsoft.com/office/drawing/2014/main" id="{582B66AB-88DF-E149-B6B0-3DB5FE3D1D6F}"/>
                  </a:ext>
                </a:extLst>
              </p:cNvPr>
              <p:cNvPicPr/>
              <p:nvPr/>
            </p:nvPicPr>
            <p:blipFill>
              <a:blip r:embed="rId10"/>
              <a:stretch>
                <a:fillRect/>
              </a:stretch>
            </p:blipFill>
            <p:spPr>
              <a:xfrm>
                <a:off x="5661022" y="1680750"/>
                <a:ext cx="781560" cy="2196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1">
            <p14:nvContentPartPr>
              <p14:cNvPr id="10" name="Ink 9">
                <a:extLst>
                  <a:ext uri="{FF2B5EF4-FFF2-40B4-BE49-F238E27FC236}">
                    <a16:creationId xmlns="" xmlns:a16="http://schemas.microsoft.com/office/drawing/2014/main" id="{8795BC62-1D77-FC4B-A673-3945E4A9F27C}"/>
                  </a:ext>
                </a:extLst>
              </p14:cNvPr>
              <p14:cNvContentPartPr/>
              <p14:nvPr/>
            </p14:nvContentPartPr>
            <p14:xfrm>
              <a:off x="4699102" y="1821150"/>
              <a:ext cx="638280" cy="4320"/>
            </p14:xfrm>
          </p:contentPart>
        </mc:Choice>
        <mc:Fallback xmlns="">
          <p:pic>
            <p:nvPicPr>
              <p:cNvPr id="10" name="Ink 9">
                <a:extLst>
                  <a:ext uri="{FF2B5EF4-FFF2-40B4-BE49-F238E27FC236}">
                    <a16:creationId xmlns:a16="http://schemas.microsoft.com/office/drawing/2014/main" id="{8795BC62-1D77-FC4B-A673-3945E4A9F27C}"/>
                  </a:ext>
                </a:extLst>
              </p:cNvPr>
              <p:cNvPicPr/>
              <p:nvPr/>
            </p:nvPicPr>
            <p:blipFill>
              <a:blip r:embed="rId12"/>
              <a:stretch>
                <a:fillRect/>
              </a:stretch>
            </p:blipFill>
            <p:spPr>
              <a:xfrm>
                <a:off x="4645462" y="1713150"/>
                <a:ext cx="745920" cy="2199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3">
            <p14:nvContentPartPr>
              <p14:cNvPr id="11" name="Ink 10">
                <a:extLst>
                  <a:ext uri="{FF2B5EF4-FFF2-40B4-BE49-F238E27FC236}">
                    <a16:creationId xmlns="" xmlns:a16="http://schemas.microsoft.com/office/drawing/2014/main" id="{A34857D5-45CA-5448-B210-DDCEFEB635DE}"/>
                  </a:ext>
                </a:extLst>
              </p14:cNvPr>
              <p14:cNvContentPartPr/>
              <p14:nvPr/>
            </p14:nvContentPartPr>
            <p14:xfrm>
              <a:off x="9235462" y="1706310"/>
              <a:ext cx="784800" cy="59760"/>
            </p14:xfrm>
          </p:contentPart>
        </mc:Choice>
        <mc:Fallback xmlns="">
          <p:pic>
            <p:nvPicPr>
              <p:cNvPr id="11" name="Ink 10">
                <a:extLst>
                  <a:ext uri="{FF2B5EF4-FFF2-40B4-BE49-F238E27FC236}">
                    <a16:creationId xmlns:a16="http://schemas.microsoft.com/office/drawing/2014/main" id="{A34857D5-45CA-5448-B210-DDCEFEB635DE}"/>
                  </a:ext>
                </a:extLst>
              </p:cNvPr>
              <p:cNvPicPr/>
              <p:nvPr/>
            </p:nvPicPr>
            <p:blipFill>
              <a:blip r:embed="rId14"/>
              <a:stretch>
                <a:fillRect/>
              </a:stretch>
            </p:blipFill>
            <p:spPr>
              <a:xfrm>
                <a:off x="9181462" y="1598670"/>
                <a:ext cx="892440" cy="2754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5">
            <p14:nvContentPartPr>
              <p14:cNvPr id="12" name="Ink 11">
                <a:extLst>
                  <a:ext uri="{FF2B5EF4-FFF2-40B4-BE49-F238E27FC236}">
                    <a16:creationId xmlns="" xmlns:a16="http://schemas.microsoft.com/office/drawing/2014/main" id="{902CE6DF-BC3F-9445-A6BE-632D23578AB6}"/>
                  </a:ext>
                </a:extLst>
              </p14:cNvPr>
              <p14:cNvContentPartPr/>
              <p14:nvPr/>
            </p14:nvContentPartPr>
            <p14:xfrm>
              <a:off x="11018542" y="1678950"/>
              <a:ext cx="784080" cy="150120"/>
            </p14:xfrm>
          </p:contentPart>
        </mc:Choice>
        <mc:Fallback xmlns="">
          <p:pic>
            <p:nvPicPr>
              <p:cNvPr id="12" name="Ink 11">
                <a:extLst>
                  <a:ext uri="{FF2B5EF4-FFF2-40B4-BE49-F238E27FC236}">
                    <a16:creationId xmlns:a16="http://schemas.microsoft.com/office/drawing/2014/main" id="{902CE6DF-BC3F-9445-A6BE-632D23578AB6}"/>
                  </a:ext>
                </a:extLst>
              </p:cNvPr>
              <p:cNvPicPr/>
              <p:nvPr/>
            </p:nvPicPr>
            <p:blipFill>
              <a:blip r:embed="rId16"/>
              <a:stretch>
                <a:fillRect/>
              </a:stretch>
            </p:blipFill>
            <p:spPr>
              <a:xfrm>
                <a:off x="10964542" y="1571310"/>
                <a:ext cx="891720" cy="3657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7">
            <p14:nvContentPartPr>
              <p14:cNvPr id="14" name="Ink 13">
                <a:extLst>
                  <a:ext uri="{FF2B5EF4-FFF2-40B4-BE49-F238E27FC236}">
                    <a16:creationId xmlns="" xmlns:a16="http://schemas.microsoft.com/office/drawing/2014/main" id="{A4818FE4-871B-E243-9EAC-34F224B0503D}"/>
                  </a:ext>
                </a:extLst>
              </p14:cNvPr>
              <p14:cNvContentPartPr/>
              <p14:nvPr/>
            </p14:nvContentPartPr>
            <p14:xfrm>
              <a:off x="769342" y="2337750"/>
              <a:ext cx="551520" cy="360"/>
            </p14:xfrm>
          </p:contentPart>
        </mc:Choice>
        <mc:Fallback xmlns="">
          <p:pic>
            <p:nvPicPr>
              <p:cNvPr id="14" name="Ink 13">
                <a:extLst>
                  <a:ext uri="{FF2B5EF4-FFF2-40B4-BE49-F238E27FC236}">
                    <a16:creationId xmlns:a16="http://schemas.microsoft.com/office/drawing/2014/main" id="{A4818FE4-871B-E243-9EAC-34F224B0503D}"/>
                  </a:ext>
                </a:extLst>
              </p:cNvPr>
              <p:cNvPicPr/>
              <p:nvPr/>
            </p:nvPicPr>
            <p:blipFill>
              <a:blip r:embed="rId18"/>
              <a:stretch>
                <a:fillRect/>
              </a:stretch>
            </p:blipFill>
            <p:spPr>
              <a:xfrm>
                <a:off x="715342" y="2229750"/>
                <a:ext cx="659160" cy="2160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9">
            <p14:nvContentPartPr>
              <p14:cNvPr id="15" name="Ink 14">
                <a:extLst>
                  <a:ext uri="{FF2B5EF4-FFF2-40B4-BE49-F238E27FC236}">
                    <a16:creationId xmlns="" xmlns:a16="http://schemas.microsoft.com/office/drawing/2014/main" id="{03009DF3-BCDA-634F-B83F-832C71B4D06D}"/>
                  </a:ext>
                </a:extLst>
              </p14:cNvPr>
              <p14:cNvContentPartPr/>
              <p14:nvPr/>
            </p14:nvContentPartPr>
            <p14:xfrm>
              <a:off x="3584902" y="2384910"/>
              <a:ext cx="512280" cy="360"/>
            </p14:xfrm>
          </p:contentPart>
        </mc:Choice>
        <mc:Fallback xmlns="">
          <p:pic>
            <p:nvPicPr>
              <p:cNvPr id="15" name="Ink 14">
                <a:extLst>
                  <a:ext uri="{FF2B5EF4-FFF2-40B4-BE49-F238E27FC236}">
                    <a16:creationId xmlns:a16="http://schemas.microsoft.com/office/drawing/2014/main" id="{03009DF3-BCDA-634F-B83F-832C71B4D06D}"/>
                  </a:ext>
                </a:extLst>
              </p:cNvPr>
              <p:cNvPicPr/>
              <p:nvPr/>
            </p:nvPicPr>
            <p:blipFill>
              <a:blip r:embed="rId20"/>
              <a:stretch>
                <a:fillRect/>
              </a:stretch>
            </p:blipFill>
            <p:spPr>
              <a:xfrm>
                <a:off x="3531262" y="2276910"/>
                <a:ext cx="619920" cy="2160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21">
            <p14:nvContentPartPr>
              <p14:cNvPr id="16" name="Ink 15">
                <a:extLst>
                  <a:ext uri="{FF2B5EF4-FFF2-40B4-BE49-F238E27FC236}">
                    <a16:creationId xmlns="" xmlns:a16="http://schemas.microsoft.com/office/drawing/2014/main" id="{1DF0A558-52FE-9947-9681-C1B730468A00}"/>
                  </a:ext>
                </a:extLst>
              </p14:cNvPr>
              <p14:cNvContentPartPr/>
              <p14:nvPr/>
            </p14:nvContentPartPr>
            <p14:xfrm>
              <a:off x="7496662" y="2342790"/>
              <a:ext cx="494640" cy="360"/>
            </p14:xfrm>
          </p:contentPart>
        </mc:Choice>
        <mc:Fallback xmlns="">
          <p:pic>
            <p:nvPicPr>
              <p:cNvPr id="16" name="Ink 15">
                <a:extLst>
                  <a:ext uri="{FF2B5EF4-FFF2-40B4-BE49-F238E27FC236}">
                    <a16:creationId xmlns:a16="http://schemas.microsoft.com/office/drawing/2014/main" id="{1DF0A558-52FE-9947-9681-C1B730468A00}"/>
                  </a:ext>
                </a:extLst>
              </p:cNvPr>
              <p:cNvPicPr/>
              <p:nvPr/>
            </p:nvPicPr>
            <p:blipFill>
              <a:blip r:embed="rId22"/>
              <a:stretch>
                <a:fillRect/>
              </a:stretch>
            </p:blipFill>
            <p:spPr>
              <a:xfrm>
                <a:off x="7443022" y="2235150"/>
                <a:ext cx="602280" cy="2160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23">
            <p14:nvContentPartPr>
              <p14:cNvPr id="17" name="Ink 16">
                <a:extLst>
                  <a:ext uri="{FF2B5EF4-FFF2-40B4-BE49-F238E27FC236}">
                    <a16:creationId xmlns="" xmlns:a16="http://schemas.microsoft.com/office/drawing/2014/main" id="{8FF8F181-A78C-444E-9126-5F469B670AD9}"/>
                  </a:ext>
                </a:extLst>
              </p14:cNvPr>
              <p14:cNvContentPartPr/>
              <p14:nvPr/>
            </p14:nvContentPartPr>
            <p14:xfrm>
              <a:off x="4570582" y="2407590"/>
              <a:ext cx="695880" cy="360"/>
            </p14:xfrm>
          </p:contentPart>
        </mc:Choice>
        <mc:Fallback xmlns="">
          <p:pic>
            <p:nvPicPr>
              <p:cNvPr id="17" name="Ink 16">
                <a:extLst>
                  <a:ext uri="{FF2B5EF4-FFF2-40B4-BE49-F238E27FC236}">
                    <a16:creationId xmlns:a16="http://schemas.microsoft.com/office/drawing/2014/main" id="{8FF8F181-A78C-444E-9126-5F469B670AD9}"/>
                  </a:ext>
                </a:extLst>
              </p:cNvPr>
              <p:cNvPicPr/>
              <p:nvPr/>
            </p:nvPicPr>
            <p:blipFill>
              <a:blip r:embed="rId24"/>
              <a:stretch>
                <a:fillRect/>
              </a:stretch>
            </p:blipFill>
            <p:spPr>
              <a:xfrm>
                <a:off x="4516582" y="2299950"/>
                <a:ext cx="803520" cy="216000"/>
              </a:xfrm>
              <a:prstGeom prst="rect">
                <a:avLst/>
              </a:prstGeom>
            </p:spPr>
          </p:pic>
        </mc:Fallback>
      </mc:AlternateContent>
      <p:sp>
        <p:nvSpPr>
          <p:cNvPr id="3" name="TextBox 2"/>
          <p:cNvSpPr txBox="1"/>
          <p:nvPr/>
        </p:nvSpPr>
        <p:spPr>
          <a:xfrm>
            <a:off x="396480" y="2836465"/>
            <a:ext cx="3700702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400" dirty="0" smtClean="0"/>
              <a:t>详细 </a:t>
            </a:r>
            <a:r>
              <a:rPr lang="en-US" altLang="zh-CN" sz="2400" dirty="0" smtClean="0"/>
              <a:t>in detail</a:t>
            </a:r>
          </a:p>
          <a:p>
            <a:r>
              <a:rPr lang="zh-CN" altLang="en-US" sz="2400" dirty="0"/>
              <a:t>生</a:t>
            </a:r>
            <a:r>
              <a:rPr lang="zh-CN" altLang="en-US" sz="2400" dirty="0" smtClean="0"/>
              <a:t>动  </a:t>
            </a:r>
            <a:r>
              <a:rPr lang="en-US" altLang="zh-CN" sz="2400" dirty="0" smtClean="0"/>
              <a:t>lively vivid</a:t>
            </a:r>
          </a:p>
          <a:p>
            <a:r>
              <a:rPr lang="zh-CN" altLang="en-US" sz="2400" dirty="0"/>
              <a:t>记</a:t>
            </a:r>
            <a:r>
              <a:rPr lang="zh-CN" altLang="en-US" sz="2400" dirty="0" smtClean="0"/>
              <a:t>录 </a:t>
            </a:r>
            <a:r>
              <a:rPr lang="en-US" altLang="zh-CN" sz="2400" dirty="0" smtClean="0"/>
              <a:t>record</a:t>
            </a:r>
          </a:p>
          <a:p>
            <a:r>
              <a:rPr lang="zh-CN" altLang="en-US" sz="2400" dirty="0"/>
              <a:t>阶</a:t>
            </a:r>
            <a:r>
              <a:rPr lang="zh-CN" altLang="en-US" sz="2400" dirty="0" smtClean="0"/>
              <a:t>段 </a:t>
            </a:r>
            <a:r>
              <a:rPr lang="en-US" altLang="zh-CN" sz="2400" dirty="0" smtClean="0"/>
              <a:t>stage, phase</a:t>
            </a:r>
          </a:p>
          <a:p>
            <a:r>
              <a:rPr lang="zh-CN" altLang="en-US" sz="2400" dirty="0"/>
              <a:t>过</a:t>
            </a:r>
            <a:r>
              <a:rPr lang="zh-CN" altLang="en-US" sz="2400" dirty="0" smtClean="0"/>
              <a:t>程 </a:t>
            </a:r>
            <a:r>
              <a:rPr lang="en-US" altLang="zh-CN" sz="2400" dirty="0" smtClean="0"/>
              <a:t>process</a:t>
            </a:r>
          </a:p>
          <a:p>
            <a:r>
              <a:rPr lang="zh-CN" altLang="en-US" sz="2400" dirty="0"/>
              <a:t>总</a:t>
            </a:r>
            <a:r>
              <a:rPr lang="zh-CN" altLang="en-US" sz="2400" dirty="0" smtClean="0"/>
              <a:t>结 </a:t>
            </a:r>
            <a:r>
              <a:rPr lang="en-US" altLang="zh-CN" sz="2400" dirty="0" err="1" smtClean="0"/>
              <a:t>summarise</a:t>
            </a:r>
            <a:endParaRPr lang="en-US" altLang="zh-CN" sz="2400" dirty="0" smtClean="0"/>
          </a:p>
          <a:p>
            <a:r>
              <a:rPr lang="zh-CN" altLang="en-US" sz="2400" dirty="0"/>
              <a:t>流</a:t>
            </a:r>
            <a:r>
              <a:rPr lang="zh-CN" altLang="en-US" sz="2400" dirty="0" smtClean="0"/>
              <a:t>行 </a:t>
            </a:r>
            <a:r>
              <a:rPr lang="en-US" altLang="zh-CN" sz="2400" dirty="0" smtClean="0"/>
              <a:t>in vogue, popular</a:t>
            </a:r>
          </a:p>
          <a:p>
            <a:r>
              <a:rPr lang="zh-CN" altLang="en-US" sz="2400" dirty="0"/>
              <a:t>形</a:t>
            </a:r>
            <a:r>
              <a:rPr lang="zh-CN" altLang="en-US" sz="2400" dirty="0" smtClean="0"/>
              <a:t>成 </a:t>
            </a:r>
            <a:r>
              <a:rPr lang="en-US" altLang="zh-CN" sz="2400" dirty="0" smtClean="0"/>
              <a:t>form, take shape</a:t>
            </a:r>
          </a:p>
          <a:p>
            <a:r>
              <a:rPr lang="zh-CN" altLang="en-US" sz="2400" dirty="0"/>
              <a:t>原</a:t>
            </a:r>
            <a:r>
              <a:rPr lang="zh-CN" altLang="en-US" sz="2400" dirty="0" smtClean="0"/>
              <a:t>因 </a:t>
            </a:r>
            <a:r>
              <a:rPr lang="en-US" altLang="zh-CN" sz="2400" dirty="0" smtClean="0"/>
              <a:t>reason</a:t>
            </a:r>
            <a:endParaRPr lang="en-GB" sz="2400" dirty="0"/>
          </a:p>
        </p:txBody>
      </p:sp>
      <p:sp>
        <p:nvSpPr>
          <p:cNvPr id="4" name="TextBox 3"/>
          <p:cNvSpPr txBox="1"/>
          <p:nvPr/>
        </p:nvSpPr>
        <p:spPr>
          <a:xfrm>
            <a:off x="4584622" y="2915799"/>
            <a:ext cx="5168978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400" dirty="0" smtClean="0"/>
              <a:t>问题：</a:t>
            </a:r>
            <a:endParaRPr lang="en-US" altLang="zh-CN" sz="2400" dirty="0" smtClean="0"/>
          </a:p>
          <a:p>
            <a:endParaRPr lang="en-US" sz="2400" dirty="0"/>
          </a:p>
          <a:p>
            <a:pPr marL="342900" indent="-342900">
              <a:buAutoNum type="arabicPeriod"/>
            </a:pPr>
            <a:r>
              <a:rPr lang="zh-CN" altLang="en-US" sz="2400" dirty="0" smtClean="0"/>
              <a:t>海搜达成了什么结果？</a:t>
            </a:r>
            <a:endParaRPr lang="en-US" altLang="zh-CN" sz="2400" dirty="0" smtClean="0"/>
          </a:p>
          <a:p>
            <a:pPr marL="342900" indent="-342900">
              <a:buAutoNum type="arabicPeriod"/>
            </a:pPr>
            <a:r>
              <a:rPr lang="zh-CN" altLang="en-US" sz="2400" dirty="0"/>
              <a:t>第</a:t>
            </a:r>
            <a:r>
              <a:rPr lang="zh-CN" altLang="en-US" sz="2400" dirty="0" smtClean="0"/>
              <a:t>一</a:t>
            </a:r>
            <a:r>
              <a:rPr lang="zh-CN" altLang="en-US" sz="2400" dirty="0"/>
              <a:t>阶</a:t>
            </a:r>
            <a:r>
              <a:rPr lang="zh-CN" altLang="en-US" sz="2400" dirty="0" smtClean="0"/>
              <a:t>段比赛的记录过程是什么样的？</a:t>
            </a:r>
            <a:endParaRPr lang="en-US" altLang="zh-CN" sz="2400" dirty="0" smtClean="0"/>
          </a:p>
          <a:p>
            <a:pPr marL="342900" indent="-342900">
              <a:buAutoNum type="arabicPeriod"/>
            </a:pPr>
            <a:r>
              <a:rPr lang="zh-CN" altLang="en-US" sz="2400" dirty="0"/>
              <a:t>海</a:t>
            </a:r>
            <a:r>
              <a:rPr lang="zh-CN" altLang="en-US" sz="2400" dirty="0" smtClean="0"/>
              <a:t>搜还做了什么？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259782194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dirty="0"/>
              <a:t>“汉语桥”世界大学生中文比赛</a:t>
            </a:r>
            <a:endParaRPr lang="en-GB" dirty="0"/>
          </a:p>
        </p:txBody>
      </p:sp>
      <p:pic>
        <p:nvPicPr>
          <p:cNvPr id="5" name="Content Placeholder 4">
            <a:extLst>
              <a:ext uri="{FF2B5EF4-FFF2-40B4-BE49-F238E27FC236}">
                <a16:creationId xmlns="" xmlns:a16="http://schemas.microsoft.com/office/drawing/2014/main" id="{67F70B17-ADAE-5A4A-9494-01475351755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6362" y="1459657"/>
            <a:ext cx="12085637" cy="1682978"/>
          </a:xfrm>
        </p:spPr>
      </p:pic>
      <mc:AlternateContent xmlns:mc="http://schemas.openxmlformats.org/markup-compatibility/2006" xmlns:p14="http://schemas.microsoft.com/office/powerpoint/2010/main">
        <mc:Choice Requires="p14">
          <p:contentPart p14:bwMode="auto" r:id="rId3">
            <p14:nvContentPartPr>
              <p14:cNvPr id="6" name="Ink 5">
                <a:extLst>
                  <a:ext uri="{FF2B5EF4-FFF2-40B4-BE49-F238E27FC236}">
                    <a16:creationId xmlns="" xmlns:a16="http://schemas.microsoft.com/office/drawing/2014/main" id="{341FD34A-3680-F24D-A45A-78910DF155F2}"/>
                  </a:ext>
                </a:extLst>
              </p14:cNvPr>
              <p14:cNvContentPartPr/>
              <p14:nvPr/>
            </p14:nvContentPartPr>
            <p14:xfrm>
              <a:off x="7750102" y="1729350"/>
              <a:ext cx="611280" cy="27720"/>
            </p14:xfrm>
          </p:contentPart>
        </mc:Choice>
        <mc:Fallback xmlns="">
          <p:pic>
            <p:nvPicPr>
              <p:cNvPr id="6" name="Ink 5">
                <a:extLst>
                  <a:ext uri="{FF2B5EF4-FFF2-40B4-BE49-F238E27FC236}">
                    <a16:creationId xmlns:a16="http://schemas.microsoft.com/office/drawing/2014/main" id="{341FD34A-3680-F24D-A45A-78910DF155F2}"/>
                  </a:ext>
                </a:extLst>
              </p:cNvPr>
              <p:cNvPicPr/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7696462" y="1621710"/>
                <a:ext cx="718920" cy="2433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5">
            <p14:nvContentPartPr>
              <p14:cNvPr id="7" name="Ink 6">
                <a:extLst>
                  <a:ext uri="{FF2B5EF4-FFF2-40B4-BE49-F238E27FC236}">
                    <a16:creationId xmlns="" xmlns:a16="http://schemas.microsoft.com/office/drawing/2014/main" id="{0EA4B271-A87D-EF42-B57F-119FD85C733E}"/>
                  </a:ext>
                </a:extLst>
              </p14:cNvPr>
              <p14:cNvContentPartPr/>
              <p14:nvPr/>
            </p14:nvContentPartPr>
            <p14:xfrm>
              <a:off x="3348022" y="2303550"/>
              <a:ext cx="1239120" cy="16560"/>
            </p14:xfrm>
          </p:contentPart>
        </mc:Choice>
        <mc:Fallback xmlns="">
          <p:pic>
            <p:nvPicPr>
              <p:cNvPr id="7" name="Ink 6">
                <a:extLst>
                  <a:ext uri="{FF2B5EF4-FFF2-40B4-BE49-F238E27FC236}">
                    <a16:creationId xmlns:a16="http://schemas.microsoft.com/office/drawing/2014/main" id="{0EA4B271-A87D-EF42-B57F-119FD85C733E}"/>
                  </a:ext>
                </a:extLst>
              </p:cNvPr>
              <p:cNvPicPr/>
              <p:nvPr/>
            </p:nvPicPr>
            <p:blipFill>
              <a:blip r:embed="rId6"/>
              <a:stretch>
                <a:fillRect/>
              </a:stretch>
            </p:blipFill>
            <p:spPr>
              <a:xfrm>
                <a:off x="3294382" y="2195550"/>
                <a:ext cx="1346760" cy="2322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7">
            <p14:nvContentPartPr>
              <p14:cNvPr id="8" name="Ink 7">
                <a:extLst>
                  <a:ext uri="{FF2B5EF4-FFF2-40B4-BE49-F238E27FC236}">
                    <a16:creationId xmlns="" xmlns:a16="http://schemas.microsoft.com/office/drawing/2014/main" id="{E4D8DBB3-5C63-2D43-9108-48095BC0B119}"/>
                  </a:ext>
                </a:extLst>
              </p14:cNvPr>
              <p14:cNvContentPartPr/>
              <p14:nvPr/>
            </p14:nvContentPartPr>
            <p14:xfrm>
              <a:off x="2509222" y="2257470"/>
              <a:ext cx="605880" cy="39600"/>
            </p14:xfrm>
          </p:contentPart>
        </mc:Choice>
        <mc:Fallback xmlns="">
          <p:pic>
            <p:nvPicPr>
              <p:cNvPr id="8" name="Ink 7">
                <a:extLst>
                  <a:ext uri="{FF2B5EF4-FFF2-40B4-BE49-F238E27FC236}">
                    <a16:creationId xmlns:a16="http://schemas.microsoft.com/office/drawing/2014/main" id="{E4D8DBB3-5C63-2D43-9108-48095BC0B119}"/>
                  </a:ext>
                </a:extLst>
              </p:cNvPr>
              <p:cNvPicPr/>
              <p:nvPr/>
            </p:nvPicPr>
            <p:blipFill>
              <a:blip r:embed="rId8"/>
              <a:stretch>
                <a:fillRect/>
              </a:stretch>
            </p:blipFill>
            <p:spPr>
              <a:xfrm>
                <a:off x="2455582" y="2149470"/>
                <a:ext cx="713520" cy="2552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9">
            <p14:nvContentPartPr>
              <p14:cNvPr id="9" name="Ink 8">
                <a:extLst>
                  <a:ext uri="{FF2B5EF4-FFF2-40B4-BE49-F238E27FC236}">
                    <a16:creationId xmlns="" xmlns:a16="http://schemas.microsoft.com/office/drawing/2014/main" id="{331ABC82-B802-1B43-ACE5-E965D4EA425E}"/>
                  </a:ext>
                </a:extLst>
              </p14:cNvPr>
              <p14:cNvContentPartPr/>
              <p14:nvPr/>
            </p14:nvContentPartPr>
            <p14:xfrm>
              <a:off x="7343302" y="2316510"/>
              <a:ext cx="564840" cy="360"/>
            </p14:xfrm>
          </p:contentPart>
        </mc:Choice>
        <mc:Fallback xmlns="">
          <p:pic>
            <p:nvPicPr>
              <p:cNvPr id="9" name="Ink 8">
                <a:extLst>
                  <a:ext uri="{FF2B5EF4-FFF2-40B4-BE49-F238E27FC236}">
                    <a16:creationId xmlns:a16="http://schemas.microsoft.com/office/drawing/2014/main" id="{331ABC82-B802-1B43-ACE5-E965D4EA425E}"/>
                  </a:ext>
                </a:extLst>
              </p:cNvPr>
              <p:cNvPicPr/>
              <p:nvPr/>
            </p:nvPicPr>
            <p:blipFill>
              <a:blip r:embed="rId10"/>
              <a:stretch>
                <a:fillRect/>
              </a:stretch>
            </p:blipFill>
            <p:spPr>
              <a:xfrm>
                <a:off x="7289662" y="2208870"/>
                <a:ext cx="672480" cy="2160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1">
            <p14:nvContentPartPr>
              <p14:cNvPr id="10" name="Ink 9">
                <a:extLst>
                  <a:ext uri="{FF2B5EF4-FFF2-40B4-BE49-F238E27FC236}">
                    <a16:creationId xmlns="" xmlns:a16="http://schemas.microsoft.com/office/drawing/2014/main" id="{5F18F634-8881-D047-8C62-CA9F4C0837CF}"/>
                  </a:ext>
                </a:extLst>
              </p14:cNvPr>
              <p14:cNvContentPartPr/>
              <p14:nvPr/>
            </p14:nvContentPartPr>
            <p14:xfrm>
              <a:off x="9921982" y="2249550"/>
              <a:ext cx="1409760" cy="36000"/>
            </p14:xfrm>
          </p:contentPart>
        </mc:Choice>
        <mc:Fallback xmlns="">
          <p:pic>
            <p:nvPicPr>
              <p:cNvPr id="10" name="Ink 9">
                <a:extLst>
                  <a:ext uri="{FF2B5EF4-FFF2-40B4-BE49-F238E27FC236}">
                    <a16:creationId xmlns:a16="http://schemas.microsoft.com/office/drawing/2014/main" id="{5F18F634-8881-D047-8C62-CA9F4C0837CF}"/>
                  </a:ext>
                </a:extLst>
              </p:cNvPr>
              <p:cNvPicPr/>
              <p:nvPr/>
            </p:nvPicPr>
            <p:blipFill>
              <a:blip r:embed="rId12"/>
              <a:stretch>
                <a:fillRect/>
              </a:stretch>
            </p:blipFill>
            <p:spPr>
              <a:xfrm>
                <a:off x="9867982" y="2141550"/>
                <a:ext cx="1517400" cy="2516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3">
            <p14:nvContentPartPr>
              <p14:cNvPr id="11" name="Ink 10">
                <a:extLst>
                  <a:ext uri="{FF2B5EF4-FFF2-40B4-BE49-F238E27FC236}">
                    <a16:creationId xmlns="" xmlns:a16="http://schemas.microsoft.com/office/drawing/2014/main" id="{51B6504C-287F-B246-803C-FC5C26C01BC4}"/>
                  </a:ext>
                </a:extLst>
              </p14:cNvPr>
              <p14:cNvContentPartPr/>
              <p14:nvPr/>
            </p14:nvContentPartPr>
            <p14:xfrm>
              <a:off x="126742" y="3095190"/>
              <a:ext cx="770760" cy="12240"/>
            </p14:xfrm>
          </p:contentPart>
        </mc:Choice>
        <mc:Fallback xmlns="">
          <p:pic>
            <p:nvPicPr>
              <p:cNvPr id="11" name="Ink 10">
                <a:extLst>
                  <a:ext uri="{FF2B5EF4-FFF2-40B4-BE49-F238E27FC236}">
                    <a16:creationId xmlns:a16="http://schemas.microsoft.com/office/drawing/2014/main" id="{51B6504C-287F-B246-803C-FC5C26C01BC4}"/>
                  </a:ext>
                </a:extLst>
              </p:cNvPr>
              <p:cNvPicPr/>
              <p:nvPr/>
            </p:nvPicPr>
            <p:blipFill>
              <a:blip r:embed="rId14"/>
              <a:stretch>
                <a:fillRect/>
              </a:stretch>
            </p:blipFill>
            <p:spPr>
              <a:xfrm>
                <a:off x="117742" y="3086190"/>
                <a:ext cx="788400" cy="298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5">
            <p14:nvContentPartPr>
              <p14:cNvPr id="12" name="Ink 11">
                <a:extLst>
                  <a:ext uri="{FF2B5EF4-FFF2-40B4-BE49-F238E27FC236}">
                    <a16:creationId xmlns="" xmlns:a16="http://schemas.microsoft.com/office/drawing/2014/main" id="{EAAD5190-D1F7-FD47-8D6A-C8ACC6035F23}"/>
                  </a:ext>
                </a:extLst>
              </p14:cNvPr>
              <p14:cNvContentPartPr/>
              <p14:nvPr/>
            </p14:nvContentPartPr>
            <p14:xfrm>
              <a:off x="3075502" y="3160350"/>
              <a:ext cx="426960" cy="27360"/>
            </p14:xfrm>
          </p:contentPart>
        </mc:Choice>
        <mc:Fallback xmlns="">
          <p:pic>
            <p:nvPicPr>
              <p:cNvPr id="12" name="Ink 11">
                <a:extLst>
                  <a:ext uri="{FF2B5EF4-FFF2-40B4-BE49-F238E27FC236}">
                    <a16:creationId xmlns:a16="http://schemas.microsoft.com/office/drawing/2014/main" id="{EAAD5190-D1F7-FD47-8D6A-C8ACC6035F23}"/>
                  </a:ext>
                </a:extLst>
              </p:cNvPr>
              <p:cNvPicPr/>
              <p:nvPr/>
            </p:nvPicPr>
            <p:blipFill>
              <a:blip r:embed="rId16"/>
              <a:stretch>
                <a:fillRect/>
              </a:stretch>
            </p:blipFill>
            <p:spPr>
              <a:xfrm>
                <a:off x="3066862" y="3151350"/>
                <a:ext cx="444600" cy="450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7">
            <p14:nvContentPartPr>
              <p14:cNvPr id="13" name="Ink 12">
                <a:extLst>
                  <a:ext uri="{FF2B5EF4-FFF2-40B4-BE49-F238E27FC236}">
                    <a16:creationId xmlns="" xmlns:a16="http://schemas.microsoft.com/office/drawing/2014/main" id="{2ADD69B1-581D-0D4D-A598-060605D45F8A}"/>
                  </a:ext>
                </a:extLst>
              </p14:cNvPr>
              <p14:cNvContentPartPr/>
              <p14:nvPr/>
            </p14:nvContentPartPr>
            <p14:xfrm>
              <a:off x="1364062" y="2850030"/>
              <a:ext cx="1314360" cy="29160"/>
            </p14:xfrm>
          </p:contentPart>
        </mc:Choice>
        <mc:Fallback xmlns="">
          <p:pic>
            <p:nvPicPr>
              <p:cNvPr id="13" name="Ink 12">
                <a:extLst>
                  <a:ext uri="{FF2B5EF4-FFF2-40B4-BE49-F238E27FC236}">
                    <a16:creationId xmlns:a16="http://schemas.microsoft.com/office/drawing/2014/main" id="{2ADD69B1-581D-0D4D-A598-060605D45F8A}"/>
                  </a:ext>
                </a:extLst>
              </p:cNvPr>
              <p:cNvPicPr/>
              <p:nvPr/>
            </p:nvPicPr>
            <p:blipFill>
              <a:blip r:embed="rId18"/>
              <a:stretch>
                <a:fillRect/>
              </a:stretch>
            </p:blipFill>
            <p:spPr>
              <a:xfrm>
                <a:off x="1310422" y="2742030"/>
                <a:ext cx="1422000" cy="244800"/>
              </a:xfrm>
              <a:prstGeom prst="rect">
                <a:avLst/>
              </a:prstGeom>
            </p:spPr>
          </p:pic>
        </mc:Fallback>
      </mc:AlternateContent>
      <p:sp>
        <p:nvSpPr>
          <p:cNvPr id="3" name="TextBox 2"/>
          <p:cNvSpPr txBox="1"/>
          <p:nvPr/>
        </p:nvSpPr>
        <p:spPr>
          <a:xfrm>
            <a:off x="518160" y="3474720"/>
            <a:ext cx="4191000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dirty="0" smtClean="0"/>
              <a:t>分别 </a:t>
            </a:r>
            <a:r>
              <a:rPr lang="en-US" altLang="zh-CN" dirty="0" smtClean="0"/>
              <a:t>respectively, separately</a:t>
            </a:r>
          </a:p>
          <a:p>
            <a:r>
              <a:rPr lang="zh-CN" altLang="en-US" dirty="0"/>
              <a:t>进</a:t>
            </a:r>
            <a:r>
              <a:rPr lang="zh-CN" altLang="en-US" dirty="0" smtClean="0"/>
              <a:t>行 </a:t>
            </a:r>
            <a:r>
              <a:rPr lang="en-US" altLang="zh-CN" dirty="0" smtClean="0"/>
              <a:t>carry out</a:t>
            </a:r>
          </a:p>
          <a:p>
            <a:r>
              <a:rPr lang="zh-CN" altLang="en-US" dirty="0"/>
              <a:t>了</a:t>
            </a:r>
            <a:r>
              <a:rPr lang="zh-CN" altLang="en-US" dirty="0" smtClean="0"/>
              <a:t>解 </a:t>
            </a:r>
            <a:r>
              <a:rPr lang="en-US" altLang="zh-CN" dirty="0" smtClean="0"/>
              <a:t>get to know</a:t>
            </a:r>
          </a:p>
          <a:p>
            <a:r>
              <a:rPr lang="zh-CN" altLang="en-US" dirty="0"/>
              <a:t>民</a:t>
            </a:r>
            <a:r>
              <a:rPr lang="zh-CN" altLang="en-US" dirty="0" smtClean="0"/>
              <a:t>俗 </a:t>
            </a:r>
            <a:r>
              <a:rPr lang="en-US" altLang="zh-CN" dirty="0" smtClean="0"/>
              <a:t>folk custom</a:t>
            </a:r>
          </a:p>
          <a:p>
            <a:r>
              <a:rPr lang="zh-CN" altLang="en-US" dirty="0" smtClean="0"/>
              <a:t>民风 </a:t>
            </a:r>
            <a:r>
              <a:rPr lang="en-US" altLang="zh-CN" dirty="0" smtClean="0"/>
              <a:t>local traits</a:t>
            </a:r>
          </a:p>
          <a:p>
            <a:r>
              <a:rPr lang="zh-CN" altLang="en-US" dirty="0"/>
              <a:t>游山玩</a:t>
            </a:r>
            <a:r>
              <a:rPr lang="zh-CN" altLang="en-US" dirty="0" smtClean="0"/>
              <a:t>水 </a:t>
            </a:r>
            <a:r>
              <a:rPr lang="en-US" altLang="zh-CN" dirty="0" smtClean="0"/>
              <a:t>do sightseeing among hills and up and down rivers</a:t>
            </a:r>
          </a:p>
          <a:p>
            <a:endParaRPr lang="en-US" dirty="0"/>
          </a:p>
          <a:p>
            <a:pPr marL="285750" indent="-285750">
              <a:buFont typeface="Wingdings" panose="05000000000000000000" pitchFamily="2" charset="2"/>
              <a:buChar char="q"/>
            </a:pPr>
            <a:r>
              <a:rPr lang="zh-CN" altLang="en-US" dirty="0" smtClean="0">
                <a:solidFill>
                  <a:srgbClr val="FF0000"/>
                </a:solidFill>
              </a:rPr>
              <a:t>不仅</a:t>
            </a:r>
            <a:r>
              <a:rPr lang="en-US" altLang="zh-CN" dirty="0" smtClean="0">
                <a:solidFill>
                  <a:srgbClr val="FF0000"/>
                </a:solidFill>
              </a:rPr>
              <a:t>……</a:t>
            </a:r>
            <a:r>
              <a:rPr lang="zh-CN" altLang="en-US" dirty="0" smtClean="0">
                <a:solidFill>
                  <a:srgbClr val="FF0000"/>
                </a:solidFill>
              </a:rPr>
              <a:t>也</a:t>
            </a:r>
            <a:r>
              <a:rPr lang="en-US" altLang="zh-CN" dirty="0" smtClean="0">
                <a:solidFill>
                  <a:srgbClr val="FF0000"/>
                </a:solidFill>
              </a:rPr>
              <a:t>……</a:t>
            </a:r>
            <a:endParaRPr lang="en-GB" dirty="0">
              <a:solidFill>
                <a:srgbClr val="FF0000"/>
              </a:solidFill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4983480" y="3337560"/>
            <a:ext cx="4938502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400" dirty="0" smtClean="0"/>
              <a:t>问题：</a:t>
            </a:r>
            <a:endParaRPr lang="en-US" altLang="zh-CN" sz="2400" dirty="0" smtClean="0"/>
          </a:p>
          <a:p>
            <a:pPr marL="342900" indent="-342900">
              <a:buAutoNum type="arabicPeriod"/>
            </a:pPr>
            <a:r>
              <a:rPr lang="zh-CN" altLang="en-US" sz="2400" dirty="0" smtClean="0"/>
              <a:t>第二阶段的选手去了哪里比赛？</a:t>
            </a:r>
            <a:endParaRPr lang="en-US" altLang="zh-CN" sz="2400" dirty="0" smtClean="0"/>
          </a:p>
          <a:p>
            <a:pPr marL="342900" indent="-342900">
              <a:buAutoNum type="arabicPeriod"/>
            </a:pPr>
            <a:r>
              <a:rPr lang="zh-CN" altLang="en-US" sz="2400" dirty="0"/>
              <a:t>他</a:t>
            </a:r>
            <a:r>
              <a:rPr lang="zh-CN" altLang="en-US" sz="2400" dirty="0" smtClean="0"/>
              <a:t>们做了什么？</a:t>
            </a:r>
            <a:endParaRPr lang="en-US" altLang="zh-CN" sz="2400" dirty="0" smtClean="0"/>
          </a:p>
          <a:p>
            <a:pPr marL="342900" indent="-342900">
              <a:buAutoNum type="arabicPeriod"/>
            </a:pPr>
            <a:r>
              <a:rPr lang="zh-CN" altLang="en-US" sz="2400" dirty="0"/>
              <a:t>他</a:t>
            </a:r>
            <a:r>
              <a:rPr lang="zh-CN" altLang="en-US" sz="2400" dirty="0" smtClean="0"/>
              <a:t>们做</a:t>
            </a:r>
            <a:r>
              <a:rPr lang="zh-CN" altLang="en-US" sz="2400" dirty="0" smtClean="0"/>
              <a:t>的事情有什么不同？</a:t>
            </a:r>
            <a:endParaRPr lang="en-US" altLang="zh-CN" sz="2400" dirty="0" smtClean="0"/>
          </a:p>
          <a:p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53771796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F5FC5A0E-9F83-F143-8982-BB34E1D1126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dirty="0"/>
              <a:t>“汉语桥”世界大学生中文比赛</a:t>
            </a:r>
            <a:endParaRPr lang="en-US" dirty="0"/>
          </a:p>
        </p:txBody>
      </p:sp>
      <p:pic>
        <p:nvPicPr>
          <p:cNvPr id="5" name="Content Placeholder 4">
            <a:extLst>
              <a:ext uri="{FF2B5EF4-FFF2-40B4-BE49-F238E27FC236}">
                <a16:creationId xmlns="" xmlns:a16="http://schemas.microsoft.com/office/drawing/2014/main" id="{310C7636-45B5-EB49-895F-956650B3732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2875" y="1523058"/>
            <a:ext cx="11517790" cy="1091555"/>
          </a:xfrm>
        </p:spPr>
      </p:pic>
      <mc:AlternateContent xmlns:mc="http://schemas.openxmlformats.org/markup-compatibility/2006" xmlns:p14="http://schemas.microsoft.com/office/powerpoint/2010/main">
        <mc:Choice Requires="p14">
          <p:contentPart p14:bwMode="auto" r:id="rId3">
            <p14:nvContentPartPr>
              <p14:cNvPr id="6" name="Ink 5">
                <a:extLst>
                  <a:ext uri="{FF2B5EF4-FFF2-40B4-BE49-F238E27FC236}">
                    <a16:creationId xmlns="" xmlns:a16="http://schemas.microsoft.com/office/drawing/2014/main" id="{01138360-17E5-6A43-A321-E2902F577149}"/>
                  </a:ext>
                </a:extLst>
              </p14:cNvPr>
              <p14:cNvContentPartPr/>
              <p14:nvPr/>
            </p14:nvContentPartPr>
            <p14:xfrm>
              <a:off x="7657942" y="1759590"/>
              <a:ext cx="534960" cy="91800"/>
            </p14:xfrm>
          </p:contentPart>
        </mc:Choice>
        <mc:Fallback xmlns="">
          <p:pic>
            <p:nvPicPr>
              <p:cNvPr id="6" name="Ink 5">
                <a:extLst>
                  <a:ext uri="{FF2B5EF4-FFF2-40B4-BE49-F238E27FC236}">
                    <a16:creationId xmlns:a16="http://schemas.microsoft.com/office/drawing/2014/main" id="{01138360-17E5-6A43-A321-E2902F577149}"/>
                  </a:ext>
                </a:extLst>
              </p:cNvPr>
              <p:cNvPicPr/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7603942" y="1651950"/>
                <a:ext cx="642600" cy="3074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5">
            <p14:nvContentPartPr>
              <p14:cNvPr id="8" name="Ink 7">
                <a:extLst>
                  <a:ext uri="{FF2B5EF4-FFF2-40B4-BE49-F238E27FC236}">
                    <a16:creationId xmlns="" xmlns:a16="http://schemas.microsoft.com/office/drawing/2014/main" id="{FA1894F6-DC09-2A43-AE5C-2D517658FA9C}"/>
                  </a:ext>
                </a:extLst>
              </p14:cNvPr>
              <p14:cNvContentPartPr/>
              <p14:nvPr/>
            </p14:nvContentPartPr>
            <p14:xfrm>
              <a:off x="2029342" y="2298870"/>
              <a:ext cx="521280" cy="172800"/>
            </p14:xfrm>
          </p:contentPart>
        </mc:Choice>
        <mc:Fallback xmlns="">
          <p:pic>
            <p:nvPicPr>
              <p:cNvPr id="8" name="Ink 7">
                <a:extLst>
                  <a:ext uri="{FF2B5EF4-FFF2-40B4-BE49-F238E27FC236}">
                    <a16:creationId xmlns:a16="http://schemas.microsoft.com/office/drawing/2014/main" id="{FA1894F6-DC09-2A43-AE5C-2D517658FA9C}"/>
                  </a:ext>
                </a:extLst>
              </p:cNvPr>
              <p:cNvPicPr/>
              <p:nvPr/>
            </p:nvPicPr>
            <p:blipFill>
              <a:blip r:embed="rId6"/>
              <a:stretch>
                <a:fillRect/>
              </a:stretch>
            </p:blipFill>
            <p:spPr>
              <a:xfrm>
                <a:off x="1975702" y="2191230"/>
                <a:ext cx="628920" cy="3884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7">
            <p14:nvContentPartPr>
              <p14:cNvPr id="11" name="Ink 10">
                <a:extLst>
                  <a:ext uri="{FF2B5EF4-FFF2-40B4-BE49-F238E27FC236}">
                    <a16:creationId xmlns="" xmlns:a16="http://schemas.microsoft.com/office/drawing/2014/main" id="{8C9CB116-7B73-6B4B-9188-2F845BED5774}"/>
                  </a:ext>
                </a:extLst>
              </p14:cNvPr>
              <p14:cNvContentPartPr/>
              <p14:nvPr/>
            </p14:nvContentPartPr>
            <p14:xfrm>
              <a:off x="6941182" y="2546550"/>
              <a:ext cx="4056840" cy="77400"/>
            </p14:xfrm>
          </p:contentPart>
        </mc:Choice>
        <mc:Fallback xmlns="">
          <p:pic>
            <p:nvPicPr>
              <p:cNvPr id="11" name="Ink 10">
                <a:extLst>
                  <a:ext uri="{FF2B5EF4-FFF2-40B4-BE49-F238E27FC236}">
                    <a16:creationId xmlns:a16="http://schemas.microsoft.com/office/drawing/2014/main" id="{8C9CB116-7B73-6B4B-9188-2F845BED5774}"/>
                  </a:ext>
                </a:extLst>
              </p:cNvPr>
              <p:cNvPicPr/>
              <p:nvPr/>
            </p:nvPicPr>
            <p:blipFill>
              <a:blip r:embed="rId8"/>
              <a:stretch>
                <a:fillRect/>
              </a:stretch>
            </p:blipFill>
            <p:spPr>
              <a:xfrm>
                <a:off x="6932542" y="2537910"/>
                <a:ext cx="4074480" cy="950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9">
            <p14:nvContentPartPr>
              <p14:cNvPr id="12" name="Ink 11">
                <a:extLst>
                  <a:ext uri="{FF2B5EF4-FFF2-40B4-BE49-F238E27FC236}">
                    <a16:creationId xmlns="" xmlns:a16="http://schemas.microsoft.com/office/drawing/2014/main" id="{2CCD857B-2C40-8542-80A8-1E173F560BA5}"/>
                  </a:ext>
                </a:extLst>
              </p14:cNvPr>
              <p14:cNvContentPartPr/>
              <p14:nvPr/>
            </p14:nvContentPartPr>
            <p14:xfrm>
              <a:off x="6942622" y="2312190"/>
              <a:ext cx="516960" cy="16920"/>
            </p14:xfrm>
          </p:contentPart>
        </mc:Choice>
        <mc:Fallback xmlns="">
          <p:pic>
            <p:nvPicPr>
              <p:cNvPr id="12" name="Ink 11">
                <a:extLst>
                  <a:ext uri="{FF2B5EF4-FFF2-40B4-BE49-F238E27FC236}">
                    <a16:creationId xmlns:a16="http://schemas.microsoft.com/office/drawing/2014/main" id="{2CCD857B-2C40-8542-80A8-1E173F560BA5}"/>
                  </a:ext>
                </a:extLst>
              </p:cNvPr>
              <p:cNvPicPr/>
              <p:nvPr/>
            </p:nvPicPr>
            <p:blipFill>
              <a:blip r:embed="rId10"/>
              <a:stretch>
                <a:fillRect/>
              </a:stretch>
            </p:blipFill>
            <p:spPr>
              <a:xfrm>
                <a:off x="6888982" y="2204190"/>
                <a:ext cx="624600" cy="2325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1">
            <p14:nvContentPartPr>
              <p14:cNvPr id="13" name="Ink 12">
                <a:extLst>
                  <a:ext uri="{FF2B5EF4-FFF2-40B4-BE49-F238E27FC236}">
                    <a16:creationId xmlns="" xmlns:a16="http://schemas.microsoft.com/office/drawing/2014/main" id="{3942641B-BB9D-7245-9ABE-7ACC28DBFECE}"/>
                  </a:ext>
                </a:extLst>
              </p14:cNvPr>
              <p14:cNvContentPartPr/>
              <p14:nvPr/>
            </p14:nvContentPartPr>
            <p14:xfrm>
              <a:off x="10240582" y="2289510"/>
              <a:ext cx="461520" cy="83520"/>
            </p14:xfrm>
          </p:contentPart>
        </mc:Choice>
        <mc:Fallback xmlns="">
          <p:pic>
            <p:nvPicPr>
              <p:cNvPr id="13" name="Ink 12">
                <a:extLst>
                  <a:ext uri="{FF2B5EF4-FFF2-40B4-BE49-F238E27FC236}">
                    <a16:creationId xmlns:a16="http://schemas.microsoft.com/office/drawing/2014/main" id="{3942641B-BB9D-7245-9ABE-7ACC28DBFECE}"/>
                  </a:ext>
                </a:extLst>
              </p:cNvPr>
              <p:cNvPicPr/>
              <p:nvPr/>
            </p:nvPicPr>
            <p:blipFill>
              <a:blip r:embed="rId12"/>
              <a:stretch>
                <a:fillRect/>
              </a:stretch>
            </p:blipFill>
            <p:spPr>
              <a:xfrm>
                <a:off x="10186582" y="2181510"/>
                <a:ext cx="569160" cy="2991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3">
            <p14:nvContentPartPr>
              <p14:cNvPr id="14" name="Ink 13">
                <a:extLst>
                  <a:ext uri="{FF2B5EF4-FFF2-40B4-BE49-F238E27FC236}">
                    <a16:creationId xmlns="" xmlns:a16="http://schemas.microsoft.com/office/drawing/2014/main" id="{3EF35198-962A-4C4E-A628-B9B2C6414E41}"/>
                  </a:ext>
                </a:extLst>
              </p14:cNvPr>
              <p14:cNvContentPartPr/>
              <p14:nvPr/>
            </p14:nvContentPartPr>
            <p14:xfrm>
              <a:off x="8191822" y="2516310"/>
              <a:ext cx="350280" cy="9720"/>
            </p14:xfrm>
          </p:contentPart>
        </mc:Choice>
        <mc:Fallback xmlns="">
          <p:pic>
            <p:nvPicPr>
              <p:cNvPr id="14" name="Ink 13">
                <a:extLst>
                  <a:ext uri="{FF2B5EF4-FFF2-40B4-BE49-F238E27FC236}">
                    <a16:creationId xmlns:a16="http://schemas.microsoft.com/office/drawing/2014/main" id="{3EF35198-962A-4C4E-A628-B9B2C6414E41}"/>
                  </a:ext>
                </a:extLst>
              </p:cNvPr>
              <p:cNvPicPr/>
              <p:nvPr/>
            </p:nvPicPr>
            <p:blipFill>
              <a:blip r:embed="rId14"/>
              <a:stretch>
                <a:fillRect/>
              </a:stretch>
            </p:blipFill>
            <p:spPr>
              <a:xfrm>
                <a:off x="8183182" y="2507670"/>
                <a:ext cx="367920" cy="273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5">
            <p14:nvContentPartPr>
              <p14:cNvPr id="15" name="Ink 14">
                <a:extLst>
                  <a:ext uri="{FF2B5EF4-FFF2-40B4-BE49-F238E27FC236}">
                    <a16:creationId xmlns="" xmlns:a16="http://schemas.microsoft.com/office/drawing/2014/main" id="{9F798D10-2C23-6F4D-BDC2-F0AFBD8B8DC1}"/>
                  </a:ext>
                </a:extLst>
              </p14:cNvPr>
              <p14:cNvContentPartPr/>
              <p14:nvPr/>
            </p14:nvContentPartPr>
            <p14:xfrm>
              <a:off x="10172182" y="2455830"/>
              <a:ext cx="765360" cy="19800"/>
            </p14:xfrm>
          </p:contentPart>
        </mc:Choice>
        <mc:Fallback xmlns="">
          <p:pic>
            <p:nvPicPr>
              <p:cNvPr id="15" name="Ink 14">
                <a:extLst>
                  <a:ext uri="{FF2B5EF4-FFF2-40B4-BE49-F238E27FC236}">
                    <a16:creationId xmlns:a16="http://schemas.microsoft.com/office/drawing/2014/main" id="{9F798D10-2C23-6F4D-BDC2-F0AFBD8B8DC1}"/>
                  </a:ext>
                </a:extLst>
              </p:cNvPr>
              <p:cNvPicPr/>
              <p:nvPr/>
            </p:nvPicPr>
            <p:blipFill>
              <a:blip r:embed="rId16"/>
              <a:stretch>
                <a:fillRect/>
              </a:stretch>
            </p:blipFill>
            <p:spPr>
              <a:xfrm>
                <a:off x="10163182" y="2447190"/>
                <a:ext cx="783000" cy="374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7">
            <p14:nvContentPartPr>
              <p14:cNvPr id="16" name="Ink 15">
                <a:extLst>
                  <a:ext uri="{FF2B5EF4-FFF2-40B4-BE49-F238E27FC236}">
                    <a16:creationId xmlns="" xmlns:a16="http://schemas.microsoft.com/office/drawing/2014/main" id="{CDA0D980-FE3C-E346-A2CB-EB0342137904}"/>
                  </a:ext>
                </a:extLst>
              </p14:cNvPr>
              <p14:cNvContentPartPr/>
              <p14:nvPr/>
            </p14:nvContentPartPr>
            <p14:xfrm>
              <a:off x="8572702" y="2353950"/>
              <a:ext cx="574200" cy="16560"/>
            </p14:xfrm>
          </p:contentPart>
        </mc:Choice>
        <mc:Fallback xmlns="">
          <p:pic>
            <p:nvPicPr>
              <p:cNvPr id="16" name="Ink 15">
                <a:extLst>
                  <a:ext uri="{FF2B5EF4-FFF2-40B4-BE49-F238E27FC236}">
                    <a16:creationId xmlns:a16="http://schemas.microsoft.com/office/drawing/2014/main" id="{CDA0D980-FE3C-E346-A2CB-EB0342137904}"/>
                  </a:ext>
                </a:extLst>
              </p:cNvPr>
              <p:cNvPicPr/>
              <p:nvPr/>
            </p:nvPicPr>
            <p:blipFill>
              <a:blip r:embed="rId18"/>
              <a:stretch>
                <a:fillRect/>
              </a:stretch>
            </p:blipFill>
            <p:spPr>
              <a:xfrm>
                <a:off x="8519062" y="2246310"/>
                <a:ext cx="681840" cy="232200"/>
              </a:xfrm>
              <a:prstGeom prst="rect">
                <a:avLst/>
              </a:prstGeom>
            </p:spPr>
          </p:pic>
        </mc:Fallback>
      </mc:AlternateContent>
      <p:sp>
        <p:nvSpPr>
          <p:cNvPr id="3" name="TextBox 2"/>
          <p:cNvSpPr txBox="1"/>
          <p:nvPr/>
        </p:nvSpPr>
        <p:spPr>
          <a:xfrm>
            <a:off x="677334" y="3246120"/>
            <a:ext cx="3650826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400" dirty="0" smtClean="0"/>
              <a:t>平台 </a:t>
            </a:r>
            <a:r>
              <a:rPr lang="en-US" altLang="zh-CN" sz="2400" dirty="0" smtClean="0"/>
              <a:t>platform</a:t>
            </a:r>
          </a:p>
          <a:p>
            <a:r>
              <a:rPr lang="zh-CN" altLang="en-US" sz="2400" dirty="0"/>
              <a:t>架</a:t>
            </a:r>
            <a:r>
              <a:rPr lang="zh-CN" altLang="en-US" sz="2400" dirty="0" smtClean="0"/>
              <a:t>起桥梁 </a:t>
            </a:r>
            <a:r>
              <a:rPr lang="en-US" altLang="zh-CN" sz="2400" dirty="0" smtClean="0"/>
              <a:t>build a bridge</a:t>
            </a:r>
          </a:p>
          <a:p>
            <a:r>
              <a:rPr lang="zh-CN" altLang="en-US" sz="2400" dirty="0"/>
              <a:t>友</a:t>
            </a:r>
            <a:r>
              <a:rPr lang="zh-CN" altLang="en-US" sz="2400" dirty="0" smtClean="0"/>
              <a:t>好 </a:t>
            </a:r>
            <a:r>
              <a:rPr lang="en-US" altLang="zh-CN" sz="2400" dirty="0" smtClean="0"/>
              <a:t>friendly</a:t>
            </a:r>
          </a:p>
          <a:p>
            <a:r>
              <a:rPr lang="zh-CN" altLang="en-US" sz="2400" dirty="0"/>
              <a:t>交</a:t>
            </a:r>
            <a:r>
              <a:rPr lang="zh-CN" altLang="en-US" sz="2400" dirty="0" smtClean="0"/>
              <a:t>流 </a:t>
            </a:r>
            <a:r>
              <a:rPr lang="en-US" altLang="zh-CN" sz="2400" dirty="0" smtClean="0"/>
              <a:t>communication</a:t>
            </a:r>
            <a:endParaRPr lang="en-GB" sz="2400" dirty="0"/>
          </a:p>
        </p:txBody>
      </p:sp>
      <p:sp>
        <p:nvSpPr>
          <p:cNvPr id="4" name="TextBox 3"/>
          <p:cNvSpPr txBox="1"/>
          <p:nvPr/>
        </p:nvSpPr>
        <p:spPr>
          <a:xfrm>
            <a:off x="4739640" y="3124200"/>
            <a:ext cx="543254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400" dirty="0" smtClean="0"/>
              <a:t>问题：</a:t>
            </a:r>
            <a:endParaRPr lang="en-US" altLang="zh-CN" sz="2400" dirty="0" smtClean="0"/>
          </a:p>
          <a:p>
            <a:r>
              <a:rPr lang="zh-CN" altLang="en-US" sz="2400" dirty="0" smtClean="0"/>
              <a:t>“汉语桥”起到了什么作用？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304888332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BF45B83B-47D3-264E-911E-7CE546A5C94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dirty="0"/>
              <a:t>“汉语桥”世界大学生中文比赛</a:t>
            </a:r>
            <a:endParaRPr lang="en-US" dirty="0"/>
          </a:p>
        </p:txBody>
      </p:sp>
      <p:pic>
        <p:nvPicPr>
          <p:cNvPr id="5" name="Content Placeholder 4">
            <a:extLst>
              <a:ext uri="{FF2B5EF4-FFF2-40B4-BE49-F238E27FC236}">
                <a16:creationId xmlns="" xmlns:a16="http://schemas.microsoft.com/office/drawing/2014/main" id="{6D737E18-D99E-7244-AB86-4DD6AC77D6AE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0773" y="1510189"/>
            <a:ext cx="10737766" cy="1978407"/>
          </a:xfrm>
        </p:spPr>
      </p:pic>
    </p:spTree>
    <p:extLst>
      <p:ext uri="{BB962C8B-B14F-4D97-AF65-F5344CB8AC3E}">
        <p14:creationId xmlns:p14="http://schemas.microsoft.com/office/powerpoint/2010/main" val="270035922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BF45B83B-47D3-264E-911E-7CE546A5C94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dirty="0"/>
              <a:t>“汉语桥”世界大学生中文比赛</a:t>
            </a:r>
            <a:endParaRPr lang="en-US" dirty="0"/>
          </a:p>
        </p:txBody>
      </p:sp>
      <p:pic>
        <p:nvPicPr>
          <p:cNvPr id="5" name="Content Placeholder 4">
            <a:extLst>
              <a:ext uri="{FF2B5EF4-FFF2-40B4-BE49-F238E27FC236}">
                <a16:creationId xmlns="" xmlns:a16="http://schemas.microsoft.com/office/drawing/2014/main" id="{6D737E18-D99E-7244-AB86-4DD6AC77D6AE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0773" y="1510189"/>
            <a:ext cx="10737766" cy="1978407"/>
          </a:xfrm>
        </p:spPr>
      </p:pic>
      <p:sp>
        <p:nvSpPr>
          <p:cNvPr id="3" name="TextBox 2"/>
          <p:cNvSpPr txBox="1"/>
          <p:nvPr/>
        </p:nvSpPr>
        <p:spPr>
          <a:xfrm>
            <a:off x="7498080" y="1638012"/>
            <a:ext cx="65532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b="1" dirty="0" smtClean="0"/>
              <a:t>D</a:t>
            </a:r>
            <a:endParaRPr lang="en-GB" sz="3200" b="1" dirty="0"/>
          </a:p>
        </p:txBody>
      </p:sp>
    </p:spTree>
    <p:extLst>
      <p:ext uri="{BB962C8B-B14F-4D97-AF65-F5344CB8AC3E}">
        <p14:creationId xmlns:p14="http://schemas.microsoft.com/office/powerpoint/2010/main" val="203259749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dirty="0"/>
              <a:t>“汉语桥”世界大学生中文比赛</a:t>
            </a:r>
            <a:endParaRPr lang="en-GB" dirty="0"/>
          </a:p>
        </p:txBody>
      </p:sp>
      <p:pic>
        <p:nvPicPr>
          <p:cNvPr id="5" name="Content Placeholder 4">
            <a:extLst>
              <a:ext uri="{FF2B5EF4-FFF2-40B4-BE49-F238E27FC236}">
                <a16:creationId xmlns="" xmlns:a16="http://schemas.microsoft.com/office/drawing/2014/main" id="{8D9C5090-61A9-8445-A1C8-CB900AC1135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4434" y="1527270"/>
            <a:ext cx="10595504" cy="1960467"/>
          </a:xfrm>
        </p:spPr>
      </p:pic>
    </p:spTree>
    <p:extLst>
      <p:ext uri="{BB962C8B-B14F-4D97-AF65-F5344CB8AC3E}">
        <p14:creationId xmlns:p14="http://schemas.microsoft.com/office/powerpoint/2010/main" val="286839128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dirty="0"/>
              <a:t>“汉语桥”世界大学生中文比赛</a:t>
            </a:r>
            <a:endParaRPr lang="en-GB" dirty="0"/>
          </a:p>
        </p:txBody>
      </p:sp>
      <p:pic>
        <p:nvPicPr>
          <p:cNvPr id="5" name="Content Placeholder 4">
            <a:extLst>
              <a:ext uri="{FF2B5EF4-FFF2-40B4-BE49-F238E27FC236}">
                <a16:creationId xmlns="" xmlns:a16="http://schemas.microsoft.com/office/drawing/2014/main" id="{8D9C5090-61A9-8445-A1C8-CB900AC1135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4434" y="1527270"/>
            <a:ext cx="10595504" cy="1960467"/>
          </a:xfrm>
        </p:spPr>
      </p:pic>
      <p:sp>
        <p:nvSpPr>
          <p:cNvPr id="3" name="TextBox 2"/>
          <p:cNvSpPr txBox="1"/>
          <p:nvPr/>
        </p:nvSpPr>
        <p:spPr>
          <a:xfrm>
            <a:off x="9860280" y="1561020"/>
            <a:ext cx="71628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 smtClean="0"/>
              <a:t>C</a:t>
            </a:r>
            <a:endParaRPr lang="en-GB" sz="2800" b="1" dirty="0"/>
          </a:p>
        </p:txBody>
      </p:sp>
    </p:spTree>
    <p:extLst>
      <p:ext uri="{BB962C8B-B14F-4D97-AF65-F5344CB8AC3E}">
        <p14:creationId xmlns:p14="http://schemas.microsoft.com/office/powerpoint/2010/main" val="155339480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dirty="0"/>
              <a:t>“汉语桥”世界大学生中文比赛</a:t>
            </a:r>
            <a:endParaRPr lang="en-GB" dirty="0"/>
          </a:p>
        </p:txBody>
      </p:sp>
      <p:pic>
        <p:nvPicPr>
          <p:cNvPr id="5" name="Content Placeholder 4">
            <a:extLst>
              <a:ext uri="{FF2B5EF4-FFF2-40B4-BE49-F238E27FC236}">
                <a16:creationId xmlns="" xmlns:a16="http://schemas.microsoft.com/office/drawing/2014/main" id="{D8AAC2A7-FACC-C24B-BD4C-72D5F923A235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2377" y="1527173"/>
            <a:ext cx="11527245" cy="2959101"/>
          </a:xfrm>
        </p:spPr>
      </p:pic>
      <mc:AlternateContent xmlns:mc="http://schemas.openxmlformats.org/markup-compatibility/2006" xmlns:p14="http://schemas.microsoft.com/office/powerpoint/2010/main">
        <mc:Choice Requires="p14">
          <p:contentPart p14:bwMode="auto" r:id="rId3">
            <p14:nvContentPartPr>
              <p14:cNvPr id="6" name="Ink 5">
                <a:extLst>
                  <a:ext uri="{FF2B5EF4-FFF2-40B4-BE49-F238E27FC236}">
                    <a16:creationId xmlns="" xmlns:a16="http://schemas.microsoft.com/office/drawing/2014/main" id="{6CDC9D3B-1CB5-5641-93B5-1173B4D82748}"/>
                  </a:ext>
                </a:extLst>
              </p14:cNvPr>
              <p14:cNvContentPartPr/>
              <p14:nvPr/>
            </p14:nvContentPartPr>
            <p14:xfrm>
              <a:off x="3432982" y="2983950"/>
              <a:ext cx="1527840" cy="77760"/>
            </p14:xfrm>
          </p:contentPart>
        </mc:Choice>
        <mc:Fallback xmlns="">
          <p:pic>
            <p:nvPicPr>
              <p:cNvPr id="6" name="Ink 5">
                <a:extLst>
                  <a:ext uri="{FF2B5EF4-FFF2-40B4-BE49-F238E27FC236}">
                    <a16:creationId xmlns:a16="http://schemas.microsoft.com/office/drawing/2014/main" id="{6CDC9D3B-1CB5-5641-93B5-1173B4D82748}"/>
                  </a:ext>
                </a:extLst>
              </p:cNvPr>
              <p:cNvPicPr/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3379342" y="2876310"/>
                <a:ext cx="1635480" cy="293400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269901511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dirty="0"/>
              <a:t>“汉语桥”世界大学生中文比赛</a:t>
            </a:r>
            <a:endParaRPr lang="en-GB" dirty="0"/>
          </a:p>
        </p:txBody>
      </p:sp>
      <p:pic>
        <p:nvPicPr>
          <p:cNvPr id="5" name="Content Placeholder 4">
            <a:extLst>
              <a:ext uri="{FF2B5EF4-FFF2-40B4-BE49-F238E27FC236}">
                <a16:creationId xmlns="" xmlns:a16="http://schemas.microsoft.com/office/drawing/2014/main" id="{D8AAC2A7-FACC-C24B-BD4C-72D5F923A235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2377" y="1527173"/>
            <a:ext cx="11527245" cy="2959101"/>
          </a:xfrm>
        </p:spPr>
      </p:pic>
      <mc:AlternateContent xmlns:mc="http://schemas.openxmlformats.org/markup-compatibility/2006" xmlns:p14="http://schemas.microsoft.com/office/powerpoint/2010/main">
        <mc:Choice Requires="p14">
          <p:contentPart p14:bwMode="auto" r:id="rId3">
            <p14:nvContentPartPr>
              <p14:cNvPr id="6" name="Ink 5">
                <a:extLst>
                  <a:ext uri="{FF2B5EF4-FFF2-40B4-BE49-F238E27FC236}">
                    <a16:creationId xmlns="" xmlns:a16="http://schemas.microsoft.com/office/drawing/2014/main" id="{6CDC9D3B-1CB5-5641-93B5-1173B4D82748}"/>
                  </a:ext>
                </a:extLst>
              </p14:cNvPr>
              <p14:cNvContentPartPr/>
              <p14:nvPr/>
            </p14:nvContentPartPr>
            <p14:xfrm>
              <a:off x="3432982" y="2983950"/>
              <a:ext cx="1527840" cy="77760"/>
            </p14:xfrm>
          </p:contentPart>
        </mc:Choice>
        <mc:Fallback xmlns="">
          <p:pic>
            <p:nvPicPr>
              <p:cNvPr id="6" name="Ink 5">
                <a:extLst>
                  <a:ext uri="{FF2B5EF4-FFF2-40B4-BE49-F238E27FC236}">
                    <a16:creationId xmlns:a16="http://schemas.microsoft.com/office/drawing/2014/main" id="{6CDC9D3B-1CB5-5641-93B5-1173B4D82748}"/>
                  </a:ext>
                </a:extLst>
              </p:cNvPr>
              <p:cNvPicPr/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3379342" y="2876310"/>
                <a:ext cx="1635480" cy="293400"/>
              </a:xfrm>
              <a:prstGeom prst="rect">
                <a:avLst/>
              </a:prstGeom>
            </p:spPr>
          </p:pic>
        </mc:Fallback>
      </mc:AlternateContent>
      <p:sp>
        <p:nvSpPr>
          <p:cNvPr id="3" name="TextBox 2"/>
          <p:cNvSpPr txBox="1"/>
          <p:nvPr/>
        </p:nvSpPr>
        <p:spPr>
          <a:xfrm>
            <a:off x="10805160" y="1527173"/>
            <a:ext cx="76200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 smtClean="0"/>
              <a:t>D</a:t>
            </a:r>
            <a:endParaRPr lang="en-GB" sz="2800" b="1" dirty="0"/>
          </a:p>
        </p:txBody>
      </p:sp>
    </p:spTree>
    <p:extLst>
      <p:ext uri="{BB962C8B-B14F-4D97-AF65-F5344CB8AC3E}">
        <p14:creationId xmlns:p14="http://schemas.microsoft.com/office/powerpoint/2010/main" val="2886344816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dirty="0"/>
              <a:t>“汉语桥”世界大学生中文比赛</a:t>
            </a:r>
            <a:endParaRPr lang="en-GB" dirty="0"/>
          </a:p>
        </p:txBody>
      </p:sp>
      <p:pic>
        <p:nvPicPr>
          <p:cNvPr id="5" name="Content Placeholder 4">
            <a:extLst>
              <a:ext uri="{FF2B5EF4-FFF2-40B4-BE49-F238E27FC236}">
                <a16:creationId xmlns="" xmlns:a16="http://schemas.microsoft.com/office/drawing/2014/main" id="{77530E9D-B609-EE46-A7DF-45786138E21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4817" y="1501775"/>
            <a:ext cx="10284003" cy="2084388"/>
          </a:xfrm>
        </p:spPr>
      </p:pic>
      <mc:AlternateContent xmlns:mc="http://schemas.openxmlformats.org/markup-compatibility/2006" xmlns:p14="http://schemas.microsoft.com/office/powerpoint/2010/main">
        <mc:Choice Requires="p14">
          <p:contentPart p14:bwMode="auto" r:id="rId3">
            <p14:nvContentPartPr>
              <p14:cNvPr id="6" name="Ink 5">
                <a:extLst>
                  <a:ext uri="{FF2B5EF4-FFF2-40B4-BE49-F238E27FC236}">
                    <a16:creationId xmlns="" xmlns:a16="http://schemas.microsoft.com/office/drawing/2014/main" id="{4E3BF017-4523-7548-A7FF-A863FEFA7F8F}"/>
                  </a:ext>
                </a:extLst>
              </p14:cNvPr>
              <p14:cNvContentPartPr/>
              <p14:nvPr/>
            </p14:nvContentPartPr>
            <p14:xfrm>
              <a:off x="8549662" y="3201390"/>
              <a:ext cx="798120" cy="4320"/>
            </p14:xfrm>
          </p:contentPart>
        </mc:Choice>
        <mc:Fallback xmlns="">
          <p:pic>
            <p:nvPicPr>
              <p:cNvPr id="6" name="Ink 5">
                <a:extLst>
                  <a:ext uri="{FF2B5EF4-FFF2-40B4-BE49-F238E27FC236}">
                    <a16:creationId xmlns:a16="http://schemas.microsoft.com/office/drawing/2014/main" id="{4E3BF017-4523-7548-A7FF-A863FEFA7F8F}"/>
                  </a:ext>
                </a:extLst>
              </p:cNvPr>
              <p:cNvPicPr/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8495662" y="3093390"/>
                <a:ext cx="905760" cy="2199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5">
            <p14:nvContentPartPr>
              <p14:cNvPr id="7" name="Ink 6">
                <a:extLst>
                  <a:ext uri="{FF2B5EF4-FFF2-40B4-BE49-F238E27FC236}">
                    <a16:creationId xmlns="" xmlns:a16="http://schemas.microsoft.com/office/drawing/2014/main" id="{3AE4DD1D-F408-4E47-9D2D-42257E59EC21}"/>
                  </a:ext>
                </a:extLst>
              </p14:cNvPr>
              <p14:cNvContentPartPr/>
              <p14:nvPr/>
            </p14:nvContentPartPr>
            <p14:xfrm>
              <a:off x="1374502" y="1940310"/>
              <a:ext cx="768600" cy="81720"/>
            </p14:xfrm>
          </p:contentPart>
        </mc:Choice>
        <mc:Fallback xmlns="">
          <p:pic>
            <p:nvPicPr>
              <p:cNvPr id="7" name="Ink 6">
                <a:extLst>
                  <a:ext uri="{FF2B5EF4-FFF2-40B4-BE49-F238E27FC236}">
                    <a16:creationId xmlns:a16="http://schemas.microsoft.com/office/drawing/2014/main" id="{3AE4DD1D-F408-4E47-9D2D-42257E59EC21}"/>
                  </a:ext>
                </a:extLst>
              </p:cNvPr>
              <p:cNvPicPr/>
              <p:nvPr/>
            </p:nvPicPr>
            <p:blipFill>
              <a:blip r:embed="rId6"/>
              <a:stretch>
                <a:fillRect/>
              </a:stretch>
            </p:blipFill>
            <p:spPr>
              <a:xfrm>
                <a:off x="1320502" y="1832670"/>
                <a:ext cx="876240" cy="297360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293284517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dirty="0"/>
              <a:t>“汉语桥”世界大学生中文比赛</a:t>
            </a:r>
            <a:endParaRPr lang="en-GB" dirty="0"/>
          </a:p>
        </p:txBody>
      </p:sp>
      <p:pic>
        <p:nvPicPr>
          <p:cNvPr id="5" name="Content Placeholder 4">
            <a:extLst>
              <a:ext uri="{FF2B5EF4-FFF2-40B4-BE49-F238E27FC236}">
                <a16:creationId xmlns="" xmlns:a16="http://schemas.microsoft.com/office/drawing/2014/main" id="{77530E9D-B609-EE46-A7DF-45786138E21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4817" y="1501775"/>
            <a:ext cx="10284003" cy="2084388"/>
          </a:xfrm>
        </p:spPr>
      </p:pic>
      <mc:AlternateContent xmlns:mc="http://schemas.openxmlformats.org/markup-compatibility/2006" xmlns:p14="http://schemas.microsoft.com/office/powerpoint/2010/main">
        <mc:Choice Requires="p14">
          <p:contentPart p14:bwMode="auto" r:id="rId3">
            <p14:nvContentPartPr>
              <p14:cNvPr id="6" name="Ink 5">
                <a:extLst>
                  <a:ext uri="{FF2B5EF4-FFF2-40B4-BE49-F238E27FC236}">
                    <a16:creationId xmlns="" xmlns:a16="http://schemas.microsoft.com/office/drawing/2014/main" id="{4E3BF017-4523-7548-A7FF-A863FEFA7F8F}"/>
                  </a:ext>
                </a:extLst>
              </p14:cNvPr>
              <p14:cNvContentPartPr/>
              <p14:nvPr/>
            </p14:nvContentPartPr>
            <p14:xfrm>
              <a:off x="8549662" y="3201390"/>
              <a:ext cx="798120" cy="4320"/>
            </p14:xfrm>
          </p:contentPart>
        </mc:Choice>
        <mc:Fallback xmlns="">
          <p:pic>
            <p:nvPicPr>
              <p:cNvPr id="6" name="Ink 5">
                <a:extLst>
                  <a:ext uri="{FF2B5EF4-FFF2-40B4-BE49-F238E27FC236}">
                    <a16:creationId xmlns:a16="http://schemas.microsoft.com/office/drawing/2014/main" id="{4E3BF017-4523-7548-A7FF-A863FEFA7F8F}"/>
                  </a:ext>
                </a:extLst>
              </p:cNvPr>
              <p:cNvPicPr/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8495662" y="3093390"/>
                <a:ext cx="905760" cy="2199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5">
            <p14:nvContentPartPr>
              <p14:cNvPr id="7" name="Ink 6">
                <a:extLst>
                  <a:ext uri="{FF2B5EF4-FFF2-40B4-BE49-F238E27FC236}">
                    <a16:creationId xmlns="" xmlns:a16="http://schemas.microsoft.com/office/drawing/2014/main" id="{3AE4DD1D-F408-4E47-9D2D-42257E59EC21}"/>
                  </a:ext>
                </a:extLst>
              </p14:cNvPr>
              <p14:cNvContentPartPr/>
              <p14:nvPr/>
            </p14:nvContentPartPr>
            <p14:xfrm>
              <a:off x="1374502" y="1940310"/>
              <a:ext cx="768600" cy="81720"/>
            </p14:xfrm>
          </p:contentPart>
        </mc:Choice>
        <mc:Fallback xmlns="">
          <p:pic>
            <p:nvPicPr>
              <p:cNvPr id="7" name="Ink 6">
                <a:extLst>
                  <a:ext uri="{FF2B5EF4-FFF2-40B4-BE49-F238E27FC236}">
                    <a16:creationId xmlns:a16="http://schemas.microsoft.com/office/drawing/2014/main" id="{3AE4DD1D-F408-4E47-9D2D-42257E59EC21}"/>
                  </a:ext>
                </a:extLst>
              </p:cNvPr>
              <p:cNvPicPr/>
              <p:nvPr/>
            </p:nvPicPr>
            <p:blipFill>
              <a:blip r:embed="rId6"/>
              <a:stretch>
                <a:fillRect/>
              </a:stretch>
            </p:blipFill>
            <p:spPr>
              <a:xfrm>
                <a:off x="1320502" y="1832670"/>
                <a:ext cx="876240" cy="297360"/>
              </a:xfrm>
              <a:prstGeom prst="rect">
                <a:avLst/>
              </a:prstGeom>
            </p:spPr>
          </p:pic>
        </mc:Fallback>
      </mc:AlternateContent>
      <p:sp>
        <p:nvSpPr>
          <p:cNvPr id="3" name="TextBox 2"/>
          <p:cNvSpPr txBox="1"/>
          <p:nvPr/>
        </p:nvSpPr>
        <p:spPr>
          <a:xfrm>
            <a:off x="9839231" y="1678700"/>
            <a:ext cx="59436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 smtClean="0"/>
              <a:t>B</a:t>
            </a:r>
            <a:endParaRPr lang="en-GB" sz="2800" b="1" dirty="0"/>
          </a:p>
        </p:txBody>
      </p:sp>
    </p:spTree>
    <p:extLst>
      <p:ext uri="{BB962C8B-B14F-4D97-AF65-F5344CB8AC3E}">
        <p14:creationId xmlns:p14="http://schemas.microsoft.com/office/powerpoint/2010/main" val="803894925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dirty="0"/>
              <a:t>“汉语桥”世界大学生中文比赛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zh-CN" altLang="en-US" sz="2800" b="1" dirty="0"/>
              <a:t>第十六届“汉语桥”世界大学生中文比赛集锦中文版</a:t>
            </a:r>
            <a:endParaRPr lang="en-US" altLang="zh-CN" sz="2800" b="1" dirty="0"/>
          </a:p>
          <a:p>
            <a:pPr marL="0" indent="0">
              <a:buNone/>
            </a:pPr>
            <a:endParaRPr lang="en-GB" dirty="0">
              <a:hlinkClick r:id="rId2"/>
            </a:endParaRPr>
          </a:p>
          <a:p>
            <a:pPr marL="0" indent="0">
              <a:buNone/>
            </a:pPr>
            <a:r>
              <a:rPr lang="en-GB" dirty="0">
                <a:hlinkClick r:id="rId2"/>
              </a:rPr>
              <a:t>http://bridge.chinese.cn/c16//125/125_3122_1.html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53387956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dirty="0"/>
              <a:t>“汉语桥”世界大学生中文比赛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77334" y="1371600"/>
            <a:ext cx="6837891" cy="5486399"/>
          </a:xfrm>
        </p:spPr>
        <p:txBody>
          <a:bodyPr>
            <a:normAutofit fontScale="92500" lnSpcReduction="10000"/>
          </a:bodyPr>
          <a:lstStyle/>
          <a:p>
            <a:pPr marL="0" indent="0" algn="ctr">
              <a:buNone/>
            </a:pPr>
            <a:r>
              <a:rPr lang="zh-CN" altLang="en-US" sz="3500" dirty="0"/>
              <a:t>口语对话练习</a:t>
            </a:r>
            <a:endParaRPr lang="en-GB" altLang="zh-CN" sz="2800" dirty="0"/>
          </a:p>
          <a:p>
            <a:pPr marL="0" indent="0">
              <a:buNone/>
            </a:pPr>
            <a:r>
              <a:rPr lang="zh-CN" altLang="en-US" sz="2800" dirty="0"/>
              <a:t>题目：“汉语桥和汉语热”</a:t>
            </a:r>
            <a:endParaRPr lang="en-GB" altLang="zh-CN" sz="2800" dirty="0"/>
          </a:p>
          <a:p>
            <a:pPr marL="0" indent="0">
              <a:buNone/>
            </a:pPr>
            <a:r>
              <a:rPr lang="zh-CN" altLang="en-US" sz="2800" dirty="0"/>
              <a:t>问题：</a:t>
            </a:r>
            <a:endParaRPr lang="en-GB" altLang="zh-CN" sz="2800" dirty="0"/>
          </a:p>
          <a:p>
            <a:pPr marL="514350" indent="-514350">
              <a:buAutoNum type="arabicPeriod"/>
            </a:pPr>
            <a:r>
              <a:rPr lang="zh-CN" altLang="en-US" sz="2800" dirty="0"/>
              <a:t>汉语桥比赛难不难？</a:t>
            </a:r>
            <a:endParaRPr lang="en-GB" altLang="zh-CN" sz="2800" dirty="0"/>
          </a:p>
          <a:p>
            <a:pPr marL="514350" indent="-514350">
              <a:buAutoNum type="arabicPeriod"/>
            </a:pPr>
            <a:r>
              <a:rPr lang="zh-CN" altLang="en-US" sz="2800" dirty="0"/>
              <a:t>你觉得第</a:t>
            </a:r>
            <a:r>
              <a:rPr lang="en-US" altLang="zh-CN" sz="2800" dirty="0"/>
              <a:t>18</a:t>
            </a:r>
            <a:r>
              <a:rPr lang="zh-CN" altLang="en-US" sz="2800" dirty="0"/>
              <a:t>届汉语桥会以什么为主要内容？</a:t>
            </a:r>
            <a:endParaRPr lang="en-GB" altLang="zh-CN" sz="2800" dirty="0"/>
          </a:p>
          <a:p>
            <a:pPr marL="514350" indent="-514350">
              <a:buAutoNum type="arabicPeriod"/>
            </a:pPr>
            <a:r>
              <a:rPr lang="zh-CN" altLang="en-GB" sz="2800" dirty="0"/>
              <a:t>你</a:t>
            </a:r>
            <a:r>
              <a:rPr lang="zh-CN" altLang="en-US" sz="2800" dirty="0"/>
              <a:t>的强项是什么？</a:t>
            </a:r>
            <a:endParaRPr lang="en-GB" altLang="zh-CN" sz="2800" dirty="0"/>
          </a:p>
          <a:p>
            <a:pPr marL="514350" indent="-514350">
              <a:buAutoNum type="arabicPeriod"/>
            </a:pPr>
            <a:r>
              <a:rPr lang="zh-CN" altLang="en-US" sz="2800" dirty="0"/>
              <a:t>如果你要参加汉语桥，你会如何准备？</a:t>
            </a:r>
            <a:endParaRPr lang="en-GB" altLang="zh-CN" sz="2800" dirty="0"/>
          </a:p>
          <a:p>
            <a:pPr marL="514350" indent="-514350">
              <a:buAutoNum type="arabicPeriod"/>
            </a:pPr>
            <a:r>
              <a:rPr lang="zh-CN" altLang="en-US" sz="2800" dirty="0"/>
              <a:t>你觉得学习汉语有什么好处？</a:t>
            </a:r>
            <a:endParaRPr lang="en-GB" altLang="zh-CN" sz="2800" dirty="0"/>
          </a:p>
          <a:p>
            <a:pPr marL="514350" indent="-514350">
              <a:buAutoNum type="arabicPeriod"/>
            </a:pPr>
            <a:r>
              <a:rPr lang="zh-CN" altLang="en-GB" sz="2800" dirty="0"/>
              <a:t>你觉得</a:t>
            </a:r>
            <a:r>
              <a:rPr lang="zh-CN" altLang="en-US" sz="2800" dirty="0"/>
              <a:t>通过汉语能了解中国吗？</a:t>
            </a:r>
            <a:endParaRPr lang="en-GB" altLang="zh-CN" sz="2800" dirty="0"/>
          </a:p>
          <a:p>
            <a:pPr marL="514350" indent="-514350">
              <a:buAutoNum type="arabicPeriod"/>
            </a:pPr>
            <a:r>
              <a:rPr lang="zh-CN" altLang="en-GB" sz="2800" dirty="0"/>
              <a:t>你觉得</a:t>
            </a:r>
            <a:r>
              <a:rPr lang="zh-CN" altLang="en-US" sz="2800" dirty="0"/>
              <a:t>汉语在海外流行吗？</a:t>
            </a:r>
            <a:endParaRPr lang="en-GB" altLang="zh-CN" sz="2800" dirty="0"/>
          </a:p>
          <a:p>
            <a:pPr marL="514350" indent="-514350">
              <a:buAutoNum type="arabicPeriod"/>
            </a:pPr>
            <a:r>
              <a:rPr lang="zh-CN" altLang="en-US" sz="2800" dirty="0"/>
              <a:t>你</a:t>
            </a:r>
            <a:r>
              <a:rPr lang="zh-CN" altLang="en-US" sz="2800"/>
              <a:t>觉</a:t>
            </a:r>
            <a:r>
              <a:rPr lang="zh-CN" altLang="en-US" sz="2800" smtClean="0"/>
              <a:t>得形成“</a:t>
            </a:r>
            <a:r>
              <a:rPr lang="zh-CN" altLang="en-US" sz="2800" dirty="0"/>
              <a:t>汉语热”的原因是什么？</a:t>
            </a:r>
            <a:endParaRPr lang="en-GB" altLang="zh-CN" sz="2800" dirty="0"/>
          </a:p>
          <a:p>
            <a:pPr marL="0" indent="0">
              <a:buNone/>
            </a:pPr>
            <a:endParaRPr lang="en-GB" sz="2800" dirty="0"/>
          </a:p>
        </p:txBody>
      </p:sp>
      <p:sp>
        <p:nvSpPr>
          <p:cNvPr id="4" name="TextBox 3">
            <a:extLst>
              <a:ext uri="{FF2B5EF4-FFF2-40B4-BE49-F238E27FC236}">
                <a16:creationId xmlns="" xmlns:a16="http://schemas.microsoft.com/office/drawing/2014/main" id="{9B08E4A6-A6A7-6A4A-8939-76230533C314}"/>
              </a:ext>
            </a:extLst>
          </p:cNvPr>
          <p:cNvSpPr txBox="1"/>
          <p:nvPr/>
        </p:nvSpPr>
        <p:spPr>
          <a:xfrm>
            <a:off x="7642754" y="300504"/>
            <a:ext cx="3871912" cy="3046988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pPr marL="285750" indent="-285750">
              <a:buFont typeface="Wingdings" pitchFamily="2" charset="2"/>
              <a:buChar char="ü"/>
            </a:pPr>
            <a:r>
              <a:rPr lang="zh-CN" altLang="en-US" sz="2400" dirty="0"/>
              <a:t>首先，其次</a:t>
            </a:r>
            <a:endParaRPr lang="en-GB" altLang="zh-CN" sz="2400" dirty="0"/>
          </a:p>
          <a:p>
            <a:pPr marL="285750" indent="-285750">
              <a:buFont typeface="Wingdings" pitchFamily="2" charset="2"/>
              <a:buChar char="ü"/>
            </a:pPr>
            <a:r>
              <a:rPr lang="zh-CN" altLang="en-US" sz="2400" dirty="0"/>
              <a:t>我认为</a:t>
            </a:r>
            <a:r>
              <a:rPr lang="en-US" altLang="zh-CN" sz="2400" dirty="0"/>
              <a:t>…</a:t>
            </a:r>
            <a:r>
              <a:rPr lang="zh-CN" altLang="en-US" sz="2400" dirty="0"/>
              <a:t>因为</a:t>
            </a:r>
            <a:endParaRPr lang="en-GB" altLang="zh-CN" sz="2400" dirty="0"/>
          </a:p>
          <a:p>
            <a:pPr marL="285750" indent="-285750">
              <a:buFont typeface="Wingdings" pitchFamily="2" charset="2"/>
              <a:buChar char="ü"/>
            </a:pPr>
            <a:r>
              <a:rPr lang="zh-CN" altLang="en-US" sz="2400" dirty="0"/>
              <a:t>你呢？你同意我的看法吗？</a:t>
            </a:r>
            <a:endParaRPr lang="en-GB" altLang="zh-CN" sz="2400" dirty="0"/>
          </a:p>
          <a:p>
            <a:pPr marL="285750" indent="-285750">
              <a:buFont typeface="Wingdings" pitchFamily="2" charset="2"/>
              <a:buChar char="ü"/>
            </a:pPr>
            <a:r>
              <a:rPr lang="zh-CN" altLang="en-US" sz="2400" dirty="0"/>
              <a:t>这个问题我不是很了解，但是我觉得</a:t>
            </a:r>
            <a:r>
              <a:rPr lang="en-US" altLang="zh-CN" sz="2400" dirty="0"/>
              <a:t>…</a:t>
            </a:r>
          </a:p>
          <a:p>
            <a:pPr marL="285750" indent="-285750">
              <a:buFont typeface="Wingdings" pitchFamily="2" charset="2"/>
              <a:buChar char="ü"/>
            </a:pPr>
            <a:r>
              <a:rPr lang="zh-CN" altLang="en-US" sz="2400" dirty="0"/>
              <a:t>我不是很同意你的观点</a:t>
            </a:r>
            <a:r>
              <a:rPr lang="en-US" altLang="zh-CN" sz="2400" dirty="0"/>
              <a:t>…</a:t>
            </a:r>
          </a:p>
          <a:p>
            <a:pPr marL="285750" indent="-285750">
              <a:buFont typeface="Wingdings" pitchFamily="2" charset="2"/>
              <a:buChar char="ü"/>
            </a:pPr>
            <a:r>
              <a:rPr lang="zh-CN" altLang="en-US" sz="2400" dirty="0"/>
              <a:t>我觉得你说的非常对</a:t>
            </a:r>
            <a:endParaRPr lang="en-GB" altLang="zh-CN" sz="2400" dirty="0"/>
          </a:p>
          <a:p>
            <a:pPr marL="285750" indent="-285750">
              <a:buFont typeface="Wingdings" pitchFamily="2" charset="2"/>
              <a:buChar char="ü"/>
            </a:pPr>
            <a:r>
              <a:rPr lang="zh-CN" altLang="en-US" sz="2400" dirty="0"/>
              <a:t>我一般</a:t>
            </a:r>
            <a:r>
              <a:rPr lang="en-US" altLang="zh-CN" sz="2400" dirty="0"/>
              <a:t>/</a:t>
            </a:r>
            <a:r>
              <a:rPr lang="zh-CN" altLang="en-US" sz="2400" dirty="0"/>
              <a:t>总是</a:t>
            </a:r>
            <a:r>
              <a:rPr lang="en-US" altLang="zh-CN" sz="2400" dirty="0"/>
              <a:t>/</a:t>
            </a:r>
            <a:r>
              <a:rPr lang="zh-CN" altLang="en-US" sz="2400" dirty="0"/>
              <a:t>有时</a:t>
            </a:r>
            <a:r>
              <a:rPr lang="en-US" altLang="zh-CN" sz="2400" dirty="0"/>
              <a:t>…</a:t>
            </a:r>
          </a:p>
        </p:txBody>
      </p:sp>
    </p:spTree>
    <p:extLst>
      <p:ext uri="{BB962C8B-B14F-4D97-AF65-F5344CB8AC3E}">
        <p14:creationId xmlns:p14="http://schemas.microsoft.com/office/powerpoint/2010/main" val="1206234982"/>
      </p:ext>
    </p:extLst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812</TotalTime>
  <Words>1300</Words>
  <Application>Microsoft Office PowerPoint</Application>
  <PresentationFormat>Widescreen</PresentationFormat>
  <Paragraphs>152</Paragraphs>
  <Slides>20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7" baseType="lpstr">
      <vt:lpstr>方正姚体</vt:lpstr>
      <vt:lpstr>华文新魏</vt:lpstr>
      <vt:lpstr>Arial</vt:lpstr>
      <vt:lpstr>Trebuchet MS</vt:lpstr>
      <vt:lpstr>Wingdings</vt:lpstr>
      <vt:lpstr>Wingdings 3</vt:lpstr>
      <vt:lpstr>Facet</vt:lpstr>
      <vt:lpstr>Chinese 7 阅读 口语</vt:lpstr>
      <vt:lpstr>课程安排 Module Plan</vt:lpstr>
      <vt:lpstr>“汉语桥”世界大学生中文比赛</vt:lpstr>
      <vt:lpstr>“汉语桥”世界大学生中文比赛</vt:lpstr>
      <vt:lpstr>“汉语桥”世界大学生中文比赛</vt:lpstr>
      <vt:lpstr>“汉语桥”世界大学生中文比赛</vt:lpstr>
      <vt:lpstr>“汉语桥”世界大学生中文比赛</vt:lpstr>
      <vt:lpstr>“汉语桥”世界大学生中文比赛</vt:lpstr>
      <vt:lpstr>“汉语桥”世界大学生中文比赛</vt:lpstr>
      <vt:lpstr>“汉语桥”世界大学生中文比赛</vt:lpstr>
      <vt:lpstr>“汉语桥”世界大学生中文比赛</vt:lpstr>
      <vt:lpstr>“汉语桥”世界大学生中文比赛</vt:lpstr>
      <vt:lpstr>“汉语桥”世界大学生中文比赛</vt:lpstr>
      <vt:lpstr>“汉语桥”世界大学生中文比赛</vt:lpstr>
      <vt:lpstr>“汉语桥”世界大学生中文比赛</vt:lpstr>
      <vt:lpstr>“汉语桥”世界大学生中文比赛</vt:lpstr>
      <vt:lpstr>“汉语桥”世界大学生中文比赛</vt:lpstr>
      <vt:lpstr>“汉语桥”世界大学生中文比赛</vt:lpstr>
      <vt:lpstr>“汉语桥”世界大学生中文比赛</vt:lpstr>
      <vt:lpstr>“汉语桥”世界大学生中文比赛</vt:lpstr>
    </vt:vector>
  </TitlesOfParts>
  <Company>University of Wales Trinity Saint David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Chinese 7 阅读 口语</dc:title>
  <dc:creator>Yiying Jiao</dc:creator>
  <cp:lastModifiedBy>Yiying Jiao</cp:lastModifiedBy>
  <cp:revision>25</cp:revision>
  <dcterms:created xsi:type="dcterms:W3CDTF">2019-01-06T18:26:02Z</dcterms:created>
  <dcterms:modified xsi:type="dcterms:W3CDTF">2019-01-07T14:29:45Z</dcterms:modified>
</cp:coreProperties>
</file>