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73" r:id="rId5"/>
  </p:sldMasterIdLst>
  <p:notesMasterIdLst>
    <p:notesMasterId r:id="rId9"/>
  </p:notesMasterIdLst>
  <p:handoutMasterIdLst>
    <p:handoutMasterId r:id="rId10"/>
  </p:handoutMasterIdLst>
  <p:sldIdLst>
    <p:sldId id="256" r:id="rId6"/>
    <p:sldId id="261" r:id="rId7"/>
    <p:sldId id="263"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5" d="100"/>
          <a:sy n="15" d="100"/>
        </p:scale>
        <p:origin x="1420" y="10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7/27/2026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7/27/2026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1101973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ctrTitle"/>
          </p:nvPr>
        </p:nvSpPr>
        <p:spPr>
          <a:xfrm>
            <a:off x="6303643" y="6243775"/>
            <a:ext cx="31283914" cy="12044222"/>
          </a:xfrm>
        </p:spPr>
        <p:txBody>
          <a:bodyPr anchor="b">
            <a:normAutofit/>
          </a:bodyPr>
          <a:lstStyle>
            <a:lvl1pPr algn="ctr">
              <a:defRPr sz="23040"/>
            </a:lvl1pPr>
          </a:lstStyle>
          <a:p>
            <a:r>
              <a:rPr lang="en-US"/>
              <a:t>Click to edit Master title style</a:t>
            </a:r>
            <a:endParaRPr lang="en-US" dirty="0"/>
          </a:p>
        </p:txBody>
      </p:sp>
      <p:sp>
        <p:nvSpPr>
          <p:cNvPr id="3" name="Subtitle 2"/>
          <p:cNvSpPr>
            <a:spLocks noGrp="1"/>
          </p:cNvSpPr>
          <p:nvPr>
            <p:ph type="subTitle" idx="1"/>
          </p:nvPr>
        </p:nvSpPr>
        <p:spPr>
          <a:xfrm>
            <a:off x="6303643" y="18653767"/>
            <a:ext cx="31283914" cy="6583675"/>
          </a:xfrm>
        </p:spPr>
        <p:txBody>
          <a:bodyPr>
            <a:normAutofit/>
          </a:bodyPr>
          <a:lstStyle>
            <a:lvl1pPr marL="0" indent="0" algn="ctr">
              <a:buNone/>
              <a:defRPr sz="10560">
                <a:solidFill>
                  <a:schemeClr val="bg1">
                    <a:lumMod val="50000"/>
                  </a:schemeClr>
                </a:solidFill>
              </a:defRPr>
            </a:lvl1pPr>
            <a:lvl2pPr marL="2194560" indent="0" algn="ctr">
              <a:buNone/>
              <a:defRPr sz="9600"/>
            </a:lvl2pPr>
            <a:lvl3pPr marL="4389120" indent="0" algn="ctr">
              <a:buNone/>
              <a:defRPr sz="8640"/>
            </a:lvl3pPr>
            <a:lvl4pPr marL="6583680" indent="0" algn="ctr">
              <a:buNone/>
              <a:defRPr sz="7680"/>
            </a:lvl4pPr>
            <a:lvl5pPr marL="8778240" indent="0" algn="ctr">
              <a:buNone/>
              <a:defRPr sz="7680"/>
            </a:lvl5pPr>
            <a:lvl6pPr marL="10972800" indent="0" algn="ctr">
              <a:buNone/>
              <a:defRPr sz="7680"/>
            </a:lvl6pPr>
            <a:lvl7pPr marL="13167360" indent="0" algn="ctr">
              <a:buNone/>
              <a:defRPr sz="7680"/>
            </a:lvl7pPr>
            <a:lvl8pPr marL="15361920" indent="0" algn="ctr">
              <a:buNone/>
              <a:defRPr sz="7680"/>
            </a:lvl8pPr>
            <a:lvl9pPr marL="17556480" indent="0" algn="ctr">
              <a:buNone/>
              <a:defRPr sz="7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9455818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3289584" y="11362049"/>
            <a:ext cx="37309776" cy="16435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031764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89" y="3977110"/>
            <a:ext cx="37266307" cy="13136731"/>
          </a:xfrm>
        </p:spPr>
        <p:txBody>
          <a:bodyPr anchor="b">
            <a:normAutofit/>
          </a:bodyPr>
          <a:lstStyle>
            <a:lvl1pPr>
              <a:defRPr sz="19200"/>
            </a:lvl1pPr>
          </a:lstStyle>
          <a:p>
            <a:r>
              <a:rPr lang="en-US"/>
              <a:t>Click to edit Master title style</a:t>
            </a:r>
            <a:endParaRPr lang="en-US" dirty="0"/>
          </a:p>
        </p:txBody>
      </p:sp>
      <p:sp>
        <p:nvSpPr>
          <p:cNvPr id="3" name="Text Placeholder 2"/>
          <p:cNvSpPr>
            <a:spLocks noGrp="1"/>
          </p:cNvSpPr>
          <p:nvPr>
            <p:ph type="body" idx="1"/>
          </p:nvPr>
        </p:nvSpPr>
        <p:spPr>
          <a:xfrm>
            <a:off x="3289589" y="17555801"/>
            <a:ext cx="37266307" cy="6567278"/>
          </a:xfrm>
        </p:spPr>
        <p:txBody>
          <a:bodyPr>
            <a:normAutofit/>
          </a:bodyPr>
          <a:lstStyle>
            <a:lvl1pPr marL="0" indent="0" algn="ctr">
              <a:buNone/>
              <a:defRPr sz="9600">
                <a:solidFill>
                  <a:schemeClr val="bg1">
                    <a:lumMod val="50000"/>
                  </a:schemeClr>
                </a:solidFill>
              </a:defRPr>
            </a:lvl1pPr>
            <a:lvl2pPr marL="2194560" indent="0">
              <a:buNone/>
              <a:defRPr sz="9600">
                <a:solidFill>
                  <a:schemeClr val="tx1">
                    <a:tint val="75000"/>
                  </a:schemeClr>
                </a:solidFill>
              </a:defRPr>
            </a:lvl2pPr>
            <a:lvl3pPr marL="4389120" indent="0">
              <a:buNone/>
              <a:defRPr sz="8640">
                <a:solidFill>
                  <a:schemeClr val="tx1">
                    <a:tint val="75000"/>
                  </a:schemeClr>
                </a:solidFill>
              </a:defRPr>
            </a:lvl3pPr>
            <a:lvl4pPr marL="6583680" indent="0">
              <a:buNone/>
              <a:defRPr sz="7680">
                <a:solidFill>
                  <a:schemeClr val="tx1">
                    <a:tint val="75000"/>
                  </a:schemeClr>
                </a:solidFill>
              </a:defRPr>
            </a:lvl4pPr>
            <a:lvl5pPr marL="8778240" indent="0">
              <a:buNone/>
              <a:defRPr sz="7680">
                <a:solidFill>
                  <a:schemeClr val="tx1">
                    <a:tint val="75000"/>
                  </a:schemeClr>
                </a:solidFill>
              </a:defRPr>
            </a:lvl5pPr>
            <a:lvl6pPr marL="10972800" indent="0">
              <a:buNone/>
              <a:defRPr sz="7680">
                <a:solidFill>
                  <a:schemeClr val="tx1">
                    <a:tint val="75000"/>
                  </a:schemeClr>
                </a:solidFill>
              </a:defRPr>
            </a:lvl6pPr>
            <a:lvl7pPr marL="13167360" indent="0">
              <a:buNone/>
              <a:defRPr sz="7680">
                <a:solidFill>
                  <a:schemeClr val="tx1">
                    <a:tint val="75000"/>
                  </a:schemeClr>
                </a:solidFill>
              </a:defRPr>
            </a:lvl7pPr>
            <a:lvl8pPr marL="15361920" indent="0">
              <a:buNone/>
              <a:defRPr sz="7680">
                <a:solidFill>
                  <a:schemeClr val="tx1">
                    <a:tint val="75000"/>
                  </a:schemeClr>
                </a:solidFill>
              </a:defRPr>
            </a:lvl8pPr>
            <a:lvl9pPr marL="17556480" indent="0">
              <a:buNone/>
              <a:defRPr sz="7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47544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14" name="Title 1"/>
          <p:cNvSpPr>
            <a:spLocks noGrp="1"/>
          </p:cNvSpPr>
          <p:nvPr>
            <p:ph type="title"/>
          </p:nvPr>
        </p:nvSpPr>
        <p:spPr>
          <a:xfrm>
            <a:off x="3289594" y="2968889"/>
            <a:ext cx="37312022" cy="766165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3289584" y="11362049"/>
            <a:ext cx="18381696" cy="16435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22219920" y="11362049"/>
            <a:ext cx="18379440" cy="16435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306784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14" name="Title 1"/>
          <p:cNvSpPr>
            <a:spLocks noGrp="1"/>
          </p:cNvSpPr>
          <p:nvPr>
            <p:ph type="title"/>
          </p:nvPr>
        </p:nvSpPr>
        <p:spPr>
          <a:xfrm>
            <a:off x="3289594" y="2968889"/>
            <a:ext cx="37312022" cy="7661650"/>
          </a:xfrm>
        </p:spPr>
        <p:txBody>
          <a:bodyPr/>
          <a:lstStyle/>
          <a:p>
            <a:r>
              <a:rPr lang="en-US"/>
              <a:t>Click to edit Master title style</a:t>
            </a:r>
            <a:endParaRPr lang="en-US" dirty="0"/>
          </a:p>
        </p:txBody>
      </p:sp>
      <p:sp>
        <p:nvSpPr>
          <p:cNvPr id="3" name="Text Placeholder 2"/>
          <p:cNvSpPr>
            <a:spLocks noGrp="1"/>
          </p:cNvSpPr>
          <p:nvPr>
            <p:ph type="body" idx="1"/>
          </p:nvPr>
        </p:nvSpPr>
        <p:spPr>
          <a:xfrm>
            <a:off x="4126781" y="11380887"/>
            <a:ext cx="17544509" cy="3263971"/>
          </a:xfrm>
        </p:spPr>
        <p:txBody>
          <a:bodyPr anchor="b">
            <a:noAutofit/>
          </a:bodyPr>
          <a:lstStyle>
            <a:lvl1pPr marL="0" indent="0">
              <a:lnSpc>
                <a:spcPct val="75000"/>
              </a:lnSpc>
              <a:buNone/>
              <a:defRPr sz="1248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2" name="Content Placeholder 3"/>
          <p:cNvSpPr>
            <a:spLocks noGrp="1"/>
          </p:cNvSpPr>
          <p:nvPr>
            <p:ph sz="quarter" idx="13"/>
          </p:nvPr>
        </p:nvSpPr>
        <p:spPr>
          <a:xfrm>
            <a:off x="3289589" y="14644865"/>
            <a:ext cx="18381696" cy="13152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3027124" y="11380887"/>
            <a:ext cx="17574494" cy="3263971"/>
          </a:xfrm>
        </p:spPr>
        <p:txBody>
          <a:bodyPr anchor="b">
            <a:noAutofit/>
          </a:bodyPr>
          <a:lstStyle>
            <a:lvl1pPr marL="0" indent="0">
              <a:lnSpc>
                <a:spcPct val="75000"/>
              </a:lnSpc>
              <a:buNone/>
              <a:defRPr sz="1248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3" name="Content Placeholder 5"/>
          <p:cNvSpPr>
            <a:spLocks noGrp="1"/>
          </p:cNvSpPr>
          <p:nvPr>
            <p:ph sz="quarter" idx="14"/>
          </p:nvPr>
        </p:nvSpPr>
        <p:spPr>
          <a:xfrm>
            <a:off x="22219922" y="14644865"/>
            <a:ext cx="18379445" cy="13152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DA74B3-1746-4D15-AA37-F1CD22847FB4}"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545931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DA74B3-1746-4D15-AA37-F1CD22847FB4}"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96580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Date Placeholder 1"/>
          <p:cNvSpPr>
            <a:spLocks noGrp="1"/>
          </p:cNvSpPr>
          <p:nvPr>
            <p:ph type="dt" sz="half" idx="10"/>
          </p:nvPr>
        </p:nvSpPr>
        <p:spPr/>
        <p:txBody>
          <a:bodyPr/>
          <a:lstStyle/>
          <a:p>
            <a:fld id="{5ADA74B3-1746-4D15-AA37-F1CD22847FB4}"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1702880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89" y="2926080"/>
            <a:ext cx="14168477" cy="9711610"/>
          </a:xfrm>
        </p:spPr>
        <p:txBody>
          <a:bodyPr anchor="b"/>
          <a:lstStyle>
            <a:lvl1pPr algn="ctr">
              <a:defRPr sz="15360"/>
            </a:lvl1pPr>
          </a:lstStyle>
          <a:p>
            <a:r>
              <a:rPr lang="en-US"/>
              <a:t>Click to edit Master title style</a:t>
            </a:r>
            <a:endParaRPr lang="en-US" dirty="0"/>
          </a:p>
        </p:txBody>
      </p:sp>
      <p:sp>
        <p:nvSpPr>
          <p:cNvPr id="10" name="Content Placeholder 2"/>
          <p:cNvSpPr>
            <a:spLocks noGrp="1"/>
          </p:cNvSpPr>
          <p:nvPr>
            <p:ph sz="quarter" idx="13"/>
          </p:nvPr>
        </p:nvSpPr>
        <p:spPr>
          <a:xfrm>
            <a:off x="18281025" y="2926087"/>
            <a:ext cx="22320586" cy="248716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289591" y="12637690"/>
            <a:ext cx="14168482" cy="15160070"/>
          </a:xfrm>
        </p:spPr>
        <p:txBody>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2969370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94" y="2926080"/>
            <a:ext cx="19822166" cy="9711619"/>
          </a:xfrm>
        </p:spPr>
        <p:txBody>
          <a:bodyPr anchor="b"/>
          <a:lstStyle>
            <a:lvl1pPr algn="ct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24020498" y="2926085"/>
            <a:ext cx="14428085" cy="2487168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289661" y="12637697"/>
            <a:ext cx="19822099" cy="15160066"/>
          </a:xfrm>
        </p:spPr>
        <p:txBody>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627027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661" y="20588995"/>
            <a:ext cx="37311955" cy="3895728"/>
          </a:xfrm>
        </p:spPr>
        <p:txBody>
          <a:bodyPr anchor="b"/>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265081" y="3351653"/>
            <a:ext cx="35361115" cy="15427853"/>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15360"/>
            </a:lvl1pPr>
            <a:lvl2pPr marL="2194560" indent="0">
              <a:buNone/>
              <a:defRPr sz="13440"/>
            </a:lvl2pPr>
            <a:lvl3pPr marL="4389120" indent="0">
              <a:buNone/>
              <a:defRPr sz="1152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r>
              <a:rPr lang="en-US"/>
              <a:t>Click icon to add picture</a:t>
            </a:r>
            <a:endParaRPr lang="en-US" dirty="0"/>
          </a:p>
        </p:txBody>
      </p:sp>
      <p:sp>
        <p:nvSpPr>
          <p:cNvPr id="4" name="Text Placeholder 3"/>
          <p:cNvSpPr>
            <a:spLocks noGrp="1"/>
          </p:cNvSpPr>
          <p:nvPr>
            <p:ph type="body" sz="half" idx="2"/>
          </p:nvPr>
        </p:nvSpPr>
        <p:spPr>
          <a:xfrm>
            <a:off x="3289591" y="24521894"/>
            <a:ext cx="37312027" cy="3275866"/>
          </a:xfrm>
        </p:spPr>
        <p:txBody>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57674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91" y="2926082"/>
            <a:ext cx="37312027" cy="16450776"/>
          </a:xfrm>
        </p:spPr>
        <p:txBody>
          <a:bodyPr anchor="ctr"/>
          <a:lstStyle>
            <a:lvl1pPr algn="ctr">
              <a:defRPr sz="15360"/>
            </a:lvl1pPr>
          </a:lstStyle>
          <a:p>
            <a:r>
              <a:rPr lang="en-US"/>
              <a:t>Click to edit Master title style</a:t>
            </a:r>
            <a:endParaRPr lang="en-US" dirty="0"/>
          </a:p>
        </p:txBody>
      </p:sp>
      <p:sp>
        <p:nvSpPr>
          <p:cNvPr id="4" name="Text Placeholder 3"/>
          <p:cNvSpPr>
            <a:spLocks noGrp="1"/>
          </p:cNvSpPr>
          <p:nvPr>
            <p:ph type="body" sz="half" idx="2"/>
          </p:nvPr>
        </p:nvSpPr>
        <p:spPr>
          <a:xfrm>
            <a:off x="3289591" y="20183141"/>
            <a:ext cx="37312027" cy="7614624"/>
          </a:xfrm>
        </p:spPr>
        <p:txBody>
          <a:bodyPr anchor="ct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8372732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5206363" y="4188425"/>
            <a:ext cx="33489907" cy="13103592"/>
          </a:xfrm>
        </p:spPr>
        <p:txBody>
          <a:bodyPr anchor="ctr"/>
          <a:lstStyle>
            <a:lvl1pPr>
              <a:defRPr sz="15360"/>
            </a:lvl1pPr>
          </a:lstStyle>
          <a:p>
            <a:r>
              <a:rPr lang="en-US"/>
              <a:t>Click to edit Master title style</a:t>
            </a:r>
            <a:endParaRPr lang="en-US" dirty="0"/>
          </a:p>
        </p:txBody>
      </p:sp>
      <p:sp>
        <p:nvSpPr>
          <p:cNvPr id="12" name="Text Placeholder 3"/>
          <p:cNvSpPr>
            <a:spLocks noGrp="1"/>
          </p:cNvSpPr>
          <p:nvPr>
            <p:ph type="body" sz="half" idx="13"/>
          </p:nvPr>
        </p:nvSpPr>
        <p:spPr>
          <a:xfrm>
            <a:off x="6194323" y="17328154"/>
            <a:ext cx="31508275" cy="2854982"/>
          </a:xfrm>
        </p:spPr>
        <p:txBody>
          <a:bodyPr anchor="t">
            <a:normAutofit/>
          </a:bodyPr>
          <a:lstStyle>
            <a:lvl1pPr marL="0" indent="0">
              <a:buNone/>
              <a:defRPr sz="672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4" name="Text Placeholder 3"/>
          <p:cNvSpPr>
            <a:spLocks noGrp="1"/>
          </p:cNvSpPr>
          <p:nvPr>
            <p:ph type="body" sz="half" idx="2"/>
          </p:nvPr>
        </p:nvSpPr>
        <p:spPr>
          <a:xfrm>
            <a:off x="3289591" y="20989428"/>
            <a:ext cx="37312027" cy="6821054"/>
          </a:xfrm>
        </p:spPr>
        <p:txBody>
          <a:bodyPr anchor="ctr">
            <a:normAutofit/>
          </a:bodyPr>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
        <p:nvSpPr>
          <p:cNvPr id="11" name="TextBox 10"/>
          <p:cNvSpPr txBox="1"/>
          <p:nvPr/>
        </p:nvSpPr>
        <p:spPr>
          <a:xfrm>
            <a:off x="3540605" y="4261723"/>
            <a:ext cx="2625062" cy="2806925"/>
          </a:xfrm>
          <a:prstGeom prst="rect">
            <a:avLst/>
          </a:prstGeom>
        </p:spPr>
        <p:txBody>
          <a:bodyPr vert="horz" lIns="438912" tIns="219456" rIns="438912" bIns="21945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38400" dirty="0">
                <a:solidFill>
                  <a:schemeClr val="tx1"/>
                </a:solidFill>
                <a:effectLst/>
              </a:rPr>
              <a:t>“</a:t>
            </a:r>
          </a:p>
        </p:txBody>
      </p:sp>
      <p:sp>
        <p:nvSpPr>
          <p:cNvPr id="14" name="TextBox 13"/>
          <p:cNvSpPr txBox="1"/>
          <p:nvPr/>
        </p:nvSpPr>
        <p:spPr>
          <a:xfrm>
            <a:off x="37680626" y="14976072"/>
            <a:ext cx="2657477" cy="2806925"/>
          </a:xfrm>
          <a:prstGeom prst="rect">
            <a:avLst/>
          </a:prstGeom>
        </p:spPr>
        <p:txBody>
          <a:bodyPr vert="horz" lIns="438912" tIns="219456" rIns="438912" bIns="219456"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38400" dirty="0">
                <a:solidFill>
                  <a:schemeClr val="tx1"/>
                </a:solidFill>
                <a:effectLst/>
              </a:rPr>
              <a:t>”</a:t>
            </a:r>
          </a:p>
        </p:txBody>
      </p:sp>
    </p:spTree>
    <p:extLst>
      <p:ext uri="{BB962C8B-B14F-4D97-AF65-F5344CB8AC3E}">
        <p14:creationId xmlns:p14="http://schemas.microsoft.com/office/powerpoint/2010/main" val="16635250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a:xfrm>
            <a:off x="3289591" y="10265868"/>
            <a:ext cx="37312027" cy="12056808"/>
          </a:xfrm>
        </p:spPr>
        <p:txBody>
          <a:bodyPr anchor="b"/>
          <a:lstStyle>
            <a:lvl1pPr algn="ctr">
              <a:defRPr sz="15360"/>
            </a:lvl1pPr>
          </a:lstStyle>
          <a:p>
            <a:r>
              <a:rPr lang="en-US"/>
              <a:t>Click to edit Master title style</a:t>
            </a:r>
            <a:endParaRPr lang="en-US" dirty="0"/>
          </a:p>
        </p:txBody>
      </p:sp>
      <p:sp>
        <p:nvSpPr>
          <p:cNvPr id="4" name="Text Placeholder 3"/>
          <p:cNvSpPr>
            <a:spLocks noGrp="1"/>
          </p:cNvSpPr>
          <p:nvPr>
            <p:ph type="body" sz="half" idx="2"/>
          </p:nvPr>
        </p:nvSpPr>
        <p:spPr>
          <a:xfrm>
            <a:off x="3289591" y="22379208"/>
            <a:ext cx="37312027" cy="5475091"/>
          </a:xfrm>
        </p:spPr>
        <p:txBody>
          <a:bodyPr anchor="t"/>
          <a:lstStyle>
            <a:lvl1pPr marL="0" indent="0" algn="ctr">
              <a:buNone/>
              <a:defRPr sz="7680"/>
            </a:lvl1pPr>
            <a:lvl2pPr marL="2194560" indent="0">
              <a:buNone/>
              <a:defRPr sz="6720"/>
            </a:lvl2pPr>
            <a:lvl3pPr marL="4389120" indent="0">
              <a:buNone/>
              <a:defRPr sz="5760"/>
            </a:lvl3pPr>
            <a:lvl4pPr marL="6583680" indent="0">
              <a:buNone/>
              <a:defRPr sz="4800"/>
            </a:lvl4pPr>
            <a:lvl5pPr marL="8778240" indent="0">
              <a:buNone/>
              <a:defRPr sz="4800"/>
            </a:lvl5pPr>
            <a:lvl6pPr marL="10972800" indent="0">
              <a:buNone/>
              <a:defRPr sz="4800"/>
            </a:lvl6pPr>
            <a:lvl7pPr marL="13167360" indent="0">
              <a:buNone/>
              <a:defRPr sz="4800"/>
            </a:lvl7pPr>
            <a:lvl8pPr marL="15361920" indent="0">
              <a:buNone/>
              <a:defRPr sz="4800"/>
            </a:lvl8pPr>
            <a:lvl9pPr marL="17556480" indent="0">
              <a:buNone/>
              <a:defRPr sz="4800"/>
            </a:lvl9pPr>
          </a:lstStyle>
          <a:p>
            <a:pPr lvl="0"/>
            <a:r>
              <a:rPr lang="en-US"/>
              <a:t>Click to edit Master text styles</a:t>
            </a:r>
          </a:p>
        </p:txBody>
      </p:sp>
      <p:sp>
        <p:nvSpPr>
          <p:cNvPr id="5" name="Date Placeholder 4"/>
          <p:cNvSpPr>
            <a:spLocks noGrp="1"/>
          </p:cNvSpPr>
          <p:nvPr>
            <p:ph type="dt" sz="half" idx="10"/>
          </p:nvPr>
        </p:nvSpPr>
        <p:spPr/>
        <p:txBody>
          <a:bodyPr/>
          <a:lstStyle/>
          <a:p>
            <a:fld id="{5ADA74B3-1746-4D15-AA37-F1CD22847FB4}"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2365608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15" name="Title 1"/>
          <p:cNvSpPr>
            <a:spLocks noGrp="1"/>
          </p:cNvSpPr>
          <p:nvPr>
            <p:ph type="title"/>
          </p:nvPr>
        </p:nvSpPr>
        <p:spPr>
          <a:xfrm>
            <a:off x="3289591" y="2926080"/>
            <a:ext cx="37312027" cy="7704451"/>
          </a:xfrm>
        </p:spPr>
        <p:txBody>
          <a:bodyPr/>
          <a:lstStyle/>
          <a:p>
            <a:r>
              <a:rPr lang="en-US"/>
              <a:t>Click to edit Master title style</a:t>
            </a:r>
            <a:endParaRPr lang="en-US" dirty="0"/>
          </a:p>
        </p:txBody>
      </p:sp>
      <p:sp>
        <p:nvSpPr>
          <p:cNvPr id="7" name="Text Placeholder 2"/>
          <p:cNvSpPr>
            <a:spLocks noGrp="1"/>
          </p:cNvSpPr>
          <p:nvPr>
            <p:ph type="body" idx="1"/>
          </p:nvPr>
        </p:nvSpPr>
        <p:spPr>
          <a:xfrm>
            <a:off x="3289589" y="11362046"/>
            <a:ext cx="11876314" cy="2766058"/>
          </a:xfrm>
        </p:spPr>
        <p:txBody>
          <a:bodyPr anchor="b">
            <a:noAutofit/>
          </a:bodyPr>
          <a:lstStyle>
            <a:lvl1pPr marL="0" indent="0" algn="ctr">
              <a:lnSpc>
                <a:spcPct val="75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8" name="Text Placeholder 3"/>
          <p:cNvSpPr>
            <a:spLocks noGrp="1"/>
          </p:cNvSpPr>
          <p:nvPr>
            <p:ph type="body" sz="half" idx="15"/>
          </p:nvPr>
        </p:nvSpPr>
        <p:spPr>
          <a:xfrm>
            <a:off x="3289589" y="14128111"/>
            <a:ext cx="11876314" cy="1366965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9" name="Text Placeholder 4"/>
          <p:cNvSpPr>
            <a:spLocks noGrp="1"/>
          </p:cNvSpPr>
          <p:nvPr>
            <p:ph type="body" sz="quarter" idx="3"/>
          </p:nvPr>
        </p:nvSpPr>
        <p:spPr>
          <a:xfrm>
            <a:off x="16028604" y="11362046"/>
            <a:ext cx="11849477" cy="2766058"/>
          </a:xfrm>
        </p:spPr>
        <p:txBody>
          <a:bodyPr anchor="b">
            <a:noAutofit/>
          </a:bodyPr>
          <a:lstStyle>
            <a:lvl1pPr marL="0" indent="0" algn="ctr">
              <a:lnSpc>
                <a:spcPct val="75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0" name="Text Placeholder 3"/>
          <p:cNvSpPr>
            <a:spLocks noGrp="1"/>
          </p:cNvSpPr>
          <p:nvPr>
            <p:ph type="body" sz="half" idx="16"/>
          </p:nvPr>
        </p:nvSpPr>
        <p:spPr>
          <a:xfrm>
            <a:off x="15988860" y="14128111"/>
            <a:ext cx="11892062" cy="1366965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11" name="Text Placeholder 4"/>
          <p:cNvSpPr>
            <a:spLocks noGrp="1"/>
          </p:cNvSpPr>
          <p:nvPr>
            <p:ph type="body" sz="quarter" idx="13"/>
          </p:nvPr>
        </p:nvSpPr>
        <p:spPr>
          <a:xfrm>
            <a:off x="28703875" y="11362046"/>
            <a:ext cx="11897741" cy="2766058"/>
          </a:xfrm>
        </p:spPr>
        <p:txBody>
          <a:bodyPr anchor="b">
            <a:noAutofit/>
          </a:bodyPr>
          <a:lstStyle>
            <a:lvl1pPr marL="0" indent="0" algn="ctr">
              <a:lnSpc>
                <a:spcPct val="75000"/>
              </a:lnSpc>
              <a:buNone/>
              <a:defRPr sz="1152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12" name="Text Placeholder 3"/>
          <p:cNvSpPr>
            <a:spLocks noGrp="1"/>
          </p:cNvSpPr>
          <p:nvPr>
            <p:ph type="body" sz="half" idx="17"/>
          </p:nvPr>
        </p:nvSpPr>
        <p:spPr>
          <a:xfrm>
            <a:off x="28703875" y="14128111"/>
            <a:ext cx="11897741" cy="1366965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3" name="Date Placeholder 2"/>
          <p:cNvSpPr>
            <a:spLocks noGrp="1"/>
          </p:cNvSpPr>
          <p:nvPr>
            <p:ph type="dt" sz="half" idx="10"/>
          </p:nvPr>
        </p:nvSpPr>
        <p:spPr/>
        <p:txBody>
          <a:bodyPr/>
          <a:lstStyle/>
          <a:p>
            <a:fld id="{5ADA74B3-1746-4D15-AA37-F1CD22847FB4}"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24986780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30" name="Title 1"/>
          <p:cNvSpPr>
            <a:spLocks noGrp="1"/>
          </p:cNvSpPr>
          <p:nvPr>
            <p:ph type="title"/>
          </p:nvPr>
        </p:nvSpPr>
        <p:spPr>
          <a:xfrm>
            <a:off x="3289591" y="2931705"/>
            <a:ext cx="37312027" cy="7698826"/>
          </a:xfrm>
        </p:spPr>
        <p:txBody>
          <a:bodyPr/>
          <a:lstStyle/>
          <a:p>
            <a:r>
              <a:rPr lang="en-US"/>
              <a:t>Click to edit Master title style</a:t>
            </a:r>
            <a:endParaRPr lang="en-US" dirty="0"/>
          </a:p>
        </p:txBody>
      </p:sp>
      <p:sp>
        <p:nvSpPr>
          <p:cNvPr id="19" name="Text Placeholder 2"/>
          <p:cNvSpPr>
            <a:spLocks noGrp="1"/>
          </p:cNvSpPr>
          <p:nvPr>
            <p:ph type="body" idx="1"/>
          </p:nvPr>
        </p:nvSpPr>
        <p:spPr>
          <a:xfrm>
            <a:off x="3289591" y="20183136"/>
            <a:ext cx="11867074" cy="2766058"/>
          </a:xfrm>
        </p:spPr>
        <p:txBody>
          <a:bodyPr anchor="b">
            <a:noAutofit/>
          </a:bodyPr>
          <a:lstStyle>
            <a:lvl1pPr marL="0" indent="0" algn="ctr">
              <a:lnSpc>
                <a:spcPct val="75000"/>
              </a:lnSpc>
              <a:buNone/>
              <a:defRPr sz="1056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0" name="Picture Placeholder 2"/>
          <p:cNvSpPr>
            <a:spLocks noGrp="1" noChangeAspect="1"/>
          </p:cNvSpPr>
          <p:nvPr>
            <p:ph type="pic" idx="15"/>
          </p:nvPr>
        </p:nvSpPr>
        <p:spPr>
          <a:xfrm>
            <a:off x="3289591" y="11362046"/>
            <a:ext cx="11867074" cy="73152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1" name="Text Placeholder 3"/>
          <p:cNvSpPr>
            <a:spLocks noGrp="1"/>
          </p:cNvSpPr>
          <p:nvPr>
            <p:ph type="body" sz="half" idx="18"/>
          </p:nvPr>
        </p:nvSpPr>
        <p:spPr>
          <a:xfrm>
            <a:off x="3289591" y="22949194"/>
            <a:ext cx="11867074" cy="4848566"/>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22" name="Text Placeholder 4"/>
          <p:cNvSpPr>
            <a:spLocks noGrp="1"/>
          </p:cNvSpPr>
          <p:nvPr>
            <p:ph type="body" sz="quarter" idx="3"/>
          </p:nvPr>
        </p:nvSpPr>
        <p:spPr>
          <a:xfrm>
            <a:off x="15993934" y="20183136"/>
            <a:ext cx="11886581" cy="2766058"/>
          </a:xfrm>
        </p:spPr>
        <p:txBody>
          <a:bodyPr anchor="b">
            <a:noAutofit/>
          </a:bodyPr>
          <a:lstStyle>
            <a:lvl1pPr marL="0" indent="0" algn="ctr">
              <a:lnSpc>
                <a:spcPct val="75000"/>
              </a:lnSpc>
              <a:buNone/>
              <a:defRPr sz="1056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3" name="Picture Placeholder 2"/>
          <p:cNvSpPr>
            <a:spLocks noGrp="1" noChangeAspect="1"/>
          </p:cNvSpPr>
          <p:nvPr>
            <p:ph type="pic" idx="21"/>
          </p:nvPr>
        </p:nvSpPr>
        <p:spPr>
          <a:xfrm>
            <a:off x="15988853" y="11362046"/>
            <a:ext cx="11892067" cy="73152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4" name="Text Placeholder 3"/>
          <p:cNvSpPr>
            <a:spLocks noGrp="1"/>
          </p:cNvSpPr>
          <p:nvPr>
            <p:ph type="body" sz="half" idx="19"/>
          </p:nvPr>
        </p:nvSpPr>
        <p:spPr>
          <a:xfrm>
            <a:off x="15988853" y="22949191"/>
            <a:ext cx="11892067" cy="4848571"/>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25" name="Text Placeholder 4"/>
          <p:cNvSpPr>
            <a:spLocks noGrp="1"/>
          </p:cNvSpPr>
          <p:nvPr>
            <p:ph type="body" sz="quarter" idx="13"/>
          </p:nvPr>
        </p:nvSpPr>
        <p:spPr>
          <a:xfrm>
            <a:off x="28703878" y="20183136"/>
            <a:ext cx="11882453" cy="2766058"/>
          </a:xfrm>
        </p:spPr>
        <p:txBody>
          <a:bodyPr anchor="b">
            <a:noAutofit/>
          </a:bodyPr>
          <a:lstStyle>
            <a:lvl1pPr marL="0" indent="0" algn="ctr">
              <a:lnSpc>
                <a:spcPct val="75000"/>
              </a:lnSpc>
              <a:buNone/>
              <a:defRPr sz="10560" b="0">
                <a:solidFill>
                  <a:schemeClr val="tx1"/>
                </a:solidFill>
              </a:defRPr>
            </a:lvl1pPr>
            <a:lvl2pPr marL="2194560" indent="0">
              <a:buNone/>
              <a:defRPr sz="9600" b="1"/>
            </a:lvl2pPr>
            <a:lvl3pPr marL="4389120" indent="0">
              <a:buNone/>
              <a:defRPr sz="8640" b="1"/>
            </a:lvl3pPr>
            <a:lvl4pPr marL="6583680" indent="0">
              <a:buNone/>
              <a:defRPr sz="7680" b="1"/>
            </a:lvl4pPr>
            <a:lvl5pPr marL="8778240" indent="0">
              <a:buNone/>
              <a:defRPr sz="7680" b="1"/>
            </a:lvl5pPr>
            <a:lvl6pPr marL="10972800" indent="0">
              <a:buNone/>
              <a:defRPr sz="7680" b="1"/>
            </a:lvl6pPr>
            <a:lvl7pPr marL="13167360" indent="0">
              <a:buNone/>
              <a:defRPr sz="7680" b="1"/>
            </a:lvl7pPr>
            <a:lvl8pPr marL="15361920" indent="0">
              <a:buNone/>
              <a:defRPr sz="7680" b="1"/>
            </a:lvl8pPr>
            <a:lvl9pPr marL="17556480" indent="0">
              <a:buNone/>
              <a:defRPr sz="7680" b="1"/>
            </a:lvl9pPr>
          </a:lstStyle>
          <a:p>
            <a:pPr lvl="0"/>
            <a:r>
              <a:rPr lang="en-US"/>
              <a:t>Click to edit Master text styles</a:t>
            </a:r>
          </a:p>
        </p:txBody>
      </p:sp>
      <p:sp>
        <p:nvSpPr>
          <p:cNvPr id="26" name="Picture Placeholder 2"/>
          <p:cNvSpPr>
            <a:spLocks noGrp="1" noChangeAspect="1"/>
          </p:cNvSpPr>
          <p:nvPr>
            <p:ph type="pic" idx="22"/>
          </p:nvPr>
        </p:nvSpPr>
        <p:spPr>
          <a:xfrm>
            <a:off x="28703875" y="11362046"/>
            <a:ext cx="11897741" cy="73152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7680"/>
            </a:lvl1pPr>
            <a:lvl2pPr marL="2194560" indent="0">
              <a:buNone/>
              <a:defRPr sz="7680"/>
            </a:lvl2pPr>
            <a:lvl3pPr marL="4389120" indent="0">
              <a:buNone/>
              <a:defRPr sz="7680"/>
            </a:lvl3pPr>
            <a:lvl4pPr marL="6583680" indent="0">
              <a:buNone/>
              <a:defRPr sz="7680"/>
            </a:lvl4pPr>
            <a:lvl5pPr marL="8778240" indent="0">
              <a:buNone/>
              <a:defRPr sz="7680"/>
            </a:lvl5pPr>
            <a:lvl6pPr marL="10972800" indent="0">
              <a:buNone/>
              <a:defRPr sz="7680"/>
            </a:lvl6pPr>
            <a:lvl7pPr marL="13167360" indent="0">
              <a:buNone/>
              <a:defRPr sz="7680"/>
            </a:lvl7pPr>
            <a:lvl8pPr marL="15361920" indent="0">
              <a:buNone/>
              <a:defRPr sz="7680"/>
            </a:lvl8pPr>
            <a:lvl9pPr marL="17556480" indent="0">
              <a:buNone/>
              <a:defRPr sz="7680"/>
            </a:lvl9pPr>
          </a:lstStyle>
          <a:p>
            <a:r>
              <a:rPr lang="en-US"/>
              <a:t>Click icon to add picture</a:t>
            </a:r>
            <a:endParaRPr lang="en-US" dirty="0"/>
          </a:p>
        </p:txBody>
      </p:sp>
      <p:sp>
        <p:nvSpPr>
          <p:cNvPr id="27" name="Text Placeholder 3"/>
          <p:cNvSpPr>
            <a:spLocks noGrp="1"/>
          </p:cNvSpPr>
          <p:nvPr>
            <p:ph type="body" sz="half" idx="20"/>
          </p:nvPr>
        </p:nvSpPr>
        <p:spPr>
          <a:xfrm>
            <a:off x="28703424" y="22949182"/>
            <a:ext cx="11898192" cy="4848581"/>
          </a:xfrm>
        </p:spPr>
        <p:txBody>
          <a:bodyPr anchor="t">
            <a:normAutofit/>
          </a:bodyPr>
          <a:lstStyle>
            <a:lvl1pPr marL="0" indent="0" algn="ctr">
              <a:buNone/>
              <a:defRPr sz="6720"/>
            </a:lvl1pPr>
            <a:lvl2pPr marL="2194560" indent="0">
              <a:buNone/>
              <a:defRPr sz="5760"/>
            </a:lvl2pPr>
            <a:lvl3pPr marL="4389120" indent="0">
              <a:buNone/>
              <a:defRPr sz="4800"/>
            </a:lvl3pPr>
            <a:lvl4pPr marL="6583680" indent="0">
              <a:buNone/>
              <a:defRPr sz="4320"/>
            </a:lvl4pPr>
            <a:lvl5pPr marL="8778240" indent="0">
              <a:buNone/>
              <a:defRPr sz="4320"/>
            </a:lvl5pPr>
            <a:lvl6pPr marL="10972800" indent="0">
              <a:buNone/>
              <a:defRPr sz="4320"/>
            </a:lvl6pPr>
            <a:lvl7pPr marL="13167360" indent="0">
              <a:buNone/>
              <a:defRPr sz="4320"/>
            </a:lvl7pPr>
            <a:lvl8pPr marL="15361920" indent="0">
              <a:buNone/>
              <a:defRPr sz="4320"/>
            </a:lvl8pPr>
            <a:lvl9pPr marL="17556480" indent="0">
              <a:buNone/>
              <a:defRPr sz="4320"/>
            </a:lvl9pPr>
          </a:lstStyle>
          <a:p>
            <a:pPr lvl="0"/>
            <a:r>
              <a:rPr lang="en-US"/>
              <a:t>Click to edit Master text styles</a:t>
            </a:r>
          </a:p>
        </p:txBody>
      </p:sp>
      <p:sp>
        <p:nvSpPr>
          <p:cNvPr id="3" name="Date Placeholder 2"/>
          <p:cNvSpPr>
            <a:spLocks noGrp="1"/>
          </p:cNvSpPr>
          <p:nvPr>
            <p:ph type="dt" sz="half" idx="10"/>
          </p:nvPr>
        </p:nvSpPr>
        <p:spPr/>
        <p:txBody>
          <a:bodyPr/>
          <a:lstStyle/>
          <a:p>
            <a:fld id="{5ADA74B3-1746-4D15-AA37-F1CD22847FB4}"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923362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3289591" y="11362053"/>
            <a:ext cx="37312027" cy="1643571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189889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3891200" cy="32918400"/>
          </a:xfrm>
          <a:prstGeom prst="rect">
            <a:avLst/>
          </a:prstGeom>
        </p:spPr>
      </p:pic>
      <p:sp>
        <p:nvSpPr>
          <p:cNvPr id="2" name="Vertical Title 1"/>
          <p:cNvSpPr>
            <a:spLocks noGrp="1"/>
          </p:cNvSpPr>
          <p:nvPr>
            <p:ph type="title" orient="vert"/>
          </p:nvPr>
        </p:nvSpPr>
        <p:spPr>
          <a:xfrm>
            <a:off x="31409642" y="2926092"/>
            <a:ext cx="9191976" cy="2487167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3289591" y="2926092"/>
            <a:ext cx="27571406" cy="24871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7919272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27/07/2026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755171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18" Type="http://schemas.openxmlformats.org/officeDocument/2006/relationships/slideLayout" Target="../slideLayouts/slideLayout2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17" Type="http://schemas.openxmlformats.org/officeDocument/2006/relationships/slideLayout" Target="../slideLayouts/slideLayout21.xml"/><Relationship Id="rId2" Type="http://schemas.openxmlformats.org/officeDocument/2006/relationships/slideLayout" Target="../slideLayouts/slideLayout6.xml"/><Relationship Id="rId16" Type="http://schemas.openxmlformats.org/officeDocument/2006/relationships/slideLayout" Target="../slideLayouts/slideLayout20.xml"/><Relationship Id="rId20" Type="http://schemas.openxmlformats.org/officeDocument/2006/relationships/image" Target="../media/image9.png"/><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19" Type="http://schemas.openxmlformats.org/officeDocument/2006/relationships/theme" Target="../theme/theme5.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5" y="-3"/>
            <a:ext cx="43891210" cy="329184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3289594" y="2968889"/>
            <a:ext cx="37312022" cy="766165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289591" y="11362053"/>
            <a:ext cx="37312027" cy="16435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643454" y="28239727"/>
            <a:ext cx="9875520" cy="1752600"/>
          </a:xfrm>
          <a:prstGeom prst="rect">
            <a:avLst/>
          </a:prstGeom>
        </p:spPr>
        <p:txBody>
          <a:bodyPr vert="horz" lIns="91440" tIns="45720" rIns="91440" bIns="45720" rtlCol="0" anchor="ctr"/>
          <a:lstStyle>
            <a:lvl1pPr algn="r">
              <a:defRPr sz="4800">
                <a:solidFill>
                  <a:schemeClr val="tx1"/>
                </a:solidFill>
              </a:defRPr>
            </a:lvl1pPr>
          </a:lstStyle>
          <a:p>
            <a:fld id="{48A87A34-81AB-432B-8DAE-1953F412C126}" type="datetimeFigureOut">
              <a:rPr lang="en-US" dirty="0"/>
              <a:pPr/>
              <a:t>7/27/2026</a:t>
            </a:fld>
            <a:endParaRPr lang="en-US" dirty="0"/>
          </a:p>
        </p:txBody>
      </p:sp>
      <p:sp>
        <p:nvSpPr>
          <p:cNvPr id="5" name="Footer Placeholder 4"/>
          <p:cNvSpPr>
            <a:spLocks noGrp="1"/>
          </p:cNvSpPr>
          <p:nvPr>
            <p:ph type="ftr" sz="quarter" idx="3"/>
          </p:nvPr>
        </p:nvSpPr>
        <p:spPr>
          <a:xfrm>
            <a:off x="3289591" y="28239727"/>
            <a:ext cx="24022392" cy="1752600"/>
          </a:xfrm>
          <a:prstGeom prst="rect">
            <a:avLst/>
          </a:prstGeom>
        </p:spPr>
        <p:txBody>
          <a:bodyPr vert="horz" lIns="91440" tIns="45720" rIns="91440" bIns="45720" rtlCol="0" anchor="ctr"/>
          <a:lstStyle>
            <a:lvl1pPr algn="l">
              <a:defRPr sz="4800">
                <a:solidFill>
                  <a:schemeClr val="tx1"/>
                </a:solidFill>
              </a:defRPr>
            </a:lvl1pPr>
          </a:lstStyle>
          <a:p>
            <a:endParaRPr lang="en-US" dirty="0"/>
          </a:p>
        </p:txBody>
      </p:sp>
      <p:sp>
        <p:nvSpPr>
          <p:cNvPr id="6" name="Slide Number Placeholder 5"/>
          <p:cNvSpPr>
            <a:spLocks noGrp="1"/>
          </p:cNvSpPr>
          <p:nvPr>
            <p:ph type="sldNum" sz="quarter" idx="4"/>
          </p:nvPr>
        </p:nvSpPr>
        <p:spPr>
          <a:xfrm>
            <a:off x="37850446" y="28239727"/>
            <a:ext cx="2751173" cy="1752600"/>
          </a:xfrm>
          <a:prstGeom prst="rect">
            <a:avLst/>
          </a:prstGeom>
        </p:spPr>
        <p:txBody>
          <a:bodyPr vert="horz" lIns="91440" tIns="45720" rIns="91440" bIns="45720" rtlCol="0" anchor="ctr"/>
          <a:lstStyle>
            <a:lvl1pPr algn="r">
              <a:defRPr sz="48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893098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Lst>
  <p:txStyles>
    <p:titleStyle>
      <a:lvl1pPr algn="ctr" defTabSz="4389120" rtl="0" eaLnBrk="1" latinLnBrk="0" hangingPunct="1">
        <a:lnSpc>
          <a:spcPct val="90000"/>
        </a:lnSpc>
        <a:spcBef>
          <a:spcPct val="0"/>
        </a:spcBef>
        <a:buNone/>
        <a:defRPr sz="17280" kern="1200" cap="all" baseline="0">
          <a:solidFill>
            <a:schemeClr val="tx1"/>
          </a:solidFill>
          <a:effectLst/>
          <a:latin typeface="+mj-lt"/>
          <a:ea typeface="+mj-ea"/>
          <a:cs typeface="+mj-cs"/>
        </a:defRPr>
      </a:lvl1pPr>
    </p:titleStyle>
    <p:bodyStyle>
      <a:lvl1pPr marL="1097280" indent="-1097280" algn="l" defTabSz="4389120" rtl="0" eaLnBrk="1" latinLnBrk="0" hangingPunct="1">
        <a:lnSpc>
          <a:spcPct val="120000"/>
        </a:lnSpc>
        <a:spcBef>
          <a:spcPts val="4800"/>
        </a:spcBef>
        <a:buClr>
          <a:schemeClr val="tx1"/>
        </a:buClr>
        <a:buFont typeface="Arial" panose="020B0604020202020204" pitchFamily="34" charset="0"/>
        <a:buChar char="•"/>
        <a:defRPr sz="9600" kern="1200" cap="all" baseline="0">
          <a:solidFill>
            <a:schemeClr val="tx1"/>
          </a:solidFill>
          <a:effectLst/>
          <a:latin typeface="+mn-lt"/>
          <a:ea typeface="+mn-ea"/>
          <a:cs typeface="+mn-cs"/>
        </a:defRPr>
      </a:lvl1pPr>
      <a:lvl2pPr marL="3291840" indent="-1097280" algn="l" defTabSz="4389120" rtl="0" eaLnBrk="1" latinLnBrk="0" hangingPunct="1">
        <a:lnSpc>
          <a:spcPct val="120000"/>
        </a:lnSpc>
        <a:spcBef>
          <a:spcPts val="2400"/>
        </a:spcBef>
        <a:buClr>
          <a:schemeClr val="tx1"/>
        </a:buClr>
        <a:buFont typeface="Arial" panose="020B0604020202020204" pitchFamily="34" charset="0"/>
        <a:buChar char="•"/>
        <a:defRPr sz="8640" kern="1200" cap="all" baseline="0">
          <a:solidFill>
            <a:schemeClr val="tx1"/>
          </a:solidFill>
          <a:effectLst/>
          <a:latin typeface="+mn-lt"/>
          <a:ea typeface="+mn-ea"/>
          <a:cs typeface="+mn-cs"/>
        </a:defRPr>
      </a:lvl2pPr>
      <a:lvl3pPr marL="5486400" indent="-1097280" algn="l" defTabSz="4389120" rtl="0" eaLnBrk="1" latinLnBrk="0" hangingPunct="1">
        <a:lnSpc>
          <a:spcPct val="120000"/>
        </a:lnSpc>
        <a:spcBef>
          <a:spcPts val="2400"/>
        </a:spcBef>
        <a:buClr>
          <a:schemeClr val="tx1"/>
        </a:buClr>
        <a:buFont typeface="Arial" panose="020B0604020202020204" pitchFamily="34" charset="0"/>
        <a:buChar char="•"/>
        <a:defRPr sz="7680" kern="1200" cap="all" baseline="0">
          <a:solidFill>
            <a:schemeClr val="tx1"/>
          </a:solidFill>
          <a:effectLst/>
          <a:latin typeface="+mn-lt"/>
          <a:ea typeface="+mn-ea"/>
          <a:cs typeface="+mn-cs"/>
        </a:defRPr>
      </a:lvl3pPr>
      <a:lvl4pPr marL="768096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4pPr>
      <a:lvl5pPr marL="987552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5pPr>
      <a:lvl6pPr marL="1207008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6pPr>
      <a:lvl7pPr marL="1426464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7pPr>
      <a:lvl8pPr marL="1645920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8pPr>
      <a:lvl9pPr marL="18653760" indent="-1097280" algn="l" defTabSz="4389120" rtl="0" eaLnBrk="1" latinLnBrk="0" hangingPunct="1">
        <a:lnSpc>
          <a:spcPct val="120000"/>
        </a:lnSpc>
        <a:spcBef>
          <a:spcPts val="2400"/>
        </a:spcBef>
        <a:buClr>
          <a:schemeClr val="tx1"/>
        </a:buClr>
        <a:buFont typeface="Arial" panose="020B0604020202020204" pitchFamily="34" charset="0"/>
        <a:buChar char="•"/>
        <a:defRPr sz="6720" kern="1200" cap="all" baseline="0">
          <a:solidFill>
            <a:schemeClr val="tx1"/>
          </a:solidFill>
          <a:effectLst/>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3.xml.rels><?xml version="1.0" encoding="UTF-8" standalone="yes"?>
<Relationships xmlns="http://schemas.openxmlformats.org/package/2006/relationships"><Relationship Id="rId8" Type="http://schemas.openxmlformats.org/officeDocument/2006/relationships/hyperlink" Target="https://icd.who.int/" TargetMode="External"/><Relationship Id="rId3" Type="http://schemas.openxmlformats.org/officeDocument/2006/relationships/hyperlink" Target="https://www.beateatingdisorders.org.uk/" TargetMode="External"/><Relationship Id="rId7" Type="http://schemas.openxmlformats.org/officeDocument/2006/relationships/hyperlink" Target="https://doi.org/10.1016/S0140-6736(20)30059-3" TargetMode="External"/><Relationship Id="rId2" Type="http://schemas.openxmlformats.org/officeDocument/2006/relationships/notesSlide" Target="../notesSlides/notesSlide1.xml"/><Relationship Id="rId1" Type="http://schemas.openxmlformats.org/officeDocument/2006/relationships/slideLayout" Target="../slideLayouts/slideLayout22.xml"/><Relationship Id="rId6" Type="http://schemas.openxmlformats.org/officeDocument/2006/relationships/hyperlink" Target="https://doi.org/10.1017/S0033291700031974" TargetMode="External"/><Relationship Id="rId5" Type="http://schemas.openxmlformats.org/officeDocument/2006/relationships/hyperlink" Target="https://www.nice.org.uk/guidance/ng69" TargetMode="External"/><Relationship Id="rId4" Type="http://schemas.openxmlformats.org/officeDocument/2006/relationships/hyperlink" Target="https://doi.org/10.1186/s40337-014-0019-z" TargetMode="External"/><Relationship Id="rId9" Type="http://schemas.openxmlformats.org/officeDocument/2006/relationships/hyperlink" Target="https://www.nhs.uk/mental-health/conditions/bulim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451810" y="18938850"/>
            <a:ext cx="40987579" cy="4957011"/>
          </a:xfrm>
        </p:spPr>
        <p:txBody>
          <a:bodyPr>
            <a:normAutofit fontScale="90000"/>
          </a:bodyPr>
          <a:lstStyle/>
          <a:p>
            <a:pPr algn="l"/>
            <a:br>
              <a:rPr lang="en-GB" sz="3200" b="1" dirty="0">
                <a:effectLst/>
                <a:ea typeface="Aptos" panose="020B0004020202020204" pitchFamily="34" charset="0"/>
              </a:rPr>
            </a:br>
            <a:br>
              <a:rPr lang="en-GB" sz="3200" dirty="0"/>
            </a:br>
            <a:r>
              <a:rPr lang="en-GB" sz="7200" b="1" dirty="0">
                <a:latin typeface="Arial" panose="020B0604020202020204" pitchFamily="34" charset="0"/>
                <a:cs typeface="Arial" panose="020B0604020202020204" pitchFamily="34" charset="0"/>
              </a:rPr>
              <a:t>Student name: </a:t>
            </a:r>
            <a:r>
              <a:rPr lang="en-GB" sz="7200" dirty="0">
                <a:latin typeface="Arial" panose="020B0604020202020204" pitchFamily="34" charset="0"/>
                <a:cs typeface="Arial" panose="020B0604020202020204" pitchFamily="34" charset="0"/>
              </a:rPr>
              <a:t>Edmilza Veloso</a:t>
            </a:r>
            <a:br>
              <a:rPr lang="en-GB" sz="7200" dirty="0">
                <a:latin typeface="Arial" panose="020B0604020202020204" pitchFamily="34" charset="0"/>
                <a:cs typeface="Arial" panose="020B0604020202020204" pitchFamily="34" charset="0"/>
              </a:rPr>
            </a:br>
            <a:r>
              <a:rPr lang="en-GB" sz="7200" b="1" dirty="0">
                <a:latin typeface="Arial" panose="020B0604020202020204" pitchFamily="34" charset="0"/>
                <a:cs typeface="Arial" panose="020B0604020202020204" pitchFamily="34" charset="0"/>
              </a:rPr>
              <a:t>Student number: </a:t>
            </a:r>
            <a:r>
              <a:rPr lang="en-GB" sz="7200" dirty="0">
                <a:latin typeface="Arial" panose="020B0604020202020204" pitchFamily="34" charset="0"/>
                <a:cs typeface="Arial" panose="020B0604020202020204" pitchFamily="34" charset="0"/>
              </a:rPr>
              <a:t>2028154 </a:t>
            </a:r>
            <a:br>
              <a:rPr lang="en-GB" sz="7200" dirty="0">
                <a:latin typeface="Arial" panose="020B0604020202020204" pitchFamily="34" charset="0"/>
                <a:cs typeface="Arial" panose="020B0604020202020204" pitchFamily="34" charset="0"/>
              </a:rPr>
            </a:br>
            <a:r>
              <a:rPr lang="en-GB" sz="7200" b="1" dirty="0">
                <a:latin typeface="Arial" panose="020B0604020202020204" pitchFamily="34" charset="0"/>
                <a:cs typeface="Arial" panose="020B0604020202020204" pitchFamily="34" charset="0"/>
              </a:rPr>
              <a:t>Lecturer name:</a:t>
            </a:r>
            <a:r>
              <a:rPr lang="en-GB" sz="7200" dirty="0">
                <a:latin typeface="Arial" panose="020B0604020202020204" pitchFamily="34" charset="0"/>
                <a:cs typeface="Arial" panose="020B0604020202020204" pitchFamily="34" charset="0"/>
              </a:rPr>
              <a:t> Bianca Sanfilippo  </a:t>
            </a:r>
            <a:r>
              <a:rPr lang="en-GB" sz="7200" b="1" dirty="0">
                <a:latin typeface="Arial" panose="020B0604020202020204" pitchFamily="34" charset="0"/>
                <a:cs typeface="Arial" panose="020B0604020202020204" pitchFamily="34" charset="0"/>
              </a:rPr>
              <a:t> </a:t>
            </a:r>
            <a:br>
              <a:rPr lang="en-GB" sz="7200" b="1" dirty="0">
                <a:latin typeface="Arial" panose="020B0604020202020204" pitchFamily="34" charset="0"/>
                <a:cs typeface="Arial" panose="020B0604020202020204" pitchFamily="34" charset="0"/>
              </a:rPr>
            </a:b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652335" y="25690286"/>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628021" y="8598489"/>
            <a:ext cx="29036209" cy="821763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Component1 </a:t>
            </a:r>
          </a:p>
          <a:p>
            <a:pPr algn="ctr"/>
            <a:endParaRPr lang="en-GB" sz="8800" b="1" dirty="0">
              <a:latin typeface="Arial" panose="020B0604020202020204" pitchFamily="34" charset="0"/>
              <a:cs typeface="Arial" panose="020B0604020202020204" pitchFamily="34" charset="0"/>
            </a:endParaRPr>
          </a:p>
          <a:p>
            <a:pPr algn="ctr"/>
            <a:endParaRPr lang="en-GB" sz="8800" b="1" dirty="0">
              <a:latin typeface="Arial" panose="020B0604020202020204" pitchFamily="34" charset="0"/>
              <a:cs typeface="Arial" panose="020B0604020202020204" pitchFamily="34" charset="0"/>
            </a:endParaRPr>
          </a:p>
          <a:p>
            <a:pPr algn="ctr"/>
            <a:r>
              <a:rPr lang="en-GB" sz="8800" b="1" dirty="0">
                <a:latin typeface="Arial" panose="020B0604020202020204" pitchFamily="34" charset="0"/>
                <a:cs typeface="Arial" panose="020B0604020202020204" pitchFamily="34" charset="0"/>
              </a:rPr>
              <a:t>Bulimia Nervosa </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21605892"/>
          </a:xfrm>
        </p:spPr>
        <p:txBody>
          <a:bodyPr/>
          <a:lstStyle/>
          <a:p>
            <a:r>
              <a:rPr lang="en-GB" sz="4800" kern="100" dirty="0">
                <a:latin typeface="Aptos" panose="020B0004020202020204" pitchFamily="34" charset="0"/>
                <a:ea typeface="Aptos" panose="020B0004020202020204" pitchFamily="34" charset="0"/>
              </a:rPr>
              <a:t>Bulimia Nervosa </a:t>
            </a:r>
          </a:p>
          <a:p>
            <a:pPr marL="685800" indent="-685800">
              <a:buFont typeface="Wingdings" panose="05000000000000000000" pitchFamily="2" charset="2"/>
              <a:buChar char="Ø"/>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 ICD-11 Feeding and Eating Disorder (WHO, 2022)</a:t>
            </a:r>
            <a:endParaRPr lang="en-GB" sz="4800" kern="100" dirty="0">
              <a:latin typeface="Aptos" panose="020B0004020202020204" pitchFamily="34" charset="0"/>
              <a:ea typeface="Aptos" panose="020B0004020202020204" pitchFamily="34" charset="0"/>
            </a:endParaRPr>
          </a:p>
          <a:p>
            <a:pPr marL="685800" indent="-685800">
              <a:buFont typeface="Wingdings" panose="05000000000000000000" pitchFamily="2" charset="2"/>
              <a:buChar char="Ø"/>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Recurrent episodes of </a:t>
            </a:r>
            <a:r>
              <a:rPr lang="en-GB" sz="4800" kern="100" dirty="0">
                <a:latin typeface="Aptos" panose="020B0004020202020204" pitchFamily="34" charset="0"/>
                <a:ea typeface="Aptos" panose="020B0004020202020204" pitchFamily="34" charset="0"/>
              </a:rPr>
              <a:t>binge eating.</a:t>
            </a:r>
          </a:p>
          <a:p>
            <a:pPr marL="685800" indent="-685800">
              <a:buFont typeface="Wingdings" panose="05000000000000000000" pitchFamily="2" charset="2"/>
              <a:buChar char="Ø"/>
            </a:pPr>
            <a:r>
              <a:rPr lang="en-GB" sz="4800" kern="100" dirty="0">
                <a:latin typeface="Aptos" panose="020B0004020202020204" pitchFamily="34" charset="0"/>
                <a:ea typeface="Aptos" panose="020B0004020202020204" pitchFamily="34" charset="0"/>
              </a:rPr>
              <a:t>Compensatory behaviours ( vomiting, fasting or excessive exercise) </a:t>
            </a:r>
          </a:p>
          <a:p>
            <a:pPr marL="685800" indent="-685800">
              <a:buFont typeface="Wingdings" panose="05000000000000000000" pitchFamily="2" charset="2"/>
              <a:buChar char="Ø"/>
            </a:pPr>
            <a:r>
              <a:rPr lang="en-GB" sz="4800" kern="100" dirty="0">
                <a:latin typeface="Aptos" panose="020B0004020202020204" pitchFamily="34" charset="0"/>
                <a:ea typeface="Aptos" panose="020B0004020202020204" pitchFamily="34" charset="0"/>
              </a:rPr>
              <a:t>Intense concern about body weight and shape</a:t>
            </a:r>
          </a:p>
          <a:p>
            <a:pPr marL="685800" indent="-685800">
              <a:buFont typeface="Wingdings" panose="05000000000000000000" pitchFamily="2" charset="2"/>
              <a:buChar char="Ø"/>
            </a:pPr>
            <a:r>
              <a:rPr lang="en-GB" sz="4800" kern="100" dirty="0">
                <a:latin typeface="Aptos" panose="020B0004020202020204" pitchFamily="34" charset="0"/>
                <a:ea typeface="Aptos" panose="020B0004020202020204" pitchFamily="34" charset="0"/>
              </a:rPr>
              <a:t>Usually develops during adolescence </a:t>
            </a:r>
          </a:p>
          <a:p>
            <a:pPr marL="685800" indent="-685800">
              <a:buFont typeface="Wingdings" panose="05000000000000000000" pitchFamily="2" charset="2"/>
              <a:buChar char="Ø"/>
            </a:pPr>
            <a:endParaRPr lang="en-GB" sz="4800" kern="100" dirty="0">
              <a:latin typeface="Aptos" panose="020B0004020202020204" pitchFamily="34" charset="0"/>
              <a:ea typeface="Aptos" panose="020B0004020202020204" pitchFamily="34" charset="0"/>
            </a:endParaRPr>
          </a:p>
          <a:p>
            <a:endParaRPr lang="en-GB" sz="4800" kern="100" dirty="0">
              <a:latin typeface="Aptos" panose="020B0004020202020204" pitchFamily="34" charset="0"/>
              <a:ea typeface="Aptos" panose="020B0004020202020204" pitchFamily="34" charset="0"/>
            </a:endParaRPr>
          </a:p>
          <a:p>
            <a:endParaRPr lang="en-GB" sz="4800" kern="100" dirty="0">
              <a:latin typeface="Aptos" panose="020B0004020202020204" pitchFamily="34" charset="0"/>
              <a:ea typeface="Aptos" panose="020B0004020202020204" pitchFamily="34" charset="0"/>
            </a:endParaRPr>
          </a:p>
          <a:p>
            <a:endParaRPr lang="en-GB" sz="4800" kern="100" dirty="0">
              <a:latin typeface="Aptos" panose="020B0004020202020204" pitchFamily="34" charset="0"/>
              <a:ea typeface="Aptos" panose="020B0004020202020204" pitchFamily="34" charset="0"/>
            </a:endParaRPr>
          </a:p>
          <a:p>
            <a:endParaRPr lang="en-GB" sz="4800" kern="100" dirty="0">
              <a:latin typeface="Aptos" panose="020B0004020202020204" pitchFamily="34" charset="0"/>
              <a:ea typeface="Aptos" panose="020B0004020202020204" pitchFamily="34" charset="0"/>
            </a:endParaRPr>
          </a:p>
          <a:p>
            <a:endParaRPr lang="en-GB" sz="4800" kern="100" dirty="0">
              <a:latin typeface="Aptos" panose="020B0004020202020204" pitchFamily="34" charset="0"/>
              <a:ea typeface="Aptos" panose="020B0004020202020204" pitchFamily="34" charset="0"/>
            </a:endParaRPr>
          </a:p>
          <a:p>
            <a:r>
              <a:rPr lang="en-GB" sz="4800" b="1" kern="100" dirty="0">
                <a:latin typeface="Aptos" panose="020B0004020202020204" pitchFamily="34" charset="0"/>
                <a:ea typeface="Aptos" panose="020B0004020202020204" pitchFamily="34" charset="0"/>
              </a:rPr>
              <a:t>Prevalence</a:t>
            </a:r>
            <a:r>
              <a:rPr lang="en-GB" sz="4800" kern="100" dirty="0">
                <a:latin typeface="Aptos" panose="020B0004020202020204" pitchFamily="34" charset="0"/>
                <a:ea typeface="Aptos" panose="020B0004020202020204" pitchFamily="34" charset="0"/>
              </a:rPr>
              <a:t> </a:t>
            </a:r>
          </a:p>
          <a:p>
            <a:pPr marL="685800" indent="-685800">
              <a:buFont typeface="Wingdings" panose="05000000000000000000" pitchFamily="2" charset="2"/>
              <a:buChar char="Ø"/>
            </a:pPr>
            <a:r>
              <a:rPr lang="en-GB" sz="4800" kern="100" dirty="0">
                <a:latin typeface="Aptos" panose="020B0004020202020204" pitchFamily="34" charset="0"/>
                <a:ea typeface="Aptos" panose="020B0004020202020204" pitchFamily="34" charset="0"/>
              </a:rPr>
              <a:t>Lifetime prevalence 1-3% of the population (Hay et al., 2014)</a:t>
            </a:r>
          </a:p>
          <a:p>
            <a:pPr marL="685800" indent="-685800">
              <a:buFont typeface="Wingdings" panose="05000000000000000000" pitchFamily="2" charset="2"/>
              <a:buChar char="Ø"/>
            </a:pPr>
            <a:r>
              <a:rPr lang="en-GB" sz="4800" kern="100" dirty="0">
                <a:effectLst/>
                <a:latin typeface="Aptos" panose="020B0004020202020204" pitchFamily="34" charset="0"/>
                <a:ea typeface="Aptos" panose="020B0004020202020204" pitchFamily="34" charset="0"/>
                <a:cs typeface="Times New Roman" panose="02020603050405020304" pitchFamily="18" charset="0"/>
              </a:rPr>
              <a:t>More commonly diagnosed in females </a:t>
            </a:r>
            <a:endParaRPr lang="en-GB" sz="4800" kern="100" dirty="0">
              <a:latin typeface="Aptos" panose="020B0004020202020204" pitchFamily="34" charset="0"/>
              <a:ea typeface="Aptos" panose="020B0004020202020204" pitchFamily="34" charset="0"/>
            </a:endParaRPr>
          </a:p>
          <a:p>
            <a:pPr marL="685800" indent="-685800">
              <a:buFont typeface="Wingdings" panose="05000000000000000000" pitchFamily="2" charset="2"/>
              <a:buChar char="Ø"/>
            </a:pPr>
            <a:r>
              <a:rPr lang="en-GB" sz="4800" kern="100" dirty="0">
                <a:latin typeface="Aptos" panose="020B0004020202020204" pitchFamily="34" charset="0"/>
                <a:ea typeface="Aptos" panose="020B0004020202020204" pitchFamily="34" charset="0"/>
              </a:rPr>
              <a:t>Increasing recognition in males </a:t>
            </a:r>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11403696" y="4037014"/>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22441690" y="7265835"/>
            <a:ext cx="10048874" cy="1661971"/>
          </a:xfrm>
        </p:spPr>
        <p:txBody>
          <a:bodyPr/>
          <a:lstStyle/>
          <a:p>
            <a:endParaRPr lang="en-GB" sz="4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22465276" y="4805030"/>
            <a:ext cx="10048875" cy="29140277"/>
          </a:xfrm>
        </p:spPr>
        <p:txBody>
          <a:bodyPr/>
          <a:lstStyle/>
          <a:p>
            <a:r>
              <a:rPr lang="en-GB" sz="4800" dirty="0">
                <a:latin typeface="Aptos" panose="020B0004020202020204" pitchFamily="34" charset="0"/>
              </a:rPr>
              <a:t>Historical perspectives and treatments </a:t>
            </a:r>
          </a:p>
          <a:p>
            <a:pPr marL="685800" indent="-685800" algn="l">
              <a:buFont typeface="Wingdings" panose="05000000000000000000" pitchFamily="2" charset="2"/>
              <a:buChar char="Ø"/>
            </a:pPr>
            <a:r>
              <a:rPr lang="en-GB" sz="4800" b="0" u="none" dirty="0">
                <a:latin typeface="Aptos" panose="020B0004020202020204" pitchFamily="34" charset="0"/>
              </a:rPr>
              <a:t> Viewed as a lack of self-control </a:t>
            </a:r>
          </a:p>
          <a:p>
            <a:pPr marL="685800" indent="-685800" algn="l">
              <a:buFont typeface="Wingdings" panose="05000000000000000000" pitchFamily="2" charset="2"/>
              <a:buChar char="Ø"/>
            </a:pPr>
            <a:r>
              <a:rPr lang="en-GB" sz="4800" b="0" u="none" dirty="0">
                <a:latin typeface="Aptos" panose="020B0004020202020204" pitchFamily="34" charset="0"/>
              </a:rPr>
              <a:t>Linked to female hysteria </a:t>
            </a:r>
          </a:p>
          <a:p>
            <a:pPr marL="685800" indent="-685800" algn="l">
              <a:buFont typeface="Wingdings" panose="05000000000000000000" pitchFamily="2" charset="2"/>
              <a:buChar char="Ø"/>
            </a:pPr>
            <a:r>
              <a:rPr lang="en-GB" sz="4800" b="0" u="none" dirty="0">
                <a:latin typeface="Aptos" panose="020B0004020202020204" pitchFamily="34" charset="0"/>
              </a:rPr>
              <a:t> Russell (1979) </a:t>
            </a:r>
          </a:p>
          <a:p>
            <a:pPr marL="685800" indent="-685800" algn="l">
              <a:buFont typeface="Wingdings" panose="05000000000000000000" pitchFamily="2" charset="2"/>
              <a:buChar char="Ø"/>
            </a:pPr>
            <a:r>
              <a:rPr lang="en-GB" sz="4800" b="0" u="none" dirty="0">
                <a:latin typeface="Aptos" panose="020B0004020202020204" pitchFamily="34" charset="0"/>
              </a:rPr>
              <a:t>Evidence-based understanding today</a:t>
            </a:r>
          </a:p>
          <a:p>
            <a:pPr algn="l"/>
            <a:r>
              <a:rPr lang="en-GB" sz="4800" b="0" u="none" dirty="0">
                <a:latin typeface="Aptos" panose="020B0004020202020204" pitchFamily="34" charset="0"/>
              </a:rPr>
              <a:t>                                (Treasure et al.,2020)</a:t>
            </a: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r>
              <a:rPr lang="en-GB" sz="4800" u="none" dirty="0">
                <a:latin typeface="Aptos" panose="020B0004020202020204" pitchFamily="34" charset="0"/>
              </a:rPr>
              <a:t>Social, Cultural and Political Context</a:t>
            </a:r>
          </a:p>
          <a:p>
            <a:pPr marL="685800" indent="-685800" algn="l">
              <a:buFont typeface="Wingdings" panose="05000000000000000000" pitchFamily="2" charset="2"/>
              <a:buChar char="Ø"/>
            </a:pPr>
            <a:r>
              <a:rPr lang="en-GB" sz="4800" b="0" u="none" dirty="0">
                <a:latin typeface="Aptos" panose="020B0004020202020204" pitchFamily="34" charset="0"/>
              </a:rPr>
              <a:t>Thin body ideal promoted by society </a:t>
            </a:r>
          </a:p>
          <a:p>
            <a:pPr marL="685800" indent="-685800" algn="l">
              <a:buFont typeface="Wingdings" panose="05000000000000000000" pitchFamily="2" charset="2"/>
              <a:buChar char="Ø"/>
            </a:pPr>
            <a:r>
              <a:rPr lang="en-GB" sz="4800" b="0" u="none" dirty="0">
                <a:latin typeface="Aptos" panose="020B0004020202020204" pitchFamily="34" charset="0"/>
              </a:rPr>
              <a:t>Social media influence (Stice, 2016)</a:t>
            </a:r>
          </a:p>
          <a:p>
            <a:pPr marL="685800" indent="-685800" algn="l">
              <a:buFont typeface="Wingdings" panose="05000000000000000000" pitchFamily="2" charset="2"/>
              <a:buChar char="Ø"/>
            </a:pPr>
            <a:r>
              <a:rPr lang="en-GB" sz="4800" b="0" u="none" dirty="0">
                <a:latin typeface="Aptos" panose="020B0004020202020204" pitchFamily="34" charset="0"/>
              </a:rPr>
              <a:t>Mental health policies </a:t>
            </a:r>
          </a:p>
          <a:p>
            <a:pPr marL="685800" indent="-685800" algn="l">
              <a:buFont typeface="Wingdings" panose="05000000000000000000" pitchFamily="2" charset="2"/>
              <a:buChar char="Ø"/>
            </a:pPr>
            <a:r>
              <a:rPr lang="en-GB" sz="4800" b="0" u="none" dirty="0">
                <a:latin typeface="Aptos" panose="020B0004020202020204" pitchFamily="34" charset="0"/>
              </a:rPr>
              <a:t>NHS now provides specialist eating disorder services</a:t>
            </a:r>
          </a:p>
          <a:p>
            <a:pPr algn="l"/>
            <a:r>
              <a:rPr lang="en-GB" sz="4800" b="0" u="none" dirty="0">
                <a:latin typeface="Aptos" panose="020B0004020202020204" pitchFamily="34" charset="0"/>
              </a:rPr>
              <a:t>                                                (NICE, 2020)</a:t>
            </a: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pPr algn="l"/>
            <a:endParaRPr lang="en-GB" sz="4800" b="0" u="none" dirty="0">
              <a:latin typeface="Aptos" panose="020B0004020202020204" pitchFamily="34" charset="0"/>
            </a:endParaRPr>
          </a:p>
          <a:p>
            <a:r>
              <a:rPr lang="en-GB" sz="4800" u="none" dirty="0">
                <a:latin typeface="Aptos" panose="020B0004020202020204" pitchFamily="34" charset="0"/>
              </a:rPr>
              <a:t>Stigma, Discrimination and inequality </a:t>
            </a:r>
          </a:p>
          <a:p>
            <a:pPr marL="685800" indent="-685800" algn="l">
              <a:buFont typeface="Wingdings" panose="05000000000000000000" pitchFamily="2" charset="2"/>
              <a:buChar char="Ø"/>
            </a:pPr>
            <a:r>
              <a:rPr lang="en-GB" sz="4800" b="0" u="none" dirty="0">
                <a:latin typeface="Aptos" panose="020B0004020202020204" pitchFamily="34" charset="0"/>
              </a:rPr>
              <a:t>Stigma delays help-seeking </a:t>
            </a:r>
          </a:p>
          <a:p>
            <a:pPr marL="685800" indent="-685800" algn="l">
              <a:buFont typeface="Wingdings" panose="05000000000000000000" pitchFamily="2" charset="2"/>
              <a:buChar char="Ø"/>
            </a:pPr>
            <a:r>
              <a:rPr lang="en-GB" sz="4800" b="0" u="none" dirty="0">
                <a:latin typeface="Aptos" panose="020B0004020202020204" pitchFamily="34" charset="0"/>
              </a:rPr>
              <a:t>Often misunderstood</a:t>
            </a:r>
          </a:p>
          <a:p>
            <a:pPr marL="685800" indent="-685800" algn="l">
              <a:buFont typeface="Wingdings" panose="05000000000000000000" pitchFamily="2" charset="2"/>
              <a:buChar char="Ø"/>
            </a:pPr>
            <a:r>
              <a:rPr lang="en-GB" sz="4800" b="0" u="none" dirty="0">
                <a:latin typeface="Aptos" panose="020B0004020202020204" pitchFamily="34" charset="0"/>
              </a:rPr>
              <a:t>Men are underdiagnosed </a:t>
            </a:r>
          </a:p>
          <a:p>
            <a:pPr marL="685800" indent="-685800" algn="l">
              <a:buFont typeface="Wingdings" panose="05000000000000000000" pitchFamily="2" charset="2"/>
              <a:buChar char="Ø"/>
            </a:pPr>
            <a:r>
              <a:rPr lang="en-GB" sz="4800" b="0" u="none" dirty="0">
                <a:latin typeface="Aptos" panose="020B0004020202020204" pitchFamily="34" charset="0"/>
              </a:rPr>
              <a:t>Unequal access to services </a:t>
            </a:r>
          </a:p>
          <a:p>
            <a:pPr algn="l"/>
            <a:r>
              <a:rPr lang="en-GB" sz="4800" b="0" u="none" dirty="0">
                <a:latin typeface="Aptos" panose="020B0004020202020204" pitchFamily="34" charset="0"/>
              </a:rPr>
              <a:t>                                             (Beat, 2024)</a:t>
            </a:r>
          </a:p>
          <a:p>
            <a:pPr marL="685800" indent="-685800" algn="l">
              <a:buFont typeface="Wingdings" panose="05000000000000000000" pitchFamily="2" charset="2"/>
              <a:buChar char="Ø"/>
            </a:pPr>
            <a:endParaRPr lang="en-GB" sz="4800" b="0" u="none" dirty="0">
              <a:latin typeface="Aptos" panose="020B0004020202020204" pitchFamily="34" charset="0"/>
            </a:endParaRPr>
          </a:p>
          <a:p>
            <a:pPr marL="685800" indent="-685800" algn="l">
              <a:buFont typeface="Wingdings" panose="05000000000000000000" pitchFamily="2" charset="2"/>
              <a:buChar char="Ø"/>
            </a:pPr>
            <a:endParaRPr lang="en-GB" sz="4800" b="0" u="none" dirty="0">
              <a:latin typeface="Aptos" panose="020B0004020202020204" pitchFamily="34" charset="0"/>
            </a:endParaRPr>
          </a:p>
          <a:p>
            <a:pPr marL="685800" indent="-685800" algn="l">
              <a:buFont typeface="Wingdings" panose="05000000000000000000" pitchFamily="2" charset="2"/>
              <a:buChar char="Ø"/>
            </a:pPr>
            <a:endParaRPr lang="en-GB" sz="4800" b="0" u="none" dirty="0">
              <a:latin typeface="Aptos" panose="020B00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33619483" y="4842357"/>
            <a:ext cx="10058400" cy="6777232"/>
          </a:xfrm>
        </p:spPr>
        <p:txBody>
          <a:bodyPr/>
          <a:lstStyle/>
          <a:p>
            <a:r>
              <a:rPr lang="en-GB" sz="4800" dirty="0">
                <a:latin typeface="Aptos" panose="020B0004020202020204" pitchFamily="34" charset="0"/>
              </a:rPr>
              <a:t>Current services and treatments </a:t>
            </a:r>
          </a:p>
          <a:p>
            <a:pPr marL="685800" indent="-685800" algn="l">
              <a:buFont typeface="Wingdings" panose="05000000000000000000" pitchFamily="2" charset="2"/>
              <a:buChar char="Ø"/>
            </a:pPr>
            <a:r>
              <a:rPr lang="en-GB" sz="4800" b="0" u="none" dirty="0">
                <a:latin typeface="Aptos" panose="020B0004020202020204" pitchFamily="34" charset="0"/>
              </a:rPr>
              <a:t>CBT-E (first-line treatment) (NICE,2020)</a:t>
            </a:r>
          </a:p>
          <a:p>
            <a:pPr marL="685800" indent="-685800" algn="l">
              <a:buFont typeface="Wingdings" panose="05000000000000000000" pitchFamily="2" charset="2"/>
              <a:buChar char="Ø"/>
            </a:pPr>
            <a:r>
              <a:rPr lang="en-GB" sz="4800" b="0" u="none" dirty="0">
                <a:latin typeface="Aptos" panose="020B0004020202020204" pitchFamily="34" charset="0"/>
              </a:rPr>
              <a:t>Family-Based Therapy </a:t>
            </a:r>
          </a:p>
          <a:p>
            <a:pPr marL="685800" indent="-685800" algn="l">
              <a:buFont typeface="Wingdings" panose="05000000000000000000" pitchFamily="2" charset="2"/>
              <a:buChar char="Ø"/>
            </a:pPr>
            <a:r>
              <a:rPr lang="en-GB" sz="4800" b="0" u="none" dirty="0">
                <a:latin typeface="Aptos" panose="020B0004020202020204" pitchFamily="34" charset="0"/>
              </a:rPr>
              <a:t>Fluoxetine (when appropriate)</a:t>
            </a:r>
          </a:p>
          <a:p>
            <a:pPr marL="685800" indent="-685800" algn="l">
              <a:buFont typeface="Wingdings" panose="05000000000000000000" pitchFamily="2" charset="2"/>
              <a:buChar char="Ø"/>
            </a:pPr>
            <a:r>
              <a:rPr lang="en-GB" sz="4800" b="0" u="none" dirty="0">
                <a:latin typeface="Aptos" panose="020B0004020202020204" pitchFamily="34" charset="0"/>
              </a:rPr>
              <a:t>Multidisciplinary team </a:t>
            </a:r>
          </a:p>
          <a:p>
            <a:pPr marL="685800" indent="-685800" algn="l">
              <a:buFont typeface="Wingdings" panose="05000000000000000000" pitchFamily="2" charset="2"/>
              <a:buChar char="Ø"/>
            </a:pPr>
            <a:r>
              <a:rPr lang="en-GB" sz="4800" b="0" u="none" dirty="0">
                <a:latin typeface="Aptos" panose="020B0004020202020204" pitchFamily="34" charset="0"/>
              </a:rPr>
              <a:t>Holistic recovery approach </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384508" y="14658776"/>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384508" y="14689335"/>
            <a:ext cx="10047018" cy="9445128"/>
          </a:xfrm>
        </p:spPr>
        <p:txBody>
          <a:bodyPr/>
          <a:lstStyle/>
          <a:p>
            <a:pPr>
              <a:spcAft>
                <a:spcPts val="1100"/>
              </a:spcAft>
            </a:pPr>
            <a:endParaRPr lang="en-US" sz="4800" dirty="0">
              <a:latin typeface="Aptos" panose="020B0004020202020204" pitchFamily="34" charset="0"/>
              <a:ea typeface="Century Schoolbook" panose="02040604050505020304" pitchFamily="18" charset="0"/>
            </a:endParaRPr>
          </a:p>
          <a:p>
            <a:pPr marL="685800" indent="-685800">
              <a:spcAft>
                <a:spcPts val="1100"/>
              </a:spcAft>
              <a:buFont typeface="Wingdings" panose="05000000000000000000" pitchFamily="2" charset="2"/>
              <a:buChar char="Ø"/>
            </a:pPr>
            <a:r>
              <a:rPr lang="en-US" sz="4800" dirty="0">
                <a:latin typeface="Aptos" panose="020B0004020202020204" pitchFamily="34" charset="0"/>
                <a:ea typeface="Century Schoolbook" panose="02040604050505020304" pitchFamily="18" charset="0"/>
              </a:rPr>
              <a:t>Early diagnosis </a:t>
            </a:r>
          </a:p>
          <a:p>
            <a:pPr marL="685800" indent="-685800">
              <a:spcAft>
                <a:spcPts val="1100"/>
              </a:spcAft>
              <a:buFont typeface="Wingdings" panose="05000000000000000000" pitchFamily="2" charset="2"/>
              <a:buChar char="Ø"/>
            </a:pPr>
            <a:r>
              <a:rPr lang="en-US" sz="4800" dirty="0">
                <a:effectLst/>
                <a:latin typeface="Aptos" panose="020B0004020202020204" pitchFamily="34" charset="0"/>
                <a:ea typeface="Century Schoolbook" panose="02040604050505020304" pitchFamily="18" charset="0"/>
              </a:rPr>
              <a:t>Reduce stigma  </a:t>
            </a:r>
          </a:p>
          <a:p>
            <a:pPr marL="685800" indent="-685800">
              <a:spcAft>
                <a:spcPts val="1100"/>
              </a:spcAft>
              <a:buFont typeface="Wingdings" panose="05000000000000000000" pitchFamily="2" charset="2"/>
              <a:buChar char="Ø"/>
            </a:pPr>
            <a:r>
              <a:rPr lang="en-US" sz="4800" dirty="0">
                <a:latin typeface="Aptos" panose="020B0004020202020204" pitchFamily="34" charset="0"/>
                <a:ea typeface="Century Schoolbook" panose="02040604050505020304" pitchFamily="18" charset="0"/>
              </a:rPr>
              <a:t>Increase funding for eating disorder services </a:t>
            </a:r>
          </a:p>
          <a:p>
            <a:pPr marL="685800" indent="-685800">
              <a:spcAft>
                <a:spcPts val="1100"/>
              </a:spcAft>
              <a:buFont typeface="Wingdings" panose="05000000000000000000" pitchFamily="2" charset="2"/>
              <a:buChar char="Ø"/>
            </a:pPr>
            <a:r>
              <a:rPr lang="en-US" sz="4800" dirty="0">
                <a:effectLst/>
                <a:latin typeface="Aptos" panose="020B0004020202020204" pitchFamily="34" charset="0"/>
                <a:ea typeface="Century Schoolbook" panose="02040604050505020304" pitchFamily="18" charset="0"/>
              </a:rPr>
              <a:t>Ensure equal access for all communities </a:t>
            </a:r>
          </a:p>
          <a:p>
            <a:pPr marL="685800" indent="-685800">
              <a:spcAft>
                <a:spcPts val="1100"/>
              </a:spcAft>
              <a:buFont typeface="Wingdings" panose="05000000000000000000" pitchFamily="2" charset="2"/>
              <a:buChar char="Ø"/>
            </a:pPr>
            <a:r>
              <a:rPr lang="en-US" sz="4800" dirty="0">
                <a:latin typeface="Aptos" panose="020B0004020202020204" pitchFamily="34" charset="0"/>
                <a:ea typeface="Century Schoolbook" panose="02040604050505020304" pitchFamily="18" charset="0"/>
              </a:rPr>
              <a:t>Promote positive body image         </a:t>
            </a:r>
          </a:p>
          <a:p>
            <a:pPr>
              <a:spcAft>
                <a:spcPts val="1100"/>
              </a:spcAft>
            </a:pPr>
            <a:r>
              <a:rPr lang="en-US" sz="4800" dirty="0">
                <a:latin typeface="Aptos" panose="020B0004020202020204" pitchFamily="34" charset="0"/>
                <a:ea typeface="Century Schoolbook" panose="02040604050505020304" pitchFamily="18" charset="0"/>
              </a:rPr>
              <a:t>                        (NICE, 2020; Beat, 2024)</a:t>
            </a: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469216" y="23384926"/>
            <a:ext cx="10047018" cy="923322"/>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625833" y="24386580"/>
            <a:ext cx="10052050" cy="7526141"/>
          </a:xfrm>
        </p:spPr>
        <p:txBody>
          <a:bodyPr/>
          <a:lstStyle/>
          <a:p>
            <a:pPr marL="685800" indent="-685800">
              <a:spcAft>
                <a:spcPts val="1100"/>
              </a:spcAft>
              <a:buFont typeface="Wingdings" panose="05000000000000000000" pitchFamily="2" charset="2"/>
              <a:buChar char="Ø"/>
            </a:pPr>
            <a:r>
              <a:rPr lang="en-US" sz="4800" dirty="0">
                <a:latin typeface="Aptos" panose="020B0004020202020204" pitchFamily="34" charset="0"/>
                <a:ea typeface="Century Schoolbook" panose="02040604050505020304" pitchFamily="18" charset="0"/>
              </a:rPr>
              <a:t> Improved understanding of Bulimia Nervosa</a:t>
            </a:r>
            <a:endParaRPr lang="en-GB" sz="4800" dirty="0">
              <a:latin typeface="Aptos" panose="020B0004020202020204" pitchFamily="34" charset="0"/>
              <a:ea typeface="Century Schoolbook" panose="02040604050505020304" pitchFamily="18" charset="0"/>
            </a:endParaRPr>
          </a:p>
          <a:p>
            <a:pPr marL="685800" indent="-685800">
              <a:spcAft>
                <a:spcPts val="1100"/>
              </a:spcAft>
              <a:buFont typeface="Wingdings" panose="05000000000000000000" pitchFamily="2" charset="2"/>
              <a:buChar char="Ø"/>
            </a:pPr>
            <a:r>
              <a:rPr lang="en-GB" sz="4800" dirty="0">
                <a:latin typeface="Aptos" panose="020B0004020202020204" pitchFamily="34" charset="0"/>
                <a:ea typeface="Century Schoolbook" panose="02040604050505020304" pitchFamily="18" charset="0"/>
              </a:rPr>
              <a:t>Evidence-based treatments increase recovery rates </a:t>
            </a:r>
          </a:p>
          <a:p>
            <a:pPr marL="685800" indent="-685800">
              <a:spcAft>
                <a:spcPts val="1100"/>
              </a:spcAft>
              <a:buFont typeface="Wingdings" panose="05000000000000000000" pitchFamily="2" charset="2"/>
              <a:buChar char="Ø"/>
            </a:pPr>
            <a:r>
              <a:rPr lang="en-GB" sz="4800" dirty="0">
                <a:latin typeface="Aptos" panose="020B0004020202020204" pitchFamily="34" charset="0"/>
                <a:ea typeface="Century Schoolbook" panose="02040604050505020304" pitchFamily="18" charset="0"/>
              </a:rPr>
              <a:t>Stigma and inequalities still exist</a:t>
            </a:r>
          </a:p>
          <a:p>
            <a:pPr marL="685800" indent="-685800">
              <a:spcAft>
                <a:spcPts val="1100"/>
              </a:spcAft>
              <a:buFont typeface="Wingdings" panose="05000000000000000000" pitchFamily="2" charset="2"/>
              <a:buChar char="Ø"/>
            </a:pPr>
            <a:r>
              <a:rPr lang="en-GB" sz="4800" dirty="0">
                <a:latin typeface="Aptos" panose="020B0004020202020204" pitchFamily="34" charset="0"/>
                <a:ea typeface="Century Schoolbook" panose="02040604050505020304" pitchFamily="18" charset="0"/>
              </a:rPr>
              <a:t>Early intervention and accessible services remain essential. </a:t>
            </a:r>
          </a:p>
          <a:p>
            <a:pPr>
              <a:spcAft>
                <a:spcPts val="1100"/>
              </a:spcAft>
            </a:pPr>
            <a:r>
              <a:rPr lang="en-GB" sz="4800" dirty="0">
                <a:latin typeface="Aptos" panose="020B0004020202020204" pitchFamily="34" charset="0"/>
                <a:ea typeface="Century Schoolbook" panose="02040604050505020304" pitchFamily="18" charset="0"/>
              </a:rPr>
              <a:t>                                             </a:t>
            </a:r>
            <a:endParaRPr lang="en-US" sz="4800" dirty="0">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11471552" y="5697482"/>
            <a:ext cx="10038659" cy="29047930"/>
          </a:xfrm>
        </p:spPr>
        <p:txBody>
          <a:bodyPr/>
          <a:lstStyle/>
          <a:p>
            <a:r>
              <a:rPr lang="en-GB" sz="4800" b="1" kern="100" dirty="0">
                <a:latin typeface="Aptos" panose="020B0004020202020204" pitchFamily="34" charset="0"/>
                <a:ea typeface="Aptos" panose="020B0004020202020204" pitchFamily="34" charset="0"/>
              </a:rPr>
              <a:t>Causes: </a:t>
            </a:r>
          </a:p>
          <a:p>
            <a:pPr marL="685800" indent="-685800">
              <a:buFont typeface="Wingdings" panose="05000000000000000000" pitchFamily="2" charset="2"/>
              <a:buChar char="Ø"/>
            </a:pPr>
            <a:r>
              <a:rPr lang="en-GB" sz="4800" kern="100" dirty="0">
                <a:latin typeface="Aptos" panose="020B0004020202020204" pitchFamily="34" charset="0"/>
                <a:ea typeface="Aptos" panose="020B0004020202020204" pitchFamily="34" charset="0"/>
              </a:rPr>
              <a:t>biological, psychological and social factors (Treasure et al.,2020)</a:t>
            </a:r>
          </a:p>
          <a:p>
            <a:pPr marL="685800" indent="-685800">
              <a:buFont typeface="Wingdings" panose="05000000000000000000" pitchFamily="2" charset="2"/>
              <a:buChar char="Ø"/>
            </a:pPr>
            <a:r>
              <a:rPr lang="en-GB" sz="4800" kern="100" dirty="0">
                <a:latin typeface="Aptos" panose="020B0004020202020204" pitchFamily="34" charset="0"/>
              </a:rPr>
              <a:t>Genetic predisposition may increase risk </a:t>
            </a:r>
          </a:p>
          <a:p>
            <a:pPr marL="685800" indent="-685800">
              <a:buFont typeface="Wingdings" panose="05000000000000000000" pitchFamily="2" charset="2"/>
              <a:buChar char="Ø"/>
            </a:pPr>
            <a:r>
              <a:rPr lang="en-GB" sz="4800" kern="100" dirty="0">
                <a:latin typeface="Aptos" panose="020B0004020202020204" pitchFamily="34" charset="0"/>
              </a:rPr>
              <a:t>Low self-esteem and perfectionism are common </a:t>
            </a:r>
          </a:p>
          <a:p>
            <a:pPr marL="685800" indent="-685800">
              <a:buFont typeface="Wingdings" panose="05000000000000000000" pitchFamily="2" charset="2"/>
              <a:buChar char="Ø"/>
            </a:pPr>
            <a:r>
              <a:rPr lang="en-GB" sz="4800" kern="100" dirty="0">
                <a:latin typeface="Aptos" panose="020B0004020202020204" pitchFamily="34" charset="0"/>
              </a:rPr>
              <a:t>Social media and body image pressures contribute (Stice, 2016)</a:t>
            </a:r>
          </a:p>
          <a:p>
            <a:pPr marL="685800" indent="-685800">
              <a:buFont typeface="Wingdings" panose="05000000000000000000" pitchFamily="2" charset="2"/>
              <a:buChar char="Ø"/>
            </a:pPr>
            <a:r>
              <a:rPr lang="en-GB" sz="4800" kern="100" dirty="0">
                <a:latin typeface="Aptos" panose="020B0004020202020204" pitchFamily="34" charset="0"/>
              </a:rPr>
              <a:t>Family environment and traumatic experiences </a:t>
            </a:r>
          </a:p>
          <a:p>
            <a:endParaRPr lang="en-GB" sz="4800" kern="100" dirty="0">
              <a:latin typeface="Aptos" panose="020B0004020202020204" pitchFamily="34" charset="0"/>
            </a:endParaRPr>
          </a:p>
          <a:p>
            <a:r>
              <a:rPr lang="en-GB" sz="4800" b="1" kern="100" dirty="0">
                <a:latin typeface="Aptos" panose="020B0004020202020204" pitchFamily="34" charset="0"/>
              </a:rPr>
              <a:t>Symptoms:</a:t>
            </a:r>
          </a:p>
          <a:p>
            <a:pPr marL="685800" indent="-685800">
              <a:buFont typeface="Wingdings" panose="05000000000000000000" pitchFamily="2" charset="2"/>
              <a:buChar char="Ø"/>
            </a:pPr>
            <a:r>
              <a:rPr lang="en-GB" sz="4800" kern="100" dirty="0">
                <a:latin typeface="Aptos" panose="020B0004020202020204" pitchFamily="34" charset="0"/>
              </a:rPr>
              <a:t>Repeated binge-eating episodes </a:t>
            </a:r>
          </a:p>
          <a:p>
            <a:pPr marL="685800" indent="-685800">
              <a:buFont typeface="Wingdings" panose="05000000000000000000" pitchFamily="2" charset="2"/>
              <a:buChar char="Ø"/>
            </a:pPr>
            <a:r>
              <a:rPr lang="en-GB" sz="4800" kern="100" dirty="0">
                <a:latin typeface="Aptos" panose="020B0004020202020204" pitchFamily="34" charset="0"/>
              </a:rPr>
              <a:t>Loss of control  </a:t>
            </a:r>
          </a:p>
          <a:p>
            <a:pPr marL="685800" indent="-685800">
              <a:buFont typeface="Wingdings" panose="05000000000000000000" pitchFamily="2" charset="2"/>
              <a:buChar char="Ø"/>
            </a:pPr>
            <a:r>
              <a:rPr lang="en-GB" sz="4800" kern="100" dirty="0">
                <a:latin typeface="Aptos" panose="020B0004020202020204" pitchFamily="34" charset="0"/>
              </a:rPr>
              <a:t>Self-induced vomiting </a:t>
            </a:r>
          </a:p>
          <a:p>
            <a:pPr marL="685800" indent="-685800">
              <a:buFont typeface="Wingdings" panose="05000000000000000000" pitchFamily="2" charset="2"/>
              <a:buChar char="Ø"/>
            </a:pPr>
            <a:r>
              <a:rPr lang="en-GB" sz="4800" kern="100" dirty="0">
                <a:latin typeface="Aptos" panose="020B0004020202020204" pitchFamily="34" charset="0"/>
              </a:rPr>
              <a:t>Excessive exercise or fasting </a:t>
            </a:r>
          </a:p>
          <a:p>
            <a:pPr marL="685800" indent="-685800">
              <a:buFont typeface="Wingdings" panose="05000000000000000000" pitchFamily="2" charset="2"/>
              <a:buChar char="Ø"/>
            </a:pPr>
            <a:r>
              <a:rPr lang="en-GB" sz="4800" kern="100" dirty="0">
                <a:latin typeface="Aptos" panose="020B0004020202020204" pitchFamily="34" charset="0"/>
              </a:rPr>
              <a:t>Anxiety and depression </a:t>
            </a:r>
          </a:p>
          <a:p>
            <a:pPr marL="685800" indent="-685800">
              <a:buFont typeface="Wingdings" panose="05000000000000000000" pitchFamily="2" charset="2"/>
              <a:buChar char="Ø"/>
            </a:pPr>
            <a:r>
              <a:rPr lang="en-GB" sz="4800" kern="100" dirty="0">
                <a:latin typeface="Aptos" panose="020B0004020202020204" pitchFamily="34" charset="0"/>
              </a:rPr>
              <a:t>Dental erosion (WHO, 2022)</a:t>
            </a:r>
          </a:p>
          <a:p>
            <a:endParaRPr lang="en-GB" sz="4800" kern="100" dirty="0">
              <a:latin typeface="Aptos" panose="020B0004020202020204" pitchFamily="34" charset="0"/>
            </a:endParaRPr>
          </a:p>
          <a:p>
            <a:endParaRPr lang="en-GB" sz="4800" kern="100" dirty="0">
              <a:latin typeface="Aptos" panose="020B0004020202020204" pitchFamily="34" charset="0"/>
            </a:endParaRPr>
          </a:p>
          <a:p>
            <a:endParaRPr lang="en-GB" sz="4800" kern="100" dirty="0">
              <a:latin typeface="Aptos" panose="020B0004020202020204" pitchFamily="34" charset="0"/>
            </a:endParaRPr>
          </a:p>
          <a:p>
            <a:endParaRPr lang="en-GB" sz="4800" kern="100" dirty="0">
              <a:latin typeface="Aptos" panose="020B0004020202020204" pitchFamily="34" charset="0"/>
            </a:endParaRPr>
          </a:p>
          <a:p>
            <a:r>
              <a:rPr lang="en-GB" sz="4800" b="1" kern="100" dirty="0">
                <a:latin typeface="Aptos" panose="020B0004020202020204" pitchFamily="34" charset="0"/>
              </a:rPr>
              <a:t>Diagnosis:</a:t>
            </a:r>
          </a:p>
          <a:p>
            <a:pPr marL="685800" indent="-685800">
              <a:buFont typeface="Wingdings" panose="05000000000000000000" pitchFamily="2" charset="2"/>
              <a:buChar char="Ø"/>
            </a:pPr>
            <a:r>
              <a:rPr lang="en-GB" sz="4800" kern="100" dirty="0">
                <a:latin typeface="Aptos" panose="020B0004020202020204" pitchFamily="34" charset="0"/>
              </a:rPr>
              <a:t>ICD-11 diagnostic criteria (WHO, 2022)</a:t>
            </a:r>
          </a:p>
          <a:p>
            <a:pPr marL="685800" indent="-685800">
              <a:buFont typeface="Wingdings" panose="05000000000000000000" pitchFamily="2" charset="2"/>
              <a:buChar char="Ø"/>
            </a:pPr>
            <a:r>
              <a:rPr lang="en-GB" sz="4800" kern="100" dirty="0">
                <a:latin typeface="Aptos" panose="020B0004020202020204" pitchFamily="34" charset="0"/>
              </a:rPr>
              <a:t>Clinical assessment </a:t>
            </a:r>
          </a:p>
          <a:p>
            <a:pPr marL="685800" indent="-685800">
              <a:buFont typeface="Wingdings" panose="05000000000000000000" pitchFamily="2" charset="2"/>
              <a:buChar char="Ø"/>
            </a:pPr>
            <a:r>
              <a:rPr lang="en-GB" sz="4800" kern="100" dirty="0">
                <a:latin typeface="Aptos" panose="020B0004020202020204" pitchFamily="34" charset="0"/>
              </a:rPr>
              <a:t>Physical and psychological evaluation. </a:t>
            </a:r>
          </a:p>
          <a:p>
            <a:pPr marL="685800" indent="-685800">
              <a:buFont typeface="Wingdings" panose="05000000000000000000" pitchFamily="2" charset="2"/>
              <a:buChar char="Ø"/>
            </a:pPr>
            <a:endParaRPr lang="en-GB" sz="4800" kern="100" dirty="0">
              <a:latin typeface="Aptos" panose="020B0004020202020204" pitchFamily="34" charset="0"/>
            </a:endParaRPr>
          </a:p>
          <a:p>
            <a:pPr marL="685800" indent="-685800">
              <a:buFont typeface="Wingdings" panose="05000000000000000000" pitchFamily="2" charset="2"/>
              <a:buChar char="Ø"/>
            </a:pPr>
            <a:endParaRPr lang="en-GB" sz="4800" dirty="0">
              <a:latin typeface="Aptos" panose="020B0004020202020204" pitchFamily="34" charset="0"/>
            </a:endParaRPr>
          </a:p>
          <a:p>
            <a:endParaRPr lang="en-GB" sz="4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200329"/>
          </a:xfrm>
        </p:spPr>
        <p:txBody>
          <a:bodyPr/>
          <a:lstStyle/>
          <a:p>
            <a:r>
              <a:rPr lang="en-GB" sz="7200" dirty="0"/>
              <a:t>Feeding or eating disorders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Bulimia Nervosa   (6B81, ICD-11)</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4" name="Picture 23">
            <a:extLst>
              <a:ext uri="{FF2B5EF4-FFF2-40B4-BE49-F238E27FC236}">
                <a16:creationId xmlns:a16="http://schemas.microsoft.com/office/drawing/2014/main" id="{CEAA2790-7DA6-8D43-2C75-6DE5C94EA2A8}"/>
              </a:ext>
            </a:extLst>
          </p:cNvPr>
          <p:cNvPicPr>
            <a:picLocks noChangeAspect="1"/>
          </p:cNvPicPr>
          <p:nvPr/>
        </p:nvPicPr>
        <p:blipFill>
          <a:blip r:embed="rId2"/>
          <a:stretch>
            <a:fillRect/>
          </a:stretch>
        </p:blipFill>
        <p:spPr>
          <a:xfrm>
            <a:off x="1143000" y="15381514"/>
            <a:ext cx="8686800" cy="4996543"/>
          </a:xfrm>
          <a:prstGeom prst="rect">
            <a:avLst/>
          </a:prstGeom>
        </p:spPr>
      </p:pic>
      <p:pic>
        <p:nvPicPr>
          <p:cNvPr id="26" name="Picture 25">
            <a:extLst>
              <a:ext uri="{FF2B5EF4-FFF2-40B4-BE49-F238E27FC236}">
                <a16:creationId xmlns:a16="http://schemas.microsoft.com/office/drawing/2014/main" id="{737F590B-F226-34CD-537F-0A317D8EC034}"/>
              </a:ext>
            </a:extLst>
          </p:cNvPr>
          <p:cNvPicPr>
            <a:picLocks noChangeAspect="1"/>
          </p:cNvPicPr>
          <p:nvPr/>
        </p:nvPicPr>
        <p:blipFill>
          <a:blip r:embed="rId3"/>
          <a:srcRect l="12187" t="42001" r="8120" b="3277"/>
          <a:stretch>
            <a:fillRect/>
          </a:stretch>
        </p:blipFill>
        <p:spPr>
          <a:xfrm>
            <a:off x="1599917" y="26159110"/>
            <a:ext cx="7772966" cy="4003040"/>
          </a:xfrm>
          <a:prstGeom prst="rect">
            <a:avLst/>
          </a:prstGeom>
        </p:spPr>
      </p:pic>
      <p:pic>
        <p:nvPicPr>
          <p:cNvPr id="20" name="Picture 19">
            <a:extLst>
              <a:ext uri="{FF2B5EF4-FFF2-40B4-BE49-F238E27FC236}">
                <a16:creationId xmlns:a16="http://schemas.microsoft.com/office/drawing/2014/main" id="{D02082D7-6884-B3FC-C14D-3A8A3FEEF1C1}"/>
              </a:ext>
            </a:extLst>
          </p:cNvPr>
          <p:cNvPicPr>
            <a:picLocks noChangeAspect="1"/>
          </p:cNvPicPr>
          <p:nvPr/>
        </p:nvPicPr>
        <p:blipFill>
          <a:blip r:embed="rId4"/>
          <a:srcRect t="16673" r="8829"/>
          <a:stretch>
            <a:fillRect/>
          </a:stretch>
        </p:blipFill>
        <p:spPr>
          <a:xfrm>
            <a:off x="22975268" y="21325128"/>
            <a:ext cx="7112846" cy="3973272"/>
          </a:xfrm>
          <a:prstGeom prst="rect">
            <a:avLst/>
          </a:prstGeom>
        </p:spPr>
      </p:pic>
      <p:pic>
        <p:nvPicPr>
          <p:cNvPr id="22" name="Picture 21">
            <a:extLst>
              <a:ext uri="{FF2B5EF4-FFF2-40B4-BE49-F238E27FC236}">
                <a16:creationId xmlns:a16="http://schemas.microsoft.com/office/drawing/2014/main" id="{EAECBA0C-73B9-9F43-92D3-3314A669BBC9}"/>
              </a:ext>
            </a:extLst>
          </p:cNvPr>
          <p:cNvPicPr>
            <a:picLocks noChangeAspect="1"/>
          </p:cNvPicPr>
          <p:nvPr/>
        </p:nvPicPr>
        <p:blipFill>
          <a:blip r:embed="rId5"/>
          <a:srcRect l="3861" t="48281" r="2078" b="4554"/>
          <a:stretch>
            <a:fillRect/>
          </a:stretch>
        </p:blipFill>
        <p:spPr>
          <a:xfrm>
            <a:off x="11471552" y="22606570"/>
            <a:ext cx="9809154" cy="3514131"/>
          </a:xfrm>
          <a:prstGeom prst="rect">
            <a:avLst/>
          </a:prstGeom>
        </p:spPr>
      </p:pic>
      <p:pic>
        <p:nvPicPr>
          <p:cNvPr id="25" name="Picture 24">
            <a:extLst>
              <a:ext uri="{FF2B5EF4-FFF2-40B4-BE49-F238E27FC236}">
                <a16:creationId xmlns:a16="http://schemas.microsoft.com/office/drawing/2014/main" id="{95EFAEA4-5B7E-B216-1394-C951E3A3BC13}"/>
              </a:ext>
            </a:extLst>
          </p:cNvPr>
          <p:cNvPicPr>
            <a:picLocks noChangeAspect="1"/>
          </p:cNvPicPr>
          <p:nvPr/>
        </p:nvPicPr>
        <p:blipFill>
          <a:blip r:embed="rId6"/>
          <a:srcRect t="14001" r="499"/>
          <a:stretch>
            <a:fillRect/>
          </a:stretch>
        </p:blipFill>
        <p:spPr>
          <a:xfrm>
            <a:off x="33619483" y="11043384"/>
            <a:ext cx="9812043" cy="3276470"/>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A34C-8E87-B924-9817-F4F02834F0F0}"/>
              </a:ext>
            </a:extLst>
          </p:cNvPr>
          <p:cNvSpPr>
            <a:spLocks noGrp="1"/>
          </p:cNvSpPr>
          <p:nvPr>
            <p:ph type="title"/>
          </p:nvPr>
        </p:nvSpPr>
        <p:spPr>
          <a:xfrm>
            <a:off x="5133703" y="348342"/>
            <a:ext cx="33623794" cy="5208819"/>
          </a:xfrm>
        </p:spPr>
        <p:txBody>
          <a:bodyPr/>
          <a:lstStyle/>
          <a:p>
            <a:pPr algn="ctr"/>
            <a:r>
              <a:rPr lang="pt-PT" dirty="0">
                <a:latin typeface="Arial" panose="020B0604020202020204" pitchFamily="34" charset="0"/>
                <a:cs typeface="Arial" panose="020B0604020202020204" pitchFamily="34" charset="0"/>
              </a:rPr>
              <a:t>References: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043D19-8B0A-D1AB-EE79-12654FFF87FC}"/>
              </a:ext>
            </a:extLst>
          </p:cNvPr>
          <p:cNvSpPr>
            <a:spLocks noGrp="1"/>
          </p:cNvSpPr>
          <p:nvPr>
            <p:ph idx="1"/>
          </p:nvPr>
        </p:nvSpPr>
        <p:spPr>
          <a:xfrm>
            <a:off x="163286" y="5453743"/>
            <a:ext cx="43564628" cy="27116315"/>
          </a:xfrm>
        </p:spPr>
        <p:txBody>
          <a:bodyPr>
            <a:noAutofit/>
          </a:bodyPr>
          <a:lstStyle/>
          <a:p>
            <a:pPr marL="0" indent="0" algn="just">
              <a:buNone/>
            </a:pPr>
            <a:r>
              <a:rPr lang="en-GB" sz="5400" dirty="0">
                <a:latin typeface="Arial" panose="020B0604020202020204" pitchFamily="34" charset="0"/>
                <a:cs typeface="Arial" panose="020B0604020202020204" pitchFamily="34" charset="0"/>
              </a:rPr>
              <a:t>Beat (2024) </a:t>
            </a:r>
            <a:r>
              <a:rPr lang="en-GB" sz="5400" i="1" dirty="0">
                <a:latin typeface="Arial" panose="020B0604020202020204" pitchFamily="34" charset="0"/>
                <a:cs typeface="Arial" panose="020B0604020202020204" pitchFamily="34" charset="0"/>
              </a:rPr>
              <a:t>Eating disorders statistics and research</a:t>
            </a:r>
            <a:r>
              <a:rPr lang="en-GB" sz="5400" dirty="0">
                <a:latin typeface="Arial" panose="020B0604020202020204" pitchFamily="34" charset="0"/>
                <a:cs typeface="Arial" panose="020B0604020202020204" pitchFamily="34" charset="0"/>
              </a:rPr>
              <a:t>. Available at: </a:t>
            </a:r>
            <a:r>
              <a:rPr lang="en-GB" sz="5400" dirty="0">
                <a:latin typeface="Arial" panose="020B0604020202020204" pitchFamily="34" charset="0"/>
                <a:cs typeface="Arial" panose="020B0604020202020204" pitchFamily="34" charset="0"/>
                <a:hlinkClick r:id="rId3"/>
              </a:rPr>
              <a:t>https://www.beateatingdisorders.org.uk</a:t>
            </a:r>
            <a:r>
              <a:rPr lang="en-GB" sz="5400" dirty="0">
                <a:latin typeface="Arial" panose="020B0604020202020204" pitchFamily="34" charset="0"/>
                <a:cs typeface="Arial" panose="020B0604020202020204" pitchFamily="34" charset="0"/>
              </a:rPr>
              <a:t>  (Accessed: 6 July 2026).</a:t>
            </a:r>
          </a:p>
          <a:p>
            <a:pPr marL="0" indent="0" algn="just">
              <a:buNone/>
            </a:pPr>
            <a:r>
              <a:rPr lang="en-GB" sz="5400" dirty="0">
                <a:latin typeface="Arial" panose="020B0604020202020204" pitchFamily="34" charset="0"/>
                <a:cs typeface="Arial" panose="020B0604020202020204" pitchFamily="34" charset="0"/>
              </a:rPr>
              <a:t>Fairburn, C.G. (2008) </a:t>
            </a:r>
            <a:r>
              <a:rPr lang="en-GB" sz="5400" i="1" dirty="0">
                <a:latin typeface="Arial" panose="020B0604020202020204" pitchFamily="34" charset="0"/>
                <a:cs typeface="Arial" panose="020B0604020202020204" pitchFamily="34" charset="0"/>
              </a:rPr>
              <a:t>Cognitive behaviour therapy and eating disorders. </a:t>
            </a:r>
            <a:r>
              <a:rPr lang="en-GB" sz="5400" dirty="0">
                <a:latin typeface="Arial" panose="020B0604020202020204" pitchFamily="34" charset="0"/>
                <a:cs typeface="Arial" panose="020B0604020202020204" pitchFamily="34" charset="0"/>
              </a:rPr>
              <a:t>New York: Guilford Press.</a:t>
            </a:r>
          </a:p>
          <a:p>
            <a:pPr marL="0" indent="0" algn="just">
              <a:buNone/>
            </a:pPr>
            <a:r>
              <a:rPr lang="en-GB" sz="5400" dirty="0">
                <a:latin typeface="Arial" panose="020B0604020202020204" pitchFamily="34" charset="0"/>
                <a:cs typeface="Arial" panose="020B0604020202020204" pitchFamily="34" charset="0"/>
              </a:rPr>
              <a:t>Hay, P., Girosi, F. and Mond, J. (2014) ‘Prevalence and sociodemographic correlates of DSM-5 eating disorders in the Australian population’, </a:t>
            </a:r>
            <a:r>
              <a:rPr lang="en-GB" sz="5400" i="1" dirty="0">
                <a:latin typeface="Arial" panose="020B0604020202020204" pitchFamily="34" charset="0"/>
                <a:cs typeface="Arial" panose="020B0604020202020204" pitchFamily="34" charset="0"/>
              </a:rPr>
              <a:t>Journal of Eating Disorders, </a:t>
            </a:r>
            <a:r>
              <a:rPr lang="en-GB" sz="5400" dirty="0">
                <a:latin typeface="Arial" panose="020B0604020202020204" pitchFamily="34" charset="0"/>
                <a:cs typeface="Arial" panose="020B0604020202020204" pitchFamily="34" charset="0"/>
              </a:rPr>
              <a:t>2(19). Available at: </a:t>
            </a:r>
            <a:r>
              <a:rPr lang="en-GB" sz="5400" dirty="0">
                <a:latin typeface="Arial" panose="020B0604020202020204" pitchFamily="34" charset="0"/>
                <a:cs typeface="Arial" panose="020B0604020202020204" pitchFamily="34" charset="0"/>
                <a:hlinkClick r:id="rId4"/>
              </a:rPr>
              <a:t>https://doi.org/10.1186/s40337-014-0019-z</a:t>
            </a:r>
            <a:r>
              <a:rPr lang="en-GB" sz="5400" dirty="0">
                <a:latin typeface="Arial" panose="020B0604020202020204" pitchFamily="34" charset="0"/>
                <a:cs typeface="Arial" panose="020B0604020202020204" pitchFamily="34" charset="0"/>
              </a:rPr>
              <a:t>  (Accessed: 10 July 2026).</a:t>
            </a:r>
          </a:p>
          <a:p>
            <a:pPr marL="0" indent="0" algn="just">
              <a:buNone/>
            </a:pPr>
            <a:r>
              <a:rPr lang="en-GB" sz="5400" dirty="0">
                <a:latin typeface="Arial" panose="020B0604020202020204" pitchFamily="34" charset="0"/>
                <a:cs typeface="Arial" panose="020B0604020202020204" pitchFamily="34" charset="0"/>
              </a:rPr>
              <a:t>National Institute for Health and Care Excellence (NICE) (2020) </a:t>
            </a:r>
            <a:r>
              <a:rPr lang="en-GB" sz="5400" i="1" dirty="0">
                <a:latin typeface="Arial" panose="020B0604020202020204" pitchFamily="34" charset="0"/>
                <a:cs typeface="Arial" panose="020B0604020202020204" pitchFamily="34" charset="0"/>
              </a:rPr>
              <a:t>Eating disorders: Recognition and treatment (NG69). </a:t>
            </a:r>
            <a:r>
              <a:rPr lang="en-GB" sz="5400" dirty="0">
                <a:latin typeface="Arial" panose="020B0604020202020204" pitchFamily="34" charset="0"/>
                <a:cs typeface="Arial" panose="020B0604020202020204" pitchFamily="34" charset="0"/>
              </a:rPr>
              <a:t>Available at: </a:t>
            </a:r>
            <a:r>
              <a:rPr lang="en-GB" sz="5400" dirty="0">
                <a:latin typeface="Arial" panose="020B0604020202020204" pitchFamily="34" charset="0"/>
                <a:cs typeface="Arial" panose="020B0604020202020204" pitchFamily="34" charset="0"/>
                <a:hlinkClick r:id="rId5"/>
              </a:rPr>
              <a:t>https://www.nice.org.uk/guidance/ng69</a:t>
            </a:r>
            <a:r>
              <a:rPr lang="en-GB" sz="5400" dirty="0">
                <a:latin typeface="Arial" panose="020B0604020202020204" pitchFamily="34" charset="0"/>
                <a:cs typeface="Arial" panose="020B0604020202020204" pitchFamily="34" charset="0"/>
              </a:rPr>
              <a:t>  (Accessed: 14 July 2026).</a:t>
            </a:r>
          </a:p>
          <a:p>
            <a:pPr marL="0" indent="0" algn="just">
              <a:buNone/>
            </a:pPr>
            <a:r>
              <a:rPr lang="en-GB" sz="5400" dirty="0">
                <a:latin typeface="Arial" panose="020B0604020202020204" pitchFamily="34" charset="0"/>
                <a:cs typeface="Arial" panose="020B0604020202020204" pitchFamily="34" charset="0"/>
              </a:rPr>
              <a:t>Russell, G.F.M. (1979) ‘Bulimia nervosa: An ominous variant of anorexia nervosa</a:t>
            </a:r>
            <a:r>
              <a:rPr lang="en-GB" sz="5400" i="1" dirty="0">
                <a:latin typeface="Arial" panose="020B0604020202020204" pitchFamily="34" charset="0"/>
                <a:cs typeface="Arial" panose="020B0604020202020204" pitchFamily="34" charset="0"/>
              </a:rPr>
              <a:t>’, Psychological Medicine</a:t>
            </a:r>
            <a:r>
              <a:rPr lang="en-GB" sz="5400" dirty="0">
                <a:latin typeface="Arial" panose="020B0604020202020204" pitchFamily="34" charset="0"/>
                <a:cs typeface="Arial" panose="020B0604020202020204" pitchFamily="34" charset="0"/>
              </a:rPr>
              <a:t>, 9(3), pp. 429–448. Available at: </a:t>
            </a:r>
            <a:r>
              <a:rPr lang="en-GB" sz="5400" dirty="0">
                <a:latin typeface="Arial" panose="020B0604020202020204" pitchFamily="34" charset="0"/>
                <a:cs typeface="Arial" panose="020B0604020202020204" pitchFamily="34" charset="0"/>
                <a:hlinkClick r:id="rId6"/>
              </a:rPr>
              <a:t>https://doi.org/10.1017/S0033291700031974</a:t>
            </a:r>
            <a:r>
              <a:rPr lang="en-GB" sz="5400" dirty="0">
                <a:latin typeface="Arial" panose="020B0604020202020204" pitchFamily="34" charset="0"/>
                <a:cs typeface="Arial" panose="020B0604020202020204" pitchFamily="34" charset="0"/>
              </a:rPr>
              <a:t>  (Accessed: 15 July 2026).</a:t>
            </a:r>
          </a:p>
          <a:p>
            <a:pPr marL="0" indent="0" algn="just">
              <a:buNone/>
            </a:pPr>
            <a:r>
              <a:rPr lang="en-GB" sz="5400" dirty="0">
                <a:latin typeface="Arial" panose="020B0604020202020204" pitchFamily="34" charset="0"/>
                <a:cs typeface="Arial" panose="020B0604020202020204" pitchFamily="34" charset="0"/>
              </a:rPr>
              <a:t>Stice, E. (2016) ‘Interactive and mediational etiologic models of eating disorder onset</a:t>
            </a:r>
            <a:r>
              <a:rPr lang="en-GB" sz="5400" i="1" dirty="0">
                <a:latin typeface="Arial" panose="020B0604020202020204" pitchFamily="34" charset="0"/>
                <a:cs typeface="Arial" panose="020B0604020202020204" pitchFamily="34" charset="0"/>
              </a:rPr>
              <a:t>’, Annual Review of Clinical Psychology,</a:t>
            </a:r>
            <a:r>
              <a:rPr lang="en-GB" sz="5400" dirty="0">
                <a:latin typeface="Arial" panose="020B0604020202020204" pitchFamily="34" charset="0"/>
                <a:cs typeface="Arial" panose="020B0604020202020204" pitchFamily="34" charset="0"/>
              </a:rPr>
              <a:t> 12, pp. 359–381.</a:t>
            </a:r>
          </a:p>
          <a:p>
            <a:pPr marL="0" indent="0" algn="just">
              <a:buNone/>
            </a:pPr>
            <a:r>
              <a:rPr lang="en-GB" sz="5400" dirty="0">
                <a:latin typeface="Arial" panose="020B0604020202020204" pitchFamily="34" charset="0"/>
                <a:cs typeface="Arial" panose="020B0604020202020204" pitchFamily="34" charset="0"/>
              </a:rPr>
              <a:t>Treasure, J., Duarte, T.A. and Schmidt, U. (2020) ‘Eating disorders’, </a:t>
            </a:r>
            <a:r>
              <a:rPr lang="en-GB" sz="5400" i="1" dirty="0">
                <a:latin typeface="Arial" panose="020B0604020202020204" pitchFamily="34" charset="0"/>
                <a:cs typeface="Arial" panose="020B0604020202020204" pitchFamily="34" charset="0"/>
              </a:rPr>
              <a:t>The Lancet</a:t>
            </a:r>
            <a:r>
              <a:rPr lang="en-GB" sz="5400" dirty="0">
                <a:latin typeface="Arial" panose="020B0604020202020204" pitchFamily="34" charset="0"/>
                <a:cs typeface="Arial" panose="020B0604020202020204" pitchFamily="34" charset="0"/>
              </a:rPr>
              <a:t>, 395(10227), pp. 899–911. Available at: </a:t>
            </a:r>
            <a:r>
              <a:rPr lang="en-GB" sz="5400" dirty="0">
                <a:latin typeface="Arial" panose="020B0604020202020204" pitchFamily="34" charset="0"/>
                <a:cs typeface="Arial" panose="020B0604020202020204" pitchFamily="34" charset="0"/>
                <a:hlinkClick r:id="rId7"/>
              </a:rPr>
              <a:t>https://doi.org/10.1016/S0140-6736(20)30059-3</a:t>
            </a:r>
            <a:r>
              <a:rPr lang="en-GB" sz="5400" dirty="0">
                <a:latin typeface="Arial" panose="020B0604020202020204" pitchFamily="34" charset="0"/>
                <a:cs typeface="Arial" panose="020B0604020202020204" pitchFamily="34" charset="0"/>
              </a:rPr>
              <a:t>  (Accessed: 18 July 2026).</a:t>
            </a:r>
          </a:p>
          <a:p>
            <a:pPr marL="0" indent="0" algn="just">
              <a:buNone/>
            </a:pPr>
            <a:r>
              <a:rPr lang="en-GB" sz="5400" dirty="0">
                <a:latin typeface="Arial" panose="020B0604020202020204" pitchFamily="34" charset="0"/>
                <a:cs typeface="Arial" panose="020B0604020202020204" pitchFamily="34" charset="0"/>
              </a:rPr>
              <a:t>Westwood, H. and Tchanturia, K. (2017) ‘Male eating disorders: Moving beyond stereotypes’, </a:t>
            </a:r>
            <a:r>
              <a:rPr lang="en-GB" sz="5400" i="1" dirty="0">
                <a:latin typeface="Arial" panose="020B0604020202020204" pitchFamily="34" charset="0"/>
                <a:cs typeface="Arial" panose="020B0604020202020204" pitchFamily="34" charset="0"/>
              </a:rPr>
              <a:t>Advances in Eating Disorders</a:t>
            </a:r>
            <a:r>
              <a:rPr lang="en-GB" sz="5400" dirty="0">
                <a:latin typeface="Arial" panose="020B0604020202020204" pitchFamily="34" charset="0"/>
                <a:cs typeface="Arial" panose="020B0604020202020204" pitchFamily="34" charset="0"/>
              </a:rPr>
              <a:t>, 5(2), pp. 107–113.</a:t>
            </a:r>
          </a:p>
          <a:p>
            <a:pPr marL="0" indent="0" algn="just">
              <a:buNone/>
            </a:pPr>
            <a:r>
              <a:rPr lang="en-GB" sz="5400" dirty="0">
                <a:latin typeface="Arial" panose="020B0604020202020204" pitchFamily="34" charset="0"/>
                <a:cs typeface="Arial" panose="020B0604020202020204" pitchFamily="34" charset="0"/>
              </a:rPr>
              <a:t>World Health Organisation (2022) International classification of diseases 11th revision (ICD-11): </a:t>
            </a:r>
            <a:r>
              <a:rPr lang="en-GB" sz="5400" i="1" dirty="0">
                <a:latin typeface="Arial" panose="020B0604020202020204" pitchFamily="34" charset="0"/>
                <a:cs typeface="Arial" panose="020B0604020202020204" pitchFamily="34" charset="0"/>
              </a:rPr>
              <a:t>Clinical descriptions and diagnostic guidelines.</a:t>
            </a:r>
            <a:r>
              <a:rPr lang="en-GB" sz="5400" dirty="0">
                <a:latin typeface="Arial" panose="020B0604020202020204" pitchFamily="34" charset="0"/>
                <a:cs typeface="Arial" panose="020B0604020202020204" pitchFamily="34" charset="0"/>
              </a:rPr>
              <a:t> Geneva: World Health Organisation. Available at: </a:t>
            </a:r>
            <a:r>
              <a:rPr lang="en-GB" sz="5400" dirty="0">
                <a:latin typeface="Arial" panose="020B0604020202020204" pitchFamily="34" charset="0"/>
                <a:cs typeface="Arial" panose="020B0604020202020204" pitchFamily="34" charset="0"/>
                <a:hlinkClick r:id="rId8"/>
              </a:rPr>
              <a:t>https://icd.who.int/</a:t>
            </a:r>
            <a:r>
              <a:rPr lang="en-GB" sz="5400" dirty="0">
                <a:latin typeface="Arial" panose="020B0604020202020204" pitchFamily="34" charset="0"/>
                <a:cs typeface="Arial" panose="020B0604020202020204" pitchFamily="34" charset="0"/>
              </a:rPr>
              <a:t>  (Accessed: 21 July 2026</a:t>
            </a:r>
          </a:p>
          <a:p>
            <a:pPr marL="0" indent="0" algn="just">
              <a:buNone/>
            </a:pPr>
            <a:r>
              <a:rPr lang="en-GB" sz="5400" dirty="0">
                <a:latin typeface="Arial" panose="020B0604020202020204" pitchFamily="34" charset="0"/>
                <a:cs typeface="Arial" panose="020B0604020202020204" pitchFamily="34" charset="0"/>
              </a:rPr>
              <a:t>National Health Service (NHS) (2024) </a:t>
            </a:r>
            <a:r>
              <a:rPr lang="en-GB" sz="5400" i="1" dirty="0">
                <a:latin typeface="Arial" panose="020B0604020202020204" pitchFamily="34" charset="0"/>
                <a:cs typeface="Arial" panose="020B0604020202020204" pitchFamily="34" charset="0"/>
              </a:rPr>
              <a:t>Bulimia</a:t>
            </a:r>
            <a:r>
              <a:rPr lang="en-GB" sz="5400" dirty="0">
                <a:latin typeface="Arial" panose="020B0604020202020204" pitchFamily="34" charset="0"/>
                <a:cs typeface="Arial" panose="020B0604020202020204" pitchFamily="34" charset="0"/>
              </a:rPr>
              <a:t>. Available at: </a:t>
            </a:r>
            <a:r>
              <a:rPr lang="en-GB" sz="5400" dirty="0">
                <a:latin typeface="Arial" panose="020B0604020202020204" pitchFamily="34" charset="0"/>
                <a:cs typeface="Arial" panose="020B0604020202020204" pitchFamily="34" charset="0"/>
                <a:hlinkClick r:id="rId9"/>
              </a:rPr>
              <a:t>https://www.nhs.uk/mental-health/conditions/bulimia/</a:t>
            </a:r>
            <a:r>
              <a:rPr lang="en-GB" sz="5400" dirty="0">
                <a:latin typeface="Arial" panose="020B0604020202020204" pitchFamily="34" charset="0"/>
                <a:cs typeface="Arial" panose="020B0604020202020204" pitchFamily="34" charset="0"/>
              </a:rPr>
              <a:t>  (Accessed: 24 July 2026</a:t>
            </a:r>
          </a:p>
          <a:p>
            <a:pPr marL="0" indent="0">
              <a:buNone/>
            </a:pPr>
            <a:endParaRPr lang="en-GB" sz="40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5628262"/>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47619</TotalTime>
  <Words>828</Words>
  <Application>Microsoft Office PowerPoint</Application>
  <PresentationFormat>Custom</PresentationFormat>
  <Paragraphs>110</Paragraphs>
  <Slides>3</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Arial</vt:lpstr>
      <vt:lpstr>Arial Black</vt:lpstr>
      <vt:lpstr>Calibri</vt:lpstr>
      <vt:lpstr>Times New Roman</vt:lpstr>
      <vt:lpstr>Trebuchet MS</vt:lpstr>
      <vt:lpstr>Tw Cen MT</vt:lpstr>
      <vt:lpstr>Wingdings</vt:lpstr>
      <vt:lpstr>36x48-Template-V2b</vt:lpstr>
      <vt:lpstr>Without Quick Guides</vt:lpstr>
      <vt:lpstr>Classic 3 Columns</vt:lpstr>
      <vt:lpstr>Trifold - Wide Center</vt:lpstr>
      <vt:lpstr>Droplet</vt:lpstr>
      <vt:lpstr>  Student name: Edmilza Veloso Student number: 2028154  Lecturer name: Bianca Sanfilippo     </vt:lpstr>
      <vt:lpstr>PowerPoint Presentation</vt:lpstr>
      <vt:lpstr>References: </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Edmilza Gomes Da Silva Veloso (2028154)</cp:lastModifiedBy>
  <cp:revision>103</cp:revision>
  <cp:lastPrinted>2015-06-29T17:31:11Z</cp:lastPrinted>
  <dcterms:created xsi:type="dcterms:W3CDTF">2012-02-03T19:11:35Z</dcterms:created>
  <dcterms:modified xsi:type="dcterms:W3CDTF">2026-07-30T11:17:37Z</dcterms:modified>
</cp:coreProperties>
</file>