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diagrams/data21.xml" ContentType="application/vnd.openxmlformats-officedocument.drawingml.diagramData+xml"/>
  <Override PartName="/ppt/diagrams/layout21.xml" ContentType="application/vnd.openxmlformats-officedocument.drawingml.diagramLayout+xml"/>
  <Override PartName="/ppt/diagrams/quickStyle21.xml" ContentType="application/vnd.openxmlformats-officedocument.drawingml.diagramStyle+xml"/>
  <Override PartName="/ppt/diagrams/colors21.xml" ContentType="application/vnd.openxmlformats-officedocument.drawingml.diagramColors+xml"/>
  <Override PartName="/ppt/diagrams/drawing21.xml" ContentType="application/vnd.ms-office.drawingml.diagramDrawing+xml"/>
  <Override PartName="/ppt/diagrams/data22.xml" ContentType="application/vnd.openxmlformats-officedocument.drawingml.diagramData+xml"/>
  <Override PartName="/ppt/diagrams/layout22.xml" ContentType="application/vnd.openxmlformats-officedocument.drawingml.diagramLayout+xml"/>
  <Override PartName="/ppt/diagrams/quickStyle22.xml" ContentType="application/vnd.openxmlformats-officedocument.drawingml.diagramStyle+xml"/>
  <Override PartName="/ppt/diagrams/colors22.xml" ContentType="application/vnd.openxmlformats-officedocument.drawingml.diagramColors+xml"/>
  <Override PartName="/ppt/diagrams/drawing22.xml" ContentType="application/vnd.ms-office.drawingml.diagramDrawing+xml"/>
  <Override PartName="/ppt/diagrams/data23.xml" ContentType="application/vnd.openxmlformats-officedocument.drawingml.diagramData+xml"/>
  <Override PartName="/ppt/diagrams/layout23.xml" ContentType="application/vnd.openxmlformats-officedocument.drawingml.diagramLayout+xml"/>
  <Override PartName="/ppt/diagrams/quickStyle23.xml" ContentType="application/vnd.openxmlformats-officedocument.drawingml.diagramStyle+xml"/>
  <Override PartName="/ppt/diagrams/colors23.xml" ContentType="application/vnd.openxmlformats-officedocument.drawingml.diagramColors+xml"/>
  <Override PartName="/ppt/diagrams/drawing23.xml" ContentType="application/vnd.ms-office.drawingml.diagramDrawing+xml"/>
  <Override PartName="/ppt/diagrams/data24.xml" ContentType="application/vnd.openxmlformats-officedocument.drawingml.diagramData+xml"/>
  <Override PartName="/ppt/diagrams/layout24.xml" ContentType="application/vnd.openxmlformats-officedocument.drawingml.diagramLayout+xml"/>
  <Override PartName="/ppt/diagrams/quickStyle24.xml" ContentType="application/vnd.openxmlformats-officedocument.drawingml.diagramStyle+xml"/>
  <Override PartName="/ppt/diagrams/colors24.xml" ContentType="application/vnd.openxmlformats-officedocument.drawingml.diagramColors+xml"/>
  <Override PartName="/ppt/diagrams/drawing24.xml" ContentType="application/vnd.ms-office.drawingml.diagramDrawing+xml"/>
  <Override PartName="/ppt/diagrams/data25.xml" ContentType="application/vnd.openxmlformats-officedocument.drawingml.diagramData+xml"/>
  <Override PartName="/ppt/diagrams/layout25.xml" ContentType="application/vnd.openxmlformats-officedocument.drawingml.diagramLayout+xml"/>
  <Override PartName="/ppt/diagrams/quickStyle25.xml" ContentType="application/vnd.openxmlformats-officedocument.drawingml.diagramStyle+xml"/>
  <Override PartName="/ppt/diagrams/colors25.xml" ContentType="application/vnd.openxmlformats-officedocument.drawingml.diagramColors+xml"/>
  <Override PartName="/ppt/diagrams/drawing25.xml" ContentType="application/vnd.ms-office.drawingml.diagramDrawing+xml"/>
  <Override PartName="/ppt/diagrams/data26.xml" ContentType="application/vnd.openxmlformats-officedocument.drawingml.diagramData+xml"/>
  <Override PartName="/ppt/diagrams/layout26.xml" ContentType="application/vnd.openxmlformats-officedocument.drawingml.diagramLayout+xml"/>
  <Override PartName="/ppt/diagrams/quickStyle26.xml" ContentType="application/vnd.openxmlformats-officedocument.drawingml.diagramStyle+xml"/>
  <Override PartName="/ppt/diagrams/colors26.xml" ContentType="application/vnd.openxmlformats-officedocument.drawingml.diagramColors+xml"/>
  <Override PartName="/ppt/diagrams/drawing26.xml" ContentType="application/vnd.ms-office.drawingml.diagramDrawing+xml"/>
  <Override PartName="/ppt/diagrams/data27.xml" ContentType="application/vnd.openxmlformats-officedocument.drawingml.diagramData+xml"/>
  <Override PartName="/ppt/diagrams/layout27.xml" ContentType="application/vnd.openxmlformats-officedocument.drawingml.diagramLayout+xml"/>
  <Override PartName="/ppt/diagrams/quickStyle27.xml" ContentType="application/vnd.openxmlformats-officedocument.drawingml.diagramStyle+xml"/>
  <Override PartName="/ppt/diagrams/colors27.xml" ContentType="application/vnd.openxmlformats-officedocument.drawingml.diagramColors+xml"/>
  <Override PartName="/ppt/diagrams/drawing27.xml" ContentType="application/vnd.ms-office.drawingml.diagramDrawing+xml"/>
  <Override PartName="/ppt/diagrams/data28.xml" ContentType="application/vnd.openxmlformats-officedocument.drawingml.diagramData+xml"/>
  <Override PartName="/ppt/diagrams/layout28.xml" ContentType="application/vnd.openxmlformats-officedocument.drawingml.diagramLayout+xml"/>
  <Override PartName="/ppt/diagrams/quickStyle28.xml" ContentType="application/vnd.openxmlformats-officedocument.drawingml.diagramStyle+xml"/>
  <Override PartName="/ppt/diagrams/colors28.xml" ContentType="application/vnd.openxmlformats-officedocument.drawingml.diagramColors+xml"/>
  <Override PartName="/ppt/diagrams/drawing28.xml" ContentType="application/vnd.ms-office.drawingml.diagramDrawing+xml"/>
  <Override PartName="/ppt/diagrams/data29.xml" ContentType="application/vnd.openxmlformats-officedocument.drawingml.diagramData+xml"/>
  <Override PartName="/ppt/diagrams/layout29.xml" ContentType="application/vnd.openxmlformats-officedocument.drawingml.diagramLayout+xml"/>
  <Override PartName="/ppt/diagrams/quickStyle29.xml" ContentType="application/vnd.openxmlformats-officedocument.drawingml.diagramStyle+xml"/>
  <Override PartName="/ppt/diagrams/colors29.xml" ContentType="application/vnd.openxmlformats-officedocument.drawingml.diagramColors+xml"/>
  <Override PartName="/ppt/diagrams/drawing29.xml" ContentType="application/vnd.ms-office.drawingml.diagramDrawing+xml"/>
  <Override PartName="/ppt/diagrams/data30.xml" ContentType="application/vnd.openxmlformats-officedocument.drawingml.diagramData+xml"/>
  <Override PartName="/ppt/diagrams/layout30.xml" ContentType="application/vnd.openxmlformats-officedocument.drawingml.diagramLayout+xml"/>
  <Override PartName="/ppt/diagrams/quickStyle30.xml" ContentType="application/vnd.openxmlformats-officedocument.drawingml.diagramStyle+xml"/>
  <Override PartName="/ppt/diagrams/colors30.xml" ContentType="application/vnd.openxmlformats-officedocument.drawingml.diagramColors+xml"/>
  <Override PartName="/ppt/diagrams/drawing30.xml" ContentType="application/vnd.ms-office.drawingml.diagramDrawing+xml"/>
  <Override PartName="/ppt/diagrams/data31.xml" ContentType="application/vnd.openxmlformats-officedocument.drawingml.diagramData+xml"/>
  <Override PartName="/ppt/diagrams/layout31.xml" ContentType="application/vnd.openxmlformats-officedocument.drawingml.diagramLayout+xml"/>
  <Override PartName="/ppt/diagrams/quickStyle31.xml" ContentType="application/vnd.openxmlformats-officedocument.drawingml.diagramStyle+xml"/>
  <Override PartName="/ppt/diagrams/colors31.xml" ContentType="application/vnd.openxmlformats-officedocument.drawingml.diagramColors+xml"/>
  <Override PartName="/ppt/diagrams/drawing3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1" r:id="rId1"/>
  </p:sldMasterIdLst>
  <p:sldIdLst>
    <p:sldId id="256" r:id="rId2"/>
    <p:sldId id="257" r:id="rId3"/>
    <p:sldId id="258" r:id="rId4"/>
    <p:sldId id="259" r:id="rId5"/>
    <p:sldId id="260" r:id="rId6"/>
    <p:sldId id="261" r:id="rId7"/>
    <p:sldId id="262" r:id="rId8"/>
    <p:sldId id="273" r:id="rId9"/>
    <p:sldId id="267" r:id="rId10"/>
    <p:sldId id="263" r:id="rId11"/>
    <p:sldId id="264" r:id="rId12"/>
    <p:sldId id="274" r:id="rId13"/>
    <p:sldId id="265" r:id="rId14"/>
    <p:sldId id="266" r:id="rId15"/>
    <p:sldId id="268" r:id="rId16"/>
    <p:sldId id="269" r:id="rId17"/>
    <p:sldId id="270" r:id="rId18"/>
    <p:sldId id="271" r:id="rId19"/>
    <p:sldId id="272" r:id="rId20"/>
    <p:sldId id="275" r:id="rId21"/>
    <p:sldId id="304" r:id="rId22"/>
    <p:sldId id="305" r:id="rId23"/>
    <p:sldId id="306" r:id="rId24"/>
    <p:sldId id="276" r:id="rId25"/>
    <p:sldId id="307" r:id="rId26"/>
    <p:sldId id="308" r:id="rId27"/>
    <p:sldId id="332" r:id="rId28"/>
    <p:sldId id="316" r:id="rId29"/>
    <p:sldId id="317" r:id="rId30"/>
    <p:sldId id="281" r:id="rId31"/>
    <p:sldId id="318" r:id="rId32"/>
    <p:sldId id="319" r:id="rId33"/>
    <p:sldId id="320" r:id="rId34"/>
    <p:sldId id="321" r:id="rId35"/>
    <p:sldId id="322" r:id="rId36"/>
    <p:sldId id="323" r:id="rId37"/>
    <p:sldId id="324" r:id="rId38"/>
    <p:sldId id="325" r:id="rId39"/>
    <p:sldId id="326" r:id="rId40"/>
    <p:sldId id="277" r:id="rId41"/>
    <p:sldId id="327" r:id="rId42"/>
    <p:sldId id="279" r:id="rId43"/>
    <p:sldId id="280" r:id="rId44"/>
    <p:sldId id="282" r:id="rId45"/>
    <p:sldId id="283" r:id="rId46"/>
    <p:sldId id="284" r:id="rId47"/>
    <p:sldId id="328" r:id="rId48"/>
    <p:sldId id="285" r:id="rId49"/>
    <p:sldId id="286" r:id="rId50"/>
    <p:sldId id="329" r:id="rId51"/>
    <p:sldId id="330" r:id="rId52"/>
    <p:sldId id="331" r:id="rId53"/>
    <p:sldId id="315" r:id="rId54"/>
    <p:sldId id="310" r:id="rId55"/>
    <p:sldId id="340" r:id="rId56"/>
    <p:sldId id="341" r:id="rId57"/>
    <p:sldId id="342" r:id="rId58"/>
    <p:sldId id="333" r:id="rId59"/>
    <p:sldId id="311" r:id="rId60"/>
    <p:sldId id="334" r:id="rId61"/>
    <p:sldId id="335" r:id="rId62"/>
    <p:sldId id="336" r:id="rId63"/>
    <p:sldId id="337" r:id="rId64"/>
    <p:sldId id="338" r:id="rId65"/>
    <p:sldId id="339" r:id="rId6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2525203-CB04-532D-1A38-23F0A10DE79F}" v="161" dt="2024-09-24T09:42:33.269"/>
    <p1510:client id="{4835E1B1-1EA0-EFF4-882D-9A733574334E}" v="1057" dt="2024-09-24T11:20:19.882"/>
    <p1510:client id="{5AB6577E-1684-4773-1D73-D5139F22BC46}" v="886" dt="2024-09-24T09:34:30.02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viewProps" Target="viewProps.xml"/><Relationship Id="rId7" Type="http://schemas.openxmlformats.org/officeDocument/2006/relationships/slide" Target="slides/slide6.xml"/><Relationship Id="rId71"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slide" Target="slides/slide50.xml"/><Relationship Id="rId72" Type="http://schemas.microsoft.com/office/2015/10/relationships/revisionInfo" Target="revisionInfo.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presProps" Target="presProp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orey Edwards" userId="S::corey.edwards@uwtsd.ac.uk::7a967df3-e232-40a5-b10c-dee8f912d80a" providerId="AD" clId="Web-{5AB6577E-1684-4773-1D73-D5139F22BC46}"/>
    <pc:docChg chg="addSld delSld modSld sldOrd">
      <pc:chgData name="Corey Edwards" userId="S::corey.edwards@uwtsd.ac.uk::7a967df3-e232-40a5-b10c-dee8f912d80a" providerId="AD" clId="Web-{5AB6577E-1684-4773-1D73-D5139F22BC46}" dt="2024-09-24T09:34:30.024" v="866" actId="14100"/>
      <pc:docMkLst>
        <pc:docMk/>
      </pc:docMkLst>
      <pc:sldChg chg="addSp modSp mod setBg">
        <pc:chgData name="Corey Edwards" userId="S::corey.edwards@uwtsd.ac.uk::7a967df3-e232-40a5-b10c-dee8f912d80a" providerId="AD" clId="Web-{5AB6577E-1684-4773-1D73-D5139F22BC46}" dt="2024-09-24T09:00:43.094" v="453"/>
        <pc:sldMkLst>
          <pc:docMk/>
          <pc:sldMk cId="3333200673" sldId="257"/>
        </pc:sldMkLst>
        <pc:spChg chg="mod">
          <ac:chgData name="Corey Edwards" userId="S::corey.edwards@uwtsd.ac.uk::7a967df3-e232-40a5-b10c-dee8f912d80a" providerId="AD" clId="Web-{5AB6577E-1684-4773-1D73-D5139F22BC46}" dt="2024-09-24T09:00:43.094" v="453"/>
          <ac:spMkLst>
            <pc:docMk/>
            <pc:sldMk cId="3333200673" sldId="257"/>
            <ac:spMk id="2" creationId="{C96F3245-987A-EDFC-0349-D83BF8E8FAE8}"/>
          </ac:spMkLst>
        </pc:spChg>
        <pc:spChg chg="mod">
          <ac:chgData name="Corey Edwards" userId="S::corey.edwards@uwtsd.ac.uk::7a967df3-e232-40a5-b10c-dee8f912d80a" providerId="AD" clId="Web-{5AB6577E-1684-4773-1D73-D5139F22BC46}" dt="2024-09-24T09:00:43.094" v="453"/>
          <ac:spMkLst>
            <pc:docMk/>
            <pc:sldMk cId="3333200673" sldId="257"/>
            <ac:spMk id="3" creationId="{B1EB2A5A-5BEE-B908-D0DF-FB09B18B4C9A}"/>
          </ac:spMkLst>
        </pc:spChg>
        <pc:spChg chg="add">
          <ac:chgData name="Corey Edwards" userId="S::corey.edwards@uwtsd.ac.uk::7a967df3-e232-40a5-b10c-dee8f912d80a" providerId="AD" clId="Web-{5AB6577E-1684-4773-1D73-D5139F22BC46}" dt="2024-09-24T09:00:43.094" v="453"/>
          <ac:spMkLst>
            <pc:docMk/>
            <pc:sldMk cId="3333200673" sldId="257"/>
            <ac:spMk id="10" creationId="{1C582B07-D0F0-4B6B-A5D9-D2F192CB3A4E}"/>
          </ac:spMkLst>
        </pc:spChg>
        <pc:spChg chg="add">
          <ac:chgData name="Corey Edwards" userId="S::corey.edwards@uwtsd.ac.uk::7a967df3-e232-40a5-b10c-dee8f912d80a" providerId="AD" clId="Web-{5AB6577E-1684-4773-1D73-D5139F22BC46}" dt="2024-09-24T09:00:43.094" v="453"/>
          <ac:spMkLst>
            <pc:docMk/>
            <pc:sldMk cId="3333200673" sldId="257"/>
            <ac:spMk id="12" creationId="{3712ED8D-807A-4E94-A9AF-C44676151773}"/>
          </ac:spMkLst>
        </pc:spChg>
        <pc:spChg chg="add">
          <ac:chgData name="Corey Edwards" userId="S::corey.edwards@uwtsd.ac.uk::7a967df3-e232-40a5-b10c-dee8f912d80a" providerId="AD" clId="Web-{5AB6577E-1684-4773-1D73-D5139F22BC46}" dt="2024-09-24T09:00:43.094" v="453"/>
          <ac:spMkLst>
            <pc:docMk/>
            <pc:sldMk cId="3333200673" sldId="257"/>
            <ac:spMk id="14" creationId="{DA1A4301-6FFC-4C82-A1FA-7634D8CAA8F5}"/>
          </ac:spMkLst>
        </pc:spChg>
        <pc:spChg chg="add">
          <ac:chgData name="Corey Edwards" userId="S::corey.edwards@uwtsd.ac.uk::7a967df3-e232-40a5-b10c-dee8f912d80a" providerId="AD" clId="Web-{5AB6577E-1684-4773-1D73-D5139F22BC46}" dt="2024-09-24T09:00:43.094" v="453"/>
          <ac:spMkLst>
            <pc:docMk/>
            <pc:sldMk cId="3333200673" sldId="257"/>
            <ac:spMk id="47" creationId="{D8667B21-A39C-4ABB-9CED-0DD4CD739502}"/>
          </ac:spMkLst>
        </pc:spChg>
        <pc:grpChg chg="add">
          <ac:chgData name="Corey Edwards" userId="S::corey.edwards@uwtsd.ac.uk::7a967df3-e232-40a5-b10c-dee8f912d80a" providerId="AD" clId="Web-{5AB6577E-1684-4773-1D73-D5139F22BC46}" dt="2024-09-24T09:00:43.094" v="453"/>
          <ac:grpSpMkLst>
            <pc:docMk/>
            <pc:sldMk cId="3333200673" sldId="257"/>
            <ac:grpSpMk id="16" creationId="{8323DD1D-77DE-48B2-A0A0-6265801531E5}"/>
          </ac:grpSpMkLst>
        </pc:grpChg>
        <pc:picChg chg="add">
          <ac:chgData name="Corey Edwards" userId="S::corey.edwards@uwtsd.ac.uk::7a967df3-e232-40a5-b10c-dee8f912d80a" providerId="AD" clId="Web-{5AB6577E-1684-4773-1D73-D5139F22BC46}" dt="2024-09-24T09:00:43.094" v="453"/>
          <ac:picMkLst>
            <pc:docMk/>
            <pc:sldMk cId="3333200673" sldId="257"/>
            <ac:picMk id="7" creationId="{F61B99EF-A6E2-57AF-F2FD-764D67349652}"/>
          </ac:picMkLst>
        </pc:picChg>
      </pc:sldChg>
      <pc:sldChg chg="addSp delSp modSp mod setBg">
        <pc:chgData name="Corey Edwards" userId="S::corey.edwards@uwtsd.ac.uk::7a967df3-e232-40a5-b10c-dee8f912d80a" providerId="AD" clId="Web-{5AB6577E-1684-4773-1D73-D5139F22BC46}" dt="2024-09-24T09:00:48.985" v="454"/>
        <pc:sldMkLst>
          <pc:docMk/>
          <pc:sldMk cId="2459567514" sldId="258"/>
        </pc:sldMkLst>
        <pc:spChg chg="mod">
          <ac:chgData name="Corey Edwards" userId="S::corey.edwards@uwtsd.ac.uk::7a967df3-e232-40a5-b10c-dee8f912d80a" providerId="AD" clId="Web-{5AB6577E-1684-4773-1D73-D5139F22BC46}" dt="2024-09-24T09:00:48.985" v="454"/>
          <ac:spMkLst>
            <pc:docMk/>
            <pc:sldMk cId="2459567514" sldId="258"/>
            <ac:spMk id="2" creationId="{00E31C1B-2F86-584D-6400-B84B5B7D6224}"/>
          </ac:spMkLst>
        </pc:spChg>
        <pc:spChg chg="del">
          <ac:chgData name="Corey Edwards" userId="S::corey.edwards@uwtsd.ac.uk::7a967df3-e232-40a5-b10c-dee8f912d80a" providerId="AD" clId="Web-{5AB6577E-1684-4773-1D73-D5139F22BC46}" dt="2024-09-24T09:00:48.985" v="454"/>
          <ac:spMkLst>
            <pc:docMk/>
            <pc:sldMk cId="2459567514" sldId="258"/>
            <ac:spMk id="3" creationId="{88481D37-FCBF-C7F2-28BF-A253529B9BB4}"/>
          </ac:spMkLst>
        </pc:spChg>
        <pc:spChg chg="add">
          <ac:chgData name="Corey Edwards" userId="S::corey.edwards@uwtsd.ac.uk::7a967df3-e232-40a5-b10c-dee8f912d80a" providerId="AD" clId="Web-{5AB6577E-1684-4773-1D73-D5139F22BC46}" dt="2024-09-24T09:00:48.985" v="454"/>
          <ac:spMkLst>
            <pc:docMk/>
            <pc:sldMk cId="2459567514" sldId="258"/>
            <ac:spMk id="9" creationId="{8E7E1993-6448-42F8-8FB3-76104F45B344}"/>
          </ac:spMkLst>
        </pc:spChg>
        <pc:spChg chg="add">
          <ac:chgData name="Corey Edwards" userId="S::corey.edwards@uwtsd.ac.uk::7a967df3-e232-40a5-b10c-dee8f912d80a" providerId="AD" clId="Web-{5AB6577E-1684-4773-1D73-D5139F22BC46}" dt="2024-09-24T09:00:48.985" v="454"/>
          <ac:spMkLst>
            <pc:docMk/>
            <pc:sldMk cId="2459567514" sldId="258"/>
            <ac:spMk id="11" creationId="{942B1D20-D329-4285-AED2-DABDCE9020B6}"/>
          </ac:spMkLst>
        </pc:spChg>
        <pc:spChg chg="add">
          <ac:chgData name="Corey Edwards" userId="S::corey.edwards@uwtsd.ac.uk::7a967df3-e232-40a5-b10c-dee8f912d80a" providerId="AD" clId="Web-{5AB6577E-1684-4773-1D73-D5139F22BC46}" dt="2024-09-24T09:00:48.985" v="454"/>
          <ac:spMkLst>
            <pc:docMk/>
            <pc:sldMk cId="2459567514" sldId="258"/>
            <ac:spMk id="13" creationId="{B9016B79-9C59-4CEA-A85C-3E4C8877BA6F}"/>
          </ac:spMkLst>
        </pc:spChg>
        <pc:spChg chg="add">
          <ac:chgData name="Corey Edwards" userId="S::corey.edwards@uwtsd.ac.uk::7a967df3-e232-40a5-b10c-dee8f912d80a" providerId="AD" clId="Web-{5AB6577E-1684-4773-1D73-D5139F22BC46}" dt="2024-09-24T09:00:48.985" v="454"/>
          <ac:spMkLst>
            <pc:docMk/>
            <pc:sldMk cId="2459567514" sldId="258"/>
            <ac:spMk id="15" creationId="{2391C84E-C2EA-44FC-A7D1-FAE3E2850552}"/>
          </ac:spMkLst>
        </pc:spChg>
        <pc:spChg chg="add">
          <ac:chgData name="Corey Edwards" userId="S::corey.edwards@uwtsd.ac.uk::7a967df3-e232-40a5-b10c-dee8f912d80a" providerId="AD" clId="Web-{5AB6577E-1684-4773-1D73-D5139F22BC46}" dt="2024-09-24T09:00:48.985" v="454"/>
          <ac:spMkLst>
            <pc:docMk/>
            <pc:sldMk cId="2459567514" sldId="258"/>
            <ac:spMk id="48" creationId="{6B91DA8E-00B5-4214-AFE5-535E47051D31}"/>
          </ac:spMkLst>
        </pc:spChg>
        <pc:grpChg chg="add">
          <ac:chgData name="Corey Edwards" userId="S::corey.edwards@uwtsd.ac.uk::7a967df3-e232-40a5-b10c-dee8f912d80a" providerId="AD" clId="Web-{5AB6577E-1684-4773-1D73-D5139F22BC46}" dt="2024-09-24T09:00:48.985" v="454"/>
          <ac:grpSpMkLst>
            <pc:docMk/>
            <pc:sldMk cId="2459567514" sldId="258"/>
            <ac:grpSpMk id="17" creationId="{47B3131A-B518-43E5-A896-E9D654A4863F}"/>
          </ac:grpSpMkLst>
        </pc:grpChg>
        <pc:graphicFrameChg chg="add">
          <ac:chgData name="Corey Edwards" userId="S::corey.edwards@uwtsd.ac.uk::7a967df3-e232-40a5-b10c-dee8f912d80a" providerId="AD" clId="Web-{5AB6577E-1684-4773-1D73-D5139F22BC46}" dt="2024-09-24T09:00:48.985" v="454"/>
          <ac:graphicFrameMkLst>
            <pc:docMk/>
            <pc:sldMk cId="2459567514" sldId="258"/>
            <ac:graphicFrameMk id="5" creationId="{FB0C2E3A-8AD8-AFCB-7C89-047421AEBB9C}"/>
          </ac:graphicFrameMkLst>
        </pc:graphicFrameChg>
      </pc:sldChg>
      <pc:sldChg chg="addSp delSp modSp mod setBg">
        <pc:chgData name="Corey Edwards" userId="S::corey.edwards@uwtsd.ac.uk::7a967df3-e232-40a5-b10c-dee8f912d80a" providerId="AD" clId="Web-{5AB6577E-1684-4773-1D73-D5139F22BC46}" dt="2024-09-24T09:00:54.001" v="455"/>
        <pc:sldMkLst>
          <pc:docMk/>
          <pc:sldMk cId="439077050" sldId="259"/>
        </pc:sldMkLst>
        <pc:spChg chg="mod">
          <ac:chgData name="Corey Edwards" userId="S::corey.edwards@uwtsd.ac.uk::7a967df3-e232-40a5-b10c-dee8f912d80a" providerId="AD" clId="Web-{5AB6577E-1684-4773-1D73-D5139F22BC46}" dt="2024-09-24T09:00:54.001" v="455"/>
          <ac:spMkLst>
            <pc:docMk/>
            <pc:sldMk cId="439077050" sldId="259"/>
            <ac:spMk id="2" creationId="{DDE48362-7797-643C-3D56-C674AC44E078}"/>
          </ac:spMkLst>
        </pc:spChg>
        <pc:spChg chg="del mod">
          <ac:chgData name="Corey Edwards" userId="S::corey.edwards@uwtsd.ac.uk::7a967df3-e232-40a5-b10c-dee8f912d80a" providerId="AD" clId="Web-{5AB6577E-1684-4773-1D73-D5139F22BC46}" dt="2024-09-24T09:00:54.001" v="455"/>
          <ac:spMkLst>
            <pc:docMk/>
            <pc:sldMk cId="439077050" sldId="259"/>
            <ac:spMk id="3" creationId="{724C873B-09F1-39ED-D547-442AFD5C1A49}"/>
          </ac:spMkLst>
        </pc:spChg>
        <pc:spChg chg="add">
          <ac:chgData name="Corey Edwards" userId="S::corey.edwards@uwtsd.ac.uk::7a967df3-e232-40a5-b10c-dee8f912d80a" providerId="AD" clId="Web-{5AB6577E-1684-4773-1D73-D5139F22BC46}" dt="2024-09-24T09:00:54.001" v="455"/>
          <ac:spMkLst>
            <pc:docMk/>
            <pc:sldMk cId="439077050" sldId="259"/>
            <ac:spMk id="9" creationId="{8E7E1993-6448-42F8-8FB3-76104F45B344}"/>
          </ac:spMkLst>
        </pc:spChg>
        <pc:spChg chg="add">
          <ac:chgData name="Corey Edwards" userId="S::corey.edwards@uwtsd.ac.uk::7a967df3-e232-40a5-b10c-dee8f912d80a" providerId="AD" clId="Web-{5AB6577E-1684-4773-1D73-D5139F22BC46}" dt="2024-09-24T09:00:54.001" v="455"/>
          <ac:spMkLst>
            <pc:docMk/>
            <pc:sldMk cId="439077050" sldId="259"/>
            <ac:spMk id="11" creationId="{3CDAD724-AF32-45EC-B0B9-360C73C9D26E}"/>
          </ac:spMkLst>
        </pc:spChg>
        <pc:spChg chg="add">
          <ac:chgData name="Corey Edwards" userId="S::corey.edwards@uwtsd.ac.uk::7a967df3-e232-40a5-b10c-dee8f912d80a" providerId="AD" clId="Web-{5AB6577E-1684-4773-1D73-D5139F22BC46}" dt="2024-09-24T09:00:54.001" v="455"/>
          <ac:spMkLst>
            <pc:docMk/>
            <pc:sldMk cId="439077050" sldId="259"/>
            <ac:spMk id="13" creationId="{2391C84E-C2EA-44FC-A7D1-FAE3E2850552}"/>
          </ac:spMkLst>
        </pc:spChg>
        <pc:spChg chg="add">
          <ac:chgData name="Corey Edwards" userId="S::corey.edwards@uwtsd.ac.uk::7a967df3-e232-40a5-b10c-dee8f912d80a" providerId="AD" clId="Web-{5AB6577E-1684-4773-1D73-D5139F22BC46}" dt="2024-09-24T09:00:54.001" v="455"/>
          <ac:spMkLst>
            <pc:docMk/>
            <pc:sldMk cId="439077050" sldId="259"/>
            <ac:spMk id="46" creationId="{BA4D4000-2689-4306-BBA6-BF744AB5F807}"/>
          </ac:spMkLst>
        </pc:spChg>
        <pc:grpChg chg="add">
          <ac:chgData name="Corey Edwards" userId="S::corey.edwards@uwtsd.ac.uk::7a967df3-e232-40a5-b10c-dee8f912d80a" providerId="AD" clId="Web-{5AB6577E-1684-4773-1D73-D5139F22BC46}" dt="2024-09-24T09:00:54.001" v="455"/>
          <ac:grpSpMkLst>
            <pc:docMk/>
            <pc:sldMk cId="439077050" sldId="259"/>
            <ac:grpSpMk id="15" creationId="{47B3131A-B518-43E5-A896-E9D654A4863F}"/>
          </ac:grpSpMkLst>
        </pc:grpChg>
        <pc:graphicFrameChg chg="add">
          <ac:chgData name="Corey Edwards" userId="S::corey.edwards@uwtsd.ac.uk::7a967df3-e232-40a5-b10c-dee8f912d80a" providerId="AD" clId="Web-{5AB6577E-1684-4773-1D73-D5139F22BC46}" dt="2024-09-24T09:00:54.001" v="455"/>
          <ac:graphicFrameMkLst>
            <pc:docMk/>
            <pc:sldMk cId="439077050" sldId="259"/>
            <ac:graphicFrameMk id="5" creationId="{BC883BAF-D003-D147-8AA1-B307BDF13890}"/>
          </ac:graphicFrameMkLst>
        </pc:graphicFrameChg>
      </pc:sldChg>
      <pc:sldChg chg="addSp modSp new mod setBg">
        <pc:chgData name="Corey Edwards" userId="S::corey.edwards@uwtsd.ac.uk::7a967df3-e232-40a5-b10c-dee8f912d80a" providerId="AD" clId="Web-{5AB6577E-1684-4773-1D73-D5139F22BC46}" dt="2024-09-24T09:01:00.142" v="456"/>
        <pc:sldMkLst>
          <pc:docMk/>
          <pc:sldMk cId="1750593531" sldId="260"/>
        </pc:sldMkLst>
        <pc:spChg chg="mod">
          <ac:chgData name="Corey Edwards" userId="S::corey.edwards@uwtsd.ac.uk::7a967df3-e232-40a5-b10c-dee8f912d80a" providerId="AD" clId="Web-{5AB6577E-1684-4773-1D73-D5139F22BC46}" dt="2024-09-24T09:01:00.142" v="456"/>
          <ac:spMkLst>
            <pc:docMk/>
            <pc:sldMk cId="1750593531" sldId="260"/>
            <ac:spMk id="2" creationId="{824C49B4-3F67-ACDF-94EF-1934C27F1A9B}"/>
          </ac:spMkLst>
        </pc:spChg>
        <pc:spChg chg="mod">
          <ac:chgData name="Corey Edwards" userId="S::corey.edwards@uwtsd.ac.uk::7a967df3-e232-40a5-b10c-dee8f912d80a" providerId="AD" clId="Web-{5AB6577E-1684-4773-1D73-D5139F22BC46}" dt="2024-09-24T09:01:00.142" v="456"/>
          <ac:spMkLst>
            <pc:docMk/>
            <pc:sldMk cId="1750593531" sldId="260"/>
            <ac:spMk id="3" creationId="{7FE38EC1-7D8D-6EC1-605E-BCCB69C2BAB4}"/>
          </ac:spMkLst>
        </pc:spChg>
        <pc:spChg chg="add">
          <ac:chgData name="Corey Edwards" userId="S::corey.edwards@uwtsd.ac.uk::7a967df3-e232-40a5-b10c-dee8f912d80a" providerId="AD" clId="Web-{5AB6577E-1684-4773-1D73-D5139F22BC46}" dt="2024-09-24T09:01:00.142" v="456"/>
          <ac:spMkLst>
            <pc:docMk/>
            <pc:sldMk cId="1750593531" sldId="260"/>
            <ac:spMk id="9" creationId="{A4798C7F-C8CA-4799-BF37-3AB4642CDB66}"/>
          </ac:spMkLst>
        </pc:spChg>
        <pc:spChg chg="add">
          <ac:chgData name="Corey Edwards" userId="S::corey.edwards@uwtsd.ac.uk::7a967df3-e232-40a5-b10c-dee8f912d80a" providerId="AD" clId="Web-{5AB6577E-1684-4773-1D73-D5139F22BC46}" dt="2024-09-24T09:01:00.142" v="456"/>
          <ac:spMkLst>
            <pc:docMk/>
            <pc:sldMk cId="1750593531" sldId="260"/>
            <ac:spMk id="42" creationId="{216BB147-20D5-4D93-BDA5-1BC614D6A4B2}"/>
          </ac:spMkLst>
        </pc:spChg>
        <pc:spChg chg="add">
          <ac:chgData name="Corey Edwards" userId="S::corey.edwards@uwtsd.ac.uk::7a967df3-e232-40a5-b10c-dee8f912d80a" providerId="AD" clId="Web-{5AB6577E-1684-4773-1D73-D5139F22BC46}" dt="2024-09-24T09:01:00.142" v="456"/>
          <ac:spMkLst>
            <pc:docMk/>
            <pc:sldMk cId="1750593531" sldId="260"/>
            <ac:spMk id="44" creationId="{0A253F60-DE40-4508-A37A-61331DF1DD5D}"/>
          </ac:spMkLst>
        </pc:spChg>
        <pc:spChg chg="add">
          <ac:chgData name="Corey Edwards" userId="S::corey.edwards@uwtsd.ac.uk::7a967df3-e232-40a5-b10c-dee8f912d80a" providerId="AD" clId="Web-{5AB6577E-1684-4773-1D73-D5139F22BC46}" dt="2024-09-24T09:01:00.142" v="456"/>
          <ac:spMkLst>
            <pc:docMk/>
            <pc:sldMk cId="1750593531" sldId="260"/>
            <ac:spMk id="46" creationId="{9A0D6220-3DFE-4182-9152-9135493A6BDA}"/>
          </ac:spMkLst>
        </pc:spChg>
        <pc:spChg chg="add">
          <ac:chgData name="Corey Edwards" userId="S::corey.edwards@uwtsd.ac.uk::7a967df3-e232-40a5-b10c-dee8f912d80a" providerId="AD" clId="Web-{5AB6577E-1684-4773-1D73-D5139F22BC46}" dt="2024-09-24T09:01:00.142" v="456"/>
          <ac:spMkLst>
            <pc:docMk/>
            <pc:sldMk cId="1750593531" sldId="260"/>
            <ac:spMk id="79" creationId="{4E1EF4E8-5513-4BF5-BC41-04645281C672}"/>
          </ac:spMkLst>
        </pc:spChg>
        <pc:spChg chg="add">
          <ac:chgData name="Corey Edwards" userId="S::corey.edwards@uwtsd.ac.uk::7a967df3-e232-40a5-b10c-dee8f912d80a" providerId="AD" clId="Web-{5AB6577E-1684-4773-1D73-D5139F22BC46}" dt="2024-09-24T09:01:00.142" v="456"/>
          <ac:spMkLst>
            <pc:docMk/>
            <pc:sldMk cId="1750593531" sldId="260"/>
            <ac:spMk id="81" creationId="{1C8FF592-DEC3-42D7-B2CD-5797E102B51F}"/>
          </ac:spMkLst>
        </pc:spChg>
        <pc:grpChg chg="add">
          <ac:chgData name="Corey Edwards" userId="S::corey.edwards@uwtsd.ac.uk::7a967df3-e232-40a5-b10c-dee8f912d80a" providerId="AD" clId="Web-{5AB6577E-1684-4773-1D73-D5139F22BC46}" dt="2024-09-24T09:01:00.142" v="456"/>
          <ac:grpSpMkLst>
            <pc:docMk/>
            <pc:sldMk cId="1750593531" sldId="260"/>
            <ac:grpSpMk id="11" creationId="{87F0794B-55D3-4D2D-BDE7-4688ED321E42}"/>
          </ac:grpSpMkLst>
        </pc:grpChg>
        <pc:grpChg chg="add">
          <ac:chgData name="Corey Edwards" userId="S::corey.edwards@uwtsd.ac.uk::7a967df3-e232-40a5-b10c-dee8f912d80a" providerId="AD" clId="Web-{5AB6577E-1684-4773-1D73-D5139F22BC46}" dt="2024-09-24T09:01:00.142" v="456"/>
          <ac:grpSpMkLst>
            <pc:docMk/>
            <pc:sldMk cId="1750593531" sldId="260"/>
            <ac:grpSpMk id="48" creationId="{44C729BC-90F1-4823-A305-F6F124E93A95}"/>
          </ac:grpSpMkLst>
        </pc:grpChg>
        <pc:grpChg chg="add">
          <ac:chgData name="Corey Edwards" userId="S::corey.edwards@uwtsd.ac.uk::7a967df3-e232-40a5-b10c-dee8f912d80a" providerId="AD" clId="Web-{5AB6577E-1684-4773-1D73-D5139F22BC46}" dt="2024-09-24T09:01:00.142" v="456"/>
          <ac:grpSpMkLst>
            <pc:docMk/>
            <pc:sldMk cId="1750593531" sldId="260"/>
            <ac:grpSpMk id="83" creationId="{BF18E62C-A1FF-4287-B466-37167775A746}"/>
          </ac:grpSpMkLst>
        </pc:grpChg>
        <pc:picChg chg="add">
          <ac:chgData name="Corey Edwards" userId="S::corey.edwards@uwtsd.ac.uk::7a967df3-e232-40a5-b10c-dee8f912d80a" providerId="AD" clId="Web-{5AB6577E-1684-4773-1D73-D5139F22BC46}" dt="2024-09-24T09:01:00.142" v="456"/>
          <ac:picMkLst>
            <pc:docMk/>
            <pc:sldMk cId="1750593531" sldId="260"/>
            <ac:picMk id="5" creationId="{C7F976C7-D3C9-6ECC-7206-51D6EC78DFB2}"/>
          </ac:picMkLst>
        </pc:picChg>
      </pc:sldChg>
      <pc:sldChg chg="addSp delSp modSp new mod setBg">
        <pc:chgData name="Corey Edwards" userId="S::corey.edwards@uwtsd.ac.uk::7a967df3-e232-40a5-b10c-dee8f912d80a" providerId="AD" clId="Web-{5AB6577E-1684-4773-1D73-D5139F22BC46}" dt="2024-09-24T09:01:07.142" v="457"/>
        <pc:sldMkLst>
          <pc:docMk/>
          <pc:sldMk cId="1311805815" sldId="261"/>
        </pc:sldMkLst>
        <pc:spChg chg="mod">
          <ac:chgData name="Corey Edwards" userId="S::corey.edwards@uwtsd.ac.uk::7a967df3-e232-40a5-b10c-dee8f912d80a" providerId="AD" clId="Web-{5AB6577E-1684-4773-1D73-D5139F22BC46}" dt="2024-09-24T09:01:07.142" v="457"/>
          <ac:spMkLst>
            <pc:docMk/>
            <pc:sldMk cId="1311805815" sldId="261"/>
            <ac:spMk id="2" creationId="{F38CBF0D-0F4A-1C51-70AC-354FB5D365BD}"/>
          </ac:spMkLst>
        </pc:spChg>
        <pc:spChg chg="del mod">
          <ac:chgData name="Corey Edwards" userId="S::corey.edwards@uwtsd.ac.uk::7a967df3-e232-40a5-b10c-dee8f912d80a" providerId="AD" clId="Web-{5AB6577E-1684-4773-1D73-D5139F22BC46}" dt="2024-09-24T09:01:07.142" v="457"/>
          <ac:spMkLst>
            <pc:docMk/>
            <pc:sldMk cId="1311805815" sldId="261"/>
            <ac:spMk id="3" creationId="{D7B1A54E-E549-0C05-D1DC-9A0E692E712D}"/>
          </ac:spMkLst>
        </pc:spChg>
        <pc:spChg chg="add">
          <ac:chgData name="Corey Edwards" userId="S::corey.edwards@uwtsd.ac.uk::7a967df3-e232-40a5-b10c-dee8f912d80a" providerId="AD" clId="Web-{5AB6577E-1684-4773-1D73-D5139F22BC46}" dt="2024-09-24T09:01:07.142" v="457"/>
          <ac:spMkLst>
            <pc:docMk/>
            <pc:sldMk cId="1311805815" sldId="261"/>
            <ac:spMk id="9" creationId="{8E7E1993-6448-42F8-8FB3-76104F45B344}"/>
          </ac:spMkLst>
        </pc:spChg>
        <pc:spChg chg="add">
          <ac:chgData name="Corey Edwards" userId="S::corey.edwards@uwtsd.ac.uk::7a967df3-e232-40a5-b10c-dee8f912d80a" providerId="AD" clId="Web-{5AB6577E-1684-4773-1D73-D5139F22BC46}" dt="2024-09-24T09:01:07.142" v="457"/>
          <ac:spMkLst>
            <pc:docMk/>
            <pc:sldMk cId="1311805815" sldId="261"/>
            <ac:spMk id="11" creationId="{942B1D20-D329-4285-AED2-DABDCE9020B6}"/>
          </ac:spMkLst>
        </pc:spChg>
        <pc:spChg chg="add">
          <ac:chgData name="Corey Edwards" userId="S::corey.edwards@uwtsd.ac.uk::7a967df3-e232-40a5-b10c-dee8f912d80a" providerId="AD" clId="Web-{5AB6577E-1684-4773-1D73-D5139F22BC46}" dt="2024-09-24T09:01:07.142" v="457"/>
          <ac:spMkLst>
            <pc:docMk/>
            <pc:sldMk cId="1311805815" sldId="261"/>
            <ac:spMk id="13" creationId="{B9016B79-9C59-4CEA-A85C-3E4C8877BA6F}"/>
          </ac:spMkLst>
        </pc:spChg>
        <pc:spChg chg="add">
          <ac:chgData name="Corey Edwards" userId="S::corey.edwards@uwtsd.ac.uk::7a967df3-e232-40a5-b10c-dee8f912d80a" providerId="AD" clId="Web-{5AB6577E-1684-4773-1D73-D5139F22BC46}" dt="2024-09-24T09:01:07.142" v="457"/>
          <ac:spMkLst>
            <pc:docMk/>
            <pc:sldMk cId="1311805815" sldId="261"/>
            <ac:spMk id="15" creationId="{2391C84E-C2EA-44FC-A7D1-FAE3E2850552}"/>
          </ac:spMkLst>
        </pc:spChg>
        <pc:spChg chg="add">
          <ac:chgData name="Corey Edwards" userId="S::corey.edwards@uwtsd.ac.uk::7a967df3-e232-40a5-b10c-dee8f912d80a" providerId="AD" clId="Web-{5AB6577E-1684-4773-1D73-D5139F22BC46}" dt="2024-09-24T09:01:07.142" v="457"/>
          <ac:spMkLst>
            <pc:docMk/>
            <pc:sldMk cId="1311805815" sldId="261"/>
            <ac:spMk id="48" creationId="{6B91DA8E-00B5-4214-AFE5-535E47051D31}"/>
          </ac:spMkLst>
        </pc:spChg>
        <pc:grpChg chg="add">
          <ac:chgData name="Corey Edwards" userId="S::corey.edwards@uwtsd.ac.uk::7a967df3-e232-40a5-b10c-dee8f912d80a" providerId="AD" clId="Web-{5AB6577E-1684-4773-1D73-D5139F22BC46}" dt="2024-09-24T09:01:07.142" v="457"/>
          <ac:grpSpMkLst>
            <pc:docMk/>
            <pc:sldMk cId="1311805815" sldId="261"/>
            <ac:grpSpMk id="17" creationId="{47B3131A-B518-43E5-A896-E9D654A4863F}"/>
          </ac:grpSpMkLst>
        </pc:grpChg>
        <pc:graphicFrameChg chg="add">
          <ac:chgData name="Corey Edwards" userId="S::corey.edwards@uwtsd.ac.uk::7a967df3-e232-40a5-b10c-dee8f912d80a" providerId="AD" clId="Web-{5AB6577E-1684-4773-1D73-D5139F22BC46}" dt="2024-09-24T09:01:07.142" v="457"/>
          <ac:graphicFrameMkLst>
            <pc:docMk/>
            <pc:sldMk cId="1311805815" sldId="261"/>
            <ac:graphicFrameMk id="5" creationId="{5CB103EB-747B-18B1-EDF7-F0F73BE527B1}"/>
          </ac:graphicFrameMkLst>
        </pc:graphicFrameChg>
      </pc:sldChg>
      <pc:sldChg chg="addSp delSp modSp new mod setBg">
        <pc:chgData name="Corey Edwards" userId="S::corey.edwards@uwtsd.ac.uk::7a967df3-e232-40a5-b10c-dee8f912d80a" providerId="AD" clId="Web-{5AB6577E-1684-4773-1D73-D5139F22BC46}" dt="2024-09-24T09:10:08.199" v="513"/>
        <pc:sldMkLst>
          <pc:docMk/>
          <pc:sldMk cId="3211623082" sldId="262"/>
        </pc:sldMkLst>
        <pc:spChg chg="mod">
          <ac:chgData name="Corey Edwards" userId="S::corey.edwards@uwtsd.ac.uk::7a967df3-e232-40a5-b10c-dee8f912d80a" providerId="AD" clId="Web-{5AB6577E-1684-4773-1D73-D5139F22BC46}" dt="2024-09-24T09:10:08.199" v="513"/>
          <ac:spMkLst>
            <pc:docMk/>
            <pc:sldMk cId="3211623082" sldId="262"/>
            <ac:spMk id="2" creationId="{FCB5BE75-1393-18C3-53AF-BE89FCD970D0}"/>
          </ac:spMkLst>
        </pc:spChg>
        <pc:spChg chg="del mod">
          <ac:chgData name="Corey Edwards" userId="S::corey.edwards@uwtsd.ac.uk::7a967df3-e232-40a5-b10c-dee8f912d80a" providerId="AD" clId="Web-{5AB6577E-1684-4773-1D73-D5139F22BC46}" dt="2024-09-24T09:10:08.199" v="513"/>
          <ac:spMkLst>
            <pc:docMk/>
            <pc:sldMk cId="3211623082" sldId="262"/>
            <ac:spMk id="3" creationId="{AB3C4ECF-E6CF-8408-D2D2-03C42E219BAC}"/>
          </ac:spMkLst>
        </pc:spChg>
        <pc:spChg chg="add">
          <ac:chgData name="Corey Edwards" userId="S::corey.edwards@uwtsd.ac.uk::7a967df3-e232-40a5-b10c-dee8f912d80a" providerId="AD" clId="Web-{5AB6577E-1684-4773-1D73-D5139F22BC46}" dt="2024-09-24T09:10:08.199" v="513"/>
          <ac:spMkLst>
            <pc:docMk/>
            <pc:sldMk cId="3211623082" sldId="262"/>
            <ac:spMk id="9" creationId="{8E7E1993-6448-42F8-8FB3-76104F45B344}"/>
          </ac:spMkLst>
        </pc:spChg>
        <pc:spChg chg="add">
          <ac:chgData name="Corey Edwards" userId="S::corey.edwards@uwtsd.ac.uk::7a967df3-e232-40a5-b10c-dee8f912d80a" providerId="AD" clId="Web-{5AB6577E-1684-4773-1D73-D5139F22BC46}" dt="2024-09-24T09:10:08.199" v="513"/>
          <ac:spMkLst>
            <pc:docMk/>
            <pc:sldMk cId="3211623082" sldId="262"/>
            <ac:spMk id="11" creationId="{942B1D20-D329-4285-AED2-DABDCE9020B6}"/>
          </ac:spMkLst>
        </pc:spChg>
        <pc:spChg chg="add">
          <ac:chgData name="Corey Edwards" userId="S::corey.edwards@uwtsd.ac.uk::7a967df3-e232-40a5-b10c-dee8f912d80a" providerId="AD" clId="Web-{5AB6577E-1684-4773-1D73-D5139F22BC46}" dt="2024-09-24T09:10:08.199" v="513"/>
          <ac:spMkLst>
            <pc:docMk/>
            <pc:sldMk cId="3211623082" sldId="262"/>
            <ac:spMk id="13" creationId="{B9016B79-9C59-4CEA-A85C-3E4C8877BA6F}"/>
          </ac:spMkLst>
        </pc:spChg>
        <pc:spChg chg="add">
          <ac:chgData name="Corey Edwards" userId="S::corey.edwards@uwtsd.ac.uk::7a967df3-e232-40a5-b10c-dee8f912d80a" providerId="AD" clId="Web-{5AB6577E-1684-4773-1D73-D5139F22BC46}" dt="2024-09-24T09:10:08.199" v="513"/>
          <ac:spMkLst>
            <pc:docMk/>
            <pc:sldMk cId="3211623082" sldId="262"/>
            <ac:spMk id="15" creationId="{2391C84E-C2EA-44FC-A7D1-FAE3E2850552}"/>
          </ac:spMkLst>
        </pc:spChg>
        <pc:spChg chg="add">
          <ac:chgData name="Corey Edwards" userId="S::corey.edwards@uwtsd.ac.uk::7a967df3-e232-40a5-b10c-dee8f912d80a" providerId="AD" clId="Web-{5AB6577E-1684-4773-1D73-D5139F22BC46}" dt="2024-09-24T09:10:08.199" v="513"/>
          <ac:spMkLst>
            <pc:docMk/>
            <pc:sldMk cId="3211623082" sldId="262"/>
            <ac:spMk id="48" creationId="{6B91DA8E-00B5-4214-AFE5-535E47051D31}"/>
          </ac:spMkLst>
        </pc:spChg>
        <pc:grpChg chg="add">
          <ac:chgData name="Corey Edwards" userId="S::corey.edwards@uwtsd.ac.uk::7a967df3-e232-40a5-b10c-dee8f912d80a" providerId="AD" clId="Web-{5AB6577E-1684-4773-1D73-D5139F22BC46}" dt="2024-09-24T09:10:08.199" v="513"/>
          <ac:grpSpMkLst>
            <pc:docMk/>
            <pc:sldMk cId="3211623082" sldId="262"/>
            <ac:grpSpMk id="17" creationId="{47B3131A-B518-43E5-A896-E9D654A4863F}"/>
          </ac:grpSpMkLst>
        </pc:grpChg>
        <pc:graphicFrameChg chg="add">
          <ac:chgData name="Corey Edwards" userId="S::corey.edwards@uwtsd.ac.uk::7a967df3-e232-40a5-b10c-dee8f912d80a" providerId="AD" clId="Web-{5AB6577E-1684-4773-1D73-D5139F22BC46}" dt="2024-09-24T09:10:08.199" v="513"/>
          <ac:graphicFrameMkLst>
            <pc:docMk/>
            <pc:sldMk cId="3211623082" sldId="262"/>
            <ac:graphicFrameMk id="5" creationId="{CBCD24EE-0EBF-027C-4EB1-EB5CD69C5389}"/>
          </ac:graphicFrameMkLst>
        </pc:graphicFrameChg>
      </pc:sldChg>
      <pc:sldChg chg="addSp delSp modSp new mod setBg">
        <pc:chgData name="Corey Edwards" userId="S::corey.edwards@uwtsd.ac.uk::7a967df3-e232-40a5-b10c-dee8f912d80a" providerId="AD" clId="Web-{5AB6577E-1684-4773-1D73-D5139F22BC46}" dt="2024-09-24T09:19:00.366" v="677"/>
        <pc:sldMkLst>
          <pc:docMk/>
          <pc:sldMk cId="564286146" sldId="263"/>
        </pc:sldMkLst>
        <pc:spChg chg="mod">
          <ac:chgData name="Corey Edwards" userId="S::corey.edwards@uwtsd.ac.uk::7a967df3-e232-40a5-b10c-dee8f912d80a" providerId="AD" clId="Web-{5AB6577E-1684-4773-1D73-D5139F22BC46}" dt="2024-09-24T09:19:00.366" v="677"/>
          <ac:spMkLst>
            <pc:docMk/>
            <pc:sldMk cId="564286146" sldId="263"/>
            <ac:spMk id="2" creationId="{6EB7DBBB-84BB-5C36-D1FD-807DFE377707}"/>
          </ac:spMkLst>
        </pc:spChg>
        <pc:spChg chg="del mod">
          <ac:chgData name="Corey Edwards" userId="S::corey.edwards@uwtsd.ac.uk::7a967df3-e232-40a5-b10c-dee8f912d80a" providerId="AD" clId="Web-{5AB6577E-1684-4773-1D73-D5139F22BC46}" dt="2024-09-24T09:19:00.366" v="677"/>
          <ac:spMkLst>
            <pc:docMk/>
            <pc:sldMk cId="564286146" sldId="263"/>
            <ac:spMk id="3" creationId="{7E5D5DE0-A947-514C-4834-DFDF780BDE54}"/>
          </ac:spMkLst>
        </pc:spChg>
        <pc:spChg chg="add">
          <ac:chgData name="Corey Edwards" userId="S::corey.edwards@uwtsd.ac.uk::7a967df3-e232-40a5-b10c-dee8f912d80a" providerId="AD" clId="Web-{5AB6577E-1684-4773-1D73-D5139F22BC46}" dt="2024-09-24T09:19:00.366" v="677"/>
          <ac:spMkLst>
            <pc:docMk/>
            <pc:sldMk cId="564286146" sldId="263"/>
            <ac:spMk id="9" creationId="{8E7E1993-6448-42F8-8FB3-76104F45B344}"/>
          </ac:spMkLst>
        </pc:spChg>
        <pc:spChg chg="add">
          <ac:chgData name="Corey Edwards" userId="S::corey.edwards@uwtsd.ac.uk::7a967df3-e232-40a5-b10c-dee8f912d80a" providerId="AD" clId="Web-{5AB6577E-1684-4773-1D73-D5139F22BC46}" dt="2024-09-24T09:19:00.366" v="677"/>
          <ac:spMkLst>
            <pc:docMk/>
            <pc:sldMk cId="564286146" sldId="263"/>
            <ac:spMk id="11" creationId="{942B1D20-D329-4285-AED2-DABDCE9020B6}"/>
          </ac:spMkLst>
        </pc:spChg>
        <pc:spChg chg="add">
          <ac:chgData name="Corey Edwards" userId="S::corey.edwards@uwtsd.ac.uk::7a967df3-e232-40a5-b10c-dee8f912d80a" providerId="AD" clId="Web-{5AB6577E-1684-4773-1D73-D5139F22BC46}" dt="2024-09-24T09:19:00.366" v="677"/>
          <ac:spMkLst>
            <pc:docMk/>
            <pc:sldMk cId="564286146" sldId="263"/>
            <ac:spMk id="13" creationId="{B9016B79-9C59-4CEA-A85C-3E4C8877BA6F}"/>
          </ac:spMkLst>
        </pc:spChg>
        <pc:spChg chg="add">
          <ac:chgData name="Corey Edwards" userId="S::corey.edwards@uwtsd.ac.uk::7a967df3-e232-40a5-b10c-dee8f912d80a" providerId="AD" clId="Web-{5AB6577E-1684-4773-1D73-D5139F22BC46}" dt="2024-09-24T09:19:00.366" v="677"/>
          <ac:spMkLst>
            <pc:docMk/>
            <pc:sldMk cId="564286146" sldId="263"/>
            <ac:spMk id="15" creationId="{2391C84E-C2EA-44FC-A7D1-FAE3E2850552}"/>
          </ac:spMkLst>
        </pc:spChg>
        <pc:spChg chg="add">
          <ac:chgData name="Corey Edwards" userId="S::corey.edwards@uwtsd.ac.uk::7a967df3-e232-40a5-b10c-dee8f912d80a" providerId="AD" clId="Web-{5AB6577E-1684-4773-1D73-D5139F22BC46}" dt="2024-09-24T09:19:00.366" v="677"/>
          <ac:spMkLst>
            <pc:docMk/>
            <pc:sldMk cId="564286146" sldId="263"/>
            <ac:spMk id="48" creationId="{6B91DA8E-00B5-4214-AFE5-535E47051D31}"/>
          </ac:spMkLst>
        </pc:spChg>
        <pc:grpChg chg="add">
          <ac:chgData name="Corey Edwards" userId="S::corey.edwards@uwtsd.ac.uk::7a967df3-e232-40a5-b10c-dee8f912d80a" providerId="AD" clId="Web-{5AB6577E-1684-4773-1D73-D5139F22BC46}" dt="2024-09-24T09:19:00.366" v="677"/>
          <ac:grpSpMkLst>
            <pc:docMk/>
            <pc:sldMk cId="564286146" sldId="263"/>
            <ac:grpSpMk id="17" creationId="{47B3131A-B518-43E5-A896-E9D654A4863F}"/>
          </ac:grpSpMkLst>
        </pc:grpChg>
        <pc:graphicFrameChg chg="add">
          <ac:chgData name="Corey Edwards" userId="S::corey.edwards@uwtsd.ac.uk::7a967df3-e232-40a5-b10c-dee8f912d80a" providerId="AD" clId="Web-{5AB6577E-1684-4773-1D73-D5139F22BC46}" dt="2024-09-24T09:19:00.366" v="677"/>
          <ac:graphicFrameMkLst>
            <pc:docMk/>
            <pc:sldMk cId="564286146" sldId="263"/>
            <ac:graphicFrameMk id="5" creationId="{28671E83-76A0-54B1-5974-88482F29328B}"/>
          </ac:graphicFrameMkLst>
        </pc:graphicFrameChg>
      </pc:sldChg>
      <pc:sldChg chg="addSp delSp modSp new mod setBg">
        <pc:chgData name="Corey Edwards" userId="S::corey.edwards@uwtsd.ac.uk::7a967df3-e232-40a5-b10c-dee8f912d80a" providerId="AD" clId="Web-{5AB6577E-1684-4773-1D73-D5139F22BC46}" dt="2024-09-24T09:19:20.116" v="695"/>
        <pc:sldMkLst>
          <pc:docMk/>
          <pc:sldMk cId="501322781" sldId="264"/>
        </pc:sldMkLst>
        <pc:spChg chg="mod">
          <ac:chgData name="Corey Edwards" userId="S::corey.edwards@uwtsd.ac.uk::7a967df3-e232-40a5-b10c-dee8f912d80a" providerId="AD" clId="Web-{5AB6577E-1684-4773-1D73-D5139F22BC46}" dt="2024-09-24T09:19:20.116" v="695"/>
          <ac:spMkLst>
            <pc:docMk/>
            <pc:sldMk cId="501322781" sldId="264"/>
            <ac:spMk id="2" creationId="{798A81C2-4BCF-296E-CE4A-DD6AF8BF4EC7}"/>
          </ac:spMkLst>
        </pc:spChg>
        <pc:spChg chg="del mod">
          <ac:chgData name="Corey Edwards" userId="S::corey.edwards@uwtsd.ac.uk::7a967df3-e232-40a5-b10c-dee8f912d80a" providerId="AD" clId="Web-{5AB6577E-1684-4773-1D73-D5139F22BC46}" dt="2024-09-24T09:19:20.116" v="695"/>
          <ac:spMkLst>
            <pc:docMk/>
            <pc:sldMk cId="501322781" sldId="264"/>
            <ac:spMk id="3" creationId="{6141246A-3A24-D4E4-4C8A-BDBCA7483E02}"/>
          </ac:spMkLst>
        </pc:spChg>
        <pc:spChg chg="add">
          <ac:chgData name="Corey Edwards" userId="S::corey.edwards@uwtsd.ac.uk::7a967df3-e232-40a5-b10c-dee8f912d80a" providerId="AD" clId="Web-{5AB6577E-1684-4773-1D73-D5139F22BC46}" dt="2024-09-24T09:19:20.116" v="695"/>
          <ac:spMkLst>
            <pc:docMk/>
            <pc:sldMk cId="501322781" sldId="264"/>
            <ac:spMk id="9" creationId="{8E7E1993-6448-42F8-8FB3-76104F45B344}"/>
          </ac:spMkLst>
        </pc:spChg>
        <pc:spChg chg="add">
          <ac:chgData name="Corey Edwards" userId="S::corey.edwards@uwtsd.ac.uk::7a967df3-e232-40a5-b10c-dee8f912d80a" providerId="AD" clId="Web-{5AB6577E-1684-4773-1D73-D5139F22BC46}" dt="2024-09-24T09:19:20.116" v="695"/>
          <ac:spMkLst>
            <pc:docMk/>
            <pc:sldMk cId="501322781" sldId="264"/>
            <ac:spMk id="11" creationId="{942B1D20-D329-4285-AED2-DABDCE9020B6}"/>
          </ac:spMkLst>
        </pc:spChg>
        <pc:spChg chg="add">
          <ac:chgData name="Corey Edwards" userId="S::corey.edwards@uwtsd.ac.uk::7a967df3-e232-40a5-b10c-dee8f912d80a" providerId="AD" clId="Web-{5AB6577E-1684-4773-1D73-D5139F22BC46}" dt="2024-09-24T09:19:20.116" v="695"/>
          <ac:spMkLst>
            <pc:docMk/>
            <pc:sldMk cId="501322781" sldId="264"/>
            <ac:spMk id="13" creationId="{B9016B79-9C59-4CEA-A85C-3E4C8877BA6F}"/>
          </ac:spMkLst>
        </pc:spChg>
        <pc:spChg chg="add">
          <ac:chgData name="Corey Edwards" userId="S::corey.edwards@uwtsd.ac.uk::7a967df3-e232-40a5-b10c-dee8f912d80a" providerId="AD" clId="Web-{5AB6577E-1684-4773-1D73-D5139F22BC46}" dt="2024-09-24T09:19:20.116" v="695"/>
          <ac:spMkLst>
            <pc:docMk/>
            <pc:sldMk cId="501322781" sldId="264"/>
            <ac:spMk id="15" creationId="{2391C84E-C2EA-44FC-A7D1-FAE3E2850552}"/>
          </ac:spMkLst>
        </pc:spChg>
        <pc:spChg chg="add">
          <ac:chgData name="Corey Edwards" userId="S::corey.edwards@uwtsd.ac.uk::7a967df3-e232-40a5-b10c-dee8f912d80a" providerId="AD" clId="Web-{5AB6577E-1684-4773-1D73-D5139F22BC46}" dt="2024-09-24T09:19:20.116" v="695"/>
          <ac:spMkLst>
            <pc:docMk/>
            <pc:sldMk cId="501322781" sldId="264"/>
            <ac:spMk id="48" creationId="{6B91DA8E-00B5-4214-AFE5-535E47051D31}"/>
          </ac:spMkLst>
        </pc:spChg>
        <pc:grpChg chg="add">
          <ac:chgData name="Corey Edwards" userId="S::corey.edwards@uwtsd.ac.uk::7a967df3-e232-40a5-b10c-dee8f912d80a" providerId="AD" clId="Web-{5AB6577E-1684-4773-1D73-D5139F22BC46}" dt="2024-09-24T09:19:20.116" v="695"/>
          <ac:grpSpMkLst>
            <pc:docMk/>
            <pc:sldMk cId="501322781" sldId="264"/>
            <ac:grpSpMk id="17" creationId="{47B3131A-B518-43E5-A896-E9D654A4863F}"/>
          </ac:grpSpMkLst>
        </pc:grpChg>
        <pc:graphicFrameChg chg="add">
          <ac:chgData name="Corey Edwards" userId="S::corey.edwards@uwtsd.ac.uk::7a967df3-e232-40a5-b10c-dee8f912d80a" providerId="AD" clId="Web-{5AB6577E-1684-4773-1D73-D5139F22BC46}" dt="2024-09-24T09:19:20.116" v="695"/>
          <ac:graphicFrameMkLst>
            <pc:docMk/>
            <pc:sldMk cId="501322781" sldId="264"/>
            <ac:graphicFrameMk id="5" creationId="{3F6C81E5-3191-FA8E-E89E-EFD881C629F7}"/>
          </ac:graphicFrameMkLst>
        </pc:graphicFrameChg>
      </pc:sldChg>
      <pc:sldChg chg="addSp delSp modSp new mod setBg">
        <pc:chgData name="Corey Edwards" userId="S::corey.edwards@uwtsd.ac.uk::7a967df3-e232-40a5-b10c-dee8f912d80a" providerId="AD" clId="Web-{5AB6577E-1684-4773-1D73-D5139F22BC46}" dt="2024-09-24T09:23:00.949" v="808" actId="20577"/>
        <pc:sldMkLst>
          <pc:docMk/>
          <pc:sldMk cId="1394273103" sldId="265"/>
        </pc:sldMkLst>
        <pc:spChg chg="mod">
          <ac:chgData name="Corey Edwards" userId="S::corey.edwards@uwtsd.ac.uk::7a967df3-e232-40a5-b10c-dee8f912d80a" providerId="AD" clId="Web-{5AB6577E-1684-4773-1D73-D5139F22BC46}" dt="2024-09-24T09:21:43.431" v="785"/>
          <ac:spMkLst>
            <pc:docMk/>
            <pc:sldMk cId="1394273103" sldId="265"/>
            <ac:spMk id="2" creationId="{917E9405-DF90-ECB8-D0F7-619ED09876E1}"/>
          </ac:spMkLst>
        </pc:spChg>
        <pc:spChg chg="del mod">
          <ac:chgData name="Corey Edwards" userId="S::corey.edwards@uwtsd.ac.uk::7a967df3-e232-40a5-b10c-dee8f912d80a" providerId="AD" clId="Web-{5AB6577E-1684-4773-1D73-D5139F22BC46}" dt="2024-09-24T09:21:43.431" v="785"/>
          <ac:spMkLst>
            <pc:docMk/>
            <pc:sldMk cId="1394273103" sldId="265"/>
            <ac:spMk id="3" creationId="{CE625870-5FDF-1A51-5A05-BE76BB091BDF}"/>
          </ac:spMkLst>
        </pc:spChg>
        <pc:spChg chg="add">
          <ac:chgData name="Corey Edwards" userId="S::corey.edwards@uwtsd.ac.uk::7a967df3-e232-40a5-b10c-dee8f912d80a" providerId="AD" clId="Web-{5AB6577E-1684-4773-1D73-D5139F22BC46}" dt="2024-09-24T09:21:43.431" v="785"/>
          <ac:spMkLst>
            <pc:docMk/>
            <pc:sldMk cId="1394273103" sldId="265"/>
            <ac:spMk id="9" creationId="{8E7E1993-6448-42F8-8FB3-76104F45B344}"/>
          </ac:spMkLst>
        </pc:spChg>
        <pc:spChg chg="add">
          <ac:chgData name="Corey Edwards" userId="S::corey.edwards@uwtsd.ac.uk::7a967df3-e232-40a5-b10c-dee8f912d80a" providerId="AD" clId="Web-{5AB6577E-1684-4773-1D73-D5139F22BC46}" dt="2024-09-24T09:21:43.431" v="785"/>
          <ac:spMkLst>
            <pc:docMk/>
            <pc:sldMk cId="1394273103" sldId="265"/>
            <ac:spMk id="11" creationId="{942B1D20-D329-4285-AED2-DABDCE9020B6}"/>
          </ac:spMkLst>
        </pc:spChg>
        <pc:spChg chg="add">
          <ac:chgData name="Corey Edwards" userId="S::corey.edwards@uwtsd.ac.uk::7a967df3-e232-40a5-b10c-dee8f912d80a" providerId="AD" clId="Web-{5AB6577E-1684-4773-1D73-D5139F22BC46}" dt="2024-09-24T09:21:43.431" v="785"/>
          <ac:spMkLst>
            <pc:docMk/>
            <pc:sldMk cId="1394273103" sldId="265"/>
            <ac:spMk id="13" creationId="{B9016B79-9C59-4CEA-A85C-3E4C8877BA6F}"/>
          </ac:spMkLst>
        </pc:spChg>
        <pc:spChg chg="add">
          <ac:chgData name="Corey Edwards" userId="S::corey.edwards@uwtsd.ac.uk::7a967df3-e232-40a5-b10c-dee8f912d80a" providerId="AD" clId="Web-{5AB6577E-1684-4773-1D73-D5139F22BC46}" dt="2024-09-24T09:21:43.431" v="785"/>
          <ac:spMkLst>
            <pc:docMk/>
            <pc:sldMk cId="1394273103" sldId="265"/>
            <ac:spMk id="15" creationId="{2391C84E-C2EA-44FC-A7D1-FAE3E2850552}"/>
          </ac:spMkLst>
        </pc:spChg>
        <pc:spChg chg="add">
          <ac:chgData name="Corey Edwards" userId="S::corey.edwards@uwtsd.ac.uk::7a967df3-e232-40a5-b10c-dee8f912d80a" providerId="AD" clId="Web-{5AB6577E-1684-4773-1D73-D5139F22BC46}" dt="2024-09-24T09:21:43.431" v="785"/>
          <ac:spMkLst>
            <pc:docMk/>
            <pc:sldMk cId="1394273103" sldId="265"/>
            <ac:spMk id="48" creationId="{6B91DA8E-00B5-4214-AFE5-535E47051D31}"/>
          </ac:spMkLst>
        </pc:spChg>
        <pc:grpChg chg="add">
          <ac:chgData name="Corey Edwards" userId="S::corey.edwards@uwtsd.ac.uk::7a967df3-e232-40a5-b10c-dee8f912d80a" providerId="AD" clId="Web-{5AB6577E-1684-4773-1D73-D5139F22BC46}" dt="2024-09-24T09:21:43.431" v="785"/>
          <ac:grpSpMkLst>
            <pc:docMk/>
            <pc:sldMk cId="1394273103" sldId="265"/>
            <ac:grpSpMk id="17" creationId="{47B3131A-B518-43E5-A896-E9D654A4863F}"/>
          </ac:grpSpMkLst>
        </pc:grpChg>
        <pc:graphicFrameChg chg="add modGraphic">
          <ac:chgData name="Corey Edwards" userId="S::corey.edwards@uwtsd.ac.uk::7a967df3-e232-40a5-b10c-dee8f912d80a" providerId="AD" clId="Web-{5AB6577E-1684-4773-1D73-D5139F22BC46}" dt="2024-09-24T09:23:00.949" v="808" actId="20577"/>
          <ac:graphicFrameMkLst>
            <pc:docMk/>
            <pc:sldMk cId="1394273103" sldId="265"/>
            <ac:graphicFrameMk id="5" creationId="{0A3C90D7-6BAB-10A4-6773-CB7177499ED3}"/>
          </ac:graphicFrameMkLst>
        </pc:graphicFrameChg>
      </pc:sldChg>
      <pc:sldChg chg="addSp delSp modSp new mod setBg">
        <pc:chgData name="Corey Edwards" userId="S::corey.edwards@uwtsd.ac.uk::7a967df3-e232-40a5-b10c-dee8f912d80a" providerId="AD" clId="Web-{5AB6577E-1684-4773-1D73-D5139F22BC46}" dt="2024-09-24T09:21:48.197" v="786"/>
        <pc:sldMkLst>
          <pc:docMk/>
          <pc:sldMk cId="1451105953" sldId="266"/>
        </pc:sldMkLst>
        <pc:spChg chg="mod">
          <ac:chgData name="Corey Edwards" userId="S::corey.edwards@uwtsd.ac.uk::7a967df3-e232-40a5-b10c-dee8f912d80a" providerId="AD" clId="Web-{5AB6577E-1684-4773-1D73-D5139F22BC46}" dt="2024-09-24T09:21:48.197" v="786"/>
          <ac:spMkLst>
            <pc:docMk/>
            <pc:sldMk cId="1451105953" sldId="266"/>
            <ac:spMk id="2" creationId="{415B70E4-6C20-086B-796A-BCF50D5D980F}"/>
          </ac:spMkLst>
        </pc:spChg>
        <pc:spChg chg="del mod">
          <ac:chgData name="Corey Edwards" userId="S::corey.edwards@uwtsd.ac.uk::7a967df3-e232-40a5-b10c-dee8f912d80a" providerId="AD" clId="Web-{5AB6577E-1684-4773-1D73-D5139F22BC46}" dt="2024-09-24T09:21:48.197" v="786"/>
          <ac:spMkLst>
            <pc:docMk/>
            <pc:sldMk cId="1451105953" sldId="266"/>
            <ac:spMk id="3" creationId="{53587E46-D1B4-7869-9EE3-6FBB85137574}"/>
          </ac:spMkLst>
        </pc:spChg>
        <pc:spChg chg="add">
          <ac:chgData name="Corey Edwards" userId="S::corey.edwards@uwtsd.ac.uk::7a967df3-e232-40a5-b10c-dee8f912d80a" providerId="AD" clId="Web-{5AB6577E-1684-4773-1D73-D5139F22BC46}" dt="2024-09-24T09:21:48.197" v="786"/>
          <ac:spMkLst>
            <pc:docMk/>
            <pc:sldMk cId="1451105953" sldId="266"/>
            <ac:spMk id="9" creationId="{8E7E1993-6448-42F8-8FB3-76104F45B344}"/>
          </ac:spMkLst>
        </pc:spChg>
        <pc:spChg chg="add">
          <ac:chgData name="Corey Edwards" userId="S::corey.edwards@uwtsd.ac.uk::7a967df3-e232-40a5-b10c-dee8f912d80a" providerId="AD" clId="Web-{5AB6577E-1684-4773-1D73-D5139F22BC46}" dt="2024-09-24T09:21:48.197" v="786"/>
          <ac:spMkLst>
            <pc:docMk/>
            <pc:sldMk cId="1451105953" sldId="266"/>
            <ac:spMk id="11" creationId="{942B1D20-D329-4285-AED2-DABDCE9020B6}"/>
          </ac:spMkLst>
        </pc:spChg>
        <pc:spChg chg="add">
          <ac:chgData name="Corey Edwards" userId="S::corey.edwards@uwtsd.ac.uk::7a967df3-e232-40a5-b10c-dee8f912d80a" providerId="AD" clId="Web-{5AB6577E-1684-4773-1D73-D5139F22BC46}" dt="2024-09-24T09:21:48.197" v="786"/>
          <ac:spMkLst>
            <pc:docMk/>
            <pc:sldMk cId="1451105953" sldId="266"/>
            <ac:spMk id="13" creationId="{B9016B79-9C59-4CEA-A85C-3E4C8877BA6F}"/>
          </ac:spMkLst>
        </pc:spChg>
        <pc:spChg chg="add">
          <ac:chgData name="Corey Edwards" userId="S::corey.edwards@uwtsd.ac.uk::7a967df3-e232-40a5-b10c-dee8f912d80a" providerId="AD" clId="Web-{5AB6577E-1684-4773-1D73-D5139F22BC46}" dt="2024-09-24T09:21:48.197" v="786"/>
          <ac:spMkLst>
            <pc:docMk/>
            <pc:sldMk cId="1451105953" sldId="266"/>
            <ac:spMk id="15" creationId="{2391C84E-C2EA-44FC-A7D1-FAE3E2850552}"/>
          </ac:spMkLst>
        </pc:spChg>
        <pc:spChg chg="add">
          <ac:chgData name="Corey Edwards" userId="S::corey.edwards@uwtsd.ac.uk::7a967df3-e232-40a5-b10c-dee8f912d80a" providerId="AD" clId="Web-{5AB6577E-1684-4773-1D73-D5139F22BC46}" dt="2024-09-24T09:21:48.197" v="786"/>
          <ac:spMkLst>
            <pc:docMk/>
            <pc:sldMk cId="1451105953" sldId="266"/>
            <ac:spMk id="48" creationId="{6B91DA8E-00B5-4214-AFE5-535E47051D31}"/>
          </ac:spMkLst>
        </pc:spChg>
        <pc:grpChg chg="add">
          <ac:chgData name="Corey Edwards" userId="S::corey.edwards@uwtsd.ac.uk::7a967df3-e232-40a5-b10c-dee8f912d80a" providerId="AD" clId="Web-{5AB6577E-1684-4773-1D73-D5139F22BC46}" dt="2024-09-24T09:21:48.197" v="786"/>
          <ac:grpSpMkLst>
            <pc:docMk/>
            <pc:sldMk cId="1451105953" sldId="266"/>
            <ac:grpSpMk id="17" creationId="{47B3131A-B518-43E5-A896-E9D654A4863F}"/>
          </ac:grpSpMkLst>
        </pc:grpChg>
        <pc:graphicFrameChg chg="add">
          <ac:chgData name="Corey Edwards" userId="S::corey.edwards@uwtsd.ac.uk::7a967df3-e232-40a5-b10c-dee8f912d80a" providerId="AD" clId="Web-{5AB6577E-1684-4773-1D73-D5139F22BC46}" dt="2024-09-24T09:21:48.197" v="786"/>
          <ac:graphicFrameMkLst>
            <pc:docMk/>
            <pc:sldMk cId="1451105953" sldId="266"/>
            <ac:graphicFrameMk id="5" creationId="{BF7823BB-1B4C-F934-ADC3-322D7898B0B8}"/>
          </ac:graphicFrameMkLst>
        </pc:graphicFrameChg>
      </pc:sldChg>
      <pc:sldChg chg="addSp delSp modSp new ord">
        <pc:chgData name="Corey Edwards" userId="S::corey.edwards@uwtsd.ac.uk::7a967df3-e232-40a5-b10c-dee8f912d80a" providerId="AD" clId="Web-{5AB6577E-1684-4773-1D73-D5139F22BC46}" dt="2024-09-24T09:23:56.700" v="810"/>
        <pc:sldMkLst>
          <pc:docMk/>
          <pc:sldMk cId="3363426023" sldId="267"/>
        </pc:sldMkLst>
        <pc:spChg chg="mod">
          <ac:chgData name="Corey Edwards" userId="S::corey.edwards@uwtsd.ac.uk::7a967df3-e232-40a5-b10c-dee8f912d80a" providerId="AD" clId="Web-{5AB6577E-1684-4773-1D73-D5139F22BC46}" dt="2024-09-24T08:54:24.743" v="227" actId="20577"/>
          <ac:spMkLst>
            <pc:docMk/>
            <pc:sldMk cId="3363426023" sldId="267"/>
            <ac:spMk id="2" creationId="{79EB3A9D-99E4-CF1D-E6ED-2342679DC93B}"/>
          </ac:spMkLst>
        </pc:spChg>
        <pc:spChg chg="mod">
          <ac:chgData name="Corey Edwards" userId="S::corey.edwards@uwtsd.ac.uk::7a967df3-e232-40a5-b10c-dee8f912d80a" providerId="AD" clId="Web-{5AB6577E-1684-4773-1D73-D5139F22BC46}" dt="2024-09-24T08:56:02.120" v="280" actId="1076"/>
          <ac:spMkLst>
            <pc:docMk/>
            <pc:sldMk cId="3363426023" sldId="267"/>
            <ac:spMk id="3" creationId="{66986C8A-7180-7F38-340E-23C1FEA5E983}"/>
          </ac:spMkLst>
        </pc:spChg>
        <pc:picChg chg="add del mod">
          <ac:chgData name="Corey Edwards" userId="S::corey.edwards@uwtsd.ac.uk::7a967df3-e232-40a5-b10c-dee8f912d80a" providerId="AD" clId="Web-{5AB6577E-1684-4773-1D73-D5139F22BC46}" dt="2024-09-24T08:54:56.291" v="250"/>
          <ac:picMkLst>
            <pc:docMk/>
            <pc:sldMk cId="3363426023" sldId="267"/>
            <ac:picMk id="4" creationId="{5E62B329-10FF-8D9F-1CB2-90F0DB4AC421}"/>
          </ac:picMkLst>
        </pc:picChg>
        <pc:picChg chg="add mod">
          <ac:chgData name="Corey Edwards" userId="S::corey.edwards@uwtsd.ac.uk::7a967df3-e232-40a5-b10c-dee8f912d80a" providerId="AD" clId="Web-{5AB6577E-1684-4773-1D73-D5139F22BC46}" dt="2024-09-24T08:55:45.448" v="264" actId="1076"/>
          <ac:picMkLst>
            <pc:docMk/>
            <pc:sldMk cId="3363426023" sldId="267"/>
            <ac:picMk id="5" creationId="{F69F119D-0CEB-F657-1799-0D848F0288EA}"/>
          </ac:picMkLst>
        </pc:picChg>
      </pc:sldChg>
      <pc:sldChg chg="addSp delSp modSp new mod setBg">
        <pc:chgData name="Corey Edwards" userId="S::corey.edwards@uwtsd.ac.uk::7a967df3-e232-40a5-b10c-dee8f912d80a" providerId="AD" clId="Web-{5AB6577E-1684-4773-1D73-D5139F22BC46}" dt="2024-09-24T08:55:15.260" v="258"/>
        <pc:sldMkLst>
          <pc:docMk/>
          <pc:sldMk cId="294624577" sldId="268"/>
        </pc:sldMkLst>
        <pc:spChg chg="mod">
          <ac:chgData name="Corey Edwards" userId="S::corey.edwards@uwtsd.ac.uk::7a967df3-e232-40a5-b10c-dee8f912d80a" providerId="AD" clId="Web-{5AB6577E-1684-4773-1D73-D5139F22BC46}" dt="2024-09-24T08:55:08.025" v="255"/>
          <ac:spMkLst>
            <pc:docMk/>
            <pc:sldMk cId="294624577" sldId="268"/>
            <ac:spMk id="2" creationId="{D90E25A2-C723-5139-4856-C312C4D564B4}"/>
          </ac:spMkLst>
        </pc:spChg>
        <pc:spChg chg="del">
          <ac:chgData name="Corey Edwards" userId="S::corey.edwards@uwtsd.ac.uk::7a967df3-e232-40a5-b10c-dee8f912d80a" providerId="AD" clId="Web-{5AB6577E-1684-4773-1D73-D5139F22BC46}" dt="2024-09-24T08:55:04.650" v="254"/>
          <ac:spMkLst>
            <pc:docMk/>
            <pc:sldMk cId="294624577" sldId="268"/>
            <ac:spMk id="3" creationId="{08772504-26AC-FB88-2908-0205C8FBFAAC}"/>
          </ac:spMkLst>
        </pc:spChg>
        <pc:spChg chg="add del">
          <ac:chgData name="Corey Edwards" userId="S::corey.edwards@uwtsd.ac.uk::7a967df3-e232-40a5-b10c-dee8f912d80a" providerId="AD" clId="Web-{5AB6577E-1684-4773-1D73-D5139F22BC46}" dt="2024-09-24T08:55:15.260" v="258"/>
          <ac:spMkLst>
            <pc:docMk/>
            <pc:sldMk cId="294624577" sldId="268"/>
            <ac:spMk id="8" creationId="{04398B64-413E-B99E-743D-CC6D17BE80EB}"/>
          </ac:spMkLst>
        </pc:spChg>
        <pc:spChg chg="add">
          <ac:chgData name="Corey Edwards" userId="S::corey.edwards@uwtsd.ac.uk::7a967df3-e232-40a5-b10c-dee8f912d80a" providerId="AD" clId="Web-{5AB6577E-1684-4773-1D73-D5139F22BC46}" dt="2024-09-24T08:55:08.025" v="255"/>
          <ac:spMkLst>
            <pc:docMk/>
            <pc:sldMk cId="294624577" sldId="268"/>
            <ac:spMk id="11" creationId="{1C582B07-D0F0-4B6B-A5D9-D2F192CB3A4E}"/>
          </ac:spMkLst>
        </pc:spChg>
        <pc:spChg chg="add del">
          <ac:chgData name="Corey Edwards" userId="S::corey.edwards@uwtsd.ac.uk::7a967df3-e232-40a5-b10c-dee8f912d80a" providerId="AD" clId="Web-{5AB6577E-1684-4773-1D73-D5139F22BC46}" dt="2024-09-24T08:55:12.385" v="257"/>
          <ac:spMkLst>
            <pc:docMk/>
            <pc:sldMk cId="294624577" sldId="268"/>
            <ac:spMk id="13" creationId="{3712ED8D-807A-4E94-A9AF-C44676151773}"/>
          </ac:spMkLst>
        </pc:spChg>
        <pc:spChg chg="add">
          <ac:chgData name="Corey Edwards" userId="S::corey.edwards@uwtsd.ac.uk::7a967df3-e232-40a5-b10c-dee8f912d80a" providerId="AD" clId="Web-{5AB6577E-1684-4773-1D73-D5139F22BC46}" dt="2024-09-24T08:55:08.025" v="255"/>
          <ac:spMkLst>
            <pc:docMk/>
            <pc:sldMk cId="294624577" sldId="268"/>
            <ac:spMk id="15" creationId="{DA1A4301-6FFC-4C82-A1FA-7634D8CAA8F5}"/>
          </ac:spMkLst>
        </pc:spChg>
        <pc:spChg chg="add">
          <ac:chgData name="Corey Edwards" userId="S::corey.edwards@uwtsd.ac.uk::7a967df3-e232-40a5-b10c-dee8f912d80a" providerId="AD" clId="Web-{5AB6577E-1684-4773-1D73-D5139F22BC46}" dt="2024-09-24T08:55:08.025" v="255"/>
          <ac:spMkLst>
            <pc:docMk/>
            <pc:sldMk cId="294624577" sldId="268"/>
            <ac:spMk id="48" creationId="{D8667B21-A39C-4ABB-9CED-0DD4CD739502}"/>
          </ac:spMkLst>
        </pc:spChg>
        <pc:grpChg chg="add">
          <ac:chgData name="Corey Edwards" userId="S::corey.edwards@uwtsd.ac.uk::7a967df3-e232-40a5-b10c-dee8f912d80a" providerId="AD" clId="Web-{5AB6577E-1684-4773-1D73-D5139F22BC46}" dt="2024-09-24T08:55:08.025" v="255"/>
          <ac:grpSpMkLst>
            <pc:docMk/>
            <pc:sldMk cId="294624577" sldId="268"/>
            <ac:grpSpMk id="17" creationId="{8323DD1D-77DE-48B2-A0A0-6265801531E5}"/>
          </ac:grpSpMkLst>
        </pc:grpChg>
        <pc:picChg chg="add mod ord">
          <ac:chgData name="Corey Edwards" userId="S::corey.edwards@uwtsd.ac.uk::7a967df3-e232-40a5-b10c-dee8f912d80a" providerId="AD" clId="Web-{5AB6577E-1684-4773-1D73-D5139F22BC46}" dt="2024-09-24T08:55:08.025" v="255"/>
          <ac:picMkLst>
            <pc:docMk/>
            <pc:sldMk cId="294624577" sldId="268"/>
            <ac:picMk id="4" creationId="{DFAF058A-E12B-F4C3-FA32-9113F2B843E5}"/>
          </ac:picMkLst>
        </pc:picChg>
      </pc:sldChg>
      <pc:sldChg chg="modSp new">
        <pc:chgData name="Corey Edwards" userId="S::corey.edwards@uwtsd.ac.uk::7a967df3-e232-40a5-b10c-dee8f912d80a" providerId="AD" clId="Web-{5AB6577E-1684-4773-1D73-D5139F22BC46}" dt="2024-09-24T08:57:33.309" v="299" actId="20577"/>
        <pc:sldMkLst>
          <pc:docMk/>
          <pc:sldMk cId="2712375262" sldId="269"/>
        </pc:sldMkLst>
        <pc:spChg chg="mod">
          <ac:chgData name="Corey Edwards" userId="S::corey.edwards@uwtsd.ac.uk::7a967df3-e232-40a5-b10c-dee8f912d80a" providerId="AD" clId="Web-{5AB6577E-1684-4773-1D73-D5139F22BC46}" dt="2024-09-24T08:57:25.981" v="292" actId="20577"/>
          <ac:spMkLst>
            <pc:docMk/>
            <pc:sldMk cId="2712375262" sldId="269"/>
            <ac:spMk id="2" creationId="{8855FCCF-4395-6805-5EA3-4EAFE322A849}"/>
          </ac:spMkLst>
        </pc:spChg>
        <pc:spChg chg="mod">
          <ac:chgData name="Corey Edwards" userId="S::corey.edwards@uwtsd.ac.uk::7a967df3-e232-40a5-b10c-dee8f912d80a" providerId="AD" clId="Web-{5AB6577E-1684-4773-1D73-D5139F22BC46}" dt="2024-09-24T08:57:33.309" v="299" actId="20577"/>
          <ac:spMkLst>
            <pc:docMk/>
            <pc:sldMk cId="2712375262" sldId="269"/>
            <ac:spMk id="3" creationId="{983410D5-3595-B24F-FBF3-8C6B9B00CD2F}"/>
          </ac:spMkLst>
        </pc:spChg>
      </pc:sldChg>
      <pc:sldChg chg="modSp new">
        <pc:chgData name="Corey Edwards" userId="S::corey.edwards@uwtsd.ac.uk::7a967df3-e232-40a5-b10c-dee8f912d80a" providerId="AD" clId="Web-{5AB6577E-1684-4773-1D73-D5139F22BC46}" dt="2024-09-24T08:58:03.747" v="350" actId="20577"/>
        <pc:sldMkLst>
          <pc:docMk/>
          <pc:sldMk cId="1060261334" sldId="270"/>
        </pc:sldMkLst>
        <pc:spChg chg="mod">
          <ac:chgData name="Corey Edwards" userId="S::corey.edwards@uwtsd.ac.uk::7a967df3-e232-40a5-b10c-dee8f912d80a" providerId="AD" clId="Web-{5AB6577E-1684-4773-1D73-D5139F22BC46}" dt="2024-09-24T08:57:38.731" v="311" actId="20577"/>
          <ac:spMkLst>
            <pc:docMk/>
            <pc:sldMk cId="1060261334" sldId="270"/>
            <ac:spMk id="2" creationId="{EEAD2513-E36D-EC94-1334-755053944DBC}"/>
          </ac:spMkLst>
        </pc:spChg>
        <pc:spChg chg="mod">
          <ac:chgData name="Corey Edwards" userId="S::corey.edwards@uwtsd.ac.uk::7a967df3-e232-40a5-b10c-dee8f912d80a" providerId="AD" clId="Web-{5AB6577E-1684-4773-1D73-D5139F22BC46}" dt="2024-09-24T08:58:03.747" v="350" actId="20577"/>
          <ac:spMkLst>
            <pc:docMk/>
            <pc:sldMk cId="1060261334" sldId="270"/>
            <ac:spMk id="3" creationId="{81DAB774-F2D1-1A2F-C9D7-2770C04705CA}"/>
          </ac:spMkLst>
        </pc:spChg>
      </pc:sldChg>
      <pc:sldChg chg="modSp new">
        <pc:chgData name="Corey Edwards" userId="S::corey.edwards@uwtsd.ac.uk::7a967df3-e232-40a5-b10c-dee8f912d80a" providerId="AD" clId="Web-{5AB6577E-1684-4773-1D73-D5139F22BC46}" dt="2024-09-24T08:59:25.890" v="435" actId="20577"/>
        <pc:sldMkLst>
          <pc:docMk/>
          <pc:sldMk cId="3296038203" sldId="271"/>
        </pc:sldMkLst>
        <pc:spChg chg="mod">
          <ac:chgData name="Corey Edwards" userId="S::corey.edwards@uwtsd.ac.uk::7a967df3-e232-40a5-b10c-dee8f912d80a" providerId="AD" clId="Web-{5AB6577E-1684-4773-1D73-D5139F22BC46}" dt="2024-09-24T08:58:06.810" v="357" actId="20577"/>
          <ac:spMkLst>
            <pc:docMk/>
            <pc:sldMk cId="3296038203" sldId="271"/>
            <ac:spMk id="2" creationId="{C3998BC1-64E5-DAE3-E5AD-57988BB64AA8}"/>
          </ac:spMkLst>
        </pc:spChg>
        <pc:spChg chg="mod">
          <ac:chgData name="Corey Edwards" userId="S::corey.edwards@uwtsd.ac.uk::7a967df3-e232-40a5-b10c-dee8f912d80a" providerId="AD" clId="Web-{5AB6577E-1684-4773-1D73-D5139F22BC46}" dt="2024-09-24T08:59:25.890" v="435" actId="20577"/>
          <ac:spMkLst>
            <pc:docMk/>
            <pc:sldMk cId="3296038203" sldId="271"/>
            <ac:spMk id="3" creationId="{FA3C1AFA-9681-2484-5237-FFEBD6DF4F6E}"/>
          </ac:spMkLst>
        </pc:spChg>
      </pc:sldChg>
      <pc:sldChg chg="modSp new">
        <pc:chgData name="Corey Edwards" userId="S::corey.edwards@uwtsd.ac.uk::7a967df3-e232-40a5-b10c-dee8f912d80a" providerId="AD" clId="Web-{5AB6577E-1684-4773-1D73-D5139F22BC46}" dt="2024-09-24T09:00:29.891" v="452" actId="20577"/>
        <pc:sldMkLst>
          <pc:docMk/>
          <pc:sldMk cId="305036341" sldId="272"/>
        </pc:sldMkLst>
        <pc:spChg chg="mod">
          <ac:chgData name="Corey Edwards" userId="S::corey.edwards@uwtsd.ac.uk::7a967df3-e232-40a5-b10c-dee8f912d80a" providerId="AD" clId="Web-{5AB6577E-1684-4773-1D73-D5139F22BC46}" dt="2024-09-24T09:00:27.641" v="450" actId="20577"/>
          <ac:spMkLst>
            <pc:docMk/>
            <pc:sldMk cId="305036341" sldId="272"/>
            <ac:spMk id="2" creationId="{EEDDB87E-0942-A957-B5C1-CB8AC843FC3B}"/>
          </ac:spMkLst>
        </pc:spChg>
        <pc:spChg chg="mod">
          <ac:chgData name="Corey Edwards" userId="S::corey.edwards@uwtsd.ac.uk::7a967df3-e232-40a5-b10c-dee8f912d80a" providerId="AD" clId="Web-{5AB6577E-1684-4773-1D73-D5139F22BC46}" dt="2024-09-24T09:00:29.891" v="452" actId="20577"/>
          <ac:spMkLst>
            <pc:docMk/>
            <pc:sldMk cId="305036341" sldId="272"/>
            <ac:spMk id="3" creationId="{8774BE65-D779-618D-ACFE-9B865116E514}"/>
          </ac:spMkLst>
        </pc:spChg>
      </pc:sldChg>
      <pc:sldChg chg="addSp delSp modSp new mod setBg">
        <pc:chgData name="Corey Edwards" userId="S::corey.edwards@uwtsd.ac.uk::7a967df3-e232-40a5-b10c-dee8f912d80a" providerId="AD" clId="Web-{5AB6577E-1684-4773-1D73-D5139F22BC46}" dt="2024-09-24T09:14:46.189" v="622"/>
        <pc:sldMkLst>
          <pc:docMk/>
          <pc:sldMk cId="1449679207" sldId="273"/>
        </pc:sldMkLst>
        <pc:spChg chg="mod">
          <ac:chgData name="Corey Edwards" userId="S::corey.edwards@uwtsd.ac.uk::7a967df3-e232-40a5-b10c-dee8f912d80a" providerId="AD" clId="Web-{5AB6577E-1684-4773-1D73-D5139F22BC46}" dt="2024-09-24T09:14:46.189" v="622"/>
          <ac:spMkLst>
            <pc:docMk/>
            <pc:sldMk cId="1449679207" sldId="273"/>
            <ac:spMk id="2" creationId="{B6541E94-CE2D-A9B9-FBBB-7F8BA2E27CC2}"/>
          </ac:spMkLst>
        </pc:spChg>
        <pc:spChg chg="del mod">
          <ac:chgData name="Corey Edwards" userId="S::corey.edwards@uwtsd.ac.uk::7a967df3-e232-40a5-b10c-dee8f912d80a" providerId="AD" clId="Web-{5AB6577E-1684-4773-1D73-D5139F22BC46}" dt="2024-09-24T09:14:46.189" v="622"/>
          <ac:spMkLst>
            <pc:docMk/>
            <pc:sldMk cId="1449679207" sldId="273"/>
            <ac:spMk id="3" creationId="{E174164C-D8BD-47BA-1401-9833AF864BA5}"/>
          </ac:spMkLst>
        </pc:spChg>
        <pc:spChg chg="add">
          <ac:chgData name="Corey Edwards" userId="S::corey.edwards@uwtsd.ac.uk::7a967df3-e232-40a5-b10c-dee8f912d80a" providerId="AD" clId="Web-{5AB6577E-1684-4773-1D73-D5139F22BC46}" dt="2024-09-24T09:14:46.189" v="622"/>
          <ac:spMkLst>
            <pc:docMk/>
            <pc:sldMk cId="1449679207" sldId="273"/>
            <ac:spMk id="9" creationId="{8E7E1993-6448-42F8-8FB3-76104F45B344}"/>
          </ac:spMkLst>
        </pc:spChg>
        <pc:spChg chg="add">
          <ac:chgData name="Corey Edwards" userId="S::corey.edwards@uwtsd.ac.uk::7a967df3-e232-40a5-b10c-dee8f912d80a" providerId="AD" clId="Web-{5AB6577E-1684-4773-1D73-D5139F22BC46}" dt="2024-09-24T09:14:46.189" v="622"/>
          <ac:spMkLst>
            <pc:docMk/>
            <pc:sldMk cId="1449679207" sldId="273"/>
            <ac:spMk id="11" creationId="{942B1D20-D329-4285-AED2-DABDCE9020B6}"/>
          </ac:spMkLst>
        </pc:spChg>
        <pc:spChg chg="add">
          <ac:chgData name="Corey Edwards" userId="S::corey.edwards@uwtsd.ac.uk::7a967df3-e232-40a5-b10c-dee8f912d80a" providerId="AD" clId="Web-{5AB6577E-1684-4773-1D73-D5139F22BC46}" dt="2024-09-24T09:14:46.189" v="622"/>
          <ac:spMkLst>
            <pc:docMk/>
            <pc:sldMk cId="1449679207" sldId="273"/>
            <ac:spMk id="13" creationId="{B9016B79-9C59-4CEA-A85C-3E4C8877BA6F}"/>
          </ac:spMkLst>
        </pc:spChg>
        <pc:spChg chg="add">
          <ac:chgData name="Corey Edwards" userId="S::corey.edwards@uwtsd.ac.uk::7a967df3-e232-40a5-b10c-dee8f912d80a" providerId="AD" clId="Web-{5AB6577E-1684-4773-1D73-D5139F22BC46}" dt="2024-09-24T09:14:46.189" v="622"/>
          <ac:spMkLst>
            <pc:docMk/>
            <pc:sldMk cId="1449679207" sldId="273"/>
            <ac:spMk id="15" creationId="{2391C84E-C2EA-44FC-A7D1-FAE3E2850552}"/>
          </ac:spMkLst>
        </pc:spChg>
        <pc:spChg chg="add">
          <ac:chgData name="Corey Edwards" userId="S::corey.edwards@uwtsd.ac.uk::7a967df3-e232-40a5-b10c-dee8f912d80a" providerId="AD" clId="Web-{5AB6577E-1684-4773-1D73-D5139F22BC46}" dt="2024-09-24T09:14:46.189" v="622"/>
          <ac:spMkLst>
            <pc:docMk/>
            <pc:sldMk cId="1449679207" sldId="273"/>
            <ac:spMk id="48" creationId="{6B91DA8E-00B5-4214-AFE5-535E47051D31}"/>
          </ac:spMkLst>
        </pc:spChg>
        <pc:grpChg chg="add">
          <ac:chgData name="Corey Edwards" userId="S::corey.edwards@uwtsd.ac.uk::7a967df3-e232-40a5-b10c-dee8f912d80a" providerId="AD" clId="Web-{5AB6577E-1684-4773-1D73-D5139F22BC46}" dt="2024-09-24T09:14:46.189" v="622"/>
          <ac:grpSpMkLst>
            <pc:docMk/>
            <pc:sldMk cId="1449679207" sldId="273"/>
            <ac:grpSpMk id="17" creationId="{47B3131A-B518-43E5-A896-E9D654A4863F}"/>
          </ac:grpSpMkLst>
        </pc:grpChg>
        <pc:graphicFrameChg chg="add">
          <ac:chgData name="Corey Edwards" userId="S::corey.edwards@uwtsd.ac.uk::7a967df3-e232-40a5-b10c-dee8f912d80a" providerId="AD" clId="Web-{5AB6577E-1684-4773-1D73-D5139F22BC46}" dt="2024-09-24T09:14:46.189" v="622"/>
          <ac:graphicFrameMkLst>
            <pc:docMk/>
            <pc:sldMk cId="1449679207" sldId="273"/>
            <ac:graphicFrameMk id="5" creationId="{EA5BBA8F-4AEB-F436-2536-BA8D1A23EF36}"/>
          </ac:graphicFrameMkLst>
        </pc:graphicFrameChg>
      </pc:sldChg>
      <pc:sldChg chg="addSp delSp modSp new mod setBg">
        <pc:chgData name="Corey Edwards" userId="S::corey.edwards@uwtsd.ac.uk::7a967df3-e232-40a5-b10c-dee8f912d80a" providerId="AD" clId="Web-{5AB6577E-1684-4773-1D73-D5139F22BC46}" dt="2024-09-24T09:21:38.884" v="784"/>
        <pc:sldMkLst>
          <pc:docMk/>
          <pc:sldMk cId="3983750742" sldId="274"/>
        </pc:sldMkLst>
        <pc:spChg chg="mod">
          <ac:chgData name="Corey Edwards" userId="S::corey.edwards@uwtsd.ac.uk::7a967df3-e232-40a5-b10c-dee8f912d80a" providerId="AD" clId="Web-{5AB6577E-1684-4773-1D73-D5139F22BC46}" dt="2024-09-24T09:21:38.884" v="784"/>
          <ac:spMkLst>
            <pc:docMk/>
            <pc:sldMk cId="3983750742" sldId="274"/>
            <ac:spMk id="2" creationId="{2B344D8B-2F39-3B3C-B3F7-740615A36B7E}"/>
          </ac:spMkLst>
        </pc:spChg>
        <pc:spChg chg="del mod">
          <ac:chgData name="Corey Edwards" userId="S::corey.edwards@uwtsd.ac.uk::7a967df3-e232-40a5-b10c-dee8f912d80a" providerId="AD" clId="Web-{5AB6577E-1684-4773-1D73-D5139F22BC46}" dt="2024-09-24T09:21:38.884" v="784"/>
          <ac:spMkLst>
            <pc:docMk/>
            <pc:sldMk cId="3983750742" sldId="274"/>
            <ac:spMk id="3" creationId="{FFFCC6FB-BB77-5B79-AB7E-34370C5B2B79}"/>
          </ac:spMkLst>
        </pc:spChg>
        <pc:spChg chg="add">
          <ac:chgData name="Corey Edwards" userId="S::corey.edwards@uwtsd.ac.uk::7a967df3-e232-40a5-b10c-dee8f912d80a" providerId="AD" clId="Web-{5AB6577E-1684-4773-1D73-D5139F22BC46}" dt="2024-09-24T09:21:38.884" v="784"/>
          <ac:spMkLst>
            <pc:docMk/>
            <pc:sldMk cId="3983750742" sldId="274"/>
            <ac:spMk id="9" creationId="{8E7E1993-6448-42F8-8FB3-76104F45B344}"/>
          </ac:spMkLst>
        </pc:spChg>
        <pc:spChg chg="add">
          <ac:chgData name="Corey Edwards" userId="S::corey.edwards@uwtsd.ac.uk::7a967df3-e232-40a5-b10c-dee8f912d80a" providerId="AD" clId="Web-{5AB6577E-1684-4773-1D73-D5139F22BC46}" dt="2024-09-24T09:21:38.884" v="784"/>
          <ac:spMkLst>
            <pc:docMk/>
            <pc:sldMk cId="3983750742" sldId="274"/>
            <ac:spMk id="11" creationId="{942B1D20-D329-4285-AED2-DABDCE9020B6}"/>
          </ac:spMkLst>
        </pc:spChg>
        <pc:spChg chg="add">
          <ac:chgData name="Corey Edwards" userId="S::corey.edwards@uwtsd.ac.uk::7a967df3-e232-40a5-b10c-dee8f912d80a" providerId="AD" clId="Web-{5AB6577E-1684-4773-1D73-D5139F22BC46}" dt="2024-09-24T09:21:38.884" v="784"/>
          <ac:spMkLst>
            <pc:docMk/>
            <pc:sldMk cId="3983750742" sldId="274"/>
            <ac:spMk id="13" creationId="{B9016B79-9C59-4CEA-A85C-3E4C8877BA6F}"/>
          </ac:spMkLst>
        </pc:spChg>
        <pc:spChg chg="add">
          <ac:chgData name="Corey Edwards" userId="S::corey.edwards@uwtsd.ac.uk::7a967df3-e232-40a5-b10c-dee8f912d80a" providerId="AD" clId="Web-{5AB6577E-1684-4773-1D73-D5139F22BC46}" dt="2024-09-24T09:21:38.884" v="784"/>
          <ac:spMkLst>
            <pc:docMk/>
            <pc:sldMk cId="3983750742" sldId="274"/>
            <ac:spMk id="15" creationId="{2391C84E-C2EA-44FC-A7D1-FAE3E2850552}"/>
          </ac:spMkLst>
        </pc:spChg>
        <pc:spChg chg="add">
          <ac:chgData name="Corey Edwards" userId="S::corey.edwards@uwtsd.ac.uk::7a967df3-e232-40a5-b10c-dee8f912d80a" providerId="AD" clId="Web-{5AB6577E-1684-4773-1D73-D5139F22BC46}" dt="2024-09-24T09:21:38.884" v="784"/>
          <ac:spMkLst>
            <pc:docMk/>
            <pc:sldMk cId="3983750742" sldId="274"/>
            <ac:spMk id="48" creationId="{6B91DA8E-00B5-4214-AFE5-535E47051D31}"/>
          </ac:spMkLst>
        </pc:spChg>
        <pc:grpChg chg="add">
          <ac:chgData name="Corey Edwards" userId="S::corey.edwards@uwtsd.ac.uk::7a967df3-e232-40a5-b10c-dee8f912d80a" providerId="AD" clId="Web-{5AB6577E-1684-4773-1D73-D5139F22BC46}" dt="2024-09-24T09:21:38.884" v="784"/>
          <ac:grpSpMkLst>
            <pc:docMk/>
            <pc:sldMk cId="3983750742" sldId="274"/>
            <ac:grpSpMk id="17" creationId="{47B3131A-B518-43E5-A896-E9D654A4863F}"/>
          </ac:grpSpMkLst>
        </pc:grpChg>
        <pc:graphicFrameChg chg="add">
          <ac:chgData name="Corey Edwards" userId="S::corey.edwards@uwtsd.ac.uk::7a967df3-e232-40a5-b10c-dee8f912d80a" providerId="AD" clId="Web-{5AB6577E-1684-4773-1D73-D5139F22BC46}" dt="2024-09-24T09:21:38.884" v="784"/>
          <ac:graphicFrameMkLst>
            <pc:docMk/>
            <pc:sldMk cId="3983750742" sldId="274"/>
            <ac:graphicFrameMk id="5" creationId="{55AFA80A-AF5F-E252-11F5-100434C0D36B}"/>
          </ac:graphicFrameMkLst>
        </pc:graphicFrameChg>
      </pc:sldChg>
      <pc:sldChg chg="modSp new del">
        <pc:chgData name="Corey Edwards" userId="S::corey.edwards@uwtsd.ac.uk::7a967df3-e232-40a5-b10c-dee8f912d80a" providerId="AD" clId="Web-{5AB6577E-1684-4773-1D73-D5139F22BC46}" dt="2024-09-24T09:22:55.636" v="804"/>
        <pc:sldMkLst>
          <pc:docMk/>
          <pc:sldMk cId="2350064701" sldId="275"/>
        </pc:sldMkLst>
        <pc:spChg chg="mod">
          <ac:chgData name="Corey Edwards" userId="S::corey.edwards@uwtsd.ac.uk::7a967df3-e232-40a5-b10c-dee8f912d80a" providerId="AD" clId="Web-{5AB6577E-1684-4773-1D73-D5139F22BC46}" dt="2024-09-24T09:22:44.729" v="797" actId="20577"/>
          <ac:spMkLst>
            <pc:docMk/>
            <pc:sldMk cId="2350064701" sldId="275"/>
            <ac:spMk id="2" creationId="{5925AFAE-20AB-ABC6-AC38-6B3F1405889C}"/>
          </ac:spMkLst>
        </pc:spChg>
        <pc:spChg chg="mod">
          <ac:chgData name="Corey Edwards" userId="S::corey.edwards@uwtsd.ac.uk::7a967df3-e232-40a5-b10c-dee8f912d80a" providerId="AD" clId="Web-{5AB6577E-1684-4773-1D73-D5139F22BC46}" dt="2024-09-24T09:22:55.355" v="803" actId="20577"/>
          <ac:spMkLst>
            <pc:docMk/>
            <pc:sldMk cId="2350064701" sldId="275"/>
            <ac:spMk id="3" creationId="{E29FC011-9B37-4843-518E-216F944C6C49}"/>
          </ac:spMkLst>
        </pc:spChg>
      </pc:sldChg>
      <pc:sldChg chg="new del">
        <pc:chgData name="Corey Edwards" userId="S::corey.edwards@uwtsd.ac.uk::7a967df3-e232-40a5-b10c-dee8f912d80a" providerId="AD" clId="Web-{5AB6577E-1684-4773-1D73-D5139F22BC46}" dt="2024-09-24T09:23:47.996" v="809"/>
        <pc:sldMkLst>
          <pc:docMk/>
          <pc:sldMk cId="4045751338" sldId="275"/>
        </pc:sldMkLst>
      </pc:sldChg>
      <pc:sldChg chg="modSp new">
        <pc:chgData name="Corey Edwards" userId="S::corey.edwards@uwtsd.ac.uk::7a967df3-e232-40a5-b10c-dee8f912d80a" providerId="AD" clId="Web-{5AB6577E-1684-4773-1D73-D5139F22BC46}" dt="2024-09-24T09:29:02.487" v="859" actId="20577"/>
        <pc:sldMkLst>
          <pc:docMk/>
          <pc:sldMk cId="4282788643" sldId="275"/>
        </pc:sldMkLst>
        <pc:spChg chg="mod">
          <ac:chgData name="Corey Edwards" userId="S::corey.edwards@uwtsd.ac.uk::7a967df3-e232-40a5-b10c-dee8f912d80a" providerId="AD" clId="Web-{5AB6577E-1684-4773-1D73-D5139F22BC46}" dt="2024-09-24T09:28:43.236" v="813" actId="20577"/>
          <ac:spMkLst>
            <pc:docMk/>
            <pc:sldMk cId="4282788643" sldId="275"/>
            <ac:spMk id="2" creationId="{41754993-407E-DBD8-0074-E36A647989F4}"/>
          </ac:spMkLst>
        </pc:spChg>
        <pc:spChg chg="mod">
          <ac:chgData name="Corey Edwards" userId="S::corey.edwards@uwtsd.ac.uk::7a967df3-e232-40a5-b10c-dee8f912d80a" providerId="AD" clId="Web-{5AB6577E-1684-4773-1D73-D5139F22BC46}" dt="2024-09-24T09:29:02.487" v="859" actId="20577"/>
          <ac:spMkLst>
            <pc:docMk/>
            <pc:sldMk cId="4282788643" sldId="275"/>
            <ac:spMk id="3" creationId="{E5DAF7C7-0AE7-A20C-DD89-C4017A7650DF}"/>
          </ac:spMkLst>
        </pc:spChg>
      </pc:sldChg>
      <pc:sldChg chg="new">
        <pc:chgData name="Corey Edwards" userId="S::corey.edwards@uwtsd.ac.uk::7a967df3-e232-40a5-b10c-dee8f912d80a" providerId="AD" clId="Web-{5AB6577E-1684-4773-1D73-D5139F22BC46}" dt="2024-09-24T09:29:02.799" v="860"/>
        <pc:sldMkLst>
          <pc:docMk/>
          <pc:sldMk cId="1313175102" sldId="276"/>
        </pc:sldMkLst>
      </pc:sldChg>
      <pc:sldChg chg="modSp add">
        <pc:chgData name="Corey Edwards" userId="S::corey.edwards@uwtsd.ac.uk::7a967df3-e232-40a5-b10c-dee8f912d80a" providerId="AD" clId="Web-{5AB6577E-1684-4773-1D73-D5139F22BC46}" dt="2024-09-24T09:34:30.024" v="866" actId="14100"/>
        <pc:sldMkLst>
          <pc:docMk/>
          <pc:sldMk cId="2367471531" sldId="304"/>
        </pc:sldMkLst>
        <pc:spChg chg="mod">
          <ac:chgData name="Corey Edwards" userId="S::corey.edwards@uwtsd.ac.uk::7a967df3-e232-40a5-b10c-dee8f912d80a" providerId="AD" clId="Web-{5AB6577E-1684-4773-1D73-D5139F22BC46}" dt="2024-09-24T09:34:28.040" v="865" actId="14100"/>
          <ac:spMkLst>
            <pc:docMk/>
            <pc:sldMk cId="2367471531" sldId="304"/>
            <ac:spMk id="2" creationId="{1B0F3A45-7CAA-EE9A-5FD3-4C9DC2CA9899}"/>
          </ac:spMkLst>
        </pc:spChg>
        <pc:spChg chg="mod">
          <ac:chgData name="Corey Edwards" userId="S::corey.edwards@uwtsd.ac.uk::7a967df3-e232-40a5-b10c-dee8f912d80a" providerId="AD" clId="Web-{5AB6577E-1684-4773-1D73-D5139F22BC46}" dt="2024-09-24T09:34:30.024" v="866" actId="14100"/>
          <ac:spMkLst>
            <pc:docMk/>
            <pc:sldMk cId="2367471531" sldId="304"/>
            <ac:spMk id="3" creationId="{CB4C46B9-3D53-7C78-7442-997A2319ECE8}"/>
          </ac:spMkLst>
        </pc:spChg>
      </pc:sldChg>
      <pc:sldChg chg="add">
        <pc:chgData name="Corey Edwards" userId="S::corey.edwards@uwtsd.ac.uk::7a967df3-e232-40a5-b10c-dee8f912d80a" providerId="AD" clId="Web-{5AB6577E-1684-4773-1D73-D5139F22BC46}" dt="2024-09-24T09:29:08.440" v="862"/>
        <pc:sldMkLst>
          <pc:docMk/>
          <pc:sldMk cId="238902707" sldId="305"/>
        </pc:sldMkLst>
      </pc:sldChg>
      <pc:sldChg chg="add">
        <pc:chgData name="Corey Edwards" userId="S::corey.edwards@uwtsd.ac.uk::7a967df3-e232-40a5-b10c-dee8f912d80a" providerId="AD" clId="Web-{5AB6577E-1684-4773-1D73-D5139F22BC46}" dt="2024-09-24T09:29:08.456" v="863"/>
        <pc:sldMkLst>
          <pc:docMk/>
          <pc:sldMk cId="716364566" sldId="306"/>
        </pc:sldMkLst>
      </pc:sldChg>
    </pc:docChg>
  </pc:docChgLst>
  <pc:docChgLst>
    <pc:chgData name="Corey Edwards" userId="S::corey.edwards@uwtsd.ac.uk::7a967df3-e232-40a5-b10c-dee8f912d80a" providerId="AD" clId="Web-{22525203-CB04-532D-1A38-23F0A10DE79F}"/>
    <pc:docChg chg="addSld delSld modSld">
      <pc:chgData name="Corey Edwards" userId="S::corey.edwards@uwtsd.ac.uk::7a967df3-e232-40a5-b10c-dee8f912d80a" providerId="AD" clId="Web-{22525203-CB04-532D-1A38-23F0A10DE79F}" dt="2024-09-24T09:42:33.269" v="152"/>
      <pc:docMkLst>
        <pc:docMk/>
      </pc:docMkLst>
      <pc:sldChg chg="modSp">
        <pc:chgData name="Corey Edwards" userId="S::corey.edwards@uwtsd.ac.uk::7a967df3-e232-40a5-b10c-dee8f912d80a" providerId="AD" clId="Web-{22525203-CB04-532D-1A38-23F0A10DE79F}" dt="2024-09-24T09:35:26.223" v="15" actId="20577"/>
        <pc:sldMkLst>
          <pc:docMk/>
          <pc:sldMk cId="1313175102" sldId="276"/>
        </pc:sldMkLst>
        <pc:spChg chg="mod">
          <ac:chgData name="Corey Edwards" userId="S::corey.edwards@uwtsd.ac.uk::7a967df3-e232-40a5-b10c-dee8f912d80a" providerId="AD" clId="Web-{22525203-CB04-532D-1A38-23F0A10DE79F}" dt="2024-09-24T09:35:16.473" v="8" actId="20577"/>
          <ac:spMkLst>
            <pc:docMk/>
            <pc:sldMk cId="1313175102" sldId="276"/>
            <ac:spMk id="2" creationId="{A286376B-662B-63AE-04CF-A9882B23A0CF}"/>
          </ac:spMkLst>
        </pc:spChg>
        <pc:spChg chg="mod">
          <ac:chgData name="Corey Edwards" userId="S::corey.edwards@uwtsd.ac.uk::7a967df3-e232-40a5-b10c-dee8f912d80a" providerId="AD" clId="Web-{22525203-CB04-532D-1A38-23F0A10DE79F}" dt="2024-09-24T09:35:26.223" v="15" actId="20577"/>
          <ac:spMkLst>
            <pc:docMk/>
            <pc:sldMk cId="1313175102" sldId="276"/>
            <ac:spMk id="3" creationId="{D73F184C-0A3F-BBC0-B741-F928BECADEDA}"/>
          </ac:spMkLst>
        </pc:spChg>
      </pc:sldChg>
      <pc:sldChg chg="add">
        <pc:chgData name="Corey Edwards" userId="S::corey.edwards@uwtsd.ac.uk::7a967df3-e232-40a5-b10c-dee8f912d80a" providerId="AD" clId="Web-{22525203-CB04-532D-1A38-23F0A10DE79F}" dt="2024-09-24T09:42:33.160" v="140"/>
        <pc:sldMkLst>
          <pc:docMk/>
          <pc:sldMk cId="2476734159" sldId="277"/>
        </pc:sldMkLst>
      </pc:sldChg>
      <pc:sldChg chg="add">
        <pc:chgData name="Corey Edwards" userId="S::corey.edwards@uwtsd.ac.uk::7a967df3-e232-40a5-b10c-dee8f912d80a" providerId="AD" clId="Web-{22525203-CB04-532D-1A38-23F0A10DE79F}" dt="2024-09-24T09:42:33.176" v="142"/>
        <pc:sldMkLst>
          <pc:docMk/>
          <pc:sldMk cId="2465119668" sldId="279"/>
        </pc:sldMkLst>
      </pc:sldChg>
      <pc:sldChg chg="add">
        <pc:chgData name="Corey Edwards" userId="S::corey.edwards@uwtsd.ac.uk::7a967df3-e232-40a5-b10c-dee8f912d80a" providerId="AD" clId="Web-{22525203-CB04-532D-1A38-23F0A10DE79F}" dt="2024-09-24T09:42:33.176" v="143"/>
        <pc:sldMkLst>
          <pc:docMk/>
          <pc:sldMk cId="1363057295" sldId="280"/>
        </pc:sldMkLst>
      </pc:sldChg>
      <pc:sldChg chg="add">
        <pc:chgData name="Corey Edwards" userId="S::corey.edwards@uwtsd.ac.uk::7a967df3-e232-40a5-b10c-dee8f912d80a" providerId="AD" clId="Web-{22525203-CB04-532D-1A38-23F0A10DE79F}" dt="2024-09-24T09:42:32.988" v="130"/>
        <pc:sldMkLst>
          <pc:docMk/>
          <pc:sldMk cId="4242847557" sldId="281"/>
        </pc:sldMkLst>
      </pc:sldChg>
      <pc:sldChg chg="add">
        <pc:chgData name="Corey Edwards" userId="S::corey.edwards@uwtsd.ac.uk::7a967df3-e232-40a5-b10c-dee8f912d80a" providerId="AD" clId="Web-{22525203-CB04-532D-1A38-23F0A10DE79F}" dt="2024-09-24T09:42:33.176" v="144"/>
        <pc:sldMkLst>
          <pc:docMk/>
          <pc:sldMk cId="1920804557" sldId="282"/>
        </pc:sldMkLst>
      </pc:sldChg>
      <pc:sldChg chg="add">
        <pc:chgData name="Corey Edwards" userId="S::corey.edwards@uwtsd.ac.uk::7a967df3-e232-40a5-b10c-dee8f912d80a" providerId="AD" clId="Web-{22525203-CB04-532D-1A38-23F0A10DE79F}" dt="2024-09-24T09:42:33.191" v="145"/>
        <pc:sldMkLst>
          <pc:docMk/>
          <pc:sldMk cId="1299705749" sldId="283"/>
        </pc:sldMkLst>
      </pc:sldChg>
      <pc:sldChg chg="add">
        <pc:chgData name="Corey Edwards" userId="S::corey.edwards@uwtsd.ac.uk::7a967df3-e232-40a5-b10c-dee8f912d80a" providerId="AD" clId="Web-{22525203-CB04-532D-1A38-23F0A10DE79F}" dt="2024-09-24T09:42:33.191" v="146"/>
        <pc:sldMkLst>
          <pc:docMk/>
          <pc:sldMk cId="3433320270" sldId="284"/>
        </pc:sldMkLst>
      </pc:sldChg>
      <pc:sldChg chg="add">
        <pc:chgData name="Corey Edwards" userId="S::corey.edwards@uwtsd.ac.uk::7a967df3-e232-40a5-b10c-dee8f912d80a" providerId="AD" clId="Web-{22525203-CB04-532D-1A38-23F0A10DE79F}" dt="2024-09-24T09:42:33.207" v="148"/>
        <pc:sldMkLst>
          <pc:docMk/>
          <pc:sldMk cId="3521344573" sldId="285"/>
        </pc:sldMkLst>
      </pc:sldChg>
      <pc:sldChg chg="add">
        <pc:chgData name="Corey Edwards" userId="S::corey.edwards@uwtsd.ac.uk::7a967df3-e232-40a5-b10c-dee8f912d80a" providerId="AD" clId="Web-{22525203-CB04-532D-1A38-23F0A10DE79F}" dt="2024-09-24T09:42:33.207" v="149"/>
        <pc:sldMkLst>
          <pc:docMk/>
          <pc:sldMk cId="417363083" sldId="286"/>
        </pc:sldMkLst>
      </pc:sldChg>
      <pc:sldChg chg="modSp">
        <pc:chgData name="Corey Edwards" userId="S::corey.edwards@uwtsd.ac.uk::7a967df3-e232-40a5-b10c-dee8f912d80a" providerId="AD" clId="Web-{22525203-CB04-532D-1A38-23F0A10DE79F}" dt="2024-09-24T09:35:01.660" v="3" actId="20577"/>
        <pc:sldMkLst>
          <pc:docMk/>
          <pc:sldMk cId="238902707" sldId="305"/>
        </pc:sldMkLst>
        <pc:spChg chg="mod">
          <ac:chgData name="Corey Edwards" userId="S::corey.edwards@uwtsd.ac.uk::7a967df3-e232-40a5-b10c-dee8f912d80a" providerId="AD" clId="Web-{22525203-CB04-532D-1A38-23F0A10DE79F}" dt="2024-09-24T09:34:47.409" v="0" actId="14100"/>
          <ac:spMkLst>
            <pc:docMk/>
            <pc:sldMk cId="238902707" sldId="305"/>
            <ac:spMk id="2" creationId="{5398E850-E547-731F-AE28-7D2DB7512EA6}"/>
          </ac:spMkLst>
        </pc:spChg>
        <pc:graphicFrameChg chg="modGraphic">
          <ac:chgData name="Corey Edwards" userId="S::corey.edwards@uwtsd.ac.uk::7a967df3-e232-40a5-b10c-dee8f912d80a" providerId="AD" clId="Web-{22525203-CB04-532D-1A38-23F0A10DE79F}" dt="2024-09-24T09:35:01.660" v="3" actId="20577"/>
          <ac:graphicFrameMkLst>
            <pc:docMk/>
            <pc:sldMk cId="238902707" sldId="305"/>
            <ac:graphicFrameMk id="5" creationId="{872CF31C-32F5-E6A5-2F05-F171E271A0DA}"/>
          </ac:graphicFrameMkLst>
        </pc:graphicFrameChg>
      </pc:sldChg>
      <pc:sldChg chg="modSp">
        <pc:chgData name="Corey Edwards" userId="S::corey.edwards@uwtsd.ac.uk::7a967df3-e232-40a5-b10c-dee8f912d80a" providerId="AD" clId="Web-{22525203-CB04-532D-1A38-23F0A10DE79F}" dt="2024-09-24T09:35:06.504" v="4" actId="14100"/>
        <pc:sldMkLst>
          <pc:docMk/>
          <pc:sldMk cId="716364566" sldId="306"/>
        </pc:sldMkLst>
        <pc:spChg chg="mod">
          <ac:chgData name="Corey Edwards" userId="S::corey.edwards@uwtsd.ac.uk::7a967df3-e232-40a5-b10c-dee8f912d80a" providerId="AD" clId="Web-{22525203-CB04-532D-1A38-23F0A10DE79F}" dt="2024-09-24T09:35:06.504" v="4" actId="14100"/>
          <ac:spMkLst>
            <pc:docMk/>
            <pc:sldMk cId="716364566" sldId="306"/>
            <ac:spMk id="2" creationId="{B04B54D7-51ED-F0A9-2743-1A8429D8EA24}"/>
          </ac:spMkLst>
        </pc:spChg>
      </pc:sldChg>
      <pc:sldChg chg="modSp new">
        <pc:chgData name="Corey Edwards" userId="S::corey.edwards@uwtsd.ac.uk::7a967df3-e232-40a5-b10c-dee8f912d80a" providerId="AD" clId="Web-{22525203-CB04-532D-1A38-23F0A10DE79F}" dt="2024-09-24T09:36:06.037" v="59" actId="20577"/>
        <pc:sldMkLst>
          <pc:docMk/>
          <pc:sldMk cId="3705234519" sldId="307"/>
        </pc:sldMkLst>
        <pc:spChg chg="mod">
          <ac:chgData name="Corey Edwards" userId="S::corey.edwards@uwtsd.ac.uk::7a967df3-e232-40a5-b10c-dee8f912d80a" providerId="AD" clId="Web-{22525203-CB04-532D-1A38-23F0A10DE79F}" dt="2024-09-24T09:35:31.192" v="24" actId="20577"/>
          <ac:spMkLst>
            <pc:docMk/>
            <pc:sldMk cId="3705234519" sldId="307"/>
            <ac:spMk id="2" creationId="{F6570321-DFBE-27A3-852A-8D36F2632659}"/>
          </ac:spMkLst>
        </pc:spChg>
        <pc:spChg chg="mod">
          <ac:chgData name="Corey Edwards" userId="S::corey.edwards@uwtsd.ac.uk::7a967df3-e232-40a5-b10c-dee8f912d80a" providerId="AD" clId="Web-{22525203-CB04-532D-1A38-23F0A10DE79F}" dt="2024-09-24T09:36:06.037" v="59" actId="20577"/>
          <ac:spMkLst>
            <pc:docMk/>
            <pc:sldMk cId="3705234519" sldId="307"/>
            <ac:spMk id="3" creationId="{3676D4A8-E9B7-BF52-8ADE-FD7CE3BDA8C8}"/>
          </ac:spMkLst>
        </pc:spChg>
      </pc:sldChg>
      <pc:sldChg chg="addSp delSp modSp new mod setBg">
        <pc:chgData name="Corey Edwards" userId="S::corey.edwards@uwtsd.ac.uk::7a967df3-e232-40a5-b10c-dee8f912d80a" providerId="AD" clId="Web-{22525203-CB04-532D-1A38-23F0A10DE79F}" dt="2024-09-24T09:36:43.023" v="73"/>
        <pc:sldMkLst>
          <pc:docMk/>
          <pc:sldMk cId="2215955199" sldId="308"/>
        </pc:sldMkLst>
        <pc:spChg chg="mod">
          <ac:chgData name="Corey Edwards" userId="S::corey.edwards@uwtsd.ac.uk::7a967df3-e232-40a5-b10c-dee8f912d80a" providerId="AD" clId="Web-{22525203-CB04-532D-1A38-23F0A10DE79F}" dt="2024-09-24T09:36:43.023" v="73"/>
          <ac:spMkLst>
            <pc:docMk/>
            <pc:sldMk cId="2215955199" sldId="308"/>
            <ac:spMk id="2" creationId="{68826B6B-E8D8-CA3C-C5A3-421DB3D8E02D}"/>
          </ac:spMkLst>
        </pc:spChg>
        <pc:spChg chg="del">
          <ac:chgData name="Corey Edwards" userId="S::corey.edwards@uwtsd.ac.uk::7a967df3-e232-40a5-b10c-dee8f912d80a" providerId="AD" clId="Web-{22525203-CB04-532D-1A38-23F0A10DE79F}" dt="2024-09-24T09:36:40.617" v="72"/>
          <ac:spMkLst>
            <pc:docMk/>
            <pc:sldMk cId="2215955199" sldId="308"/>
            <ac:spMk id="3" creationId="{753771D1-538F-2B65-0076-FCA07D63D054}"/>
          </ac:spMkLst>
        </pc:spChg>
        <pc:spChg chg="add">
          <ac:chgData name="Corey Edwards" userId="S::corey.edwards@uwtsd.ac.uk::7a967df3-e232-40a5-b10c-dee8f912d80a" providerId="AD" clId="Web-{22525203-CB04-532D-1A38-23F0A10DE79F}" dt="2024-09-24T09:36:43.023" v="73"/>
          <ac:spMkLst>
            <pc:docMk/>
            <pc:sldMk cId="2215955199" sldId="308"/>
            <ac:spMk id="9" creationId="{A4798C7F-C8CA-4799-BF37-3AB4642CDB66}"/>
          </ac:spMkLst>
        </pc:spChg>
        <pc:spChg chg="add">
          <ac:chgData name="Corey Edwards" userId="S::corey.edwards@uwtsd.ac.uk::7a967df3-e232-40a5-b10c-dee8f912d80a" providerId="AD" clId="Web-{22525203-CB04-532D-1A38-23F0A10DE79F}" dt="2024-09-24T09:36:43.023" v="73"/>
          <ac:spMkLst>
            <pc:docMk/>
            <pc:sldMk cId="2215955199" sldId="308"/>
            <ac:spMk id="42" creationId="{216BB147-20D5-4D93-BDA5-1BC614D6A4B2}"/>
          </ac:spMkLst>
        </pc:spChg>
        <pc:spChg chg="add">
          <ac:chgData name="Corey Edwards" userId="S::corey.edwards@uwtsd.ac.uk::7a967df3-e232-40a5-b10c-dee8f912d80a" providerId="AD" clId="Web-{22525203-CB04-532D-1A38-23F0A10DE79F}" dt="2024-09-24T09:36:43.023" v="73"/>
          <ac:spMkLst>
            <pc:docMk/>
            <pc:sldMk cId="2215955199" sldId="308"/>
            <ac:spMk id="44" creationId="{0A253F60-DE40-4508-A37A-61331DF1DD5D}"/>
          </ac:spMkLst>
        </pc:spChg>
        <pc:spChg chg="add">
          <ac:chgData name="Corey Edwards" userId="S::corey.edwards@uwtsd.ac.uk::7a967df3-e232-40a5-b10c-dee8f912d80a" providerId="AD" clId="Web-{22525203-CB04-532D-1A38-23F0A10DE79F}" dt="2024-09-24T09:36:43.023" v="73"/>
          <ac:spMkLst>
            <pc:docMk/>
            <pc:sldMk cId="2215955199" sldId="308"/>
            <ac:spMk id="46" creationId="{3BBF3378-C49E-4B97-A883-6393FBF18C0B}"/>
          </ac:spMkLst>
        </pc:spChg>
        <pc:spChg chg="add">
          <ac:chgData name="Corey Edwards" userId="S::corey.edwards@uwtsd.ac.uk::7a967df3-e232-40a5-b10c-dee8f912d80a" providerId="AD" clId="Web-{22525203-CB04-532D-1A38-23F0A10DE79F}" dt="2024-09-24T09:36:43.023" v="73"/>
          <ac:spMkLst>
            <pc:docMk/>
            <pc:sldMk cId="2215955199" sldId="308"/>
            <ac:spMk id="79" creationId="{EB68BB96-3C54-47CE-A559-16FC5968EE9F}"/>
          </ac:spMkLst>
        </pc:spChg>
        <pc:spChg chg="add">
          <ac:chgData name="Corey Edwards" userId="S::corey.edwards@uwtsd.ac.uk::7a967df3-e232-40a5-b10c-dee8f912d80a" providerId="AD" clId="Web-{22525203-CB04-532D-1A38-23F0A10DE79F}" dt="2024-09-24T09:36:43.023" v="73"/>
          <ac:spMkLst>
            <pc:docMk/>
            <pc:sldMk cId="2215955199" sldId="308"/>
            <ac:spMk id="112" creationId="{13B6DAC6-0186-4D62-AD69-90B9C0411EA3}"/>
          </ac:spMkLst>
        </pc:spChg>
        <pc:spChg chg="add">
          <ac:chgData name="Corey Edwards" userId="S::corey.edwards@uwtsd.ac.uk::7a967df3-e232-40a5-b10c-dee8f912d80a" providerId="AD" clId="Web-{22525203-CB04-532D-1A38-23F0A10DE79F}" dt="2024-09-24T09:36:43.023" v="73"/>
          <ac:spMkLst>
            <pc:docMk/>
            <pc:sldMk cId="2215955199" sldId="308"/>
            <ac:spMk id="114" creationId="{BA6285CA-6AFA-4F27-AFB5-1B32CDE09B1A}"/>
          </ac:spMkLst>
        </pc:spChg>
        <pc:spChg chg="add">
          <ac:chgData name="Corey Edwards" userId="S::corey.edwards@uwtsd.ac.uk::7a967df3-e232-40a5-b10c-dee8f912d80a" providerId="AD" clId="Web-{22525203-CB04-532D-1A38-23F0A10DE79F}" dt="2024-09-24T09:36:43.023" v="73"/>
          <ac:spMkLst>
            <pc:docMk/>
            <pc:sldMk cId="2215955199" sldId="308"/>
            <ac:spMk id="116" creationId="{94D786EB-944C-47D5-B631-899F4029B02E}"/>
          </ac:spMkLst>
        </pc:spChg>
        <pc:spChg chg="add">
          <ac:chgData name="Corey Edwards" userId="S::corey.edwards@uwtsd.ac.uk::7a967df3-e232-40a5-b10c-dee8f912d80a" providerId="AD" clId="Web-{22525203-CB04-532D-1A38-23F0A10DE79F}" dt="2024-09-24T09:36:43.023" v="73"/>
          <ac:spMkLst>
            <pc:docMk/>
            <pc:sldMk cId="2215955199" sldId="308"/>
            <ac:spMk id="118" creationId="{41FB6F01-9581-4ED4-833E-048E9F3C8BEA}"/>
          </ac:spMkLst>
        </pc:spChg>
        <pc:grpChg chg="add">
          <ac:chgData name="Corey Edwards" userId="S::corey.edwards@uwtsd.ac.uk::7a967df3-e232-40a5-b10c-dee8f912d80a" providerId="AD" clId="Web-{22525203-CB04-532D-1A38-23F0A10DE79F}" dt="2024-09-24T09:36:43.023" v="73"/>
          <ac:grpSpMkLst>
            <pc:docMk/>
            <pc:sldMk cId="2215955199" sldId="308"/>
            <ac:grpSpMk id="11" creationId="{87F0794B-55D3-4D2D-BDE7-4688ED321E42}"/>
          </ac:grpSpMkLst>
        </pc:grpChg>
        <pc:grpChg chg="add">
          <ac:chgData name="Corey Edwards" userId="S::corey.edwards@uwtsd.ac.uk::7a967df3-e232-40a5-b10c-dee8f912d80a" providerId="AD" clId="Web-{22525203-CB04-532D-1A38-23F0A10DE79F}" dt="2024-09-24T09:36:43.023" v="73"/>
          <ac:grpSpMkLst>
            <pc:docMk/>
            <pc:sldMk cId="2215955199" sldId="308"/>
            <ac:grpSpMk id="48" creationId="{DA3D4001-286E-4CB2-B293-3058BDDC8221}"/>
          </ac:grpSpMkLst>
        </pc:grpChg>
        <pc:grpChg chg="add">
          <ac:chgData name="Corey Edwards" userId="S::corey.edwards@uwtsd.ac.uk::7a967df3-e232-40a5-b10c-dee8f912d80a" providerId="AD" clId="Web-{22525203-CB04-532D-1A38-23F0A10DE79F}" dt="2024-09-24T09:36:43.023" v="73"/>
          <ac:grpSpMkLst>
            <pc:docMk/>
            <pc:sldMk cId="2215955199" sldId="308"/>
            <ac:grpSpMk id="81" creationId="{BDDD9304-3AB6-4BE9-833E-9C1B3EC42182}"/>
          </ac:grpSpMkLst>
        </pc:grpChg>
        <pc:grpChg chg="add">
          <ac:chgData name="Corey Edwards" userId="S::corey.edwards@uwtsd.ac.uk::7a967df3-e232-40a5-b10c-dee8f912d80a" providerId="AD" clId="Web-{22525203-CB04-532D-1A38-23F0A10DE79F}" dt="2024-09-24T09:36:43.023" v="73"/>
          <ac:grpSpMkLst>
            <pc:docMk/>
            <pc:sldMk cId="2215955199" sldId="308"/>
            <ac:grpSpMk id="120" creationId="{91108A0F-8C78-4294-B028-9F09581FC0A3}"/>
          </ac:grpSpMkLst>
        </pc:grpChg>
        <pc:picChg chg="add mod ord">
          <ac:chgData name="Corey Edwards" userId="S::corey.edwards@uwtsd.ac.uk::7a967df3-e232-40a5-b10c-dee8f912d80a" providerId="AD" clId="Web-{22525203-CB04-532D-1A38-23F0A10DE79F}" dt="2024-09-24T09:36:43.023" v="73"/>
          <ac:picMkLst>
            <pc:docMk/>
            <pc:sldMk cId="2215955199" sldId="308"/>
            <ac:picMk id="4" creationId="{F351DE06-848D-C7CB-4695-069ABADABE0D}"/>
          </ac:picMkLst>
        </pc:picChg>
      </pc:sldChg>
      <pc:sldChg chg="modSp new">
        <pc:chgData name="Corey Edwards" userId="S::corey.edwards@uwtsd.ac.uk::7a967df3-e232-40a5-b10c-dee8f912d80a" providerId="AD" clId="Web-{22525203-CB04-532D-1A38-23F0A10DE79F}" dt="2024-09-24T09:36:55.508" v="78" actId="20577"/>
        <pc:sldMkLst>
          <pc:docMk/>
          <pc:sldMk cId="3900023095" sldId="309"/>
        </pc:sldMkLst>
        <pc:spChg chg="mod">
          <ac:chgData name="Corey Edwards" userId="S::corey.edwards@uwtsd.ac.uk::7a967df3-e232-40a5-b10c-dee8f912d80a" providerId="AD" clId="Web-{22525203-CB04-532D-1A38-23F0A10DE79F}" dt="2024-09-24T09:36:55.508" v="78" actId="20577"/>
          <ac:spMkLst>
            <pc:docMk/>
            <pc:sldMk cId="3900023095" sldId="309"/>
            <ac:spMk id="2" creationId="{CFA476C6-1BC8-B928-A7C7-8F7F4E2AA01F}"/>
          </ac:spMkLst>
        </pc:spChg>
      </pc:sldChg>
      <pc:sldChg chg="modSp new">
        <pc:chgData name="Corey Edwards" userId="S::corey.edwards@uwtsd.ac.uk::7a967df3-e232-40a5-b10c-dee8f912d80a" providerId="AD" clId="Web-{22525203-CB04-532D-1A38-23F0A10DE79F}" dt="2024-09-24T09:38:16.589" v="83" actId="20577"/>
        <pc:sldMkLst>
          <pc:docMk/>
          <pc:sldMk cId="3022845753" sldId="310"/>
        </pc:sldMkLst>
        <pc:spChg chg="mod">
          <ac:chgData name="Corey Edwards" userId="S::corey.edwards@uwtsd.ac.uk::7a967df3-e232-40a5-b10c-dee8f912d80a" providerId="AD" clId="Web-{22525203-CB04-532D-1A38-23F0A10DE79F}" dt="2024-09-24T09:38:16.589" v="83" actId="20577"/>
          <ac:spMkLst>
            <pc:docMk/>
            <pc:sldMk cId="3022845753" sldId="310"/>
            <ac:spMk id="2" creationId="{6BE47803-9E6F-C92E-FBE6-694C2E7D3AB7}"/>
          </ac:spMkLst>
        </pc:spChg>
      </pc:sldChg>
      <pc:sldChg chg="modSp new">
        <pc:chgData name="Corey Edwards" userId="S::corey.edwards@uwtsd.ac.uk::7a967df3-e232-40a5-b10c-dee8f912d80a" providerId="AD" clId="Web-{22525203-CB04-532D-1A38-23F0A10DE79F}" dt="2024-09-24T09:38:24.073" v="87" actId="20577"/>
        <pc:sldMkLst>
          <pc:docMk/>
          <pc:sldMk cId="3989299202" sldId="311"/>
        </pc:sldMkLst>
        <pc:spChg chg="mod">
          <ac:chgData name="Corey Edwards" userId="S::corey.edwards@uwtsd.ac.uk::7a967df3-e232-40a5-b10c-dee8f912d80a" providerId="AD" clId="Web-{22525203-CB04-532D-1A38-23F0A10DE79F}" dt="2024-09-24T09:38:24.073" v="87" actId="20577"/>
          <ac:spMkLst>
            <pc:docMk/>
            <pc:sldMk cId="3989299202" sldId="311"/>
            <ac:spMk id="2" creationId="{031689A5-6EAA-22D1-0731-5F4166D80615}"/>
          </ac:spMkLst>
        </pc:spChg>
      </pc:sldChg>
      <pc:sldChg chg="modSp new">
        <pc:chgData name="Corey Edwards" userId="S::corey.edwards@uwtsd.ac.uk::7a967df3-e232-40a5-b10c-dee8f912d80a" providerId="AD" clId="Web-{22525203-CB04-532D-1A38-23F0A10DE79F}" dt="2024-09-24T09:38:30.683" v="94" actId="20577"/>
        <pc:sldMkLst>
          <pc:docMk/>
          <pc:sldMk cId="793981289" sldId="312"/>
        </pc:sldMkLst>
        <pc:spChg chg="mod">
          <ac:chgData name="Corey Edwards" userId="S::corey.edwards@uwtsd.ac.uk::7a967df3-e232-40a5-b10c-dee8f912d80a" providerId="AD" clId="Web-{22525203-CB04-532D-1A38-23F0A10DE79F}" dt="2024-09-24T09:38:30.683" v="94" actId="20577"/>
          <ac:spMkLst>
            <pc:docMk/>
            <pc:sldMk cId="793981289" sldId="312"/>
            <ac:spMk id="2" creationId="{4E94BC7F-652E-9479-9B10-9A1F0EC52441}"/>
          </ac:spMkLst>
        </pc:spChg>
      </pc:sldChg>
      <pc:sldChg chg="modSp new">
        <pc:chgData name="Corey Edwards" userId="S::corey.edwards@uwtsd.ac.uk::7a967df3-e232-40a5-b10c-dee8f912d80a" providerId="AD" clId="Web-{22525203-CB04-532D-1A38-23F0A10DE79F}" dt="2024-09-24T09:38:35.167" v="100" actId="20577"/>
        <pc:sldMkLst>
          <pc:docMk/>
          <pc:sldMk cId="4222285225" sldId="313"/>
        </pc:sldMkLst>
        <pc:spChg chg="mod">
          <ac:chgData name="Corey Edwards" userId="S::corey.edwards@uwtsd.ac.uk::7a967df3-e232-40a5-b10c-dee8f912d80a" providerId="AD" clId="Web-{22525203-CB04-532D-1A38-23F0A10DE79F}" dt="2024-09-24T09:38:35.167" v="100" actId="20577"/>
          <ac:spMkLst>
            <pc:docMk/>
            <pc:sldMk cId="4222285225" sldId="313"/>
            <ac:spMk id="2" creationId="{8BD9D68C-F4D7-4D54-4A12-59EFE8E81D10}"/>
          </ac:spMkLst>
        </pc:spChg>
      </pc:sldChg>
      <pc:sldChg chg="modSp new del">
        <pc:chgData name="Corey Edwards" userId="S::corey.edwards@uwtsd.ac.uk::7a967df3-e232-40a5-b10c-dee8f912d80a" providerId="AD" clId="Web-{22525203-CB04-532D-1A38-23F0A10DE79F}" dt="2024-09-24T09:42:25.378" v="126"/>
        <pc:sldMkLst>
          <pc:docMk/>
          <pc:sldMk cId="2002656373" sldId="314"/>
        </pc:sldMkLst>
        <pc:spChg chg="mod">
          <ac:chgData name="Corey Edwards" userId="S::corey.edwards@uwtsd.ac.uk::7a967df3-e232-40a5-b10c-dee8f912d80a" providerId="AD" clId="Web-{22525203-CB04-532D-1A38-23F0A10DE79F}" dt="2024-09-24T09:41:15.345" v="124" actId="20577"/>
          <ac:spMkLst>
            <pc:docMk/>
            <pc:sldMk cId="2002656373" sldId="314"/>
            <ac:spMk id="2" creationId="{B759BCC8-844B-3A3A-F87F-5A9D5FA64859}"/>
          </ac:spMkLst>
        </pc:spChg>
      </pc:sldChg>
      <pc:sldChg chg="addSp delSp modSp new mod setBg">
        <pc:chgData name="Corey Edwards" userId="S::corey.edwards@uwtsd.ac.uk::7a967df3-e232-40a5-b10c-dee8f912d80a" providerId="AD" clId="Web-{22525203-CB04-532D-1A38-23F0A10DE79F}" dt="2024-09-24T09:40:50.641" v="114"/>
        <pc:sldMkLst>
          <pc:docMk/>
          <pc:sldMk cId="3543988887" sldId="315"/>
        </pc:sldMkLst>
        <pc:spChg chg="mod ord">
          <ac:chgData name="Corey Edwards" userId="S::corey.edwards@uwtsd.ac.uk::7a967df3-e232-40a5-b10c-dee8f912d80a" providerId="AD" clId="Web-{22525203-CB04-532D-1A38-23F0A10DE79F}" dt="2024-09-24T09:40:50.641" v="114"/>
          <ac:spMkLst>
            <pc:docMk/>
            <pc:sldMk cId="3543988887" sldId="315"/>
            <ac:spMk id="2" creationId="{5D114B24-12D1-04FF-9F46-5FF52BACF11E}"/>
          </ac:spMkLst>
        </pc:spChg>
        <pc:spChg chg="del">
          <ac:chgData name="Corey Edwards" userId="S::corey.edwards@uwtsd.ac.uk::7a967df3-e232-40a5-b10c-dee8f912d80a" providerId="AD" clId="Web-{22525203-CB04-532D-1A38-23F0A10DE79F}" dt="2024-09-24T09:38:47.808" v="112"/>
          <ac:spMkLst>
            <pc:docMk/>
            <pc:sldMk cId="3543988887" sldId="315"/>
            <ac:spMk id="3" creationId="{B8BCDF24-05CD-CB57-E3C8-8238CFC9779E}"/>
          </ac:spMkLst>
        </pc:spChg>
        <pc:spChg chg="add">
          <ac:chgData name="Corey Edwards" userId="S::corey.edwards@uwtsd.ac.uk::7a967df3-e232-40a5-b10c-dee8f912d80a" providerId="AD" clId="Web-{22525203-CB04-532D-1A38-23F0A10DE79F}" dt="2024-09-24T09:40:50.641" v="114"/>
          <ac:spMkLst>
            <pc:docMk/>
            <pc:sldMk cId="3543988887" sldId="315"/>
            <ac:spMk id="9" creationId="{A4798C7F-C8CA-4799-BF37-3AB4642CDB66}"/>
          </ac:spMkLst>
        </pc:spChg>
        <pc:spChg chg="add">
          <ac:chgData name="Corey Edwards" userId="S::corey.edwards@uwtsd.ac.uk::7a967df3-e232-40a5-b10c-dee8f912d80a" providerId="AD" clId="Web-{22525203-CB04-532D-1A38-23F0A10DE79F}" dt="2024-09-24T09:40:50.641" v="114"/>
          <ac:spMkLst>
            <pc:docMk/>
            <pc:sldMk cId="3543988887" sldId="315"/>
            <ac:spMk id="42" creationId="{216BB147-20D5-4D93-BDA5-1BC614D6A4B2}"/>
          </ac:spMkLst>
        </pc:spChg>
        <pc:spChg chg="add">
          <ac:chgData name="Corey Edwards" userId="S::corey.edwards@uwtsd.ac.uk::7a967df3-e232-40a5-b10c-dee8f912d80a" providerId="AD" clId="Web-{22525203-CB04-532D-1A38-23F0A10DE79F}" dt="2024-09-24T09:40:50.641" v="114"/>
          <ac:spMkLst>
            <pc:docMk/>
            <pc:sldMk cId="3543988887" sldId="315"/>
            <ac:spMk id="44" creationId="{0A253F60-DE40-4508-A37A-61331DF1DD5D}"/>
          </ac:spMkLst>
        </pc:spChg>
        <pc:spChg chg="add">
          <ac:chgData name="Corey Edwards" userId="S::corey.edwards@uwtsd.ac.uk::7a967df3-e232-40a5-b10c-dee8f912d80a" providerId="AD" clId="Web-{22525203-CB04-532D-1A38-23F0A10DE79F}" dt="2024-09-24T09:40:50.641" v="114"/>
          <ac:spMkLst>
            <pc:docMk/>
            <pc:sldMk cId="3543988887" sldId="315"/>
            <ac:spMk id="46" creationId="{9A0D6220-3DFE-4182-9152-9135493A6BDA}"/>
          </ac:spMkLst>
        </pc:spChg>
        <pc:spChg chg="add">
          <ac:chgData name="Corey Edwards" userId="S::corey.edwards@uwtsd.ac.uk::7a967df3-e232-40a5-b10c-dee8f912d80a" providerId="AD" clId="Web-{22525203-CB04-532D-1A38-23F0A10DE79F}" dt="2024-09-24T09:40:50.641" v="114"/>
          <ac:spMkLst>
            <pc:docMk/>
            <pc:sldMk cId="3543988887" sldId="315"/>
            <ac:spMk id="79" creationId="{4E1EF4E8-5513-4BF5-BC41-04645281C672}"/>
          </ac:spMkLst>
        </pc:spChg>
        <pc:spChg chg="add">
          <ac:chgData name="Corey Edwards" userId="S::corey.edwards@uwtsd.ac.uk::7a967df3-e232-40a5-b10c-dee8f912d80a" providerId="AD" clId="Web-{22525203-CB04-532D-1A38-23F0A10DE79F}" dt="2024-09-24T09:40:50.641" v="114"/>
          <ac:spMkLst>
            <pc:docMk/>
            <pc:sldMk cId="3543988887" sldId="315"/>
            <ac:spMk id="112" creationId="{406D8C29-9DDA-48D0-AF70-905FDB2CE393}"/>
          </ac:spMkLst>
        </pc:spChg>
        <pc:grpChg chg="add">
          <ac:chgData name="Corey Edwards" userId="S::corey.edwards@uwtsd.ac.uk::7a967df3-e232-40a5-b10c-dee8f912d80a" providerId="AD" clId="Web-{22525203-CB04-532D-1A38-23F0A10DE79F}" dt="2024-09-24T09:40:50.641" v="114"/>
          <ac:grpSpMkLst>
            <pc:docMk/>
            <pc:sldMk cId="3543988887" sldId="315"/>
            <ac:grpSpMk id="11" creationId="{87F0794B-55D3-4D2D-BDE7-4688ED321E42}"/>
          </ac:grpSpMkLst>
        </pc:grpChg>
        <pc:grpChg chg="add">
          <ac:chgData name="Corey Edwards" userId="S::corey.edwards@uwtsd.ac.uk::7a967df3-e232-40a5-b10c-dee8f912d80a" providerId="AD" clId="Web-{22525203-CB04-532D-1A38-23F0A10DE79F}" dt="2024-09-24T09:40:50.641" v="114"/>
          <ac:grpSpMkLst>
            <pc:docMk/>
            <pc:sldMk cId="3543988887" sldId="315"/>
            <ac:grpSpMk id="48" creationId="{44C729BC-90F1-4823-A305-F6F124E93A95}"/>
          </ac:grpSpMkLst>
        </pc:grpChg>
        <pc:grpChg chg="add">
          <ac:chgData name="Corey Edwards" userId="S::corey.edwards@uwtsd.ac.uk::7a967df3-e232-40a5-b10c-dee8f912d80a" providerId="AD" clId="Web-{22525203-CB04-532D-1A38-23F0A10DE79F}" dt="2024-09-24T09:40:50.641" v="114"/>
          <ac:grpSpMkLst>
            <pc:docMk/>
            <pc:sldMk cId="3543988887" sldId="315"/>
            <ac:grpSpMk id="81" creationId="{20C61190-C3C6-470C-AD7E-DE1774D3B874}"/>
          </ac:grpSpMkLst>
        </pc:grpChg>
        <pc:picChg chg="add mod">
          <ac:chgData name="Corey Edwards" userId="S::corey.edwards@uwtsd.ac.uk::7a967df3-e232-40a5-b10c-dee8f912d80a" providerId="AD" clId="Web-{22525203-CB04-532D-1A38-23F0A10DE79F}" dt="2024-09-24T09:40:50.641" v="114"/>
          <ac:picMkLst>
            <pc:docMk/>
            <pc:sldMk cId="3543988887" sldId="315"/>
            <ac:picMk id="4" creationId="{F5CC677A-740C-B175-66B9-603BD5E22E9C}"/>
          </ac:picMkLst>
        </pc:picChg>
      </pc:sldChg>
      <pc:sldChg chg="add">
        <pc:chgData name="Corey Edwards" userId="S::corey.edwards@uwtsd.ac.uk::7a967df3-e232-40a5-b10c-dee8f912d80a" providerId="AD" clId="Web-{22525203-CB04-532D-1A38-23F0A10DE79F}" dt="2024-09-24T09:42:32.972" v="128"/>
        <pc:sldMkLst>
          <pc:docMk/>
          <pc:sldMk cId="2120795301" sldId="316"/>
        </pc:sldMkLst>
      </pc:sldChg>
      <pc:sldChg chg="new del">
        <pc:chgData name="Corey Edwards" userId="S::corey.edwards@uwtsd.ac.uk::7a967df3-e232-40a5-b10c-dee8f912d80a" providerId="AD" clId="Web-{22525203-CB04-532D-1A38-23F0A10DE79F}" dt="2024-09-24T09:42:26.347" v="127"/>
        <pc:sldMkLst>
          <pc:docMk/>
          <pc:sldMk cId="4115234066" sldId="316"/>
        </pc:sldMkLst>
      </pc:sldChg>
      <pc:sldChg chg="add">
        <pc:chgData name="Corey Edwards" userId="S::corey.edwards@uwtsd.ac.uk::7a967df3-e232-40a5-b10c-dee8f912d80a" providerId="AD" clId="Web-{22525203-CB04-532D-1A38-23F0A10DE79F}" dt="2024-09-24T09:42:32.988" v="129"/>
        <pc:sldMkLst>
          <pc:docMk/>
          <pc:sldMk cId="3858552066" sldId="317"/>
        </pc:sldMkLst>
      </pc:sldChg>
      <pc:sldChg chg="add">
        <pc:chgData name="Corey Edwards" userId="S::corey.edwards@uwtsd.ac.uk::7a967df3-e232-40a5-b10c-dee8f912d80a" providerId="AD" clId="Web-{22525203-CB04-532D-1A38-23F0A10DE79F}" dt="2024-09-24T09:42:32.988" v="131"/>
        <pc:sldMkLst>
          <pc:docMk/>
          <pc:sldMk cId="4123558105" sldId="318"/>
        </pc:sldMkLst>
      </pc:sldChg>
      <pc:sldChg chg="add">
        <pc:chgData name="Corey Edwards" userId="S::corey.edwards@uwtsd.ac.uk::7a967df3-e232-40a5-b10c-dee8f912d80a" providerId="AD" clId="Web-{22525203-CB04-532D-1A38-23F0A10DE79F}" dt="2024-09-24T09:42:33.051" v="132"/>
        <pc:sldMkLst>
          <pc:docMk/>
          <pc:sldMk cId="3998106063" sldId="319"/>
        </pc:sldMkLst>
      </pc:sldChg>
      <pc:sldChg chg="add">
        <pc:chgData name="Corey Edwards" userId="S::corey.edwards@uwtsd.ac.uk::7a967df3-e232-40a5-b10c-dee8f912d80a" providerId="AD" clId="Web-{22525203-CB04-532D-1A38-23F0A10DE79F}" dt="2024-09-24T09:42:33.066" v="133"/>
        <pc:sldMkLst>
          <pc:docMk/>
          <pc:sldMk cId="386814885" sldId="320"/>
        </pc:sldMkLst>
      </pc:sldChg>
      <pc:sldChg chg="add">
        <pc:chgData name="Corey Edwards" userId="S::corey.edwards@uwtsd.ac.uk::7a967df3-e232-40a5-b10c-dee8f912d80a" providerId="AD" clId="Web-{22525203-CB04-532D-1A38-23F0A10DE79F}" dt="2024-09-24T09:42:33.098" v="134"/>
        <pc:sldMkLst>
          <pc:docMk/>
          <pc:sldMk cId="1315859007" sldId="321"/>
        </pc:sldMkLst>
      </pc:sldChg>
      <pc:sldChg chg="add">
        <pc:chgData name="Corey Edwards" userId="S::corey.edwards@uwtsd.ac.uk::7a967df3-e232-40a5-b10c-dee8f912d80a" providerId="AD" clId="Web-{22525203-CB04-532D-1A38-23F0A10DE79F}" dt="2024-09-24T09:42:33.098" v="135"/>
        <pc:sldMkLst>
          <pc:docMk/>
          <pc:sldMk cId="3087966607" sldId="322"/>
        </pc:sldMkLst>
      </pc:sldChg>
      <pc:sldChg chg="add">
        <pc:chgData name="Corey Edwards" userId="S::corey.edwards@uwtsd.ac.uk::7a967df3-e232-40a5-b10c-dee8f912d80a" providerId="AD" clId="Web-{22525203-CB04-532D-1A38-23F0A10DE79F}" dt="2024-09-24T09:42:33.098" v="136"/>
        <pc:sldMkLst>
          <pc:docMk/>
          <pc:sldMk cId="272658421" sldId="323"/>
        </pc:sldMkLst>
      </pc:sldChg>
      <pc:sldChg chg="add">
        <pc:chgData name="Corey Edwards" userId="S::corey.edwards@uwtsd.ac.uk::7a967df3-e232-40a5-b10c-dee8f912d80a" providerId="AD" clId="Web-{22525203-CB04-532D-1A38-23F0A10DE79F}" dt="2024-09-24T09:42:33.113" v="137"/>
        <pc:sldMkLst>
          <pc:docMk/>
          <pc:sldMk cId="837549965" sldId="324"/>
        </pc:sldMkLst>
      </pc:sldChg>
      <pc:sldChg chg="add">
        <pc:chgData name="Corey Edwards" userId="S::corey.edwards@uwtsd.ac.uk::7a967df3-e232-40a5-b10c-dee8f912d80a" providerId="AD" clId="Web-{22525203-CB04-532D-1A38-23F0A10DE79F}" dt="2024-09-24T09:42:33.144" v="138"/>
        <pc:sldMkLst>
          <pc:docMk/>
          <pc:sldMk cId="2291490397" sldId="325"/>
        </pc:sldMkLst>
      </pc:sldChg>
      <pc:sldChg chg="add">
        <pc:chgData name="Corey Edwards" userId="S::corey.edwards@uwtsd.ac.uk::7a967df3-e232-40a5-b10c-dee8f912d80a" providerId="AD" clId="Web-{22525203-CB04-532D-1A38-23F0A10DE79F}" dt="2024-09-24T09:42:33.144" v="139"/>
        <pc:sldMkLst>
          <pc:docMk/>
          <pc:sldMk cId="2990297758" sldId="326"/>
        </pc:sldMkLst>
      </pc:sldChg>
      <pc:sldChg chg="add">
        <pc:chgData name="Corey Edwards" userId="S::corey.edwards@uwtsd.ac.uk::7a967df3-e232-40a5-b10c-dee8f912d80a" providerId="AD" clId="Web-{22525203-CB04-532D-1A38-23F0A10DE79F}" dt="2024-09-24T09:42:33.160" v="141"/>
        <pc:sldMkLst>
          <pc:docMk/>
          <pc:sldMk cId="858583075" sldId="327"/>
        </pc:sldMkLst>
      </pc:sldChg>
      <pc:sldChg chg="add">
        <pc:chgData name="Corey Edwards" userId="S::corey.edwards@uwtsd.ac.uk::7a967df3-e232-40a5-b10c-dee8f912d80a" providerId="AD" clId="Web-{22525203-CB04-532D-1A38-23F0A10DE79F}" dt="2024-09-24T09:42:33.207" v="147"/>
        <pc:sldMkLst>
          <pc:docMk/>
          <pc:sldMk cId="1051721135" sldId="328"/>
        </pc:sldMkLst>
      </pc:sldChg>
      <pc:sldChg chg="add">
        <pc:chgData name="Corey Edwards" userId="S::corey.edwards@uwtsd.ac.uk::7a967df3-e232-40a5-b10c-dee8f912d80a" providerId="AD" clId="Web-{22525203-CB04-532D-1A38-23F0A10DE79F}" dt="2024-09-24T09:42:33.238" v="150"/>
        <pc:sldMkLst>
          <pc:docMk/>
          <pc:sldMk cId="2983134560" sldId="329"/>
        </pc:sldMkLst>
      </pc:sldChg>
      <pc:sldChg chg="add">
        <pc:chgData name="Corey Edwards" userId="S::corey.edwards@uwtsd.ac.uk::7a967df3-e232-40a5-b10c-dee8f912d80a" providerId="AD" clId="Web-{22525203-CB04-532D-1A38-23F0A10DE79F}" dt="2024-09-24T09:42:33.238" v="151"/>
        <pc:sldMkLst>
          <pc:docMk/>
          <pc:sldMk cId="3414431513" sldId="330"/>
        </pc:sldMkLst>
      </pc:sldChg>
      <pc:sldChg chg="add">
        <pc:chgData name="Corey Edwards" userId="S::corey.edwards@uwtsd.ac.uk::7a967df3-e232-40a5-b10c-dee8f912d80a" providerId="AD" clId="Web-{22525203-CB04-532D-1A38-23F0A10DE79F}" dt="2024-09-24T09:42:33.269" v="152"/>
        <pc:sldMkLst>
          <pc:docMk/>
          <pc:sldMk cId="3232418879" sldId="331"/>
        </pc:sldMkLst>
      </pc:sldChg>
    </pc:docChg>
  </pc:docChgLst>
  <pc:docChgLst>
    <pc:chgData name="Corey Edwards" userId="S::corey.edwards@uwtsd.ac.uk::7a967df3-e232-40a5-b10c-dee8f912d80a" providerId="AD" clId="Web-{4835E1B1-1EA0-EFF4-882D-9A733574334E}"/>
    <pc:docChg chg="addSld delSld modSld">
      <pc:chgData name="Corey Edwards" userId="S::corey.edwards@uwtsd.ac.uk::7a967df3-e232-40a5-b10c-dee8f912d80a" providerId="AD" clId="Web-{4835E1B1-1EA0-EFF4-882D-9A733574334E}" dt="2024-09-24T11:20:20.788" v="1067"/>
      <pc:docMkLst>
        <pc:docMk/>
      </pc:docMkLst>
      <pc:sldChg chg="addSp modSp mod setBg">
        <pc:chgData name="Corey Edwards" userId="S::corey.edwards@uwtsd.ac.uk::7a967df3-e232-40a5-b10c-dee8f912d80a" providerId="AD" clId="Web-{4835E1B1-1EA0-EFF4-882D-9A733574334E}" dt="2024-09-24T09:44:09.253" v="0"/>
        <pc:sldMkLst>
          <pc:docMk/>
          <pc:sldMk cId="2712375262" sldId="269"/>
        </pc:sldMkLst>
        <pc:spChg chg="mod">
          <ac:chgData name="Corey Edwards" userId="S::corey.edwards@uwtsd.ac.uk::7a967df3-e232-40a5-b10c-dee8f912d80a" providerId="AD" clId="Web-{4835E1B1-1EA0-EFF4-882D-9A733574334E}" dt="2024-09-24T09:44:09.253" v="0"/>
          <ac:spMkLst>
            <pc:docMk/>
            <pc:sldMk cId="2712375262" sldId="269"/>
            <ac:spMk id="2" creationId="{8855FCCF-4395-6805-5EA3-4EAFE322A849}"/>
          </ac:spMkLst>
        </pc:spChg>
        <pc:spChg chg="mod">
          <ac:chgData name="Corey Edwards" userId="S::corey.edwards@uwtsd.ac.uk::7a967df3-e232-40a5-b10c-dee8f912d80a" providerId="AD" clId="Web-{4835E1B1-1EA0-EFF4-882D-9A733574334E}" dt="2024-09-24T09:44:09.253" v="0"/>
          <ac:spMkLst>
            <pc:docMk/>
            <pc:sldMk cId="2712375262" sldId="269"/>
            <ac:spMk id="3" creationId="{983410D5-3595-B24F-FBF3-8C6B9B00CD2F}"/>
          </ac:spMkLst>
        </pc:spChg>
        <pc:spChg chg="add">
          <ac:chgData name="Corey Edwards" userId="S::corey.edwards@uwtsd.ac.uk::7a967df3-e232-40a5-b10c-dee8f912d80a" providerId="AD" clId="Web-{4835E1B1-1EA0-EFF4-882D-9A733574334E}" dt="2024-09-24T09:44:09.253" v="0"/>
          <ac:spMkLst>
            <pc:docMk/>
            <pc:sldMk cId="2712375262" sldId="269"/>
            <ac:spMk id="10" creationId="{A4798C7F-C8CA-4799-BF37-3AB4642CDB66}"/>
          </ac:spMkLst>
        </pc:spChg>
        <pc:spChg chg="add">
          <ac:chgData name="Corey Edwards" userId="S::corey.edwards@uwtsd.ac.uk::7a967df3-e232-40a5-b10c-dee8f912d80a" providerId="AD" clId="Web-{4835E1B1-1EA0-EFF4-882D-9A733574334E}" dt="2024-09-24T09:44:09.253" v="0"/>
          <ac:spMkLst>
            <pc:docMk/>
            <pc:sldMk cId="2712375262" sldId="269"/>
            <ac:spMk id="43" creationId="{216BB147-20D5-4D93-BDA5-1BC614D6A4B2}"/>
          </ac:spMkLst>
        </pc:spChg>
        <pc:spChg chg="add">
          <ac:chgData name="Corey Edwards" userId="S::corey.edwards@uwtsd.ac.uk::7a967df3-e232-40a5-b10c-dee8f912d80a" providerId="AD" clId="Web-{4835E1B1-1EA0-EFF4-882D-9A733574334E}" dt="2024-09-24T09:44:09.253" v="0"/>
          <ac:spMkLst>
            <pc:docMk/>
            <pc:sldMk cId="2712375262" sldId="269"/>
            <ac:spMk id="45" creationId="{0A253F60-DE40-4508-A37A-61331DF1DD5D}"/>
          </ac:spMkLst>
        </pc:spChg>
        <pc:spChg chg="add">
          <ac:chgData name="Corey Edwards" userId="S::corey.edwards@uwtsd.ac.uk::7a967df3-e232-40a5-b10c-dee8f912d80a" providerId="AD" clId="Web-{4835E1B1-1EA0-EFF4-882D-9A733574334E}" dt="2024-09-24T09:44:09.253" v="0"/>
          <ac:spMkLst>
            <pc:docMk/>
            <pc:sldMk cId="2712375262" sldId="269"/>
            <ac:spMk id="47" creationId="{3BBF3378-C49E-4B97-A883-6393FBF18C0B}"/>
          </ac:spMkLst>
        </pc:spChg>
        <pc:spChg chg="add">
          <ac:chgData name="Corey Edwards" userId="S::corey.edwards@uwtsd.ac.uk::7a967df3-e232-40a5-b10c-dee8f912d80a" providerId="AD" clId="Web-{4835E1B1-1EA0-EFF4-882D-9A733574334E}" dt="2024-09-24T09:44:09.253" v="0"/>
          <ac:spMkLst>
            <pc:docMk/>
            <pc:sldMk cId="2712375262" sldId="269"/>
            <ac:spMk id="80" creationId="{EB68BB96-3C54-47CE-A559-16FC5968EE9F}"/>
          </ac:spMkLst>
        </pc:spChg>
        <pc:spChg chg="add">
          <ac:chgData name="Corey Edwards" userId="S::corey.edwards@uwtsd.ac.uk::7a967df3-e232-40a5-b10c-dee8f912d80a" providerId="AD" clId="Web-{4835E1B1-1EA0-EFF4-882D-9A733574334E}" dt="2024-09-24T09:44:09.253" v="0"/>
          <ac:spMkLst>
            <pc:docMk/>
            <pc:sldMk cId="2712375262" sldId="269"/>
            <ac:spMk id="113" creationId="{BA6285CA-6AFA-4F27-AFB5-1B32CDE09B1A}"/>
          </ac:spMkLst>
        </pc:spChg>
        <pc:spChg chg="add">
          <ac:chgData name="Corey Edwards" userId="S::corey.edwards@uwtsd.ac.uk::7a967df3-e232-40a5-b10c-dee8f912d80a" providerId="AD" clId="Web-{4835E1B1-1EA0-EFF4-882D-9A733574334E}" dt="2024-09-24T09:44:09.253" v="0"/>
          <ac:spMkLst>
            <pc:docMk/>
            <pc:sldMk cId="2712375262" sldId="269"/>
            <ac:spMk id="115" creationId="{AF152BFE-7BA8-4007-AD9C-F4DC95E437EE}"/>
          </ac:spMkLst>
        </pc:spChg>
        <pc:spChg chg="add">
          <ac:chgData name="Corey Edwards" userId="S::corey.edwards@uwtsd.ac.uk::7a967df3-e232-40a5-b10c-dee8f912d80a" providerId="AD" clId="Web-{4835E1B1-1EA0-EFF4-882D-9A733574334E}" dt="2024-09-24T09:44:09.253" v="0"/>
          <ac:spMkLst>
            <pc:docMk/>
            <pc:sldMk cId="2712375262" sldId="269"/>
            <ac:spMk id="117" creationId="{7BCC6446-8462-4A63-9B6F-8F57EC40F648}"/>
          </ac:spMkLst>
        </pc:spChg>
        <pc:spChg chg="add">
          <ac:chgData name="Corey Edwards" userId="S::corey.edwards@uwtsd.ac.uk::7a967df3-e232-40a5-b10c-dee8f912d80a" providerId="AD" clId="Web-{4835E1B1-1EA0-EFF4-882D-9A733574334E}" dt="2024-09-24T09:44:09.253" v="0"/>
          <ac:spMkLst>
            <pc:docMk/>
            <pc:sldMk cId="2712375262" sldId="269"/>
            <ac:spMk id="119" creationId="{B6DE7CCF-F894-44DD-9FA3-8BD0D5CE25AD}"/>
          </ac:spMkLst>
        </pc:spChg>
        <pc:grpChg chg="add">
          <ac:chgData name="Corey Edwards" userId="S::corey.edwards@uwtsd.ac.uk::7a967df3-e232-40a5-b10c-dee8f912d80a" providerId="AD" clId="Web-{4835E1B1-1EA0-EFF4-882D-9A733574334E}" dt="2024-09-24T09:44:09.253" v="0"/>
          <ac:grpSpMkLst>
            <pc:docMk/>
            <pc:sldMk cId="2712375262" sldId="269"/>
            <ac:grpSpMk id="12" creationId="{87F0794B-55D3-4D2D-BDE7-4688ED321E42}"/>
          </ac:grpSpMkLst>
        </pc:grpChg>
        <pc:grpChg chg="add">
          <ac:chgData name="Corey Edwards" userId="S::corey.edwards@uwtsd.ac.uk::7a967df3-e232-40a5-b10c-dee8f912d80a" providerId="AD" clId="Web-{4835E1B1-1EA0-EFF4-882D-9A733574334E}" dt="2024-09-24T09:44:09.253" v="0"/>
          <ac:grpSpMkLst>
            <pc:docMk/>
            <pc:sldMk cId="2712375262" sldId="269"/>
            <ac:grpSpMk id="49" creationId="{DA3D4001-286E-4CB2-B293-3058BDDC8221}"/>
          </ac:grpSpMkLst>
        </pc:grpChg>
        <pc:grpChg chg="add">
          <ac:chgData name="Corey Edwards" userId="S::corey.edwards@uwtsd.ac.uk::7a967df3-e232-40a5-b10c-dee8f912d80a" providerId="AD" clId="Web-{4835E1B1-1EA0-EFF4-882D-9A733574334E}" dt="2024-09-24T09:44:09.253" v="0"/>
          <ac:grpSpMkLst>
            <pc:docMk/>
            <pc:sldMk cId="2712375262" sldId="269"/>
            <ac:grpSpMk id="82" creationId="{BDDD9304-3AB6-4BE9-833E-9C1B3EC42182}"/>
          </ac:grpSpMkLst>
        </pc:grpChg>
        <pc:grpChg chg="add">
          <ac:chgData name="Corey Edwards" userId="S::corey.edwards@uwtsd.ac.uk::7a967df3-e232-40a5-b10c-dee8f912d80a" providerId="AD" clId="Web-{4835E1B1-1EA0-EFF4-882D-9A733574334E}" dt="2024-09-24T09:44:09.253" v="0"/>
          <ac:grpSpMkLst>
            <pc:docMk/>
            <pc:sldMk cId="2712375262" sldId="269"/>
            <ac:grpSpMk id="121" creationId="{8118ECEF-CA6A-4CB6-BCA5-59B2DB40C4AB}"/>
          </ac:grpSpMkLst>
        </pc:grpChg>
        <pc:picChg chg="add">
          <ac:chgData name="Corey Edwards" userId="S::corey.edwards@uwtsd.ac.uk::7a967df3-e232-40a5-b10c-dee8f912d80a" providerId="AD" clId="Web-{4835E1B1-1EA0-EFF4-882D-9A733574334E}" dt="2024-09-24T09:44:09.253" v="0"/>
          <ac:picMkLst>
            <pc:docMk/>
            <pc:sldMk cId="2712375262" sldId="269"/>
            <ac:picMk id="7" creationId="{5F256410-DF09-B452-9D5A-2E264D1B0A03}"/>
          </ac:picMkLst>
        </pc:picChg>
      </pc:sldChg>
      <pc:sldChg chg="addSp delSp modSp mod setBg">
        <pc:chgData name="Corey Edwards" userId="S::corey.edwards@uwtsd.ac.uk::7a967df3-e232-40a5-b10c-dee8f912d80a" providerId="AD" clId="Web-{4835E1B1-1EA0-EFF4-882D-9A733574334E}" dt="2024-09-24T09:44:16.597" v="1"/>
        <pc:sldMkLst>
          <pc:docMk/>
          <pc:sldMk cId="1060261334" sldId="270"/>
        </pc:sldMkLst>
        <pc:spChg chg="mod">
          <ac:chgData name="Corey Edwards" userId="S::corey.edwards@uwtsd.ac.uk::7a967df3-e232-40a5-b10c-dee8f912d80a" providerId="AD" clId="Web-{4835E1B1-1EA0-EFF4-882D-9A733574334E}" dt="2024-09-24T09:44:16.597" v="1"/>
          <ac:spMkLst>
            <pc:docMk/>
            <pc:sldMk cId="1060261334" sldId="270"/>
            <ac:spMk id="2" creationId="{EEAD2513-E36D-EC94-1334-755053944DBC}"/>
          </ac:spMkLst>
        </pc:spChg>
        <pc:spChg chg="del">
          <ac:chgData name="Corey Edwards" userId="S::corey.edwards@uwtsd.ac.uk::7a967df3-e232-40a5-b10c-dee8f912d80a" providerId="AD" clId="Web-{4835E1B1-1EA0-EFF4-882D-9A733574334E}" dt="2024-09-24T09:44:16.597" v="1"/>
          <ac:spMkLst>
            <pc:docMk/>
            <pc:sldMk cId="1060261334" sldId="270"/>
            <ac:spMk id="3" creationId="{81DAB774-F2D1-1A2F-C9D7-2770C04705CA}"/>
          </ac:spMkLst>
        </pc:spChg>
        <pc:spChg chg="add">
          <ac:chgData name="Corey Edwards" userId="S::corey.edwards@uwtsd.ac.uk::7a967df3-e232-40a5-b10c-dee8f912d80a" providerId="AD" clId="Web-{4835E1B1-1EA0-EFF4-882D-9A733574334E}" dt="2024-09-24T09:44:16.597" v="1"/>
          <ac:spMkLst>
            <pc:docMk/>
            <pc:sldMk cId="1060261334" sldId="270"/>
            <ac:spMk id="9" creationId="{8E7E1993-6448-42F8-8FB3-76104F45B344}"/>
          </ac:spMkLst>
        </pc:spChg>
        <pc:spChg chg="add">
          <ac:chgData name="Corey Edwards" userId="S::corey.edwards@uwtsd.ac.uk::7a967df3-e232-40a5-b10c-dee8f912d80a" providerId="AD" clId="Web-{4835E1B1-1EA0-EFF4-882D-9A733574334E}" dt="2024-09-24T09:44:16.597" v="1"/>
          <ac:spMkLst>
            <pc:docMk/>
            <pc:sldMk cId="1060261334" sldId="270"/>
            <ac:spMk id="11" creationId="{942B1D20-D329-4285-AED2-DABDCE9020B6}"/>
          </ac:spMkLst>
        </pc:spChg>
        <pc:spChg chg="add">
          <ac:chgData name="Corey Edwards" userId="S::corey.edwards@uwtsd.ac.uk::7a967df3-e232-40a5-b10c-dee8f912d80a" providerId="AD" clId="Web-{4835E1B1-1EA0-EFF4-882D-9A733574334E}" dt="2024-09-24T09:44:16.597" v="1"/>
          <ac:spMkLst>
            <pc:docMk/>
            <pc:sldMk cId="1060261334" sldId="270"/>
            <ac:spMk id="13" creationId="{B9016B79-9C59-4CEA-A85C-3E4C8877BA6F}"/>
          </ac:spMkLst>
        </pc:spChg>
        <pc:spChg chg="add">
          <ac:chgData name="Corey Edwards" userId="S::corey.edwards@uwtsd.ac.uk::7a967df3-e232-40a5-b10c-dee8f912d80a" providerId="AD" clId="Web-{4835E1B1-1EA0-EFF4-882D-9A733574334E}" dt="2024-09-24T09:44:16.597" v="1"/>
          <ac:spMkLst>
            <pc:docMk/>
            <pc:sldMk cId="1060261334" sldId="270"/>
            <ac:spMk id="15" creationId="{2391C84E-C2EA-44FC-A7D1-FAE3E2850552}"/>
          </ac:spMkLst>
        </pc:spChg>
        <pc:spChg chg="add">
          <ac:chgData name="Corey Edwards" userId="S::corey.edwards@uwtsd.ac.uk::7a967df3-e232-40a5-b10c-dee8f912d80a" providerId="AD" clId="Web-{4835E1B1-1EA0-EFF4-882D-9A733574334E}" dt="2024-09-24T09:44:16.597" v="1"/>
          <ac:spMkLst>
            <pc:docMk/>
            <pc:sldMk cId="1060261334" sldId="270"/>
            <ac:spMk id="48" creationId="{6B91DA8E-00B5-4214-AFE5-535E47051D31}"/>
          </ac:spMkLst>
        </pc:spChg>
        <pc:grpChg chg="add">
          <ac:chgData name="Corey Edwards" userId="S::corey.edwards@uwtsd.ac.uk::7a967df3-e232-40a5-b10c-dee8f912d80a" providerId="AD" clId="Web-{4835E1B1-1EA0-EFF4-882D-9A733574334E}" dt="2024-09-24T09:44:16.597" v="1"/>
          <ac:grpSpMkLst>
            <pc:docMk/>
            <pc:sldMk cId="1060261334" sldId="270"/>
            <ac:grpSpMk id="17" creationId="{47B3131A-B518-43E5-A896-E9D654A4863F}"/>
          </ac:grpSpMkLst>
        </pc:grpChg>
        <pc:graphicFrameChg chg="add">
          <ac:chgData name="Corey Edwards" userId="S::corey.edwards@uwtsd.ac.uk::7a967df3-e232-40a5-b10c-dee8f912d80a" providerId="AD" clId="Web-{4835E1B1-1EA0-EFF4-882D-9A733574334E}" dt="2024-09-24T09:44:16.597" v="1"/>
          <ac:graphicFrameMkLst>
            <pc:docMk/>
            <pc:sldMk cId="1060261334" sldId="270"/>
            <ac:graphicFrameMk id="5" creationId="{8E8C4E60-AB6E-D2A1-F5E6-9A8D89283335}"/>
          </ac:graphicFrameMkLst>
        </pc:graphicFrameChg>
      </pc:sldChg>
      <pc:sldChg chg="addSp delSp modSp mod setBg">
        <pc:chgData name="Corey Edwards" userId="S::corey.edwards@uwtsd.ac.uk::7a967df3-e232-40a5-b10c-dee8f912d80a" providerId="AD" clId="Web-{4835E1B1-1EA0-EFF4-882D-9A733574334E}" dt="2024-09-24T09:44:21.472" v="2"/>
        <pc:sldMkLst>
          <pc:docMk/>
          <pc:sldMk cId="3296038203" sldId="271"/>
        </pc:sldMkLst>
        <pc:spChg chg="mod">
          <ac:chgData name="Corey Edwards" userId="S::corey.edwards@uwtsd.ac.uk::7a967df3-e232-40a5-b10c-dee8f912d80a" providerId="AD" clId="Web-{4835E1B1-1EA0-EFF4-882D-9A733574334E}" dt="2024-09-24T09:44:21.472" v="2"/>
          <ac:spMkLst>
            <pc:docMk/>
            <pc:sldMk cId="3296038203" sldId="271"/>
            <ac:spMk id="2" creationId="{C3998BC1-64E5-DAE3-E5AD-57988BB64AA8}"/>
          </ac:spMkLst>
        </pc:spChg>
        <pc:spChg chg="del">
          <ac:chgData name="Corey Edwards" userId="S::corey.edwards@uwtsd.ac.uk::7a967df3-e232-40a5-b10c-dee8f912d80a" providerId="AD" clId="Web-{4835E1B1-1EA0-EFF4-882D-9A733574334E}" dt="2024-09-24T09:44:21.472" v="2"/>
          <ac:spMkLst>
            <pc:docMk/>
            <pc:sldMk cId="3296038203" sldId="271"/>
            <ac:spMk id="3" creationId="{FA3C1AFA-9681-2484-5237-FFEBD6DF4F6E}"/>
          </ac:spMkLst>
        </pc:spChg>
        <pc:spChg chg="add">
          <ac:chgData name="Corey Edwards" userId="S::corey.edwards@uwtsd.ac.uk::7a967df3-e232-40a5-b10c-dee8f912d80a" providerId="AD" clId="Web-{4835E1B1-1EA0-EFF4-882D-9A733574334E}" dt="2024-09-24T09:44:21.472" v="2"/>
          <ac:spMkLst>
            <pc:docMk/>
            <pc:sldMk cId="3296038203" sldId="271"/>
            <ac:spMk id="9" creationId="{8E7E1993-6448-42F8-8FB3-76104F45B344}"/>
          </ac:spMkLst>
        </pc:spChg>
        <pc:spChg chg="add">
          <ac:chgData name="Corey Edwards" userId="S::corey.edwards@uwtsd.ac.uk::7a967df3-e232-40a5-b10c-dee8f912d80a" providerId="AD" clId="Web-{4835E1B1-1EA0-EFF4-882D-9A733574334E}" dt="2024-09-24T09:44:21.472" v="2"/>
          <ac:spMkLst>
            <pc:docMk/>
            <pc:sldMk cId="3296038203" sldId="271"/>
            <ac:spMk id="11" creationId="{942B1D20-D329-4285-AED2-DABDCE9020B6}"/>
          </ac:spMkLst>
        </pc:spChg>
        <pc:spChg chg="add">
          <ac:chgData name="Corey Edwards" userId="S::corey.edwards@uwtsd.ac.uk::7a967df3-e232-40a5-b10c-dee8f912d80a" providerId="AD" clId="Web-{4835E1B1-1EA0-EFF4-882D-9A733574334E}" dt="2024-09-24T09:44:21.472" v="2"/>
          <ac:spMkLst>
            <pc:docMk/>
            <pc:sldMk cId="3296038203" sldId="271"/>
            <ac:spMk id="13" creationId="{B9016B79-9C59-4CEA-A85C-3E4C8877BA6F}"/>
          </ac:spMkLst>
        </pc:spChg>
        <pc:spChg chg="add">
          <ac:chgData name="Corey Edwards" userId="S::corey.edwards@uwtsd.ac.uk::7a967df3-e232-40a5-b10c-dee8f912d80a" providerId="AD" clId="Web-{4835E1B1-1EA0-EFF4-882D-9A733574334E}" dt="2024-09-24T09:44:21.472" v="2"/>
          <ac:spMkLst>
            <pc:docMk/>
            <pc:sldMk cId="3296038203" sldId="271"/>
            <ac:spMk id="15" creationId="{2391C84E-C2EA-44FC-A7D1-FAE3E2850552}"/>
          </ac:spMkLst>
        </pc:spChg>
        <pc:spChg chg="add">
          <ac:chgData name="Corey Edwards" userId="S::corey.edwards@uwtsd.ac.uk::7a967df3-e232-40a5-b10c-dee8f912d80a" providerId="AD" clId="Web-{4835E1B1-1EA0-EFF4-882D-9A733574334E}" dt="2024-09-24T09:44:21.472" v="2"/>
          <ac:spMkLst>
            <pc:docMk/>
            <pc:sldMk cId="3296038203" sldId="271"/>
            <ac:spMk id="48" creationId="{6B91DA8E-00B5-4214-AFE5-535E47051D31}"/>
          </ac:spMkLst>
        </pc:spChg>
        <pc:grpChg chg="add">
          <ac:chgData name="Corey Edwards" userId="S::corey.edwards@uwtsd.ac.uk::7a967df3-e232-40a5-b10c-dee8f912d80a" providerId="AD" clId="Web-{4835E1B1-1EA0-EFF4-882D-9A733574334E}" dt="2024-09-24T09:44:21.472" v="2"/>
          <ac:grpSpMkLst>
            <pc:docMk/>
            <pc:sldMk cId="3296038203" sldId="271"/>
            <ac:grpSpMk id="17" creationId="{47B3131A-B518-43E5-A896-E9D654A4863F}"/>
          </ac:grpSpMkLst>
        </pc:grpChg>
        <pc:graphicFrameChg chg="add">
          <ac:chgData name="Corey Edwards" userId="S::corey.edwards@uwtsd.ac.uk::7a967df3-e232-40a5-b10c-dee8f912d80a" providerId="AD" clId="Web-{4835E1B1-1EA0-EFF4-882D-9A733574334E}" dt="2024-09-24T09:44:21.472" v="2"/>
          <ac:graphicFrameMkLst>
            <pc:docMk/>
            <pc:sldMk cId="3296038203" sldId="271"/>
            <ac:graphicFrameMk id="5" creationId="{490D1BC3-243E-2A95-4D66-10FB9ECB5F41}"/>
          </ac:graphicFrameMkLst>
        </pc:graphicFrameChg>
      </pc:sldChg>
      <pc:sldChg chg="addSp modSp mod setBg">
        <pc:chgData name="Corey Edwards" userId="S::corey.edwards@uwtsd.ac.uk::7a967df3-e232-40a5-b10c-dee8f912d80a" providerId="AD" clId="Web-{4835E1B1-1EA0-EFF4-882D-9A733574334E}" dt="2024-09-24T09:44:25.050" v="3"/>
        <pc:sldMkLst>
          <pc:docMk/>
          <pc:sldMk cId="4282788643" sldId="275"/>
        </pc:sldMkLst>
        <pc:spChg chg="mod">
          <ac:chgData name="Corey Edwards" userId="S::corey.edwards@uwtsd.ac.uk::7a967df3-e232-40a5-b10c-dee8f912d80a" providerId="AD" clId="Web-{4835E1B1-1EA0-EFF4-882D-9A733574334E}" dt="2024-09-24T09:44:25.050" v="3"/>
          <ac:spMkLst>
            <pc:docMk/>
            <pc:sldMk cId="4282788643" sldId="275"/>
            <ac:spMk id="2" creationId="{41754993-407E-DBD8-0074-E36A647989F4}"/>
          </ac:spMkLst>
        </pc:spChg>
        <pc:spChg chg="mod">
          <ac:chgData name="Corey Edwards" userId="S::corey.edwards@uwtsd.ac.uk::7a967df3-e232-40a5-b10c-dee8f912d80a" providerId="AD" clId="Web-{4835E1B1-1EA0-EFF4-882D-9A733574334E}" dt="2024-09-24T09:44:25.050" v="3"/>
          <ac:spMkLst>
            <pc:docMk/>
            <pc:sldMk cId="4282788643" sldId="275"/>
            <ac:spMk id="3" creationId="{E5DAF7C7-0AE7-A20C-DD89-C4017A7650DF}"/>
          </ac:spMkLst>
        </pc:spChg>
        <pc:spChg chg="add">
          <ac:chgData name="Corey Edwards" userId="S::corey.edwards@uwtsd.ac.uk::7a967df3-e232-40a5-b10c-dee8f912d80a" providerId="AD" clId="Web-{4835E1B1-1EA0-EFF4-882D-9A733574334E}" dt="2024-09-24T09:44:25.050" v="3"/>
          <ac:spMkLst>
            <pc:docMk/>
            <pc:sldMk cId="4282788643" sldId="275"/>
            <ac:spMk id="9" creationId="{07678F73-9880-405C-9E21-2CC82BD044AE}"/>
          </ac:spMkLst>
        </pc:spChg>
        <pc:spChg chg="add">
          <ac:chgData name="Corey Edwards" userId="S::corey.edwards@uwtsd.ac.uk::7a967df3-e232-40a5-b10c-dee8f912d80a" providerId="AD" clId="Web-{4835E1B1-1EA0-EFF4-882D-9A733574334E}" dt="2024-09-24T09:44:25.050" v="3"/>
          <ac:spMkLst>
            <pc:docMk/>
            <pc:sldMk cId="4282788643" sldId="275"/>
            <ac:spMk id="11" creationId="{1C582B07-D0F0-4B6B-A5D9-D2F192CB3A4E}"/>
          </ac:spMkLst>
        </pc:spChg>
        <pc:spChg chg="add">
          <ac:chgData name="Corey Edwards" userId="S::corey.edwards@uwtsd.ac.uk::7a967df3-e232-40a5-b10c-dee8f912d80a" providerId="AD" clId="Web-{4835E1B1-1EA0-EFF4-882D-9A733574334E}" dt="2024-09-24T09:44:25.050" v="3"/>
          <ac:spMkLst>
            <pc:docMk/>
            <pc:sldMk cId="4282788643" sldId="275"/>
            <ac:spMk id="13" creationId="{DA1A4301-6FFC-4C82-A1FA-7634D8CAA8F5}"/>
          </ac:spMkLst>
        </pc:spChg>
        <pc:grpChg chg="add">
          <ac:chgData name="Corey Edwards" userId="S::corey.edwards@uwtsd.ac.uk::7a967df3-e232-40a5-b10c-dee8f912d80a" providerId="AD" clId="Web-{4835E1B1-1EA0-EFF4-882D-9A733574334E}" dt="2024-09-24T09:44:25.050" v="3"/>
          <ac:grpSpMkLst>
            <pc:docMk/>
            <pc:sldMk cId="4282788643" sldId="275"/>
            <ac:grpSpMk id="15" creationId="{8323DD1D-77DE-48B2-A0A0-6265801531E5}"/>
          </ac:grpSpMkLst>
        </pc:grpChg>
        <pc:picChg chg="add">
          <ac:chgData name="Corey Edwards" userId="S::corey.edwards@uwtsd.ac.uk::7a967df3-e232-40a5-b10c-dee8f912d80a" providerId="AD" clId="Web-{4835E1B1-1EA0-EFF4-882D-9A733574334E}" dt="2024-09-24T09:44:25.050" v="3"/>
          <ac:picMkLst>
            <pc:docMk/>
            <pc:sldMk cId="4282788643" sldId="275"/>
            <ac:picMk id="5" creationId="{507FB66D-0098-C1AC-B453-67E7DCEA5901}"/>
          </ac:picMkLst>
        </pc:picChg>
      </pc:sldChg>
      <pc:sldChg chg="addSp modSp mod setBg">
        <pc:chgData name="Corey Edwards" userId="S::corey.edwards@uwtsd.ac.uk::7a967df3-e232-40a5-b10c-dee8f912d80a" providerId="AD" clId="Web-{4835E1B1-1EA0-EFF4-882D-9A733574334E}" dt="2024-09-24T09:44:31.129" v="4"/>
        <pc:sldMkLst>
          <pc:docMk/>
          <pc:sldMk cId="1313175102" sldId="276"/>
        </pc:sldMkLst>
        <pc:spChg chg="mod">
          <ac:chgData name="Corey Edwards" userId="S::corey.edwards@uwtsd.ac.uk::7a967df3-e232-40a5-b10c-dee8f912d80a" providerId="AD" clId="Web-{4835E1B1-1EA0-EFF4-882D-9A733574334E}" dt="2024-09-24T09:44:31.129" v="4"/>
          <ac:spMkLst>
            <pc:docMk/>
            <pc:sldMk cId="1313175102" sldId="276"/>
            <ac:spMk id="2" creationId="{A286376B-662B-63AE-04CF-A9882B23A0CF}"/>
          </ac:spMkLst>
        </pc:spChg>
        <pc:spChg chg="mod">
          <ac:chgData name="Corey Edwards" userId="S::corey.edwards@uwtsd.ac.uk::7a967df3-e232-40a5-b10c-dee8f912d80a" providerId="AD" clId="Web-{4835E1B1-1EA0-EFF4-882D-9A733574334E}" dt="2024-09-24T09:44:31.129" v="4"/>
          <ac:spMkLst>
            <pc:docMk/>
            <pc:sldMk cId="1313175102" sldId="276"/>
            <ac:spMk id="3" creationId="{D73F184C-0A3F-BBC0-B741-F928BECADEDA}"/>
          </ac:spMkLst>
        </pc:spChg>
        <pc:spChg chg="add">
          <ac:chgData name="Corey Edwards" userId="S::corey.edwards@uwtsd.ac.uk::7a967df3-e232-40a5-b10c-dee8f912d80a" providerId="AD" clId="Web-{4835E1B1-1EA0-EFF4-882D-9A733574334E}" dt="2024-09-24T09:44:31.129" v="4"/>
          <ac:spMkLst>
            <pc:docMk/>
            <pc:sldMk cId="1313175102" sldId="276"/>
            <ac:spMk id="9" creationId="{40C85150-646B-4AB7-9F43-FC7AB7E6D615}"/>
          </ac:spMkLst>
        </pc:spChg>
        <pc:spChg chg="add">
          <ac:chgData name="Corey Edwards" userId="S::corey.edwards@uwtsd.ac.uk::7a967df3-e232-40a5-b10c-dee8f912d80a" providerId="AD" clId="Web-{4835E1B1-1EA0-EFF4-882D-9A733574334E}" dt="2024-09-24T09:44:31.129" v="4"/>
          <ac:spMkLst>
            <pc:docMk/>
            <pc:sldMk cId="1313175102" sldId="276"/>
            <ac:spMk id="11" creationId="{1C582B07-D0F0-4B6B-A5D9-D2F192CB3A4E}"/>
          </ac:spMkLst>
        </pc:spChg>
        <pc:spChg chg="add">
          <ac:chgData name="Corey Edwards" userId="S::corey.edwards@uwtsd.ac.uk::7a967df3-e232-40a5-b10c-dee8f912d80a" providerId="AD" clId="Web-{4835E1B1-1EA0-EFF4-882D-9A733574334E}" dt="2024-09-24T09:44:31.129" v="4"/>
          <ac:spMkLst>
            <pc:docMk/>
            <pc:sldMk cId="1313175102" sldId="276"/>
            <ac:spMk id="13" creationId="{DA1A4301-6FFC-4C82-A1FA-7634D8CAA8F5}"/>
          </ac:spMkLst>
        </pc:spChg>
        <pc:grpChg chg="add">
          <ac:chgData name="Corey Edwards" userId="S::corey.edwards@uwtsd.ac.uk::7a967df3-e232-40a5-b10c-dee8f912d80a" providerId="AD" clId="Web-{4835E1B1-1EA0-EFF4-882D-9A733574334E}" dt="2024-09-24T09:44:31.129" v="4"/>
          <ac:grpSpMkLst>
            <pc:docMk/>
            <pc:sldMk cId="1313175102" sldId="276"/>
            <ac:grpSpMk id="15" creationId="{8323DD1D-77DE-48B2-A0A0-6265801531E5}"/>
          </ac:grpSpMkLst>
        </pc:grpChg>
        <pc:picChg chg="add">
          <ac:chgData name="Corey Edwards" userId="S::corey.edwards@uwtsd.ac.uk::7a967df3-e232-40a5-b10c-dee8f912d80a" providerId="AD" clId="Web-{4835E1B1-1EA0-EFF4-882D-9A733574334E}" dt="2024-09-24T09:44:31.129" v="4"/>
          <ac:picMkLst>
            <pc:docMk/>
            <pc:sldMk cId="1313175102" sldId="276"/>
            <ac:picMk id="5" creationId="{F46BD3F3-A304-B65A-41C1-78EFCC2C6365}"/>
          </ac:picMkLst>
        </pc:picChg>
      </pc:sldChg>
      <pc:sldChg chg="addSp delSp modSp mod setBg">
        <pc:chgData name="Corey Edwards" userId="S::corey.edwards@uwtsd.ac.uk::7a967df3-e232-40a5-b10c-dee8f912d80a" providerId="AD" clId="Web-{4835E1B1-1EA0-EFF4-882D-9A733574334E}" dt="2024-09-24T09:44:41.629" v="5"/>
        <pc:sldMkLst>
          <pc:docMk/>
          <pc:sldMk cId="3705234519" sldId="307"/>
        </pc:sldMkLst>
        <pc:spChg chg="mod">
          <ac:chgData name="Corey Edwards" userId="S::corey.edwards@uwtsd.ac.uk::7a967df3-e232-40a5-b10c-dee8f912d80a" providerId="AD" clId="Web-{4835E1B1-1EA0-EFF4-882D-9A733574334E}" dt="2024-09-24T09:44:41.629" v="5"/>
          <ac:spMkLst>
            <pc:docMk/>
            <pc:sldMk cId="3705234519" sldId="307"/>
            <ac:spMk id="2" creationId="{F6570321-DFBE-27A3-852A-8D36F2632659}"/>
          </ac:spMkLst>
        </pc:spChg>
        <pc:spChg chg="del">
          <ac:chgData name="Corey Edwards" userId="S::corey.edwards@uwtsd.ac.uk::7a967df3-e232-40a5-b10c-dee8f912d80a" providerId="AD" clId="Web-{4835E1B1-1EA0-EFF4-882D-9A733574334E}" dt="2024-09-24T09:44:41.629" v="5"/>
          <ac:spMkLst>
            <pc:docMk/>
            <pc:sldMk cId="3705234519" sldId="307"/>
            <ac:spMk id="3" creationId="{3676D4A8-E9B7-BF52-8ADE-FD7CE3BDA8C8}"/>
          </ac:spMkLst>
        </pc:spChg>
        <pc:spChg chg="add">
          <ac:chgData name="Corey Edwards" userId="S::corey.edwards@uwtsd.ac.uk::7a967df3-e232-40a5-b10c-dee8f912d80a" providerId="AD" clId="Web-{4835E1B1-1EA0-EFF4-882D-9A733574334E}" dt="2024-09-24T09:44:41.629" v="5"/>
          <ac:spMkLst>
            <pc:docMk/>
            <pc:sldMk cId="3705234519" sldId="307"/>
            <ac:spMk id="9" creationId="{8E7E1993-6448-42F8-8FB3-76104F45B344}"/>
          </ac:spMkLst>
        </pc:spChg>
        <pc:spChg chg="add">
          <ac:chgData name="Corey Edwards" userId="S::corey.edwards@uwtsd.ac.uk::7a967df3-e232-40a5-b10c-dee8f912d80a" providerId="AD" clId="Web-{4835E1B1-1EA0-EFF4-882D-9A733574334E}" dt="2024-09-24T09:44:41.629" v="5"/>
          <ac:spMkLst>
            <pc:docMk/>
            <pc:sldMk cId="3705234519" sldId="307"/>
            <ac:spMk id="11" creationId="{942B1D20-D329-4285-AED2-DABDCE9020B6}"/>
          </ac:spMkLst>
        </pc:spChg>
        <pc:spChg chg="add">
          <ac:chgData name="Corey Edwards" userId="S::corey.edwards@uwtsd.ac.uk::7a967df3-e232-40a5-b10c-dee8f912d80a" providerId="AD" clId="Web-{4835E1B1-1EA0-EFF4-882D-9A733574334E}" dt="2024-09-24T09:44:41.629" v="5"/>
          <ac:spMkLst>
            <pc:docMk/>
            <pc:sldMk cId="3705234519" sldId="307"/>
            <ac:spMk id="13" creationId="{B9016B79-9C59-4CEA-A85C-3E4C8877BA6F}"/>
          </ac:spMkLst>
        </pc:spChg>
        <pc:spChg chg="add">
          <ac:chgData name="Corey Edwards" userId="S::corey.edwards@uwtsd.ac.uk::7a967df3-e232-40a5-b10c-dee8f912d80a" providerId="AD" clId="Web-{4835E1B1-1EA0-EFF4-882D-9A733574334E}" dt="2024-09-24T09:44:41.629" v="5"/>
          <ac:spMkLst>
            <pc:docMk/>
            <pc:sldMk cId="3705234519" sldId="307"/>
            <ac:spMk id="15" creationId="{2391C84E-C2EA-44FC-A7D1-FAE3E2850552}"/>
          </ac:spMkLst>
        </pc:spChg>
        <pc:spChg chg="add">
          <ac:chgData name="Corey Edwards" userId="S::corey.edwards@uwtsd.ac.uk::7a967df3-e232-40a5-b10c-dee8f912d80a" providerId="AD" clId="Web-{4835E1B1-1EA0-EFF4-882D-9A733574334E}" dt="2024-09-24T09:44:41.629" v="5"/>
          <ac:spMkLst>
            <pc:docMk/>
            <pc:sldMk cId="3705234519" sldId="307"/>
            <ac:spMk id="48" creationId="{6B91DA8E-00B5-4214-AFE5-535E47051D31}"/>
          </ac:spMkLst>
        </pc:spChg>
        <pc:grpChg chg="add">
          <ac:chgData name="Corey Edwards" userId="S::corey.edwards@uwtsd.ac.uk::7a967df3-e232-40a5-b10c-dee8f912d80a" providerId="AD" clId="Web-{4835E1B1-1EA0-EFF4-882D-9A733574334E}" dt="2024-09-24T09:44:41.629" v="5"/>
          <ac:grpSpMkLst>
            <pc:docMk/>
            <pc:sldMk cId="3705234519" sldId="307"/>
            <ac:grpSpMk id="17" creationId="{47B3131A-B518-43E5-A896-E9D654A4863F}"/>
          </ac:grpSpMkLst>
        </pc:grpChg>
        <pc:graphicFrameChg chg="add">
          <ac:chgData name="Corey Edwards" userId="S::corey.edwards@uwtsd.ac.uk::7a967df3-e232-40a5-b10c-dee8f912d80a" providerId="AD" clId="Web-{4835E1B1-1EA0-EFF4-882D-9A733574334E}" dt="2024-09-24T09:44:41.629" v="5"/>
          <ac:graphicFrameMkLst>
            <pc:docMk/>
            <pc:sldMk cId="3705234519" sldId="307"/>
            <ac:graphicFrameMk id="5" creationId="{1B62B8BB-8B5C-19F3-95B2-4C16BC0B6FE4}"/>
          </ac:graphicFrameMkLst>
        </pc:graphicFrameChg>
      </pc:sldChg>
      <pc:sldChg chg="del">
        <pc:chgData name="Corey Edwards" userId="S::corey.edwards@uwtsd.ac.uk::7a967df3-e232-40a5-b10c-dee8f912d80a" providerId="AD" clId="Web-{4835E1B1-1EA0-EFF4-882D-9A733574334E}" dt="2024-09-24T09:44:44.988" v="6"/>
        <pc:sldMkLst>
          <pc:docMk/>
          <pc:sldMk cId="3900023095" sldId="309"/>
        </pc:sldMkLst>
      </pc:sldChg>
      <pc:sldChg chg="addSp modSp mod setBg">
        <pc:chgData name="Corey Edwards" userId="S::corey.edwards@uwtsd.ac.uk::7a967df3-e232-40a5-b10c-dee8f912d80a" providerId="AD" clId="Web-{4835E1B1-1EA0-EFF4-882D-9A733574334E}" dt="2024-09-24T11:19:17.880" v="1057"/>
        <pc:sldMkLst>
          <pc:docMk/>
          <pc:sldMk cId="3022845753" sldId="310"/>
        </pc:sldMkLst>
        <pc:spChg chg="mod">
          <ac:chgData name="Corey Edwards" userId="S::corey.edwards@uwtsd.ac.uk::7a967df3-e232-40a5-b10c-dee8f912d80a" providerId="AD" clId="Web-{4835E1B1-1EA0-EFF4-882D-9A733574334E}" dt="2024-09-24T11:19:17.880" v="1057"/>
          <ac:spMkLst>
            <pc:docMk/>
            <pc:sldMk cId="3022845753" sldId="310"/>
            <ac:spMk id="2" creationId="{6BE47803-9E6F-C92E-FBE6-694C2E7D3AB7}"/>
          </ac:spMkLst>
        </pc:spChg>
        <pc:spChg chg="mod">
          <ac:chgData name="Corey Edwards" userId="S::corey.edwards@uwtsd.ac.uk::7a967df3-e232-40a5-b10c-dee8f912d80a" providerId="AD" clId="Web-{4835E1B1-1EA0-EFF4-882D-9A733574334E}" dt="2024-09-24T11:19:17.880" v="1057"/>
          <ac:spMkLst>
            <pc:docMk/>
            <pc:sldMk cId="3022845753" sldId="310"/>
            <ac:spMk id="3" creationId="{2D53BA71-78FE-16D1-DF34-8C503475F76F}"/>
          </ac:spMkLst>
        </pc:spChg>
        <pc:spChg chg="add">
          <ac:chgData name="Corey Edwards" userId="S::corey.edwards@uwtsd.ac.uk::7a967df3-e232-40a5-b10c-dee8f912d80a" providerId="AD" clId="Web-{4835E1B1-1EA0-EFF4-882D-9A733574334E}" dt="2024-09-24T11:19:17.880" v="1057"/>
          <ac:spMkLst>
            <pc:docMk/>
            <pc:sldMk cId="3022845753" sldId="310"/>
            <ac:spMk id="9" creationId="{07678F73-9880-405C-9E21-2CC82BD044AE}"/>
          </ac:spMkLst>
        </pc:spChg>
        <pc:spChg chg="add">
          <ac:chgData name="Corey Edwards" userId="S::corey.edwards@uwtsd.ac.uk::7a967df3-e232-40a5-b10c-dee8f912d80a" providerId="AD" clId="Web-{4835E1B1-1EA0-EFF4-882D-9A733574334E}" dt="2024-09-24T11:19:17.880" v="1057"/>
          <ac:spMkLst>
            <pc:docMk/>
            <pc:sldMk cId="3022845753" sldId="310"/>
            <ac:spMk id="11" creationId="{1C582B07-D0F0-4B6B-A5D9-D2F192CB3A4E}"/>
          </ac:spMkLst>
        </pc:spChg>
        <pc:spChg chg="add">
          <ac:chgData name="Corey Edwards" userId="S::corey.edwards@uwtsd.ac.uk::7a967df3-e232-40a5-b10c-dee8f912d80a" providerId="AD" clId="Web-{4835E1B1-1EA0-EFF4-882D-9A733574334E}" dt="2024-09-24T11:19:17.880" v="1057"/>
          <ac:spMkLst>
            <pc:docMk/>
            <pc:sldMk cId="3022845753" sldId="310"/>
            <ac:spMk id="13" creationId="{DA1A4301-6FFC-4C82-A1FA-7634D8CAA8F5}"/>
          </ac:spMkLst>
        </pc:spChg>
        <pc:grpChg chg="add">
          <ac:chgData name="Corey Edwards" userId="S::corey.edwards@uwtsd.ac.uk::7a967df3-e232-40a5-b10c-dee8f912d80a" providerId="AD" clId="Web-{4835E1B1-1EA0-EFF4-882D-9A733574334E}" dt="2024-09-24T11:19:17.880" v="1057"/>
          <ac:grpSpMkLst>
            <pc:docMk/>
            <pc:sldMk cId="3022845753" sldId="310"/>
            <ac:grpSpMk id="15" creationId="{8323DD1D-77DE-48B2-A0A0-6265801531E5}"/>
          </ac:grpSpMkLst>
        </pc:grpChg>
        <pc:picChg chg="add">
          <ac:chgData name="Corey Edwards" userId="S::corey.edwards@uwtsd.ac.uk::7a967df3-e232-40a5-b10c-dee8f912d80a" providerId="AD" clId="Web-{4835E1B1-1EA0-EFF4-882D-9A733574334E}" dt="2024-09-24T11:19:17.880" v="1057"/>
          <ac:picMkLst>
            <pc:docMk/>
            <pc:sldMk cId="3022845753" sldId="310"/>
            <ac:picMk id="5" creationId="{515AB289-C256-04C7-8241-CE99C80905ED}"/>
          </ac:picMkLst>
        </pc:picChg>
      </pc:sldChg>
      <pc:sldChg chg="addSp delSp modSp mod setBg">
        <pc:chgData name="Corey Edwards" userId="S::corey.edwards@uwtsd.ac.uk::7a967df3-e232-40a5-b10c-dee8f912d80a" providerId="AD" clId="Web-{4835E1B1-1EA0-EFF4-882D-9A733574334E}" dt="2024-09-24T11:19:48.115" v="1062"/>
        <pc:sldMkLst>
          <pc:docMk/>
          <pc:sldMk cId="3989299202" sldId="311"/>
        </pc:sldMkLst>
        <pc:spChg chg="mod">
          <ac:chgData name="Corey Edwards" userId="S::corey.edwards@uwtsd.ac.uk::7a967df3-e232-40a5-b10c-dee8f912d80a" providerId="AD" clId="Web-{4835E1B1-1EA0-EFF4-882D-9A733574334E}" dt="2024-09-24T11:19:48.115" v="1062"/>
          <ac:spMkLst>
            <pc:docMk/>
            <pc:sldMk cId="3989299202" sldId="311"/>
            <ac:spMk id="2" creationId="{031689A5-6EAA-22D1-0731-5F4166D80615}"/>
          </ac:spMkLst>
        </pc:spChg>
        <pc:spChg chg="del mod">
          <ac:chgData name="Corey Edwards" userId="S::corey.edwards@uwtsd.ac.uk::7a967df3-e232-40a5-b10c-dee8f912d80a" providerId="AD" clId="Web-{4835E1B1-1EA0-EFF4-882D-9A733574334E}" dt="2024-09-24T11:19:48.115" v="1062"/>
          <ac:spMkLst>
            <pc:docMk/>
            <pc:sldMk cId="3989299202" sldId="311"/>
            <ac:spMk id="3" creationId="{16C31BAE-602F-7B73-3B75-3A9E1B24E02D}"/>
          </ac:spMkLst>
        </pc:spChg>
        <pc:spChg chg="add">
          <ac:chgData name="Corey Edwards" userId="S::corey.edwards@uwtsd.ac.uk::7a967df3-e232-40a5-b10c-dee8f912d80a" providerId="AD" clId="Web-{4835E1B1-1EA0-EFF4-882D-9A733574334E}" dt="2024-09-24T11:19:48.115" v="1062"/>
          <ac:spMkLst>
            <pc:docMk/>
            <pc:sldMk cId="3989299202" sldId="311"/>
            <ac:spMk id="9" creationId="{8E7E1993-6448-42F8-8FB3-76104F45B344}"/>
          </ac:spMkLst>
        </pc:spChg>
        <pc:spChg chg="add">
          <ac:chgData name="Corey Edwards" userId="S::corey.edwards@uwtsd.ac.uk::7a967df3-e232-40a5-b10c-dee8f912d80a" providerId="AD" clId="Web-{4835E1B1-1EA0-EFF4-882D-9A733574334E}" dt="2024-09-24T11:19:48.115" v="1062"/>
          <ac:spMkLst>
            <pc:docMk/>
            <pc:sldMk cId="3989299202" sldId="311"/>
            <ac:spMk id="11" creationId="{3CDAD724-AF32-45EC-B0B9-360C73C9D26E}"/>
          </ac:spMkLst>
        </pc:spChg>
        <pc:spChg chg="add">
          <ac:chgData name="Corey Edwards" userId="S::corey.edwards@uwtsd.ac.uk::7a967df3-e232-40a5-b10c-dee8f912d80a" providerId="AD" clId="Web-{4835E1B1-1EA0-EFF4-882D-9A733574334E}" dt="2024-09-24T11:19:48.115" v="1062"/>
          <ac:spMkLst>
            <pc:docMk/>
            <pc:sldMk cId="3989299202" sldId="311"/>
            <ac:spMk id="13" creationId="{2391C84E-C2EA-44FC-A7D1-FAE3E2850552}"/>
          </ac:spMkLst>
        </pc:spChg>
        <pc:spChg chg="add">
          <ac:chgData name="Corey Edwards" userId="S::corey.edwards@uwtsd.ac.uk::7a967df3-e232-40a5-b10c-dee8f912d80a" providerId="AD" clId="Web-{4835E1B1-1EA0-EFF4-882D-9A733574334E}" dt="2024-09-24T11:19:48.115" v="1062"/>
          <ac:spMkLst>
            <pc:docMk/>
            <pc:sldMk cId="3989299202" sldId="311"/>
            <ac:spMk id="46" creationId="{BA4D4000-2689-4306-BBA6-BF744AB5F807}"/>
          </ac:spMkLst>
        </pc:spChg>
        <pc:grpChg chg="add">
          <ac:chgData name="Corey Edwards" userId="S::corey.edwards@uwtsd.ac.uk::7a967df3-e232-40a5-b10c-dee8f912d80a" providerId="AD" clId="Web-{4835E1B1-1EA0-EFF4-882D-9A733574334E}" dt="2024-09-24T11:19:48.115" v="1062"/>
          <ac:grpSpMkLst>
            <pc:docMk/>
            <pc:sldMk cId="3989299202" sldId="311"/>
            <ac:grpSpMk id="15" creationId="{47B3131A-B518-43E5-A896-E9D654A4863F}"/>
          </ac:grpSpMkLst>
        </pc:grpChg>
        <pc:graphicFrameChg chg="add">
          <ac:chgData name="Corey Edwards" userId="S::corey.edwards@uwtsd.ac.uk::7a967df3-e232-40a5-b10c-dee8f912d80a" providerId="AD" clId="Web-{4835E1B1-1EA0-EFF4-882D-9A733574334E}" dt="2024-09-24T11:19:48.115" v="1062"/>
          <ac:graphicFrameMkLst>
            <pc:docMk/>
            <pc:sldMk cId="3989299202" sldId="311"/>
            <ac:graphicFrameMk id="5" creationId="{EAD51317-B7A6-DDE6-FCD1-517F51E77286}"/>
          </ac:graphicFrameMkLst>
        </pc:graphicFrameChg>
      </pc:sldChg>
      <pc:sldChg chg="del">
        <pc:chgData name="Corey Edwards" userId="S::corey.edwards@uwtsd.ac.uk::7a967df3-e232-40a5-b10c-dee8f912d80a" providerId="AD" clId="Web-{4835E1B1-1EA0-EFF4-882D-9A733574334E}" dt="2024-09-24T11:13:18.945" v="776"/>
        <pc:sldMkLst>
          <pc:docMk/>
          <pc:sldMk cId="793981289" sldId="312"/>
        </pc:sldMkLst>
      </pc:sldChg>
      <pc:sldChg chg="del">
        <pc:chgData name="Corey Edwards" userId="S::corey.edwards@uwtsd.ac.uk::7a967df3-e232-40a5-b10c-dee8f912d80a" providerId="AD" clId="Web-{4835E1B1-1EA0-EFF4-882D-9A733574334E}" dt="2024-09-24T11:13:18.164" v="775"/>
        <pc:sldMkLst>
          <pc:docMk/>
          <pc:sldMk cId="4222285225" sldId="313"/>
        </pc:sldMkLst>
      </pc:sldChg>
      <pc:sldChg chg="modSp">
        <pc:chgData name="Corey Edwards" userId="S::corey.edwards@uwtsd.ac.uk::7a967df3-e232-40a5-b10c-dee8f912d80a" providerId="AD" clId="Web-{4835E1B1-1EA0-EFF4-882D-9A733574334E}" dt="2024-09-24T09:45:40.146" v="19" actId="20577"/>
        <pc:sldMkLst>
          <pc:docMk/>
          <pc:sldMk cId="3998106063" sldId="319"/>
        </pc:sldMkLst>
        <pc:graphicFrameChg chg="modGraphic">
          <ac:chgData name="Corey Edwards" userId="S::corey.edwards@uwtsd.ac.uk::7a967df3-e232-40a5-b10c-dee8f912d80a" providerId="AD" clId="Web-{4835E1B1-1EA0-EFF4-882D-9A733574334E}" dt="2024-09-24T09:45:40.146" v="19" actId="20577"/>
          <ac:graphicFrameMkLst>
            <pc:docMk/>
            <pc:sldMk cId="3998106063" sldId="319"/>
            <ac:graphicFrameMk id="5" creationId="{05964177-0061-54B2-46A3-8B4D834C61ED}"/>
          </ac:graphicFrameMkLst>
        </pc:graphicFrameChg>
      </pc:sldChg>
      <pc:sldChg chg="modSp">
        <pc:chgData name="Corey Edwards" userId="S::corey.edwards@uwtsd.ac.uk::7a967df3-e232-40a5-b10c-dee8f912d80a" providerId="AD" clId="Web-{4835E1B1-1EA0-EFF4-882D-9A733574334E}" dt="2024-09-24T09:46:11.022" v="23" actId="1076"/>
        <pc:sldMkLst>
          <pc:docMk/>
          <pc:sldMk cId="1051721135" sldId="328"/>
        </pc:sldMkLst>
        <pc:spChg chg="mod">
          <ac:chgData name="Corey Edwards" userId="S::corey.edwards@uwtsd.ac.uk::7a967df3-e232-40a5-b10c-dee8f912d80a" providerId="AD" clId="Web-{4835E1B1-1EA0-EFF4-882D-9A733574334E}" dt="2024-09-24T09:46:11.022" v="23" actId="1076"/>
          <ac:spMkLst>
            <pc:docMk/>
            <pc:sldMk cId="1051721135" sldId="328"/>
            <ac:spMk id="2" creationId="{0E375D39-6AE7-5A3D-42D6-4F9B7ACCD61B}"/>
          </ac:spMkLst>
        </pc:spChg>
        <pc:spChg chg="mod">
          <ac:chgData name="Corey Edwards" userId="S::corey.edwards@uwtsd.ac.uk::7a967df3-e232-40a5-b10c-dee8f912d80a" providerId="AD" clId="Web-{4835E1B1-1EA0-EFF4-882D-9A733574334E}" dt="2024-09-24T09:46:07.710" v="22" actId="1076"/>
          <ac:spMkLst>
            <pc:docMk/>
            <pc:sldMk cId="1051721135" sldId="328"/>
            <ac:spMk id="3" creationId="{96F9DB70-CCEF-CD9F-0590-DA5FB786C4F5}"/>
          </ac:spMkLst>
        </pc:spChg>
      </pc:sldChg>
      <pc:sldChg chg="modSp">
        <pc:chgData name="Corey Edwards" userId="S::corey.edwards@uwtsd.ac.uk::7a967df3-e232-40a5-b10c-dee8f912d80a" providerId="AD" clId="Web-{4835E1B1-1EA0-EFF4-882D-9A733574334E}" dt="2024-09-24T09:46:24.726" v="25" actId="20577"/>
        <pc:sldMkLst>
          <pc:docMk/>
          <pc:sldMk cId="3232418879" sldId="331"/>
        </pc:sldMkLst>
        <pc:graphicFrameChg chg="modGraphic">
          <ac:chgData name="Corey Edwards" userId="S::corey.edwards@uwtsd.ac.uk::7a967df3-e232-40a5-b10c-dee8f912d80a" providerId="AD" clId="Web-{4835E1B1-1EA0-EFF4-882D-9A733574334E}" dt="2024-09-24T09:46:24.726" v="25" actId="20577"/>
          <ac:graphicFrameMkLst>
            <pc:docMk/>
            <pc:sldMk cId="3232418879" sldId="331"/>
            <ac:graphicFrameMk id="5" creationId="{6FA19545-BCBA-6770-7408-9B0EC83276A0}"/>
          </ac:graphicFrameMkLst>
        </pc:graphicFrameChg>
      </pc:sldChg>
      <pc:sldChg chg="addSp delSp modSp new mod setBg">
        <pc:chgData name="Corey Edwards" userId="S::corey.edwards@uwtsd.ac.uk::7a967df3-e232-40a5-b10c-dee8f912d80a" providerId="AD" clId="Web-{4835E1B1-1EA0-EFF4-882D-9A733574334E}" dt="2024-09-24T09:45:18.833" v="17"/>
        <pc:sldMkLst>
          <pc:docMk/>
          <pc:sldMk cId="2227978124" sldId="332"/>
        </pc:sldMkLst>
        <pc:spChg chg="mod ord">
          <ac:chgData name="Corey Edwards" userId="S::corey.edwards@uwtsd.ac.uk::7a967df3-e232-40a5-b10c-dee8f912d80a" providerId="AD" clId="Web-{4835E1B1-1EA0-EFF4-882D-9A733574334E}" dt="2024-09-24T09:45:18.833" v="17"/>
          <ac:spMkLst>
            <pc:docMk/>
            <pc:sldMk cId="2227978124" sldId="332"/>
            <ac:spMk id="2" creationId="{AFA9C9FE-0CEF-427B-DC3E-13531C6C0B69}"/>
          </ac:spMkLst>
        </pc:spChg>
        <pc:spChg chg="del">
          <ac:chgData name="Corey Edwards" userId="S::corey.edwards@uwtsd.ac.uk::7a967df3-e232-40a5-b10c-dee8f912d80a" providerId="AD" clId="Web-{4835E1B1-1EA0-EFF4-882D-9A733574334E}" dt="2024-09-24T09:45:15.099" v="16"/>
          <ac:spMkLst>
            <pc:docMk/>
            <pc:sldMk cId="2227978124" sldId="332"/>
            <ac:spMk id="3" creationId="{98B0E8CA-C9AC-E86D-E433-F9B59CAB7357}"/>
          </ac:spMkLst>
        </pc:spChg>
        <pc:spChg chg="add">
          <ac:chgData name="Corey Edwards" userId="S::corey.edwards@uwtsd.ac.uk::7a967df3-e232-40a5-b10c-dee8f912d80a" providerId="AD" clId="Web-{4835E1B1-1EA0-EFF4-882D-9A733574334E}" dt="2024-09-24T09:45:18.833" v="17"/>
          <ac:spMkLst>
            <pc:docMk/>
            <pc:sldMk cId="2227978124" sldId="332"/>
            <ac:spMk id="9" creationId="{A4798C7F-C8CA-4799-BF37-3AB4642CDB66}"/>
          </ac:spMkLst>
        </pc:spChg>
        <pc:spChg chg="add">
          <ac:chgData name="Corey Edwards" userId="S::corey.edwards@uwtsd.ac.uk::7a967df3-e232-40a5-b10c-dee8f912d80a" providerId="AD" clId="Web-{4835E1B1-1EA0-EFF4-882D-9A733574334E}" dt="2024-09-24T09:45:18.833" v="17"/>
          <ac:spMkLst>
            <pc:docMk/>
            <pc:sldMk cId="2227978124" sldId="332"/>
            <ac:spMk id="42" creationId="{216BB147-20D5-4D93-BDA5-1BC614D6A4B2}"/>
          </ac:spMkLst>
        </pc:spChg>
        <pc:spChg chg="add">
          <ac:chgData name="Corey Edwards" userId="S::corey.edwards@uwtsd.ac.uk::7a967df3-e232-40a5-b10c-dee8f912d80a" providerId="AD" clId="Web-{4835E1B1-1EA0-EFF4-882D-9A733574334E}" dt="2024-09-24T09:45:18.833" v="17"/>
          <ac:spMkLst>
            <pc:docMk/>
            <pc:sldMk cId="2227978124" sldId="332"/>
            <ac:spMk id="44" creationId="{0A253F60-DE40-4508-A37A-61331DF1DD5D}"/>
          </ac:spMkLst>
        </pc:spChg>
        <pc:spChg chg="add">
          <ac:chgData name="Corey Edwards" userId="S::corey.edwards@uwtsd.ac.uk::7a967df3-e232-40a5-b10c-dee8f912d80a" providerId="AD" clId="Web-{4835E1B1-1EA0-EFF4-882D-9A733574334E}" dt="2024-09-24T09:45:18.833" v="17"/>
          <ac:spMkLst>
            <pc:docMk/>
            <pc:sldMk cId="2227978124" sldId="332"/>
            <ac:spMk id="46" creationId="{9A0D6220-3DFE-4182-9152-9135493A6BDA}"/>
          </ac:spMkLst>
        </pc:spChg>
        <pc:spChg chg="add">
          <ac:chgData name="Corey Edwards" userId="S::corey.edwards@uwtsd.ac.uk::7a967df3-e232-40a5-b10c-dee8f912d80a" providerId="AD" clId="Web-{4835E1B1-1EA0-EFF4-882D-9A733574334E}" dt="2024-09-24T09:45:18.833" v="17"/>
          <ac:spMkLst>
            <pc:docMk/>
            <pc:sldMk cId="2227978124" sldId="332"/>
            <ac:spMk id="79" creationId="{4E1EF4E8-5513-4BF5-BC41-04645281C672}"/>
          </ac:spMkLst>
        </pc:spChg>
        <pc:spChg chg="add">
          <ac:chgData name="Corey Edwards" userId="S::corey.edwards@uwtsd.ac.uk::7a967df3-e232-40a5-b10c-dee8f912d80a" providerId="AD" clId="Web-{4835E1B1-1EA0-EFF4-882D-9A733574334E}" dt="2024-09-24T09:45:18.833" v="17"/>
          <ac:spMkLst>
            <pc:docMk/>
            <pc:sldMk cId="2227978124" sldId="332"/>
            <ac:spMk id="81" creationId="{D22FBD32-C88A-4C1D-BC76-613A93944B72}"/>
          </ac:spMkLst>
        </pc:spChg>
        <pc:grpChg chg="add">
          <ac:chgData name="Corey Edwards" userId="S::corey.edwards@uwtsd.ac.uk::7a967df3-e232-40a5-b10c-dee8f912d80a" providerId="AD" clId="Web-{4835E1B1-1EA0-EFF4-882D-9A733574334E}" dt="2024-09-24T09:45:18.833" v="17"/>
          <ac:grpSpMkLst>
            <pc:docMk/>
            <pc:sldMk cId="2227978124" sldId="332"/>
            <ac:grpSpMk id="11" creationId="{87F0794B-55D3-4D2D-BDE7-4688ED321E42}"/>
          </ac:grpSpMkLst>
        </pc:grpChg>
        <pc:grpChg chg="add">
          <ac:chgData name="Corey Edwards" userId="S::corey.edwards@uwtsd.ac.uk::7a967df3-e232-40a5-b10c-dee8f912d80a" providerId="AD" clId="Web-{4835E1B1-1EA0-EFF4-882D-9A733574334E}" dt="2024-09-24T09:45:18.833" v="17"/>
          <ac:grpSpMkLst>
            <pc:docMk/>
            <pc:sldMk cId="2227978124" sldId="332"/>
            <ac:grpSpMk id="48" creationId="{44C729BC-90F1-4823-A305-F6F124E93A95}"/>
          </ac:grpSpMkLst>
        </pc:grpChg>
        <pc:grpChg chg="add">
          <ac:chgData name="Corey Edwards" userId="S::corey.edwards@uwtsd.ac.uk::7a967df3-e232-40a5-b10c-dee8f912d80a" providerId="AD" clId="Web-{4835E1B1-1EA0-EFF4-882D-9A733574334E}" dt="2024-09-24T09:45:18.833" v="17"/>
          <ac:grpSpMkLst>
            <pc:docMk/>
            <pc:sldMk cId="2227978124" sldId="332"/>
            <ac:grpSpMk id="83" creationId="{CD79EE37-C3B0-49F1-9785-D0E81CA82B95}"/>
          </ac:grpSpMkLst>
        </pc:grpChg>
        <pc:picChg chg="add mod ord">
          <ac:chgData name="Corey Edwards" userId="S::corey.edwards@uwtsd.ac.uk::7a967df3-e232-40a5-b10c-dee8f912d80a" providerId="AD" clId="Web-{4835E1B1-1EA0-EFF4-882D-9A733574334E}" dt="2024-09-24T09:45:18.833" v="17"/>
          <ac:picMkLst>
            <pc:docMk/>
            <pc:sldMk cId="2227978124" sldId="332"/>
            <ac:picMk id="4" creationId="{54DB0D05-B14F-B675-C202-D522FA47B8BF}"/>
          </ac:picMkLst>
        </pc:picChg>
      </pc:sldChg>
      <pc:sldChg chg="addSp delSp modSp new mod setBg">
        <pc:chgData name="Corey Edwards" userId="S::corey.edwards@uwtsd.ac.uk::7a967df3-e232-40a5-b10c-dee8f912d80a" providerId="AD" clId="Web-{4835E1B1-1EA0-EFF4-882D-9A733574334E}" dt="2024-09-24T11:19:43.896" v="1061"/>
        <pc:sldMkLst>
          <pc:docMk/>
          <pc:sldMk cId="3383003018" sldId="333"/>
        </pc:sldMkLst>
        <pc:spChg chg="mod">
          <ac:chgData name="Corey Edwards" userId="S::corey.edwards@uwtsd.ac.uk::7a967df3-e232-40a5-b10c-dee8f912d80a" providerId="AD" clId="Web-{4835E1B1-1EA0-EFF4-882D-9A733574334E}" dt="2024-09-24T11:19:43.896" v="1061"/>
          <ac:spMkLst>
            <pc:docMk/>
            <pc:sldMk cId="3383003018" sldId="333"/>
            <ac:spMk id="2" creationId="{BB9653B4-2C12-1EE4-6C42-0847B3D27247}"/>
          </ac:spMkLst>
        </pc:spChg>
        <pc:spChg chg="del mod">
          <ac:chgData name="Corey Edwards" userId="S::corey.edwards@uwtsd.ac.uk::7a967df3-e232-40a5-b10c-dee8f912d80a" providerId="AD" clId="Web-{4835E1B1-1EA0-EFF4-882D-9A733574334E}" dt="2024-09-24T11:19:43.896" v="1061"/>
          <ac:spMkLst>
            <pc:docMk/>
            <pc:sldMk cId="3383003018" sldId="333"/>
            <ac:spMk id="3" creationId="{0318030F-108B-0D7B-1417-1D6699202535}"/>
          </ac:spMkLst>
        </pc:spChg>
        <pc:spChg chg="add">
          <ac:chgData name="Corey Edwards" userId="S::corey.edwards@uwtsd.ac.uk::7a967df3-e232-40a5-b10c-dee8f912d80a" providerId="AD" clId="Web-{4835E1B1-1EA0-EFF4-882D-9A733574334E}" dt="2024-09-24T11:19:43.896" v="1061"/>
          <ac:spMkLst>
            <pc:docMk/>
            <pc:sldMk cId="3383003018" sldId="333"/>
            <ac:spMk id="9" creationId="{8E7E1993-6448-42F8-8FB3-76104F45B344}"/>
          </ac:spMkLst>
        </pc:spChg>
        <pc:spChg chg="add">
          <ac:chgData name="Corey Edwards" userId="S::corey.edwards@uwtsd.ac.uk::7a967df3-e232-40a5-b10c-dee8f912d80a" providerId="AD" clId="Web-{4835E1B1-1EA0-EFF4-882D-9A733574334E}" dt="2024-09-24T11:19:43.896" v="1061"/>
          <ac:spMkLst>
            <pc:docMk/>
            <pc:sldMk cId="3383003018" sldId="333"/>
            <ac:spMk id="11" creationId="{3CDAD724-AF32-45EC-B0B9-360C73C9D26E}"/>
          </ac:spMkLst>
        </pc:spChg>
        <pc:spChg chg="add">
          <ac:chgData name="Corey Edwards" userId="S::corey.edwards@uwtsd.ac.uk::7a967df3-e232-40a5-b10c-dee8f912d80a" providerId="AD" clId="Web-{4835E1B1-1EA0-EFF4-882D-9A733574334E}" dt="2024-09-24T11:19:43.896" v="1061"/>
          <ac:spMkLst>
            <pc:docMk/>
            <pc:sldMk cId="3383003018" sldId="333"/>
            <ac:spMk id="13" creationId="{2391C84E-C2EA-44FC-A7D1-FAE3E2850552}"/>
          </ac:spMkLst>
        </pc:spChg>
        <pc:spChg chg="add">
          <ac:chgData name="Corey Edwards" userId="S::corey.edwards@uwtsd.ac.uk::7a967df3-e232-40a5-b10c-dee8f912d80a" providerId="AD" clId="Web-{4835E1B1-1EA0-EFF4-882D-9A733574334E}" dt="2024-09-24T11:19:43.896" v="1061"/>
          <ac:spMkLst>
            <pc:docMk/>
            <pc:sldMk cId="3383003018" sldId="333"/>
            <ac:spMk id="46" creationId="{BA4D4000-2689-4306-BBA6-BF744AB5F807}"/>
          </ac:spMkLst>
        </pc:spChg>
        <pc:grpChg chg="add">
          <ac:chgData name="Corey Edwards" userId="S::corey.edwards@uwtsd.ac.uk::7a967df3-e232-40a5-b10c-dee8f912d80a" providerId="AD" clId="Web-{4835E1B1-1EA0-EFF4-882D-9A733574334E}" dt="2024-09-24T11:19:43.896" v="1061"/>
          <ac:grpSpMkLst>
            <pc:docMk/>
            <pc:sldMk cId="3383003018" sldId="333"/>
            <ac:grpSpMk id="15" creationId="{47B3131A-B518-43E5-A896-E9D654A4863F}"/>
          </ac:grpSpMkLst>
        </pc:grpChg>
        <pc:graphicFrameChg chg="add">
          <ac:chgData name="Corey Edwards" userId="S::corey.edwards@uwtsd.ac.uk::7a967df3-e232-40a5-b10c-dee8f912d80a" providerId="AD" clId="Web-{4835E1B1-1EA0-EFF4-882D-9A733574334E}" dt="2024-09-24T11:19:43.896" v="1061"/>
          <ac:graphicFrameMkLst>
            <pc:docMk/>
            <pc:sldMk cId="3383003018" sldId="333"/>
            <ac:graphicFrameMk id="5" creationId="{BAEC462D-611E-FCC6-E25D-7E47FF884065}"/>
          </ac:graphicFrameMkLst>
        </pc:graphicFrameChg>
      </pc:sldChg>
      <pc:sldChg chg="addSp delSp modSp new mod setBg">
        <pc:chgData name="Corey Edwards" userId="S::corey.edwards@uwtsd.ac.uk::7a967df3-e232-40a5-b10c-dee8f912d80a" providerId="AD" clId="Web-{4835E1B1-1EA0-EFF4-882D-9A733574334E}" dt="2024-09-24T11:19:53.100" v="1063"/>
        <pc:sldMkLst>
          <pc:docMk/>
          <pc:sldMk cId="1625053417" sldId="334"/>
        </pc:sldMkLst>
        <pc:spChg chg="mod">
          <ac:chgData name="Corey Edwards" userId="S::corey.edwards@uwtsd.ac.uk::7a967df3-e232-40a5-b10c-dee8f912d80a" providerId="AD" clId="Web-{4835E1B1-1EA0-EFF4-882D-9A733574334E}" dt="2024-09-24T11:19:53.100" v="1063"/>
          <ac:spMkLst>
            <pc:docMk/>
            <pc:sldMk cId="1625053417" sldId="334"/>
            <ac:spMk id="2" creationId="{254CF1CD-5138-A46B-8A2B-F07BC10AADA8}"/>
          </ac:spMkLst>
        </pc:spChg>
        <pc:spChg chg="del mod">
          <ac:chgData name="Corey Edwards" userId="S::corey.edwards@uwtsd.ac.uk::7a967df3-e232-40a5-b10c-dee8f912d80a" providerId="AD" clId="Web-{4835E1B1-1EA0-EFF4-882D-9A733574334E}" dt="2024-09-24T11:19:53.100" v="1063"/>
          <ac:spMkLst>
            <pc:docMk/>
            <pc:sldMk cId="1625053417" sldId="334"/>
            <ac:spMk id="3" creationId="{008B600E-9201-E6DD-CB9C-7813AEE9B9F3}"/>
          </ac:spMkLst>
        </pc:spChg>
        <pc:spChg chg="add">
          <ac:chgData name="Corey Edwards" userId="S::corey.edwards@uwtsd.ac.uk::7a967df3-e232-40a5-b10c-dee8f912d80a" providerId="AD" clId="Web-{4835E1B1-1EA0-EFF4-882D-9A733574334E}" dt="2024-09-24T11:19:53.100" v="1063"/>
          <ac:spMkLst>
            <pc:docMk/>
            <pc:sldMk cId="1625053417" sldId="334"/>
            <ac:spMk id="9" creationId="{8E7E1993-6448-42F8-8FB3-76104F45B344}"/>
          </ac:spMkLst>
        </pc:spChg>
        <pc:spChg chg="add">
          <ac:chgData name="Corey Edwards" userId="S::corey.edwards@uwtsd.ac.uk::7a967df3-e232-40a5-b10c-dee8f912d80a" providerId="AD" clId="Web-{4835E1B1-1EA0-EFF4-882D-9A733574334E}" dt="2024-09-24T11:19:53.100" v="1063"/>
          <ac:spMkLst>
            <pc:docMk/>
            <pc:sldMk cId="1625053417" sldId="334"/>
            <ac:spMk id="11" creationId="{3CDAD724-AF32-45EC-B0B9-360C73C9D26E}"/>
          </ac:spMkLst>
        </pc:spChg>
        <pc:spChg chg="add">
          <ac:chgData name="Corey Edwards" userId="S::corey.edwards@uwtsd.ac.uk::7a967df3-e232-40a5-b10c-dee8f912d80a" providerId="AD" clId="Web-{4835E1B1-1EA0-EFF4-882D-9A733574334E}" dt="2024-09-24T11:19:53.100" v="1063"/>
          <ac:spMkLst>
            <pc:docMk/>
            <pc:sldMk cId="1625053417" sldId="334"/>
            <ac:spMk id="13" creationId="{2391C84E-C2EA-44FC-A7D1-FAE3E2850552}"/>
          </ac:spMkLst>
        </pc:spChg>
        <pc:spChg chg="add">
          <ac:chgData name="Corey Edwards" userId="S::corey.edwards@uwtsd.ac.uk::7a967df3-e232-40a5-b10c-dee8f912d80a" providerId="AD" clId="Web-{4835E1B1-1EA0-EFF4-882D-9A733574334E}" dt="2024-09-24T11:19:53.100" v="1063"/>
          <ac:spMkLst>
            <pc:docMk/>
            <pc:sldMk cId="1625053417" sldId="334"/>
            <ac:spMk id="46" creationId="{BA4D4000-2689-4306-BBA6-BF744AB5F807}"/>
          </ac:spMkLst>
        </pc:spChg>
        <pc:grpChg chg="add">
          <ac:chgData name="Corey Edwards" userId="S::corey.edwards@uwtsd.ac.uk::7a967df3-e232-40a5-b10c-dee8f912d80a" providerId="AD" clId="Web-{4835E1B1-1EA0-EFF4-882D-9A733574334E}" dt="2024-09-24T11:19:53.100" v="1063"/>
          <ac:grpSpMkLst>
            <pc:docMk/>
            <pc:sldMk cId="1625053417" sldId="334"/>
            <ac:grpSpMk id="15" creationId="{47B3131A-B518-43E5-A896-E9D654A4863F}"/>
          </ac:grpSpMkLst>
        </pc:grpChg>
        <pc:graphicFrameChg chg="add">
          <ac:chgData name="Corey Edwards" userId="S::corey.edwards@uwtsd.ac.uk::7a967df3-e232-40a5-b10c-dee8f912d80a" providerId="AD" clId="Web-{4835E1B1-1EA0-EFF4-882D-9A733574334E}" dt="2024-09-24T11:19:53.100" v="1063"/>
          <ac:graphicFrameMkLst>
            <pc:docMk/>
            <pc:sldMk cId="1625053417" sldId="334"/>
            <ac:graphicFrameMk id="5" creationId="{BEEF4468-6F12-8BD4-FE68-3C272F7BD054}"/>
          </ac:graphicFrameMkLst>
        </pc:graphicFrameChg>
      </pc:sldChg>
      <pc:sldChg chg="addSp delSp modSp new mod setBg">
        <pc:chgData name="Corey Edwards" userId="S::corey.edwards@uwtsd.ac.uk::7a967df3-e232-40a5-b10c-dee8f912d80a" providerId="AD" clId="Web-{4835E1B1-1EA0-EFF4-882D-9A733574334E}" dt="2024-09-24T11:20:02.100" v="1064"/>
        <pc:sldMkLst>
          <pc:docMk/>
          <pc:sldMk cId="2524587856" sldId="335"/>
        </pc:sldMkLst>
        <pc:spChg chg="mod">
          <ac:chgData name="Corey Edwards" userId="S::corey.edwards@uwtsd.ac.uk::7a967df3-e232-40a5-b10c-dee8f912d80a" providerId="AD" clId="Web-{4835E1B1-1EA0-EFF4-882D-9A733574334E}" dt="2024-09-24T11:20:02.100" v="1064"/>
          <ac:spMkLst>
            <pc:docMk/>
            <pc:sldMk cId="2524587856" sldId="335"/>
            <ac:spMk id="2" creationId="{31645A7C-E65B-68A9-784E-93930E27A96A}"/>
          </ac:spMkLst>
        </pc:spChg>
        <pc:spChg chg="del mod">
          <ac:chgData name="Corey Edwards" userId="S::corey.edwards@uwtsd.ac.uk::7a967df3-e232-40a5-b10c-dee8f912d80a" providerId="AD" clId="Web-{4835E1B1-1EA0-EFF4-882D-9A733574334E}" dt="2024-09-24T11:20:02.100" v="1064"/>
          <ac:spMkLst>
            <pc:docMk/>
            <pc:sldMk cId="2524587856" sldId="335"/>
            <ac:spMk id="3" creationId="{B6FEEB3B-564D-6735-45BD-5555D811FC1F}"/>
          </ac:spMkLst>
        </pc:spChg>
        <pc:spChg chg="add">
          <ac:chgData name="Corey Edwards" userId="S::corey.edwards@uwtsd.ac.uk::7a967df3-e232-40a5-b10c-dee8f912d80a" providerId="AD" clId="Web-{4835E1B1-1EA0-EFF4-882D-9A733574334E}" dt="2024-09-24T11:20:02.100" v="1064"/>
          <ac:spMkLst>
            <pc:docMk/>
            <pc:sldMk cId="2524587856" sldId="335"/>
            <ac:spMk id="9" creationId="{8E7E1993-6448-42F8-8FB3-76104F45B344}"/>
          </ac:spMkLst>
        </pc:spChg>
        <pc:spChg chg="add">
          <ac:chgData name="Corey Edwards" userId="S::corey.edwards@uwtsd.ac.uk::7a967df3-e232-40a5-b10c-dee8f912d80a" providerId="AD" clId="Web-{4835E1B1-1EA0-EFF4-882D-9A733574334E}" dt="2024-09-24T11:20:02.100" v="1064"/>
          <ac:spMkLst>
            <pc:docMk/>
            <pc:sldMk cId="2524587856" sldId="335"/>
            <ac:spMk id="11" creationId="{3CDAD724-AF32-45EC-B0B9-360C73C9D26E}"/>
          </ac:spMkLst>
        </pc:spChg>
        <pc:spChg chg="add">
          <ac:chgData name="Corey Edwards" userId="S::corey.edwards@uwtsd.ac.uk::7a967df3-e232-40a5-b10c-dee8f912d80a" providerId="AD" clId="Web-{4835E1B1-1EA0-EFF4-882D-9A733574334E}" dt="2024-09-24T11:20:02.100" v="1064"/>
          <ac:spMkLst>
            <pc:docMk/>
            <pc:sldMk cId="2524587856" sldId="335"/>
            <ac:spMk id="13" creationId="{2391C84E-C2EA-44FC-A7D1-FAE3E2850552}"/>
          </ac:spMkLst>
        </pc:spChg>
        <pc:spChg chg="add">
          <ac:chgData name="Corey Edwards" userId="S::corey.edwards@uwtsd.ac.uk::7a967df3-e232-40a5-b10c-dee8f912d80a" providerId="AD" clId="Web-{4835E1B1-1EA0-EFF4-882D-9A733574334E}" dt="2024-09-24T11:20:02.100" v="1064"/>
          <ac:spMkLst>
            <pc:docMk/>
            <pc:sldMk cId="2524587856" sldId="335"/>
            <ac:spMk id="46" creationId="{BA4D4000-2689-4306-BBA6-BF744AB5F807}"/>
          </ac:spMkLst>
        </pc:spChg>
        <pc:grpChg chg="add">
          <ac:chgData name="Corey Edwards" userId="S::corey.edwards@uwtsd.ac.uk::7a967df3-e232-40a5-b10c-dee8f912d80a" providerId="AD" clId="Web-{4835E1B1-1EA0-EFF4-882D-9A733574334E}" dt="2024-09-24T11:20:02.100" v="1064"/>
          <ac:grpSpMkLst>
            <pc:docMk/>
            <pc:sldMk cId="2524587856" sldId="335"/>
            <ac:grpSpMk id="15" creationId="{47B3131A-B518-43E5-A896-E9D654A4863F}"/>
          </ac:grpSpMkLst>
        </pc:grpChg>
        <pc:graphicFrameChg chg="add">
          <ac:chgData name="Corey Edwards" userId="S::corey.edwards@uwtsd.ac.uk::7a967df3-e232-40a5-b10c-dee8f912d80a" providerId="AD" clId="Web-{4835E1B1-1EA0-EFF4-882D-9A733574334E}" dt="2024-09-24T11:20:02.100" v="1064"/>
          <ac:graphicFrameMkLst>
            <pc:docMk/>
            <pc:sldMk cId="2524587856" sldId="335"/>
            <ac:graphicFrameMk id="5" creationId="{609BCA79-0A8F-4010-6480-DD2D3FECEBBB}"/>
          </ac:graphicFrameMkLst>
        </pc:graphicFrameChg>
      </pc:sldChg>
      <pc:sldChg chg="addSp delSp modSp new mod setBg">
        <pc:chgData name="Corey Edwards" userId="S::corey.edwards@uwtsd.ac.uk::7a967df3-e232-40a5-b10c-dee8f912d80a" providerId="AD" clId="Web-{4835E1B1-1EA0-EFF4-882D-9A733574334E}" dt="2024-09-24T11:20:11.241" v="1065"/>
        <pc:sldMkLst>
          <pc:docMk/>
          <pc:sldMk cId="2794514602" sldId="336"/>
        </pc:sldMkLst>
        <pc:spChg chg="mod">
          <ac:chgData name="Corey Edwards" userId="S::corey.edwards@uwtsd.ac.uk::7a967df3-e232-40a5-b10c-dee8f912d80a" providerId="AD" clId="Web-{4835E1B1-1EA0-EFF4-882D-9A733574334E}" dt="2024-09-24T11:20:11.241" v="1065"/>
          <ac:spMkLst>
            <pc:docMk/>
            <pc:sldMk cId="2794514602" sldId="336"/>
            <ac:spMk id="2" creationId="{B0C365ED-857C-F7CE-F132-5CCD089434F7}"/>
          </ac:spMkLst>
        </pc:spChg>
        <pc:spChg chg="del mod">
          <ac:chgData name="Corey Edwards" userId="S::corey.edwards@uwtsd.ac.uk::7a967df3-e232-40a5-b10c-dee8f912d80a" providerId="AD" clId="Web-{4835E1B1-1EA0-EFF4-882D-9A733574334E}" dt="2024-09-24T11:20:11.241" v="1065"/>
          <ac:spMkLst>
            <pc:docMk/>
            <pc:sldMk cId="2794514602" sldId="336"/>
            <ac:spMk id="3" creationId="{9A7E0A02-0471-3700-25B1-FDF96B9F3CCE}"/>
          </ac:spMkLst>
        </pc:spChg>
        <pc:spChg chg="add">
          <ac:chgData name="Corey Edwards" userId="S::corey.edwards@uwtsd.ac.uk::7a967df3-e232-40a5-b10c-dee8f912d80a" providerId="AD" clId="Web-{4835E1B1-1EA0-EFF4-882D-9A733574334E}" dt="2024-09-24T11:20:11.241" v="1065"/>
          <ac:spMkLst>
            <pc:docMk/>
            <pc:sldMk cId="2794514602" sldId="336"/>
            <ac:spMk id="9" creationId="{8E7E1993-6448-42F8-8FB3-76104F45B344}"/>
          </ac:spMkLst>
        </pc:spChg>
        <pc:spChg chg="add">
          <ac:chgData name="Corey Edwards" userId="S::corey.edwards@uwtsd.ac.uk::7a967df3-e232-40a5-b10c-dee8f912d80a" providerId="AD" clId="Web-{4835E1B1-1EA0-EFF4-882D-9A733574334E}" dt="2024-09-24T11:20:11.241" v="1065"/>
          <ac:spMkLst>
            <pc:docMk/>
            <pc:sldMk cId="2794514602" sldId="336"/>
            <ac:spMk id="11" creationId="{3CDAD724-AF32-45EC-B0B9-360C73C9D26E}"/>
          </ac:spMkLst>
        </pc:spChg>
        <pc:spChg chg="add">
          <ac:chgData name="Corey Edwards" userId="S::corey.edwards@uwtsd.ac.uk::7a967df3-e232-40a5-b10c-dee8f912d80a" providerId="AD" clId="Web-{4835E1B1-1EA0-EFF4-882D-9A733574334E}" dt="2024-09-24T11:20:11.241" v="1065"/>
          <ac:spMkLst>
            <pc:docMk/>
            <pc:sldMk cId="2794514602" sldId="336"/>
            <ac:spMk id="13" creationId="{2391C84E-C2EA-44FC-A7D1-FAE3E2850552}"/>
          </ac:spMkLst>
        </pc:spChg>
        <pc:spChg chg="add">
          <ac:chgData name="Corey Edwards" userId="S::corey.edwards@uwtsd.ac.uk::7a967df3-e232-40a5-b10c-dee8f912d80a" providerId="AD" clId="Web-{4835E1B1-1EA0-EFF4-882D-9A733574334E}" dt="2024-09-24T11:20:11.241" v="1065"/>
          <ac:spMkLst>
            <pc:docMk/>
            <pc:sldMk cId="2794514602" sldId="336"/>
            <ac:spMk id="46" creationId="{BA4D4000-2689-4306-BBA6-BF744AB5F807}"/>
          </ac:spMkLst>
        </pc:spChg>
        <pc:grpChg chg="add">
          <ac:chgData name="Corey Edwards" userId="S::corey.edwards@uwtsd.ac.uk::7a967df3-e232-40a5-b10c-dee8f912d80a" providerId="AD" clId="Web-{4835E1B1-1EA0-EFF4-882D-9A733574334E}" dt="2024-09-24T11:20:11.241" v="1065"/>
          <ac:grpSpMkLst>
            <pc:docMk/>
            <pc:sldMk cId="2794514602" sldId="336"/>
            <ac:grpSpMk id="15" creationId="{47B3131A-B518-43E5-A896-E9D654A4863F}"/>
          </ac:grpSpMkLst>
        </pc:grpChg>
        <pc:graphicFrameChg chg="add">
          <ac:chgData name="Corey Edwards" userId="S::corey.edwards@uwtsd.ac.uk::7a967df3-e232-40a5-b10c-dee8f912d80a" providerId="AD" clId="Web-{4835E1B1-1EA0-EFF4-882D-9A733574334E}" dt="2024-09-24T11:20:11.241" v="1065"/>
          <ac:graphicFrameMkLst>
            <pc:docMk/>
            <pc:sldMk cId="2794514602" sldId="336"/>
            <ac:graphicFrameMk id="5" creationId="{ED328881-A758-20A0-3167-77902524FD23}"/>
          </ac:graphicFrameMkLst>
        </pc:graphicFrameChg>
      </pc:sldChg>
      <pc:sldChg chg="addSp delSp modSp new mod setBg">
        <pc:chgData name="Corey Edwards" userId="S::corey.edwards@uwtsd.ac.uk::7a967df3-e232-40a5-b10c-dee8f912d80a" providerId="AD" clId="Web-{4835E1B1-1EA0-EFF4-882D-9A733574334E}" dt="2024-09-24T11:20:16.866" v="1066"/>
        <pc:sldMkLst>
          <pc:docMk/>
          <pc:sldMk cId="2996165009" sldId="337"/>
        </pc:sldMkLst>
        <pc:spChg chg="mod">
          <ac:chgData name="Corey Edwards" userId="S::corey.edwards@uwtsd.ac.uk::7a967df3-e232-40a5-b10c-dee8f912d80a" providerId="AD" clId="Web-{4835E1B1-1EA0-EFF4-882D-9A733574334E}" dt="2024-09-24T11:20:16.866" v="1066"/>
          <ac:spMkLst>
            <pc:docMk/>
            <pc:sldMk cId="2996165009" sldId="337"/>
            <ac:spMk id="2" creationId="{B0CDAECE-F9FB-5B01-2A5B-8A26CAC999FC}"/>
          </ac:spMkLst>
        </pc:spChg>
        <pc:spChg chg="del mod">
          <ac:chgData name="Corey Edwards" userId="S::corey.edwards@uwtsd.ac.uk::7a967df3-e232-40a5-b10c-dee8f912d80a" providerId="AD" clId="Web-{4835E1B1-1EA0-EFF4-882D-9A733574334E}" dt="2024-09-24T11:20:16.866" v="1066"/>
          <ac:spMkLst>
            <pc:docMk/>
            <pc:sldMk cId="2996165009" sldId="337"/>
            <ac:spMk id="3" creationId="{7CC5EFD9-9635-0134-BFBD-36E73F8614FB}"/>
          </ac:spMkLst>
        </pc:spChg>
        <pc:spChg chg="add">
          <ac:chgData name="Corey Edwards" userId="S::corey.edwards@uwtsd.ac.uk::7a967df3-e232-40a5-b10c-dee8f912d80a" providerId="AD" clId="Web-{4835E1B1-1EA0-EFF4-882D-9A733574334E}" dt="2024-09-24T11:20:16.866" v="1066"/>
          <ac:spMkLst>
            <pc:docMk/>
            <pc:sldMk cId="2996165009" sldId="337"/>
            <ac:spMk id="9" creationId="{8E7E1993-6448-42F8-8FB3-76104F45B344}"/>
          </ac:spMkLst>
        </pc:spChg>
        <pc:spChg chg="add">
          <ac:chgData name="Corey Edwards" userId="S::corey.edwards@uwtsd.ac.uk::7a967df3-e232-40a5-b10c-dee8f912d80a" providerId="AD" clId="Web-{4835E1B1-1EA0-EFF4-882D-9A733574334E}" dt="2024-09-24T11:20:16.866" v="1066"/>
          <ac:spMkLst>
            <pc:docMk/>
            <pc:sldMk cId="2996165009" sldId="337"/>
            <ac:spMk id="11" creationId="{3CDAD724-AF32-45EC-B0B9-360C73C9D26E}"/>
          </ac:spMkLst>
        </pc:spChg>
        <pc:spChg chg="add">
          <ac:chgData name="Corey Edwards" userId="S::corey.edwards@uwtsd.ac.uk::7a967df3-e232-40a5-b10c-dee8f912d80a" providerId="AD" clId="Web-{4835E1B1-1EA0-EFF4-882D-9A733574334E}" dt="2024-09-24T11:20:16.866" v="1066"/>
          <ac:spMkLst>
            <pc:docMk/>
            <pc:sldMk cId="2996165009" sldId="337"/>
            <ac:spMk id="13" creationId="{2391C84E-C2EA-44FC-A7D1-FAE3E2850552}"/>
          </ac:spMkLst>
        </pc:spChg>
        <pc:spChg chg="add">
          <ac:chgData name="Corey Edwards" userId="S::corey.edwards@uwtsd.ac.uk::7a967df3-e232-40a5-b10c-dee8f912d80a" providerId="AD" clId="Web-{4835E1B1-1EA0-EFF4-882D-9A733574334E}" dt="2024-09-24T11:20:16.866" v="1066"/>
          <ac:spMkLst>
            <pc:docMk/>
            <pc:sldMk cId="2996165009" sldId="337"/>
            <ac:spMk id="46" creationId="{BA4D4000-2689-4306-BBA6-BF744AB5F807}"/>
          </ac:spMkLst>
        </pc:spChg>
        <pc:grpChg chg="add">
          <ac:chgData name="Corey Edwards" userId="S::corey.edwards@uwtsd.ac.uk::7a967df3-e232-40a5-b10c-dee8f912d80a" providerId="AD" clId="Web-{4835E1B1-1EA0-EFF4-882D-9A733574334E}" dt="2024-09-24T11:20:16.866" v="1066"/>
          <ac:grpSpMkLst>
            <pc:docMk/>
            <pc:sldMk cId="2996165009" sldId="337"/>
            <ac:grpSpMk id="15" creationId="{47B3131A-B518-43E5-A896-E9D654A4863F}"/>
          </ac:grpSpMkLst>
        </pc:grpChg>
        <pc:graphicFrameChg chg="add">
          <ac:chgData name="Corey Edwards" userId="S::corey.edwards@uwtsd.ac.uk::7a967df3-e232-40a5-b10c-dee8f912d80a" providerId="AD" clId="Web-{4835E1B1-1EA0-EFF4-882D-9A733574334E}" dt="2024-09-24T11:20:16.866" v="1066"/>
          <ac:graphicFrameMkLst>
            <pc:docMk/>
            <pc:sldMk cId="2996165009" sldId="337"/>
            <ac:graphicFrameMk id="5" creationId="{A3751ED2-F8FC-4263-3D0F-B407431C077D}"/>
          </ac:graphicFrameMkLst>
        </pc:graphicFrameChg>
      </pc:sldChg>
      <pc:sldChg chg="addSp delSp modSp new mod setBg">
        <pc:chgData name="Corey Edwards" userId="S::corey.edwards@uwtsd.ac.uk::7a967df3-e232-40a5-b10c-dee8f912d80a" providerId="AD" clId="Web-{4835E1B1-1EA0-EFF4-882D-9A733574334E}" dt="2024-09-24T11:20:20.788" v="1067"/>
        <pc:sldMkLst>
          <pc:docMk/>
          <pc:sldMk cId="1863756486" sldId="338"/>
        </pc:sldMkLst>
        <pc:spChg chg="mod">
          <ac:chgData name="Corey Edwards" userId="S::corey.edwards@uwtsd.ac.uk::7a967df3-e232-40a5-b10c-dee8f912d80a" providerId="AD" clId="Web-{4835E1B1-1EA0-EFF4-882D-9A733574334E}" dt="2024-09-24T11:20:20.788" v="1067"/>
          <ac:spMkLst>
            <pc:docMk/>
            <pc:sldMk cId="1863756486" sldId="338"/>
            <ac:spMk id="2" creationId="{D97B96B9-18A2-B45A-2821-1E9526D350E8}"/>
          </ac:spMkLst>
        </pc:spChg>
        <pc:spChg chg="del mod">
          <ac:chgData name="Corey Edwards" userId="S::corey.edwards@uwtsd.ac.uk::7a967df3-e232-40a5-b10c-dee8f912d80a" providerId="AD" clId="Web-{4835E1B1-1EA0-EFF4-882D-9A733574334E}" dt="2024-09-24T11:20:20.788" v="1067"/>
          <ac:spMkLst>
            <pc:docMk/>
            <pc:sldMk cId="1863756486" sldId="338"/>
            <ac:spMk id="3" creationId="{D210C965-158F-4B93-C31D-ADBDF8FDFDB7}"/>
          </ac:spMkLst>
        </pc:spChg>
        <pc:spChg chg="add">
          <ac:chgData name="Corey Edwards" userId="S::corey.edwards@uwtsd.ac.uk::7a967df3-e232-40a5-b10c-dee8f912d80a" providerId="AD" clId="Web-{4835E1B1-1EA0-EFF4-882D-9A733574334E}" dt="2024-09-24T11:20:20.788" v="1067"/>
          <ac:spMkLst>
            <pc:docMk/>
            <pc:sldMk cId="1863756486" sldId="338"/>
            <ac:spMk id="9" creationId="{8E7E1993-6448-42F8-8FB3-76104F45B344}"/>
          </ac:spMkLst>
        </pc:spChg>
        <pc:spChg chg="add">
          <ac:chgData name="Corey Edwards" userId="S::corey.edwards@uwtsd.ac.uk::7a967df3-e232-40a5-b10c-dee8f912d80a" providerId="AD" clId="Web-{4835E1B1-1EA0-EFF4-882D-9A733574334E}" dt="2024-09-24T11:20:20.788" v="1067"/>
          <ac:spMkLst>
            <pc:docMk/>
            <pc:sldMk cId="1863756486" sldId="338"/>
            <ac:spMk id="11" creationId="{3CDAD724-AF32-45EC-B0B9-360C73C9D26E}"/>
          </ac:spMkLst>
        </pc:spChg>
        <pc:spChg chg="add">
          <ac:chgData name="Corey Edwards" userId="S::corey.edwards@uwtsd.ac.uk::7a967df3-e232-40a5-b10c-dee8f912d80a" providerId="AD" clId="Web-{4835E1B1-1EA0-EFF4-882D-9A733574334E}" dt="2024-09-24T11:20:20.788" v="1067"/>
          <ac:spMkLst>
            <pc:docMk/>
            <pc:sldMk cId="1863756486" sldId="338"/>
            <ac:spMk id="13" creationId="{2391C84E-C2EA-44FC-A7D1-FAE3E2850552}"/>
          </ac:spMkLst>
        </pc:spChg>
        <pc:spChg chg="add">
          <ac:chgData name="Corey Edwards" userId="S::corey.edwards@uwtsd.ac.uk::7a967df3-e232-40a5-b10c-dee8f912d80a" providerId="AD" clId="Web-{4835E1B1-1EA0-EFF4-882D-9A733574334E}" dt="2024-09-24T11:20:20.788" v="1067"/>
          <ac:spMkLst>
            <pc:docMk/>
            <pc:sldMk cId="1863756486" sldId="338"/>
            <ac:spMk id="46" creationId="{BA4D4000-2689-4306-BBA6-BF744AB5F807}"/>
          </ac:spMkLst>
        </pc:spChg>
        <pc:grpChg chg="add">
          <ac:chgData name="Corey Edwards" userId="S::corey.edwards@uwtsd.ac.uk::7a967df3-e232-40a5-b10c-dee8f912d80a" providerId="AD" clId="Web-{4835E1B1-1EA0-EFF4-882D-9A733574334E}" dt="2024-09-24T11:20:20.788" v="1067"/>
          <ac:grpSpMkLst>
            <pc:docMk/>
            <pc:sldMk cId="1863756486" sldId="338"/>
            <ac:grpSpMk id="15" creationId="{47B3131A-B518-43E5-A896-E9D654A4863F}"/>
          </ac:grpSpMkLst>
        </pc:grpChg>
        <pc:graphicFrameChg chg="add">
          <ac:chgData name="Corey Edwards" userId="S::corey.edwards@uwtsd.ac.uk::7a967df3-e232-40a5-b10c-dee8f912d80a" providerId="AD" clId="Web-{4835E1B1-1EA0-EFF4-882D-9A733574334E}" dt="2024-09-24T11:20:20.788" v="1067"/>
          <ac:graphicFrameMkLst>
            <pc:docMk/>
            <pc:sldMk cId="1863756486" sldId="338"/>
            <ac:graphicFrameMk id="5" creationId="{07F93ECD-C870-7FF6-A56C-2FD3558BB9E1}"/>
          </ac:graphicFrameMkLst>
        </pc:graphicFrameChg>
      </pc:sldChg>
      <pc:sldChg chg="modSp new">
        <pc:chgData name="Corey Edwards" userId="S::corey.edwards@uwtsd.ac.uk::7a967df3-e232-40a5-b10c-dee8f912d80a" providerId="AD" clId="Web-{4835E1B1-1EA0-EFF4-882D-9A733574334E}" dt="2024-09-24T11:12:59.913" v="774" actId="20577"/>
        <pc:sldMkLst>
          <pc:docMk/>
          <pc:sldMk cId="3150589507" sldId="339"/>
        </pc:sldMkLst>
        <pc:spChg chg="mod">
          <ac:chgData name="Corey Edwards" userId="S::corey.edwards@uwtsd.ac.uk::7a967df3-e232-40a5-b10c-dee8f912d80a" providerId="AD" clId="Web-{4835E1B1-1EA0-EFF4-882D-9A733574334E}" dt="2024-09-24T11:11:37.894" v="728" actId="20577"/>
          <ac:spMkLst>
            <pc:docMk/>
            <pc:sldMk cId="3150589507" sldId="339"/>
            <ac:spMk id="2" creationId="{CAA8B432-8689-58F1-8DF4-B2B8C8A94FA4}"/>
          </ac:spMkLst>
        </pc:spChg>
        <pc:spChg chg="mod">
          <ac:chgData name="Corey Edwards" userId="S::corey.edwards@uwtsd.ac.uk::7a967df3-e232-40a5-b10c-dee8f912d80a" providerId="AD" clId="Web-{4835E1B1-1EA0-EFF4-882D-9A733574334E}" dt="2024-09-24T11:12:59.913" v="774" actId="20577"/>
          <ac:spMkLst>
            <pc:docMk/>
            <pc:sldMk cId="3150589507" sldId="339"/>
            <ac:spMk id="3" creationId="{1ECC59E1-EEA4-70B0-DA4F-CD057B2599F1}"/>
          </ac:spMkLst>
        </pc:spChg>
      </pc:sldChg>
      <pc:sldChg chg="addSp modSp new mod setBg">
        <pc:chgData name="Corey Edwards" userId="S::corey.edwards@uwtsd.ac.uk::7a967df3-e232-40a5-b10c-dee8f912d80a" providerId="AD" clId="Web-{4835E1B1-1EA0-EFF4-882D-9A733574334E}" dt="2024-09-24T11:19:22.164" v="1058"/>
        <pc:sldMkLst>
          <pc:docMk/>
          <pc:sldMk cId="1960802115" sldId="340"/>
        </pc:sldMkLst>
        <pc:spChg chg="mod">
          <ac:chgData name="Corey Edwards" userId="S::corey.edwards@uwtsd.ac.uk::7a967df3-e232-40a5-b10c-dee8f912d80a" providerId="AD" clId="Web-{4835E1B1-1EA0-EFF4-882D-9A733574334E}" dt="2024-09-24T11:19:22.164" v="1058"/>
          <ac:spMkLst>
            <pc:docMk/>
            <pc:sldMk cId="1960802115" sldId="340"/>
            <ac:spMk id="2" creationId="{47385C72-5AD8-8F2E-C4EB-11C13006EE15}"/>
          </ac:spMkLst>
        </pc:spChg>
        <pc:spChg chg="mod">
          <ac:chgData name="Corey Edwards" userId="S::corey.edwards@uwtsd.ac.uk::7a967df3-e232-40a5-b10c-dee8f912d80a" providerId="AD" clId="Web-{4835E1B1-1EA0-EFF4-882D-9A733574334E}" dt="2024-09-24T11:19:22.164" v="1058"/>
          <ac:spMkLst>
            <pc:docMk/>
            <pc:sldMk cId="1960802115" sldId="340"/>
            <ac:spMk id="3" creationId="{E4E6BB4C-CC44-104B-0615-8B605BAD4BBF}"/>
          </ac:spMkLst>
        </pc:spChg>
        <pc:spChg chg="add">
          <ac:chgData name="Corey Edwards" userId="S::corey.edwards@uwtsd.ac.uk::7a967df3-e232-40a5-b10c-dee8f912d80a" providerId="AD" clId="Web-{4835E1B1-1EA0-EFF4-882D-9A733574334E}" dt="2024-09-24T11:19:22.164" v="1058"/>
          <ac:spMkLst>
            <pc:docMk/>
            <pc:sldMk cId="1960802115" sldId="340"/>
            <ac:spMk id="9" creationId="{07678F73-9880-405C-9E21-2CC82BD044AE}"/>
          </ac:spMkLst>
        </pc:spChg>
        <pc:spChg chg="add">
          <ac:chgData name="Corey Edwards" userId="S::corey.edwards@uwtsd.ac.uk::7a967df3-e232-40a5-b10c-dee8f912d80a" providerId="AD" clId="Web-{4835E1B1-1EA0-EFF4-882D-9A733574334E}" dt="2024-09-24T11:19:22.164" v="1058"/>
          <ac:spMkLst>
            <pc:docMk/>
            <pc:sldMk cId="1960802115" sldId="340"/>
            <ac:spMk id="11" creationId="{1C582B07-D0F0-4B6B-A5D9-D2F192CB3A4E}"/>
          </ac:spMkLst>
        </pc:spChg>
        <pc:spChg chg="add">
          <ac:chgData name="Corey Edwards" userId="S::corey.edwards@uwtsd.ac.uk::7a967df3-e232-40a5-b10c-dee8f912d80a" providerId="AD" clId="Web-{4835E1B1-1EA0-EFF4-882D-9A733574334E}" dt="2024-09-24T11:19:22.164" v="1058"/>
          <ac:spMkLst>
            <pc:docMk/>
            <pc:sldMk cId="1960802115" sldId="340"/>
            <ac:spMk id="13" creationId="{DA1A4301-6FFC-4C82-A1FA-7634D8CAA8F5}"/>
          </ac:spMkLst>
        </pc:spChg>
        <pc:grpChg chg="add">
          <ac:chgData name="Corey Edwards" userId="S::corey.edwards@uwtsd.ac.uk::7a967df3-e232-40a5-b10c-dee8f912d80a" providerId="AD" clId="Web-{4835E1B1-1EA0-EFF4-882D-9A733574334E}" dt="2024-09-24T11:19:22.164" v="1058"/>
          <ac:grpSpMkLst>
            <pc:docMk/>
            <pc:sldMk cId="1960802115" sldId="340"/>
            <ac:grpSpMk id="15" creationId="{8323DD1D-77DE-48B2-A0A0-6265801531E5}"/>
          </ac:grpSpMkLst>
        </pc:grpChg>
        <pc:picChg chg="add">
          <ac:chgData name="Corey Edwards" userId="S::corey.edwards@uwtsd.ac.uk::7a967df3-e232-40a5-b10c-dee8f912d80a" providerId="AD" clId="Web-{4835E1B1-1EA0-EFF4-882D-9A733574334E}" dt="2024-09-24T11:19:22.164" v="1058"/>
          <ac:picMkLst>
            <pc:docMk/>
            <pc:sldMk cId="1960802115" sldId="340"/>
            <ac:picMk id="5" creationId="{B4694928-D7F1-FF69-21CE-33CDE4E15D0E}"/>
          </ac:picMkLst>
        </pc:picChg>
      </pc:sldChg>
      <pc:sldChg chg="addSp delSp modSp new mod setBg">
        <pc:chgData name="Corey Edwards" userId="S::corey.edwards@uwtsd.ac.uk::7a967df3-e232-40a5-b10c-dee8f912d80a" providerId="AD" clId="Web-{4835E1B1-1EA0-EFF4-882D-9A733574334E}" dt="2024-09-24T11:19:31.083" v="1059"/>
        <pc:sldMkLst>
          <pc:docMk/>
          <pc:sldMk cId="3472618065" sldId="341"/>
        </pc:sldMkLst>
        <pc:spChg chg="mod">
          <ac:chgData name="Corey Edwards" userId="S::corey.edwards@uwtsd.ac.uk::7a967df3-e232-40a5-b10c-dee8f912d80a" providerId="AD" clId="Web-{4835E1B1-1EA0-EFF4-882D-9A733574334E}" dt="2024-09-24T11:19:31.083" v="1059"/>
          <ac:spMkLst>
            <pc:docMk/>
            <pc:sldMk cId="3472618065" sldId="341"/>
            <ac:spMk id="2" creationId="{E9C54A52-5EB7-77A7-E6CE-F3582A0B4039}"/>
          </ac:spMkLst>
        </pc:spChg>
        <pc:spChg chg="del mod">
          <ac:chgData name="Corey Edwards" userId="S::corey.edwards@uwtsd.ac.uk::7a967df3-e232-40a5-b10c-dee8f912d80a" providerId="AD" clId="Web-{4835E1B1-1EA0-EFF4-882D-9A733574334E}" dt="2024-09-24T11:19:31.083" v="1059"/>
          <ac:spMkLst>
            <pc:docMk/>
            <pc:sldMk cId="3472618065" sldId="341"/>
            <ac:spMk id="3" creationId="{8D6EC382-4F9C-8573-0804-8A4A0B0C3C3C}"/>
          </ac:spMkLst>
        </pc:spChg>
        <pc:spChg chg="add">
          <ac:chgData name="Corey Edwards" userId="S::corey.edwards@uwtsd.ac.uk::7a967df3-e232-40a5-b10c-dee8f912d80a" providerId="AD" clId="Web-{4835E1B1-1EA0-EFF4-882D-9A733574334E}" dt="2024-09-24T11:19:31.083" v="1059"/>
          <ac:spMkLst>
            <pc:docMk/>
            <pc:sldMk cId="3472618065" sldId="341"/>
            <ac:spMk id="9" creationId="{8E7E1993-6448-42F8-8FB3-76104F45B344}"/>
          </ac:spMkLst>
        </pc:spChg>
        <pc:spChg chg="add">
          <ac:chgData name="Corey Edwards" userId="S::corey.edwards@uwtsd.ac.uk::7a967df3-e232-40a5-b10c-dee8f912d80a" providerId="AD" clId="Web-{4835E1B1-1EA0-EFF4-882D-9A733574334E}" dt="2024-09-24T11:19:31.083" v="1059"/>
          <ac:spMkLst>
            <pc:docMk/>
            <pc:sldMk cId="3472618065" sldId="341"/>
            <ac:spMk id="11" creationId="{3CDAD724-AF32-45EC-B0B9-360C73C9D26E}"/>
          </ac:spMkLst>
        </pc:spChg>
        <pc:spChg chg="add">
          <ac:chgData name="Corey Edwards" userId="S::corey.edwards@uwtsd.ac.uk::7a967df3-e232-40a5-b10c-dee8f912d80a" providerId="AD" clId="Web-{4835E1B1-1EA0-EFF4-882D-9A733574334E}" dt="2024-09-24T11:19:31.083" v="1059"/>
          <ac:spMkLst>
            <pc:docMk/>
            <pc:sldMk cId="3472618065" sldId="341"/>
            <ac:spMk id="13" creationId="{2391C84E-C2EA-44FC-A7D1-FAE3E2850552}"/>
          </ac:spMkLst>
        </pc:spChg>
        <pc:spChg chg="add">
          <ac:chgData name="Corey Edwards" userId="S::corey.edwards@uwtsd.ac.uk::7a967df3-e232-40a5-b10c-dee8f912d80a" providerId="AD" clId="Web-{4835E1B1-1EA0-EFF4-882D-9A733574334E}" dt="2024-09-24T11:19:31.083" v="1059"/>
          <ac:spMkLst>
            <pc:docMk/>
            <pc:sldMk cId="3472618065" sldId="341"/>
            <ac:spMk id="46" creationId="{BA4D4000-2689-4306-BBA6-BF744AB5F807}"/>
          </ac:spMkLst>
        </pc:spChg>
        <pc:grpChg chg="add">
          <ac:chgData name="Corey Edwards" userId="S::corey.edwards@uwtsd.ac.uk::7a967df3-e232-40a5-b10c-dee8f912d80a" providerId="AD" clId="Web-{4835E1B1-1EA0-EFF4-882D-9A733574334E}" dt="2024-09-24T11:19:31.083" v="1059"/>
          <ac:grpSpMkLst>
            <pc:docMk/>
            <pc:sldMk cId="3472618065" sldId="341"/>
            <ac:grpSpMk id="15" creationId="{47B3131A-B518-43E5-A896-E9D654A4863F}"/>
          </ac:grpSpMkLst>
        </pc:grpChg>
        <pc:graphicFrameChg chg="add">
          <ac:chgData name="Corey Edwards" userId="S::corey.edwards@uwtsd.ac.uk::7a967df3-e232-40a5-b10c-dee8f912d80a" providerId="AD" clId="Web-{4835E1B1-1EA0-EFF4-882D-9A733574334E}" dt="2024-09-24T11:19:31.083" v="1059"/>
          <ac:graphicFrameMkLst>
            <pc:docMk/>
            <pc:sldMk cId="3472618065" sldId="341"/>
            <ac:graphicFrameMk id="5" creationId="{3FEDB4EA-1B05-538F-1A86-127D3E30517A}"/>
          </ac:graphicFrameMkLst>
        </pc:graphicFrameChg>
      </pc:sldChg>
      <pc:sldChg chg="addSp delSp modSp new mod setBg">
        <pc:chgData name="Corey Edwards" userId="S::corey.edwards@uwtsd.ac.uk::7a967df3-e232-40a5-b10c-dee8f912d80a" providerId="AD" clId="Web-{4835E1B1-1EA0-EFF4-882D-9A733574334E}" dt="2024-09-24T11:19:40.568" v="1060"/>
        <pc:sldMkLst>
          <pc:docMk/>
          <pc:sldMk cId="3477870105" sldId="342"/>
        </pc:sldMkLst>
        <pc:spChg chg="mod">
          <ac:chgData name="Corey Edwards" userId="S::corey.edwards@uwtsd.ac.uk::7a967df3-e232-40a5-b10c-dee8f912d80a" providerId="AD" clId="Web-{4835E1B1-1EA0-EFF4-882D-9A733574334E}" dt="2024-09-24T11:19:40.568" v="1060"/>
          <ac:spMkLst>
            <pc:docMk/>
            <pc:sldMk cId="3477870105" sldId="342"/>
            <ac:spMk id="2" creationId="{09EF28F9-B222-3828-CC5B-54114F46251A}"/>
          </ac:spMkLst>
        </pc:spChg>
        <pc:spChg chg="del mod">
          <ac:chgData name="Corey Edwards" userId="S::corey.edwards@uwtsd.ac.uk::7a967df3-e232-40a5-b10c-dee8f912d80a" providerId="AD" clId="Web-{4835E1B1-1EA0-EFF4-882D-9A733574334E}" dt="2024-09-24T11:19:40.568" v="1060"/>
          <ac:spMkLst>
            <pc:docMk/>
            <pc:sldMk cId="3477870105" sldId="342"/>
            <ac:spMk id="3" creationId="{89214D73-13D5-A643-B2BE-EA88E4BE81CF}"/>
          </ac:spMkLst>
        </pc:spChg>
        <pc:spChg chg="add">
          <ac:chgData name="Corey Edwards" userId="S::corey.edwards@uwtsd.ac.uk::7a967df3-e232-40a5-b10c-dee8f912d80a" providerId="AD" clId="Web-{4835E1B1-1EA0-EFF4-882D-9A733574334E}" dt="2024-09-24T11:19:40.568" v="1060"/>
          <ac:spMkLst>
            <pc:docMk/>
            <pc:sldMk cId="3477870105" sldId="342"/>
            <ac:spMk id="9" creationId="{8E7E1993-6448-42F8-8FB3-76104F45B344}"/>
          </ac:spMkLst>
        </pc:spChg>
        <pc:spChg chg="add">
          <ac:chgData name="Corey Edwards" userId="S::corey.edwards@uwtsd.ac.uk::7a967df3-e232-40a5-b10c-dee8f912d80a" providerId="AD" clId="Web-{4835E1B1-1EA0-EFF4-882D-9A733574334E}" dt="2024-09-24T11:19:40.568" v="1060"/>
          <ac:spMkLst>
            <pc:docMk/>
            <pc:sldMk cId="3477870105" sldId="342"/>
            <ac:spMk id="11" creationId="{3CDAD724-AF32-45EC-B0B9-360C73C9D26E}"/>
          </ac:spMkLst>
        </pc:spChg>
        <pc:spChg chg="add">
          <ac:chgData name="Corey Edwards" userId="S::corey.edwards@uwtsd.ac.uk::7a967df3-e232-40a5-b10c-dee8f912d80a" providerId="AD" clId="Web-{4835E1B1-1EA0-EFF4-882D-9A733574334E}" dt="2024-09-24T11:19:40.568" v="1060"/>
          <ac:spMkLst>
            <pc:docMk/>
            <pc:sldMk cId="3477870105" sldId="342"/>
            <ac:spMk id="13" creationId="{2391C84E-C2EA-44FC-A7D1-FAE3E2850552}"/>
          </ac:spMkLst>
        </pc:spChg>
        <pc:spChg chg="add">
          <ac:chgData name="Corey Edwards" userId="S::corey.edwards@uwtsd.ac.uk::7a967df3-e232-40a5-b10c-dee8f912d80a" providerId="AD" clId="Web-{4835E1B1-1EA0-EFF4-882D-9A733574334E}" dt="2024-09-24T11:19:40.568" v="1060"/>
          <ac:spMkLst>
            <pc:docMk/>
            <pc:sldMk cId="3477870105" sldId="342"/>
            <ac:spMk id="46" creationId="{BA4D4000-2689-4306-BBA6-BF744AB5F807}"/>
          </ac:spMkLst>
        </pc:spChg>
        <pc:grpChg chg="add">
          <ac:chgData name="Corey Edwards" userId="S::corey.edwards@uwtsd.ac.uk::7a967df3-e232-40a5-b10c-dee8f912d80a" providerId="AD" clId="Web-{4835E1B1-1EA0-EFF4-882D-9A733574334E}" dt="2024-09-24T11:19:40.568" v="1060"/>
          <ac:grpSpMkLst>
            <pc:docMk/>
            <pc:sldMk cId="3477870105" sldId="342"/>
            <ac:grpSpMk id="15" creationId="{47B3131A-B518-43E5-A896-E9D654A4863F}"/>
          </ac:grpSpMkLst>
        </pc:grpChg>
        <pc:graphicFrameChg chg="add">
          <ac:chgData name="Corey Edwards" userId="S::corey.edwards@uwtsd.ac.uk::7a967df3-e232-40a5-b10c-dee8f912d80a" providerId="AD" clId="Web-{4835E1B1-1EA0-EFF4-882D-9A733574334E}" dt="2024-09-24T11:19:40.568" v="1060"/>
          <ac:graphicFrameMkLst>
            <pc:docMk/>
            <pc:sldMk cId="3477870105" sldId="342"/>
            <ac:graphicFrameMk id="5" creationId="{F456D8BF-5D2D-9EB6-D51C-76430E31FC80}"/>
          </ac:graphicFrameMkLst>
        </pc:graphicFrameChg>
      </pc:sldChg>
    </pc:docChg>
  </pc:docChgLst>
  <pc:docChgLst>
    <pc:chgData name="Corey Edwards" userId="S::corey.edwards@uwtsd.ac.uk::7a967df3-e232-40a5-b10c-dee8f912d80a" providerId="AD" clId="Web-{C07FC8FF-95F8-F2EF-F2E4-0356D4F01B01}"/>
    <pc:docChg chg="addSld modSld addMainMaster delMainMaster">
      <pc:chgData name="Corey Edwards" userId="S::corey.edwards@uwtsd.ac.uk::7a967df3-e232-40a5-b10c-dee8f912d80a" providerId="AD" clId="Web-{C07FC8FF-95F8-F2EF-F2E4-0356D4F01B01}" dt="2024-09-18T11:39:02.723" v="105" actId="20577"/>
      <pc:docMkLst>
        <pc:docMk/>
      </pc:docMkLst>
      <pc:sldChg chg="addSp modSp mod setBg modClrScheme chgLayout">
        <pc:chgData name="Corey Edwards" userId="S::corey.edwards@uwtsd.ac.uk::7a967df3-e232-40a5-b10c-dee8f912d80a" providerId="AD" clId="Web-{C07FC8FF-95F8-F2EF-F2E4-0356D4F01B01}" dt="2024-09-18T11:19:18.839" v="4"/>
        <pc:sldMkLst>
          <pc:docMk/>
          <pc:sldMk cId="109857222" sldId="256"/>
        </pc:sldMkLst>
        <pc:spChg chg="mod">
          <ac:chgData name="Corey Edwards" userId="S::corey.edwards@uwtsd.ac.uk::7a967df3-e232-40a5-b10c-dee8f912d80a" providerId="AD" clId="Web-{C07FC8FF-95F8-F2EF-F2E4-0356D4F01B01}" dt="2024-09-18T11:19:18.839" v="4"/>
          <ac:spMkLst>
            <pc:docMk/>
            <pc:sldMk cId="109857222" sldId="256"/>
            <ac:spMk id="2" creationId="{00000000-0000-0000-0000-000000000000}"/>
          </ac:spMkLst>
        </pc:spChg>
        <pc:spChg chg="mod">
          <ac:chgData name="Corey Edwards" userId="S::corey.edwards@uwtsd.ac.uk::7a967df3-e232-40a5-b10c-dee8f912d80a" providerId="AD" clId="Web-{C07FC8FF-95F8-F2EF-F2E4-0356D4F01B01}" dt="2024-09-18T11:19:18.839" v="4"/>
          <ac:spMkLst>
            <pc:docMk/>
            <pc:sldMk cId="109857222" sldId="256"/>
            <ac:spMk id="3" creationId="{00000000-0000-0000-0000-000000000000}"/>
          </ac:spMkLst>
        </pc:spChg>
        <pc:spChg chg="add">
          <ac:chgData name="Corey Edwards" userId="S::corey.edwards@uwtsd.ac.uk::7a967df3-e232-40a5-b10c-dee8f912d80a" providerId="AD" clId="Web-{C07FC8FF-95F8-F2EF-F2E4-0356D4F01B01}" dt="2024-09-18T11:19:18.839" v="4"/>
          <ac:spMkLst>
            <pc:docMk/>
            <pc:sldMk cId="109857222" sldId="256"/>
            <ac:spMk id="9" creationId="{13B6DAC6-0186-4D62-AD69-90B9C0411EA3}"/>
          </ac:spMkLst>
        </pc:spChg>
        <pc:spChg chg="add">
          <ac:chgData name="Corey Edwards" userId="S::corey.edwards@uwtsd.ac.uk::7a967df3-e232-40a5-b10c-dee8f912d80a" providerId="AD" clId="Web-{C07FC8FF-95F8-F2EF-F2E4-0356D4F01B01}" dt="2024-09-18T11:19:18.839" v="4"/>
          <ac:spMkLst>
            <pc:docMk/>
            <pc:sldMk cId="109857222" sldId="256"/>
            <ac:spMk id="11" creationId="{BA6285CA-6AFA-4F27-AFB5-1B32CDE09B1A}"/>
          </ac:spMkLst>
        </pc:spChg>
        <pc:spChg chg="add">
          <ac:chgData name="Corey Edwards" userId="S::corey.edwards@uwtsd.ac.uk::7a967df3-e232-40a5-b10c-dee8f912d80a" providerId="AD" clId="Web-{C07FC8FF-95F8-F2EF-F2E4-0356D4F01B01}" dt="2024-09-18T11:19:18.839" v="4"/>
          <ac:spMkLst>
            <pc:docMk/>
            <pc:sldMk cId="109857222" sldId="256"/>
            <ac:spMk id="13" creationId="{94D786EB-944C-47D5-B631-899F4029B02E}"/>
          </ac:spMkLst>
        </pc:spChg>
        <pc:spChg chg="add">
          <ac:chgData name="Corey Edwards" userId="S::corey.edwards@uwtsd.ac.uk::7a967df3-e232-40a5-b10c-dee8f912d80a" providerId="AD" clId="Web-{C07FC8FF-95F8-F2EF-F2E4-0356D4F01B01}" dt="2024-09-18T11:19:18.839" v="4"/>
          <ac:spMkLst>
            <pc:docMk/>
            <pc:sldMk cId="109857222" sldId="256"/>
            <ac:spMk id="15" creationId="{5D3D6E1F-9FE0-47E6-B008-9634F0D0B2D9}"/>
          </ac:spMkLst>
        </pc:spChg>
        <pc:grpChg chg="add">
          <ac:chgData name="Corey Edwards" userId="S::corey.edwards@uwtsd.ac.uk::7a967df3-e232-40a5-b10c-dee8f912d80a" providerId="AD" clId="Web-{C07FC8FF-95F8-F2EF-F2E4-0356D4F01B01}" dt="2024-09-18T11:19:18.839" v="4"/>
          <ac:grpSpMkLst>
            <pc:docMk/>
            <pc:sldMk cId="109857222" sldId="256"/>
            <ac:grpSpMk id="17" creationId="{91108A0F-8C78-4294-B028-9F09581FC0A3}"/>
          </ac:grpSpMkLst>
        </pc:grpChg>
        <pc:picChg chg="add">
          <ac:chgData name="Corey Edwards" userId="S::corey.edwards@uwtsd.ac.uk::7a967df3-e232-40a5-b10c-dee8f912d80a" providerId="AD" clId="Web-{C07FC8FF-95F8-F2EF-F2E4-0356D4F01B01}" dt="2024-09-18T11:19:18.839" v="4"/>
          <ac:picMkLst>
            <pc:docMk/>
            <pc:sldMk cId="109857222" sldId="256"/>
            <ac:picMk id="4" creationId="{AFD95275-D65C-AD51-8898-51B51B0C1722}"/>
          </ac:picMkLst>
        </pc:picChg>
      </pc:sldChg>
      <pc:sldChg chg="modSp new">
        <pc:chgData name="Corey Edwards" userId="S::corey.edwards@uwtsd.ac.uk::7a967df3-e232-40a5-b10c-dee8f912d80a" providerId="AD" clId="Web-{C07FC8FF-95F8-F2EF-F2E4-0356D4F01B01}" dt="2024-09-18T11:29:34.531" v="81" actId="20577"/>
        <pc:sldMkLst>
          <pc:docMk/>
          <pc:sldMk cId="3333200673" sldId="257"/>
        </pc:sldMkLst>
        <pc:spChg chg="mod">
          <ac:chgData name="Corey Edwards" userId="S::corey.edwards@uwtsd.ac.uk::7a967df3-e232-40a5-b10c-dee8f912d80a" providerId="AD" clId="Web-{C07FC8FF-95F8-F2EF-F2E4-0356D4F01B01}" dt="2024-09-18T11:28:16.794" v="9" actId="20577"/>
          <ac:spMkLst>
            <pc:docMk/>
            <pc:sldMk cId="3333200673" sldId="257"/>
            <ac:spMk id="2" creationId="{C96F3245-987A-EDFC-0349-D83BF8E8FAE8}"/>
          </ac:spMkLst>
        </pc:spChg>
        <pc:spChg chg="mod">
          <ac:chgData name="Corey Edwards" userId="S::corey.edwards@uwtsd.ac.uk::7a967df3-e232-40a5-b10c-dee8f912d80a" providerId="AD" clId="Web-{C07FC8FF-95F8-F2EF-F2E4-0356D4F01B01}" dt="2024-09-18T11:29:34.531" v="81" actId="20577"/>
          <ac:spMkLst>
            <pc:docMk/>
            <pc:sldMk cId="3333200673" sldId="257"/>
            <ac:spMk id="3" creationId="{B1EB2A5A-5BEE-B908-D0DF-FB09B18B4C9A}"/>
          </ac:spMkLst>
        </pc:spChg>
      </pc:sldChg>
      <pc:sldChg chg="modSp new">
        <pc:chgData name="Corey Edwards" userId="S::corey.edwards@uwtsd.ac.uk::7a967df3-e232-40a5-b10c-dee8f912d80a" providerId="AD" clId="Web-{C07FC8FF-95F8-F2EF-F2E4-0356D4F01B01}" dt="2024-09-18T11:38:56.317" v="98" actId="20577"/>
        <pc:sldMkLst>
          <pc:docMk/>
          <pc:sldMk cId="2459567514" sldId="258"/>
        </pc:sldMkLst>
        <pc:spChg chg="mod">
          <ac:chgData name="Corey Edwards" userId="S::corey.edwards@uwtsd.ac.uk::7a967df3-e232-40a5-b10c-dee8f912d80a" providerId="AD" clId="Web-{C07FC8FF-95F8-F2EF-F2E4-0356D4F01B01}" dt="2024-09-18T11:38:46.549" v="90" actId="20577"/>
          <ac:spMkLst>
            <pc:docMk/>
            <pc:sldMk cId="2459567514" sldId="258"/>
            <ac:spMk id="2" creationId="{00E31C1B-2F86-584D-6400-B84B5B7D6224}"/>
          </ac:spMkLst>
        </pc:spChg>
        <pc:spChg chg="mod">
          <ac:chgData name="Corey Edwards" userId="S::corey.edwards@uwtsd.ac.uk::7a967df3-e232-40a5-b10c-dee8f912d80a" providerId="AD" clId="Web-{C07FC8FF-95F8-F2EF-F2E4-0356D4F01B01}" dt="2024-09-18T11:38:56.317" v="98" actId="20577"/>
          <ac:spMkLst>
            <pc:docMk/>
            <pc:sldMk cId="2459567514" sldId="258"/>
            <ac:spMk id="3" creationId="{88481D37-FCBF-C7F2-28BF-A253529B9BB4}"/>
          </ac:spMkLst>
        </pc:spChg>
      </pc:sldChg>
      <pc:sldChg chg="modSp new">
        <pc:chgData name="Corey Edwards" userId="S::corey.edwards@uwtsd.ac.uk::7a967df3-e232-40a5-b10c-dee8f912d80a" providerId="AD" clId="Web-{C07FC8FF-95F8-F2EF-F2E4-0356D4F01B01}" dt="2024-09-18T11:39:02.723" v="105" actId="20577"/>
        <pc:sldMkLst>
          <pc:docMk/>
          <pc:sldMk cId="439077050" sldId="259"/>
        </pc:sldMkLst>
        <pc:spChg chg="mod">
          <ac:chgData name="Corey Edwards" userId="S::corey.edwards@uwtsd.ac.uk::7a967df3-e232-40a5-b10c-dee8f912d80a" providerId="AD" clId="Web-{C07FC8FF-95F8-F2EF-F2E4-0356D4F01B01}" dt="2024-09-18T11:39:02.723" v="105" actId="20577"/>
          <ac:spMkLst>
            <pc:docMk/>
            <pc:sldMk cId="439077050" sldId="259"/>
            <ac:spMk id="2" creationId="{DDE48362-7797-643C-3D56-C674AC44E078}"/>
          </ac:spMkLst>
        </pc:spChg>
      </pc:sldChg>
      <pc:sldMasterChg chg="del delSldLayout">
        <pc:chgData name="Corey Edwards" userId="S::corey.edwards@uwtsd.ac.uk::7a967df3-e232-40a5-b10c-dee8f912d80a" providerId="AD" clId="Web-{C07FC8FF-95F8-F2EF-F2E4-0356D4F01B01}" dt="2024-09-18T11:19:18.839" v="4"/>
        <pc:sldMasterMkLst>
          <pc:docMk/>
          <pc:sldMasterMk cId="2460954070" sldId="2147483660"/>
        </pc:sldMasterMkLst>
        <pc:sldLayoutChg chg="del">
          <pc:chgData name="Corey Edwards" userId="S::corey.edwards@uwtsd.ac.uk::7a967df3-e232-40a5-b10c-dee8f912d80a" providerId="AD" clId="Web-{C07FC8FF-95F8-F2EF-F2E4-0356D4F01B01}" dt="2024-09-18T11:19:18.839" v="4"/>
          <pc:sldLayoutMkLst>
            <pc:docMk/>
            <pc:sldMasterMk cId="2460954070" sldId="2147483660"/>
            <pc:sldLayoutMk cId="2385387890" sldId="2147483661"/>
          </pc:sldLayoutMkLst>
        </pc:sldLayoutChg>
        <pc:sldLayoutChg chg="del">
          <pc:chgData name="Corey Edwards" userId="S::corey.edwards@uwtsd.ac.uk::7a967df3-e232-40a5-b10c-dee8f912d80a" providerId="AD" clId="Web-{C07FC8FF-95F8-F2EF-F2E4-0356D4F01B01}" dt="2024-09-18T11:19:18.839" v="4"/>
          <pc:sldLayoutMkLst>
            <pc:docMk/>
            <pc:sldMasterMk cId="2460954070" sldId="2147483660"/>
            <pc:sldLayoutMk cId="949138452" sldId="2147483662"/>
          </pc:sldLayoutMkLst>
        </pc:sldLayoutChg>
        <pc:sldLayoutChg chg="del">
          <pc:chgData name="Corey Edwards" userId="S::corey.edwards@uwtsd.ac.uk::7a967df3-e232-40a5-b10c-dee8f912d80a" providerId="AD" clId="Web-{C07FC8FF-95F8-F2EF-F2E4-0356D4F01B01}" dt="2024-09-18T11:19:18.839" v="4"/>
          <pc:sldLayoutMkLst>
            <pc:docMk/>
            <pc:sldMasterMk cId="2460954070" sldId="2147483660"/>
            <pc:sldLayoutMk cId="2591524520" sldId="2147483663"/>
          </pc:sldLayoutMkLst>
        </pc:sldLayoutChg>
        <pc:sldLayoutChg chg="del">
          <pc:chgData name="Corey Edwards" userId="S::corey.edwards@uwtsd.ac.uk::7a967df3-e232-40a5-b10c-dee8f912d80a" providerId="AD" clId="Web-{C07FC8FF-95F8-F2EF-F2E4-0356D4F01B01}" dt="2024-09-18T11:19:18.839" v="4"/>
          <pc:sldLayoutMkLst>
            <pc:docMk/>
            <pc:sldMasterMk cId="2460954070" sldId="2147483660"/>
            <pc:sldLayoutMk cId="1203092039" sldId="2147483664"/>
          </pc:sldLayoutMkLst>
        </pc:sldLayoutChg>
        <pc:sldLayoutChg chg="del">
          <pc:chgData name="Corey Edwards" userId="S::corey.edwards@uwtsd.ac.uk::7a967df3-e232-40a5-b10c-dee8f912d80a" providerId="AD" clId="Web-{C07FC8FF-95F8-F2EF-F2E4-0356D4F01B01}" dt="2024-09-18T11:19:18.839" v="4"/>
          <pc:sldLayoutMkLst>
            <pc:docMk/>
            <pc:sldMasterMk cId="2460954070" sldId="2147483660"/>
            <pc:sldLayoutMk cId="3733172339" sldId="2147483665"/>
          </pc:sldLayoutMkLst>
        </pc:sldLayoutChg>
        <pc:sldLayoutChg chg="del">
          <pc:chgData name="Corey Edwards" userId="S::corey.edwards@uwtsd.ac.uk::7a967df3-e232-40a5-b10c-dee8f912d80a" providerId="AD" clId="Web-{C07FC8FF-95F8-F2EF-F2E4-0356D4F01B01}" dt="2024-09-18T11:19:18.839" v="4"/>
          <pc:sldLayoutMkLst>
            <pc:docMk/>
            <pc:sldMasterMk cId="2460954070" sldId="2147483660"/>
            <pc:sldLayoutMk cId="3210312558" sldId="2147483666"/>
          </pc:sldLayoutMkLst>
        </pc:sldLayoutChg>
        <pc:sldLayoutChg chg="del">
          <pc:chgData name="Corey Edwards" userId="S::corey.edwards@uwtsd.ac.uk::7a967df3-e232-40a5-b10c-dee8f912d80a" providerId="AD" clId="Web-{C07FC8FF-95F8-F2EF-F2E4-0356D4F01B01}" dt="2024-09-18T11:19:18.839" v="4"/>
          <pc:sldLayoutMkLst>
            <pc:docMk/>
            <pc:sldMasterMk cId="2460954070" sldId="2147483660"/>
            <pc:sldLayoutMk cId="3146388984" sldId="2147483667"/>
          </pc:sldLayoutMkLst>
        </pc:sldLayoutChg>
        <pc:sldLayoutChg chg="del">
          <pc:chgData name="Corey Edwards" userId="S::corey.edwards@uwtsd.ac.uk::7a967df3-e232-40a5-b10c-dee8f912d80a" providerId="AD" clId="Web-{C07FC8FF-95F8-F2EF-F2E4-0356D4F01B01}" dt="2024-09-18T11:19:18.839" v="4"/>
          <pc:sldLayoutMkLst>
            <pc:docMk/>
            <pc:sldMasterMk cId="2460954070" sldId="2147483660"/>
            <pc:sldLayoutMk cId="3171841454" sldId="2147483668"/>
          </pc:sldLayoutMkLst>
        </pc:sldLayoutChg>
        <pc:sldLayoutChg chg="del">
          <pc:chgData name="Corey Edwards" userId="S::corey.edwards@uwtsd.ac.uk::7a967df3-e232-40a5-b10c-dee8f912d80a" providerId="AD" clId="Web-{C07FC8FF-95F8-F2EF-F2E4-0356D4F01B01}" dt="2024-09-18T11:19:18.839" v="4"/>
          <pc:sldLayoutMkLst>
            <pc:docMk/>
            <pc:sldMasterMk cId="2460954070" sldId="2147483660"/>
            <pc:sldLayoutMk cId="1718958274" sldId="2147483669"/>
          </pc:sldLayoutMkLst>
        </pc:sldLayoutChg>
        <pc:sldLayoutChg chg="del">
          <pc:chgData name="Corey Edwards" userId="S::corey.edwards@uwtsd.ac.uk::7a967df3-e232-40a5-b10c-dee8f912d80a" providerId="AD" clId="Web-{C07FC8FF-95F8-F2EF-F2E4-0356D4F01B01}" dt="2024-09-18T11:19:18.839" v="4"/>
          <pc:sldLayoutMkLst>
            <pc:docMk/>
            <pc:sldMasterMk cId="2460954070" sldId="2147483660"/>
            <pc:sldLayoutMk cId="2202905451" sldId="2147483670"/>
          </pc:sldLayoutMkLst>
        </pc:sldLayoutChg>
        <pc:sldLayoutChg chg="del">
          <pc:chgData name="Corey Edwards" userId="S::corey.edwards@uwtsd.ac.uk::7a967df3-e232-40a5-b10c-dee8f912d80a" providerId="AD" clId="Web-{C07FC8FF-95F8-F2EF-F2E4-0356D4F01B01}" dt="2024-09-18T11:19:18.839" v="4"/>
          <pc:sldLayoutMkLst>
            <pc:docMk/>
            <pc:sldMasterMk cId="2460954070" sldId="2147483660"/>
            <pc:sldLayoutMk cId="3479445657" sldId="2147483671"/>
          </pc:sldLayoutMkLst>
        </pc:sldLayoutChg>
      </pc:sldMasterChg>
      <pc:sldMasterChg chg="add addSldLayout">
        <pc:chgData name="Corey Edwards" userId="S::corey.edwards@uwtsd.ac.uk::7a967df3-e232-40a5-b10c-dee8f912d80a" providerId="AD" clId="Web-{C07FC8FF-95F8-F2EF-F2E4-0356D4F01B01}" dt="2024-09-18T11:19:18.839" v="4"/>
        <pc:sldMasterMkLst>
          <pc:docMk/>
          <pc:sldMasterMk cId="1414176138" sldId="2147483711"/>
        </pc:sldMasterMkLst>
        <pc:sldLayoutChg chg="add">
          <pc:chgData name="Corey Edwards" userId="S::corey.edwards@uwtsd.ac.uk::7a967df3-e232-40a5-b10c-dee8f912d80a" providerId="AD" clId="Web-{C07FC8FF-95F8-F2EF-F2E4-0356D4F01B01}" dt="2024-09-18T11:19:18.839" v="4"/>
          <pc:sldLayoutMkLst>
            <pc:docMk/>
            <pc:sldMasterMk cId="1414176138" sldId="2147483711"/>
            <pc:sldLayoutMk cId="916445708" sldId="2147483700"/>
          </pc:sldLayoutMkLst>
        </pc:sldLayoutChg>
        <pc:sldLayoutChg chg="add">
          <pc:chgData name="Corey Edwards" userId="S::corey.edwards@uwtsd.ac.uk::7a967df3-e232-40a5-b10c-dee8f912d80a" providerId="AD" clId="Web-{C07FC8FF-95F8-F2EF-F2E4-0356D4F01B01}" dt="2024-09-18T11:19:18.839" v="4"/>
          <pc:sldLayoutMkLst>
            <pc:docMk/>
            <pc:sldMasterMk cId="1414176138" sldId="2147483711"/>
            <pc:sldLayoutMk cId="2770801888" sldId="2147483701"/>
          </pc:sldLayoutMkLst>
        </pc:sldLayoutChg>
        <pc:sldLayoutChg chg="add">
          <pc:chgData name="Corey Edwards" userId="S::corey.edwards@uwtsd.ac.uk::7a967df3-e232-40a5-b10c-dee8f912d80a" providerId="AD" clId="Web-{C07FC8FF-95F8-F2EF-F2E4-0356D4F01B01}" dt="2024-09-18T11:19:18.839" v="4"/>
          <pc:sldLayoutMkLst>
            <pc:docMk/>
            <pc:sldMasterMk cId="1414176138" sldId="2147483711"/>
            <pc:sldLayoutMk cId="1544131265" sldId="2147483702"/>
          </pc:sldLayoutMkLst>
        </pc:sldLayoutChg>
        <pc:sldLayoutChg chg="add">
          <pc:chgData name="Corey Edwards" userId="S::corey.edwards@uwtsd.ac.uk::7a967df3-e232-40a5-b10c-dee8f912d80a" providerId="AD" clId="Web-{C07FC8FF-95F8-F2EF-F2E4-0356D4F01B01}" dt="2024-09-18T11:19:18.839" v="4"/>
          <pc:sldLayoutMkLst>
            <pc:docMk/>
            <pc:sldMasterMk cId="1414176138" sldId="2147483711"/>
            <pc:sldLayoutMk cId="2633564847" sldId="2147483703"/>
          </pc:sldLayoutMkLst>
        </pc:sldLayoutChg>
        <pc:sldLayoutChg chg="add">
          <pc:chgData name="Corey Edwards" userId="S::corey.edwards@uwtsd.ac.uk::7a967df3-e232-40a5-b10c-dee8f912d80a" providerId="AD" clId="Web-{C07FC8FF-95F8-F2EF-F2E4-0356D4F01B01}" dt="2024-09-18T11:19:18.839" v="4"/>
          <pc:sldLayoutMkLst>
            <pc:docMk/>
            <pc:sldMasterMk cId="1414176138" sldId="2147483711"/>
            <pc:sldLayoutMk cId="2684016592" sldId="2147483704"/>
          </pc:sldLayoutMkLst>
        </pc:sldLayoutChg>
        <pc:sldLayoutChg chg="add">
          <pc:chgData name="Corey Edwards" userId="S::corey.edwards@uwtsd.ac.uk::7a967df3-e232-40a5-b10c-dee8f912d80a" providerId="AD" clId="Web-{C07FC8FF-95F8-F2EF-F2E4-0356D4F01B01}" dt="2024-09-18T11:19:18.839" v="4"/>
          <pc:sldLayoutMkLst>
            <pc:docMk/>
            <pc:sldMasterMk cId="1414176138" sldId="2147483711"/>
            <pc:sldLayoutMk cId="1773408511" sldId="2147483705"/>
          </pc:sldLayoutMkLst>
        </pc:sldLayoutChg>
        <pc:sldLayoutChg chg="add">
          <pc:chgData name="Corey Edwards" userId="S::corey.edwards@uwtsd.ac.uk::7a967df3-e232-40a5-b10c-dee8f912d80a" providerId="AD" clId="Web-{C07FC8FF-95F8-F2EF-F2E4-0356D4F01B01}" dt="2024-09-18T11:19:18.839" v="4"/>
          <pc:sldLayoutMkLst>
            <pc:docMk/>
            <pc:sldMasterMk cId="1414176138" sldId="2147483711"/>
            <pc:sldLayoutMk cId="2436822219" sldId="2147483706"/>
          </pc:sldLayoutMkLst>
        </pc:sldLayoutChg>
        <pc:sldLayoutChg chg="add">
          <pc:chgData name="Corey Edwards" userId="S::corey.edwards@uwtsd.ac.uk::7a967df3-e232-40a5-b10c-dee8f912d80a" providerId="AD" clId="Web-{C07FC8FF-95F8-F2EF-F2E4-0356D4F01B01}" dt="2024-09-18T11:19:18.839" v="4"/>
          <pc:sldLayoutMkLst>
            <pc:docMk/>
            <pc:sldMasterMk cId="1414176138" sldId="2147483711"/>
            <pc:sldLayoutMk cId="4274633158" sldId="2147483707"/>
          </pc:sldLayoutMkLst>
        </pc:sldLayoutChg>
        <pc:sldLayoutChg chg="add">
          <pc:chgData name="Corey Edwards" userId="S::corey.edwards@uwtsd.ac.uk::7a967df3-e232-40a5-b10c-dee8f912d80a" providerId="AD" clId="Web-{C07FC8FF-95F8-F2EF-F2E4-0356D4F01B01}" dt="2024-09-18T11:19:18.839" v="4"/>
          <pc:sldLayoutMkLst>
            <pc:docMk/>
            <pc:sldMasterMk cId="1414176138" sldId="2147483711"/>
            <pc:sldLayoutMk cId="2150892712" sldId="2147483708"/>
          </pc:sldLayoutMkLst>
        </pc:sldLayoutChg>
        <pc:sldLayoutChg chg="add">
          <pc:chgData name="Corey Edwards" userId="S::corey.edwards@uwtsd.ac.uk::7a967df3-e232-40a5-b10c-dee8f912d80a" providerId="AD" clId="Web-{C07FC8FF-95F8-F2EF-F2E4-0356D4F01B01}" dt="2024-09-18T11:19:18.839" v="4"/>
          <pc:sldLayoutMkLst>
            <pc:docMk/>
            <pc:sldMasterMk cId="1414176138" sldId="2147483711"/>
            <pc:sldLayoutMk cId="643087364" sldId="2147483709"/>
          </pc:sldLayoutMkLst>
        </pc:sldLayoutChg>
        <pc:sldLayoutChg chg="add">
          <pc:chgData name="Corey Edwards" userId="S::corey.edwards@uwtsd.ac.uk::7a967df3-e232-40a5-b10c-dee8f912d80a" providerId="AD" clId="Web-{C07FC8FF-95F8-F2EF-F2E4-0356D4F01B01}" dt="2024-09-18T11:19:18.839" v="4"/>
          <pc:sldLayoutMkLst>
            <pc:docMk/>
            <pc:sldMasterMk cId="1414176138" sldId="2147483711"/>
            <pc:sldLayoutMk cId="2906672129" sldId="2147483710"/>
          </pc:sldLayoutMkLst>
        </pc:sldLayoutChg>
      </pc:sldMasterChg>
    </pc:docChg>
  </pc:docChgLst>
</pc:chgInfo>
</file>

<file path=ppt/diagrams/_rels/data6.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10" Type="http://schemas.openxmlformats.org/officeDocument/2006/relationships/image" Target="../media/image15.svg"/><Relationship Id="rId4" Type="http://schemas.openxmlformats.org/officeDocument/2006/relationships/image" Target="../media/image9.svg"/><Relationship Id="rId9" Type="http://schemas.openxmlformats.org/officeDocument/2006/relationships/image" Target="../media/image14.png"/></Relationships>
</file>

<file path=ppt/diagrams/_rels/drawing6.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10" Type="http://schemas.openxmlformats.org/officeDocument/2006/relationships/image" Target="../media/image15.svg"/><Relationship Id="rId4" Type="http://schemas.openxmlformats.org/officeDocument/2006/relationships/image" Target="../media/image9.svg"/><Relationship Id="rId9" Type="http://schemas.openxmlformats.org/officeDocument/2006/relationships/image" Target="../media/image14.pn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25B0A41-7E8B-4EAE-A804-6BA0599D8630}"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3241685B-4743-4E5C-A050-CCF0697DECF4}">
      <dgm:prSet/>
      <dgm:spPr/>
      <dgm:t>
        <a:bodyPr/>
        <a:lstStyle/>
        <a:p>
          <a:r>
            <a:rPr lang="en-US"/>
            <a:t>What are health inequalities?</a:t>
          </a:r>
        </a:p>
      </dgm:t>
    </dgm:pt>
    <dgm:pt modelId="{DE934C3C-8489-4D2B-9832-DA46C33CB2B9}" type="parTrans" cxnId="{9F3933DF-42A1-403A-8D25-3B17A6F910C3}">
      <dgm:prSet/>
      <dgm:spPr/>
      <dgm:t>
        <a:bodyPr/>
        <a:lstStyle/>
        <a:p>
          <a:endParaRPr lang="en-US"/>
        </a:p>
      </dgm:t>
    </dgm:pt>
    <dgm:pt modelId="{2786CC0E-9CF6-46E8-9FE4-48EB952A63FD}" type="sibTrans" cxnId="{9F3933DF-42A1-403A-8D25-3B17A6F910C3}">
      <dgm:prSet/>
      <dgm:spPr/>
      <dgm:t>
        <a:bodyPr/>
        <a:lstStyle/>
        <a:p>
          <a:endParaRPr lang="en-US"/>
        </a:p>
      </dgm:t>
    </dgm:pt>
    <dgm:pt modelId="{451B14EF-BD51-48AF-9D56-09646FDC47F4}">
      <dgm:prSet/>
      <dgm:spPr/>
      <dgm:t>
        <a:bodyPr/>
        <a:lstStyle/>
        <a:p>
          <a:r>
            <a:rPr lang="en-US"/>
            <a:t>What do they lead to?</a:t>
          </a:r>
        </a:p>
      </dgm:t>
    </dgm:pt>
    <dgm:pt modelId="{2A2B9F3A-1A94-413E-8BF5-7ED5C6F9EBEE}" type="parTrans" cxnId="{FBEE7708-10E5-43FA-914E-16C12CD7EFEF}">
      <dgm:prSet/>
      <dgm:spPr/>
      <dgm:t>
        <a:bodyPr/>
        <a:lstStyle/>
        <a:p>
          <a:endParaRPr lang="en-US"/>
        </a:p>
      </dgm:t>
    </dgm:pt>
    <dgm:pt modelId="{7E7047F7-D4D4-4858-B522-517E5F0B8202}" type="sibTrans" cxnId="{FBEE7708-10E5-43FA-914E-16C12CD7EFEF}">
      <dgm:prSet/>
      <dgm:spPr/>
      <dgm:t>
        <a:bodyPr/>
        <a:lstStyle/>
        <a:p>
          <a:endParaRPr lang="en-US"/>
        </a:p>
      </dgm:t>
    </dgm:pt>
    <dgm:pt modelId="{5F695963-5BC1-4ED0-9EF1-82DE68761B66}" type="pres">
      <dgm:prSet presAssocID="{E25B0A41-7E8B-4EAE-A804-6BA0599D8630}" presName="linear" presStyleCnt="0">
        <dgm:presLayoutVars>
          <dgm:animLvl val="lvl"/>
          <dgm:resizeHandles val="exact"/>
        </dgm:presLayoutVars>
      </dgm:prSet>
      <dgm:spPr/>
    </dgm:pt>
    <dgm:pt modelId="{FD72FCA7-D8B6-4749-8175-61E210D6EB29}" type="pres">
      <dgm:prSet presAssocID="{3241685B-4743-4E5C-A050-CCF0697DECF4}" presName="parentText" presStyleLbl="node1" presStyleIdx="0" presStyleCnt="2">
        <dgm:presLayoutVars>
          <dgm:chMax val="0"/>
          <dgm:bulletEnabled val="1"/>
        </dgm:presLayoutVars>
      </dgm:prSet>
      <dgm:spPr/>
    </dgm:pt>
    <dgm:pt modelId="{AC2414DD-411D-4D08-B641-0F215A2B28A0}" type="pres">
      <dgm:prSet presAssocID="{2786CC0E-9CF6-46E8-9FE4-48EB952A63FD}" presName="spacer" presStyleCnt="0"/>
      <dgm:spPr/>
    </dgm:pt>
    <dgm:pt modelId="{1FE781F4-6944-4067-A907-9C5366D139E9}" type="pres">
      <dgm:prSet presAssocID="{451B14EF-BD51-48AF-9D56-09646FDC47F4}" presName="parentText" presStyleLbl="node1" presStyleIdx="1" presStyleCnt="2">
        <dgm:presLayoutVars>
          <dgm:chMax val="0"/>
          <dgm:bulletEnabled val="1"/>
        </dgm:presLayoutVars>
      </dgm:prSet>
      <dgm:spPr/>
    </dgm:pt>
  </dgm:ptLst>
  <dgm:cxnLst>
    <dgm:cxn modelId="{FBEE7708-10E5-43FA-914E-16C12CD7EFEF}" srcId="{E25B0A41-7E8B-4EAE-A804-6BA0599D8630}" destId="{451B14EF-BD51-48AF-9D56-09646FDC47F4}" srcOrd="1" destOrd="0" parTransId="{2A2B9F3A-1A94-413E-8BF5-7ED5C6F9EBEE}" sibTransId="{7E7047F7-D4D4-4858-B522-517E5F0B8202}"/>
    <dgm:cxn modelId="{C7262C10-6759-4BF3-86E6-18060F303A9A}" type="presOf" srcId="{E25B0A41-7E8B-4EAE-A804-6BA0599D8630}" destId="{5F695963-5BC1-4ED0-9EF1-82DE68761B66}" srcOrd="0" destOrd="0" presId="urn:microsoft.com/office/officeart/2005/8/layout/vList2"/>
    <dgm:cxn modelId="{719BCC71-6CFF-4ACC-A26A-B69325FE5002}" type="presOf" srcId="{451B14EF-BD51-48AF-9D56-09646FDC47F4}" destId="{1FE781F4-6944-4067-A907-9C5366D139E9}" srcOrd="0" destOrd="0" presId="urn:microsoft.com/office/officeart/2005/8/layout/vList2"/>
    <dgm:cxn modelId="{8A8F8355-1CD4-4116-BB8C-C900AB5724D7}" type="presOf" srcId="{3241685B-4743-4E5C-A050-CCF0697DECF4}" destId="{FD72FCA7-D8B6-4749-8175-61E210D6EB29}" srcOrd="0" destOrd="0" presId="urn:microsoft.com/office/officeart/2005/8/layout/vList2"/>
    <dgm:cxn modelId="{9F3933DF-42A1-403A-8D25-3B17A6F910C3}" srcId="{E25B0A41-7E8B-4EAE-A804-6BA0599D8630}" destId="{3241685B-4743-4E5C-A050-CCF0697DECF4}" srcOrd="0" destOrd="0" parTransId="{DE934C3C-8489-4D2B-9832-DA46C33CB2B9}" sibTransId="{2786CC0E-9CF6-46E8-9FE4-48EB952A63FD}"/>
    <dgm:cxn modelId="{99ABDCE2-294D-4CBC-AEBC-58E03D4217EC}" type="presParOf" srcId="{5F695963-5BC1-4ED0-9EF1-82DE68761B66}" destId="{FD72FCA7-D8B6-4749-8175-61E210D6EB29}" srcOrd="0" destOrd="0" presId="urn:microsoft.com/office/officeart/2005/8/layout/vList2"/>
    <dgm:cxn modelId="{B1E7A56F-88A3-4A5E-B6AD-FE060ABC72E7}" type="presParOf" srcId="{5F695963-5BC1-4ED0-9EF1-82DE68761B66}" destId="{AC2414DD-411D-4D08-B641-0F215A2B28A0}" srcOrd="1" destOrd="0" presId="urn:microsoft.com/office/officeart/2005/8/layout/vList2"/>
    <dgm:cxn modelId="{10A29BE2-6CB1-4135-ACEF-6F9379D16F93}" type="presParOf" srcId="{5F695963-5BC1-4ED0-9EF1-82DE68761B66}" destId="{1FE781F4-6944-4067-A907-9C5366D139E9}"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23D0B15-DC85-4ABC-9B90-0CDF09109227}"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FB19D3BB-A4F2-438B-9584-EF4962F376F9}">
      <dgm:prSet/>
      <dgm:spPr/>
      <dgm:t>
        <a:bodyPr/>
        <a:lstStyle/>
        <a:p>
          <a:r>
            <a:rPr lang="en-US"/>
            <a:t>Health inequalities are unfair differences in health between individuals which can be avoided.</a:t>
          </a:r>
        </a:p>
      </dgm:t>
    </dgm:pt>
    <dgm:pt modelId="{F20B340E-59FC-459A-9B48-BECE3F82593C}" type="parTrans" cxnId="{6727CF37-F5CE-4E3A-9309-B89BF8931A04}">
      <dgm:prSet/>
      <dgm:spPr/>
      <dgm:t>
        <a:bodyPr/>
        <a:lstStyle/>
        <a:p>
          <a:endParaRPr lang="en-US"/>
        </a:p>
      </dgm:t>
    </dgm:pt>
    <dgm:pt modelId="{3F018896-3D7D-47D5-ABBC-B27CD2BE8214}" type="sibTrans" cxnId="{6727CF37-F5CE-4E3A-9309-B89BF8931A04}">
      <dgm:prSet/>
      <dgm:spPr/>
      <dgm:t>
        <a:bodyPr/>
        <a:lstStyle/>
        <a:p>
          <a:endParaRPr lang="en-US"/>
        </a:p>
      </dgm:t>
    </dgm:pt>
    <dgm:pt modelId="{06196296-3C98-46E8-8D85-7C1AB2F53E19}">
      <dgm:prSet/>
      <dgm:spPr/>
      <dgm:t>
        <a:bodyPr/>
        <a:lstStyle/>
        <a:p>
          <a:r>
            <a:rPr lang="en-US"/>
            <a:t>This can lead to premature death, more physical/mental health issues in life and a lack of connectivity to support systems. </a:t>
          </a:r>
        </a:p>
      </dgm:t>
    </dgm:pt>
    <dgm:pt modelId="{6E898571-6481-428E-AFD1-E8E96CF95430}" type="parTrans" cxnId="{918C1314-0BD9-4FCB-94A3-B1ADAA9E8168}">
      <dgm:prSet/>
      <dgm:spPr/>
      <dgm:t>
        <a:bodyPr/>
        <a:lstStyle/>
        <a:p>
          <a:endParaRPr lang="en-US"/>
        </a:p>
      </dgm:t>
    </dgm:pt>
    <dgm:pt modelId="{E2898635-9EC5-49E2-9964-3AF89C1794D6}" type="sibTrans" cxnId="{918C1314-0BD9-4FCB-94A3-B1ADAA9E8168}">
      <dgm:prSet/>
      <dgm:spPr/>
      <dgm:t>
        <a:bodyPr/>
        <a:lstStyle/>
        <a:p>
          <a:endParaRPr lang="en-US"/>
        </a:p>
      </dgm:t>
    </dgm:pt>
    <dgm:pt modelId="{F177C7B9-0E2F-4199-93DC-9B3CB935EA2D}" type="pres">
      <dgm:prSet presAssocID="{123D0B15-DC85-4ABC-9B90-0CDF09109227}" presName="linear" presStyleCnt="0">
        <dgm:presLayoutVars>
          <dgm:animLvl val="lvl"/>
          <dgm:resizeHandles val="exact"/>
        </dgm:presLayoutVars>
      </dgm:prSet>
      <dgm:spPr/>
    </dgm:pt>
    <dgm:pt modelId="{BD73D222-FEE2-4431-9C7C-CD889554A48C}" type="pres">
      <dgm:prSet presAssocID="{FB19D3BB-A4F2-438B-9584-EF4962F376F9}" presName="parentText" presStyleLbl="node1" presStyleIdx="0" presStyleCnt="2">
        <dgm:presLayoutVars>
          <dgm:chMax val="0"/>
          <dgm:bulletEnabled val="1"/>
        </dgm:presLayoutVars>
      </dgm:prSet>
      <dgm:spPr/>
    </dgm:pt>
    <dgm:pt modelId="{991294EB-FDD1-40D7-BF06-9AC0721667C9}" type="pres">
      <dgm:prSet presAssocID="{3F018896-3D7D-47D5-ABBC-B27CD2BE8214}" presName="spacer" presStyleCnt="0"/>
      <dgm:spPr/>
    </dgm:pt>
    <dgm:pt modelId="{6CE5FF54-1EAC-4B82-8DAD-FC6B61F41A55}" type="pres">
      <dgm:prSet presAssocID="{06196296-3C98-46E8-8D85-7C1AB2F53E19}" presName="parentText" presStyleLbl="node1" presStyleIdx="1" presStyleCnt="2">
        <dgm:presLayoutVars>
          <dgm:chMax val="0"/>
          <dgm:bulletEnabled val="1"/>
        </dgm:presLayoutVars>
      </dgm:prSet>
      <dgm:spPr/>
    </dgm:pt>
  </dgm:ptLst>
  <dgm:cxnLst>
    <dgm:cxn modelId="{605CFE13-9A14-4B2A-AB8C-AC338868433D}" type="presOf" srcId="{123D0B15-DC85-4ABC-9B90-0CDF09109227}" destId="{F177C7B9-0E2F-4199-93DC-9B3CB935EA2D}" srcOrd="0" destOrd="0" presId="urn:microsoft.com/office/officeart/2005/8/layout/vList2"/>
    <dgm:cxn modelId="{918C1314-0BD9-4FCB-94A3-B1ADAA9E8168}" srcId="{123D0B15-DC85-4ABC-9B90-0CDF09109227}" destId="{06196296-3C98-46E8-8D85-7C1AB2F53E19}" srcOrd="1" destOrd="0" parTransId="{6E898571-6481-428E-AFD1-E8E96CF95430}" sibTransId="{E2898635-9EC5-49E2-9964-3AF89C1794D6}"/>
    <dgm:cxn modelId="{6727CF37-F5CE-4E3A-9309-B89BF8931A04}" srcId="{123D0B15-DC85-4ABC-9B90-0CDF09109227}" destId="{FB19D3BB-A4F2-438B-9584-EF4962F376F9}" srcOrd="0" destOrd="0" parTransId="{F20B340E-59FC-459A-9B48-BECE3F82593C}" sibTransId="{3F018896-3D7D-47D5-ABBC-B27CD2BE8214}"/>
    <dgm:cxn modelId="{63ED486E-DD60-492E-8D19-AC168C204F50}" type="presOf" srcId="{FB19D3BB-A4F2-438B-9584-EF4962F376F9}" destId="{BD73D222-FEE2-4431-9C7C-CD889554A48C}" srcOrd="0" destOrd="0" presId="urn:microsoft.com/office/officeart/2005/8/layout/vList2"/>
    <dgm:cxn modelId="{922F2373-8BFE-47CA-A1E4-D7D99F8AC9A0}" type="presOf" srcId="{06196296-3C98-46E8-8D85-7C1AB2F53E19}" destId="{6CE5FF54-1EAC-4B82-8DAD-FC6B61F41A55}" srcOrd="0" destOrd="0" presId="urn:microsoft.com/office/officeart/2005/8/layout/vList2"/>
    <dgm:cxn modelId="{47F4EDD2-DCE2-4AED-86B4-D12BB8DBEB7E}" type="presParOf" srcId="{F177C7B9-0E2F-4199-93DC-9B3CB935EA2D}" destId="{BD73D222-FEE2-4431-9C7C-CD889554A48C}" srcOrd="0" destOrd="0" presId="urn:microsoft.com/office/officeart/2005/8/layout/vList2"/>
    <dgm:cxn modelId="{68655C87-FE6A-4265-B433-573BAECFD2FB}" type="presParOf" srcId="{F177C7B9-0E2F-4199-93DC-9B3CB935EA2D}" destId="{991294EB-FDD1-40D7-BF06-9AC0721667C9}" srcOrd="1" destOrd="0" presId="urn:microsoft.com/office/officeart/2005/8/layout/vList2"/>
    <dgm:cxn modelId="{91B6B233-434A-4D05-A6CB-B94311014E61}" type="presParOf" srcId="{F177C7B9-0E2F-4199-93DC-9B3CB935EA2D}" destId="{6CE5FF54-1EAC-4B82-8DAD-FC6B61F41A55}"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2D11912-40C5-4C43-9070-0F7911EB60F7}"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378EBFBA-7766-4A5C-8FFC-42B05A0A0F8B}">
      <dgm:prSet/>
      <dgm:spPr/>
      <dgm:t>
        <a:bodyPr/>
        <a:lstStyle/>
        <a:p>
          <a:r>
            <a:rPr lang="en-US"/>
            <a:t>Poverty</a:t>
          </a:r>
        </a:p>
      </dgm:t>
    </dgm:pt>
    <dgm:pt modelId="{823B45E7-B06D-43A7-8B13-C3EE4EBF55B1}" type="parTrans" cxnId="{74769619-3CB0-431D-9E1D-BE5565859510}">
      <dgm:prSet/>
      <dgm:spPr/>
      <dgm:t>
        <a:bodyPr/>
        <a:lstStyle/>
        <a:p>
          <a:endParaRPr lang="en-US"/>
        </a:p>
      </dgm:t>
    </dgm:pt>
    <dgm:pt modelId="{EE56C63F-99A4-457F-AE04-77351BA2C0CD}" type="sibTrans" cxnId="{74769619-3CB0-431D-9E1D-BE5565859510}">
      <dgm:prSet/>
      <dgm:spPr/>
      <dgm:t>
        <a:bodyPr/>
        <a:lstStyle/>
        <a:p>
          <a:endParaRPr lang="en-US"/>
        </a:p>
      </dgm:t>
    </dgm:pt>
    <dgm:pt modelId="{CF8DCC4B-086C-44D9-8858-8A5CB0E9AD9A}">
      <dgm:prSet/>
      <dgm:spPr/>
      <dgm:t>
        <a:bodyPr/>
        <a:lstStyle/>
        <a:p>
          <a:r>
            <a:rPr lang="en-US"/>
            <a:t>Social environment</a:t>
          </a:r>
        </a:p>
      </dgm:t>
    </dgm:pt>
    <dgm:pt modelId="{AF11FD11-2ACD-46D1-89CD-2B97001C2985}" type="parTrans" cxnId="{FE070D9B-0CAB-410C-8B11-98CE373AE9D2}">
      <dgm:prSet/>
      <dgm:spPr/>
      <dgm:t>
        <a:bodyPr/>
        <a:lstStyle/>
        <a:p>
          <a:endParaRPr lang="en-US"/>
        </a:p>
      </dgm:t>
    </dgm:pt>
    <dgm:pt modelId="{91671395-01ED-4FD8-A181-BFA0A9ACCDA4}" type="sibTrans" cxnId="{FE070D9B-0CAB-410C-8B11-98CE373AE9D2}">
      <dgm:prSet/>
      <dgm:spPr/>
      <dgm:t>
        <a:bodyPr/>
        <a:lstStyle/>
        <a:p>
          <a:endParaRPr lang="en-US"/>
        </a:p>
      </dgm:t>
    </dgm:pt>
    <dgm:pt modelId="{2FD0A766-CB15-418F-BC1F-F8B746649CEA}">
      <dgm:prSet/>
      <dgm:spPr/>
      <dgm:t>
        <a:bodyPr/>
        <a:lstStyle/>
        <a:p>
          <a:r>
            <a:rPr lang="en-US"/>
            <a:t>Lifestyle choices</a:t>
          </a:r>
        </a:p>
      </dgm:t>
    </dgm:pt>
    <dgm:pt modelId="{3EAFC642-99A1-43D2-9534-3F9DFF52F1D3}" type="parTrans" cxnId="{CA6C7DBD-A714-41B2-B3A3-9BAEA8560BAD}">
      <dgm:prSet/>
      <dgm:spPr/>
      <dgm:t>
        <a:bodyPr/>
        <a:lstStyle/>
        <a:p>
          <a:endParaRPr lang="en-US"/>
        </a:p>
      </dgm:t>
    </dgm:pt>
    <dgm:pt modelId="{76728C19-6B45-407E-9F51-A0F32D62D947}" type="sibTrans" cxnId="{CA6C7DBD-A714-41B2-B3A3-9BAEA8560BAD}">
      <dgm:prSet/>
      <dgm:spPr/>
      <dgm:t>
        <a:bodyPr/>
        <a:lstStyle/>
        <a:p>
          <a:endParaRPr lang="en-US"/>
        </a:p>
      </dgm:t>
    </dgm:pt>
    <dgm:pt modelId="{67E7E609-A34E-47F0-9D0D-1C5E47522933}">
      <dgm:prSet/>
      <dgm:spPr/>
      <dgm:t>
        <a:bodyPr/>
        <a:lstStyle/>
        <a:p>
          <a:r>
            <a:rPr lang="en-US"/>
            <a:t>Discrimination</a:t>
          </a:r>
        </a:p>
      </dgm:t>
    </dgm:pt>
    <dgm:pt modelId="{EFE40B51-E729-476D-B2EC-3B8D9010E76A}" type="parTrans" cxnId="{5149B3DA-9ECE-4F97-9284-38797F22B431}">
      <dgm:prSet/>
      <dgm:spPr/>
      <dgm:t>
        <a:bodyPr/>
        <a:lstStyle/>
        <a:p>
          <a:endParaRPr lang="en-US"/>
        </a:p>
      </dgm:t>
    </dgm:pt>
    <dgm:pt modelId="{2D8FB382-9C5A-4A8D-AC4F-D76DF41FEBF4}" type="sibTrans" cxnId="{5149B3DA-9ECE-4F97-9284-38797F22B431}">
      <dgm:prSet/>
      <dgm:spPr/>
      <dgm:t>
        <a:bodyPr/>
        <a:lstStyle/>
        <a:p>
          <a:endParaRPr lang="en-US"/>
        </a:p>
      </dgm:t>
    </dgm:pt>
    <dgm:pt modelId="{75E08A08-AB06-47AB-8330-D3722A9AC78B}" type="pres">
      <dgm:prSet presAssocID="{12D11912-40C5-4C43-9070-0F7911EB60F7}" presName="linear" presStyleCnt="0">
        <dgm:presLayoutVars>
          <dgm:animLvl val="lvl"/>
          <dgm:resizeHandles val="exact"/>
        </dgm:presLayoutVars>
      </dgm:prSet>
      <dgm:spPr/>
    </dgm:pt>
    <dgm:pt modelId="{69BDCDB1-5DB9-46DA-8F1F-2F89B63ABCFC}" type="pres">
      <dgm:prSet presAssocID="{378EBFBA-7766-4A5C-8FFC-42B05A0A0F8B}" presName="parentText" presStyleLbl="node1" presStyleIdx="0" presStyleCnt="4">
        <dgm:presLayoutVars>
          <dgm:chMax val="0"/>
          <dgm:bulletEnabled val="1"/>
        </dgm:presLayoutVars>
      </dgm:prSet>
      <dgm:spPr/>
    </dgm:pt>
    <dgm:pt modelId="{02FC01E9-B01C-4E89-9EEC-A9DD900FBB4C}" type="pres">
      <dgm:prSet presAssocID="{EE56C63F-99A4-457F-AE04-77351BA2C0CD}" presName="spacer" presStyleCnt="0"/>
      <dgm:spPr/>
    </dgm:pt>
    <dgm:pt modelId="{089CACFB-3A85-445A-8535-7ACBA49AD51B}" type="pres">
      <dgm:prSet presAssocID="{CF8DCC4B-086C-44D9-8858-8A5CB0E9AD9A}" presName="parentText" presStyleLbl="node1" presStyleIdx="1" presStyleCnt="4">
        <dgm:presLayoutVars>
          <dgm:chMax val="0"/>
          <dgm:bulletEnabled val="1"/>
        </dgm:presLayoutVars>
      </dgm:prSet>
      <dgm:spPr/>
    </dgm:pt>
    <dgm:pt modelId="{460E74A2-C28D-4DD0-B6FC-34FBA21422C4}" type="pres">
      <dgm:prSet presAssocID="{91671395-01ED-4FD8-A181-BFA0A9ACCDA4}" presName="spacer" presStyleCnt="0"/>
      <dgm:spPr/>
    </dgm:pt>
    <dgm:pt modelId="{A9E7CD19-D356-49DF-B448-9237181445FF}" type="pres">
      <dgm:prSet presAssocID="{2FD0A766-CB15-418F-BC1F-F8B746649CEA}" presName="parentText" presStyleLbl="node1" presStyleIdx="2" presStyleCnt="4">
        <dgm:presLayoutVars>
          <dgm:chMax val="0"/>
          <dgm:bulletEnabled val="1"/>
        </dgm:presLayoutVars>
      </dgm:prSet>
      <dgm:spPr/>
    </dgm:pt>
    <dgm:pt modelId="{BC47F1BA-CA54-41ED-B678-110890E7426B}" type="pres">
      <dgm:prSet presAssocID="{76728C19-6B45-407E-9F51-A0F32D62D947}" presName="spacer" presStyleCnt="0"/>
      <dgm:spPr/>
    </dgm:pt>
    <dgm:pt modelId="{DEB625A5-50B8-49F9-850E-45437837025C}" type="pres">
      <dgm:prSet presAssocID="{67E7E609-A34E-47F0-9D0D-1C5E47522933}" presName="parentText" presStyleLbl="node1" presStyleIdx="3" presStyleCnt="4">
        <dgm:presLayoutVars>
          <dgm:chMax val="0"/>
          <dgm:bulletEnabled val="1"/>
        </dgm:presLayoutVars>
      </dgm:prSet>
      <dgm:spPr/>
    </dgm:pt>
  </dgm:ptLst>
  <dgm:cxnLst>
    <dgm:cxn modelId="{74769619-3CB0-431D-9E1D-BE5565859510}" srcId="{12D11912-40C5-4C43-9070-0F7911EB60F7}" destId="{378EBFBA-7766-4A5C-8FFC-42B05A0A0F8B}" srcOrd="0" destOrd="0" parTransId="{823B45E7-B06D-43A7-8B13-C3EE4EBF55B1}" sibTransId="{EE56C63F-99A4-457F-AE04-77351BA2C0CD}"/>
    <dgm:cxn modelId="{8E41833E-CF19-43AA-B322-58EB2E9F50B9}" type="presOf" srcId="{12D11912-40C5-4C43-9070-0F7911EB60F7}" destId="{75E08A08-AB06-47AB-8330-D3722A9AC78B}" srcOrd="0" destOrd="0" presId="urn:microsoft.com/office/officeart/2005/8/layout/vList2"/>
    <dgm:cxn modelId="{A3C8715C-4429-4526-8775-4411B51ED1C1}" type="presOf" srcId="{67E7E609-A34E-47F0-9D0D-1C5E47522933}" destId="{DEB625A5-50B8-49F9-850E-45437837025C}" srcOrd="0" destOrd="0" presId="urn:microsoft.com/office/officeart/2005/8/layout/vList2"/>
    <dgm:cxn modelId="{44F6247F-DEF6-4FA5-8462-499BC4EB5274}" type="presOf" srcId="{378EBFBA-7766-4A5C-8FFC-42B05A0A0F8B}" destId="{69BDCDB1-5DB9-46DA-8F1F-2F89B63ABCFC}" srcOrd="0" destOrd="0" presId="urn:microsoft.com/office/officeart/2005/8/layout/vList2"/>
    <dgm:cxn modelId="{FE070D9B-0CAB-410C-8B11-98CE373AE9D2}" srcId="{12D11912-40C5-4C43-9070-0F7911EB60F7}" destId="{CF8DCC4B-086C-44D9-8858-8A5CB0E9AD9A}" srcOrd="1" destOrd="0" parTransId="{AF11FD11-2ACD-46D1-89CD-2B97001C2985}" sibTransId="{91671395-01ED-4FD8-A181-BFA0A9ACCDA4}"/>
    <dgm:cxn modelId="{633FA59B-2819-4C36-BBAF-B6FAB43AEB1B}" type="presOf" srcId="{2FD0A766-CB15-418F-BC1F-F8B746649CEA}" destId="{A9E7CD19-D356-49DF-B448-9237181445FF}" srcOrd="0" destOrd="0" presId="urn:microsoft.com/office/officeart/2005/8/layout/vList2"/>
    <dgm:cxn modelId="{CA6C7DBD-A714-41B2-B3A3-9BAEA8560BAD}" srcId="{12D11912-40C5-4C43-9070-0F7911EB60F7}" destId="{2FD0A766-CB15-418F-BC1F-F8B746649CEA}" srcOrd="2" destOrd="0" parTransId="{3EAFC642-99A1-43D2-9534-3F9DFF52F1D3}" sibTransId="{76728C19-6B45-407E-9F51-A0F32D62D947}"/>
    <dgm:cxn modelId="{5149B3DA-9ECE-4F97-9284-38797F22B431}" srcId="{12D11912-40C5-4C43-9070-0F7911EB60F7}" destId="{67E7E609-A34E-47F0-9D0D-1C5E47522933}" srcOrd="3" destOrd="0" parTransId="{EFE40B51-E729-476D-B2EC-3B8D9010E76A}" sibTransId="{2D8FB382-9C5A-4A8D-AC4F-D76DF41FEBF4}"/>
    <dgm:cxn modelId="{EA1CA0FB-9DDF-4563-B5CA-1195F303079B}" type="presOf" srcId="{CF8DCC4B-086C-44D9-8858-8A5CB0E9AD9A}" destId="{089CACFB-3A85-445A-8535-7ACBA49AD51B}" srcOrd="0" destOrd="0" presId="urn:microsoft.com/office/officeart/2005/8/layout/vList2"/>
    <dgm:cxn modelId="{3CC1987A-12A3-42FD-8E68-787E1B757F71}" type="presParOf" srcId="{75E08A08-AB06-47AB-8330-D3722A9AC78B}" destId="{69BDCDB1-5DB9-46DA-8F1F-2F89B63ABCFC}" srcOrd="0" destOrd="0" presId="urn:microsoft.com/office/officeart/2005/8/layout/vList2"/>
    <dgm:cxn modelId="{22164BD1-D400-42D6-A8EF-44293DE9466E}" type="presParOf" srcId="{75E08A08-AB06-47AB-8330-D3722A9AC78B}" destId="{02FC01E9-B01C-4E89-9EEC-A9DD900FBB4C}" srcOrd="1" destOrd="0" presId="urn:microsoft.com/office/officeart/2005/8/layout/vList2"/>
    <dgm:cxn modelId="{8EB4A688-C334-49CC-B32A-60BCA9F07961}" type="presParOf" srcId="{75E08A08-AB06-47AB-8330-D3722A9AC78B}" destId="{089CACFB-3A85-445A-8535-7ACBA49AD51B}" srcOrd="2" destOrd="0" presId="urn:microsoft.com/office/officeart/2005/8/layout/vList2"/>
    <dgm:cxn modelId="{C3630635-54A5-4A75-934E-E685CABBBE7D}" type="presParOf" srcId="{75E08A08-AB06-47AB-8330-D3722A9AC78B}" destId="{460E74A2-C28D-4DD0-B6FC-34FBA21422C4}" srcOrd="3" destOrd="0" presId="urn:microsoft.com/office/officeart/2005/8/layout/vList2"/>
    <dgm:cxn modelId="{3756EFC8-598B-4A3B-9936-02A7B51E8195}" type="presParOf" srcId="{75E08A08-AB06-47AB-8330-D3722A9AC78B}" destId="{A9E7CD19-D356-49DF-B448-9237181445FF}" srcOrd="4" destOrd="0" presId="urn:microsoft.com/office/officeart/2005/8/layout/vList2"/>
    <dgm:cxn modelId="{3EBB8F0F-289A-4180-AA6E-F835EF3C4264}" type="presParOf" srcId="{75E08A08-AB06-47AB-8330-D3722A9AC78B}" destId="{BC47F1BA-CA54-41ED-B678-110890E7426B}" srcOrd="5" destOrd="0" presId="urn:microsoft.com/office/officeart/2005/8/layout/vList2"/>
    <dgm:cxn modelId="{6DD2B451-4CD5-4AE2-B7DC-FD47A3F70DDF}" type="presParOf" srcId="{75E08A08-AB06-47AB-8330-D3722A9AC78B}" destId="{DEB625A5-50B8-49F9-850E-45437837025C}"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F620FB6-AB32-4065-AF9F-CB46DFDB757A}"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5DBF4C2E-158B-4C0F-A276-6CCC5BDD8615}">
      <dgm:prSet/>
      <dgm:spPr/>
      <dgm:t>
        <a:bodyPr/>
        <a:lstStyle/>
        <a:p>
          <a:r>
            <a:rPr lang="en-US"/>
            <a:t>Consider child poverty.</a:t>
          </a:r>
        </a:p>
      </dgm:t>
    </dgm:pt>
    <dgm:pt modelId="{C6F51BAF-1549-4DD2-9570-914F44D4C1AD}" type="parTrans" cxnId="{EC60219D-A8EB-4104-AA84-971D2F60CD78}">
      <dgm:prSet/>
      <dgm:spPr/>
      <dgm:t>
        <a:bodyPr/>
        <a:lstStyle/>
        <a:p>
          <a:endParaRPr lang="en-US"/>
        </a:p>
      </dgm:t>
    </dgm:pt>
    <dgm:pt modelId="{607575DC-9CEC-45A6-886A-D2B31F6D8BE7}" type="sibTrans" cxnId="{EC60219D-A8EB-4104-AA84-971D2F60CD78}">
      <dgm:prSet/>
      <dgm:spPr/>
      <dgm:t>
        <a:bodyPr/>
        <a:lstStyle/>
        <a:p>
          <a:endParaRPr lang="en-US"/>
        </a:p>
      </dgm:t>
    </dgm:pt>
    <dgm:pt modelId="{C266B518-C3FE-4281-8171-741B7D1B11AD}">
      <dgm:prSet/>
      <dgm:spPr/>
      <dgm:t>
        <a:bodyPr/>
        <a:lstStyle/>
        <a:p>
          <a:r>
            <a:rPr lang="en-US"/>
            <a:t>30% of children are living in poverty. </a:t>
          </a:r>
        </a:p>
      </dgm:t>
    </dgm:pt>
    <dgm:pt modelId="{2D2D4863-2F6C-4A18-89FD-DD9DD69AEA81}" type="parTrans" cxnId="{E83BE0A7-9071-4C3A-BE71-F785A72D2789}">
      <dgm:prSet/>
      <dgm:spPr/>
      <dgm:t>
        <a:bodyPr/>
        <a:lstStyle/>
        <a:p>
          <a:endParaRPr lang="en-US"/>
        </a:p>
      </dgm:t>
    </dgm:pt>
    <dgm:pt modelId="{1392B587-D693-4967-BD2E-AD18D5017F2D}" type="sibTrans" cxnId="{E83BE0A7-9071-4C3A-BE71-F785A72D2789}">
      <dgm:prSet/>
      <dgm:spPr/>
      <dgm:t>
        <a:bodyPr/>
        <a:lstStyle/>
        <a:p>
          <a:endParaRPr lang="en-US"/>
        </a:p>
      </dgm:t>
    </dgm:pt>
    <dgm:pt modelId="{1971DFC9-A572-4739-BA47-EF163BF6E9B4}">
      <dgm:prSet/>
      <dgm:spPr/>
      <dgm:t>
        <a:bodyPr/>
        <a:lstStyle/>
        <a:p>
          <a:r>
            <a:rPr lang="en-US"/>
            <a:t>This is even higher in BAME groups. </a:t>
          </a:r>
        </a:p>
      </dgm:t>
    </dgm:pt>
    <dgm:pt modelId="{531A0A86-31AD-486C-9F27-2ADC2B71962F}" type="parTrans" cxnId="{3CBE9F19-A070-4619-B931-9AF27FDE5C27}">
      <dgm:prSet/>
      <dgm:spPr/>
      <dgm:t>
        <a:bodyPr/>
        <a:lstStyle/>
        <a:p>
          <a:endParaRPr lang="en-US"/>
        </a:p>
      </dgm:t>
    </dgm:pt>
    <dgm:pt modelId="{3986F3E4-7224-4E90-B7AB-96DDDD55E72F}" type="sibTrans" cxnId="{3CBE9F19-A070-4619-B931-9AF27FDE5C27}">
      <dgm:prSet/>
      <dgm:spPr/>
      <dgm:t>
        <a:bodyPr/>
        <a:lstStyle/>
        <a:p>
          <a:endParaRPr lang="en-US"/>
        </a:p>
      </dgm:t>
    </dgm:pt>
    <dgm:pt modelId="{547DC6A6-791E-4856-858B-BA1C619E812D}">
      <dgm:prSet/>
      <dgm:spPr/>
      <dgm:t>
        <a:bodyPr/>
        <a:lstStyle/>
        <a:p>
          <a:r>
            <a:rPr lang="en-US"/>
            <a:t>How does poverty lead to health inequalities?</a:t>
          </a:r>
        </a:p>
      </dgm:t>
    </dgm:pt>
    <dgm:pt modelId="{9FAB0453-3F81-4296-83DD-FEE5B597801F}" type="parTrans" cxnId="{3A1AA63D-7DA2-4BC5-B619-A50769C32578}">
      <dgm:prSet/>
      <dgm:spPr/>
      <dgm:t>
        <a:bodyPr/>
        <a:lstStyle/>
        <a:p>
          <a:endParaRPr lang="en-US"/>
        </a:p>
      </dgm:t>
    </dgm:pt>
    <dgm:pt modelId="{CCDCB506-9004-4A5D-873D-36DFE6983A3E}" type="sibTrans" cxnId="{3A1AA63D-7DA2-4BC5-B619-A50769C32578}">
      <dgm:prSet/>
      <dgm:spPr/>
      <dgm:t>
        <a:bodyPr/>
        <a:lstStyle/>
        <a:p>
          <a:endParaRPr lang="en-US"/>
        </a:p>
      </dgm:t>
    </dgm:pt>
    <dgm:pt modelId="{638BBB15-B5BF-4EEF-9E3C-6CEA35A2D446}">
      <dgm:prSet/>
      <dgm:spPr/>
      <dgm:t>
        <a:bodyPr/>
        <a:lstStyle/>
        <a:p>
          <a:r>
            <a:rPr lang="en-US"/>
            <a:t>How does it affect people?</a:t>
          </a:r>
        </a:p>
      </dgm:t>
    </dgm:pt>
    <dgm:pt modelId="{7EBDB9BD-C84C-4532-9805-76822E606572}" type="parTrans" cxnId="{CB89DCAC-CF20-45EC-80D6-23D2DE3AF927}">
      <dgm:prSet/>
      <dgm:spPr/>
      <dgm:t>
        <a:bodyPr/>
        <a:lstStyle/>
        <a:p>
          <a:endParaRPr lang="en-US"/>
        </a:p>
      </dgm:t>
    </dgm:pt>
    <dgm:pt modelId="{CFDA10BD-91E2-4C19-8B45-BF501CF00E32}" type="sibTrans" cxnId="{CB89DCAC-CF20-45EC-80D6-23D2DE3AF927}">
      <dgm:prSet/>
      <dgm:spPr/>
      <dgm:t>
        <a:bodyPr/>
        <a:lstStyle/>
        <a:p>
          <a:endParaRPr lang="en-US"/>
        </a:p>
      </dgm:t>
    </dgm:pt>
    <dgm:pt modelId="{A2BFB303-56B9-4BF0-837B-779FC23A8066}" type="pres">
      <dgm:prSet presAssocID="{1F620FB6-AB32-4065-AF9F-CB46DFDB757A}" presName="linear" presStyleCnt="0">
        <dgm:presLayoutVars>
          <dgm:animLvl val="lvl"/>
          <dgm:resizeHandles val="exact"/>
        </dgm:presLayoutVars>
      </dgm:prSet>
      <dgm:spPr/>
    </dgm:pt>
    <dgm:pt modelId="{37164E7D-0AF1-4F42-9453-2303D31DC11A}" type="pres">
      <dgm:prSet presAssocID="{5DBF4C2E-158B-4C0F-A276-6CCC5BDD8615}" presName="parentText" presStyleLbl="node1" presStyleIdx="0" presStyleCnt="5">
        <dgm:presLayoutVars>
          <dgm:chMax val="0"/>
          <dgm:bulletEnabled val="1"/>
        </dgm:presLayoutVars>
      </dgm:prSet>
      <dgm:spPr/>
    </dgm:pt>
    <dgm:pt modelId="{52C95FC7-FA85-49AE-AE92-8CDA1FEFBADD}" type="pres">
      <dgm:prSet presAssocID="{607575DC-9CEC-45A6-886A-D2B31F6D8BE7}" presName="spacer" presStyleCnt="0"/>
      <dgm:spPr/>
    </dgm:pt>
    <dgm:pt modelId="{83820AE0-3455-441B-9F45-41BD4B075138}" type="pres">
      <dgm:prSet presAssocID="{C266B518-C3FE-4281-8171-741B7D1B11AD}" presName="parentText" presStyleLbl="node1" presStyleIdx="1" presStyleCnt="5">
        <dgm:presLayoutVars>
          <dgm:chMax val="0"/>
          <dgm:bulletEnabled val="1"/>
        </dgm:presLayoutVars>
      </dgm:prSet>
      <dgm:spPr/>
    </dgm:pt>
    <dgm:pt modelId="{837E3C52-755E-4E88-9316-21FA14382B74}" type="pres">
      <dgm:prSet presAssocID="{1392B587-D693-4967-BD2E-AD18D5017F2D}" presName="spacer" presStyleCnt="0"/>
      <dgm:spPr/>
    </dgm:pt>
    <dgm:pt modelId="{FC1A5B59-10EF-4C14-A7E4-51A4BEBF73A0}" type="pres">
      <dgm:prSet presAssocID="{1971DFC9-A572-4739-BA47-EF163BF6E9B4}" presName="parentText" presStyleLbl="node1" presStyleIdx="2" presStyleCnt="5">
        <dgm:presLayoutVars>
          <dgm:chMax val="0"/>
          <dgm:bulletEnabled val="1"/>
        </dgm:presLayoutVars>
      </dgm:prSet>
      <dgm:spPr/>
    </dgm:pt>
    <dgm:pt modelId="{5AE1E1AE-7E23-4182-B178-863591D32D8D}" type="pres">
      <dgm:prSet presAssocID="{3986F3E4-7224-4E90-B7AB-96DDDD55E72F}" presName="spacer" presStyleCnt="0"/>
      <dgm:spPr/>
    </dgm:pt>
    <dgm:pt modelId="{088D98F1-EB99-4AF0-AC3B-D91C28841464}" type="pres">
      <dgm:prSet presAssocID="{547DC6A6-791E-4856-858B-BA1C619E812D}" presName="parentText" presStyleLbl="node1" presStyleIdx="3" presStyleCnt="5">
        <dgm:presLayoutVars>
          <dgm:chMax val="0"/>
          <dgm:bulletEnabled val="1"/>
        </dgm:presLayoutVars>
      </dgm:prSet>
      <dgm:spPr/>
    </dgm:pt>
    <dgm:pt modelId="{B2E20BE8-DAAF-43BB-B5F5-ACD95DCFC6D2}" type="pres">
      <dgm:prSet presAssocID="{CCDCB506-9004-4A5D-873D-36DFE6983A3E}" presName="spacer" presStyleCnt="0"/>
      <dgm:spPr/>
    </dgm:pt>
    <dgm:pt modelId="{680B9675-F2FC-41EE-B0CC-EAAE223A3454}" type="pres">
      <dgm:prSet presAssocID="{638BBB15-B5BF-4EEF-9E3C-6CEA35A2D446}" presName="parentText" presStyleLbl="node1" presStyleIdx="4" presStyleCnt="5">
        <dgm:presLayoutVars>
          <dgm:chMax val="0"/>
          <dgm:bulletEnabled val="1"/>
        </dgm:presLayoutVars>
      </dgm:prSet>
      <dgm:spPr/>
    </dgm:pt>
  </dgm:ptLst>
  <dgm:cxnLst>
    <dgm:cxn modelId="{3CBE9F19-A070-4619-B931-9AF27FDE5C27}" srcId="{1F620FB6-AB32-4065-AF9F-CB46DFDB757A}" destId="{1971DFC9-A572-4739-BA47-EF163BF6E9B4}" srcOrd="2" destOrd="0" parTransId="{531A0A86-31AD-486C-9F27-2ADC2B71962F}" sibTransId="{3986F3E4-7224-4E90-B7AB-96DDDD55E72F}"/>
    <dgm:cxn modelId="{3A1AA63D-7DA2-4BC5-B619-A50769C32578}" srcId="{1F620FB6-AB32-4065-AF9F-CB46DFDB757A}" destId="{547DC6A6-791E-4856-858B-BA1C619E812D}" srcOrd="3" destOrd="0" parTransId="{9FAB0453-3F81-4296-83DD-FEE5B597801F}" sibTransId="{CCDCB506-9004-4A5D-873D-36DFE6983A3E}"/>
    <dgm:cxn modelId="{E47FF061-7226-447A-B25C-47C7105216AB}" type="presOf" srcId="{C266B518-C3FE-4281-8171-741B7D1B11AD}" destId="{83820AE0-3455-441B-9F45-41BD4B075138}" srcOrd="0" destOrd="0" presId="urn:microsoft.com/office/officeart/2005/8/layout/vList2"/>
    <dgm:cxn modelId="{D6CDF651-2CAD-43CA-8220-B69E419D8F35}" type="presOf" srcId="{547DC6A6-791E-4856-858B-BA1C619E812D}" destId="{088D98F1-EB99-4AF0-AC3B-D91C28841464}" srcOrd="0" destOrd="0" presId="urn:microsoft.com/office/officeart/2005/8/layout/vList2"/>
    <dgm:cxn modelId="{C77E318F-BAB9-41CE-873B-F349D72F6C55}" type="presOf" srcId="{1971DFC9-A572-4739-BA47-EF163BF6E9B4}" destId="{FC1A5B59-10EF-4C14-A7E4-51A4BEBF73A0}" srcOrd="0" destOrd="0" presId="urn:microsoft.com/office/officeart/2005/8/layout/vList2"/>
    <dgm:cxn modelId="{F9DD1A92-D65A-4410-98D1-5A6BAC0E8A6B}" type="presOf" srcId="{1F620FB6-AB32-4065-AF9F-CB46DFDB757A}" destId="{A2BFB303-56B9-4BF0-837B-779FC23A8066}" srcOrd="0" destOrd="0" presId="urn:microsoft.com/office/officeart/2005/8/layout/vList2"/>
    <dgm:cxn modelId="{EC60219D-A8EB-4104-AA84-971D2F60CD78}" srcId="{1F620FB6-AB32-4065-AF9F-CB46DFDB757A}" destId="{5DBF4C2E-158B-4C0F-A276-6CCC5BDD8615}" srcOrd="0" destOrd="0" parTransId="{C6F51BAF-1549-4DD2-9570-914F44D4C1AD}" sibTransId="{607575DC-9CEC-45A6-886A-D2B31F6D8BE7}"/>
    <dgm:cxn modelId="{6E078AA5-F455-4744-BFA1-8AA1F5B38698}" type="presOf" srcId="{5DBF4C2E-158B-4C0F-A276-6CCC5BDD8615}" destId="{37164E7D-0AF1-4F42-9453-2303D31DC11A}" srcOrd="0" destOrd="0" presId="urn:microsoft.com/office/officeart/2005/8/layout/vList2"/>
    <dgm:cxn modelId="{E83BE0A7-9071-4C3A-BE71-F785A72D2789}" srcId="{1F620FB6-AB32-4065-AF9F-CB46DFDB757A}" destId="{C266B518-C3FE-4281-8171-741B7D1B11AD}" srcOrd="1" destOrd="0" parTransId="{2D2D4863-2F6C-4A18-89FD-DD9DD69AEA81}" sibTransId="{1392B587-D693-4967-BD2E-AD18D5017F2D}"/>
    <dgm:cxn modelId="{CB89DCAC-CF20-45EC-80D6-23D2DE3AF927}" srcId="{1F620FB6-AB32-4065-AF9F-CB46DFDB757A}" destId="{638BBB15-B5BF-4EEF-9E3C-6CEA35A2D446}" srcOrd="4" destOrd="0" parTransId="{7EBDB9BD-C84C-4532-9805-76822E606572}" sibTransId="{CFDA10BD-91E2-4C19-8B45-BF501CF00E32}"/>
    <dgm:cxn modelId="{05A42EFB-A5E1-4658-B355-716FF96BC23B}" type="presOf" srcId="{638BBB15-B5BF-4EEF-9E3C-6CEA35A2D446}" destId="{680B9675-F2FC-41EE-B0CC-EAAE223A3454}" srcOrd="0" destOrd="0" presId="urn:microsoft.com/office/officeart/2005/8/layout/vList2"/>
    <dgm:cxn modelId="{40F9C2D6-ED09-4CD0-AB55-870469A234A8}" type="presParOf" srcId="{A2BFB303-56B9-4BF0-837B-779FC23A8066}" destId="{37164E7D-0AF1-4F42-9453-2303D31DC11A}" srcOrd="0" destOrd="0" presId="urn:microsoft.com/office/officeart/2005/8/layout/vList2"/>
    <dgm:cxn modelId="{8FBCE952-2E52-40DA-83DC-20D5D24E5D55}" type="presParOf" srcId="{A2BFB303-56B9-4BF0-837B-779FC23A8066}" destId="{52C95FC7-FA85-49AE-AE92-8CDA1FEFBADD}" srcOrd="1" destOrd="0" presId="urn:microsoft.com/office/officeart/2005/8/layout/vList2"/>
    <dgm:cxn modelId="{A7172175-1D50-4C0F-A129-FD4016A43C19}" type="presParOf" srcId="{A2BFB303-56B9-4BF0-837B-779FC23A8066}" destId="{83820AE0-3455-441B-9F45-41BD4B075138}" srcOrd="2" destOrd="0" presId="urn:microsoft.com/office/officeart/2005/8/layout/vList2"/>
    <dgm:cxn modelId="{28DFA853-4346-46EB-8C0E-A6E58A89061C}" type="presParOf" srcId="{A2BFB303-56B9-4BF0-837B-779FC23A8066}" destId="{837E3C52-755E-4E88-9316-21FA14382B74}" srcOrd="3" destOrd="0" presId="urn:microsoft.com/office/officeart/2005/8/layout/vList2"/>
    <dgm:cxn modelId="{0CF1FAF2-F326-45B5-98D5-5E8BE433E19A}" type="presParOf" srcId="{A2BFB303-56B9-4BF0-837B-779FC23A8066}" destId="{FC1A5B59-10EF-4C14-A7E4-51A4BEBF73A0}" srcOrd="4" destOrd="0" presId="urn:microsoft.com/office/officeart/2005/8/layout/vList2"/>
    <dgm:cxn modelId="{924D511F-FDDF-463B-9CD7-991989DAF38D}" type="presParOf" srcId="{A2BFB303-56B9-4BF0-837B-779FC23A8066}" destId="{5AE1E1AE-7E23-4182-B178-863591D32D8D}" srcOrd="5" destOrd="0" presId="urn:microsoft.com/office/officeart/2005/8/layout/vList2"/>
    <dgm:cxn modelId="{DBD76069-7F6D-4C63-9DF6-124A5A6D676A}" type="presParOf" srcId="{A2BFB303-56B9-4BF0-837B-779FC23A8066}" destId="{088D98F1-EB99-4AF0-AC3B-D91C28841464}" srcOrd="6" destOrd="0" presId="urn:microsoft.com/office/officeart/2005/8/layout/vList2"/>
    <dgm:cxn modelId="{BDC338CD-5456-46E5-AE6F-FDF51B4890E7}" type="presParOf" srcId="{A2BFB303-56B9-4BF0-837B-779FC23A8066}" destId="{B2E20BE8-DAAF-43BB-B5F5-ACD95DCFC6D2}" srcOrd="7" destOrd="0" presId="urn:microsoft.com/office/officeart/2005/8/layout/vList2"/>
    <dgm:cxn modelId="{7E95BB80-B8A9-44A1-90A9-1156EF1C7801}" type="presParOf" srcId="{A2BFB303-56B9-4BF0-837B-779FC23A8066}" destId="{680B9675-F2FC-41EE-B0CC-EAAE223A3454}"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A4618274-249E-444D-A4BF-0D21D7AD45ED}"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EDECB71C-49C0-44C3-9719-1ECCB249CC80}">
      <dgm:prSet/>
      <dgm:spPr/>
      <dgm:t>
        <a:bodyPr/>
        <a:lstStyle/>
        <a:p>
          <a:r>
            <a:rPr lang="en-US"/>
            <a:t>Less able to afford healthy meals.</a:t>
          </a:r>
        </a:p>
      </dgm:t>
    </dgm:pt>
    <dgm:pt modelId="{43E2725E-D3B8-4DB3-980A-EB68E3EA0F5E}" type="parTrans" cxnId="{C98EF45D-B018-4450-A0D8-6B56D247E212}">
      <dgm:prSet/>
      <dgm:spPr/>
      <dgm:t>
        <a:bodyPr/>
        <a:lstStyle/>
        <a:p>
          <a:endParaRPr lang="en-US"/>
        </a:p>
      </dgm:t>
    </dgm:pt>
    <dgm:pt modelId="{2A90A5BD-B754-4FE6-9FF9-8CDA20449269}" type="sibTrans" cxnId="{C98EF45D-B018-4450-A0D8-6B56D247E212}">
      <dgm:prSet/>
      <dgm:spPr/>
      <dgm:t>
        <a:bodyPr/>
        <a:lstStyle/>
        <a:p>
          <a:endParaRPr lang="en-US"/>
        </a:p>
      </dgm:t>
    </dgm:pt>
    <dgm:pt modelId="{D681B25C-512F-4CEC-B23E-409FA3DC8F39}">
      <dgm:prSet/>
      <dgm:spPr/>
      <dgm:t>
        <a:bodyPr/>
        <a:lstStyle/>
        <a:p>
          <a:r>
            <a:rPr lang="en-US"/>
            <a:t>Energy insecurity, heating or eating?</a:t>
          </a:r>
        </a:p>
      </dgm:t>
    </dgm:pt>
    <dgm:pt modelId="{0357E343-0BD0-4085-878A-3056500025F0}" type="parTrans" cxnId="{4DDB0009-0CF9-4C60-B650-53B24F9D656D}">
      <dgm:prSet/>
      <dgm:spPr/>
      <dgm:t>
        <a:bodyPr/>
        <a:lstStyle/>
        <a:p>
          <a:endParaRPr lang="en-US"/>
        </a:p>
      </dgm:t>
    </dgm:pt>
    <dgm:pt modelId="{C38B1316-05A3-4241-A08F-E7A65B245DDE}" type="sibTrans" cxnId="{4DDB0009-0CF9-4C60-B650-53B24F9D656D}">
      <dgm:prSet/>
      <dgm:spPr/>
      <dgm:t>
        <a:bodyPr/>
        <a:lstStyle/>
        <a:p>
          <a:endParaRPr lang="en-US"/>
        </a:p>
      </dgm:t>
    </dgm:pt>
    <dgm:pt modelId="{F6D473E9-066B-4A61-B6DE-72C6E11FC835}">
      <dgm:prSet/>
      <dgm:spPr/>
      <dgm:t>
        <a:bodyPr/>
        <a:lstStyle/>
        <a:p>
          <a:r>
            <a:rPr lang="en-US"/>
            <a:t>ACE's are 3x more likely to occur in the context of poverty. </a:t>
          </a:r>
        </a:p>
      </dgm:t>
    </dgm:pt>
    <dgm:pt modelId="{29230FEA-6C1C-4273-BB87-F11F226EB69C}" type="parTrans" cxnId="{9744A50C-B319-45A8-8CFC-E66D70FB57B4}">
      <dgm:prSet/>
      <dgm:spPr/>
      <dgm:t>
        <a:bodyPr/>
        <a:lstStyle/>
        <a:p>
          <a:endParaRPr lang="en-US"/>
        </a:p>
      </dgm:t>
    </dgm:pt>
    <dgm:pt modelId="{2943CA10-CE84-425A-ACEA-B6F2CAF87CE2}" type="sibTrans" cxnId="{9744A50C-B319-45A8-8CFC-E66D70FB57B4}">
      <dgm:prSet/>
      <dgm:spPr/>
      <dgm:t>
        <a:bodyPr/>
        <a:lstStyle/>
        <a:p>
          <a:endParaRPr lang="en-US"/>
        </a:p>
      </dgm:t>
    </dgm:pt>
    <dgm:pt modelId="{22BF4E00-FB68-4A1A-8CBE-1ECE139CBCC9}">
      <dgm:prSet/>
      <dgm:spPr/>
      <dgm:t>
        <a:bodyPr/>
        <a:lstStyle/>
        <a:p>
          <a:r>
            <a:rPr lang="en-US"/>
            <a:t>Period poverty, missed school days or improvised products.</a:t>
          </a:r>
        </a:p>
      </dgm:t>
    </dgm:pt>
    <dgm:pt modelId="{DAB1A99D-46A3-4CD3-8565-271F61A9EDED}" type="parTrans" cxnId="{B9121EB5-A795-47F3-B57D-F9811D8CA001}">
      <dgm:prSet/>
      <dgm:spPr/>
      <dgm:t>
        <a:bodyPr/>
        <a:lstStyle/>
        <a:p>
          <a:endParaRPr lang="en-US"/>
        </a:p>
      </dgm:t>
    </dgm:pt>
    <dgm:pt modelId="{FC95A697-76D6-46BA-AAE5-3FF40F8540EF}" type="sibTrans" cxnId="{B9121EB5-A795-47F3-B57D-F9811D8CA001}">
      <dgm:prSet/>
      <dgm:spPr/>
      <dgm:t>
        <a:bodyPr/>
        <a:lstStyle/>
        <a:p>
          <a:endParaRPr lang="en-US"/>
        </a:p>
      </dgm:t>
    </dgm:pt>
    <dgm:pt modelId="{822E507E-CB10-4253-A63E-6C921B6143C1}">
      <dgm:prSet/>
      <dgm:spPr/>
      <dgm:t>
        <a:bodyPr/>
        <a:lstStyle/>
        <a:p>
          <a:r>
            <a:rPr lang="en-US"/>
            <a:t>Digital exclusion.</a:t>
          </a:r>
        </a:p>
      </dgm:t>
    </dgm:pt>
    <dgm:pt modelId="{C0D4F8D6-05D8-4CAD-8E81-ECE708F04D75}" type="parTrans" cxnId="{0662E7A5-6AB9-435E-B6B9-25788C300DBA}">
      <dgm:prSet/>
      <dgm:spPr/>
      <dgm:t>
        <a:bodyPr/>
        <a:lstStyle/>
        <a:p>
          <a:endParaRPr lang="en-US"/>
        </a:p>
      </dgm:t>
    </dgm:pt>
    <dgm:pt modelId="{F503EE83-15EE-46C7-8D65-3A576D2F7541}" type="sibTrans" cxnId="{0662E7A5-6AB9-435E-B6B9-25788C300DBA}">
      <dgm:prSet/>
      <dgm:spPr/>
      <dgm:t>
        <a:bodyPr/>
        <a:lstStyle/>
        <a:p>
          <a:endParaRPr lang="en-US"/>
        </a:p>
      </dgm:t>
    </dgm:pt>
    <dgm:pt modelId="{8AC8F71B-D910-45F6-83B1-F1D835639AF7}" type="pres">
      <dgm:prSet presAssocID="{A4618274-249E-444D-A4BF-0D21D7AD45ED}" presName="vert0" presStyleCnt="0">
        <dgm:presLayoutVars>
          <dgm:dir/>
          <dgm:animOne val="branch"/>
          <dgm:animLvl val="lvl"/>
        </dgm:presLayoutVars>
      </dgm:prSet>
      <dgm:spPr/>
    </dgm:pt>
    <dgm:pt modelId="{B28675A1-F3B5-4425-9757-D63D2D0E14DB}" type="pres">
      <dgm:prSet presAssocID="{EDECB71C-49C0-44C3-9719-1ECCB249CC80}" presName="thickLine" presStyleLbl="alignNode1" presStyleIdx="0" presStyleCnt="5"/>
      <dgm:spPr/>
    </dgm:pt>
    <dgm:pt modelId="{00A4CAF2-FF5F-4936-BF48-5287C4AEE5AE}" type="pres">
      <dgm:prSet presAssocID="{EDECB71C-49C0-44C3-9719-1ECCB249CC80}" presName="horz1" presStyleCnt="0"/>
      <dgm:spPr/>
    </dgm:pt>
    <dgm:pt modelId="{365B4EE0-4E02-426B-B487-96BE2CBDBE59}" type="pres">
      <dgm:prSet presAssocID="{EDECB71C-49C0-44C3-9719-1ECCB249CC80}" presName="tx1" presStyleLbl="revTx" presStyleIdx="0" presStyleCnt="5"/>
      <dgm:spPr/>
    </dgm:pt>
    <dgm:pt modelId="{1DB25D43-0166-4776-99AD-2A831BD6D94E}" type="pres">
      <dgm:prSet presAssocID="{EDECB71C-49C0-44C3-9719-1ECCB249CC80}" presName="vert1" presStyleCnt="0"/>
      <dgm:spPr/>
    </dgm:pt>
    <dgm:pt modelId="{F8618DDB-FEA8-448C-A090-60297EE0E78A}" type="pres">
      <dgm:prSet presAssocID="{D681B25C-512F-4CEC-B23E-409FA3DC8F39}" presName="thickLine" presStyleLbl="alignNode1" presStyleIdx="1" presStyleCnt="5"/>
      <dgm:spPr/>
    </dgm:pt>
    <dgm:pt modelId="{E5AFE11B-41BD-4782-B9FB-F15A0E5BDB26}" type="pres">
      <dgm:prSet presAssocID="{D681B25C-512F-4CEC-B23E-409FA3DC8F39}" presName="horz1" presStyleCnt="0"/>
      <dgm:spPr/>
    </dgm:pt>
    <dgm:pt modelId="{1DD6D642-6825-47CE-A231-6AB09107D45B}" type="pres">
      <dgm:prSet presAssocID="{D681B25C-512F-4CEC-B23E-409FA3DC8F39}" presName="tx1" presStyleLbl="revTx" presStyleIdx="1" presStyleCnt="5"/>
      <dgm:spPr/>
    </dgm:pt>
    <dgm:pt modelId="{998B970C-64B4-4128-964E-380A6E65D488}" type="pres">
      <dgm:prSet presAssocID="{D681B25C-512F-4CEC-B23E-409FA3DC8F39}" presName="vert1" presStyleCnt="0"/>
      <dgm:spPr/>
    </dgm:pt>
    <dgm:pt modelId="{247DDBD9-8375-45B4-A97C-AA94871C80C0}" type="pres">
      <dgm:prSet presAssocID="{F6D473E9-066B-4A61-B6DE-72C6E11FC835}" presName="thickLine" presStyleLbl="alignNode1" presStyleIdx="2" presStyleCnt="5"/>
      <dgm:spPr/>
    </dgm:pt>
    <dgm:pt modelId="{848152B9-7777-4AA7-948E-DE548300FF8D}" type="pres">
      <dgm:prSet presAssocID="{F6D473E9-066B-4A61-B6DE-72C6E11FC835}" presName="horz1" presStyleCnt="0"/>
      <dgm:spPr/>
    </dgm:pt>
    <dgm:pt modelId="{59252877-EAD8-4494-BFFB-858E9EA69555}" type="pres">
      <dgm:prSet presAssocID="{F6D473E9-066B-4A61-B6DE-72C6E11FC835}" presName="tx1" presStyleLbl="revTx" presStyleIdx="2" presStyleCnt="5"/>
      <dgm:spPr/>
    </dgm:pt>
    <dgm:pt modelId="{4427632E-2CA5-4964-A917-12087E4A714D}" type="pres">
      <dgm:prSet presAssocID="{F6D473E9-066B-4A61-B6DE-72C6E11FC835}" presName="vert1" presStyleCnt="0"/>
      <dgm:spPr/>
    </dgm:pt>
    <dgm:pt modelId="{BFECD92F-3781-4BDE-A614-CA176797E242}" type="pres">
      <dgm:prSet presAssocID="{22BF4E00-FB68-4A1A-8CBE-1ECE139CBCC9}" presName="thickLine" presStyleLbl="alignNode1" presStyleIdx="3" presStyleCnt="5"/>
      <dgm:spPr/>
    </dgm:pt>
    <dgm:pt modelId="{F836F4F8-A21E-46EC-A101-8DB39B8F551B}" type="pres">
      <dgm:prSet presAssocID="{22BF4E00-FB68-4A1A-8CBE-1ECE139CBCC9}" presName="horz1" presStyleCnt="0"/>
      <dgm:spPr/>
    </dgm:pt>
    <dgm:pt modelId="{D80A4810-9A79-480D-B423-AC4B104BAA67}" type="pres">
      <dgm:prSet presAssocID="{22BF4E00-FB68-4A1A-8CBE-1ECE139CBCC9}" presName="tx1" presStyleLbl="revTx" presStyleIdx="3" presStyleCnt="5"/>
      <dgm:spPr/>
    </dgm:pt>
    <dgm:pt modelId="{ED4849FD-1BDF-4C5D-9984-391A2576B64A}" type="pres">
      <dgm:prSet presAssocID="{22BF4E00-FB68-4A1A-8CBE-1ECE139CBCC9}" presName="vert1" presStyleCnt="0"/>
      <dgm:spPr/>
    </dgm:pt>
    <dgm:pt modelId="{09C03454-EB28-4DF8-A868-8E18E743B744}" type="pres">
      <dgm:prSet presAssocID="{822E507E-CB10-4253-A63E-6C921B6143C1}" presName="thickLine" presStyleLbl="alignNode1" presStyleIdx="4" presStyleCnt="5"/>
      <dgm:spPr/>
    </dgm:pt>
    <dgm:pt modelId="{2BA2CF81-514F-4101-97C8-17A432C726AE}" type="pres">
      <dgm:prSet presAssocID="{822E507E-CB10-4253-A63E-6C921B6143C1}" presName="horz1" presStyleCnt="0"/>
      <dgm:spPr/>
    </dgm:pt>
    <dgm:pt modelId="{C31FC5E2-F120-4FE9-8C48-342DEFB96385}" type="pres">
      <dgm:prSet presAssocID="{822E507E-CB10-4253-A63E-6C921B6143C1}" presName="tx1" presStyleLbl="revTx" presStyleIdx="4" presStyleCnt="5"/>
      <dgm:spPr/>
    </dgm:pt>
    <dgm:pt modelId="{ACD0A43B-2829-47BE-A425-99266074D78E}" type="pres">
      <dgm:prSet presAssocID="{822E507E-CB10-4253-A63E-6C921B6143C1}" presName="vert1" presStyleCnt="0"/>
      <dgm:spPr/>
    </dgm:pt>
  </dgm:ptLst>
  <dgm:cxnLst>
    <dgm:cxn modelId="{4DDB0009-0CF9-4C60-B650-53B24F9D656D}" srcId="{A4618274-249E-444D-A4BF-0D21D7AD45ED}" destId="{D681B25C-512F-4CEC-B23E-409FA3DC8F39}" srcOrd="1" destOrd="0" parTransId="{0357E343-0BD0-4085-878A-3056500025F0}" sibTransId="{C38B1316-05A3-4241-A08F-E7A65B245DDE}"/>
    <dgm:cxn modelId="{9744A50C-B319-45A8-8CFC-E66D70FB57B4}" srcId="{A4618274-249E-444D-A4BF-0D21D7AD45ED}" destId="{F6D473E9-066B-4A61-B6DE-72C6E11FC835}" srcOrd="2" destOrd="0" parTransId="{29230FEA-6C1C-4273-BB87-F11F226EB69C}" sibTransId="{2943CA10-CE84-425A-ACEA-B6F2CAF87CE2}"/>
    <dgm:cxn modelId="{33F36A1D-F927-4839-B2C3-B6C1BC0D1301}" type="presOf" srcId="{A4618274-249E-444D-A4BF-0D21D7AD45ED}" destId="{8AC8F71B-D910-45F6-83B1-F1D835639AF7}" srcOrd="0" destOrd="0" presId="urn:microsoft.com/office/officeart/2008/layout/LinedList"/>
    <dgm:cxn modelId="{6DC2D125-E664-4F4A-BD2F-BD74CA3ECCD0}" type="presOf" srcId="{D681B25C-512F-4CEC-B23E-409FA3DC8F39}" destId="{1DD6D642-6825-47CE-A231-6AB09107D45B}" srcOrd="0" destOrd="0" presId="urn:microsoft.com/office/officeart/2008/layout/LinedList"/>
    <dgm:cxn modelId="{C98EF45D-B018-4450-A0D8-6B56D247E212}" srcId="{A4618274-249E-444D-A4BF-0D21D7AD45ED}" destId="{EDECB71C-49C0-44C3-9719-1ECCB249CC80}" srcOrd="0" destOrd="0" parTransId="{43E2725E-D3B8-4DB3-980A-EB68E3EA0F5E}" sibTransId="{2A90A5BD-B754-4FE6-9FF9-8CDA20449269}"/>
    <dgm:cxn modelId="{F3C3A687-C07C-4D27-909A-119ABD34C16F}" type="presOf" srcId="{22BF4E00-FB68-4A1A-8CBE-1ECE139CBCC9}" destId="{D80A4810-9A79-480D-B423-AC4B104BAA67}" srcOrd="0" destOrd="0" presId="urn:microsoft.com/office/officeart/2008/layout/LinedList"/>
    <dgm:cxn modelId="{16643098-9DD4-483F-B71C-CBFB2C3F69D0}" type="presOf" srcId="{822E507E-CB10-4253-A63E-6C921B6143C1}" destId="{C31FC5E2-F120-4FE9-8C48-342DEFB96385}" srcOrd="0" destOrd="0" presId="urn:microsoft.com/office/officeart/2008/layout/LinedList"/>
    <dgm:cxn modelId="{B351BC98-EFDF-49AF-A933-596271EEEAE0}" type="presOf" srcId="{F6D473E9-066B-4A61-B6DE-72C6E11FC835}" destId="{59252877-EAD8-4494-BFFB-858E9EA69555}" srcOrd="0" destOrd="0" presId="urn:microsoft.com/office/officeart/2008/layout/LinedList"/>
    <dgm:cxn modelId="{0662E7A5-6AB9-435E-B6B9-25788C300DBA}" srcId="{A4618274-249E-444D-A4BF-0D21D7AD45ED}" destId="{822E507E-CB10-4253-A63E-6C921B6143C1}" srcOrd="4" destOrd="0" parTransId="{C0D4F8D6-05D8-4CAD-8E81-ECE708F04D75}" sibTransId="{F503EE83-15EE-46C7-8D65-3A576D2F7541}"/>
    <dgm:cxn modelId="{170EBBA6-630B-4CE2-8F40-36ECBF50E056}" type="presOf" srcId="{EDECB71C-49C0-44C3-9719-1ECCB249CC80}" destId="{365B4EE0-4E02-426B-B487-96BE2CBDBE59}" srcOrd="0" destOrd="0" presId="urn:microsoft.com/office/officeart/2008/layout/LinedList"/>
    <dgm:cxn modelId="{B9121EB5-A795-47F3-B57D-F9811D8CA001}" srcId="{A4618274-249E-444D-A4BF-0D21D7AD45ED}" destId="{22BF4E00-FB68-4A1A-8CBE-1ECE139CBCC9}" srcOrd="3" destOrd="0" parTransId="{DAB1A99D-46A3-4CD3-8565-271F61A9EDED}" sibTransId="{FC95A697-76D6-46BA-AAE5-3FF40F8540EF}"/>
    <dgm:cxn modelId="{D79A0F32-6BBE-47C9-88AD-B1E06730F449}" type="presParOf" srcId="{8AC8F71B-D910-45F6-83B1-F1D835639AF7}" destId="{B28675A1-F3B5-4425-9757-D63D2D0E14DB}" srcOrd="0" destOrd="0" presId="urn:microsoft.com/office/officeart/2008/layout/LinedList"/>
    <dgm:cxn modelId="{51F8F33A-2EAF-4FE0-B8B7-CFFFFE8887C1}" type="presParOf" srcId="{8AC8F71B-D910-45F6-83B1-F1D835639AF7}" destId="{00A4CAF2-FF5F-4936-BF48-5287C4AEE5AE}" srcOrd="1" destOrd="0" presId="urn:microsoft.com/office/officeart/2008/layout/LinedList"/>
    <dgm:cxn modelId="{3F10CD7C-0BC6-4139-855A-E02BBCE66741}" type="presParOf" srcId="{00A4CAF2-FF5F-4936-BF48-5287C4AEE5AE}" destId="{365B4EE0-4E02-426B-B487-96BE2CBDBE59}" srcOrd="0" destOrd="0" presId="urn:microsoft.com/office/officeart/2008/layout/LinedList"/>
    <dgm:cxn modelId="{2E84904C-80C7-4DEA-8BA4-2C88BBCF2DD0}" type="presParOf" srcId="{00A4CAF2-FF5F-4936-BF48-5287C4AEE5AE}" destId="{1DB25D43-0166-4776-99AD-2A831BD6D94E}" srcOrd="1" destOrd="0" presId="urn:microsoft.com/office/officeart/2008/layout/LinedList"/>
    <dgm:cxn modelId="{0B85DC65-4DF5-4AB8-8CFB-382CA0C1C9BF}" type="presParOf" srcId="{8AC8F71B-D910-45F6-83B1-F1D835639AF7}" destId="{F8618DDB-FEA8-448C-A090-60297EE0E78A}" srcOrd="2" destOrd="0" presId="urn:microsoft.com/office/officeart/2008/layout/LinedList"/>
    <dgm:cxn modelId="{CE9BC5D1-6D7F-4032-98AF-7D3D42BB8E08}" type="presParOf" srcId="{8AC8F71B-D910-45F6-83B1-F1D835639AF7}" destId="{E5AFE11B-41BD-4782-B9FB-F15A0E5BDB26}" srcOrd="3" destOrd="0" presId="urn:microsoft.com/office/officeart/2008/layout/LinedList"/>
    <dgm:cxn modelId="{C0A92E7A-6FDD-4058-A888-F6FCED6EAF40}" type="presParOf" srcId="{E5AFE11B-41BD-4782-B9FB-F15A0E5BDB26}" destId="{1DD6D642-6825-47CE-A231-6AB09107D45B}" srcOrd="0" destOrd="0" presId="urn:microsoft.com/office/officeart/2008/layout/LinedList"/>
    <dgm:cxn modelId="{6E486D71-47AC-4E94-B424-1F9317BAB22B}" type="presParOf" srcId="{E5AFE11B-41BD-4782-B9FB-F15A0E5BDB26}" destId="{998B970C-64B4-4128-964E-380A6E65D488}" srcOrd="1" destOrd="0" presId="urn:microsoft.com/office/officeart/2008/layout/LinedList"/>
    <dgm:cxn modelId="{C5BF951C-DE72-4E2E-8EDA-1C30429549A0}" type="presParOf" srcId="{8AC8F71B-D910-45F6-83B1-F1D835639AF7}" destId="{247DDBD9-8375-45B4-A97C-AA94871C80C0}" srcOrd="4" destOrd="0" presId="urn:microsoft.com/office/officeart/2008/layout/LinedList"/>
    <dgm:cxn modelId="{B88689B2-F747-4665-B7FD-91D8F0759A32}" type="presParOf" srcId="{8AC8F71B-D910-45F6-83B1-F1D835639AF7}" destId="{848152B9-7777-4AA7-948E-DE548300FF8D}" srcOrd="5" destOrd="0" presId="urn:microsoft.com/office/officeart/2008/layout/LinedList"/>
    <dgm:cxn modelId="{A3D9EB29-55D2-4CDA-A09F-D9BB731689F0}" type="presParOf" srcId="{848152B9-7777-4AA7-948E-DE548300FF8D}" destId="{59252877-EAD8-4494-BFFB-858E9EA69555}" srcOrd="0" destOrd="0" presId="urn:microsoft.com/office/officeart/2008/layout/LinedList"/>
    <dgm:cxn modelId="{B7FB6187-7D9E-4986-A2E5-413DC468B931}" type="presParOf" srcId="{848152B9-7777-4AA7-948E-DE548300FF8D}" destId="{4427632E-2CA5-4964-A917-12087E4A714D}" srcOrd="1" destOrd="0" presId="urn:microsoft.com/office/officeart/2008/layout/LinedList"/>
    <dgm:cxn modelId="{43392834-AA85-4900-A97E-332BF23E1511}" type="presParOf" srcId="{8AC8F71B-D910-45F6-83B1-F1D835639AF7}" destId="{BFECD92F-3781-4BDE-A614-CA176797E242}" srcOrd="6" destOrd="0" presId="urn:microsoft.com/office/officeart/2008/layout/LinedList"/>
    <dgm:cxn modelId="{EB500DA1-DB93-428F-A9AF-68D6FCFF9533}" type="presParOf" srcId="{8AC8F71B-D910-45F6-83B1-F1D835639AF7}" destId="{F836F4F8-A21E-46EC-A101-8DB39B8F551B}" srcOrd="7" destOrd="0" presId="urn:microsoft.com/office/officeart/2008/layout/LinedList"/>
    <dgm:cxn modelId="{531B800C-F859-44F3-BFA6-0DB215890270}" type="presParOf" srcId="{F836F4F8-A21E-46EC-A101-8DB39B8F551B}" destId="{D80A4810-9A79-480D-B423-AC4B104BAA67}" srcOrd="0" destOrd="0" presId="urn:microsoft.com/office/officeart/2008/layout/LinedList"/>
    <dgm:cxn modelId="{58DA45F2-0817-4CE4-9A1A-115567800494}" type="presParOf" srcId="{F836F4F8-A21E-46EC-A101-8DB39B8F551B}" destId="{ED4849FD-1BDF-4C5D-9984-391A2576B64A}" srcOrd="1" destOrd="0" presId="urn:microsoft.com/office/officeart/2008/layout/LinedList"/>
    <dgm:cxn modelId="{6B6854AC-6B98-421B-97E8-B187004498CC}" type="presParOf" srcId="{8AC8F71B-D910-45F6-83B1-F1D835639AF7}" destId="{09C03454-EB28-4DF8-A868-8E18E743B744}" srcOrd="8" destOrd="0" presId="urn:microsoft.com/office/officeart/2008/layout/LinedList"/>
    <dgm:cxn modelId="{2B34A2BF-1F33-404C-A815-2D5482F89BFE}" type="presParOf" srcId="{8AC8F71B-D910-45F6-83B1-F1D835639AF7}" destId="{2BA2CF81-514F-4101-97C8-17A432C726AE}" srcOrd="9" destOrd="0" presId="urn:microsoft.com/office/officeart/2008/layout/LinedList"/>
    <dgm:cxn modelId="{2FE27DF3-479C-402D-BF75-DBDFFB7807F0}" type="presParOf" srcId="{2BA2CF81-514F-4101-97C8-17A432C726AE}" destId="{C31FC5E2-F120-4FE9-8C48-342DEFB96385}" srcOrd="0" destOrd="0" presId="urn:microsoft.com/office/officeart/2008/layout/LinedList"/>
    <dgm:cxn modelId="{8E78C62F-F436-4225-8CAC-C14874E3DDA2}" type="presParOf" srcId="{2BA2CF81-514F-4101-97C8-17A432C726AE}" destId="{ACD0A43B-2829-47BE-A425-99266074D78E}"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8A49485F-D5D9-43D7-9F18-5DA05F74C059}"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DFF0FA6E-5359-4960-96C5-17C6543D9E41}">
      <dgm:prSet/>
      <dgm:spPr/>
      <dgm:t>
        <a:bodyPr/>
        <a:lstStyle/>
        <a:p>
          <a:r>
            <a:rPr lang="en-US"/>
            <a:t>Sanitation and water access.</a:t>
          </a:r>
        </a:p>
      </dgm:t>
    </dgm:pt>
    <dgm:pt modelId="{5D24CDE6-154F-4A7A-A8AD-4AF88F8B8305}" type="parTrans" cxnId="{F542B49F-83F5-418E-A0CB-4B84BB4F671F}">
      <dgm:prSet/>
      <dgm:spPr/>
      <dgm:t>
        <a:bodyPr/>
        <a:lstStyle/>
        <a:p>
          <a:endParaRPr lang="en-US"/>
        </a:p>
      </dgm:t>
    </dgm:pt>
    <dgm:pt modelId="{CD23B3BC-C948-4452-B922-2E4A2824B26F}" type="sibTrans" cxnId="{F542B49F-83F5-418E-A0CB-4B84BB4F671F}">
      <dgm:prSet/>
      <dgm:spPr/>
      <dgm:t>
        <a:bodyPr/>
        <a:lstStyle/>
        <a:p>
          <a:endParaRPr lang="en-US"/>
        </a:p>
      </dgm:t>
    </dgm:pt>
    <dgm:pt modelId="{40213832-F9FC-4154-A4D1-24C9D334C79C}">
      <dgm:prSet/>
      <dgm:spPr/>
      <dgm:t>
        <a:bodyPr/>
        <a:lstStyle/>
        <a:p>
          <a:r>
            <a:rPr lang="en-US"/>
            <a:t>Environmental pollution</a:t>
          </a:r>
        </a:p>
      </dgm:t>
    </dgm:pt>
    <dgm:pt modelId="{72548B38-A96E-464E-BB87-A95AB6268302}" type="parTrans" cxnId="{9F09376C-4397-4A62-A55A-8F990DF29A2B}">
      <dgm:prSet/>
      <dgm:spPr/>
      <dgm:t>
        <a:bodyPr/>
        <a:lstStyle/>
        <a:p>
          <a:endParaRPr lang="en-US"/>
        </a:p>
      </dgm:t>
    </dgm:pt>
    <dgm:pt modelId="{C09FC4A0-F90A-4FEA-AFFE-1721121FBA4A}" type="sibTrans" cxnId="{9F09376C-4397-4A62-A55A-8F990DF29A2B}">
      <dgm:prSet/>
      <dgm:spPr/>
      <dgm:t>
        <a:bodyPr/>
        <a:lstStyle/>
        <a:p>
          <a:endParaRPr lang="en-US"/>
        </a:p>
      </dgm:t>
    </dgm:pt>
    <dgm:pt modelId="{EF570001-F87E-4D61-B049-44C9BF197B57}">
      <dgm:prSet/>
      <dgm:spPr/>
      <dgm:t>
        <a:bodyPr/>
        <a:lstStyle/>
        <a:p>
          <a:r>
            <a:rPr lang="en-US"/>
            <a:t>Poor housing, e.g. damp</a:t>
          </a:r>
        </a:p>
      </dgm:t>
    </dgm:pt>
    <dgm:pt modelId="{FA25D828-F06A-43E3-9AA5-6DA479C90B84}" type="parTrans" cxnId="{FFE76CEA-F108-43AC-A50D-CE068C994D2A}">
      <dgm:prSet/>
      <dgm:spPr/>
      <dgm:t>
        <a:bodyPr/>
        <a:lstStyle/>
        <a:p>
          <a:endParaRPr lang="en-US"/>
        </a:p>
      </dgm:t>
    </dgm:pt>
    <dgm:pt modelId="{0F9C953E-501E-463D-B94E-8490045A45CE}" type="sibTrans" cxnId="{FFE76CEA-F108-43AC-A50D-CE068C994D2A}">
      <dgm:prSet/>
      <dgm:spPr/>
      <dgm:t>
        <a:bodyPr/>
        <a:lstStyle/>
        <a:p>
          <a:endParaRPr lang="en-US"/>
        </a:p>
      </dgm:t>
    </dgm:pt>
    <dgm:pt modelId="{80303D50-ADFF-4516-9BED-EEB7D5E2DEB4}">
      <dgm:prSet/>
      <dgm:spPr/>
      <dgm:t>
        <a:bodyPr/>
        <a:lstStyle/>
        <a:p>
          <a:r>
            <a:rPr lang="en-US"/>
            <a:t>Rural areas</a:t>
          </a:r>
        </a:p>
      </dgm:t>
    </dgm:pt>
    <dgm:pt modelId="{2A834A23-0728-4BA7-8DFC-D28C1C408F60}" type="parTrans" cxnId="{5804F0EA-B416-47DE-B847-B31A5C9480A7}">
      <dgm:prSet/>
      <dgm:spPr/>
      <dgm:t>
        <a:bodyPr/>
        <a:lstStyle/>
        <a:p>
          <a:endParaRPr lang="en-US"/>
        </a:p>
      </dgm:t>
    </dgm:pt>
    <dgm:pt modelId="{9ABA46A2-8FC9-4FBA-A3E3-90F139C15BAA}" type="sibTrans" cxnId="{5804F0EA-B416-47DE-B847-B31A5C9480A7}">
      <dgm:prSet/>
      <dgm:spPr/>
      <dgm:t>
        <a:bodyPr/>
        <a:lstStyle/>
        <a:p>
          <a:endParaRPr lang="en-US"/>
        </a:p>
      </dgm:t>
    </dgm:pt>
    <dgm:pt modelId="{7EEFC5CD-7185-4248-9571-6FD5B12E2D73}">
      <dgm:prSet/>
      <dgm:spPr/>
      <dgm:t>
        <a:bodyPr/>
        <a:lstStyle/>
        <a:p>
          <a:r>
            <a:rPr lang="en-US"/>
            <a:t>Lack of open spaces</a:t>
          </a:r>
        </a:p>
      </dgm:t>
    </dgm:pt>
    <dgm:pt modelId="{167A3ECC-5AE1-4133-B1D5-BF90AF922F30}" type="parTrans" cxnId="{33113B6F-DBE5-47A1-81C6-95EAF023159D}">
      <dgm:prSet/>
      <dgm:spPr/>
      <dgm:t>
        <a:bodyPr/>
        <a:lstStyle/>
        <a:p>
          <a:endParaRPr lang="en-US"/>
        </a:p>
      </dgm:t>
    </dgm:pt>
    <dgm:pt modelId="{4BD75284-3E17-4DB1-B57B-FB68FF91A9A7}" type="sibTrans" cxnId="{33113B6F-DBE5-47A1-81C6-95EAF023159D}">
      <dgm:prSet/>
      <dgm:spPr/>
      <dgm:t>
        <a:bodyPr/>
        <a:lstStyle/>
        <a:p>
          <a:endParaRPr lang="en-US"/>
        </a:p>
      </dgm:t>
    </dgm:pt>
    <dgm:pt modelId="{E1B5C63C-ACD6-46E3-8FFB-74A054808A36}" type="pres">
      <dgm:prSet presAssocID="{8A49485F-D5D9-43D7-9F18-5DA05F74C059}" presName="root" presStyleCnt="0">
        <dgm:presLayoutVars>
          <dgm:dir/>
          <dgm:resizeHandles val="exact"/>
        </dgm:presLayoutVars>
      </dgm:prSet>
      <dgm:spPr/>
    </dgm:pt>
    <dgm:pt modelId="{346E53E7-8DDB-42D5-B1A7-48A872C366AF}" type="pres">
      <dgm:prSet presAssocID="{DFF0FA6E-5359-4960-96C5-17C6543D9E41}" presName="compNode" presStyleCnt="0"/>
      <dgm:spPr/>
    </dgm:pt>
    <dgm:pt modelId="{F546D067-3E17-43A2-828C-6143BD4BAE16}" type="pres">
      <dgm:prSet presAssocID="{DFF0FA6E-5359-4960-96C5-17C6543D9E41}" presName="bgRect" presStyleLbl="bgShp" presStyleIdx="0" presStyleCnt="5"/>
      <dgm:spPr/>
    </dgm:pt>
    <dgm:pt modelId="{BC4A6F6A-BC42-4FFA-8C03-A9AF8F4B8FB7}" type="pres">
      <dgm:prSet presAssocID="{DFF0FA6E-5359-4960-96C5-17C6543D9E41}"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ink"/>
        </a:ext>
      </dgm:extLst>
    </dgm:pt>
    <dgm:pt modelId="{D5E972E2-DC87-4260-B999-C5A8138367B3}" type="pres">
      <dgm:prSet presAssocID="{DFF0FA6E-5359-4960-96C5-17C6543D9E41}" presName="spaceRect" presStyleCnt="0"/>
      <dgm:spPr/>
    </dgm:pt>
    <dgm:pt modelId="{27FA596F-1CBD-493A-86F9-C6494D435838}" type="pres">
      <dgm:prSet presAssocID="{DFF0FA6E-5359-4960-96C5-17C6543D9E41}" presName="parTx" presStyleLbl="revTx" presStyleIdx="0" presStyleCnt="5">
        <dgm:presLayoutVars>
          <dgm:chMax val="0"/>
          <dgm:chPref val="0"/>
        </dgm:presLayoutVars>
      </dgm:prSet>
      <dgm:spPr/>
    </dgm:pt>
    <dgm:pt modelId="{251436BE-8050-4736-B272-62C9D6C76BBA}" type="pres">
      <dgm:prSet presAssocID="{CD23B3BC-C948-4452-B922-2E4A2824B26F}" presName="sibTrans" presStyleCnt="0"/>
      <dgm:spPr/>
    </dgm:pt>
    <dgm:pt modelId="{91AFFAD2-5D60-4BFD-89F9-0FA59F1A6E77}" type="pres">
      <dgm:prSet presAssocID="{40213832-F9FC-4154-A4D1-24C9D334C79C}" presName="compNode" presStyleCnt="0"/>
      <dgm:spPr/>
    </dgm:pt>
    <dgm:pt modelId="{6BA1DAD6-008D-421A-B88A-719D4572B2EB}" type="pres">
      <dgm:prSet presAssocID="{40213832-F9FC-4154-A4D1-24C9D334C79C}" presName="bgRect" presStyleLbl="bgShp" presStyleIdx="1" presStyleCnt="5"/>
      <dgm:spPr/>
    </dgm:pt>
    <dgm:pt modelId="{5D390AB8-3106-4C8A-A396-052CA50D210E}" type="pres">
      <dgm:prSet presAssocID="{40213832-F9FC-4154-A4D1-24C9D334C79C}"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eciduous tree"/>
        </a:ext>
      </dgm:extLst>
    </dgm:pt>
    <dgm:pt modelId="{52D618EE-775C-47C3-A29F-20C5B42B6835}" type="pres">
      <dgm:prSet presAssocID="{40213832-F9FC-4154-A4D1-24C9D334C79C}" presName="spaceRect" presStyleCnt="0"/>
      <dgm:spPr/>
    </dgm:pt>
    <dgm:pt modelId="{D27DEF31-3525-4F07-8228-ED82F59087C6}" type="pres">
      <dgm:prSet presAssocID="{40213832-F9FC-4154-A4D1-24C9D334C79C}" presName="parTx" presStyleLbl="revTx" presStyleIdx="1" presStyleCnt="5">
        <dgm:presLayoutVars>
          <dgm:chMax val="0"/>
          <dgm:chPref val="0"/>
        </dgm:presLayoutVars>
      </dgm:prSet>
      <dgm:spPr/>
    </dgm:pt>
    <dgm:pt modelId="{28B910A8-3DDF-417E-8CCC-A54B824CE348}" type="pres">
      <dgm:prSet presAssocID="{C09FC4A0-F90A-4FEA-AFFE-1721121FBA4A}" presName="sibTrans" presStyleCnt="0"/>
      <dgm:spPr/>
    </dgm:pt>
    <dgm:pt modelId="{9FB46E27-4781-44C1-A78A-6F3445529C8C}" type="pres">
      <dgm:prSet presAssocID="{EF570001-F87E-4D61-B049-44C9BF197B57}" presName="compNode" presStyleCnt="0"/>
      <dgm:spPr/>
    </dgm:pt>
    <dgm:pt modelId="{185F8C91-A5A1-41E6-AF91-C699723F3179}" type="pres">
      <dgm:prSet presAssocID="{EF570001-F87E-4D61-B049-44C9BF197B57}" presName="bgRect" presStyleLbl="bgShp" presStyleIdx="2" presStyleCnt="5"/>
      <dgm:spPr/>
    </dgm:pt>
    <dgm:pt modelId="{687B3B05-4B27-4260-AF0F-E9582FE66863}" type="pres">
      <dgm:prSet presAssocID="{EF570001-F87E-4D61-B049-44C9BF197B57}"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ouse"/>
        </a:ext>
      </dgm:extLst>
    </dgm:pt>
    <dgm:pt modelId="{EF0D503F-8691-4355-8541-8C1F92E0C68B}" type="pres">
      <dgm:prSet presAssocID="{EF570001-F87E-4D61-B049-44C9BF197B57}" presName="spaceRect" presStyleCnt="0"/>
      <dgm:spPr/>
    </dgm:pt>
    <dgm:pt modelId="{A4560162-5FF7-4CC4-AE80-8D4A26726F32}" type="pres">
      <dgm:prSet presAssocID="{EF570001-F87E-4D61-B049-44C9BF197B57}" presName="parTx" presStyleLbl="revTx" presStyleIdx="2" presStyleCnt="5">
        <dgm:presLayoutVars>
          <dgm:chMax val="0"/>
          <dgm:chPref val="0"/>
        </dgm:presLayoutVars>
      </dgm:prSet>
      <dgm:spPr/>
    </dgm:pt>
    <dgm:pt modelId="{AF5697F5-6462-4749-AB2E-BA5DECDCB14D}" type="pres">
      <dgm:prSet presAssocID="{0F9C953E-501E-463D-B94E-8490045A45CE}" presName="sibTrans" presStyleCnt="0"/>
      <dgm:spPr/>
    </dgm:pt>
    <dgm:pt modelId="{D62C6029-71D7-4FE1-AF3E-FAA0D9B82CAD}" type="pres">
      <dgm:prSet presAssocID="{80303D50-ADFF-4516-9BED-EEB7D5E2DEB4}" presName="compNode" presStyleCnt="0"/>
      <dgm:spPr/>
    </dgm:pt>
    <dgm:pt modelId="{7670F5C2-D95C-4F17-986A-3AC187867768}" type="pres">
      <dgm:prSet presAssocID="{80303D50-ADFF-4516-9BED-EEB7D5E2DEB4}" presName="bgRect" presStyleLbl="bgShp" presStyleIdx="3" presStyleCnt="5"/>
      <dgm:spPr/>
    </dgm:pt>
    <dgm:pt modelId="{4DE61847-8DB3-4DFB-87B0-476FC7AC859E}" type="pres">
      <dgm:prSet presAssocID="{80303D50-ADFF-4516-9BED-EEB7D5E2DEB4}"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Tractor"/>
        </a:ext>
      </dgm:extLst>
    </dgm:pt>
    <dgm:pt modelId="{C3568FDC-0598-4FEC-B83E-AA5E116BE803}" type="pres">
      <dgm:prSet presAssocID="{80303D50-ADFF-4516-9BED-EEB7D5E2DEB4}" presName="spaceRect" presStyleCnt="0"/>
      <dgm:spPr/>
    </dgm:pt>
    <dgm:pt modelId="{3C51586C-DFBA-481A-A930-874A5AE7FB84}" type="pres">
      <dgm:prSet presAssocID="{80303D50-ADFF-4516-9BED-EEB7D5E2DEB4}" presName="parTx" presStyleLbl="revTx" presStyleIdx="3" presStyleCnt="5">
        <dgm:presLayoutVars>
          <dgm:chMax val="0"/>
          <dgm:chPref val="0"/>
        </dgm:presLayoutVars>
      </dgm:prSet>
      <dgm:spPr/>
    </dgm:pt>
    <dgm:pt modelId="{2D0BE4BF-DDAD-4905-BD26-2E7C3B2380C5}" type="pres">
      <dgm:prSet presAssocID="{9ABA46A2-8FC9-4FBA-A3E3-90F139C15BAA}" presName="sibTrans" presStyleCnt="0"/>
      <dgm:spPr/>
    </dgm:pt>
    <dgm:pt modelId="{BF099157-2736-4240-88B5-FA3333CEAD29}" type="pres">
      <dgm:prSet presAssocID="{7EEFC5CD-7185-4248-9571-6FD5B12E2D73}" presName="compNode" presStyleCnt="0"/>
      <dgm:spPr/>
    </dgm:pt>
    <dgm:pt modelId="{9B757486-D14E-4A39-8603-2C790D030BC7}" type="pres">
      <dgm:prSet presAssocID="{7EEFC5CD-7185-4248-9571-6FD5B12E2D73}" presName="bgRect" presStyleLbl="bgShp" presStyleIdx="4" presStyleCnt="5"/>
      <dgm:spPr/>
    </dgm:pt>
    <dgm:pt modelId="{8A08F06B-CEBE-4BB3-A105-DF0F37FCA4DB}" type="pres">
      <dgm:prSet presAssocID="{7EEFC5CD-7185-4248-9571-6FD5B12E2D73}"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City"/>
        </a:ext>
      </dgm:extLst>
    </dgm:pt>
    <dgm:pt modelId="{85C843C3-0556-49C8-B451-F68C5E963661}" type="pres">
      <dgm:prSet presAssocID="{7EEFC5CD-7185-4248-9571-6FD5B12E2D73}" presName="spaceRect" presStyleCnt="0"/>
      <dgm:spPr/>
    </dgm:pt>
    <dgm:pt modelId="{BCAFA7A7-11EB-4AE7-AF39-8AC60A6F2710}" type="pres">
      <dgm:prSet presAssocID="{7EEFC5CD-7185-4248-9571-6FD5B12E2D73}" presName="parTx" presStyleLbl="revTx" presStyleIdx="4" presStyleCnt="5">
        <dgm:presLayoutVars>
          <dgm:chMax val="0"/>
          <dgm:chPref val="0"/>
        </dgm:presLayoutVars>
      </dgm:prSet>
      <dgm:spPr/>
    </dgm:pt>
  </dgm:ptLst>
  <dgm:cxnLst>
    <dgm:cxn modelId="{9F09376C-4397-4A62-A55A-8F990DF29A2B}" srcId="{8A49485F-D5D9-43D7-9F18-5DA05F74C059}" destId="{40213832-F9FC-4154-A4D1-24C9D334C79C}" srcOrd="1" destOrd="0" parTransId="{72548B38-A96E-464E-BB87-A95AB6268302}" sibTransId="{C09FC4A0-F90A-4FEA-AFFE-1721121FBA4A}"/>
    <dgm:cxn modelId="{33113B6F-DBE5-47A1-81C6-95EAF023159D}" srcId="{8A49485F-D5D9-43D7-9F18-5DA05F74C059}" destId="{7EEFC5CD-7185-4248-9571-6FD5B12E2D73}" srcOrd="4" destOrd="0" parTransId="{167A3ECC-5AE1-4133-B1D5-BF90AF922F30}" sibTransId="{4BD75284-3E17-4DB1-B57B-FB68FF91A9A7}"/>
    <dgm:cxn modelId="{F66F418F-DDE6-4EF8-A4E3-C93F0A596F78}" type="presOf" srcId="{DFF0FA6E-5359-4960-96C5-17C6543D9E41}" destId="{27FA596F-1CBD-493A-86F9-C6494D435838}" srcOrd="0" destOrd="0" presId="urn:microsoft.com/office/officeart/2018/2/layout/IconVerticalSolidList"/>
    <dgm:cxn modelId="{F542B49F-83F5-418E-A0CB-4B84BB4F671F}" srcId="{8A49485F-D5D9-43D7-9F18-5DA05F74C059}" destId="{DFF0FA6E-5359-4960-96C5-17C6543D9E41}" srcOrd="0" destOrd="0" parTransId="{5D24CDE6-154F-4A7A-A8AD-4AF88F8B8305}" sibTransId="{CD23B3BC-C948-4452-B922-2E4A2824B26F}"/>
    <dgm:cxn modelId="{08A05EA1-8DF2-46A7-844B-1D52813AABB3}" type="presOf" srcId="{8A49485F-D5D9-43D7-9F18-5DA05F74C059}" destId="{E1B5C63C-ACD6-46E3-8FFB-74A054808A36}" srcOrd="0" destOrd="0" presId="urn:microsoft.com/office/officeart/2018/2/layout/IconVerticalSolidList"/>
    <dgm:cxn modelId="{CD4639A3-A69B-4AD4-8DEA-57D88700AF54}" type="presOf" srcId="{40213832-F9FC-4154-A4D1-24C9D334C79C}" destId="{D27DEF31-3525-4F07-8228-ED82F59087C6}" srcOrd="0" destOrd="0" presId="urn:microsoft.com/office/officeart/2018/2/layout/IconVerticalSolidList"/>
    <dgm:cxn modelId="{4DC9CDB6-8BB9-4E29-BEB5-830532BC2EC5}" type="presOf" srcId="{EF570001-F87E-4D61-B049-44C9BF197B57}" destId="{A4560162-5FF7-4CC4-AE80-8D4A26726F32}" srcOrd="0" destOrd="0" presId="urn:microsoft.com/office/officeart/2018/2/layout/IconVerticalSolidList"/>
    <dgm:cxn modelId="{27FBFDE5-D691-476B-A360-A64BA61949C7}" type="presOf" srcId="{7EEFC5CD-7185-4248-9571-6FD5B12E2D73}" destId="{BCAFA7A7-11EB-4AE7-AF39-8AC60A6F2710}" srcOrd="0" destOrd="0" presId="urn:microsoft.com/office/officeart/2018/2/layout/IconVerticalSolidList"/>
    <dgm:cxn modelId="{FFE76CEA-F108-43AC-A50D-CE068C994D2A}" srcId="{8A49485F-D5D9-43D7-9F18-5DA05F74C059}" destId="{EF570001-F87E-4D61-B049-44C9BF197B57}" srcOrd="2" destOrd="0" parTransId="{FA25D828-F06A-43E3-9AA5-6DA479C90B84}" sibTransId="{0F9C953E-501E-463D-B94E-8490045A45CE}"/>
    <dgm:cxn modelId="{5804F0EA-B416-47DE-B847-B31A5C9480A7}" srcId="{8A49485F-D5D9-43D7-9F18-5DA05F74C059}" destId="{80303D50-ADFF-4516-9BED-EEB7D5E2DEB4}" srcOrd="3" destOrd="0" parTransId="{2A834A23-0728-4BA7-8DFC-D28C1C408F60}" sibTransId="{9ABA46A2-8FC9-4FBA-A3E3-90F139C15BAA}"/>
    <dgm:cxn modelId="{BBCC4DF4-578A-4D10-A012-3770CA023A5F}" type="presOf" srcId="{80303D50-ADFF-4516-9BED-EEB7D5E2DEB4}" destId="{3C51586C-DFBA-481A-A930-874A5AE7FB84}" srcOrd="0" destOrd="0" presId="urn:microsoft.com/office/officeart/2018/2/layout/IconVerticalSolidList"/>
    <dgm:cxn modelId="{903A39B8-D889-4AF4-A021-200E0C4E550B}" type="presParOf" srcId="{E1B5C63C-ACD6-46E3-8FFB-74A054808A36}" destId="{346E53E7-8DDB-42D5-B1A7-48A872C366AF}" srcOrd="0" destOrd="0" presId="urn:microsoft.com/office/officeart/2018/2/layout/IconVerticalSolidList"/>
    <dgm:cxn modelId="{3DDB2415-9FAA-41F2-BE06-8606DE37775C}" type="presParOf" srcId="{346E53E7-8DDB-42D5-B1A7-48A872C366AF}" destId="{F546D067-3E17-43A2-828C-6143BD4BAE16}" srcOrd="0" destOrd="0" presId="urn:microsoft.com/office/officeart/2018/2/layout/IconVerticalSolidList"/>
    <dgm:cxn modelId="{F8061B45-F709-45A0-B984-8D762C04F6CF}" type="presParOf" srcId="{346E53E7-8DDB-42D5-B1A7-48A872C366AF}" destId="{BC4A6F6A-BC42-4FFA-8C03-A9AF8F4B8FB7}" srcOrd="1" destOrd="0" presId="urn:microsoft.com/office/officeart/2018/2/layout/IconVerticalSolidList"/>
    <dgm:cxn modelId="{580F5168-264E-4D58-A295-EAD54384F888}" type="presParOf" srcId="{346E53E7-8DDB-42D5-B1A7-48A872C366AF}" destId="{D5E972E2-DC87-4260-B999-C5A8138367B3}" srcOrd="2" destOrd="0" presId="urn:microsoft.com/office/officeart/2018/2/layout/IconVerticalSolidList"/>
    <dgm:cxn modelId="{1D589C63-3C11-449B-9A1E-D85EC03E682C}" type="presParOf" srcId="{346E53E7-8DDB-42D5-B1A7-48A872C366AF}" destId="{27FA596F-1CBD-493A-86F9-C6494D435838}" srcOrd="3" destOrd="0" presId="urn:microsoft.com/office/officeart/2018/2/layout/IconVerticalSolidList"/>
    <dgm:cxn modelId="{16408464-B9EA-40F6-9553-AFCF6A05A838}" type="presParOf" srcId="{E1B5C63C-ACD6-46E3-8FFB-74A054808A36}" destId="{251436BE-8050-4736-B272-62C9D6C76BBA}" srcOrd="1" destOrd="0" presId="urn:microsoft.com/office/officeart/2018/2/layout/IconVerticalSolidList"/>
    <dgm:cxn modelId="{C8D4E231-6E6A-458B-8F4D-741AF0614FA0}" type="presParOf" srcId="{E1B5C63C-ACD6-46E3-8FFB-74A054808A36}" destId="{91AFFAD2-5D60-4BFD-89F9-0FA59F1A6E77}" srcOrd="2" destOrd="0" presId="urn:microsoft.com/office/officeart/2018/2/layout/IconVerticalSolidList"/>
    <dgm:cxn modelId="{C16307F6-A5DE-4533-B8D2-7DA9F770C40E}" type="presParOf" srcId="{91AFFAD2-5D60-4BFD-89F9-0FA59F1A6E77}" destId="{6BA1DAD6-008D-421A-B88A-719D4572B2EB}" srcOrd="0" destOrd="0" presId="urn:microsoft.com/office/officeart/2018/2/layout/IconVerticalSolidList"/>
    <dgm:cxn modelId="{6BD2074B-4930-4576-B1D4-AD997FE91314}" type="presParOf" srcId="{91AFFAD2-5D60-4BFD-89F9-0FA59F1A6E77}" destId="{5D390AB8-3106-4C8A-A396-052CA50D210E}" srcOrd="1" destOrd="0" presId="urn:microsoft.com/office/officeart/2018/2/layout/IconVerticalSolidList"/>
    <dgm:cxn modelId="{77863EB3-DBEC-426C-8FB0-0CC356ABD7EF}" type="presParOf" srcId="{91AFFAD2-5D60-4BFD-89F9-0FA59F1A6E77}" destId="{52D618EE-775C-47C3-A29F-20C5B42B6835}" srcOrd="2" destOrd="0" presId="urn:microsoft.com/office/officeart/2018/2/layout/IconVerticalSolidList"/>
    <dgm:cxn modelId="{FEB89598-2EFD-4A94-ABCC-DE200A965B3D}" type="presParOf" srcId="{91AFFAD2-5D60-4BFD-89F9-0FA59F1A6E77}" destId="{D27DEF31-3525-4F07-8228-ED82F59087C6}" srcOrd="3" destOrd="0" presId="urn:microsoft.com/office/officeart/2018/2/layout/IconVerticalSolidList"/>
    <dgm:cxn modelId="{F001277F-D7E3-4382-B707-4E48B8390587}" type="presParOf" srcId="{E1B5C63C-ACD6-46E3-8FFB-74A054808A36}" destId="{28B910A8-3DDF-417E-8CCC-A54B824CE348}" srcOrd="3" destOrd="0" presId="urn:microsoft.com/office/officeart/2018/2/layout/IconVerticalSolidList"/>
    <dgm:cxn modelId="{CE1C65D5-8757-4278-8F0B-930E8CCDF9A3}" type="presParOf" srcId="{E1B5C63C-ACD6-46E3-8FFB-74A054808A36}" destId="{9FB46E27-4781-44C1-A78A-6F3445529C8C}" srcOrd="4" destOrd="0" presId="urn:microsoft.com/office/officeart/2018/2/layout/IconVerticalSolidList"/>
    <dgm:cxn modelId="{D4EC5168-242D-453A-AB99-43D6FC1753AC}" type="presParOf" srcId="{9FB46E27-4781-44C1-A78A-6F3445529C8C}" destId="{185F8C91-A5A1-41E6-AF91-C699723F3179}" srcOrd="0" destOrd="0" presId="urn:microsoft.com/office/officeart/2018/2/layout/IconVerticalSolidList"/>
    <dgm:cxn modelId="{671AC34B-C12C-4FBF-B0C1-D172DDE327F5}" type="presParOf" srcId="{9FB46E27-4781-44C1-A78A-6F3445529C8C}" destId="{687B3B05-4B27-4260-AF0F-E9582FE66863}" srcOrd="1" destOrd="0" presId="urn:microsoft.com/office/officeart/2018/2/layout/IconVerticalSolidList"/>
    <dgm:cxn modelId="{4F16EBB3-A187-4B40-9F47-2A09A66DFC79}" type="presParOf" srcId="{9FB46E27-4781-44C1-A78A-6F3445529C8C}" destId="{EF0D503F-8691-4355-8541-8C1F92E0C68B}" srcOrd="2" destOrd="0" presId="urn:microsoft.com/office/officeart/2018/2/layout/IconVerticalSolidList"/>
    <dgm:cxn modelId="{DA8CD0F7-2004-4E58-8941-C5CC631C549C}" type="presParOf" srcId="{9FB46E27-4781-44C1-A78A-6F3445529C8C}" destId="{A4560162-5FF7-4CC4-AE80-8D4A26726F32}" srcOrd="3" destOrd="0" presId="urn:microsoft.com/office/officeart/2018/2/layout/IconVerticalSolidList"/>
    <dgm:cxn modelId="{9EE035DF-9F13-4EF0-A2C9-E7F58D639B1F}" type="presParOf" srcId="{E1B5C63C-ACD6-46E3-8FFB-74A054808A36}" destId="{AF5697F5-6462-4749-AB2E-BA5DECDCB14D}" srcOrd="5" destOrd="0" presId="urn:microsoft.com/office/officeart/2018/2/layout/IconVerticalSolidList"/>
    <dgm:cxn modelId="{B2B72AAD-FA04-49F5-9B7B-1839AE7E95CF}" type="presParOf" srcId="{E1B5C63C-ACD6-46E3-8FFB-74A054808A36}" destId="{D62C6029-71D7-4FE1-AF3E-FAA0D9B82CAD}" srcOrd="6" destOrd="0" presId="urn:microsoft.com/office/officeart/2018/2/layout/IconVerticalSolidList"/>
    <dgm:cxn modelId="{D13E4648-2BA9-4416-A363-4EC7E71FBC31}" type="presParOf" srcId="{D62C6029-71D7-4FE1-AF3E-FAA0D9B82CAD}" destId="{7670F5C2-D95C-4F17-986A-3AC187867768}" srcOrd="0" destOrd="0" presId="urn:microsoft.com/office/officeart/2018/2/layout/IconVerticalSolidList"/>
    <dgm:cxn modelId="{2A424DDF-89ED-443F-884D-F7B3F85F60A0}" type="presParOf" srcId="{D62C6029-71D7-4FE1-AF3E-FAA0D9B82CAD}" destId="{4DE61847-8DB3-4DFB-87B0-476FC7AC859E}" srcOrd="1" destOrd="0" presId="urn:microsoft.com/office/officeart/2018/2/layout/IconVerticalSolidList"/>
    <dgm:cxn modelId="{FCBFBA92-0299-4892-AF41-C52243509D5E}" type="presParOf" srcId="{D62C6029-71D7-4FE1-AF3E-FAA0D9B82CAD}" destId="{C3568FDC-0598-4FEC-B83E-AA5E116BE803}" srcOrd="2" destOrd="0" presId="urn:microsoft.com/office/officeart/2018/2/layout/IconVerticalSolidList"/>
    <dgm:cxn modelId="{E30C0843-3B93-4DA0-BB7F-14B90D2154EE}" type="presParOf" srcId="{D62C6029-71D7-4FE1-AF3E-FAA0D9B82CAD}" destId="{3C51586C-DFBA-481A-A930-874A5AE7FB84}" srcOrd="3" destOrd="0" presId="urn:microsoft.com/office/officeart/2018/2/layout/IconVerticalSolidList"/>
    <dgm:cxn modelId="{6463AE39-F2BC-4C0A-A256-C25CDA8F5E47}" type="presParOf" srcId="{E1B5C63C-ACD6-46E3-8FFB-74A054808A36}" destId="{2D0BE4BF-DDAD-4905-BD26-2E7C3B2380C5}" srcOrd="7" destOrd="0" presId="urn:microsoft.com/office/officeart/2018/2/layout/IconVerticalSolidList"/>
    <dgm:cxn modelId="{07D1A0E5-735A-4AD9-8D97-2C866FA4612D}" type="presParOf" srcId="{E1B5C63C-ACD6-46E3-8FFB-74A054808A36}" destId="{BF099157-2736-4240-88B5-FA3333CEAD29}" srcOrd="8" destOrd="0" presId="urn:microsoft.com/office/officeart/2018/2/layout/IconVerticalSolidList"/>
    <dgm:cxn modelId="{479ADA1B-1F9A-46CA-AA5B-259DC7C5EEC1}" type="presParOf" srcId="{BF099157-2736-4240-88B5-FA3333CEAD29}" destId="{9B757486-D14E-4A39-8603-2C790D030BC7}" srcOrd="0" destOrd="0" presId="urn:microsoft.com/office/officeart/2018/2/layout/IconVerticalSolidList"/>
    <dgm:cxn modelId="{CC4F0EF7-1364-42E4-815E-C968575C195D}" type="presParOf" srcId="{BF099157-2736-4240-88B5-FA3333CEAD29}" destId="{8A08F06B-CEBE-4BB3-A105-DF0F37FCA4DB}" srcOrd="1" destOrd="0" presId="urn:microsoft.com/office/officeart/2018/2/layout/IconVerticalSolidList"/>
    <dgm:cxn modelId="{A04B3538-62FB-479C-94D8-1B5011F06928}" type="presParOf" srcId="{BF099157-2736-4240-88B5-FA3333CEAD29}" destId="{85C843C3-0556-49C8-B451-F68C5E963661}" srcOrd="2" destOrd="0" presId="urn:microsoft.com/office/officeart/2018/2/layout/IconVerticalSolidList"/>
    <dgm:cxn modelId="{0B81D0D3-7CCF-443F-B02C-2360D4ABFF28}" type="presParOf" srcId="{BF099157-2736-4240-88B5-FA3333CEAD29}" destId="{BCAFA7A7-11EB-4AE7-AF39-8AC60A6F2710}"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74FD4488-014E-4A9E-9237-1C7A7903C0DF}"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D845EE59-93AD-4A19-BAEC-E337A33C8613}">
      <dgm:prSet/>
      <dgm:spPr/>
      <dgm:t>
        <a:bodyPr/>
        <a:lstStyle/>
        <a:p>
          <a:r>
            <a:rPr lang="en-US"/>
            <a:t>Poor diet</a:t>
          </a:r>
        </a:p>
      </dgm:t>
    </dgm:pt>
    <dgm:pt modelId="{AF2FFE70-2648-4594-BD88-5765C6441D60}" type="parTrans" cxnId="{BC473704-34F3-4BA2-88EE-7D8450BF0D54}">
      <dgm:prSet/>
      <dgm:spPr/>
      <dgm:t>
        <a:bodyPr/>
        <a:lstStyle/>
        <a:p>
          <a:endParaRPr lang="en-US"/>
        </a:p>
      </dgm:t>
    </dgm:pt>
    <dgm:pt modelId="{867906B3-DF64-4558-809B-5CC5D0A5FE69}" type="sibTrans" cxnId="{BC473704-34F3-4BA2-88EE-7D8450BF0D54}">
      <dgm:prSet/>
      <dgm:spPr/>
      <dgm:t>
        <a:bodyPr/>
        <a:lstStyle/>
        <a:p>
          <a:endParaRPr lang="en-US"/>
        </a:p>
      </dgm:t>
    </dgm:pt>
    <dgm:pt modelId="{65B2E449-2E0E-4BA6-AD92-9CC547D1275D}">
      <dgm:prSet/>
      <dgm:spPr/>
      <dgm:t>
        <a:bodyPr/>
        <a:lstStyle/>
        <a:p>
          <a:r>
            <a:rPr lang="en-US"/>
            <a:t>Smoking</a:t>
          </a:r>
        </a:p>
      </dgm:t>
    </dgm:pt>
    <dgm:pt modelId="{D2266203-6D12-44C5-A83E-A23C6F30DB95}" type="parTrans" cxnId="{BAFCAFAD-9373-438C-8A25-DDFA9F97CDDB}">
      <dgm:prSet/>
      <dgm:spPr/>
      <dgm:t>
        <a:bodyPr/>
        <a:lstStyle/>
        <a:p>
          <a:endParaRPr lang="en-US"/>
        </a:p>
      </dgm:t>
    </dgm:pt>
    <dgm:pt modelId="{7C4D7EE8-1D91-45BE-ADF8-094384231B9C}" type="sibTrans" cxnId="{BAFCAFAD-9373-438C-8A25-DDFA9F97CDDB}">
      <dgm:prSet/>
      <dgm:spPr/>
      <dgm:t>
        <a:bodyPr/>
        <a:lstStyle/>
        <a:p>
          <a:endParaRPr lang="en-US"/>
        </a:p>
      </dgm:t>
    </dgm:pt>
    <dgm:pt modelId="{4885AE9D-01BC-44D1-A6B8-D7EC6100506A}">
      <dgm:prSet/>
      <dgm:spPr/>
      <dgm:t>
        <a:bodyPr/>
        <a:lstStyle/>
        <a:p>
          <a:r>
            <a:rPr lang="en-US"/>
            <a:t>Alcohol</a:t>
          </a:r>
        </a:p>
      </dgm:t>
    </dgm:pt>
    <dgm:pt modelId="{FB85395D-FF85-47FD-B665-E0502408BF68}" type="parTrans" cxnId="{E782EE51-15FA-4AF7-9363-CB0D65D0DFFC}">
      <dgm:prSet/>
      <dgm:spPr/>
      <dgm:t>
        <a:bodyPr/>
        <a:lstStyle/>
        <a:p>
          <a:endParaRPr lang="en-US"/>
        </a:p>
      </dgm:t>
    </dgm:pt>
    <dgm:pt modelId="{85904132-1F6E-44A8-9C55-34C8D41B1CE8}" type="sibTrans" cxnId="{E782EE51-15FA-4AF7-9363-CB0D65D0DFFC}">
      <dgm:prSet/>
      <dgm:spPr/>
      <dgm:t>
        <a:bodyPr/>
        <a:lstStyle/>
        <a:p>
          <a:endParaRPr lang="en-US"/>
        </a:p>
      </dgm:t>
    </dgm:pt>
    <dgm:pt modelId="{1F377476-F9D9-469B-9928-AA24DB3CD16F}">
      <dgm:prSet/>
      <dgm:spPr/>
      <dgm:t>
        <a:bodyPr/>
        <a:lstStyle/>
        <a:p>
          <a:r>
            <a:rPr lang="en-US"/>
            <a:t>Substance use</a:t>
          </a:r>
        </a:p>
      </dgm:t>
    </dgm:pt>
    <dgm:pt modelId="{36E16030-4FFF-41D3-8F6A-A978DDAA6CF7}" type="parTrans" cxnId="{4663FDF3-9FCE-4740-B49A-B8307B123B8E}">
      <dgm:prSet/>
      <dgm:spPr/>
      <dgm:t>
        <a:bodyPr/>
        <a:lstStyle/>
        <a:p>
          <a:endParaRPr lang="en-US"/>
        </a:p>
      </dgm:t>
    </dgm:pt>
    <dgm:pt modelId="{CEBF4F49-21D7-4BD2-AA23-7AC6ECEBEEC7}" type="sibTrans" cxnId="{4663FDF3-9FCE-4740-B49A-B8307B123B8E}">
      <dgm:prSet/>
      <dgm:spPr/>
      <dgm:t>
        <a:bodyPr/>
        <a:lstStyle/>
        <a:p>
          <a:endParaRPr lang="en-US"/>
        </a:p>
      </dgm:t>
    </dgm:pt>
    <dgm:pt modelId="{4F23020E-F3BA-41E5-B88D-7047BD927371}" type="pres">
      <dgm:prSet presAssocID="{74FD4488-014E-4A9E-9237-1C7A7903C0DF}" presName="vert0" presStyleCnt="0">
        <dgm:presLayoutVars>
          <dgm:dir/>
          <dgm:animOne val="branch"/>
          <dgm:animLvl val="lvl"/>
        </dgm:presLayoutVars>
      </dgm:prSet>
      <dgm:spPr/>
    </dgm:pt>
    <dgm:pt modelId="{8A950CA0-13BA-403A-8A3E-F0D24E1DF73A}" type="pres">
      <dgm:prSet presAssocID="{D845EE59-93AD-4A19-BAEC-E337A33C8613}" presName="thickLine" presStyleLbl="alignNode1" presStyleIdx="0" presStyleCnt="4"/>
      <dgm:spPr/>
    </dgm:pt>
    <dgm:pt modelId="{E14F485D-9BCB-47B6-8048-06B3FBE686AA}" type="pres">
      <dgm:prSet presAssocID="{D845EE59-93AD-4A19-BAEC-E337A33C8613}" presName="horz1" presStyleCnt="0"/>
      <dgm:spPr/>
    </dgm:pt>
    <dgm:pt modelId="{9B8C503E-011F-4A01-875E-4959B6B9968E}" type="pres">
      <dgm:prSet presAssocID="{D845EE59-93AD-4A19-BAEC-E337A33C8613}" presName="tx1" presStyleLbl="revTx" presStyleIdx="0" presStyleCnt="4"/>
      <dgm:spPr/>
    </dgm:pt>
    <dgm:pt modelId="{59863F4A-BB4B-4490-9CD7-C51C4FB525D8}" type="pres">
      <dgm:prSet presAssocID="{D845EE59-93AD-4A19-BAEC-E337A33C8613}" presName="vert1" presStyleCnt="0"/>
      <dgm:spPr/>
    </dgm:pt>
    <dgm:pt modelId="{B203F831-07B8-41C1-9387-B2C9CD3FAA20}" type="pres">
      <dgm:prSet presAssocID="{65B2E449-2E0E-4BA6-AD92-9CC547D1275D}" presName="thickLine" presStyleLbl="alignNode1" presStyleIdx="1" presStyleCnt="4"/>
      <dgm:spPr/>
    </dgm:pt>
    <dgm:pt modelId="{28585D8E-467E-4BE8-99CE-9E60168D5223}" type="pres">
      <dgm:prSet presAssocID="{65B2E449-2E0E-4BA6-AD92-9CC547D1275D}" presName="horz1" presStyleCnt="0"/>
      <dgm:spPr/>
    </dgm:pt>
    <dgm:pt modelId="{B2EAA029-07F6-43BD-9E8C-9E4613098E4E}" type="pres">
      <dgm:prSet presAssocID="{65B2E449-2E0E-4BA6-AD92-9CC547D1275D}" presName="tx1" presStyleLbl="revTx" presStyleIdx="1" presStyleCnt="4"/>
      <dgm:spPr/>
    </dgm:pt>
    <dgm:pt modelId="{6C3C9174-D04D-47BF-B618-1E7CF6C6E486}" type="pres">
      <dgm:prSet presAssocID="{65B2E449-2E0E-4BA6-AD92-9CC547D1275D}" presName="vert1" presStyleCnt="0"/>
      <dgm:spPr/>
    </dgm:pt>
    <dgm:pt modelId="{44DC1AC8-641F-4000-8100-0AEEAE27E2E3}" type="pres">
      <dgm:prSet presAssocID="{4885AE9D-01BC-44D1-A6B8-D7EC6100506A}" presName="thickLine" presStyleLbl="alignNode1" presStyleIdx="2" presStyleCnt="4"/>
      <dgm:spPr/>
    </dgm:pt>
    <dgm:pt modelId="{A5180C12-2D6B-47B6-B687-7DFF8D3F41B0}" type="pres">
      <dgm:prSet presAssocID="{4885AE9D-01BC-44D1-A6B8-D7EC6100506A}" presName="horz1" presStyleCnt="0"/>
      <dgm:spPr/>
    </dgm:pt>
    <dgm:pt modelId="{67F03498-9D7D-4BA5-961B-E6ECF6D42738}" type="pres">
      <dgm:prSet presAssocID="{4885AE9D-01BC-44D1-A6B8-D7EC6100506A}" presName="tx1" presStyleLbl="revTx" presStyleIdx="2" presStyleCnt="4"/>
      <dgm:spPr/>
    </dgm:pt>
    <dgm:pt modelId="{59BD3528-C2A0-4AD5-9F8E-02CE0FDD0CDA}" type="pres">
      <dgm:prSet presAssocID="{4885AE9D-01BC-44D1-A6B8-D7EC6100506A}" presName="vert1" presStyleCnt="0"/>
      <dgm:spPr/>
    </dgm:pt>
    <dgm:pt modelId="{AC565678-C72E-42B0-AF9E-E9517662DDD0}" type="pres">
      <dgm:prSet presAssocID="{1F377476-F9D9-469B-9928-AA24DB3CD16F}" presName="thickLine" presStyleLbl="alignNode1" presStyleIdx="3" presStyleCnt="4"/>
      <dgm:spPr/>
    </dgm:pt>
    <dgm:pt modelId="{D1E82890-C356-4EF3-8847-01A299DB0057}" type="pres">
      <dgm:prSet presAssocID="{1F377476-F9D9-469B-9928-AA24DB3CD16F}" presName="horz1" presStyleCnt="0"/>
      <dgm:spPr/>
    </dgm:pt>
    <dgm:pt modelId="{C3066D5B-8478-474E-807F-238FC650066D}" type="pres">
      <dgm:prSet presAssocID="{1F377476-F9D9-469B-9928-AA24DB3CD16F}" presName="tx1" presStyleLbl="revTx" presStyleIdx="3" presStyleCnt="4"/>
      <dgm:spPr/>
    </dgm:pt>
    <dgm:pt modelId="{5EE1FB5D-3820-4FE1-9BD8-0F3C03680A77}" type="pres">
      <dgm:prSet presAssocID="{1F377476-F9D9-469B-9928-AA24DB3CD16F}" presName="vert1" presStyleCnt="0"/>
      <dgm:spPr/>
    </dgm:pt>
  </dgm:ptLst>
  <dgm:cxnLst>
    <dgm:cxn modelId="{BC473704-34F3-4BA2-88EE-7D8450BF0D54}" srcId="{74FD4488-014E-4A9E-9237-1C7A7903C0DF}" destId="{D845EE59-93AD-4A19-BAEC-E337A33C8613}" srcOrd="0" destOrd="0" parTransId="{AF2FFE70-2648-4594-BD88-5765C6441D60}" sibTransId="{867906B3-DF64-4558-809B-5CC5D0A5FE69}"/>
    <dgm:cxn modelId="{09973F0D-B41E-45B6-BC90-70C51C3B4446}" type="presOf" srcId="{1F377476-F9D9-469B-9928-AA24DB3CD16F}" destId="{C3066D5B-8478-474E-807F-238FC650066D}" srcOrd="0" destOrd="0" presId="urn:microsoft.com/office/officeart/2008/layout/LinedList"/>
    <dgm:cxn modelId="{6EBBE75E-B45D-40C4-8492-2B2B5B416310}" type="presOf" srcId="{D845EE59-93AD-4A19-BAEC-E337A33C8613}" destId="{9B8C503E-011F-4A01-875E-4959B6B9968E}" srcOrd="0" destOrd="0" presId="urn:microsoft.com/office/officeart/2008/layout/LinedList"/>
    <dgm:cxn modelId="{E782EE51-15FA-4AF7-9363-CB0D65D0DFFC}" srcId="{74FD4488-014E-4A9E-9237-1C7A7903C0DF}" destId="{4885AE9D-01BC-44D1-A6B8-D7EC6100506A}" srcOrd="2" destOrd="0" parTransId="{FB85395D-FF85-47FD-B665-E0502408BF68}" sibTransId="{85904132-1F6E-44A8-9C55-34C8D41B1CE8}"/>
    <dgm:cxn modelId="{D09B1BA0-88D8-4D1B-8B03-996E9DCCC7B3}" type="presOf" srcId="{74FD4488-014E-4A9E-9237-1C7A7903C0DF}" destId="{4F23020E-F3BA-41E5-B88D-7047BD927371}" srcOrd="0" destOrd="0" presId="urn:microsoft.com/office/officeart/2008/layout/LinedList"/>
    <dgm:cxn modelId="{BAFCAFAD-9373-438C-8A25-DDFA9F97CDDB}" srcId="{74FD4488-014E-4A9E-9237-1C7A7903C0DF}" destId="{65B2E449-2E0E-4BA6-AD92-9CC547D1275D}" srcOrd="1" destOrd="0" parTransId="{D2266203-6D12-44C5-A83E-A23C6F30DB95}" sibTransId="{7C4D7EE8-1D91-45BE-ADF8-094384231B9C}"/>
    <dgm:cxn modelId="{B2A71AB2-9CDD-47AB-B00C-C930991BDDFA}" type="presOf" srcId="{4885AE9D-01BC-44D1-A6B8-D7EC6100506A}" destId="{67F03498-9D7D-4BA5-961B-E6ECF6D42738}" srcOrd="0" destOrd="0" presId="urn:microsoft.com/office/officeart/2008/layout/LinedList"/>
    <dgm:cxn modelId="{0F9AEFE2-7F7D-4E0E-9435-5CB132319614}" type="presOf" srcId="{65B2E449-2E0E-4BA6-AD92-9CC547D1275D}" destId="{B2EAA029-07F6-43BD-9E8C-9E4613098E4E}" srcOrd="0" destOrd="0" presId="urn:microsoft.com/office/officeart/2008/layout/LinedList"/>
    <dgm:cxn modelId="{4663FDF3-9FCE-4740-B49A-B8307B123B8E}" srcId="{74FD4488-014E-4A9E-9237-1C7A7903C0DF}" destId="{1F377476-F9D9-469B-9928-AA24DB3CD16F}" srcOrd="3" destOrd="0" parTransId="{36E16030-4FFF-41D3-8F6A-A978DDAA6CF7}" sibTransId="{CEBF4F49-21D7-4BD2-AA23-7AC6ECEBEEC7}"/>
    <dgm:cxn modelId="{C51C8A37-5155-4292-A56F-AED61720F3D6}" type="presParOf" srcId="{4F23020E-F3BA-41E5-B88D-7047BD927371}" destId="{8A950CA0-13BA-403A-8A3E-F0D24E1DF73A}" srcOrd="0" destOrd="0" presId="urn:microsoft.com/office/officeart/2008/layout/LinedList"/>
    <dgm:cxn modelId="{B94DBF24-FB00-4A15-84B9-00D6B04ACAC0}" type="presParOf" srcId="{4F23020E-F3BA-41E5-B88D-7047BD927371}" destId="{E14F485D-9BCB-47B6-8048-06B3FBE686AA}" srcOrd="1" destOrd="0" presId="urn:microsoft.com/office/officeart/2008/layout/LinedList"/>
    <dgm:cxn modelId="{CBBCE73F-F890-40DD-9ADB-F7971221BB06}" type="presParOf" srcId="{E14F485D-9BCB-47B6-8048-06B3FBE686AA}" destId="{9B8C503E-011F-4A01-875E-4959B6B9968E}" srcOrd="0" destOrd="0" presId="urn:microsoft.com/office/officeart/2008/layout/LinedList"/>
    <dgm:cxn modelId="{C8C8178D-97CC-418C-BC93-98E04D2CE7CA}" type="presParOf" srcId="{E14F485D-9BCB-47B6-8048-06B3FBE686AA}" destId="{59863F4A-BB4B-4490-9CD7-C51C4FB525D8}" srcOrd="1" destOrd="0" presId="urn:microsoft.com/office/officeart/2008/layout/LinedList"/>
    <dgm:cxn modelId="{E38B0217-1179-423C-9593-1FD6F3753394}" type="presParOf" srcId="{4F23020E-F3BA-41E5-B88D-7047BD927371}" destId="{B203F831-07B8-41C1-9387-B2C9CD3FAA20}" srcOrd="2" destOrd="0" presId="urn:microsoft.com/office/officeart/2008/layout/LinedList"/>
    <dgm:cxn modelId="{AF0786D3-7936-4359-9FC5-B8C186B604B5}" type="presParOf" srcId="{4F23020E-F3BA-41E5-B88D-7047BD927371}" destId="{28585D8E-467E-4BE8-99CE-9E60168D5223}" srcOrd="3" destOrd="0" presId="urn:microsoft.com/office/officeart/2008/layout/LinedList"/>
    <dgm:cxn modelId="{7AA0BA71-DE72-48AB-AF8F-4CB0C53A7198}" type="presParOf" srcId="{28585D8E-467E-4BE8-99CE-9E60168D5223}" destId="{B2EAA029-07F6-43BD-9E8C-9E4613098E4E}" srcOrd="0" destOrd="0" presId="urn:microsoft.com/office/officeart/2008/layout/LinedList"/>
    <dgm:cxn modelId="{EB80D4FD-7EFA-492D-BA5B-9E442BF9AF37}" type="presParOf" srcId="{28585D8E-467E-4BE8-99CE-9E60168D5223}" destId="{6C3C9174-D04D-47BF-B618-1E7CF6C6E486}" srcOrd="1" destOrd="0" presId="urn:microsoft.com/office/officeart/2008/layout/LinedList"/>
    <dgm:cxn modelId="{0E1DCFF8-3AC3-4B37-87CD-5778D4BF8404}" type="presParOf" srcId="{4F23020E-F3BA-41E5-B88D-7047BD927371}" destId="{44DC1AC8-641F-4000-8100-0AEEAE27E2E3}" srcOrd="4" destOrd="0" presId="urn:microsoft.com/office/officeart/2008/layout/LinedList"/>
    <dgm:cxn modelId="{29552098-C093-4621-A84B-9B05F9FF1713}" type="presParOf" srcId="{4F23020E-F3BA-41E5-B88D-7047BD927371}" destId="{A5180C12-2D6B-47B6-B687-7DFF8D3F41B0}" srcOrd="5" destOrd="0" presId="urn:microsoft.com/office/officeart/2008/layout/LinedList"/>
    <dgm:cxn modelId="{188EA245-20C8-4905-9589-80C88B59659B}" type="presParOf" srcId="{A5180C12-2D6B-47B6-B687-7DFF8D3F41B0}" destId="{67F03498-9D7D-4BA5-961B-E6ECF6D42738}" srcOrd="0" destOrd="0" presId="urn:microsoft.com/office/officeart/2008/layout/LinedList"/>
    <dgm:cxn modelId="{2CC09CD9-6CAE-46F6-BB61-9D72C3B7BFA1}" type="presParOf" srcId="{A5180C12-2D6B-47B6-B687-7DFF8D3F41B0}" destId="{59BD3528-C2A0-4AD5-9F8E-02CE0FDD0CDA}" srcOrd="1" destOrd="0" presId="urn:microsoft.com/office/officeart/2008/layout/LinedList"/>
    <dgm:cxn modelId="{8F15172D-36B3-49DC-90AD-0E7E900E3EAF}" type="presParOf" srcId="{4F23020E-F3BA-41E5-B88D-7047BD927371}" destId="{AC565678-C72E-42B0-AF9E-E9517662DDD0}" srcOrd="6" destOrd="0" presId="urn:microsoft.com/office/officeart/2008/layout/LinedList"/>
    <dgm:cxn modelId="{A9C31D61-126B-438C-8193-934882C9D7B7}" type="presParOf" srcId="{4F23020E-F3BA-41E5-B88D-7047BD927371}" destId="{D1E82890-C356-4EF3-8847-01A299DB0057}" srcOrd="7" destOrd="0" presId="urn:microsoft.com/office/officeart/2008/layout/LinedList"/>
    <dgm:cxn modelId="{ACF77319-4322-4B56-A22F-E73DDEADBCF3}" type="presParOf" srcId="{D1E82890-C356-4EF3-8847-01A299DB0057}" destId="{C3066D5B-8478-474E-807F-238FC650066D}" srcOrd="0" destOrd="0" presId="urn:microsoft.com/office/officeart/2008/layout/LinedList"/>
    <dgm:cxn modelId="{42F657B4-4632-4D3C-B22A-69DE35A6601C}" type="presParOf" srcId="{D1E82890-C356-4EF3-8847-01A299DB0057}" destId="{5EE1FB5D-3820-4FE1-9BD8-0F3C03680A77}"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3510FEAF-470C-4D5D-B216-803C3AE48644}"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E5EB11EA-F064-4BDE-B801-697A02F4E609}">
      <dgm:prSet/>
      <dgm:spPr/>
      <dgm:t>
        <a:bodyPr/>
        <a:lstStyle/>
        <a:p>
          <a:r>
            <a:rPr lang="en-US"/>
            <a:t>Why do people make these choices?</a:t>
          </a:r>
        </a:p>
      </dgm:t>
    </dgm:pt>
    <dgm:pt modelId="{B22F4C91-7B37-4B91-AA49-399E75495FB1}" type="parTrans" cxnId="{04E126AA-AC4E-4F3C-BE7C-A808041375CE}">
      <dgm:prSet/>
      <dgm:spPr/>
      <dgm:t>
        <a:bodyPr/>
        <a:lstStyle/>
        <a:p>
          <a:endParaRPr lang="en-US"/>
        </a:p>
      </dgm:t>
    </dgm:pt>
    <dgm:pt modelId="{60533059-FE9A-42F9-B415-3DBA26E831C6}" type="sibTrans" cxnId="{04E126AA-AC4E-4F3C-BE7C-A808041375CE}">
      <dgm:prSet/>
      <dgm:spPr/>
      <dgm:t>
        <a:bodyPr/>
        <a:lstStyle/>
        <a:p>
          <a:endParaRPr lang="en-US"/>
        </a:p>
      </dgm:t>
    </dgm:pt>
    <dgm:pt modelId="{A7256965-4A29-43EC-AB14-700DA145DCD0}">
      <dgm:prSet/>
      <dgm:spPr/>
      <dgm:t>
        <a:bodyPr/>
        <a:lstStyle/>
        <a:p>
          <a:r>
            <a:rPr lang="en-US"/>
            <a:t>With a myriad of evidence against doing these things, we still do them. </a:t>
          </a:r>
        </a:p>
      </dgm:t>
    </dgm:pt>
    <dgm:pt modelId="{49BEB46E-EFA1-4D66-9E5B-66E2DE80218C}" type="parTrans" cxnId="{3512AEDC-A565-474B-82C2-01D1B7391E09}">
      <dgm:prSet/>
      <dgm:spPr/>
      <dgm:t>
        <a:bodyPr/>
        <a:lstStyle/>
        <a:p>
          <a:endParaRPr lang="en-US"/>
        </a:p>
      </dgm:t>
    </dgm:pt>
    <dgm:pt modelId="{1E853D63-A139-4F10-BEAC-1F528F3EC910}" type="sibTrans" cxnId="{3512AEDC-A565-474B-82C2-01D1B7391E09}">
      <dgm:prSet/>
      <dgm:spPr/>
      <dgm:t>
        <a:bodyPr/>
        <a:lstStyle/>
        <a:p>
          <a:endParaRPr lang="en-US"/>
        </a:p>
      </dgm:t>
    </dgm:pt>
    <dgm:pt modelId="{E8CBB198-9B3D-4CB4-BA27-B8F4E7D78B19}" type="pres">
      <dgm:prSet presAssocID="{3510FEAF-470C-4D5D-B216-803C3AE48644}" presName="vert0" presStyleCnt="0">
        <dgm:presLayoutVars>
          <dgm:dir/>
          <dgm:animOne val="branch"/>
          <dgm:animLvl val="lvl"/>
        </dgm:presLayoutVars>
      </dgm:prSet>
      <dgm:spPr/>
    </dgm:pt>
    <dgm:pt modelId="{CC08DD8F-3C9A-4CD8-990B-D52957B540EC}" type="pres">
      <dgm:prSet presAssocID="{E5EB11EA-F064-4BDE-B801-697A02F4E609}" presName="thickLine" presStyleLbl="alignNode1" presStyleIdx="0" presStyleCnt="2"/>
      <dgm:spPr/>
    </dgm:pt>
    <dgm:pt modelId="{80FDFB02-7C36-498A-BB81-9575CB67AE43}" type="pres">
      <dgm:prSet presAssocID="{E5EB11EA-F064-4BDE-B801-697A02F4E609}" presName="horz1" presStyleCnt="0"/>
      <dgm:spPr/>
    </dgm:pt>
    <dgm:pt modelId="{CB42CC82-EEEB-4399-9CFC-7224DEAAF636}" type="pres">
      <dgm:prSet presAssocID="{E5EB11EA-F064-4BDE-B801-697A02F4E609}" presName="tx1" presStyleLbl="revTx" presStyleIdx="0" presStyleCnt="2"/>
      <dgm:spPr/>
    </dgm:pt>
    <dgm:pt modelId="{7D8EF489-758F-4304-9DBE-91D9629647FD}" type="pres">
      <dgm:prSet presAssocID="{E5EB11EA-F064-4BDE-B801-697A02F4E609}" presName="vert1" presStyleCnt="0"/>
      <dgm:spPr/>
    </dgm:pt>
    <dgm:pt modelId="{05FFC416-96F6-41DA-BDB5-032939205612}" type="pres">
      <dgm:prSet presAssocID="{A7256965-4A29-43EC-AB14-700DA145DCD0}" presName="thickLine" presStyleLbl="alignNode1" presStyleIdx="1" presStyleCnt="2"/>
      <dgm:spPr/>
    </dgm:pt>
    <dgm:pt modelId="{B5D03625-87F9-44F9-B301-B4B1E7F5EABF}" type="pres">
      <dgm:prSet presAssocID="{A7256965-4A29-43EC-AB14-700DA145DCD0}" presName="horz1" presStyleCnt="0"/>
      <dgm:spPr/>
    </dgm:pt>
    <dgm:pt modelId="{17740B5F-C22B-4D4B-B491-39A0BAB4E0BD}" type="pres">
      <dgm:prSet presAssocID="{A7256965-4A29-43EC-AB14-700DA145DCD0}" presName="tx1" presStyleLbl="revTx" presStyleIdx="1" presStyleCnt="2"/>
      <dgm:spPr/>
    </dgm:pt>
    <dgm:pt modelId="{29095B8F-6346-4081-A82D-50A946E8929C}" type="pres">
      <dgm:prSet presAssocID="{A7256965-4A29-43EC-AB14-700DA145DCD0}" presName="vert1" presStyleCnt="0"/>
      <dgm:spPr/>
    </dgm:pt>
  </dgm:ptLst>
  <dgm:cxnLst>
    <dgm:cxn modelId="{9674305D-D44E-4E07-B0B7-FAC795DEE188}" type="presOf" srcId="{3510FEAF-470C-4D5D-B216-803C3AE48644}" destId="{E8CBB198-9B3D-4CB4-BA27-B8F4E7D78B19}" srcOrd="0" destOrd="0" presId="urn:microsoft.com/office/officeart/2008/layout/LinedList"/>
    <dgm:cxn modelId="{34B15257-8EA1-44FF-B619-7C61D1854154}" type="presOf" srcId="{E5EB11EA-F064-4BDE-B801-697A02F4E609}" destId="{CB42CC82-EEEB-4399-9CFC-7224DEAAF636}" srcOrd="0" destOrd="0" presId="urn:microsoft.com/office/officeart/2008/layout/LinedList"/>
    <dgm:cxn modelId="{2988EB80-8767-42D1-A0CD-05539BD03F5E}" type="presOf" srcId="{A7256965-4A29-43EC-AB14-700DA145DCD0}" destId="{17740B5F-C22B-4D4B-B491-39A0BAB4E0BD}" srcOrd="0" destOrd="0" presId="urn:microsoft.com/office/officeart/2008/layout/LinedList"/>
    <dgm:cxn modelId="{04E126AA-AC4E-4F3C-BE7C-A808041375CE}" srcId="{3510FEAF-470C-4D5D-B216-803C3AE48644}" destId="{E5EB11EA-F064-4BDE-B801-697A02F4E609}" srcOrd="0" destOrd="0" parTransId="{B22F4C91-7B37-4B91-AA49-399E75495FB1}" sibTransId="{60533059-FE9A-42F9-B415-3DBA26E831C6}"/>
    <dgm:cxn modelId="{3512AEDC-A565-474B-82C2-01D1B7391E09}" srcId="{3510FEAF-470C-4D5D-B216-803C3AE48644}" destId="{A7256965-4A29-43EC-AB14-700DA145DCD0}" srcOrd="1" destOrd="0" parTransId="{49BEB46E-EFA1-4D66-9E5B-66E2DE80218C}" sibTransId="{1E853D63-A139-4F10-BEAC-1F528F3EC910}"/>
    <dgm:cxn modelId="{7C98EEC3-35F8-441A-ADF9-2461BE6CBA99}" type="presParOf" srcId="{E8CBB198-9B3D-4CB4-BA27-B8F4E7D78B19}" destId="{CC08DD8F-3C9A-4CD8-990B-D52957B540EC}" srcOrd="0" destOrd="0" presId="urn:microsoft.com/office/officeart/2008/layout/LinedList"/>
    <dgm:cxn modelId="{4E05B26E-294C-44FD-9CB4-8B108043EAAB}" type="presParOf" srcId="{E8CBB198-9B3D-4CB4-BA27-B8F4E7D78B19}" destId="{80FDFB02-7C36-498A-BB81-9575CB67AE43}" srcOrd="1" destOrd="0" presId="urn:microsoft.com/office/officeart/2008/layout/LinedList"/>
    <dgm:cxn modelId="{8AA4A44C-252A-491F-9F34-27AB78753E49}" type="presParOf" srcId="{80FDFB02-7C36-498A-BB81-9575CB67AE43}" destId="{CB42CC82-EEEB-4399-9CFC-7224DEAAF636}" srcOrd="0" destOrd="0" presId="urn:microsoft.com/office/officeart/2008/layout/LinedList"/>
    <dgm:cxn modelId="{D3A5AFE1-51D2-4F72-9713-8AABFB5578A8}" type="presParOf" srcId="{80FDFB02-7C36-498A-BB81-9575CB67AE43}" destId="{7D8EF489-758F-4304-9DBE-91D9629647FD}" srcOrd="1" destOrd="0" presId="urn:microsoft.com/office/officeart/2008/layout/LinedList"/>
    <dgm:cxn modelId="{8A8119E7-E208-4DBF-8D43-A296ABAE7A09}" type="presParOf" srcId="{E8CBB198-9B3D-4CB4-BA27-B8F4E7D78B19}" destId="{05FFC416-96F6-41DA-BDB5-032939205612}" srcOrd="2" destOrd="0" presId="urn:microsoft.com/office/officeart/2008/layout/LinedList"/>
    <dgm:cxn modelId="{DC43A453-F5F2-4F67-B6EE-B128BAC13E0E}" type="presParOf" srcId="{E8CBB198-9B3D-4CB4-BA27-B8F4E7D78B19}" destId="{B5D03625-87F9-44F9-B301-B4B1E7F5EABF}" srcOrd="3" destOrd="0" presId="urn:microsoft.com/office/officeart/2008/layout/LinedList"/>
    <dgm:cxn modelId="{589B37D4-045D-4CEB-ABFF-48983F1FCC4B}" type="presParOf" srcId="{B5D03625-87F9-44F9-B301-B4B1E7F5EABF}" destId="{17740B5F-C22B-4D4B-B491-39A0BAB4E0BD}" srcOrd="0" destOrd="0" presId="urn:microsoft.com/office/officeart/2008/layout/LinedList"/>
    <dgm:cxn modelId="{E0F3652D-E483-4882-8778-03C86697FAB8}" type="presParOf" srcId="{B5D03625-87F9-44F9-B301-B4B1E7F5EABF}" destId="{29095B8F-6346-4081-A82D-50A946E8929C}"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A52EEF0B-9FC3-4CC5-947B-9CD5B97E7223}"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C02426BE-38D6-4E33-A261-D0E9FAC94AE4}">
      <dgm:prSet/>
      <dgm:spPr/>
      <dgm:t>
        <a:bodyPr/>
        <a:lstStyle/>
        <a:p>
          <a:r>
            <a:rPr lang="en-US" dirty="0"/>
            <a:t>LGBTQ+</a:t>
          </a:r>
        </a:p>
      </dgm:t>
    </dgm:pt>
    <dgm:pt modelId="{A87FDF17-161A-4DC6-B0D1-DBEE9C66C922}" type="parTrans" cxnId="{3BFE9685-B333-4D94-816A-5F65E43E2777}">
      <dgm:prSet/>
      <dgm:spPr/>
      <dgm:t>
        <a:bodyPr/>
        <a:lstStyle/>
        <a:p>
          <a:endParaRPr lang="en-US"/>
        </a:p>
      </dgm:t>
    </dgm:pt>
    <dgm:pt modelId="{AFE665C7-07AC-4B72-9906-C9319BBC0A62}" type="sibTrans" cxnId="{3BFE9685-B333-4D94-816A-5F65E43E2777}">
      <dgm:prSet/>
      <dgm:spPr/>
      <dgm:t>
        <a:bodyPr/>
        <a:lstStyle/>
        <a:p>
          <a:endParaRPr lang="en-US"/>
        </a:p>
      </dgm:t>
    </dgm:pt>
    <dgm:pt modelId="{B7A44DFE-8F23-49AF-9AE3-91CB279A45C0}">
      <dgm:prSet/>
      <dgm:spPr/>
      <dgm:t>
        <a:bodyPr/>
        <a:lstStyle/>
        <a:p>
          <a:r>
            <a:rPr lang="en-US" dirty="0"/>
            <a:t>BAME</a:t>
          </a:r>
        </a:p>
      </dgm:t>
    </dgm:pt>
    <dgm:pt modelId="{523086F6-85F2-435B-9DF2-F82F79066385}" type="parTrans" cxnId="{A23DD7A8-4626-40BA-8781-0FF941BA078F}">
      <dgm:prSet/>
      <dgm:spPr/>
      <dgm:t>
        <a:bodyPr/>
        <a:lstStyle/>
        <a:p>
          <a:endParaRPr lang="en-US"/>
        </a:p>
      </dgm:t>
    </dgm:pt>
    <dgm:pt modelId="{73DF27E4-EC8F-46E2-8BEC-90F94AA55AC2}" type="sibTrans" cxnId="{A23DD7A8-4626-40BA-8781-0FF941BA078F}">
      <dgm:prSet/>
      <dgm:spPr/>
      <dgm:t>
        <a:bodyPr/>
        <a:lstStyle/>
        <a:p>
          <a:endParaRPr lang="en-US"/>
        </a:p>
      </dgm:t>
    </dgm:pt>
    <dgm:pt modelId="{CC7BEE0A-74D8-43EC-BCC3-DFF658A84DAE}">
      <dgm:prSet/>
      <dgm:spPr/>
      <dgm:t>
        <a:bodyPr/>
        <a:lstStyle/>
        <a:p>
          <a:r>
            <a:rPr lang="en-US" dirty="0"/>
            <a:t>Disability</a:t>
          </a:r>
        </a:p>
      </dgm:t>
    </dgm:pt>
    <dgm:pt modelId="{C58D4CD0-3BBE-46BF-AFA3-373B48FD42CD}" type="parTrans" cxnId="{D01F2AAB-F0F2-4DC9-8522-D53095043BA1}">
      <dgm:prSet/>
      <dgm:spPr/>
      <dgm:t>
        <a:bodyPr/>
        <a:lstStyle/>
        <a:p>
          <a:endParaRPr lang="en-US"/>
        </a:p>
      </dgm:t>
    </dgm:pt>
    <dgm:pt modelId="{15D2128D-452A-45E3-99B3-01F8B4623C09}" type="sibTrans" cxnId="{D01F2AAB-F0F2-4DC9-8522-D53095043BA1}">
      <dgm:prSet/>
      <dgm:spPr/>
      <dgm:t>
        <a:bodyPr/>
        <a:lstStyle/>
        <a:p>
          <a:endParaRPr lang="en-US"/>
        </a:p>
      </dgm:t>
    </dgm:pt>
    <dgm:pt modelId="{0A68509A-2C65-4538-8783-718DDC470352}">
      <dgm:prSet/>
      <dgm:spPr/>
      <dgm:t>
        <a:bodyPr/>
        <a:lstStyle/>
        <a:p>
          <a:r>
            <a:rPr lang="en-US" dirty="0"/>
            <a:t>Perceived discrimination vs actual discrimination</a:t>
          </a:r>
        </a:p>
      </dgm:t>
    </dgm:pt>
    <dgm:pt modelId="{E6FE98C3-6916-424C-8C9C-295604333D78}" type="parTrans" cxnId="{EEE3A3E6-E8EE-460E-8B65-D44929801579}">
      <dgm:prSet/>
      <dgm:spPr/>
      <dgm:t>
        <a:bodyPr/>
        <a:lstStyle/>
        <a:p>
          <a:endParaRPr lang="en-US"/>
        </a:p>
      </dgm:t>
    </dgm:pt>
    <dgm:pt modelId="{8146650A-852E-4345-8675-DC0508CD27A6}" type="sibTrans" cxnId="{EEE3A3E6-E8EE-460E-8B65-D44929801579}">
      <dgm:prSet/>
      <dgm:spPr/>
      <dgm:t>
        <a:bodyPr/>
        <a:lstStyle/>
        <a:p>
          <a:endParaRPr lang="en-US"/>
        </a:p>
      </dgm:t>
    </dgm:pt>
    <dgm:pt modelId="{575E2DF7-5296-46E2-AFA7-EE95FED6AE98}">
      <dgm:prSet phldr="0"/>
      <dgm:spPr/>
      <dgm:t>
        <a:bodyPr/>
        <a:lstStyle/>
        <a:p>
          <a:r>
            <a:rPr lang="en-US" dirty="0">
              <a:latin typeface="Posterama"/>
            </a:rPr>
            <a:t>Gender</a:t>
          </a:r>
        </a:p>
      </dgm:t>
    </dgm:pt>
    <dgm:pt modelId="{407C57DB-B847-4872-9496-83ADB23037D9}" type="parTrans" cxnId="{9D46F7CC-94E3-46F3-8061-427BF6A19818}">
      <dgm:prSet/>
      <dgm:spPr/>
    </dgm:pt>
    <dgm:pt modelId="{E9307E3C-8D5B-4463-BFFF-22077519B007}" type="sibTrans" cxnId="{9D46F7CC-94E3-46F3-8061-427BF6A19818}">
      <dgm:prSet/>
      <dgm:spPr/>
    </dgm:pt>
    <dgm:pt modelId="{87D54290-8818-44D1-BDBF-126382C3258A}" type="pres">
      <dgm:prSet presAssocID="{A52EEF0B-9FC3-4CC5-947B-9CD5B97E7223}" presName="vert0" presStyleCnt="0">
        <dgm:presLayoutVars>
          <dgm:dir/>
          <dgm:animOne val="branch"/>
          <dgm:animLvl val="lvl"/>
        </dgm:presLayoutVars>
      </dgm:prSet>
      <dgm:spPr/>
    </dgm:pt>
    <dgm:pt modelId="{931909A7-14F9-481E-ADB3-8BDD53BBA313}" type="pres">
      <dgm:prSet presAssocID="{C02426BE-38D6-4E33-A261-D0E9FAC94AE4}" presName="thickLine" presStyleLbl="alignNode1" presStyleIdx="0" presStyleCnt="5"/>
      <dgm:spPr/>
    </dgm:pt>
    <dgm:pt modelId="{805A1A65-74F8-4A32-A668-C232A3778CCE}" type="pres">
      <dgm:prSet presAssocID="{C02426BE-38D6-4E33-A261-D0E9FAC94AE4}" presName="horz1" presStyleCnt="0"/>
      <dgm:spPr/>
    </dgm:pt>
    <dgm:pt modelId="{D249E62E-1BBC-4A67-9471-E478D87BDF55}" type="pres">
      <dgm:prSet presAssocID="{C02426BE-38D6-4E33-A261-D0E9FAC94AE4}" presName="tx1" presStyleLbl="revTx" presStyleIdx="0" presStyleCnt="5"/>
      <dgm:spPr/>
    </dgm:pt>
    <dgm:pt modelId="{0173045F-BF7F-4AFF-B485-687360D5870E}" type="pres">
      <dgm:prSet presAssocID="{C02426BE-38D6-4E33-A261-D0E9FAC94AE4}" presName="vert1" presStyleCnt="0"/>
      <dgm:spPr/>
    </dgm:pt>
    <dgm:pt modelId="{0420256A-C969-460B-B054-4C5ABEF9764B}" type="pres">
      <dgm:prSet presAssocID="{B7A44DFE-8F23-49AF-9AE3-91CB279A45C0}" presName="thickLine" presStyleLbl="alignNode1" presStyleIdx="1" presStyleCnt="5"/>
      <dgm:spPr/>
    </dgm:pt>
    <dgm:pt modelId="{0FC2DB1C-CD42-4124-8AEE-F70CB6328289}" type="pres">
      <dgm:prSet presAssocID="{B7A44DFE-8F23-49AF-9AE3-91CB279A45C0}" presName="horz1" presStyleCnt="0"/>
      <dgm:spPr/>
    </dgm:pt>
    <dgm:pt modelId="{DF418838-AE19-4576-A80E-46ABC2F95B7F}" type="pres">
      <dgm:prSet presAssocID="{B7A44DFE-8F23-49AF-9AE3-91CB279A45C0}" presName="tx1" presStyleLbl="revTx" presStyleIdx="1" presStyleCnt="5"/>
      <dgm:spPr/>
    </dgm:pt>
    <dgm:pt modelId="{5D2B9ED9-8A3C-4319-831F-8FE80F359ED7}" type="pres">
      <dgm:prSet presAssocID="{B7A44DFE-8F23-49AF-9AE3-91CB279A45C0}" presName="vert1" presStyleCnt="0"/>
      <dgm:spPr/>
    </dgm:pt>
    <dgm:pt modelId="{0C9B9D72-AC04-4D2D-8C97-27554EEBA34A}" type="pres">
      <dgm:prSet presAssocID="{575E2DF7-5296-46E2-AFA7-EE95FED6AE98}" presName="thickLine" presStyleLbl="alignNode1" presStyleIdx="2" presStyleCnt="5"/>
      <dgm:spPr/>
    </dgm:pt>
    <dgm:pt modelId="{5FF1AB0E-BBF5-4A64-8B21-A62323B577F2}" type="pres">
      <dgm:prSet presAssocID="{575E2DF7-5296-46E2-AFA7-EE95FED6AE98}" presName="horz1" presStyleCnt="0"/>
      <dgm:spPr/>
    </dgm:pt>
    <dgm:pt modelId="{0D88C444-3F93-47C3-8CEA-FE903FCC14BC}" type="pres">
      <dgm:prSet presAssocID="{575E2DF7-5296-46E2-AFA7-EE95FED6AE98}" presName="tx1" presStyleLbl="revTx" presStyleIdx="2" presStyleCnt="5"/>
      <dgm:spPr/>
    </dgm:pt>
    <dgm:pt modelId="{77347443-5B50-4D4B-8465-6DE92B52BBCB}" type="pres">
      <dgm:prSet presAssocID="{575E2DF7-5296-46E2-AFA7-EE95FED6AE98}" presName="vert1" presStyleCnt="0"/>
      <dgm:spPr/>
    </dgm:pt>
    <dgm:pt modelId="{43210005-F5AF-4D2D-BF37-072F98CB1EAB}" type="pres">
      <dgm:prSet presAssocID="{CC7BEE0A-74D8-43EC-BCC3-DFF658A84DAE}" presName="thickLine" presStyleLbl="alignNode1" presStyleIdx="3" presStyleCnt="5"/>
      <dgm:spPr/>
    </dgm:pt>
    <dgm:pt modelId="{2F561189-554B-457D-A61B-9749136F529A}" type="pres">
      <dgm:prSet presAssocID="{CC7BEE0A-74D8-43EC-BCC3-DFF658A84DAE}" presName="horz1" presStyleCnt="0"/>
      <dgm:spPr/>
    </dgm:pt>
    <dgm:pt modelId="{B5B7D6E4-2002-4ADB-9E75-9003E30C84EC}" type="pres">
      <dgm:prSet presAssocID="{CC7BEE0A-74D8-43EC-BCC3-DFF658A84DAE}" presName="tx1" presStyleLbl="revTx" presStyleIdx="3" presStyleCnt="5"/>
      <dgm:spPr/>
    </dgm:pt>
    <dgm:pt modelId="{10D56438-6260-4019-9738-9145AD8B8728}" type="pres">
      <dgm:prSet presAssocID="{CC7BEE0A-74D8-43EC-BCC3-DFF658A84DAE}" presName="vert1" presStyleCnt="0"/>
      <dgm:spPr/>
    </dgm:pt>
    <dgm:pt modelId="{D3B20316-76CA-47A1-A4F2-A288A4BFEB86}" type="pres">
      <dgm:prSet presAssocID="{0A68509A-2C65-4538-8783-718DDC470352}" presName="thickLine" presStyleLbl="alignNode1" presStyleIdx="4" presStyleCnt="5"/>
      <dgm:spPr/>
    </dgm:pt>
    <dgm:pt modelId="{17057E13-2493-4CC5-9DAF-597B6500B8D0}" type="pres">
      <dgm:prSet presAssocID="{0A68509A-2C65-4538-8783-718DDC470352}" presName="horz1" presStyleCnt="0"/>
      <dgm:spPr/>
    </dgm:pt>
    <dgm:pt modelId="{BF09F184-8129-49B7-815B-D627A085971A}" type="pres">
      <dgm:prSet presAssocID="{0A68509A-2C65-4538-8783-718DDC470352}" presName="tx1" presStyleLbl="revTx" presStyleIdx="4" presStyleCnt="5"/>
      <dgm:spPr/>
    </dgm:pt>
    <dgm:pt modelId="{E366088E-6154-491E-8724-685A3037CFDE}" type="pres">
      <dgm:prSet presAssocID="{0A68509A-2C65-4538-8783-718DDC470352}" presName="vert1" presStyleCnt="0"/>
      <dgm:spPr/>
    </dgm:pt>
  </dgm:ptLst>
  <dgm:cxnLst>
    <dgm:cxn modelId="{DE03BE2C-A3B8-4ED3-8E7D-B649084915CB}" type="presOf" srcId="{CC7BEE0A-74D8-43EC-BCC3-DFF658A84DAE}" destId="{B5B7D6E4-2002-4ADB-9E75-9003E30C84EC}" srcOrd="0" destOrd="0" presId="urn:microsoft.com/office/officeart/2008/layout/LinedList"/>
    <dgm:cxn modelId="{49265234-339A-4303-9031-A9E87EBA4ED8}" type="presOf" srcId="{C02426BE-38D6-4E33-A261-D0E9FAC94AE4}" destId="{D249E62E-1BBC-4A67-9471-E478D87BDF55}" srcOrd="0" destOrd="0" presId="urn:microsoft.com/office/officeart/2008/layout/LinedList"/>
    <dgm:cxn modelId="{E8D65766-89D1-41CE-848E-46AC1E707359}" type="presOf" srcId="{0A68509A-2C65-4538-8783-718DDC470352}" destId="{BF09F184-8129-49B7-815B-D627A085971A}" srcOrd="0" destOrd="0" presId="urn:microsoft.com/office/officeart/2008/layout/LinedList"/>
    <dgm:cxn modelId="{73A14851-15E6-414C-8232-5E94DE6ACE12}" type="presOf" srcId="{A52EEF0B-9FC3-4CC5-947B-9CD5B97E7223}" destId="{87D54290-8818-44D1-BDBF-126382C3258A}" srcOrd="0" destOrd="0" presId="urn:microsoft.com/office/officeart/2008/layout/LinedList"/>
    <dgm:cxn modelId="{5FD7DF59-C743-4555-9C2B-DED456F90432}" type="presOf" srcId="{575E2DF7-5296-46E2-AFA7-EE95FED6AE98}" destId="{0D88C444-3F93-47C3-8CEA-FE903FCC14BC}" srcOrd="0" destOrd="0" presId="urn:microsoft.com/office/officeart/2008/layout/LinedList"/>
    <dgm:cxn modelId="{3BFE9685-B333-4D94-816A-5F65E43E2777}" srcId="{A52EEF0B-9FC3-4CC5-947B-9CD5B97E7223}" destId="{C02426BE-38D6-4E33-A261-D0E9FAC94AE4}" srcOrd="0" destOrd="0" parTransId="{A87FDF17-161A-4DC6-B0D1-DBEE9C66C922}" sibTransId="{AFE665C7-07AC-4B72-9906-C9319BBC0A62}"/>
    <dgm:cxn modelId="{FD28509B-A82C-4833-9A2B-D010CFA16EF4}" type="presOf" srcId="{B7A44DFE-8F23-49AF-9AE3-91CB279A45C0}" destId="{DF418838-AE19-4576-A80E-46ABC2F95B7F}" srcOrd="0" destOrd="0" presId="urn:microsoft.com/office/officeart/2008/layout/LinedList"/>
    <dgm:cxn modelId="{A23DD7A8-4626-40BA-8781-0FF941BA078F}" srcId="{A52EEF0B-9FC3-4CC5-947B-9CD5B97E7223}" destId="{B7A44DFE-8F23-49AF-9AE3-91CB279A45C0}" srcOrd="1" destOrd="0" parTransId="{523086F6-85F2-435B-9DF2-F82F79066385}" sibTransId="{73DF27E4-EC8F-46E2-8BEC-90F94AA55AC2}"/>
    <dgm:cxn modelId="{D01F2AAB-F0F2-4DC9-8522-D53095043BA1}" srcId="{A52EEF0B-9FC3-4CC5-947B-9CD5B97E7223}" destId="{CC7BEE0A-74D8-43EC-BCC3-DFF658A84DAE}" srcOrd="3" destOrd="0" parTransId="{C58D4CD0-3BBE-46BF-AFA3-373B48FD42CD}" sibTransId="{15D2128D-452A-45E3-99B3-01F8B4623C09}"/>
    <dgm:cxn modelId="{9D46F7CC-94E3-46F3-8061-427BF6A19818}" srcId="{A52EEF0B-9FC3-4CC5-947B-9CD5B97E7223}" destId="{575E2DF7-5296-46E2-AFA7-EE95FED6AE98}" srcOrd="2" destOrd="0" parTransId="{407C57DB-B847-4872-9496-83ADB23037D9}" sibTransId="{E9307E3C-8D5B-4463-BFFF-22077519B007}"/>
    <dgm:cxn modelId="{EEE3A3E6-E8EE-460E-8B65-D44929801579}" srcId="{A52EEF0B-9FC3-4CC5-947B-9CD5B97E7223}" destId="{0A68509A-2C65-4538-8783-718DDC470352}" srcOrd="4" destOrd="0" parTransId="{E6FE98C3-6916-424C-8C9C-295604333D78}" sibTransId="{8146650A-852E-4345-8675-DC0508CD27A6}"/>
    <dgm:cxn modelId="{FB66747F-56D9-4CD6-A4E7-C0396AB8F835}" type="presParOf" srcId="{87D54290-8818-44D1-BDBF-126382C3258A}" destId="{931909A7-14F9-481E-ADB3-8BDD53BBA313}" srcOrd="0" destOrd="0" presId="urn:microsoft.com/office/officeart/2008/layout/LinedList"/>
    <dgm:cxn modelId="{D4D7D724-76A4-4085-9EF1-384509576E8C}" type="presParOf" srcId="{87D54290-8818-44D1-BDBF-126382C3258A}" destId="{805A1A65-74F8-4A32-A668-C232A3778CCE}" srcOrd="1" destOrd="0" presId="urn:microsoft.com/office/officeart/2008/layout/LinedList"/>
    <dgm:cxn modelId="{7966AA5E-5635-4EFF-9631-F80C023141A9}" type="presParOf" srcId="{805A1A65-74F8-4A32-A668-C232A3778CCE}" destId="{D249E62E-1BBC-4A67-9471-E478D87BDF55}" srcOrd="0" destOrd="0" presId="urn:microsoft.com/office/officeart/2008/layout/LinedList"/>
    <dgm:cxn modelId="{846E0A39-8EF6-46A8-98A5-8F566FA5145A}" type="presParOf" srcId="{805A1A65-74F8-4A32-A668-C232A3778CCE}" destId="{0173045F-BF7F-4AFF-B485-687360D5870E}" srcOrd="1" destOrd="0" presId="urn:microsoft.com/office/officeart/2008/layout/LinedList"/>
    <dgm:cxn modelId="{0E727EE2-6E41-4D6B-B86A-BCEF513B190A}" type="presParOf" srcId="{87D54290-8818-44D1-BDBF-126382C3258A}" destId="{0420256A-C969-460B-B054-4C5ABEF9764B}" srcOrd="2" destOrd="0" presId="urn:microsoft.com/office/officeart/2008/layout/LinedList"/>
    <dgm:cxn modelId="{96DB3E0B-88D9-4CA9-B6DE-D264BCA09292}" type="presParOf" srcId="{87D54290-8818-44D1-BDBF-126382C3258A}" destId="{0FC2DB1C-CD42-4124-8AEE-F70CB6328289}" srcOrd="3" destOrd="0" presId="urn:microsoft.com/office/officeart/2008/layout/LinedList"/>
    <dgm:cxn modelId="{C550D77D-DFE4-4AA6-8359-60A7FD21CAC3}" type="presParOf" srcId="{0FC2DB1C-CD42-4124-8AEE-F70CB6328289}" destId="{DF418838-AE19-4576-A80E-46ABC2F95B7F}" srcOrd="0" destOrd="0" presId="urn:microsoft.com/office/officeart/2008/layout/LinedList"/>
    <dgm:cxn modelId="{2DFA6616-E6B5-4D01-B2BE-EB3203A5DE2E}" type="presParOf" srcId="{0FC2DB1C-CD42-4124-8AEE-F70CB6328289}" destId="{5D2B9ED9-8A3C-4319-831F-8FE80F359ED7}" srcOrd="1" destOrd="0" presId="urn:microsoft.com/office/officeart/2008/layout/LinedList"/>
    <dgm:cxn modelId="{FFC7E88C-BCC0-4125-BFD4-51E4C763F378}" type="presParOf" srcId="{87D54290-8818-44D1-BDBF-126382C3258A}" destId="{0C9B9D72-AC04-4D2D-8C97-27554EEBA34A}" srcOrd="4" destOrd="0" presId="urn:microsoft.com/office/officeart/2008/layout/LinedList"/>
    <dgm:cxn modelId="{EC804243-41DC-450D-BF44-70A1951B13D6}" type="presParOf" srcId="{87D54290-8818-44D1-BDBF-126382C3258A}" destId="{5FF1AB0E-BBF5-4A64-8B21-A62323B577F2}" srcOrd="5" destOrd="0" presId="urn:microsoft.com/office/officeart/2008/layout/LinedList"/>
    <dgm:cxn modelId="{8A51F9E4-467D-4968-9A36-4F1101437AAF}" type="presParOf" srcId="{5FF1AB0E-BBF5-4A64-8B21-A62323B577F2}" destId="{0D88C444-3F93-47C3-8CEA-FE903FCC14BC}" srcOrd="0" destOrd="0" presId="urn:microsoft.com/office/officeart/2008/layout/LinedList"/>
    <dgm:cxn modelId="{F91224BF-318A-44B7-BECA-1B0351670A39}" type="presParOf" srcId="{5FF1AB0E-BBF5-4A64-8B21-A62323B577F2}" destId="{77347443-5B50-4D4B-8465-6DE92B52BBCB}" srcOrd="1" destOrd="0" presId="urn:microsoft.com/office/officeart/2008/layout/LinedList"/>
    <dgm:cxn modelId="{7E79B1DE-2703-42C3-A686-CFC6BD63ED41}" type="presParOf" srcId="{87D54290-8818-44D1-BDBF-126382C3258A}" destId="{43210005-F5AF-4D2D-BF37-072F98CB1EAB}" srcOrd="6" destOrd="0" presId="urn:microsoft.com/office/officeart/2008/layout/LinedList"/>
    <dgm:cxn modelId="{18F8D25A-FFC9-4AFC-8DEB-C40BE867509D}" type="presParOf" srcId="{87D54290-8818-44D1-BDBF-126382C3258A}" destId="{2F561189-554B-457D-A61B-9749136F529A}" srcOrd="7" destOrd="0" presId="urn:microsoft.com/office/officeart/2008/layout/LinedList"/>
    <dgm:cxn modelId="{7122841C-AF1A-43CB-AC57-AA431B7CB74A}" type="presParOf" srcId="{2F561189-554B-457D-A61B-9749136F529A}" destId="{B5B7D6E4-2002-4ADB-9E75-9003E30C84EC}" srcOrd="0" destOrd="0" presId="urn:microsoft.com/office/officeart/2008/layout/LinedList"/>
    <dgm:cxn modelId="{CDBE6DED-57B0-4D0B-9A0D-A481484E10B1}" type="presParOf" srcId="{2F561189-554B-457D-A61B-9749136F529A}" destId="{10D56438-6260-4019-9738-9145AD8B8728}" srcOrd="1" destOrd="0" presId="urn:microsoft.com/office/officeart/2008/layout/LinedList"/>
    <dgm:cxn modelId="{C3024FB9-CBC4-4E7D-B5F0-4702908355B8}" type="presParOf" srcId="{87D54290-8818-44D1-BDBF-126382C3258A}" destId="{D3B20316-76CA-47A1-A4F2-A288A4BFEB86}" srcOrd="8" destOrd="0" presId="urn:microsoft.com/office/officeart/2008/layout/LinedList"/>
    <dgm:cxn modelId="{06459FF1-8330-4AFD-9169-BE3173785248}" type="presParOf" srcId="{87D54290-8818-44D1-BDBF-126382C3258A}" destId="{17057E13-2493-4CC5-9DAF-597B6500B8D0}" srcOrd="9" destOrd="0" presId="urn:microsoft.com/office/officeart/2008/layout/LinedList"/>
    <dgm:cxn modelId="{0741CB2E-E990-44E5-8803-9BC86F1A9286}" type="presParOf" srcId="{17057E13-2493-4CC5-9DAF-597B6500B8D0}" destId="{BF09F184-8129-49B7-815B-D627A085971A}" srcOrd="0" destOrd="0" presId="urn:microsoft.com/office/officeart/2008/layout/LinedList"/>
    <dgm:cxn modelId="{3C1E8913-DE0D-4B64-9C23-FC23F0589E86}" type="presParOf" srcId="{17057E13-2493-4CC5-9DAF-597B6500B8D0}" destId="{E366088E-6154-491E-8724-685A3037CFDE}"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FC59B119-DD75-4527-9FFF-7B8CA85EF498}"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C33EF5A0-ECA3-42C5-A5E4-83C3FACB5F87}">
      <dgm:prSet/>
      <dgm:spPr/>
      <dgm:t>
        <a:bodyPr/>
        <a:lstStyle/>
        <a:p>
          <a:r>
            <a:rPr lang="en-US"/>
            <a:t>Health inequalities have always existed, consider the historic differences between the serfs and the lords. </a:t>
          </a:r>
        </a:p>
      </dgm:t>
    </dgm:pt>
    <dgm:pt modelId="{A4D6BE93-4C18-48B6-AC99-310E87ED108A}" type="parTrans" cxnId="{0BDCF1D6-92A2-4ADC-B7A1-1B2636727065}">
      <dgm:prSet/>
      <dgm:spPr/>
      <dgm:t>
        <a:bodyPr/>
        <a:lstStyle/>
        <a:p>
          <a:endParaRPr lang="en-US"/>
        </a:p>
      </dgm:t>
    </dgm:pt>
    <dgm:pt modelId="{3AF76418-7B31-4D55-9B48-A5657768E18B}" type="sibTrans" cxnId="{0BDCF1D6-92A2-4ADC-B7A1-1B2636727065}">
      <dgm:prSet/>
      <dgm:spPr/>
      <dgm:t>
        <a:bodyPr/>
        <a:lstStyle/>
        <a:p>
          <a:endParaRPr lang="en-US"/>
        </a:p>
      </dgm:t>
    </dgm:pt>
    <dgm:pt modelId="{E6704E0E-E0B6-4313-B298-4D57ECB58E99}">
      <dgm:prSet/>
      <dgm:spPr/>
      <dgm:t>
        <a:bodyPr/>
        <a:lstStyle/>
        <a:p>
          <a:r>
            <a:rPr lang="en-US"/>
            <a:t>Although there have been improvements in life expectancy over the last 150 or so years, this has not been the same for everyone.</a:t>
          </a:r>
        </a:p>
      </dgm:t>
    </dgm:pt>
    <dgm:pt modelId="{E02C73A1-73B6-419A-8A95-96B261F9CA47}" type="parTrans" cxnId="{89D74514-1468-4F5A-9BBF-F4D3C4A9C9CA}">
      <dgm:prSet/>
      <dgm:spPr/>
      <dgm:t>
        <a:bodyPr/>
        <a:lstStyle/>
        <a:p>
          <a:endParaRPr lang="en-US"/>
        </a:p>
      </dgm:t>
    </dgm:pt>
    <dgm:pt modelId="{365D856A-27CB-47F5-B126-9917E1A68D97}" type="sibTrans" cxnId="{89D74514-1468-4F5A-9BBF-F4D3C4A9C9CA}">
      <dgm:prSet/>
      <dgm:spPr/>
      <dgm:t>
        <a:bodyPr/>
        <a:lstStyle/>
        <a:p>
          <a:endParaRPr lang="en-US"/>
        </a:p>
      </dgm:t>
    </dgm:pt>
    <dgm:pt modelId="{2D93E68F-3149-4BF2-A0A4-13FE7ADCE80A}" type="pres">
      <dgm:prSet presAssocID="{FC59B119-DD75-4527-9FFF-7B8CA85EF498}" presName="vert0" presStyleCnt="0">
        <dgm:presLayoutVars>
          <dgm:dir/>
          <dgm:animOne val="branch"/>
          <dgm:animLvl val="lvl"/>
        </dgm:presLayoutVars>
      </dgm:prSet>
      <dgm:spPr/>
    </dgm:pt>
    <dgm:pt modelId="{347AD32A-BF03-470E-BC9D-2E39EC930300}" type="pres">
      <dgm:prSet presAssocID="{C33EF5A0-ECA3-42C5-A5E4-83C3FACB5F87}" presName="thickLine" presStyleLbl="alignNode1" presStyleIdx="0" presStyleCnt="2"/>
      <dgm:spPr/>
    </dgm:pt>
    <dgm:pt modelId="{51D88458-0DAF-4418-A6D1-3B67EAD5481C}" type="pres">
      <dgm:prSet presAssocID="{C33EF5A0-ECA3-42C5-A5E4-83C3FACB5F87}" presName="horz1" presStyleCnt="0"/>
      <dgm:spPr/>
    </dgm:pt>
    <dgm:pt modelId="{E8FABDA7-78E9-4A5E-B505-AAAD3B026598}" type="pres">
      <dgm:prSet presAssocID="{C33EF5A0-ECA3-42C5-A5E4-83C3FACB5F87}" presName="tx1" presStyleLbl="revTx" presStyleIdx="0" presStyleCnt="2"/>
      <dgm:spPr/>
    </dgm:pt>
    <dgm:pt modelId="{6BADAF8C-9E87-4197-BB8B-7B58C1DD06B5}" type="pres">
      <dgm:prSet presAssocID="{C33EF5A0-ECA3-42C5-A5E4-83C3FACB5F87}" presName="vert1" presStyleCnt="0"/>
      <dgm:spPr/>
    </dgm:pt>
    <dgm:pt modelId="{AEFDC942-B910-48A5-B56A-73D63788EBBC}" type="pres">
      <dgm:prSet presAssocID="{E6704E0E-E0B6-4313-B298-4D57ECB58E99}" presName="thickLine" presStyleLbl="alignNode1" presStyleIdx="1" presStyleCnt="2"/>
      <dgm:spPr/>
    </dgm:pt>
    <dgm:pt modelId="{043953D0-7410-41A8-811C-37F2A0FD2FE7}" type="pres">
      <dgm:prSet presAssocID="{E6704E0E-E0B6-4313-B298-4D57ECB58E99}" presName="horz1" presStyleCnt="0"/>
      <dgm:spPr/>
    </dgm:pt>
    <dgm:pt modelId="{2AB39D53-69B0-42B1-A080-A0505912169C}" type="pres">
      <dgm:prSet presAssocID="{E6704E0E-E0B6-4313-B298-4D57ECB58E99}" presName="tx1" presStyleLbl="revTx" presStyleIdx="1" presStyleCnt="2"/>
      <dgm:spPr/>
    </dgm:pt>
    <dgm:pt modelId="{02444698-64D0-4C60-9D32-C3B62177C49E}" type="pres">
      <dgm:prSet presAssocID="{E6704E0E-E0B6-4313-B298-4D57ECB58E99}" presName="vert1" presStyleCnt="0"/>
      <dgm:spPr/>
    </dgm:pt>
  </dgm:ptLst>
  <dgm:cxnLst>
    <dgm:cxn modelId="{89D74514-1468-4F5A-9BBF-F4D3C4A9C9CA}" srcId="{FC59B119-DD75-4527-9FFF-7B8CA85EF498}" destId="{E6704E0E-E0B6-4313-B298-4D57ECB58E99}" srcOrd="1" destOrd="0" parTransId="{E02C73A1-73B6-419A-8A95-96B261F9CA47}" sibTransId="{365D856A-27CB-47F5-B126-9917E1A68D97}"/>
    <dgm:cxn modelId="{7CD36658-C309-499D-90C6-B0AA3C6F8BCC}" type="presOf" srcId="{C33EF5A0-ECA3-42C5-A5E4-83C3FACB5F87}" destId="{E8FABDA7-78E9-4A5E-B505-AAAD3B026598}" srcOrd="0" destOrd="0" presId="urn:microsoft.com/office/officeart/2008/layout/LinedList"/>
    <dgm:cxn modelId="{8B01A5B6-3DBD-4266-ABB9-C0370F934F01}" type="presOf" srcId="{FC59B119-DD75-4527-9FFF-7B8CA85EF498}" destId="{2D93E68F-3149-4BF2-A0A4-13FE7ADCE80A}" srcOrd="0" destOrd="0" presId="urn:microsoft.com/office/officeart/2008/layout/LinedList"/>
    <dgm:cxn modelId="{0BDCF1D6-92A2-4ADC-B7A1-1B2636727065}" srcId="{FC59B119-DD75-4527-9FFF-7B8CA85EF498}" destId="{C33EF5A0-ECA3-42C5-A5E4-83C3FACB5F87}" srcOrd="0" destOrd="0" parTransId="{A4D6BE93-4C18-48B6-AC99-310E87ED108A}" sibTransId="{3AF76418-7B31-4D55-9B48-A5657768E18B}"/>
    <dgm:cxn modelId="{0D6070F5-5C25-46FF-8359-C5DACE27417B}" type="presOf" srcId="{E6704E0E-E0B6-4313-B298-4D57ECB58E99}" destId="{2AB39D53-69B0-42B1-A080-A0505912169C}" srcOrd="0" destOrd="0" presId="urn:microsoft.com/office/officeart/2008/layout/LinedList"/>
    <dgm:cxn modelId="{50DCF7E2-18D6-4059-9A28-EDC8AF83B0AE}" type="presParOf" srcId="{2D93E68F-3149-4BF2-A0A4-13FE7ADCE80A}" destId="{347AD32A-BF03-470E-BC9D-2E39EC930300}" srcOrd="0" destOrd="0" presId="urn:microsoft.com/office/officeart/2008/layout/LinedList"/>
    <dgm:cxn modelId="{287B0BDF-787F-469A-B283-822B89651FD1}" type="presParOf" srcId="{2D93E68F-3149-4BF2-A0A4-13FE7ADCE80A}" destId="{51D88458-0DAF-4418-A6D1-3B67EAD5481C}" srcOrd="1" destOrd="0" presId="urn:microsoft.com/office/officeart/2008/layout/LinedList"/>
    <dgm:cxn modelId="{2305F51A-66BA-4C83-BE60-6C9C5A1CDADC}" type="presParOf" srcId="{51D88458-0DAF-4418-A6D1-3B67EAD5481C}" destId="{E8FABDA7-78E9-4A5E-B505-AAAD3B026598}" srcOrd="0" destOrd="0" presId="urn:microsoft.com/office/officeart/2008/layout/LinedList"/>
    <dgm:cxn modelId="{1A2CF6F6-2EA9-4DBC-A2B2-E40E98862D78}" type="presParOf" srcId="{51D88458-0DAF-4418-A6D1-3B67EAD5481C}" destId="{6BADAF8C-9E87-4197-BB8B-7B58C1DD06B5}" srcOrd="1" destOrd="0" presId="urn:microsoft.com/office/officeart/2008/layout/LinedList"/>
    <dgm:cxn modelId="{0F87C2E7-A4C9-48AA-AFF1-444E3DE8230A}" type="presParOf" srcId="{2D93E68F-3149-4BF2-A0A4-13FE7ADCE80A}" destId="{AEFDC942-B910-48A5-B56A-73D63788EBBC}" srcOrd="2" destOrd="0" presId="urn:microsoft.com/office/officeart/2008/layout/LinedList"/>
    <dgm:cxn modelId="{8B3BCB14-0999-4524-B46D-E70F6137F970}" type="presParOf" srcId="{2D93E68F-3149-4BF2-A0A4-13FE7ADCE80A}" destId="{043953D0-7410-41A8-811C-37F2A0FD2FE7}" srcOrd="3" destOrd="0" presId="urn:microsoft.com/office/officeart/2008/layout/LinedList"/>
    <dgm:cxn modelId="{60775CE9-2680-43C9-88C6-5FFD90039BD6}" type="presParOf" srcId="{043953D0-7410-41A8-811C-37F2A0FD2FE7}" destId="{2AB39D53-69B0-42B1-A080-A0505912169C}" srcOrd="0" destOrd="0" presId="urn:microsoft.com/office/officeart/2008/layout/LinedList"/>
    <dgm:cxn modelId="{02587DCB-C171-46AE-A1B9-B3941134C99B}" type="presParOf" srcId="{043953D0-7410-41A8-811C-37F2A0FD2FE7}" destId="{02444698-64D0-4C60-9D32-C3B62177C49E}"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CA3BCE2F-000C-439A-9D2B-9E1C460FBCA2}"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CA29ADA4-C961-463C-9BEF-7552916E4198}">
      <dgm:prSet/>
      <dgm:spPr/>
      <dgm:t>
        <a:bodyPr/>
        <a:lstStyle/>
        <a:p>
          <a:r>
            <a:rPr lang="en-US"/>
            <a:t>Equality relates to everyone getting</a:t>
          </a:r>
        </a:p>
      </dgm:t>
    </dgm:pt>
    <dgm:pt modelId="{1EE767FF-1F8A-4B57-A5AD-A57BCE4A73C5}" type="parTrans" cxnId="{99462579-F1A6-4A83-9D66-F38325C82687}">
      <dgm:prSet/>
      <dgm:spPr/>
      <dgm:t>
        <a:bodyPr/>
        <a:lstStyle/>
        <a:p>
          <a:endParaRPr lang="en-US"/>
        </a:p>
      </dgm:t>
    </dgm:pt>
    <dgm:pt modelId="{B93D6ACC-3A0F-4F76-8F94-126326AAB700}" type="sibTrans" cxnId="{99462579-F1A6-4A83-9D66-F38325C82687}">
      <dgm:prSet/>
      <dgm:spPr/>
      <dgm:t>
        <a:bodyPr/>
        <a:lstStyle/>
        <a:p>
          <a:endParaRPr lang="en-US"/>
        </a:p>
      </dgm:t>
    </dgm:pt>
    <dgm:pt modelId="{3B76DD69-296D-48D0-89E0-465EE173A63F}">
      <dgm:prSet/>
      <dgm:spPr/>
      <dgm:t>
        <a:bodyPr/>
        <a:lstStyle/>
        <a:p>
          <a:r>
            <a:rPr lang="en-US"/>
            <a:t>Equal opportunities</a:t>
          </a:r>
        </a:p>
      </dgm:t>
    </dgm:pt>
    <dgm:pt modelId="{F5C98FB1-8C46-438E-BFE5-E038FE883B9F}" type="parTrans" cxnId="{DD38FD3B-1033-4D8F-89DE-2A572BE194E4}">
      <dgm:prSet/>
      <dgm:spPr/>
      <dgm:t>
        <a:bodyPr/>
        <a:lstStyle/>
        <a:p>
          <a:endParaRPr lang="en-US"/>
        </a:p>
      </dgm:t>
    </dgm:pt>
    <dgm:pt modelId="{8F262106-B9CB-4397-B58A-8EB80C3F0FF3}" type="sibTrans" cxnId="{DD38FD3B-1033-4D8F-89DE-2A572BE194E4}">
      <dgm:prSet/>
      <dgm:spPr/>
      <dgm:t>
        <a:bodyPr/>
        <a:lstStyle/>
        <a:p>
          <a:endParaRPr lang="en-US"/>
        </a:p>
      </dgm:t>
    </dgm:pt>
    <dgm:pt modelId="{6365AA8B-E9BD-4228-B5FD-554076611B76}">
      <dgm:prSet/>
      <dgm:spPr/>
      <dgm:t>
        <a:bodyPr/>
        <a:lstStyle/>
        <a:p>
          <a:r>
            <a:rPr lang="en-US"/>
            <a:t>The needed support</a:t>
          </a:r>
        </a:p>
      </dgm:t>
    </dgm:pt>
    <dgm:pt modelId="{A018D9D0-41D7-4C88-B9DE-CD9C8E3C83AE}" type="parTrans" cxnId="{3146B6E0-A531-4C49-A009-4AB19B0E6DED}">
      <dgm:prSet/>
      <dgm:spPr/>
      <dgm:t>
        <a:bodyPr/>
        <a:lstStyle/>
        <a:p>
          <a:endParaRPr lang="en-US"/>
        </a:p>
      </dgm:t>
    </dgm:pt>
    <dgm:pt modelId="{404AC138-5BFB-40C7-9663-37C9807D48BC}" type="sibTrans" cxnId="{3146B6E0-A531-4C49-A009-4AB19B0E6DED}">
      <dgm:prSet/>
      <dgm:spPr/>
      <dgm:t>
        <a:bodyPr/>
        <a:lstStyle/>
        <a:p>
          <a:endParaRPr lang="en-US"/>
        </a:p>
      </dgm:t>
    </dgm:pt>
    <dgm:pt modelId="{2FF55C70-A97F-4DFC-9F88-A209F378EDF9}">
      <dgm:prSet/>
      <dgm:spPr/>
      <dgm:t>
        <a:bodyPr/>
        <a:lstStyle/>
        <a:p>
          <a:r>
            <a:rPr lang="en-US"/>
            <a:t>Fair treatment</a:t>
          </a:r>
        </a:p>
      </dgm:t>
    </dgm:pt>
    <dgm:pt modelId="{5CDE6A23-AC1D-414C-96C5-20C6EE0D432A}" type="parTrans" cxnId="{F4BCF5CF-C2DD-4ED6-AE21-2CC91EBF4ECE}">
      <dgm:prSet/>
      <dgm:spPr/>
      <dgm:t>
        <a:bodyPr/>
        <a:lstStyle/>
        <a:p>
          <a:endParaRPr lang="en-US"/>
        </a:p>
      </dgm:t>
    </dgm:pt>
    <dgm:pt modelId="{27F9C668-A4F7-49FE-8ACA-E615E87F69BD}" type="sibTrans" cxnId="{F4BCF5CF-C2DD-4ED6-AE21-2CC91EBF4ECE}">
      <dgm:prSet/>
      <dgm:spPr/>
      <dgm:t>
        <a:bodyPr/>
        <a:lstStyle/>
        <a:p>
          <a:endParaRPr lang="en-US"/>
        </a:p>
      </dgm:t>
    </dgm:pt>
    <dgm:pt modelId="{1664D9FB-71C0-4DE8-B19F-053F54C8A62A}" type="pres">
      <dgm:prSet presAssocID="{CA3BCE2F-000C-439A-9D2B-9E1C460FBCA2}" presName="linear" presStyleCnt="0">
        <dgm:presLayoutVars>
          <dgm:animLvl val="lvl"/>
          <dgm:resizeHandles val="exact"/>
        </dgm:presLayoutVars>
      </dgm:prSet>
      <dgm:spPr/>
    </dgm:pt>
    <dgm:pt modelId="{27BA80DA-C3B3-409D-847E-BDB3D67345DB}" type="pres">
      <dgm:prSet presAssocID="{CA29ADA4-C961-463C-9BEF-7552916E4198}" presName="parentText" presStyleLbl="node1" presStyleIdx="0" presStyleCnt="4">
        <dgm:presLayoutVars>
          <dgm:chMax val="0"/>
          <dgm:bulletEnabled val="1"/>
        </dgm:presLayoutVars>
      </dgm:prSet>
      <dgm:spPr/>
    </dgm:pt>
    <dgm:pt modelId="{077B34C0-0BD5-44FB-B8B3-FCAC70C3805A}" type="pres">
      <dgm:prSet presAssocID="{B93D6ACC-3A0F-4F76-8F94-126326AAB700}" presName="spacer" presStyleCnt="0"/>
      <dgm:spPr/>
    </dgm:pt>
    <dgm:pt modelId="{71F32812-8277-4481-A6EB-22F6856ADEA6}" type="pres">
      <dgm:prSet presAssocID="{3B76DD69-296D-48D0-89E0-465EE173A63F}" presName="parentText" presStyleLbl="node1" presStyleIdx="1" presStyleCnt="4">
        <dgm:presLayoutVars>
          <dgm:chMax val="0"/>
          <dgm:bulletEnabled val="1"/>
        </dgm:presLayoutVars>
      </dgm:prSet>
      <dgm:spPr/>
    </dgm:pt>
    <dgm:pt modelId="{F7D3ED8C-3048-4972-9C81-38B3075D329C}" type="pres">
      <dgm:prSet presAssocID="{8F262106-B9CB-4397-B58A-8EB80C3F0FF3}" presName="spacer" presStyleCnt="0"/>
      <dgm:spPr/>
    </dgm:pt>
    <dgm:pt modelId="{523F42DE-23A5-45F3-B25D-D37C62CF0088}" type="pres">
      <dgm:prSet presAssocID="{6365AA8B-E9BD-4228-B5FD-554076611B76}" presName="parentText" presStyleLbl="node1" presStyleIdx="2" presStyleCnt="4">
        <dgm:presLayoutVars>
          <dgm:chMax val="0"/>
          <dgm:bulletEnabled val="1"/>
        </dgm:presLayoutVars>
      </dgm:prSet>
      <dgm:spPr/>
    </dgm:pt>
    <dgm:pt modelId="{FC42EE89-34B5-429F-8DFE-ECCA1CC77C22}" type="pres">
      <dgm:prSet presAssocID="{404AC138-5BFB-40C7-9663-37C9807D48BC}" presName="spacer" presStyleCnt="0"/>
      <dgm:spPr/>
    </dgm:pt>
    <dgm:pt modelId="{3E746E4A-7061-4CE6-9509-ABD0792882D9}" type="pres">
      <dgm:prSet presAssocID="{2FF55C70-A97F-4DFC-9F88-A209F378EDF9}" presName="parentText" presStyleLbl="node1" presStyleIdx="3" presStyleCnt="4">
        <dgm:presLayoutVars>
          <dgm:chMax val="0"/>
          <dgm:bulletEnabled val="1"/>
        </dgm:presLayoutVars>
      </dgm:prSet>
      <dgm:spPr/>
    </dgm:pt>
  </dgm:ptLst>
  <dgm:cxnLst>
    <dgm:cxn modelId="{A7F9A238-8D98-465E-B1D1-DD0933FF89E0}" type="presOf" srcId="{CA29ADA4-C961-463C-9BEF-7552916E4198}" destId="{27BA80DA-C3B3-409D-847E-BDB3D67345DB}" srcOrd="0" destOrd="0" presId="urn:microsoft.com/office/officeart/2005/8/layout/vList2"/>
    <dgm:cxn modelId="{DD38FD3B-1033-4D8F-89DE-2A572BE194E4}" srcId="{CA3BCE2F-000C-439A-9D2B-9E1C460FBCA2}" destId="{3B76DD69-296D-48D0-89E0-465EE173A63F}" srcOrd="1" destOrd="0" parTransId="{F5C98FB1-8C46-438E-BFE5-E038FE883B9F}" sibTransId="{8F262106-B9CB-4397-B58A-8EB80C3F0FF3}"/>
    <dgm:cxn modelId="{697B035E-5B7C-4294-8B19-A765F0777388}" type="presOf" srcId="{6365AA8B-E9BD-4228-B5FD-554076611B76}" destId="{523F42DE-23A5-45F3-B25D-D37C62CF0088}" srcOrd="0" destOrd="0" presId="urn:microsoft.com/office/officeart/2005/8/layout/vList2"/>
    <dgm:cxn modelId="{7201E976-8E8C-4B94-A3D5-85ED373FDEB0}" type="presOf" srcId="{3B76DD69-296D-48D0-89E0-465EE173A63F}" destId="{71F32812-8277-4481-A6EB-22F6856ADEA6}" srcOrd="0" destOrd="0" presId="urn:microsoft.com/office/officeart/2005/8/layout/vList2"/>
    <dgm:cxn modelId="{99462579-F1A6-4A83-9D66-F38325C82687}" srcId="{CA3BCE2F-000C-439A-9D2B-9E1C460FBCA2}" destId="{CA29ADA4-C961-463C-9BEF-7552916E4198}" srcOrd="0" destOrd="0" parTransId="{1EE767FF-1F8A-4B57-A5AD-A57BCE4A73C5}" sibTransId="{B93D6ACC-3A0F-4F76-8F94-126326AAB700}"/>
    <dgm:cxn modelId="{F4BCF5CF-C2DD-4ED6-AE21-2CC91EBF4ECE}" srcId="{CA3BCE2F-000C-439A-9D2B-9E1C460FBCA2}" destId="{2FF55C70-A97F-4DFC-9F88-A209F378EDF9}" srcOrd="3" destOrd="0" parTransId="{5CDE6A23-AC1D-414C-96C5-20C6EE0D432A}" sibTransId="{27F9C668-A4F7-49FE-8ACA-E615E87F69BD}"/>
    <dgm:cxn modelId="{926736DC-BB59-45F6-8A0D-02113F0C0B32}" type="presOf" srcId="{2FF55C70-A97F-4DFC-9F88-A209F378EDF9}" destId="{3E746E4A-7061-4CE6-9509-ABD0792882D9}" srcOrd="0" destOrd="0" presId="urn:microsoft.com/office/officeart/2005/8/layout/vList2"/>
    <dgm:cxn modelId="{3146B6E0-A531-4C49-A009-4AB19B0E6DED}" srcId="{CA3BCE2F-000C-439A-9D2B-9E1C460FBCA2}" destId="{6365AA8B-E9BD-4228-B5FD-554076611B76}" srcOrd="2" destOrd="0" parTransId="{A018D9D0-41D7-4C88-B9DE-CD9C8E3C83AE}" sibTransId="{404AC138-5BFB-40C7-9663-37C9807D48BC}"/>
    <dgm:cxn modelId="{4A049CE1-044C-4F1C-BEF3-3D481A1BF7B0}" type="presOf" srcId="{CA3BCE2F-000C-439A-9D2B-9E1C460FBCA2}" destId="{1664D9FB-71C0-4DE8-B19F-053F54C8A62A}" srcOrd="0" destOrd="0" presId="urn:microsoft.com/office/officeart/2005/8/layout/vList2"/>
    <dgm:cxn modelId="{1055AF80-F4D1-4089-B316-7B05ABAFFE11}" type="presParOf" srcId="{1664D9FB-71C0-4DE8-B19F-053F54C8A62A}" destId="{27BA80DA-C3B3-409D-847E-BDB3D67345DB}" srcOrd="0" destOrd="0" presId="urn:microsoft.com/office/officeart/2005/8/layout/vList2"/>
    <dgm:cxn modelId="{033ACE56-74C1-454F-A097-4BF6267C1262}" type="presParOf" srcId="{1664D9FB-71C0-4DE8-B19F-053F54C8A62A}" destId="{077B34C0-0BD5-44FB-B8B3-FCAC70C3805A}" srcOrd="1" destOrd="0" presId="urn:microsoft.com/office/officeart/2005/8/layout/vList2"/>
    <dgm:cxn modelId="{4CB44524-D151-41B1-ACA5-C0A5AEBC3E65}" type="presParOf" srcId="{1664D9FB-71C0-4DE8-B19F-053F54C8A62A}" destId="{71F32812-8277-4481-A6EB-22F6856ADEA6}" srcOrd="2" destOrd="0" presId="urn:microsoft.com/office/officeart/2005/8/layout/vList2"/>
    <dgm:cxn modelId="{E61913E1-F845-444C-B430-69AB3991EE87}" type="presParOf" srcId="{1664D9FB-71C0-4DE8-B19F-053F54C8A62A}" destId="{F7D3ED8C-3048-4972-9C81-38B3075D329C}" srcOrd="3" destOrd="0" presId="urn:microsoft.com/office/officeart/2005/8/layout/vList2"/>
    <dgm:cxn modelId="{5A920FE3-D8CC-4172-851D-1AFD5AA1C38A}" type="presParOf" srcId="{1664D9FB-71C0-4DE8-B19F-053F54C8A62A}" destId="{523F42DE-23A5-45F3-B25D-D37C62CF0088}" srcOrd="4" destOrd="0" presId="urn:microsoft.com/office/officeart/2005/8/layout/vList2"/>
    <dgm:cxn modelId="{3D6469EA-67E8-45E5-A73E-2125F45429E6}" type="presParOf" srcId="{1664D9FB-71C0-4DE8-B19F-053F54C8A62A}" destId="{FC42EE89-34B5-429F-8DFE-ECCA1CC77C22}" srcOrd="5" destOrd="0" presId="urn:microsoft.com/office/officeart/2005/8/layout/vList2"/>
    <dgm:cxn modelId="{F1255AA9-1BCC-452A-8506-1F29077DB91B}" type="presParOf" srcId="{1664D9FB-71C0-4DE8-B19F-053F54C8A62A}" destId="{3E746E4A-7061-4CE6-9509-ABD0792882D9}"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C3609A0B-EDE5-41FA-A70A-183C448D8F93}"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9A0F3A86-335F-4818-88D2-FA0F36021040}">
      <dgm:prSet/>
      <dgm:spPr/>
      <dgm:t>
        <a:bodyPr/>
        <a:lstStyle/>
        <a:p>
          <a:r>
            <a:rPr lang="en-US"/>
            <a:t>Equity is about understanding that we all need different things to reach the same outcome. </a:t>
          </a:r>
        </a:p>
      </dgm:t>
    </dgm:pt>
    <dgm:pt modelId="{9FDE8ACD-6009-4345-B243-5FB77C85A7DA}" type="parTrans" cxnId="{64EF0014-1924-4630-B370-1234908888DE}">
      <dgm:prSet/>
      <dgm:spPr/>
      <dgm:t>
        <a:bodyPr/>
        <a:lstStyle/>
        <a:p>
          <a:endParaRPr lang="en-US"/>
        </a:p>
      </dgm:t>
    </dgm:pt>
    <dgm:pt modelId="{7D23D2A7-5F03-4E94-8EDF-6985302716AE}" type="sibTrans" cxnId="{64EF0014-1924-4630-B370-1234908888DE}">
      <dgm:prSet/>
      <dgm:spPr/>
      <dgm:t>
        <a:bodyPr/>
        <a:lstStyle/>
        <a:p>
          <a:endParaRPr lang="en-US"/>
        </a:p>
      </dgm:t>
    </dgm:pt>
    <dgm:pt modelId="{4100F69D-25C1-42A8-9FF4-BE5480A5155E}">
      <dgm:prSet/>
      <dgm:spPr/>
      <dgm:t>
        <a:bodyPr/>
        <a:lstStyle/>
        <a:p>
          <a:r>
            <a:rPr lang="en-US"/>
            <a:t>Consider older people vs children vs disabled people vs BAME vs LGBTQ+ vs refugees.</a:t>
          </a:r>
        </a:p>
      </dgm:t>
    </dgm:pt>
    <dgm:pt modelId="{2519C5F6-C243-4FA7-8A2B-260B715419E5}" type="parTrans" cxnId="{532D768B-E2F1-40DD-99B1-783E1ED7F64A}">
      <dgm:prSet/>
      <dgm:spPr/>
      <dgm:t>
        <a:bodyPr/>
        <a:lstStyle/>
        <a:p>
          <a:endParaRPr lang="en-US"/>
        </a:p>
      </dgm:t>
    </dgm:pt>
    <dgm:pt modelId="{29C602EF-4385-44CE-A5C1-928F6248CE3D}" type="sibTrans" cxnId="{532D768B-E2F1-40DD-99B1-783E1ED7F64A}">
      <dgm:prSet/>
      <dgm:spPr/>
      <dgm:t>
        <a:bodyPr/>
        <a:lstStyle/>
        <a:p>
          <a:endParaRPr lang="en-US"/>
        </a:p>
      </dgm:t>
    </dgm:pt>
    <dgm:pt modelId="{091E54ED-419E-4868-8438-7CE843FF5FFE}">
      <dgm:prSet/>
      <dgm:spPr/>
      <dgm:t>
        <a:bodyPr/>
        <a:lstStyle/>
        <a:p>
          <a:r>
            <a:rPr lang="en-US"/>
            <a:t>Fairness does not mean everyone gets the same.</a:t>
          </a:r>
        </a:p>
      </dgm:t>
    </dgm:pt>
    <dgm:pt modelId="{F8E78203-B51C-4933-921D-4AEFBF524691}" type="parTrans" cxnId="{030C5D22-6B95-4780-93A0-BD1F3A857DAD}">
      <dgm:prSet/>
      <dgm:spPr/>
      <dgm:t>
        <a:bodyPr/>
        <a:lstStyle/>
        <a:p>
          <a:endParaRPr lang="en-US"/>
        </a:p>
      </dgm:t>
    </dgm:pt>
    <dgm:pt modelId="{8A7BFD7B-532C-4A1A-B4FC-015CFBE4340D}" type="sibTrans" cxnId="{030C5D22-6B95-4780-93A0-BD1F3A857DAD}">
      <dgm:prSet/>
      <dgm:spPr/>
      <dgm:t>
        <a:bodyPr/>
        <a:lstStyle/>
        <a:p>
          <a:endParaRPr lang="en-US"/>
        </a:p>
      </dgm:t>
    </dgm:pt>
    <dgm:pt modelId="{5E1EED8B-EF7C-48B4-9DCD-CADA6CD5F126}">
      <dgm:prSet/>
      <dgm:spPr/>
      <dgm:t>
        <a:bodyPr/>
        <a:lstStyle/>
        <a:p>
          <a:r>
            <a:rPr lang="en-US"/>
            <a:t>Fairness means everyone gets what they need.</a:t>
          </a:r>
        </a:p>
      </dgm:t>
    </dgm:pt>
    <dgm:pt modelId="{9ED4126F-8771-4026-BF38-B4AA6EFCD7EC}" type="parTrans" cxnId="{65366B6C-3680-48F0-BA6F-82490422650E}">
      <dgm:prSet/>
      <dgm:spPr/>
      <dgm:t>
        <a:bodyPr/>
        <a:lstStyle/>
        <a:p>
          <a:endParaRPr lang="en-US"/>
        </a:p>
      </dgm:t>
    </dgm:pt>
    <dgm:pt modelId="{D0FC382D-8B89-4B7F-BB6B-8480BC3206DC}" type="sibTrans" cxnId="{65366B6C-3680-48F0-BA6F-82490422650E}">
      <dgm:prSet/>
      <dgm:spPr/>
      <dgm:t>
        <a:bodyPr/>
        <a:lstStyle/>
        <a:p>
          <a:endParaRPr lang="en-US"/>
        </a:p>
      </dgm:t>
    </dgm:pt>
    <dgm:pt modelId="{FCC661F3-7698-4DB8-A6B2-C032EFBDDA88}" type="pres">
      <dgm:prSet presAssocID="{C3609A0B-EDE5-41FA-A70A-183C448D8F93}" presName="vert0" presStyleCnt="0">
        <dgm:presLayoutVars>
          <dgm:dir/>
          <dgm:animOne val="branch"/>
          <dgm:animLvl val="lvl"/>
        </dgm:presLayoutVars>
      </dgm:prSet>
      <dgm:spPr/>
    </dgm:pt>
    <dgm:pt modelId="{6D1501DE-6F19-4237-ABE0-C5C92B7CE3E1}" type="pres">
      <dgm:prSet presAssocID="{9A0F3A86-335F-4818-88D2-FA0F36021040}" presName="thickLine" presStyleLbl="alignNode1" presStyleIdx="0" presStyleCnt="4"/>
      <dgm:spPr/>
    </dgm:pt>
    <dgm:pt modelId="{3C1FBCF8-0702-4632-A2DE-24540D887D27}" type="pres">
      <dgm:prSet presAssocID="{9A0F3A86-335F-4818-88D2-FA0F36021040}" presName="horz1" presStyleCnt="0"/>
      <dgm:spPr/>
    </dgm:pt>
    <dgm:pt modelId="{695A671C-8DFF-4821-BF1F-4C7E0FC9290D}" type="pres">
      <dgm:prSet presAssocID="{9A0F3A86-335F-4818-88D2-FA0F36021040}" presName="tx1" presStyleLbl="revTx" presStyleIdx="0" presStyleCnt="4"/>
      <dgm:spPr/>
    </dgm:pt>
    <dgm:pt modelId="{ED9EDC8A-AF5C-4904-AF8E-12445947B381}" type="pres">
      <dgm:prSet presAssocID="{9A0F3A86-335F-4818-88D2-FA0F36021040}" presName="vert1" presStyleCnt="0"/>
      <dgm:spPr/>
    </dgm:pt>
    <dgm:pt modelId="{6E72042F-6DFD-4975-8546-AEB97C474771}" type="pres">
      <dgm:prSet presAssocID="{4100F69D-25C1-42A8-9FF4-BE5480A5155E}" presName="thickLine" presStyleLbl="alignNode1" presStyleIdx="1" presStyleCnt="4"/>
      <dgm:spPr/>
    </dgm:pt>
    <dgm:pt modelId="{C4C414D1-8BCD-4F6E-8229-3525A8F8AE88}" type="pres">
      <dgm:prSet presAssocID="{4100F69D-25C1-42A8-9FF4-BE5480A5155E}" presName="horz1" presStyleCnt="0"/>
      <dgm:spPr/>
    </dgm:pt>
    <dgm:pt modelId="{8F7DBBE8-3983-4B91-BFD4-0A677811495B}" type="pres">
      <dgm:prSet presAssocID="{4100F69D-25C1-42A8-9FF4-BE5480A5155E}" presName="tx1" presStyleLbl="revTx" presStyleIdx="1" presStyleCnt="4"/>
      <dgm:spPr/>
    </dgm:pt>
    <dgm:pt modelId="{9ABE96C5-E746-4EE7-8FBA-00C7F1782B0D}" type="pres">
      <dgm:prSet presAssocID="{4100F69D-25C1-42A8-9FF4-BE5480A5155E}" presName="vert1" presStyleCnt="0"/>
      <dgm:spPr/>
    </dgm:pt>
    <dgm:pt modelId="{36D4D97D-DF7E-44B6-80E2-DF474EFE697B}" type="pres">
      <dgm:prSet presAssocID="{091E54ED-419E-4868-8438-7CE843FF5FFE}" presName="thickLine" presStyleLbl="alignNode1" presStyleIdx="2" presStyleCnt="4"/>
      <dgm:spPr/>
    </dgm:pt>
    <dgm:pt modelId="{5C2E587F-8221-4984-8BB1-FF9CD50AD4EF}" type="pres">
      <dgm:prSet presAssocID="{091E54ED-419E-4868-8438-7CE843FF5FFE}" presName="horz1" presStyleCnt="0"/>
      <dgm:spPr/>
    </dgm:pt>
    <dgm:pt modelId="{D7C33DC7-C47E-4093-A4FB-220ED20F7426}" type="pres">
      <dgm:prSet presAssocID="{091E54ED-419E-4868-8438-7CE843FF5FFE}" presName="tx1" presStyleLbl="revTx" presStyleIdx="2" presStyleCnt="4"/>
      <dgm:spPr/>
    </dgm:pt>
    <dgm:pt modelId="{168B90E4-0F43-4CDC-A1CD-1A0E289D6386}" type="pres">
      <dgm:prSet presAssocID="{091E54ED-419E-4868-8438-7CE843FF5FFE}" presName="vert1" presStyleCnt="0"/>
      <dgm:spPr/>
    </dgm:pt>
    <dgm:pt modelId="{FB8773F4-8B57-4D86-9595-513DC7FAC457}" type="pres">
      <dgm:prSet presAssocID="{5E1EED8B-EF7C-48B4-9DCD-CADA6CD5F126}" presName="thickLine" presStyleLbl="alignNode1" presStyleIdx="3" presStyleCnt="4"/>
      <dgm:spPr/>
    </dgm:pt>
    <dgm:pt modelId="{31D71CDF-6A0C-4FBC-8574-11358E42FCF2}" type="pres">
      <dgm:prSet presAssocID="{5E1EED8B-EF7C-48B4-9DCD-CADA6CD5F126}" presName="horz1" presStyleCnt="0"/>
      <dgm:spPr/>
    </dgm:pt>
    <dgm:pt modelId="{54591FBC-6DED-4231-841A-AFEA8C3E0B85}" type="pres">
      <dgm:prSet presAssocID="{5E1EED8B-EF7C-48B4-9DCD-CADA6CD5F126}" presName="tx1" presStyleLbl="revTx" presStyleIdx="3" presStyleCnt="4"/>
      <dgm:spPr/>
    </dgm:pt>
    <dgm:pt modelId="{2948CE38-F6A9-438E-8807-7101FA7A2FC9}" type="pres">
      <dgm:prSet presAssocID="{5E1EED8B-EF7C-48B4-9DCD-CADA6CD5F126}" presName="vert1" presStyleCnt="0"/>
      <dgm:spPr/>
    </dgm:pt>
  </dgm:ptLst>
  <dgm:cxnLst>
    <dgm:cxn modelId="{64EF0014-1924-4630-B370-1234908888DE}" srcId="{C3609A0B-EDE5-41FA-A70A-183C448D8F93}" destId="{9A0F3A86-335F-4818-88D2-FA0F36021040}" srcOrd="0" destOrd="0" parTransId="{9FDE8ACD-6009-4345-B243-5FB77C85A7DA}" sibTransId="{7D23D2A7-5F03-4E94-8EDF-6985302716AE}"/>
    <dgm:cxn modelId="{030C5D22-6B95-4780-93A0-BD1F3A857DAD}" srcId="{C3609A0B-EDE5-41FA-A70A-183C448D8F93}" destId="{091E54ED-419E-4868-8438-7CE843FF5FFE}" srcOrd="2" destOrd="0" parTransId="{F8E78203-B51C-4933-921D-4AEFBF524691}" sibTransId="{8A7BFD7B-532C-4A1A-B4FC-015CFBE4340D}"/>
    <dgm:cxn modelId="{65366B6C-3680-48F0-BA6F-82490422650E}" srcId="{C3609A0B-EDE5-41FA-A70A-183C448D8F93}" destId="{5E1EED8B-EF7C-48B4-9DCD-CADA6CD5F126}" srcOrd="3" destOrd="0" parTransId="{9ED4126F-8771-4026-BF38-B4AA6EFCD7EC}" sibTransId="{D0FC382D-8B89-4B7F-BB6B-8480BC3206DC}"/>
    <dgm:cxn modelId="{532D768B-E2F1-40DD-99B1-783E1ED7F64A}" srcId="{C3609A0B-EDE5-41FA-A70A-183C448D8F93}" destId="{4100F69D-25C1-42A8-9FF4-BE5480A5155E}" srcOrd="1" destOrd="0" parTransId="{2519C5F6-C243-4FA7-8A2B-260B715419E5}" sibTransId="{29C602EF-4385-44CE-A5C1-928F6248CE3D}"/>
    <dgm:cxn modelId="{9D4B2290-4835-4264-8979-9E98549D87D5}" type="presOf" srcId="{C3609A0B-EDE5-41FA-A70A-183C448D8F93}" destId="{FCC661F3-7698-4DB8-A6B2-C032EFBDDA88}" srcOrd="0" destOrd="0" presId="urn:microsoft.com/office/officeart/2008/layout/LinedList"/>
    <dgm:cxn modelId="{48BFF9A3-2531-4984-9E9E-F79ABA78BC42}" type="presOf" srcId="{9A0F3A86-335F-4818-88D2-FA0F36021040}" destId="{695A671C-8DFF-4821-BF1F-4C7E0FC9290D}" srcOrd="0" destOrd="0" presId="urn:microsoft.com/office/officeart/2008/layout/LinedList"/>
    <dgm:cxn modelId="{EED610A6-9E08-4AC1-88B5-1004D3AAEE4F}" type="presOf" srcId="{4100F69D-25C1-42A8-9FF4-BE5480A5155E}" destId="{8F7DBBE8-3983-4B91-BFD4-0A677811495B}" srcOrd="0" destOrd="0" presId="urn:microsoft.com/office/officeart/2008/layout/LinedList"/>
    <dgm:cxn modelId="{EFB158B3-1326-4E82-B244-116ADF7FD50E}" type="presOf" srcId="{091E54ED-419E-4868-8438-7CE843FF5FFE}" destId="{D7C33DC7-C47E-4093-A4FB-220ED20F7426}" srcOrd="0" destOrd="0" presId="urn:microsoft.com/office/officeart/2008/layout/LinedList"/>
    <dgm:cxn modelId="{8DB465DF-9EE8-40CD-A547-596FA3BD4478}" type="presOf" srcId="{5E1EED8B-EF7C-48B4-9DCD-CADA6CD5F126}" destId="{54591FBC-6DED-4231-841A-AFEA8C3E0B85}" srcOrd="0" destOrd="0" presId="urn:microsoft.com/office/officeart/2008/layout/LinedList"/>
    <dgm:cxn modelId="{429E6552-C85F-4B06-A3C4-25E627349913}" type="presParOf" srcId="{FCC661F3-7698-4DB8-A6B2-C032EFBDDA88}" destId="{6D1501DE-6F19-4237-ABE0-C5C92B7CE3E1}" srcOrd="0" destOrd="0" presId="urn:microsoft.com/office/officeart/2008/layout/LinedList"/>
    <dgm:cxn modelId="{1E06FF21-5099-4ACE-B578-4AEC96B31F0A}" type="presParOf" srcId="{FCC661F3-7698-4DB8-A6B2-C032EFBDDA88}" destId="{3C1FBCF8-0702-4632-A2DE-24540D887D27}" srcOrd="1" destOrd="0" presId="urn:microsoft.com/office/officeart/2008/layout/LinedList"/>
    <dgm:cxn modelId="{7C5A2001-6BB8-4708-92DD-257F5958D976}" type="presParOf" srcId="{3C1FBCF8-0702-4632-A2DE-24540D887D27}" destId="{695A671C-8DFF-4821-BF1F-4C7E0FC9290D}" srcOrd="0" destOrd="0" presId="urn:microsoft.com/office/officeart/2008/layout/LinedList"/>
    <dgm:cxn modelId="{DFD295E3-FA11-4567-82AC-7BDA831A2DC2}" type="presParOf" srcId="{3C1FBCF8-0702-4632-A2DE-24540D887D27}" destId="{ED9EDC8A-AF5C-4904-AF8E-12445947B381}" srcOrd="1" destOrd="0" presId="urn:microsoft.com/office/officeart/2008/layout/LinedList"/>
    <dgm:cxn modelId="{141F6560-28BB-4FA3-92A1-C9262E649888}" type="presParOf" srcId="{FCC661F3-7698-4DB8-A6B2-C032EFBDDA88}" destId="{6E72042F-6DFD-4975-8546-AEB97C474771}" srcOrd="2" destOrd="0" presId="urn:microsoft.com/office/officeart/2008/layout/LinedList"/>
    <dgm:cxn modelId="{F490C175-576E-453B-9A05-C41979DD6BF6}" type="presParOf" srcId="{FCC661F3-7698-4DB8-A6B2-C032EFBDDA88}" destId="{C4C414D1-8BCD-4F6E-8229-3525A8F8AE88}" srcOrd="3" destOrd="0" presId="urn:microsoft.com/office/officeart/2008/layout/LinedList"/>
    <dgm:cxn modelId="{9A270670-54E2-4A55-9BC5-A83329919E5C}" type="presParOf" srcId="{C4C414D1-8BCD-4F6E-8229-3525A8F8AE88}" destId="{8F7DBBE8-3983-4B91-BFD4-0A677811495B}" srcOrd="0" destOrd="0" presId="urn:microsoft.com/office/officeart/2008/layout/LinedList"/>
    <dgm:cxn modelId="{101315BD-5501-4338-AD92-1EA6799F7776}" type="presParOf" srcId="{C4C414D1-8BCD-4F6E-8229-3525A8F8AE88}" destId="{9ABE96C5-E746-4EE7-8FBA-00C7F1782B0D}" srcOrd="1" destOrd="0" presId="urn:microsoft.com/office/officeart/2008/layout/LinedList"/>
    <dgm:cxn modelId="{469A35BF-1079-4C8F-B01F-B3FBE8FD45BC}" type="presParOf" srcId="{FCC661F3-7698-4DB8-A6B2-C032EFBDDA88}" destId="{36D4D97D-DF7E-44B6-80E2-DF474EFE697B}" srcOrd="4" destOrd="0" presId="urn:microsoft.com/office/officeart/2008/layout/LinedList"/>
    <dgm:cxn modelId="{70D329C1-0AFE-4259-B55B-67A5A863CD16}" type="presParOf" srcId="{FCC661F3-7698-4DB8-A6B2-C032EFBDDA88}" destId="{5C2E587F-8221-4984-8BB1-FF9CD50AD4EF}" srcOrd="5" destOrd="0" presId="urn:microsoft.com/office/officeart/2008/layout/LinedList"/>
    <dgm:cxn modelId="{5C6E01AC-1630-4C8E-B74F-05E7713EE765}" type="presParOf" srcId="{5C2E587F-8221-4984-8BB1-FF9CD50AD4EF}" destId="{D7C33DC7-C47E-4093-A4FB-220ED20F7426}" srcOrd="0" destOrd="0" presId="urn:microsoft.com/office/officeart/2008/layout/LinedList"/>
    <dgm:cxn modelId="{ABEFB1DB-2B85-470C-AA9E-1FC72A4CF688}" type="presParOf" srcId="{5C2E587F-8221-4984-8BB1-FF9CD50AD4EF}" destId="{168B90E4-0F43-4CDC-A1CD-1A0E289D6386}" srcOrd="1" destOrd="0" presId="urn:microsoft.com/office/officeart/2008/layout/LinedList"/>
    <dgm:cxn modelId="{6E174B2D-ED3C-437A-A696-FD06D63B19F9}" type="presParOf" srcId="{FCC661F3-7698-4DB8-A6B2-C032EFBDDA88}" destId="{FB8773F4-8B57-4D86-9595-513DC7FAC457}" srcOrd="6" destOrd="0" presId="urn:microsoft.com/office/officeart/2008/layout/LinedList"/>
    <dgm:cxn modelId="{51274372-6996-42D7-B434-543B87BF0629}" type="presParOf" srcId="{FCC661F3-7698-4DB8-A6B2-C032EFBDDA88}" destId="{31D71CDF-6A0C-4FBC-8574-11358E42FCF2}" srcOrd="7" destOrd="0" presId="urn:microsoft.com/office/officeart/2008/layout/LinedList"/>
    <dgm:cxn modelId="{8D48866A-4FC9-4C27-B667-A83B78AF4F1A}" type="presParOf" srcId="{31D71CDF-6A0C-4FBC-8574-11358E42FCF2}" destId="{54591FBC-6DED-4231-841A-AFEA8C3E0B85}" srcOrd="0" destOrd="0" presId="urn:microsoft.com/office/officeart/2008/layout/LinedList"/>
    <dgm:cxn modelId="{CAB3BBBC-5C33-4C77-82B3-4EAAFDCC00C8}" type="presParOf" srcId="{31D71CDF-6A0C-4FBC-8574-11358E42FCF2}" destId="{2948CE38-F6A9-438E-8807-7101FA7A2FC9}"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32C0DF8D-E6FD-4A13-AD44-A561311ED991}"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316DA145-9632-48D5-B5D1-80D7FCDE45AA}">
      <dgm:prSet/>
      <dgm:spPr/>
      <dgm:t>
        <a:bodyPr/>
        <a:lstStyle/>
        <a:p>
          <a:r>
            <a:rPr lang="en-US" dirty="0">
              <a:solidFill>
                <a:schemeClr val="bg1"/>
              </a:solidFill>
            </a:rPr>
            <a:t>Health inequities are commonly associated with membership in socially marginalized groups and empirical findings regarding those particularly affected by health inequities could be particularly helpful to inform policy-making. </a:t>
          </a:r>
        </a:p>
      </dgm:t>
    </dgm:pt>
    <dgm:pt modelId="{8FCFB741-FD1C-4F16-97CC-8F7ACF5EB823}" type="parTrans" cxnId="{EF69993B-1C86-45B0-A9FC-7C3B75852F2B}">
      <dgm:prSet/>
      <dgm:spPr/>
      <dgm:t>
        <a:bodyPr/>
        <a:lstStyle/>
        <a:p>
          <a:endParaRPr lang="en-US"/>
        </a:p>
      </dgm:t>
    </dgm:pt>
    <dgm:pt modelId="{06C49090-DEBE-450C-8652-2616A263BCE1}" type="sibTrans" cxnId="{EF69993B-1C86-45B0-A9FC-7C3B75852F2B}">
      <dgm:prSet/>
      <dgm:spPr/>
      <dgm:t>
        <a:bodyPr/>
        <a:lstStyle/>
        <a:p>
          <a:endParaRPr lang="en-US"/>
        </a:p>
      </dgm:t>
    </dgm:pt>
    <dgm:pt modelId="{DD01701A-B7BF-4B86-B81C-F66E2AAC217D}">
      <dgm:prSet/>
      <dgm:spPr/>
      <dgm:t>
        <a:bodyPr/>
        <a:lstStyle/>
        <a:p>
          <a:r>
            <a:rPr lang="en-US" dirty="0">
              <a:solidFill>
                <a:schemeClr val="bg1"/>
              </a:solidFill>
            </a:rPr>
            <a:t>The relevance of social determinants to the maintenance of health and the development of diseases as well as the effects of social stratification and </a:t>
          </a:r>
          <a:r>
            <a:rPr lang="en-US" dirty="0" err="1">
              <a:solidFill>
                <a:schemeClr val="bg1"/>
              </a:solidFill>
            </a:rPr>
            <a:t>stigmatisation</a:t>
          </a:r>
          <a:r>
            <a:rPr lang="en-US" dirty="0">
              <a:solidFill>
                <a:schemeClr val="bg1"/>
              </a:solidFill>
            </a:rPr>
            <a:t> on health along categories, such as race, ethnicity, gender, and socioeconomic status, are well documented.</a:t>
          </a:r>
        </a:p>
      </dgm:t>
    </dgm:pt>
    <dgm:pt modelId="{77817C20-BBA5-499B-AE0C-EF5CEE0742B2}" type="parTrans" cxnId="{52963D30-F545-4F31-8384-5E511564F04E}">
      <dgm:prSet/>
      <dgm:spPr/>
      <dgm:t>
        <a:bodyPr/>
        <a:lstStyle/>
        <a:p>
          <a:endParaRPr lang="en-US"/>
        </a:p>
      </dgm:t>
    </dgm:pt>
    <dgm:pt modelId="{6DB6331E-49D9-4320-B077-C9BFFB55EF82}" type="sibTrans" cxnId="{52963D30-F545-4F31-8384-5E511564F04E}">
      <dgm:prSet/>
      <dgm:spPr/>
      <dgm:t>
        <a:bodyPr/>
        <a:lstStyle/>
        <a:p>
          <a:endParaRPr lang="en-US"/>
        </a:p>
      </dgm:t>
    </dgm:pt>
    <dgm:pt modelId="{88CE9BFC-DDD2-483A-8ACD-379C5657EFE4}">
      <dgm:prSet/>
      <dgm:spPr/>
      <dgm:t>
        <a:bodyPr/>
        <a:lstStyle/>
        <a:p>
          <a:r>
            <a:rPr lang="en-US" dirty="0">
              <a:solidFill>
                <a:schemeClr val="bg1"/>
              </a:solidFill>
            </a:rPr>
            <a:t>However, to date, in most cases, only the effects of single social categories have been studied for health, for instance, the influence of race-related stressors on mental health.</a:t>
          </a:r>
        </a:p>
      </dgm:t>
    </dgm:pt>
    <dgm:pt modelId="{31A032F8-B8EF-4C12-8936-A4BAAFF1561C}" type="parTrans" cxnId="{BA6FB036-348E-4FAD-83F6-D6563EBFCC10}">
      <dgm:prSet/>
      <dgm:spPr/>
      <dgm:t>
        <a:bodyPr/>
        <a:lstStyle/>
        <a:p>
          <a:endParaRPr lang="en-US"/>
        </a:p>
      </dgm:t>
    </dgm:pt>
    <dgm:pt modelId="{5AD5CB10-9577-4398-A4E8-896AF1CA3446}" type="sibTrans" cxnId="{BA6FB036-348E-4FAD-83F6-D6563EBFCC10}">
      <dgm:prSet/>
      <dgm:spPr/>
      <dgm:t>
        <a:bodyPr/>
        <a:lstStyle/>
        <a:p>
          <a:endParaRPr lang="en-US"/>
        </a:p>
      </dgm:t>
    </dgm:pt>
    <dgm:pt modelId="{FC08BFEF-B3C2-41D1-B151-C685DEBE2F51}" type="pres">
      <dgm:prSet presAssocID="{32C0DF8D-E6FD-4A13-AD44-A561311ED991}" presName="vert0" presStyleCnt="0">
        <dgm:presLayoutVars>
          <dgm:dir/>
          <dgm:animOne val="branch"/>
          <dgm:animLvl val="lvl"/>
        </dgm:presLayoutVars>
      </dgm:prSet>
      <dgm:spPr/>
    </dgm:pt>
    <dgm:pt modelId="{FD79FEEC-CEC7-41B3-9FAA-D549E80D156C}" type="pres">
      <dgm:prSet presAssocID="{316DA145-9632-48D5-B5D1-80D7FCDE45AA}" presName="thickLine" presStyleLbl="alignNode1" presStyleIdx="0" presStyleCnt="3"/>
      <dgm:spPr/>
    </dgm:pt>
    <dgm:pt modelId="{C57B947D-1A76-47D4-8FB2-F3F03C2347A9}" type="pres">
      <dgm:prSet presAssocID="{316DA145-9632-48D5-B5D1-80D7FCDE45AA}" presName="horz1" presStyleCnt="0"/>
      <dgm:spPr/>
    </dgm:pt>
    <dgm:pt modelId="{C78C1DBF-3DEC-48DF-9D18-4920F362365C}" type="pres">
      <dgm:prSet presAssocID="{316DA145-9632-48D5-B5D1-80D7FCDE45AA}" presName="tx1" presStyleLbl="revTx" presStyleIdx="0" presStyleCnt="3"/>
      <dgm:spPr/>
    </dgm:pt>
    <dgm:pt modelId="{A0C3B173-13E8-458F-884A-155448BED2AE}" type="pres">
      <dgm:prSet presAssocID="{316DA145-9632-48D5-B5D1-80D7FCDE45AA}" presName="vert1" presStyleCnt="0"/>
      <dgm:spPr/>
    </dgm:pt>
    <dgm:pt modelId="{75A371EB-3D14-44F0-9260-8A875C6ADA4A}" type="pres">
      <dgm:prSet presAssocID="{DD01701A-B7BF-4B86-B81C-F66E2AAC217D}" presName="thickLine" presStyleLbl="alignNode1" presStyleIdx="1" presStyleCnt="3"/>
      <dgm:spPr/>
    </dgm:pt>
    <dgm:pt modelId="{A19DD94F-AEA4-4A15-97FA-9C1EB43BAA58}" type="pres">
      <dgm:prSet presAssocID="{DD01701A-B7BF-4B86-B81C-F66E2AAC217D}" presName="horz1" presStyleCnt="0"/>
      <dgm:spPr/>
    </dgm:pt>
    <dgm:pt modelId="{2FBA035F-D07F-4732-83F6-5527A3F407E5}" type="pres">
      <dgm:prSet presAssocID="{DD01701A-B7BF-4B86-B81C-F66E2AAC217D}" presName="tx1" presStyleLbl="revTx" presStyleIdx="1" presStyleCnt="3"/>
      <dgm:spPr/>
    </dgm:pt>
    <dgm:pt modelId="{5C21C5B9-181C-438C-A37A-E732D499815F}" type="pres">
      <dgm:prSet presAssocID="{DD01701A-B7BF-4B86-B81C-F66E2AAC217D}" presName="vert1" presStyleCnt="0"/>
      <dgm:spPr/>
    </dgm:pt>
    <dgm:pt modelId="{82E19FC8-3D5F-4E4A-B59C-07DA37DC7361}" type="pres">
      <dgm:prSet presAssocID="{88CE9BFC-DDD2-483A-8ACD-379C5657EFE4}" presName="thickLine" presStyleLbl="alignNode1" presStyleIdx="2" presStyleCnt="3"/>
      <dgm:spPr/>
    </dgm:pt>
    <dgm:pt modelId="{21552A0A-4C42-4E6F-8543-1F1676CC7012}" type="pres">
      <dgm:prSet presAssocID="{88CE9BFC-DDD2-483A-8ACD-379C5657EFE4}" presName="horz1" presStyleCnt="0"/>
      <dgm:spPr/>
    </dgm:pt>
    <dgm:pt modelId="{6589FEF6-2164-404B-B22E-655A66C031B8}" type="pres">
      <dgm:prSet presAssocID="{88CE9BFC-DDD2-483A-8ACD-379C5657EFE4}" presName="tx1" presStyleLbl="revTx" presStyleIdx="2" presStyleCnt="3"/>
      <dgm:spPr/>
    </dgm:pt>
    <dgm:pt modelId="{1EE1B2AF-5FB8-4431-9DB6-0C154862907E}" type="pres">
      <dgm:prSet presAssocID="{88CE9BFC-DDD2-483A-8ACD-379C5657EFE4}" presName="vert1" presStyleCnt="0"/>
      <dgm:spPr/>
    </dgm:pt>
  </dgm:ptLst>
  <dgm:cxnLst>
    <dgm:cxn modelId="{63A9EA2F-D806-4BA3-9149-74E94446BCEC}" type="presOf" srcId="{316DA145-9632-48D5-B5D1-80D7FCDE45AA}" destId="{C78C1DBF-3DEC-48DF-9D18-4920F362365C}" srcOrd="0" destOrd="0" presId="urn:microsoft.com/office/officeart/2008/layout/LinedList"/>
    <dgm:cxn modelId="{52963D30-F545-4F31-8384-5E511564F04E}" srcId="{32C0DF8D-E6FD-4A13-AD44-A561311ED991}" destId="{DD01701A-B7BF-4B86-B81C-F66E2AAC217D}" srcOrd="1" destOrd="0" parTransId="{77817C20-BBA5-499B-AE0C-EF5CEE0742B2}" sibTransId="{6DB6331E-49D9-4320-B077-C9BFFB55EF82}"/>
    <dgm:cxn modelId="{BA6FB036-348E-4FAD-83F6-D6563EBFCC10}" srcId="{32C0DF8D-E6FD-4A13-AD44-A561311ED991}" destId="{88CE9BFC-DDD2-483A-8ACD-379C5657EFE4}" srcOrd="2" destOrd="0" parTransId="{31A032F8-B8EF-4C12-8936-A4BAAFF1561C}" sibTransId="{5AD5CB10-9577-4398-A4E8-896AF1CA3446}"/>
    <dgm:cxn modelId="{EF69993B-1C86-45B0-A9FC-7C3B75852F2B}" srcId="{32C0DF8D-E6FD-4A13-AD44-A561311ED991}" destId="{316DA145-9632-48D5-B5D1-80D7FCDE45AA}" srcOrd="0" destOrd="0" parTransId="{8FCFB741-FD1C-4F16-97CC-8F7ACF5EB823}" sibTransId="{06C49090-DEBE-450C-8652-2616A263BCE1}"/>
    <dgm:cxn modelId="{C38F9976-F20F-4CAE-8B3F-7603ADE304E0}" type="presOf" srcId="{DD01701A-B7BF-4B86-B81C-F66E2AAC217D}" destId="{2FBA035F-D07F-4732-83F6-5527A3F407E5}" srcOrd="0" destOrd="0" presId="urn:microsoft.com/office/officeart/2008/layout/LinedList"/>
    <dgm:cxn modelId="{0A9120BB-EDE1-4A2C-BAE4-457FB8A092DF}" type="presOf" srcId="{32C0DF8D-E6FD-4A13-AD44-A561311ED991}" destId="{FC08BFEF-B3C2-41D1-B151-C685DEBE2F51}" srcOrd="0" destOrd="0" presId="urn:microsoft.com/office/officeart/2008/layout/LinedList"/>
    <dgm:cxn modelId="{C93E8BE4-49C7-4586-9440-001145EF023C}" type="presOf" srcId="{88CE9BFC-DDD2-483A-8ACD-379C5657EFE4}" destId="{6589FEF6-2164-404B-B22E-655A66C031B8}" srcOrd="0" destOrd="0" presId="urn:microsoft.com/office/officeart/2008/layout/LinedList"/>
    <dgm:cxn modelId="{06DD6BFB-D3DF-4E96-A3F3-8087A5505C12}" type="presParOf" srcId="{FC08BFEF-B3C2-41D1-B151-C685DEBE2F51}" destId="{FD79FEEC-CEC7-41B3-9FAA-D549E80D156C}" srcOrd="0" destOrd="0" presId="urn:microsoft.com/office/officeart/2008/layout/LinedList"/>
    <dgm:cxn modelId="{E6D9BECE-AF53-4BC2-80A0-26FD834AA61F}" type="presParOf" srcId="{FC08BFEF-B3C2-41D1-B151-C685DEBE2F51}" destId="{C57B947D-1A76-47D4-8FB2-F3F03C2347A9}" srcOrd="1" destOrd="0" presId="urn:microsoft.com/office/officeart/2008/layout/LinedList"/>
    <dgm:cxn modelId="{AC70D1AC-CFC4-4489-8293-8DE5D9BC9DAF}" type="presParOf" srcId="{C57B947D-1A76-47D4-8FB2-F3F03C2347A9}" destId="{C78C1DBF-3DEC-48DF-9D18-4920F362365C}" srcOrd="0" destOrd="0" presId="urn:microsoft.com/office/officeart/2008/layout/LinedList"/>
    <dgm:cxn modelId="{994692CD-9873-4334-A6C7-D1C8E8D394D0}" type="presParOf" srcId="{C57B947D-1A76-47D4-8FB2-F3F03C2347A9}" destId="{A0C3B173-13E8-458F-884A-155448BED2AE}" srcOrd="1" destOrd="0" presId="urn:microsoft.com/office/officeart/2008/layout/LinedList"/>
    <dgm:cxn modelId="{EEFB6711-A530-4DE6-A956-34D4462FD1E5}" type="presParOf" srcId="{FC08BFEF-B3C2-41D1-B151-C685DEBE2F51}" destId="{75A371EB-3D14-44F0-9260-8A875C6ADA4A}" srcOrd="2" destOrd="0" presId="urn:microsoft.com/office/officeart/2008/layout/LinedList"/>
    <dgm:cxn modelId="{C0992D5E-9F1C-4C16-B7CD-ACF9315B520F}" type="presParOf" srcId="{FC08BFEF-B3C2-41D1-B151-C685DEBE2F51}" destId="{A19DD94F-AEA4-4A15-97FA-9C1EB43BAA58}" srcOrd="3" destOrd="0" presId="urn:microsoft.com/office/officeart/2008/layout/LinedList"/>
    <dgm:cxn modelId="{3583BCFF-5FB2-4D43-B88A-C3EE72433429}" type="presParOf" srcId="{A19DD94F-AEA4-4A15-97FA-9C1EB43BAA58}" destId="{2FBA035F-D07F-4732-83F6-5527A3F407E5}" srcOrd="0" destOrd="0" presId="urn:microsoft.com/office/officeart/2008/layout/LinedList"/>
    <dgm:cxn modelId="{E940F924-C19A-4D00-B2D2-188FD20B087E}" type="presParOf" srcId="{A19DD94F-AEA4-4A15-97FA-9C1EB43BAA58}" destId="{5C21C5B9-181C-438C-A37A-E732D499815F}" srcOrd="1" destOrd="0" presId="urn:microsoft.com/office/officeart/2008/layout/LinedList"/>
    <dgm:cxn modelId="{BF53CD34-42EA-43DE-AD9A-ED7E474B79C1}" type="presParOf" srcId="{FC08BFEF-B3C2-41D1-B151-C685DEBE2F51}" destId="{82E19FC8-3D5F-4E4A-B59C-07DA37DC7361}" srcOrd="4" destOrd="0" presId="urn:microsoft.com/office/officeart/2008/layout/LinedList"/>
    <dgm:cxn modelId="{A01D3A80-A6E2-4670-A20C-7EA60B55F31F}" type="presParOf" srcId="{FC08BFEF-B3C2-41D1-B151-C685DEBE2F51}" destId="{21552A0A-4C42-4E6F-8543-1F1676CC7012}" srcOrd="5" destOrd="0" presId="urn:microsoft.com/office/officeart/2008/layout/LinedList"/>
    <dgm:cxn modelId="{15B25267-82A8-4768-9B6A-2AC063874EFF}" type="presParOf" srcId="{21552A0A-4C42-4E6F-8543-1F1676CC7012}" destId="{6589FEF6-2164-404B-B22E-655A66C031B8}" srcOrd="0" destOrd="0" presId="urn:microsoft.com/office/officeart/2008/layout/LinedList"/>
    <dgm:cxn modelId="{5A286074-BF9D-4E55-8C4A-C7DFF9895F7F}" type="presParOf" srcId="{21552A0A-4C42-4E6F-8543-1F1676CC7012}" destId="{1EE1B2AF-5FB8-4431-9DB6-0C154862907E}"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7D11E6BB-F639-465B-A9FE-383B0D2A3521}"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C4651D7F-151F-4664-9BDE-5D75EB095433}">
      <dgm:prSet/>
      <dgm:spPr/>
      <dgm:t>
        <a:bodyPr/>
        <a:lstStyle/>
        <a:p>
          <a:r>
            <a:rPr lang="en-US"/>
            <a:t>In the mental health field, intersectionality could shed light on the ways in which mental health disparities and inequalities are not solely based on individual-level factors, such as biology or behaviour, but are also influenced by broader social and structural forms of discrimination, stigma and oppression, such as systemic racism, sexism, homophobia, classism, ageism, and (dis-)ableism. </a:t>
          </a:r>
        </a:p>
      </dgm:t>
    </dgm:pt>
    <dgm:pt modelId="{C1C02912-D04D-4DD2-AE29-5C4A073B5D84}" type="parTrans" cxnId="{F0CD0167-5255-4175-BC34-6399AFC135CB}">
      <dgm:prSet/>
      <dgm:spPr/>
      <dgm:t>
        <a:bodyPr/>
        <a:lstStyle/>
        <a:p>
          <a:endParaRPr lang="en-US"/>
        </a:p>
      </dgm:t>
    </dgm:pt>
    <dgm:pt modelId="{18015C02-E126-4687-BA73-C6C2FC57B195}" type="sibTrans" cxnId="{F0CD0167-5255-4175-BC34-6399AFC135CB}">
      <dgm:prSet/>
      <dgm:spPr/>
      <dgm:t>
        <a:bodyPr/>
        <a:lstStyle/>
        <a:p>
          <a:endParaRPr lang="en-US"/>
        </a:p>
      </dgm:t>
    </dgm:pt>
    <dgm:pt modelId="{B7F4093B-B771-4826-A030-7C98125DDF69}">
      <dgm:prSet/>
      <dgm:spPr/>
      <dgm:t>
        <a:bodyPr/>
        <a:lstStyle/>
        <a:p>
          <a:r>
            <a:rPr lang="en-US"/>
            <a:t>A deeper understanding of the complex interaction of discrimination, stigma and oppression due to membership in multiple socially marginalized groups and how they affect mental health seems particularly promising, as individuals with “mental illness” are already more likely to face unjustified disadvantages due to their disorder</a:t>
          </a:r>
        </a:p>
      </dgm:t>
    </dgm:pt>
    <dgm:pt modelId="{5AA14CAA-9BB1-410A-8FE8-ACCDED431F30}" type="parTrans" cxnId="{04E08A97-2FCB-4EC3-B795-CACE36842C05}">
      <dgm:prSet/>
      <dgm:spPr/>
      <dgm:t>
        <a:bodyPr/>
        <a:lstStyle/>
        <a:p>
          <a:endParaRPr lang="en-US"/>
        </a:p>
      </dgm:t>
    </dgm:pt>
    <dgm:pt modelId="{48E3DEFB-5962-4E3F-8631-A83BF045041B}" type="sibTrans" cxnId="{04E08A97-2FCB-4EC3-B795-CACE36842C05}">
      <dgm:prSet/>
      <dgm:spPr/>
      <dgm:t>
        <a:bodyPr/>
        <a:lstStyle/>
        <a:p>
          <a:endParaRPr lang="en-US"/>
        </a:p>
      </dgm:t>
    </dgm:pt>
    <dgm:pt modelId="{9CE8EC7B-2A0E-4A9F-8CA2-464CD7A407B7}" type="pres">
      <dgm:prSet presAssocID="{7D11E6BB-F639-465B-A9FE-383B0D2A3521}" presName="linear" presStyleCnt="0">
        <dgm:presLayoutVars>
          <dgm:animLvl val="lvl"/>
          <dgm:resizeHandles val="exact"/>
        </dgm:presLayoutVars>
      </dgm:prSet>
      <dgm:spPr/>
    </dgm:pt>
    <dgm:pt modelId="{5C3CE5F8-211D-4452-AA97-73E31FF3C75E}" type="pres">
      <dgm:prSet presAssocID="{C4651D7F-151F-4664-9BDE-5D75EB095433}" presName="parentText" presStyleLbl="node1" presStyleIdx="0" presStyleCnt="2">
        <dgm:presLayoutVars>
          <dgm:chMax val="0"/>
          <dgm:bulletEnabled val="1"/>
        </dgm:presLayoutVars>
      </dgm:prSet>
      <dgm:spPr/>
    </dgm:pt>
    <dgm:pt modelId="{FCF2E8FA-9B61-4848-A2FF-8811D7738780}" type="pres">
      <dgm:prSet presAssocID="{18015C02-E126-4687-BA73-C6C2FC57B195}" presName="spacer" presStyleCnt="0"/>
      <dgm:spPr/>
    </dgm:pt>
    <dgm:pt modelId="{249FF5E3-9F60-459B-8F35-87063F5EC29E}" type="pres">
      <dgm:prSet presAssocID="{B7F4093B-B771-4826-A030-7C98125DDF69}" presName="parentText" presStyleLbl="node1" presStyleIdx="1" presStyleCnt="2">
        <dgm:presLayoutVars>
          <dgm:chMax val="0"/>
          <dgm:bulletEnabled val="1"/>
        </dgm:presLayoutVars>
      </dgm:prSet>
      <dgm:spPr/>
    </dgm:pt>
  </dgm:ptLst>
  <dgm:cxnLst>
    <dgm:cxn modelId="{C7E78529-27FE-4075-BF79-6797418F8130}" type="presOf" srcId="{7D11E6BB-F639-465B-A9FE-383B0D2A3521}" destId="{9CE8EC7B-2A0E-4A9F-8CA2-464CD7A407B7}" srcOrd="0" destOrd="0" presId="urn:microsoft.com/office/officeart/2005/8/layout/vList2"/>
    <dgm:cxn modelId="{F0CD0167-5255-4175-BC34-6399AFC135CB}" srcId="{7D11E6BB-F639-465B-A9FE-383B0D2A3521}" destId="{C4651D7F-151F-4664-9BDE-5D75EB095433}" srcOrd="0" destOrd="0" parTransId="{C1C02912-D04D-4DD2-AE29-5C4A073B5D84}" sibTransId="{18015C02-E126-4687-BA73-C6C2FC57B195}"/>
    <dgm:cxn modelId="{E2B3F087-821D-4AF6-AFA7-D1502CB05828}" type="presOf" srcId="{C4651D7F-151F-4664-9BDE-5D75EB095433}" destId="{5C3CE5F8-211D-4452-AA97-73E31FF3C75E}" srcOrd="0" destOrd="0" presId="urn:microsoft.com/office/officeart/2005/8/layout/vList2"/>
    <dgm:cxn modelId="{00189F8D-7CD5-47D1-BE05-F73D201A13A7}" type="presOf" srcId="{B7F4093B-B771-4826-A030-7C98125DDF69}" destId="{249FF5E3-9F60-459B-8F35-87063F5EC29E}" srcOrd="0" destOrd="0" presId="urn:microsoft.com/office/officeart/2005/8/layout/vList2"/>
    <dgm:cxn modelId="{04E08A97-2FCB-4EC3-B795-CACE36842C05}" srcId="{7D11E6BB-F639-465B-A9FE-383B0D2A3521}" destId="{B7F4093B-B771-4826-A030-7C98125DDF69}" srcOrd="1" destOrd="0" parTransId="{5AA14CAA-9BB1-410A-8FE8-ACCDED431F30}" sibTransId="{48E3DEFB-5962-4E3F-8631-A83BF045041B}"/>
    <dgm:cxn modelId="{0C2DE245-61B8-4FC8-A8FC-BD74E0F5B74A}" type="presParOf" srcId="{9CE8EC7B-2A0E-4A9F-8CA2-464CD7A407B7}" destId="{5C3CE5F8-211D-4452-AA97-73E31FF3C75E}" srcOrd="0" destOrd="0" presId="urn:microsoft.com/office/officeart/2005/8/layout/vList2"/>
    <dgm:cxn modelId="{58CCA52F-5185-43E6-B888-D1D03330E530}" type="presParOf" srcId="{9CE8EC7B-2A0E-4A9F-8CA2-464CD7A407B7}" destId="{FCF2E8FA-9B61-4848-A2FF-8811D7738780}" srcOrd="1" destOrd="0" presId="urn:microsoft.com/office/officeart/2005/8/layout/vList2"/>
    <dgm:cxn modelId="{8BE08CB2-CB62-4C2C-80CA-6BC25CE2498E}" type="presParOf" srcId="{9CE8EC7B-2A0E-4A9F-8CA2-464CD7A407B7}" destId="{249FF5E3-9F60-459B-8F35-87063F5EC29E}"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474E72FE-76BA-4C0C-874B-9BE92EA8E9B1}"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D1BA90CC-AFD9-4839-99B0-F7C8F37EABC1}">
      <dgm:prSet/>
      <dgm:spPr/>
      <dgm:t>
        <a:bodyPr/>
        <a:lstStyle/>
        <a:p>
          <a:r>
            <a:rPr lang="en-US"/>
            <a:t>Without knowledge, we cannot act. </a:t>
          </a:r>
        </a:p>
      </dgm:t>
    </dgm:pt>
    <dgm:pt modelId="{95DDE629-8745-44F9-AFEE-8699297E2A5E}" type="parTrans" cxnId="{A0DEC7DE-363C-4CCC-8286-50CA81666DD5}">
      <dgm:prSet/>
      <dgm:spPr/>
      <dgm:t>
        <a:bodyPr/>
        <a:lstStyle/>
        <a:p>
          <a:endParaRPr lang="en-US"/>
        </a:p>
      </dgm:t>
    </dgm:pt>
    <dgm:pt modelId="{B9D400AC-89D4-4916-8A6C-9F97C6683332}" type="sibTrans" cxnId="{A0DEC7DE-363C-4CCC-8286-50CA81666DD5}">
      <dgm:prSet/>
      <dgm:spPr/>
      <dgm:t>
        <a:bodyPr/>
        <a:lstStyle/>
        <a:p>
          <a:endParaRPr lang="en-US"/>
        </a:p>
      </dgm:t>
    </dgm:pt>
    <dgm:pt modelId="{2C1345AD-A7B9-406B-B89D-D44ED2E66DE2}">
      <dgm:prSet/>
      <dgm:spPr/>
      <dgm:t>
        <a:bodyPr/>
        <a:lstStyle/>
        <a:p>
          <a:r>
            <a:rPr lang="en-US"/>
            <a:t>To improve longevity and years lived without illness. </a:t>
          </a:r>
        </a:p>
      </dgm:t>
    </dgm:pt>
    <dgm:pt modelId="{89662FFD-9636-4796-B0B8-699F67C7B398}" type="parTrans" cxnId="{0980F918-10AB-4012-8D68-BF094A01FE64}">
      <dgm:prSet/>
      <dgm:spPr/>
      <dgm:t>
        <a:bodyPr/>
        <a:lstStyle/>
        <a:p>
          <a:endParaRPr lang="en-US"/>
        </a:p>
      </dgm:t>
    </dgm:pt>
    <dgm:pt modelId="{650EAF39-20D0-42DD-94E5-40A4F914254A}" type="sibTrans" cxnId="{0980F918-10AB-4012-8D68-BF094A01FE64}">
      <dgm:prSet/>
      <dgm:spPr/>
      <dgm:t>
        <a:bodyPr/>
        <a:lstStyle/>
        <a:p>
          <a:endParaRPr lang="en-US"/>
        </a:p>
      </dgm:t>
    </dgm:pt>
    <dgm:pt modelId="{515727E9-1F71-442D-911A-DBE0ED314148}">
      <dgm:prSet/>
      <dgm:spPr/>
      <dgm:t>
        <a:bodyPr/>
        <a:lstStyle/>
        <a:p>
          <a:r>
            <a:rPr lang="en-US"/>
            <a:t>It's part of legislation! </a:t>
          </a:r>
        </a:p>
      </dgm:t>
    </dgm:pt>
    <dgm:pt modelId="{AE4FA97D-4E55-42C1-9BC2-0D698AEA4CCF}" type="parTrans" cxnId="{D305580D-9276-4C20-B560-5F24A2882AC5}">
      <dgm:prSet/>
      <dgm:spPr/>
      <dgm:t>
        <a:bodyPr/>
        <a:lstStyle/>
        <a:p>
          <a:endParaRPr lang="en-US"/>
        </a:p>
      </dgm:t>
    </dgm:pt>
    <dgm:pt modelId="{DE9B0BFE-B503-4DF5-B7D8-934CBDCAAAD9}" type="sibTrans" cxnId="{D305580D-9276-4C20-B560-5F24A2882AC5}">
      <dgm:prSet/>
      <dgm:spPr/>
      <dgm:t>
        <a:bodyPr/>
        <a:lstStyle/>
        <a:p>
          <a:endParaRPr lang="en-US"/>
        </a:p>
      </dgm:t>
    </dgm:pt>
    <dgm:pt modelId="{FD3F5EFD-DEB2-465E-A5DD-DC00BF667044}" type="pres">
      <dgm:prSet presAssocID="{474E72FE-76BA-4C0C-874B-9BE92EA8E9B1}" presName="linear" presStyleCnt="0">
        <dgm:presLayoutVars>
          <dgm:animLvl val="lvl"/>
          <dgm:resizeHandles val="exact"/>
        </dgm:presLayoutVars>
      </dgm:prSet>
      <dgm:spPr/>
    </dgm:pt>
    <dgm:pt modelId="{2584601F-FE02-443A-96A2-4223CE2CA6EE}" type="pres">
      <dgm:prSet presAssocID="{D1BA90CC-AFD9-4839-99B0-F7C8F37EABC1}" presName="parentText" presStyleLbl="node1" presStyleIdx="0" presStyleCnt="3">
        <dgm:presLayoutVars>
          <dgm:chMax val="0"/>
          <dgm:bulletEnabled val="1"/>
        </dgm:presLayoutVars>
      </dgm:prSet>
      <dgm:spPr/>
    </dgm:pt>
    <dgm:pt modelId="{93EDEEF1-8291-469A-8BB2-337BDEA93311}" type="pres">
      <dgm:prSet presAssocID="{B9D400AC-89D4-4916-8A6C-9F97C6683332}" presName="spacer" presStyleCnt="0"/>
      <dgm:spPr/>
    </dgm:pt>
    <dgm:pt modelId="{F5C2B8CE-0683-45CB-AF39-55FA1EA8E04C}" type="pres">
      <dgm:prSet presAssocID="{2C1345AD-A7B9-406B-B89D-D44ED2E66DE2}" presName="parentText" presStyleLbl="node1" presStyleIdx="1" presStyleCnt="3">
        <dgm:presLayoutVars>
          <dgm:chMax val="0"/>
          <dgm:bulletEnabled val="1"/>
        </dgm:presLayoutVars>
      </dgm:prSet>
      <dgm:spPr/>
    </dgm:pt>
    <dgm:pt modelId="{63DF79D8-1541-450E-A123-0AC959452A88}" type="pres">
      <dgm:prSet presAssocID="{650EAF39-20D0-42DD-94E5-40A4F914254A}" presName="spacer" presStyleCnt="0"/>
      <dgm:spPr/>
    </dgm:pt>
    <dgm:pt modelId="{3CA6DA85-CB3E-4D79-B257-9EFC1C8738CB}" type="pres">
      <dgm:prSet presAssocID="{515727E9-1F71-442D-911A-DBE0ED314148}" presName="parentText" presStyleLbl="node1" presStyleIdx="2" presStyleCnt="3">
        <dgm:presLayoutVars>
          <dgm:chMax val="0"/>
          <dgm:bulletEnabled val="1"/>
        </dgm:presLayoutVars>
      </dgm:prSet>
      <dgm:spPr/>
    </dgm:pt>
  </dgm:ptLst>
  <dgm:cxnLst>
    <dgm:cxn modelId="{D305580D-9276-4C20-B560-5F24A2882AC5}" srcId="{474E72FE-76BA-4C0C-874B-9BE92EA8E9B1}" destId="{515727E9-1F71-442D-911A-DBE0ED314148}" srcOrd="2" destOrd="0" parTransId="{AE4FA97D-4E55-42C1-9BC2-0D698AEA4CCF}" sibTransId="{DE9B0BFE-B503-4DF5-B7D8-934CBDCAAAD9}"/>
    <dgm:cxn modelId="{0980F918-10AB-4012-8D68-BF094A01FE64}" srcId="{474E72FE-76BA-4C0C-874B-9BE92EA8E9B1}" destId="{2C1345AD-A7B9-406B-B89D-D44ED2E66DE2}" srcOrd="1" destOrd="0" parTransId="{89662FFD-9636-4796-B0B8-699F67C7B398}" sibTransId="{650EAF39-20D0-42DD-94E5-40A4F914254A}"/>
    <dgm:cxn modelId="{B167CD71-A057-42DA-8084-4BA82B5B8D79}" type="presOf" srcId="{2C1345AD-A7B9-406B-B89D-D44ED2E66DE2}" destId="{F5C2B8CE-0683-45CB-AF39-55FA1EA8E04C}" srcOrd="0" destOrd="0" presId="urn:microsoft.com/office/officeart/2005/8/layout/vList2"/>
    <dgm:cxn modelId="{E8C44455-60F2-4FE8-88A6-ED34A4909E8B}" type="presOf" srcId="{474E72FE-76BA-4C0C-874B-9BE92EA8E9B1}" destId="{FD3F5EFD-DEB2-465E-A5DD-DC00BF667044}" srcOrd="0" destOrd="0" presId="urn:microsoft.com/office/officeart/2005/8/layout/vList2"/>
    <dgm:cxn modelId="{6F983D94-0A58-4917-8C25-E881EB17EA47}" type="presOf" srcId="{D1BA90CC-AFD9-4839-99B0-F7C8F37EABC1}" destId="{2584601F-FE02-443A-96A2-4223CE2CA6EE}" srcOrd="0" destOrd="0" presId="urn:microsoft.com/office/officeart/2005/8/layout/vList2"/>
    <dgm:cxn modelId="{97C825AC-A6E7-4C2F-916B-A40A5F842E96}" type="presOf" srcId="{515727E9-1F71-442D-911A-DBE0ED314148}" destId="{3CA6DA85-CB3E-4D79-B257-9EFC1C8738CB}" srcOrd="0" destOrd="0" presId="urn:microsoft.com/office/officeart/2005/8/layout/vList2"/>
    <dgm:cxn modelId="{A0DEC7DE-363C-4CCC-8286-50CA81666DD5}" srcId="{474E72FE-76BA-4C0C-874B-9BE92EA8E9B1}" destId="{D1BA90CC-AFD9-4839-99B0-F7C8F37EABC1}" srcOrd="0" destOrd="0" parTransId="{95DDE629-8745-44F9-AFEE-8699297E2A5E}" sibTransId="{B9D400AC-89D4-4916-8A6C-9F97C6683332}"/>
    <dgm:cxn modelId="{6AF8CD31-26B1-464F-9F29-96F6B1A52AE4}" type="presParOf" srcId="{FD3F5EFD-DEB2-465E-A5DD-DC00BF667044}" destId="{2584601F-FE02-443A-96A2-4223CE2CA6EE}" srcOrd="0" destOrd="0" presId="urn:microsoft.com/office/officeart/2005/8/layout/vList2"/>
    <dgm:cxn modelId="{E345F8C4-B7F4-43E6-902F-4E7E7255277C}" type="presParOf" srcId="{FD3F5EFD-DEB2-465E-A5DD-DC00BF667044}" destId="{93EDEEF1-8291-469A-8BB2-337BDEA93311}" srcOrd="1" destOrd="0" presId="urn:microsoft.com/office/officeart/2005/8/layout/vList2"/>
    <dgm:cxn modelId="{7598F51F-5F51-424A-AF9E-3FB63A5DB2FE}" type="presParOf" srcId="{FD3F5EFD-DEB2-465E-A5DD-DC00BF667044}" destId="{F5C2B8CE-0683-45CB-AF39-55FA1EA8E04C}" srcOrd="2" destOrd="0" presId="urn:microsoft.com/office/officeart/2005/8/layout/vList2"/>
    <dgm:cxn modelId="{65592F30-B5BE-4777-ACC4-403035314FFA}" type="presParOf" srcId="{FD3F5EFD-DEB2-465E-A5DD-DC00BF667044}" destId="{63DF79D8-1541-450E-A123-0AC959452A88}" srcOrd="3" destOrd="0" presId="urn:microsoft.com/office/officeart/2005/8/layout/vList2"/>
    <dgm:cxn modelId="{31E6FCB4-79C3-4A39-B27B-D09B85217846}" type="presParOf" srcId="{FD3F5EFD-DEB2-465E-A5DD-DC00BF667044}" destId="{3CA6DA85-CB3E-4D79-B257-9EFC1C8738CB}"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ECC58E0C-0F50-41F3-890B-BB55FD554C9E}"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A36CBE42-FCF0-46DF-BBA1-987EC25740DD}">
      <dgm:prSet/>
      <dgm:spPr/>
      <dgm:t>
        <a:bodyPr/>
        <a:lstStyle/>
        <a:p>
          <a:r>
            <a:rPr lang="en-US"/>
            <a:t>How would you define a vulnerable community?</a:t>
          </a:r>
        </a:p>
      </dgm:t>
    </dgm:pt>
    <dgm:pt modelId="{07FE7EC7-4DA1-4E12-911D-9F09CE77F4AB}" type="parTrans" cxnId="{7FDEC471-6685-44B4-AAD8-54BD824C694F}">
      <dgm:prSet/>
      <dgm:spPr/>
      <dgm:t>
        <a:bodyPr/>
        <a:lstStyle/>
        <a:p>
          <a:endParaRPr lang="en-US"/>
        </a:p>
      </dgm:t>
    </dgm:pt>
    <dgm:pt modelId="{8C1EC132-B2C2-44B7-B7B7-592DC271773F}" type="sibTrans" cxnId="{7FDEC471-6685-44B4-AAD8-54BD824C694F}">
      <dgm:prSet/>
      <dgm:spPr/>
      <dgm:t>
        <a:bodyPr/>
        <a:lstStyle/>
        <a:p>
          <a:endParaRPr lang="en-US"/>
        </a:p>
      </dgm:t>
    </dgm:pt>
    <dgm:pt modelId="{A876BF58-92AF-48E5-AECC-C049AB84370B}">
      <dgm:prSet/>
      <dgm:spPr/>
      <dgm:t>
        <a:bodyPr/>
        <a:lstStyle/>
        <a:p>
          <a:r>
            <a:rPr lang="en-US"/>
            <a:t>Are there any examples you can think of?</a:t>
          </a:r>
        </a:p>
      </dgm:t>
    </dgm:pt>
    <dgm:pt modelId="{7CEF74E0-A961-4E33-93FD-6800A708B550}" type="parTrans" cxnId="{B099B9F6-A7EE-48EB-AC9A-077EC748E5C3}">
      <dgm:prSet/>
      <dgm:spPr/>
      <dgm:t>
        <a:bodyPr/>
        <a:lstStyle/>
        <a:p>
          <a:endParaRPr lang="en-US"/>
        </a:p>
      </dgm:t>
    </dgm:pt>
    <dgm:pt modelId="{D92BFF83-82A4-4E0E-ABBD-39BE19CBAF0E}" type="sibTrans" cxnId="{B099B9F6-A7EE-48EB-AC9A-077EC748E5C3}">
      <dgm:prSet/>
      <dgm:spPr/>
      <dgm:t>
        <a:bodyPr/>
        <a:lstStyle/>
        <a:p>
          <a:endParaRPr lang="en-US"/>
        </a:p>
      </dgm:t>
    </dgm:pt>
    <dgm:pt modelId="{3CBE62AE-3001-4693-8AF0-9C6D7193B123}" type="pres">
      <dgm:prSet presAssocID="{ECC58E0C-0F50-41F3-890B-BB55FD554C9E}" presName="linear" presStyleCnt="0">
        <dgm:presLayoutVars>
          <dgm:animLvl val="lvl"/>
          <dgm:resizeHandles val="exact"/>
        </dgm:presLayoutVars>
      </dgm:prSet>
      <dgm:spPr/>
    </dgm:pt>
    <dgm:pt modelId="{1D550C3B-1753-4AF2-9438-A788E57DFE66}" type="pres">
      <dgm:prSet presAssocID="{A36CBE42-FCF0-46DF-BBA1-987EC25740DD}" presName="parentText" presStyleLbl="node1" presStyleIdx="0" presStyleCnt="2">
        <dgm:presLayoutVars>
          <dgm:chMax val="0"/>
          <dgm:bulletEnabled val="1"/>
        </dgm:presLayoutVars>
      </dgm:prSet>
      <dgm:spPr/>
    </dgm:pt>
    <dgm:pt modelId="{8AF9B924-39C2-48EA-BF6A-105D983C9DDD}" type="pres">
      <dgm:prSet presAssocID="{8C1EC132-B2C2-44B7-B7B7-592DC271773F}" presName="spacer" presStyleCnt="0"/>
      <dgm:spPr/>
    </dgm:pt>
    <dgm:pt modelId="{1B4DB16F-61DE-46D4-A26C-DE0A66942666}" type="pres">
      <dgm:prSet presAssocID="{A876BF58-92AF-48E5-AECC-C049AB84370B}" presName="parentText" presStyleLbl="node1" presStyleIdx="1" presStyleCnt="2">
        <dgm:presLayoutVars>
          <dgm:chMax val="0"/>
          <dgm:bulletEnabled val="1"/>
        </dgm:presLayoutVars>
      </dgm:prSet>
      <dgm:spPr/>
    </dgm:pt>
  </dgm:ptLst>
  <dgm:cxnLst>
    <dgm:cxn modelId="{7FDEC471-6685-44B4-AAD8-54BD824C694F}" srcId="{ECC58E0C-0F50-41F3-890B-BB55FD554C9E}" destId="{A36CBE42-FCF0-46DF-BBA1-987EC25740DD}" srcOrd="0" destOrd="0" parTransId="{07FE7EC7-4DA1-4E12-911D-9F09CE77F4AB}" sibTransId="{8C1EC132-B2C2-44B7-B7B7-592DC271773F}"/>
    <dgm:cxn modelId="{0AF6B557-5246-4B90-BA7F-2F7D74989A45}" type="presOf" srcId="{ECC58E0C-0F50-41F3-890B-BB55FD554C9E}" destId="{3CBE62AE-3001-4693-8AF0-9C6D7193B123}" srcOrd="0" destOrd="0" presId="urn:microsoft.com/office/officeart/2005/8/layout/vList2"/>
    <dgm:cxn modelId="{14834D89-B328-4AD5-ADC0-59CA8843493A}" type="presOf" srcId="{A36CBE42-FCF0-46DF-BBA1-987EC25740DD}" destId="{1D550C3B-1753-4AF2-9438-A788E57DFE66}" srcOrd="0" destOrd="0" presId="urn:microsoft.com/office/officeart/2005/8/layout/vList2"/>
    <dgm:cxn modelId="{A073ECEB-F74E-4744-9D16-43E13413B099}" type="presOf" srcId="{A876BF58-92AF-48E5-AECC-C049AB84370B}" destId="{1B4DB16F-61DE-46D4-A26C-DE0A66942666}" srcOrd="0" destOrd="0" presId="urn:microsoft.com/office/officeart/2005/8/layout/vList2"/>
    <dgm:cxn modelId="{B099B9F6-A7EE-48EB-AC9A-077EC748E5C3}" srcId="{ECC58E0C-0F50-41F3-890B-BB55FD554C9E}" destId="{A876BF58-92AF-48E5-AECC-C049AB84370B}" srcOrd="1" destOrd="0" parTransId="{7CEF74E0-A961-4E33-93FD-6800A708B550}" sibTransId="{D92BFF83-82A4-4E0E-ABBD-39BE19CBAF0E}"/>
    <dgm:cxn modelId="{BAE5CB06-C11B-485C-84AA-CC0E895C75B3}" type="presParOf" srcId="{3CBE62AE-3001-4693-8AF0-9C6D7193B123}" destId="{1D550C3B-1753-4AF2-9438-A788E57DFE66}" srcOrd="0" destOrd="0" presId="urn:microsoft.com/office/officeart/2005/8/layout/vList2"/>
    <dgm:cxn modelId="{CC356662-B6F3-442E-9AC4-179E85CA7855}" type="presParOf" srcId="{3CBE62AE-3001-4693-8AF0-9C6D7193B123}" destId="{8AF9B924-39C2-48EA-BF6A-105D983C9DDD}" srcOrd="1" destOrd="0" presId="urn:microsoft.com/office/officeart/2005/8/layout/vList2"/>
    <dgm:cxn modelId="{C9EA1475-E4A1-4EEB-99FF-824B50BFBFC4}" type="presParOf" srcId="{3CBE62AE-3001-4693-8AF0-9C6D7193B123}" destId="{1B4DB16F-61DE-46D4-A26C-DE0A66942666}"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48F08249-79F9-43C1-9CC8-B0E5BFF89519}"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D04333E0-ADC4-458A-BAB9-A9DB83C8C02B}">
      <dgm:prSet/>
      <dgm:spPr/>
      <dgm:t>
        <a:bodyPr/>
        <a:lstStyle/>
        <a:p>
          <a:r>
            <a:rPr lang="en-US" dirty="0">
              <a:solidFill>
                <a:schemeClr val="bg1"/>
              </a:solidFill>
            </a:rPr>
            <a:t>Wellbeing</a:t>
          </a:r>
        </a:p>
      </dgm:t>
    </dgm:pt>
    <dgm:pt modelId="{2E57CE57-D915-4886-A577-2B8C41D25FF9}" type="parTrans" cxnId="{FD6F8DEC-213C-4837-B701-AD694A323C2B}">
      <dgm:prSet/>
      <dgm:spPr/>
      <dgm:t>
        <a:bodyPr/>
        <a:lstStyle/>
        <a:p>
          <a:endParaRPr lang="en-US"/>
        </a:p>
      </dgm:t>
    </dgm:pt>
    <dgm:pt modelId="{2DC53DB4-20E2-4D56-8216-50DB29C421F1}" type="sibTrans" cxnId="{FD6F8DEC-213C-4837-B701-AD694A323C2B}">
      <dgm:prSet/>
      <dgm:spPr/>
      <dgm:t>
        <a:bodyPr/>
        <a:lstStyle/>
        <a:p>
          <a:endParaRPr lang="en-US"/>
        </a:p>
      </dgm:t>
    </dgm:pt>
    <dgm:pt modelId="{E2BCB8F1-B86C-468D-9FBD-A9ED5E994F60}">
      <dgm:prSet/>
      <dgm:spPr/>
      <dgm:t>
        <a:bodyPr/>
        <a:lstStyle/>
        <a:p>
          <a:r>
            <a:rPr lang="en-US" dirty="0">
              <a:solidFill>
                <a:schemeClr val="bg1"/>
              </a:solidFill>
            </a:rPr>
            <a:t>ACEs</a:t>
          </a:r>
        </a:p>
      </dgm:t>
    </dgm:pt>
    <dgm:pt modelId="{E1B782E2-6605-4864-9B4B-E181C0EA9854}" type="parTrans" cxnId="{951356D3-C795-4F64-AB16-7D1DF89FF2FC}">
      <dgm:prSet/>
      <dgm:spPr/>
      <dgm:t>
        <a:bodyPr/>
        <a:lstStyle/>
        <a:p>
          <a:endParaRPr lang="en-US"/>
        </a:p>
      </dgm:t>
    </dgm:pt>
    <dgm:pt modelId="{049F7DBA-8000-41B1-A004-669A636F84E7}" type="sibTrans" cxnId="{951356D3-C795-4F64-AB16-7D1DF89FF2FC}">
      <dgm:prSet/>
      <dgm:spPr/>
      <dgm:t>
        <a:bodyPr/>
        <a:lstStyle/>
        <a:p>
          <a:endParaRPr lang="en-US"/>
        </a:p>
      </dgm:t>
    </dgm:pt>
    <dgm:pt modelId="{6E635EEF-6434-469C-A1D9-BBCD9561A34B}">
      <dgm:prSet/>
      <dgm:spPr/>
      <dgm:t>
        <a:bodyPr/>
        <a:lstStyle/>
        <a:p>
          <a:r>
            <a:rPr lang="en-US" dirty="0" err="1">
              <a:solidFill>
                <a:schemeClr val="bg1"/>
              </a:solidFill>
            </a:rPr>
            <a:t>Radicalisation</a:t>
          </a:r>
        </a:p>
      </dgm:t>
    </dgm:pt>
    <dgm:pt modelId="{71AC764C-4467-491C-8019-7A521AD98409}" type="parTrans" cxnId="{BCA9F381-5517-4CAE-AC30-2F2A4496A67A}">
      <dgm:prSet/>
      <dgm:spPr/>
      <dgm:t>
        <a:bodyPr/>
        <a:lstStyle/>
        <a:p>
          <a:endParaRPr lang="en-US"/>
        </a:p>
      </dgm:t>
    </dgm:pt>
    <dgm:pt modelId="{5616FCBF-AF00-4CF1-8337-14E67E6EB5F4}" type="sibTrans" cxnId="{BCA9F381-5517-4CAE-AC30-2F2A4496A67A}">
      <dgm:prSet/>
      <dgm:spPr/>
      <dgm:t>
        <a:bodyPr/>
        <a:lstStyle/>
        <a:p>
          <a:endParaRPr lang="en-US"/>
        </a:p>
      </dgm:t>
    </dgm:pt>
    <dgm:pt modelId="{C2FE8717-2F50-46FD-B5A3-FB76428BFD95}">
      <dgm:prSet/>
      <dgm:spPr/>
      <dgm:t>
        <a:bodyPr/>
        <a:lstStyle/>
        <a:p>
          <a:r>
            <a:rPr lang="en-US" dirty="0">
              <a:solidFill>
                <a:schemeClr val="bg1"/>
              </a:solidFill>
            </a:rPr>
            <a:t>CSE</a:t>
          </a:r>
        </a:p>
      </dgm:t>
    </dgm:pt>
    <dgm:pt modelId="{5A0454E3-8E40-4670-A60E-5F8E21285081}" type="parTrans" cxnId="{60B90D6C-7CF4-4B87-948E-FDA8C6127453}">
      <dgm:prSet/>
      <dgm:spPr/>
      <dgm:t>
        <a:bodyPr/>
        <a:lstStyle/>
        <a:p>
          <a:endParaRPr lang="en-US"/>
        </a:p>
      </dgm:t>
    </dgm:pt>
    <dgm:pt modelId="{64FF6FD7-C879-4021-B725-69A19EAAE9BF}" type="sibTrans" cxnId="{60B90D6C-7CF4-4B87-948E-FDA8C6127453}">
      <dgm:prSet/>
      <dgm:spPr/>
      <dgm:t>
        <a:bodyPr/>
        <a:lstStyle/>
        <a:p>
          <a:endParaRPr lang="en-US"/>
        </a:p>
      </dgm:t>
    </dgm:pt>
    <dgm:pt modelId="{354DF825-82A3-4F85-9FF0-E667FCBD7BA9}">
      <dgm:prSet/>
      <dgm:spPr/>
      <dgm:t>
        <a:bodyPr/>
        <a:lstStyle/>
        <a:p>
          <a:r>
            <a:rPr lang="en-US" dirty="0">
              <a:solidFill>
                <a:schemeClr val="bg1"/>
              </a:solidFill>
            </a:rPr>
            <a:t>Trafficking</a:t>
          </a:r>
        </a:p>
      </dgm:t>
    </dgm:pt>
    <dgm:pt modelId="{C93BF6F6-EC4B-465B-AF6D-424F677924EA}" type="parTrans" cxnId="{AB2EB9E4-7BB8-4286-A0A2-6DC90D925FE1}">
      <dgm:prSet/>
      <dgm:spPr/>
      <dgm:t>
        <a:bodyPr/>
        <a:lstStyle/>
        <a:p>
          <a:endParaRPr lang="en-US"/>
        </a:p>
      </dgm:t>
    </dgm:pt>
    <dgm:pt modelId="{CF4B82B5-0E7D-4B67-88A6-E4A823441F7B}" type="sibTrans" cxnId="{AB2EB9E4-7BB8-4286-A0A2-6DC90D925FE1}">
      <dgm:prSet/>
      <dgm:spPr/>
      <dgm:t>
        <a:bodyPr/>
        <a:lstStyle/>
        <a:p>
          <a:endParaRPr lang="en-US"/>
        </a:p>
      </dgm:t>
    </dgm:pt>
    <dgm:pt modelId="{4B3786BC-747A-4EA0-8DA1-562295F1FAA6}">
      <dgm:prSet/>
      <dgm:spPr/>
      <dgm:t>
        <a:bodyPr/>
        <a:lstStyle/>
        <a:p>
          <a:r>
            <a:rPr lang="en-US" dirty="0">
              <a:solidFill>
                <a:schemeClr val="bg1"/>
              </a:solidFill>
            </a:rPr>
            <a:t>Substance use</a:t>
          </a:r>
        </a:p>
      </dgm:t>
    </dgm:pt>
    <dgm:pt modelId="{E3FF2112-64B3-4C3D-8BC3-ADAED60E7A2A}" type="parTrans" cxnId="{324B207F-09C1-417D-B995-C31A308275D4}">
      <dgm:prSet/>
      <dgm:spPr/>
      <dgm:t>
        <a:bodyPr/>
        <a:lstStyle/>
        <a:p>
          <a:endParaRPr lang="en-US"/>
        </a:p>
      </dgm:t>
    </dgm:pt>
    <dgm:pt modelId="{D2E6632B-9206-4B27-8DF8-E41B9A2EB060}" type="sibTrans" cxnId="{324B207F-09C1-417D-B995-C31A308275D4}">
      <dgm:prSet/>
      <dgm:spPr/>
      <dgm:t>
        <a:bodyPr/>
        <a:lstStyle/>
        <a:p>
          <a:endParaRPr lang="en-US"/>
        </a:p>
      </dgm:t>
    </dgm:pt>
    <dgm:pt modelId="{344D6030-1599-4B22-BDF5-51418A6D4FA0}">
      <dgm:prSet/>
      <dgm:spPr/>
      <dgm:t>
        <a:bodyPr/>
        <a:lstStyle/>
        <a:p>
          <a:r>
            <a:rPr lang="en-US" dirty="0">
              <a:solidFill>
                <a:schemeClr val="bg1"/>
              </a:solidFill>
            </a:rPr>
            <a:t>Cultural Issues </a:t>
          </a:r>
        </a:p>
      </dgm:t>
    </dgm:pt>
    <dgm:pt modelId="{EBB86EF6-7F55-448E-8706-B093DAFDC891}" type="parTrans" cxnId="{BC20EC88-5823-4828-8DFE-1FFD53725CB1}">
      <dgm:prSet/>
      <dgm:spPr/>
      <dgm:t>
        <a:bodyPr/>
        <a:lstStyle/>
        <a:p>
          <a:endParaRPr lang="en-US"/>
        </a:p>
      </dgm:t>
    </dgm:pt>
    <dgm:pt modelId="{B58D33B3-6B88-4CEC-87F0-4D2804081F8C}" type="sibTrans" cxnId="{BC20EC88-5823-4828-8DFE-1FFD53725CB1}">
      <dgm:prSet/>
      <dgm:spPr/>
      <dgm:t>
        <a:bodyPr/>
        <a:lstStyle/>
        <a:p>
          <a:endParaRPr lang="en-US"/>
        </a:p>
      </dgm:t>
    </dgm:pt>
    <dgm:pt modelId="{383B815D-F88B-4AC3-ABBC-758F61D608E1}" type="pres">
      <dgm:prSet presAssocID="{48F08249-79F9-43C1-9CC8-B0E5BFF89519}" presName="vert0" presStyleCnt="0">
        <dgm:presLayoutVars>
          <dgm:dir/>
          <dgm:animOne val="branch"/>
          <dgm:animLvl val="lvl"/>
        </dgm:presLayoutVars>
      </dgm:prSet>
      <dgm:spPr/>
    </dgm:pt>
    <dgm:pt modelId="{FF5A2D67-5DEE-4130-8512-B6035C09C657}" type="pres">
      <dgm:prSet presAssocID="{D04333E0-ADC4-458A-BAB9-A9DB83C8C02B}" presName="thickLine" presStyleLbl="alignNode1" presStyleIdx="0" presStyleCnt="7"/>
      <dgm:spPr/>
    </dgm:pt>
    <dgm:pt modelId="{32DE06AC-0E60-4D13-9799-213656E2310D}" type="pres">
      <dgm:prSet presAssocID="{D04333E0-ADC4-458A-BAB9-A9DB83C8C02B}" presName="horz1" presStyleCnt="0"/>
      <dgm:spPr/>
    </dgm:pt>
    <dgm:pt modelId="{BC936A53-AF03-44AB-94F2-82A4C61E63B2}" type="pres">
      <dgm:prSet presAssocID="{D04333E0-ADC4-458A-BAB9-A9DB83C8C02B}" presName="tx1" presStyleLbl="revTx" presStyleIdx="0" presStyleCnt="7"/>
      <dgm:spPr/>
    </dgm:pt>
    <dgm:pt modelId="{54E36901-8F97-4E10-9007-8F54DB49C83A}" type="pres">
      <dgm:prSet presAssocID="{D04333E0-ADC4-458A-BAB9-A9DB83C8C02B}" presName="vert1" presStyleCnt="0"/>
      <dgm:spPr/>
    </dgm:pt>
    <dgm:pt modelId="{5510E76B-9D8D-43CC-A81C-CFE53C84AEB3}" type="pres">
      <dgm:prSet presAssocID="{E2BCB8F1-B86C-468D-9FBD-A9ED5E994F60}" presName="thickLine" presStyleLbl="alignNode1" presStyleIdx="1" presStyleCnt="7"/>
      <dgm:spPr/>
    </dgm:pt>
    <dgm:pt modelId="{B2237F70-457A-49AD-8186-EC99ED7B6F32}" type="pres">
      <dgm:prSet presAssocID="{E2BCB8F1-B86C-468D-9FBD-A9ED5E994F60}" presName="horz1" presStyleCnt="0"/>
      <dgm:spPr/>
    </dgm:pt>
    <dgm:pt modelId="{FB9D2CE5-0221-4289-812B-E39DAC1DBB6F}" type="pres">
      <dgm:prSet presAssocID="{E2BCB8F1-B86C-468D-9FBD-A9ED5E994F60}" presName="tx1" presStyleLbl="revTx" presStyleIdx="1" presStyleCnt="7"/>
      <dgm:spPr/>
    </dgm:pt>
    <dgm:pt modelId="{AAA5A484-F9D3-4D33-8EB1-7899F21BBBB0}" type="pres">
      <dgm:prSet presAssocID="{E2BCB8F1-B86C-468D-9FBD-A9ED5E994F60}" presName="vert1" presStyleCnt="0"/>
      <dgm:spPr/>
    </dgm:pt>
    <dgm:pt modelId="{5B855A55-7938-45EA-871E-287345EC33DF}" type="pres">
      <dgm:prSet presAssocID="{6E635EEF-6434-469C-A1D9-BBCD9561A34B}" presName="thickLine" presStyleLbl="alignNode1" presStyleIdx="2" presStyleCnt="7"/>
      <dgm:spPr/>
    </dgm:pt>
    <dgm:pt modelId="{A5E36422-8A72-4214-8D13-9844F8BCEC2F}" type="pres">
      <dgm:prSet presAssocID="{6E635EEF-6434-469C-A1D9-BBCD9561A34B}" presName="horz1" presStyleCnt="0"/>
      <dgm:spPr/>
    </dgm:pt>
    <dgm:pt modelId="{47581E1D-F482-4C0A-B670-FF572D713402}" type="pres">
      <dgm:prSet presAssocID="{6E635EEF-6434-469C-A1D9-BBCD9561A34B}" presName="tx1" presStyleLbl="revTx" presStyleIdx="2" presStyleCnt="7"/>
      <dgm:spPr/>
    </dgm:pt>
    <dgm:pt modelId="{FE0E2C46-247B-4AE5-9E26-E667AEE82DAE}" type="pres">
      <dgm:prSet presAssocID="{6E635EEF-6434-469C-A1D9-BBCD9561A34B}" presName="vert1" presStyleCnt="0"/>
      <dgm:spPr/>
    </dgm:pt>
    <dgm:pt modelId="{41CF6AB0-7BC6-4772-B068-0C6DCEA10EE0}" type="pres">
      <dgm:prSet presAssocID="{C2FE8717-2F50-46FD-B5A3-FB76428BFD95}" presName="thickLine" presStyleLbl="alignNode1" presStyleIdx="3" presStyleCnt="7"/>
      <dgm:spPr/>
    </dgm:pt>
    <dgm:pt modelId="{C933AFAD-64D0-4128-A874-248DFF431FE9}" type="pres">
      <dgm:prSet presAssocID="{C2FE8717-2F50-46FD-B5A3-FB76428BFD95}" presName="horz1" presStyleCnt="0"/>
      <dgm:spPr/>
    </dgm:pt>
    <dgm:pt modelId="{0E3A1F30-AC66-4AA4-BD15-C546FC6AFBC7}" type="pres">
      <dgm:prSet presAssocID="{C2FE8717-2F50-46FD-B5A3-FB76428BFD95}" presName="tx1" presStyleLbl="revTx" presStyleIdx="3" presStyleCnt="7"/>
      <dgm:spPr/>
    </dgm:pt>
    <dgm:pt modelId="{A39AD863-718C-4551-B174-20A2E4881F51}" type="pres">
      <dgm:prSet presAssocID="{C2FE8717-2F50-46FD-B5A3-FB76428BFD95}" presName="vert1" presStyleCnt="0"/>
      <dgm:spPr/>
    </dgm:pt>
    <dgm:pt modelId="{9BB00E78-A99C-4A48-A4EB-E09887B3443E}" type="pres">
      <dgm:prSet presAssocID="{354DF825-82A3-4F85-9FF0-E667FCBD7BA9}" presName="thickLine" presStyleLbl="alignNode1" presStyleIdx="4" presStyleCnt="7"/>
      <dgm:spPr/>
    </dgm:pt>
    <dgm:pt modelId="{81FA860B-5FF4-4EEE-AD18-CA044364F5BF}" type="pres">
      <dgm:prSet presAssocID="{354DF825-82A3-4F85-9FF0-E667FCBD7BA9}" presName="horz1" presStyleCnt="0"/>
      <dgm:spPr/>
    </dgm:pt>
    <dgm:pt modelId="{10FA99E6-0638-44C2-BCD4-56E6B866B624}" type="pres">
      <dgm:prSet presAssocID="{354DF825-82A3-4F85-9FF0-E667FCBD7BA9}" presName="tx1" presStyleLbl="revTx" presStyleIdx="4" presStyleCnt="7"/>
      <dgm:spPr/>
    </dgm:pt>
    <dgm:pt modelId="{F4C8208A-7BCC-4C43-89DE-4A259E0A1838}" type="pres">
      <dgm:prSet presAssocID="{354DF825-82A3-4F85-9FF0-E667FCBD7BA9}" presName="vert1" presStyleCnt="0"/>
      <dgm:spPr/>
    </dgm:pt>
    <dgm:pt modelId="{2471EA6B-2E8A-4900-957B-F58126ABCC26}" type="pres">
      <dgm:prSet presAssocID="{4B3786BC-747A-4EA0-8DA1-562295F1FAA6}" presName="thickLine" presStyleLbl="alignNode1" presStyleIdx="5" presStyleCnt="7"/>
      <dgm:spPr/>
    </dgm:pt>
    <dgm:pt modelId="{FE363753-2EB9-4EAF-9F69-943FDC30C0DE}" type="pres">
      <dgm:prSet presAssocID="{4B3786BC-747A-4EA0-8DA1-562295F1FAA6}" presName="horz1" presStyleCnt="0"/>
      <dgm:spPr/>
    </dgm:pt>
    <dgm:pt modelId="{57EA4BF4-2B72-485F-8B42-C10158A004B0}" type="pres">
      <dgm:prSet presAssocID="{4B3786BC-747A-4EA0-8DA1-562295F1FAA6}" presName="tx1" presStyleLbl="revTx" presStyleIdx="5" presStyleCnt="7"/>
      <dgm:spPr/>
    </dgm:pt>
    <dgm:pt modelId="{D9B32CA7-42D4-4EFD-883B-2B6B8593C7E6}" type="pres">
      <dgm:prSet presAssocID="{4B3786BC-747A-4EA0-8DA1-562295F1FAA6}" presName="vert1" presStyleCnt="0"/>
      <dgm:spPr/>
    </dgm:pt>
    <dgm:pt modelId="{40E3C5FA-6293-4056-A934-C4015563B5EC}" type="pres">
      <dgm:prSet presAssocID="{344D6030-1599-4B22-BDF5-51418A6D4FA0}" presName="thickLine" presStyleLbl="alignNode1" presStyleIdx="6" presStyleCnt="7"/>
      <dgm:spPr/>
    </dgm:pt>
    <dgm:pt modelId="{892CEA76-6255-4E8F-BEB0-FF536820F5FD}" type="pres">
      <dgm:prSet presAssocID="{344D6030-1599-4B22-BDF5-51418A6D4FA0}" presName="horz1" presStyleCnt="0"/>
      <dgm:spPr/>
    </dgm:pt>
    <dgm:pt modelId="{9D82145C-156C-40A1-BDC6-57D2560E1CE8}" type="pres">
      <dgm:prSet presAssocID="{344D6030-1599-4B22-BDF5-51418A6D4FA0}" presName="tx1" presStyleLbl="revTx" presStyleIdx="6" presStyleCnt="7"/>
      <dgm:spPr/>
    </dgm:pt>
    <dgm:pt modelId="{F2187851-57FE-4D5B-9DBE-FFC8F689D828}" type="pres">
      <dgm:prSet presAssocID="{344D6030-1599-4B22-BDF5-51418A6D4FA0}" presName="vert1" presStyleCnt="0"/>
      <dgm:spPr/>
    </dgm:pt>
  </dgm:ptLst>
  <dgm:cxnLst>
    <dgm:cxn modelId="{2DC64C02-4CEF-4A99-8545-BCCA66FB43D4}" type="presOf" srcId="{6E635EEF-6434-469C-A1D9-BBCD9561A34B}" destId="{47581E1D-F482-4C0A-B670-FF572D713402}" srcOrd="0" destOrd="0" presId="urn:microsoft.com/office/officeart/2008/layout/LinedList"/>
    <dgm:cxn modelId="{DD0C921D-038E-46A8-BA52-4D997EF2A8A3}" type="presOf" srcId="{4B3786BC-747A-4EA0-8DA1-562295F1FAA6}" destId="{57EA4BF4-2B72-485F-8B42-C10158A004B0}" srcOrd="0" destOrd="0" presId="urn:microsoft.com/office/officeart/2008/layout/LinedList"/>
    <dgm:cxn modelId="{DFE95030-1BB6-499F-839E-9721A7C47009}" type="presOf" srcId="{354DF825-82A3-4F85-9FF0-E667FCBD7BA9}" destId="{10FA99E6-0638-44C2-BCD4-56E6B866B624}" srcOrd="0" destOrd="0" presId="urn:microsoft.com/office/officeart/2008/layout/LinedList"/>
    <dgm:cxn modelId="{CE1FD166-9DD3-422F-9987-8DCD14E6887A}" type="presOf" srcId="{E2BCB8F1-B86C-468D-9FBD-A9ED5E994F60}" destId="{FB9D2CE5-0221-4289-812B-E39DAC1DBB6F}" srcOrd="0" destOrd="0" presId="urn:microsoft.com/office/officeart/2008/layout/LinedList"/>
    <dgm:cxn modelId="{60B90D6C-7CF4-4B87-948E-FDA8C6127453}" srcId="{48F08249-79F9-43C1-9CC8-B0E5BFF89519}" destId="{C2FE8717-2F50-46FD-B5A3-FB76428BFD95}" srcOrd="3" destOrd="0" parTransId="{5A0454E3-8E40-4670-A60E-5F8E21285081}" sibTransId="{64FF6FD7-C879-4021-B725-69A19EAAE9BF}"/>
    <dgm:cxn modelId="{72DDC553-6F0F-43C1-8AFE-11AF82C152E3}" type="presOf" srcId="{48F08249-79F9-43C1-9CC8-B0E5BFF89519}" destId="{383B815D-F88B-4AC3-ABBC-758F61D608E1}" srcOrd="0" destOrd="0" presId="urn:microsoft.com/office/officeart/2008/layout/LinedList"/>
    <dgm:cxn modelId="{324B207F-09C1-417D-B995-C31A308275D4}" srcId="{48F08249-79F9-43C1-9CC8-B0E5BFF89519}" destId="{4B3786BC-747A-4EA0-8DA1-562295F1FAA6}" srcOrd="5" destOrd="0" parTransId="{E3FF2112-64B3-4C3D-8BC3-ADAED60E7A2A}" sibTransId="{D2E6632B-9206-4B27-8DF8-E41B9A2EB060}"/>
    <dgm:cxn modelId="{BCA9F381-5517-4CAE-AC30-2F2A4496A67A}" srcId="{48F08249-79F9-43C1-9CC8-B0E5BFF89519}" destId="{6E635EEF-6434-469C-A1D9-BBCD9561A34B}" srcOrd="2" destOrd="0" parTransId="{71AC764C-4467-491C-8019-7A521AD98409}" sibTransId="{5616FCBF-AF00-4CF1-8337-14E67E6EB5F4}"/>
    <dgm:cxn modelId="{BC20EC88-5823-4828-8DFE-1FFD53725CB1}" srcId="{48F08249-79F9-43C1-9CC8-B0E5BFF89519}" destId="{344D6030-1599-4B22-BDF5-51418A6D4FA0}" srcOrd="6" destOrd="0" parTransId="{EBB86EF6-7F55-448E-8706-B093DAFDC891}" sibTransId="{B58D33B3-6B88-4CEC-87F0-4D2804081F8C}"/>
    <dgm:cxn modelId="{DA55BD95-FC0F-48C9-BF16-391C95663264}" type="presOf" srcId="{344D6030-1599-4B22-BDF5-51418A6D4FA0}" destId="{9D82145C-156C-40A1-BDC6-57D2560E1CE8}" srcOrd="0" destOrd="0" presId="urn:microsoft.com/office/officeart/2008/layout/LinedList"/>
    <dgm:cxn modelId="{35D94FC6-8D6A-4778-8906-A74CE5F43F58}" type="presOf" srcId="{D04333E0-ADC4-458A-BAB9-A9DB83C8C02B}" destId="{BC936A53-AF03-44AB-94F2-82A4C61E63B2}" srcOrd="0" destOrd="0" presId="urn:microsoft.com/office/officeart/2008/layout/LinedList"/>
    <dgm:cxn modelId="{951356D3-C795-4F64-AB16-7D1DF89FF2FC}" srcId="{48F08249-79F9-43C1-9CC8-B0E5BFF89519}" destId="{E2BCB8F1-B86C-468D-9FBD-A9ED5E994F60}" srcOrd="1" destOrd="0" parTransId="{E1B782E2-6605-4864-9B4B-E181C0EA9854}" sibTransId="{049F7DBA-8000-41B1-A004-669A636F84E7}"/>
    <dgm:cxn modelId="{D9421FDC-B520-4BFF-B269-472DFD423607}" type="presOf" srcId="{C2FE8717-2F50-46FD-B5A3-FB76428BFD95}" destId="{0E3A1F30-AC66-4AA4-BD15-C546FC6AFBC7}" srcOrd="0" destOrd="0" presId="urn:microsoft.com/office/officeart/2008/layout/LinedList"/>
    <dgm:cxn modelId="{AB2EB9E4-7BB8-4286-A0A2-6DC90D925FE1}" srcId="{48F08249-79F9-43C1-9CC8-B0E5BFF89519}" destId="{354DF825-82A3-4F85-9FF0-E667FCBD7BA9}" srcOrd="4" destOrd="0" parTransId="{C93BF6F6-EC4B-465B-AF6D-424F677924EA}" sibTransId="{CF4B82B5-0E7D-4B67-88A6-E4A823441F7B}"/>
    <dgm:cxn modelId="{FD6F8DEC-213C-4837-B701-AD694A323C2B}" srcId="{48F08249-79F9-43C1-9CC8-B0E5BFF89519}" destId="{D04333E0-ADC4-458A-BAB9-A9DB83C8C02B}" srcOrd="0" destOrd="0" parTransId="{2E57CE57-D915-4886-A577-2B8C41D25FF9}" sibTransId="{2DC53DB4-20E2-4D56-8216-50DB29C421F1}"/>
    <dgm:cxn modelId="{0BED5362-6600-4CCD-98BC-9B4CC86AFFE9}" type="presParOf" srcId="{383B815D-F88B-4AC3-ABBC-758F61D608E1}" destId="{FF5A2D67-5DEE-4130-8512-B6035C09C657}" srcOrd="0" destOrd="0" presId="urn:microsoft.com/office/officeart/2008/layout/LinedList"/>
    <dgm:cxn modelId="{9520595A-C195-4295-A496-EF5CCA80AF81}" type="presParOf" srcId="{383B815D-F88B-4AC3-ABBC-758F61D608E1}" destId="{32DE06AC-0E60-4D13-9799-213656E2310D}" srcOrd="1" destOrd="0" presId="urn:microsoft.com/office/officeart/2008/layout/LinedList"/>
    <dgm:cxn modelId="{8F096C6F-0058-4D01-B86F-019AEEB8303D}" type="presParOf" srcId="{32DE06AC-0E60-4D13-9799-213656E2310D}" destId="{BC936A53-AF03-44AB-94F2-82A4C61E63B2}" srcOrd="0" destOrd="0" presId="urn:microsoft.com/office/officeart/2008/layout/LinedList"/>
    <dgm:cxn modelId="{2C6268B2-2072-419E-A4C6-1FF46E602A6F}" type="presParOf" srcId="{32DE06AC-0E60-4D13-9799-213656E2310D}" destId="{54E36901-8F97-4E10-9007-8F54DB49C83A}" srcOrd="1" destOrd="0" presId="urn:microsoft.com/office/officeart/2008/layout/LinedList"/>
    <dgm:cxn modelId="{5B1B6374-A61A-41AE-9621-D96A9176A5F4}" type="presParOf" srcId="{383B815D-F88B-4AC3-ABBC-758F61D608E1}" destId="{5510E76B-9D8D-43CC-A81C-CFE53C84AEB3}" srcOrd="2" destOrd="0" presId="urn:microsoft.com/office/officeart/2008/layout/LinedList"/>
    <dgm:cxn modelId="{E0E72CB3-AEA9-445D-84F8-E36BD04D13CA}" type="presParOf" srcId="{383B815D-F88B-4AC3-ABBC-758F61D608E1}" destId="{B2237F70-457A-49AD-8186-EC99ED7B6F32}" srcOrd="3" destOrd="0" presId="urn:microsoft.com/office/officeart/2008/layout/LinedList"/>
    <dgm:cxn modelId="{93A6AAA8-6D44-4214-A04D-162119838CC9}" type="presParOf" srcId="{B2237F70-457A-49AD-8186-EC99ED7B6F32}" destId="{FB9D2CE5-0221-4289-812B-E39DAC1DBB6F}" srcOrd="0" destOrd="0" presId="urn:microsoft.com/office/officeart/2008/layout/LinedList"/>
    <dgm:cxn modelId="{0F4B3AC6-9947-4BF6-901E-195207CBAFA2}" type="presParOf" srcId="{B2237F70-457A-49AD-8186-EC99ED7B6F32}" destId="{AAA5A484-F9D3-4D33-8EB1-7899F21BBBB0}" srcOrd="1" destOrd="0" presId="urn:microsoft.com/office/officeart/2008/layout/LinedList"/>
    <dgm:cxn modelId="{7C219160-E122-4693-97E1-1563B6CC9E73}" type="presParOf" srcId="{383B815D-F88B-4AC3-ABBC-758F61D608E1}" destId="{5B855A55-7938-45EA-871E-287345EC33DF}" srcOrd="4" destOrd="0" presId="urn:microsoft.com/office/officeart/2008/layout/LinedList"/>
    <dgm:cxn modelId="{90DCD18E-E194-450E-B5E9-1EA6ABB98DD3}" type="presParOf" srcId="{383B815D-F88B-4AC3-ABBC-758F61D608E1}" destId="{A5E36422-8A72-4214-8D13-9844F8BCEC2F}" srcOrd="5" destOrd="0" presId="urn:microsoft.com/office/officeart/2008/layout/LinedList"/>
    <dgm:cxn modelId="{1A45C28B-323A-4C77-9A06-F425FC2F9753}" type="presParOf" srcId="{A5E36422-8A72-4214-8D13-9844F8BCEC2F}" destId="{47581E1D-F482-4C0A-B670-FF572D713402}" srcOrd="0" destOrd="0" presId="urn:microsoft.com/office/officeart/2008/layout/LinedList"/>
    <dgm:cxn modelId="{36287948-C2C8-4124-9FC1-94C95D783C10}" type="presParOf" srcId="{A5E36422-8A72-4214-8D13-9844F8BCEC2F}" destId="{FE0E2C46-247B-4AE5-9E26-E667AEE82DAE}" srcOrd="1" destOrd="0" presId="urn:microsoft.com/office/officeart/2008/layout/LinedList"/>
    <dgm:cxn modelId="{8E7C4083-0627-4761-BB93-05BC7A765C0A}" type="presParOf" srcId="{383B815D-F88B-4AC3-ABBC-758F61D608E1}" destId="{41CF6AB0-7BC6-4772-B068-0C6DCEA10EE0}" srcOrd="6" destOrd="0" presId="urn:microsoft.com/office/officeart/2008/layout/LinedList"/>
    <dgm:cxn modelId="{74289EDF-54B4-4910-99A4-A0B13F0AADBE}" type="presParOf" srcId="{383B815D-F88B-4AC3-ABBC-758F61D608E1}" destId="{C933AFAD-64D0-4128-A874-248DFF431FE9}" srcOrd="7" destOrd="0" presId="urn:microsoft.com/office/officeart/2008/layout/LinedList"/>
    <dgm:cxn modelId="{A56CA67E-983E-4FF1-8CBB-83FD2295CAC7}" type="presParOf" srcId="{C933AFAD-64D0-4128-A874-248DFF431FE9}" destId="{0E3A1F30-AC66-4AA4-BD15-C546FC6AFBC7}" srcOrd="0" destOrd="0" presId="urn:microsoft.com/office/officeart/2008/layout/LinedList"/>
    <dgm:cxn modelId="{CF8D4180-67D3-436A-8D1C-55A996ECE445}" type="presParOf" srcId="{C933AFAD-64D0-4128-A874-248DFF431FE9}" destId="{A39AD863-718C-4551-B174-20A2E4881F51}" srcOrd="1" destOrd="0" presId="urn:microsoft.com/office/officeart/2008/layout/LinedList"/>
    <dgm:cxn modelId="{6DD23480-70F9-4220-A443-168831960BB4}" type="presParOf" srcId="{383B815D-F88B-4AC3-ABBC-758F61D608E1}" destId="{9BB00E78-A99C-4A48-A4EB-E09887B3443E}" srcOrd="8" destOrd="0" presId="urn:microsoft.com/office/officeart/2008/layout/LinedList"/>
    <dgm:cxn modelId="{45CF2AD9-9EBF-4027-99C7-CD183616F6DF}" type="presParOf" srcId="{383B815D-F88B-4AC3-ABBC-758F61D608E1}" destId="{81FA860B-5FF4-4EEE-AD18-CA044364F5BF}" srcOrd="9" destOrd="0" presId="urn:microsoft.com/office/officeart/2008/layout/LinedList"/>
    <dgm:cxn modelId="{151494BC-7318-4E56-9191-F2E095F66139}" type="presParOf" srcId="{81FA860B-5FF4-4EEE-AD18-CA044364F5BF}" destId="{10FA99E6-0638-44C2-BCD4-56E6B866B624}" srcOrd="0" destOrd="0" presId="urn:microsoft.com/office/officeart/2008/layout/LinedList"/>
    <dgm:cxn modelId="{D7E5415A-D2AF-4A80-BF33-877DF0F7E481}" type="presParOf" srcId="{81FA860B-5FF4-4EEE-AD18-CA044364F5BF}" destId="{F4C8208A-7BCC-4C43-89DE-4A259E0A1838}" srcOrd="1" destOrd="0" presId="urn:microsoft.com/office/officeart/2008/layout/LinedList"/>
    <dgm:cxn modelId="{F85FA4B6-701B-465B-865F-BE0D524C6749}" type="presParOf" srcId="{383B815D-F88B-4AC3-ABBC-758F61D608E1}" destId="{2471EA6B-2E8A-4900-957B-F58126ABCC26}" srcOrd="10" destOrd="0" presId="urn:microsoft.com/office/officeart/2008/layout/LinedList"/>
    <dgm:cxn modelId="{EFDF9439-E185-4A7B-977F-AA134CE4565B}" type="presParOf" srcId="{383B815D-F88B-4AC3-ABBC-758F61D608E1}" destId="{FE363753-2EB9-4EAF-9F69-943FDC30C0DE}" srcOrd="11" destOrd="0" presId="urn:microsoft.com/office/officeart/2008/layout/LinedList"/>
    <dgm:cxn modelId="{8157148D-8FDF-4E6D-931F-46EA715C12D8}" type="presParOf" srcId="{FE363753-2EB9-4EAF-9F69-943FDC30C0DE}" destId="{57EA4BF4-2B72-485F-8B42-C10158A004B0}" srcOrd="0" destOrd="0" presId="urn:microsoft.com/office/officeart/2008/layout/LinedList"/>
    <dgm:cxn modelId="{59FC564C-CEB8-41B6-8D28-65C96B5B7A8E}" type="presParOf" srcId="{FE363753-2EB9-4EAF-9F69-943FDC30C0DE}" destId="{D9B32CA7-42D4-4EFD-883B-2B6B8593C7E6}" srcOrd="1" destOrd="0" presId="urn:microsoft.com/office/officeart/2008/layout/LinedList"/>
    <dgm:cxn modelId="{C1ED2CFB-47C7-4FBC-9E2B-A11112014543}" type="presParOf" srcId="{383B815D-F88B-4AC3-ABBC-758F61D608E1}" destId="{40E3C5FA-6293-4056-A934-C4015563B5EC}" srcOrd="12" destOrd="0" presId="urn:microsoft.com/office/officeart/2008/layout/LinedList"/>
    <dgm:cxn modelId="{2BA88A1E-AAE9-4F39-84D5-298841795526}" type="presParOf" srcId="{383B815D-F88B-4AC3-ABBC-758F61D608E1}" destId="{892CEA76-6255-4E8F-BEB0-FF536820F5FD}" srcOrd="13" destOrd="0" presId="urn:microsoft.com/office/officeart/2008/layout/LinedList"/>
    <dgm:cxn modelId="{78279B13-BC66-4489-9959-614A43D79A24}" type="presParOf" srcId="{892CEA76-6255-4E8F-BEB0-FF536820F5FD}" destId="{9D82145C-156C-40A1-BDC6-57D2560E1CE8}" srcOrd="0" destOrd="0" presId="urn:microsoft.com/office/officeart/2008/layout/LinedList"/>
    <dgm:cxn modelId="{2D0C6A13-0C5D-4BDA-9F2A-F0B099814B33}" type="presParOf" srcId="{892CEA76-6255-4E8F-BEB0-FF536820F5FD}" destId="{F2187851-57FE-4D5B-9DBE-FFC8F689D828}"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798F182E-F38A-48EA-9FD3-DE39554A63C3}"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A9B0F6E5-595C-43FC-8587-7090367DBDFB}">
      <dgm:prSet/>
      <dgm:spPr/>
      <dgm:t>
        <a:bodyPr/>
        <a:lstStyle/>
        <a:p>
          <a:r>
            <a:rPr lang="en-US"/>
            <a:t>Examples of ACE's include</a:t>
          </a:r>
        </a:p>
      </dgm:t>
    </dgm:pt>
    <dgm:pt modelId="{BB07B643-82D2-4875-ACBB-A54F99FEA035}" type="parTrans" cxnId="{7267FA53-72A5-4C68-99EA-216ED017EDC0}">
      <dgm:prSet/>
      <dgm:spPr/>
      <dgm:t>
        <a:bodyPr/>
        <a:lstStyle/>
        <a:p>
          <a:endParaRPr lang="en-US"/>
        </a:p>
      </dgm:t>
    </dgm:pt>
    <dgm:pt modelId="{3AA56EF0-7066-4EC2-B46B-4ECC38CD2113}" type="sibTrans" cxnId="{7267FA53-72A5-4C68-99EA-216ED017EDC0}">
      <dgm:prSet/>
      <dgm:spPr/>
      <dgm:t>
        <a:bodyPr/>
        <a:lstStyle/>
        <a:p>
          <a:endParaRPr lang="en-US"/>
        </a:p>
      </dgm:t>
    </dgm:pt>
    <dgm:pt modelId="{8DAE416F-154C-4EC2-ADD0-50CF4EF5945D}">
      <dgm:prSet/>
      <dgm:spPr/>
      <dgm:t>
        <a:bodyPr/>
        <a:lstStyle/>
        <a:p>
          <a:r>
            <a:rPr lang="en-US"/>
            <a:t>Abuse (Physical, emotional, sexual etc.)</a:t>
          </a:r>
        </a:p>
      </dgm:t>
    </dgm:pt>
    <dgm:pt modelId="{97522999-2DEB-4A57-8E4F-FFBEF427170E}" type="parTrans" cxnId="{A6B80649-0335-4842-84E2-8ED9FD821E1B}">
      <dgm:prSet/>
      <dgm:spPr/>
      <dgm:t>
        <a:bodyPr/>
        <a:lstStyle/>
        <a:p>
          <a:endParaRPr lang="en-US"/>
        </a:p>
      </dgm:t>
    </dgm:pt>
    <dgm:pt modelId="{F96F3E24-C302-415A-8565-4E8C59E144E3}" type="sibTrans" cxnId="{A6B80649-0335-4842-84E2-8ED9FD821E1B}">
      <dgm:prSet/>
      <dgm:spPr/>
      <dgm:t>
        <a:bodyPr/>
        <a:lstStyle/>
        <a:p>
          <a:endParaRPr lang="en-US"/>
        </a:p>
      </dgm:t>
    </dgm:pt>
    <dgm:pt modelId="{C536EBA0-8563-48B1-B477-BD94624452A8}">
      <dgm:prSet/>
      <dgm:spPr/>
      <dgm:t>
        <a:bodyPr/>
        <a:lstStyle/>
        <a:p>
          <a:r>
            <a:rPr lang="en-US"/>
            <a:t>Domestic violence</a:t>
          </a:r>
        </a:p>
      </dgm:t>
    </dgm:pt>
    <dgm:pt modelId="{702C6E55-B4F8-4EFC-A002-010922B44A4B}" type="parTrans" cxnId="{3F46A899-409B-43BF-814F-A78C5921C622}">
      <dgm:prSet/>
      <dgm:spPr/>
      <dgm:t>
        <a:bodyPr/>
        <a:lstStyle/>
        <a:p>
          <a:endParaRPr lang="en-US"/>
        </a:p>
      </dgm:t>
    </dgm:pt>
    <dgm:pt modelId="{F9D17EE9-3BE3-49FC-8316-465ABCB48BD5}" type="sibTrans" cxnId="{3F46A899-409B-43BF-814F-A78C5921C622}">
      <dgm:prSet/>
      <dgm:spPr/>
      <dgm:t>
        <a:bodyPr/>
        <a:lstStyle/>
        <a:p>
          <a:endParaRPr lang="en-US"/>
        </a:p>
      </dgm:t>
    </dgm:pt>
    <dgm:pt modelId="{B43E5D2E-8796-4C1D-B382-3833B312D3FD}">
      <dgm:prSet/>
      <dgm:spPr/>
      <dgm:t>
        <a:bodyPr/>
        <a:lstStyle/>
        <a:p>
          <a:r>
            <a:rPr lang="en-US"/>
            <a:t>Parental separation</a:t>
          </a:r>
        </a:p>
      </dgm:t>
    </dgm:pt>
    <dgm:pt modelId="{ADD03B75-3DB0-4F54-8256-0682EC9B70B3}" type="parTrans" cxnId="{EAA5D362-4842-403D-A78D-ADB91A2A1EBD}">
      <dgm:prSet/>
      <dgm:spPr/>
      <dgm:t>
        <a:bodyPr/>
        <a:lstStyle/>
        <a:p>
          <a:endParaRPr lang="en-US"/>
        </a:p>
      </dgm:t>
    </dgm:pt>
    <dgm:pt modelId="{47A872B2-956D-401C-BA4A-370E1B082C46}" type="sibTrans" cxnId="{EAA5D362-4842-403D-A78D-ADB91A2A1EBD}">
      <dgm:prSet/>
      <dgm:spPr/>
      <dgm:t>
        <a:bodyPr/>
        <a:lstStyle/>
        <a:p>
          <a:endParaRPr lang="en-US"/>
        </a:p>
      </dgm:t>
    </dgm:pt>
    <dgm:pt modelId="{ED2F4D69-6F12-4BEA-B52D-BDA3B490A33D}">
      <dgm:prSet/>
      <dgm:spPr/>
      <dgm:t>
        <a:bodyPr/>
        <a:lstStyle/>
        <a:p>
          <a:r>
            <a:rPr lang="en-US"/>
            <a:t>Mental illness</a:t>
          </a:r>
        </a:p>
      </dgm:t>
    </dgm:pt>
    <dgm:pt modelId="{DE06A07E-9FA3-46B5-9A93-435791E17DE9}" type="parTrans" cxnId="{EDAE92F9-92E5-470B-B0E7-EB59C3058E55}">
      <dgm:prSet/>
      <dgm:spPr/>
      <dgm:t>
        <a:bodyPr/>
        <a:lstStyle/>
        <a:p>
          <a:endParaRPr lang="en-US"/>
        </a:p>
      </dgm:t>
    </dgm:pt>
    <dgm:pt modelId="{62BA6EE6-5EDF-40D8-83CF-21D8F724F30B}" type="sibTrans" cxnId="{EDAE92F9-92E5-470B-B0E7-EB59C3058E55}">
      <dgm:prSet/>
      <dgm:spPr/>
      <dgm:t>
        <a:bodyPr/>
        <a:lstStyle/>
        <a:p>
          <a:endParaRPr lang="en-US"/>
        </a:p>
      </dgm:t>
    </dgm:pt>
    <dgm:pt modelId="{72B48626-176C-468F-AD83-6287DF5C9791}">
      <dgm:prSet/>
      <dgm:spPr/>
      <dgm:t>
        <a:bodyPr/>
        <a:lstStyle/>
        <a:p>
          <a:r>
            <a:rPr lang="en-US"/>
            <a:t>Incarceration</a:t>
          </a:r>
        </a:p>
      </dgm:t>
    </dgm:pt>
    <dgm:pt modelId="{0B4A41ED-F0D4-4AC2-B047-60337D29548F}" type="parTrans" cxnId="{88016DC5-FDC1-4400-9DB6-6592FB06B414}">
      <dgm:prSet/>
      <dgm:spPr/>
      <dgm:t>
        <a:bodyPr/>
        <a:lstStyle/>
        <a:p>
          <a:endParaRPr lang="en-US"/>
        </a:p>
      </dgm:t>
    </dgm:pt>
    <dgm:pt modelId="{867E24FB-3F88-414D-9B6D-9E278650368B}" type="sibTrans" cxnId="{88016DC5-FDC1-4400-9DB6-6592FB06B414}">
      <dgm:prSet/>
      <dgm:spPr/>
      <dgm:t>
        <a:bodyPr/>
        <a:lstStyle/>
        <a:p>
          <a:endParaRPr lang="en-US"/>
        </a:p>
      </dgm:t>
    </dgm:pt>
    <dgm:pt modelId="{54B45D33-FB30-4D42-9D2D-C7BCB65F0726}">
      <dgm:prSet/>
      <dgm:spPr/>
      <dgm:t>
        <a:bodyPr/>
        <a:lstStyle/>
        <a:p>
          <a:r>
            <a:rPr lang="en-US"/>
            <a:t>Substance use</a:t>
          </a:r>
        </a:p>
      </dgm:t>
    </dgm:pt>
    <dgm:pt modelId="{71D313FE-C3E6-4DB9-9496-B2BFAEE7649D}" type="parTrans" cxnId="{3B3705FD-A14C-4E63-A0C0-618BDC7FFA4A}">
      <dgm:prSet/>
      <dgm:spPr/>
      <dgm:t>
        <a:bodyPr/>
        <a:lstStyle/>
        <a:p>
          <a:endParaRPr lang="en-US"/>
        </a:p>
      </dgm:t>
    </dgm:pt>
    <dgm:pt modelId="{1F4D0317-DBA0-4ADD-9312-71BB6AEC69FB}" type="sibTrans" cxnId="{3B3705FD-A14C-4E63-A0C0-618BDC7FFA4A}">
      <dgm:prSet/>
      <dgm:spPr/>
      <dgm:t>
        <a:bodyPr/>
        <a:lstStyle/>
        <a:p>
          <a:endParaRPr lang="en-US"/>
        </a:p>
      </dgm:t>
    </dgm:pt>
    <dgm:pt modelId="{859C4A2B-B724-42E1-88EC-2576742A6EBD}" type="pres">
      <dgm:prSet presAssocID="{798F182E-F38A-48EA-9FD3-DE39554A63C3}" presName="diagram" presStyleCnt="0">
        <dgm:presLayoutVars>
          <dgm:dir/>
          <dgm:resizeHandles val="exact"/>
        </dgm:presLayoutVars>
      </dgm:prSet>
      <dgm:spPr/>
    </dgm:pt>
    <dgm:pt modelId="{8F7FF5DD-C07A-418E-BEBA-82517BECC192}" type="pres">
      <dgm:prSet presAssocID="{A9B0F6E5-595C-43FC-8587-7090367DBDFB}" presName="node" presStyleLbl="node1" presStyleIdx="0" presStyleCnt="7">
        <dgm:presLayoutVars>
          <dgm:bulletEnabled val="1"/>
        </dgm:presLayoutVars>
      </dgm:prSet>
      <dgm:spPr/>
    </dgm:pt>
    <dgm:pt modelId="{606764C1-60B6-498D-AD67-4005FD115B8E}" type="pres">
      <dgm:prSet presAssocID="{3AA56EF0-7066-4EC2-B46B-4ECC38CD2113}" presName="sibTrans" presStyleCnt="0"/>
      <dgm:spPr/>
    </dgm:pt>
    <dgm:pt modelId="{64F4A1FB-BBD3-41A4-AF6D-2F1E0E7C13EE}" type="pres">
      <dgm:prSet presAssocID="{8DAE416F-154C-4EC2-ADD0-50CF4EF5945D}" presName="node" presStyleLbl="node1" presStyleIdx="1" presStyleCnt="7">
        <dgm:presLayoutVars>
          <dgm:bulletEnabled val="1"/>
        </dgm:presLayoutVars>
      </dgm:prSet>
      <dgm:spPr/>
    </dgm:pt>
    <dgm:pt modelId="{35C061B0-5079-4736-BF94-81093759AAD7}" type="pres">
      <dgm:prSet presAssocID="{F96F3E24-C302-415A-8565-4E8C59E144E3}" presName="sibTrans" presStyleCnt="0"/>
      <dgm:spPr/>
    </dgm:pt>
    <dgm:pt modelId="{51A679E9-FF3B-4D50-B1A8-B5D62E8DD405}" type="pres">
      <dgm:prSet presAssocID="{C536EBA0-8563-48B1-B477-BD94624452A8}" presName="node" presStyleLbl="node1" presStyleIdx="2" presStyleCnt="7">
        <dgm:presLayoutVars>
          <dgm:bulletEnabled val="1"/>
        </dgm:presLayoutVars>
      </dgm:prSet>
      <dgm:spPr/>
    </dgm:pt>
    <dgm:pt modelId="{98B3E235-C0FC-44AF-B20E-83257562A522}" type="pres">
      <dgm:prSet presAssocID="{F9D17EE9-3BE3-49FC-8316-465ABCB48BD5}" presName="sibTrans" presStyleCnt="0"/>
      <dgm:spPr/>
    </dgm:pt>
    <dgm:pt modelId="{91D9AB93-7DB0-47A9-8B3D-CAFDD4CA9416}" type="pres">
      <dgm:prSet presAssocID="{B43E5D2E-8796-4C1D-B382-3833B312D3FD}" presName="node" presStyleLbl="node1" presStyleIdx="3" presStyleCnt="7">
        <dgm:presLayoutVars>
          <dgm:bulletEnabled val="1"/>
        </dgm:presLayoutVars>
      </dgm:prSet>
      <dgm:spPr/>
    </dgm:pt>
    <dgm:pt modelId="{76FB01FF-897E-4B26-BFFD-B66F5DE23BC2}" type="pres">
      <dgm:prSet presAssocID="{47A872B2-956D-401C-BA4A-370E1B082C46}" presName="sibTrans" presStyleCnt="0"/>
      <dgm:spPr/>
    </dgm:pt>
    <dgm:pt modelId="{43DF2C3D-057E-41BB-8067-A4C560BC788C}" type="pres">
      <dgm:prSet presAssocID="{ED2F4D69-6F12-4BEA-B52D-BDA3B490A33D}" presName="node" presStyleLbl="node1" presStyleIdx="4" presStyleCnt="7">
        <dgm:presLayoutVars>
          <dgm:bulletEnabled val="1"/>
        </dgm:presLayoutVars>
      </dgm:prSet>
      <dgm:spPr/>
    </dgm:pt>
    <dgm:pt modelId="{715DC727-484F-4869-90EF-D68B0067E656}" type="pres">
      <dgm:prSet presAssocID="{62BA6EE6-5EDF-40D8-83CF-21D8F724F30B}" presName="sibTrans" presStyleCnt="0"/>
      <dgm:spPr/>
    </dgm:pt>
    <dgm:pt modelId="{EAD96065-5788-4288-934C-F652FDA4CCC8}" type="pres">
      <dgm:prSet presAssocID="{72B48626-176C-468F-AD83-6287DF5C9791}" presName="node" presStyleLbl="node1" presStyleIdx="5" presStyleCnt="7">
        <dgm:presLayoutVars>
          <dgm:bulletEnabled val="1"/>
        </dgm:presLayoutVars>
      </dgm:prSet>
      <dgm:spPr/>
    </dgm:pt>
    <dgm:pt modelId="{62464F5F-EA25-4245-A688-D476535161D1}" type="pres">
      <dgm:prSet presAssocID="{867E24FB-3F88-414D-9B6D-9E278650368B}" presName="sibTrans" presStyleCnt="0"/>
      <dgm:spPr/>
    </dgm:pt>
    <dgm:pt modelId="{5B6EDDA7-992D-4A71-8175-DB5CC5A3875A}" type="pres">
      <dgm:prSet presAssocID="{54B45D33-FB30-4D42-9D2D-C7BCB65F0726}" presName="node" presStyleLbl="node1" presStyleIdx="6" presStyleCnt="7">
        <dgm:presLayoutVars>
          <dgm:bulletEnabled val="1"/>
        </dgm:presLayoutVars>
      </dgm:prSet>
      <dgm:spPr/>
    </dgm:pt>
  </dgm:ptLst>
  <dgm:cxnLst>
    <dgm:cxn modelId="{92F2AA01-1F2B-4474-9BD8-3599640D3CF4}" type="presOf" srcId="{8DAE416F-154C-4EC2-ADD0-50CF4EF5945D}" destId="{64F4A1FB-BBD3-41A4-AF6D-2F1E0E7C13EE}" srcOrd="0" destOrd="0" presId="urn:microsoft.com/office/officeart/2005/8/layout/default"/>
    <dgm:cxn modelId="{EAA5D362-4842-403D-A78D-ADB91A2A1EBD}" srcId="{798F182E-F38A-48EA-9FD3-DE39554A63C3}" destId="{B43E5D2E-8796-4C1D-B382-3833B312D3FD}" srcOrd="3" destOrd="0" parTransId="{ADD03B75-3DB0-4F54-8256-0682EC9B70B3}" sibTransId="{47A872B2-956D-401C-BA4A-370E1B082C46}"/>
    <dgm:cxn modelId="{A6B80649-0335-4842-84E2-8ED9FD821E1B}" srcId="{798F182E-F38A-48EA-9FD3-DE39554A63C3}" destId="{8DAE416F-154C-4EC2-ADD0-50CF4EF5945D}" srcOrd="1" destOrd="0" parTransId="{97522999-2DEB-4A57-8E4F-FFBEF427170E}" sibTransId="{F96F3E24-C302-415A-8565-4E8C59E144E3}"/>
    <dgm:cxn modelId="{10DC1C71-64D2-4B1F-A1E6-07A69AB40E6D}" type="presOf" srcId="{B43E5D2E-8796-4C1D-B382-3833B312D3FD}" destId="{91D9AB93-7DB0-47A9-8B3D-CAFDD4CA9416}" srcOrd="0" destOrd="0" presId="urn:microsoft.com/office/officeart/2005/8/layout/default"/>
    <dgm:cxn modelId="{7267FA53-72A5-4C68-99EA-216ED017EDC0}" srcId="{798F182E-F38A-48EA-9FD3-DE39554A63C3}" destId="{A9B0F6E5-595C-43FC-8587-7090367DBDFB}" srcOrd="0" destOrd="0" parTransId="{BB07B643-82D2-4875-ACBB-A54F99FEA035}" sibTransId="{3AA56EF0-7066-4EC2-B46B-4ECC38CD2113}"/>
    <dgm:cxn modelId="{6EC5AB78-FCD8-4E69-9A03-99CEA23C3EF8}" type="presOf" srcId="{C536EBA0-8563-48B1-B477-BD94624452A8}" destId="{51A679E9-FF3B-4D50-B1A8-B5D62E8DD405}" srcOrd="0" destOrd="0" presId="urn:microsoft.com/office/officeart/2005/8/layout/default"/>
    <dgm:cxn modelId="{E66D817E-CFD2-4780-81B9-80D64B2D935F}" type="presOf" srcId="{72B48626-176C-468F-AD83-6287DF5C9791}" destId="{EAD96065-5788-4288-934C-F652FDA4CCC8}" srcOrd="0" destOrd="0" presId="urn:microsoft.com/office/officeart/2005/8/layout/default"/>
    <dgm:cxn modelId="{23155181-87BA-4861-BB4B-BA383161FA83}" type="presOf" srcId="{54B45D33-FB30-4D42-9D2D-C7BCB65F0726}" destId="{5B6EDDA7-992D-4A71-8175-DB5CC5A3875A}" srcOrd="0" destOrd="0" presId="urn:microsoft.com/office/officeart/2005/8/layout/default"/>
    <dgm:cxn modelId="{3F46A899-409B-43BF-814F-A78C5921C622}" srcId="{798F182E-F38A-48EA-9FD3-DE39554A63C3}" destId="{C536EBA0-8563-48B1-B477-BD94624452A8}" srcOrd="2" destOrd="0" parTransId="{702C6E55-B4F8-4EFC-A002-010922B44A4B}" sibTransId="{F9D17EE9-3BE3-49FC-8316-465ABCB48BD5}"/>
    <dgm:cxn modelId="{DD5DAF99-AFDE-4D8A-B598-C793C9AA3306}" type="presOf" srcId="{A9B0F6E5-595C-43FC-8587-7090367DBDFB}" destId="{8F7FF5DD-C07A-418E-BEBA-82517BECC192}" srcOrd="0" destOrd="0" presId="urn:microsoft.com/office/officeart/2005/8/layout/default"/>
    <dgm:cxn modelId="{88016DC5-FDC1-4400-9DB6-6592FB06B414}" srcId="{798F182E-F38A-48EA-9FD3-DE39554A63C3}" destId="{72B48626-176C-468F-AD83-6287DF5C9791}" srcOrd="5" destOrd="0" parTransId="{0B4A41ED-F0D4-4AC2-B047-60337D29548F}" sibTransId="{867E24FB-3F88-414D-9B6D-9E278650368B}"/>
    <dgm:cxn modelId="{F38127CE-4779-4F6E-9DE2-C98B55E9D956}" type="presOf" srcId="{ED2F4D69-6F12-4BEA-B52D-BDA3B490A33D}" destId="{43DF2C3D-057E-41BB-8067-A4C560BC788C}" srcOrd="0" destOrd="0" presId="urn:microsoft.com/office/officeart/2005/8/layout/default"/>
    <dgm:cxn modelId="{F646B0DA-54A7-4B60-841E-75F3FEA53DE9}" type="presOf" srcId="{798F182E-F38A-48EA-9FD3-DE39554A63C3}" destId="{859C4A2B-B724-42E1-88EC-2576742A6EBD}" srcOrd="0" destOrd="0" presId="urn:microsoft.com/office/officeart/2005/8/layout/default"/>
    <dgm:cxn modelId="{EDAE92F9-92E5-470B-B0E7-EB59C3058E55}" srcId="{798F182E-F38A-48EA-9FD3-DE39554A63C3}" destId="{ED2F4D69-6F12-4BEA-B52D-BDA3B490A33D}" srcOrd="4" destOrd="0" parTransId="{DE06A07E-9FA3-46B5-9A93-435791E17DE9}" sibTransId="{62BA6EE6-5EDF-40D8-83CF-21D8F724F30B}"/>
    <dgm:cxn modelId="{3B3705FD-A14C-4E63-A0C0-618BDC7FFA4A}" srcId="{798F182E-F38A-48EA-9FD3-DE39554A63C3}" destId="{54B45D33-FB30-4D42-9D2D-C7BCB65F0726}" srcOrd="6" destOrd="0" parTransId="{71D313FE-C3E6-4DB9-9496-B2BFAEE7649D}" sibTransId="{1F4D0317-DBA0-4ADD-9312-71BB6AEC69FB}"/>
    <dgm:cxn modelId="{E305B19D-56EF-4770-9948-A333A6773527}" type="presParOf" srcId="{859C4A2B-B724-42E1-88EC-2576742A6EBD}" destId="{8F7FF5DD-C07A-418E-BEBA-82517BECC192}" srcOrd="0" destOrd="0" presId="urn:microsoft.com/office/officeart/2005/8/layout/default"/>
    <dgm:cxn modelId="{9234CAFC-0B2B-4C62-8FDF-1628908E24A4}" type="presParOf" srcId="{859C4A2B-B724-42E1-88EC-2576742A6EBD}" destId="{606764C1-60B6-498D-AD67-4005FD115B8E}" srcOrd="1" destOrd="0" presId="urn:microsoft.com/office/officeart/2005/8/layout/default"/>
    <dgm:cxn modelId="{76C8E1CB-204F-4BC7-8C41-5825A663BFFD}" type="presParOf" srcId="{859C4A2B-B724-42E1-88EC-2576742A6EBD}" destId="{64F4A1FB-BBD3-41A4-AF6D-2F1E0E7C13EE}" srcOrd="2" destOrd="0" presId="urn:microsoft.com/office/officeart/2005/8/layout/default"/>
    <dgm:cxn modelId="{72E253C0-6860-4A18-8DE2-2B8E41C5B871}" type="presParOf" srcId="{859C4A2B-B724-42E1-88EC-2576742A6EBD}" destId="{35C061B0-5079-4736-BF94-81093759AAD7}" srcOrd="3" destOrd="0" presId="urn:microsoft.com/office/officeart/2005/8/layout/default"/>
    <dgm:cxn modelId="{588D40CE-C3B0-4EB4-B612-076DE9F29384}" type="presParOf" srcId="{859C4A2B-B724-42E1-88EC-2576742A6EBD}" destId="{51A679E9-FF3B-4D50-B1A8-B5D62E8DD405}" srcOrd="4" destOrd="0" presId="urn:microsoft.com/office/officeart/2005/8/layout/default"/>
    <dgm:cxn modelId="{8C48D24E-8AAC-4BBD-AED9-91A98CA8D0BF}" type="presParOf" srcId="{859C4A2B-B724-42E1-88EC-2576742A6EBD}" destId="{98B3E235-C0FC-44AF-B20E-83257562A522}" srcOrd="5" destOrd="0" presId="urn:microsoft.com/office/officeart/2005/8/layout/default"/>
    <dgm:cxn modelId="{50811A2F-0E3A-4201-97DE-33620CF52556}" type="presParOf" srcId="{859C4A2B-B724-42E1-88EC-2576742A6EBD}" destId="{91D9AB93-7DB0-47A9-8B3D-CAFDD4CA9416}" srcOrd="6" destOrd="0" presId="urn:microsoft.com/office/officeart/2005/8/layout/default"/>
    <dgm:cxn modelId="{290A1367-085F-44BF-8EDE-1AFCD930BBBF}" type="presParOf" srcId="{859C4A2B-B724-42E1-88EC-2576742A6EBD}" destId="{76FB01FF-897E-4B26-BFFD-B66F5DE23BC2}" srcOrd="7" destOrd="0" presId="urn:microsoft.com/office/officeart/2005/8/layout/default"/>
    <dgm:cxn modelId="{251E05E0-C63C-4AAC-8148-6647DDF1BDAB}" type="presParOf" srcId="{859C4A2B-B724-42E1-88EC-2576742A6EBD}" destId="{43DF2C3D-057E-41BB-8067-A4C560BC788C}" srcOrd="8" destOrd="0" presId="urn:microsoft.com/office/officeart/2005/8/layout/default"/>
    <dgm:cxn modelId="{0FF62E5E-BA6C-4214-92CA-F0CC639CBFFE}" type="presParOf" srcId="{859C4A2B-B724-42E1-88EC-2576742A6EBD}" destId="{715DC727-484F-4869-90EF-D68B0067E656}" srcOrd="9" destOrd="0" presId="urn:microsoft.com/office/officeart/2005/8/layout/default"/>
    <dgm:cxn modelId="{FAA83412-485F-45E7-8F97-1AD22983AA90}" type="presParOf" srcId="{859C4A2B-B724-42E1-88EC-2576742A6EBD}" destId="{EAD96065-5788-4288-934C-F652FDA4CCC8}" srcOrd="10" destOrd="0" presId="urn:microsoft.com/office/officeart/2005/8/layout/default"/>
    <dgm:cxn modelId="{B87D090E-30D1-4AE2-8185-6113C2D7C424}" type="presParOf" srcId="{859C4A2B-B724-42E1-88EC-2576742A6EBD}" destId="{62464F5F-EA25-4245-A688-D476535161D1}" srcOrd="11" destOrd="0" presId="urn:microsoft.com/office/officeart/2005/8/layout/default"/>
    <dgm:cxn modelId="{2B658625-830C-4D2B-AE11-B2C31BF645A6}" type="presParOf" srcId="{859C4A2B-B724-42E1-88EC-2576742A6EBD}" destId="{5B6EDDA7-992D-4A71-8175-DB5CC5A3875A}" srcOrd="12"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C869A66F-1396-4B05-BCE8-8093A09DF333}"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144EAE76-5791-427A-ADA4-F20D04F2C8AE}">
      <dgm:prSet/>
      <dgm:spPr/>
      <dgm:t>
        <a:bodyPr/>
        <a:lstStyle/>
        <a:p>
          <a:r>
            <a:rPr lang="en-US"/>
            <a:t>47% of adults have experienced at least one ACE (Public Health Wales, 2016).</a:t>
          </a:r>
        </a:p>
      </dgm:t>
    </dgm:pt>
    <dgm:pt modelId="{3045D633-F57E-4EED-8B15-64AC087B3F48}" type="parTrans" cxnId="{43F9B3F5-849A-4D74-91B4-D5B4C1BABF64}">
      <dgm:prSet/>
      <dgm:spPr/>
      <dgm:t>
        <a:bodyPr/>
        <a:lstStyle/>
        <a:p>
          <a:endParaRPr lang="en-US"/>
        </a:p>
      </dgm:t>
    </dgm:pt>
    <dgm:pt modelId="{A61A796E-6972-4843-86EC-0CCF5F04169F}" type="sibTrans" cxnId="{43F9B3F5-849A-4D74-91B4-D5B4C1BABF64}">
      <dgm:prSet/>
      <dgm:spPr/>
      <dgm:t>
        <a:bodyPr/>
        <a:lstStyle/>
        <a:p>
          <a:endParaRPr lang="en-US"/>
        </a:p>
      </dgm:t>
    </dgm:pt>
    <dgm:pt modelId="{0D07A99E-6817-4EE5-B89F-D8B4F0A364FD}">
      <dgm:prSet/>
      <dgm:spPr/>
      <dgm:t>
        <a:bodyPr/>
        <a:lstStyle/>
        <a:p>
          <a:r>
            <a:rPr lang="en-US"/>
            <a:t>If a person suffers 4 or more ACE's they are:</a:t>
          </a:r>
        </a:p>
      </dgm:t>
    </dgm:pt>
    <dgm:pt modelId="{F99FB5C1-653F-4773-9073-36C3D6CD5551}" type="parTrans" cxnId="{696763D8-7581-4DFA-BD08-E16A89FA2454}">
      <dgm:prSet/>
      <dgm:spPr/>
      <dgm:t>
        <a:bodyPr/>
        <a:lstStyle/>
        <a:p>
          <a:endParaRPr lang="en-US"/>
        </a:p>
      </dgm:t>
    </dgm:pt>
    <dgm:pt modelId="{48BDE6B0-1C6F-40E5-9460-7BF54C8B31EF}" type="sibTrans" cxnId="{696763D8-7581-4DFA-BD08-E16A89FA2454}">
      <dgm:prSet/>
      <dgm:spPr/>
      <dgm:t>
        <a:bodyPr/>
        <a:lstStyle/>
        <a:p>
          <a:endParaRPr lang="en-US"/>
        </a:p>
      </dgm:t>
    </dgm:pt>
    <dgm:pt modelId="{D26E0686-55F3-4B53-BCE9-17AD7BACFD9D}" type="pres">
      <dgm:prSet presAssocID="{C869A66F-1396-4B05-BCE8-8093A09DF333}" presName="hierChild1" presStyleCnt="0">
        <dgm:presLayoutVars>
          <dgm:chPref val="1"/>
          <dgm:dir/>
          <dgm:animOne val="branch"/>
          <dgm:animLvl val="lvl"/>
          <dgm:resizeHandles/>
        </dgm:presLayoutVars>
      </dgm:prSet>
      <dgm:spPr/>
    </dgm:pt>
    <dgm:pt modelId="{46BA07A5-1FA0-4749-A122-99AD3D907AEE}" type="pres">
      <dgm:prSet presAssocID="{144EAE76-5791-427A-ADA4-F20D04F2C8AE}" presName="hierRoot1" presStyleCnt="0"/>
      <dgm:spPr/>
    </dgm:pt>
    <dgm:pt modelId="{34AE9FAC-2467-4227-893D-A86538B63C21}" type="pres">
      <dgm:prSet presAssocID="{144EAE76-5791-427A-ADA4-F20D04F2C8AE}" presName="composite" presStyleCnt="0"/>
      <dgm:spPr/>
    </dgm:pt>
    <dgm:pt modelId="{BB70780E-CEC6-44BE-BE42-08E08D228D42}" type="pres">
      <dgm:prSet presAssocID="{144EAE76-5791-427A-ADA4-F20D04F2C8AE}" presName="background" presStyleLbl="node0" presStyleIdx="0" presStyleCnt="2"/>
      <dgm:spPr/>
    </dgm:pt>
    <dgm:pt modelId="{7973CF96-EA62-4758-8C14-D76449BAE1ED}" type="pres">
      <dgm:prSet presAssocID="{144EAE76-5791-427A-ADA4-F20D04F2C8AE}" presName="text" presStyleLbl="fgAcc0" presStyleIdx="0" presStyleCnt="2">
        <dgm:presLayoutVars>
          <dgm:chPref val="3"/>
        </dgm:presLayoutVars>
      </dgm:prSet>
      <dgm:spPr/>
    </dgm:pt>
    <dgm:pt modelId="{1E981B47-465D-413D-98E4-BDCBDEACBD41}" type="pres">
      <dgm:prSet presAssocID="{144EAE76-5791-427A-ADA4-F20D04F2C8AE}" presName="hierChild2" presStyleCnt="0"/>
      <dgm:spPr/>
    </dgm:pt>
    <dgm:pt modelId="{1C68F22B-EE9E-4B8B-8767-52387265992B}" type="pres">
      <dgm:prSet presAssocID="{0D07A99E-6817-4EE5-B89F-D8B4F0A364FD}" presName="hierRoot1" presStyleCnt="0"/>
      <dgm:spPr/>
    </dgm:pt>
    <dgm:pt modelId="{CFB0DBA4-7A87-4CE1-A13F-250661A561DD}" type="pres">
      <dgm:prSet presAssocID="{0D07A99E-6817-4EE5-B89F-D8B4F0A364FD}" presName="composite" presStyleCnt="0"/>
      <dgm:spPr/>
    </dgm:pt>
    <dgm:pt modelId="{27FC9CE8-F42C-446B-8494-188359881F25}" type="pres">
      <dgm:prSet presAssocID="{0D07A99E-6817-4EE5-B89F-D8B4F0A364FD}" presName="background" presStyleLbl="node0" presStyleIdx="1" presStyleCnt="2"/>
      <dgm:spPr/>
    </dgm:pt>
    <dgm:pt modelId="{2F438E4E-C225-4061-8ED8-1469423C8A23}" type="pres">
      <dgm:prSet presAssocID="{0D07A99E-6817-4EE5-B89F-D8B4F0A364FD}" presName="text" presStyleLbl="fgAcc0" presStyleIdx="1" presStyleCnt="2">
        <dgm:presLayoutVars>
          <dgm:chPref val="3"/>
        </dgm:presLayoutVars>
      </dgm:prSet>
      <dgm:spPr/>
    </dgm:pt>
    <dgm:pt modelId="{7618930B-219E-49B2-9EED-4B44E708F5A7}" type="pres">
      <dgm:prSet presAssocID="{0D07A99E-6817-4EE5-B89F-D8B4F0A364FD}" presName="hierChild2" presStyleCnt="0"/>
      <dgm:spPr/>
    </dgm:pt>
  </dgm:ptLst>
  <dgm:cxnLst>
    <dgm:cxn modelId="{B503A007-8AB1-4BAD-B3D5-77E145024173}" type="presOf" srcId="{C869A66F-1396-4B05-BCE8-8093A09DF333}" destId="{D26E0686-55F3-4B53-BCE9-17AD7BACFD9D}" srcOrd="0" destOrd="0" presId="urn:microsoft.com/office/officeart/2005/8/layout/hierarchy1"/>
    <dgm:cxn modelId="{F914E474-77B0-4381-B0E6-53396DE14433}" type="presOf" srcId="{0D07A99E-6817-4EE5-B89F-D8B4F0A364FD}" destId="{2F438E4E-C225-4061-8ED8-1469423C8A23}" srcOrd="0" destOrd="0" presId="urn:microsoft.com/office/officeart/2005/8/layout/hierarchy1"/>
    <dgm:cxn modelId="{7A57A081-CD85-4924-B2F6-B4F56D77551A}" type="presOf" srcId="{144EAE76-5791-427A-ADA4-F20D04F2C8AE}" destId="{7973CF96-EA62-4758-8C14-D76449BAE1ED}" srcOrd="0" destOrd="0" presId="urn:microsoft.com/office/officeart/2005/8/layout/hierarchy1"/>
    <dgm:cxn modelId="{696763D8-7581-4DFA-BD08-E16A89FA2454}" srcId="{C869A66F-1396-4B05-BCE8-8093A09DF333}" destId="{0D07A99E-6817-4EE5-B89F-D8B4F0A364FD}" srcOrd="1" destOrd="0" parTransId="{F99FB5C1-653F-4773-9073-36C3D6CD5551}" sibTransId="{48BDE6B0-1C6F-40E5-9460-7BF54C8B31EF}"/>
    <dgm:cxn modelId="{43F9B3F5-849A-4D74-91B4-D5B4C1BABF64}" srcId="{C869A66F-1396-4B05-BCE8-8093A09DF333}" destId="{144EAE76-5791-427A-ADA4-F20D04F2C8AE}" srcOrd="0" destOrd="0" parTransId="{3045D633-F57E-4EED-8B15-64AC087B3F48}" sibTransId="{A61A796E-6972-4843-86EC-0CCF5F04169F}"/>
    <dgm:cxn modelId="{4B489FF7-C00B-4A44-A46D-CA69EC8BBDCB}" type="presParOf" srcId="{D26E0686-55F3-4B53-BCE9-17AD7BACFD9D}" destId="{46BA07A5-1FA0-4749-A122-99AD3D907AEE}" srcOrd="0" destOrd="0" presId="urn:microsoft.com/office/officeart/2005/8/layout/hierarchy1"/>
    <dgm:cxn modelId="{DB72FF08-35EE-4546-92B3-5BB2E29DC2BB}" type="presParOf" srcId="{46BA07A5-1FA0-4749-A122-99AD3D907AEE}" destId="{34AE9FAC-2467-4227-893D-A86538B63C21}" srcOrd="0" destOrd="0" presId="urn:microsoft.com/office/officeart/2005/8/layout/hierarchy1"/>
    <dgm:cxn modelId="{BA398446-7BB8-43E1-9EE4-1B837D71EA8A}" type="presParOf" srcId="{34AE9FAC-2467-4227-893D-A86538B63C21}" destId="{BB70780E-CEC6-44BE-BE42-08E08D228D42}" srcOrd="0" destOrd="0" presId="urn:microsoft.com/office/officeart/2005/8/layout/hierarchy1"/>
    <dgm:cxn modelId="{08947D25-BC3D-4319-8E80-20327A6837C5}" type="presParOf" srcId="{34AE9FAC-2467-4227-893D-A86538B63C21}" destId="{7973CF96-EA62-4758-8C14-D76449BAE1ED}" srcOrd="1" destOrd="0" presId="urn:microsoft.com/office/officeart/2005/8/layout/hierarchy1"/>
    <dgm:cxn modelId="{756759F6-7977-480B-B7A2-16B671B2CD7E}" type="presParOf" srcId="{46BA07A5-1FA0-4749-A122-99AD3D907AEE}" destId="{1E981B47-465D-413D-98E4-BDCBDEACBD41}" srcOrd="1" destOrd="0" presId="urn:microsoft.com/office/officeart/2005/8/layout/hierarchy1"/>
    <dgm:cxn modelId="{691D21DA-75E9-4F42-855B-9E072F2F4A78}" type="presParOf" srcId="{D26E0686-55F3-4B53-BCE9-17AD7BACFD9D}" destId="{1C68F22B-EE9E-4B8B-8767-52387265992B}" srcOrd="1" destOrd="0" presId="urn:microsoft.com/office/officeart/2005/8/layout/hierarchy1"/>
    <dgm:cxn modelId="{7764FB75-42E3-4802-B1C2-0F1E4604B05F}" type="presParOf" srcId="{1C68F22B-EE9E-4B8B-8767-52387265992B}" destId="{CFB0DBA4-7A87-4CE1-A13F-250661A561DD}" srcOrd="0" destOrd="0" presId="urn:microsoft.com/office/officeart/2005/8/layout/hierarchy1"/>
    <dgm:cxn modelId="{426F7395-5194-49E1-8B98-775994BCA0A1}" type="presParOf" srcId="{CFB0DBA4-7A87-4CE1-A13F-250661A561DD}" destId="{27FC9CE8-F42C-446B-8494-188359881F25}" srcOrd="0" destOrd="0" presId="urn:microsoft.com/office/officeart/2005/8/layout/hierarchy1"/>
    <dgm:cxn modelId="{FEA152DD-0FA8-4B39-94B5-3685CBD08543}" type="presParOf" srcId="{CFB0DBA4-7A87-4CE1-A13F-250661A561DD}" destId="{2F438E4E-C225-4061-8ED8-1469423C8A23}" srcOrd="1" destOrd="0" presId="urn:microsoft.com/office/officeart/2005/8/layout/hierarchy1"/>
    <dgm:cxn modelId="{EC481ECB-2DFF-41DA-ABD8-9000D78B6D60}" type="presParOf" srcId="{1C68F22B-EE9E-4B8B-8767-52387265992B}" destId="{7618930B-219E-49B2-9EED-4B44E708F5A7}"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059FF44C-5A24-4783-AA67-2A0B61ACF6F5}" type="doc">
      <dgm:prSet loTypeId="urn:microsoft.com/office/officeart/2016/7/layout/BasicLinearProcessNumbered" loCatId="process" qsTypeId="urn:microsoft.com/office/officeart/2005/8/quickstyle/simple1" qsCatId="simple" csTypeId="urn:microsoft.com/office/officeart/2005/8/colors/colorful2" csCatId="colorful"/>
      <dgm:spPr/>
      <dgm:t>
        <a:bodyPr/>
        <a:lstStyle/>
        <a:p>
          <a:endParaRPr lang="en-US"/>
        </a:p>
      </dgm:t>
    </dgm:pt>
    <dgm:pt modelId="{C541DD85-79A8-4D9F-BB33-80F675864429}">
      <dgm:prSet/>
      <dgm:spPr/>
      <dgm:t>
        <a:bodyPr/>
        <a:lstStyle/>
        <a:p>
          <a:r>
            <a:rPr lang="en-US"/>
            <a:t>Prevent strategy has 3 specific strategic objectives:-</a:t>
          </a:r>
        </a:p>
      </dgm:t>
    </dgm:pt>
    <dgm:pt modelId="{E5A41118-4699-4DC5-9350-7987CF5AF83C}" type="parTrans" cxnId="{51094639-B563-4117-9AE0-0CB607534CAF}">
      <dgm:prSet/>
      <dgm:spPr/>
      <dgm:t>
        <a:bodyPr/>
        <a:lstStyle/>
        <a:p>
          <a:endParaRPr lang="en-US"/>
        </a:p>
      </dgm:t>
    </dgm:pt>
    <dgm:pt modelId="{A47CF03B-917A-4886-B116-AF4F96949977}" type="sibTrans" cxnId="{51094639-B563-4117-9AE0-0CB607534CAF}">
      <dgm:prSet phldrT="1" phldr="0"/>
      <dgm:spPr/>
      <dgm:t>
        <a:bodyPr/>
        <a:lstStyle/>
        <a:p>
          <a:r>
            <a:rPr lang="en-US"/>
            <a:t>1</a:t>
          </a:r>
        </a:p>
      </dgm:t>
    </dgm:pt>
    <dgm:pt modelId="{020BC240-6F44-4161-AB6B-FC9991130770}">
      <dgm:prSet/>
      <dgm:spPr/>
      <dgm:t>
        <a:bodyPr/>
        <a:lstStyle/>
        <a:p>
          <a:r>
            <a:rPr lang="en-US"/>
            <a:t>Respond to the ideological challenge of terrorism and the threat we face from those who promote it</a:t>
          </a:r>
        </a:p>
      </dgm:t>
    </dgm:pt>
    <dgm:pt modelId="{01DEE585-D788-4CEB-A951-31E8D240A8B9}" type="parTrans" cxnId="{D1D28B9B-6D15-4114-AB43-A6EE20AE4EEF}">
      <dgm:prSet/>
      <dgm:spPr/>
      <dgm:t>
        <a:bodyPr/>
        <a:lstStyle/>
        <a:p>
          <a:endParaRPr lang="en-US"/>
        </a:p>
      </dgm:t>
    </dgm:pt>
    <dgm:pt modelId="{4BD26148-4816-4816-BA1F-8638CA3F91E5}" type="sibTrans" cxnId="{D1D28B9B-6D15-4114-AB43-A6EE20AE4EEF}">
      <dgm:prSet phldrT="2" phldr="0"/>
      <dgm:spPr/>
      <dgm:t>
        <a:bodyPr/>
        <a:lstStyle/>
        <a:p>
          <a:r>
            <a:rPr lang="en-US"/>
            <a:t>2</a:t>
          </a:r>
        </a:p>
      </dgm:t>
    </dgm:pt>
    <dgm:pt modelId="{B830D7BB-ABAD-4E62-BC32-5A9CB95CD5C5}">
      <dgm:prSet/>
      <dgm:spPr/>
      <dgm:t>
        <a:bodyPr/>
        <a:lstStyle/>
        <a:p>
          <a:r>
            <a:rPr lang="en-US"/>
            <a:t>Prevent people from being drawn into terrorism and ensure that they are given appropriate advice and support</a:t>
          </a:r>
        </a:p>
      </dgm:t>
    </dgm:pt>
    <dgm:pt modelId="{8ADFFC10-8941-41BB-A37D-D180A602C8D2}" type="parTrans" cxnId="{A6BDCFD6-B993-4EFA-9ADC-06A9A910314F}">
      <dgm:prSet/>
      <dgm:spPr/>
      <dgm:t>
        <a:bodyPr/>
        <a:lstStyle/>
        <a:p>
          <a:endParaRPr lang="en-US"/>
        </a:p>
      </dgm:t>
    </dgm:pt>
    <dgm:pt modelId="{AFBF43BF-D289-4C3C-9F5A-4BDA57F1163F}" type="sibTrans" cxnId="{A6BDCFD6-B993-4EFA-9ADC-06A9A910314F}">
      <dgm:prSet phldrT="3" phldr="0"/>
      <dgm:spPr/>
      <dgm:t>
        <a:bodyPr/>
        <a:lstStyle/>
        <a:p>
          <a:r>
            <a:rPr lang="en-US"/>
            <a:t>3</a:t>
          </a:r>
        </a:p>
      </dgm:t>
    </dgm:pt>
    <dgm:pt modelId="{9C1731BA-24FC-4BAD-AB13-5044FF0332AC}">
      <dgm:prSet/>
      <dgm:spPr/>
      <dgm:t>
        <a:bodyPr/>
        <a:lstStyle/>
        <a:p>
          <a:r>
            <a:rPr lang="en-US"/>
            <a:t>Work with sectors and institutions where there are risks of radicalisation that we need to address.</a:t>
          </a:r>
        </a:p>
      </dgm:t>
    </dgm:pt>
    <dgm:pt modelId="{B3529452-BE59-478B-A3F7-B67446E0461D}" type="parTrans" cxnId="{B5AADABD-96E7-4509-BDE6-92CFC3570C50}">
      <dgm:prSet/>
      <dgm:spPr/>
      <dgm:t>
        <a:bodyPr/>
        <a:lstStyle/>
        <a:p>
          <a:endParaRPr lang="en-US"/>
        </a:p>
      </dgm:t>
    </dgm:pt>
    <dgm:pt modelId="{E50568DD-6402-4EB5-9B9A-9FE598BBA164}" type="sibTrans" cxnId="{B5AADABD-96E7-4509-BDE6-92CFC3570C50}">
      <dgm:prSet phldrT="4" phldr="0"/>
      <dgm:spPr/>
      <dgm:t>
        <a:bodyPr/>
        <a:lstStyle/>
        <a:p>
          <a:r>
            <a:rPr lang="en-US"/>
            <a:t>4</a:t>
          </a:r>
        </a:p>
      </dgm:t>
    </dgm:pt>
    <dgm:pt modelId="{EE29B298-FB24-4B54-9DC0-C0271881A9D1}" type="pres">
      <dgm:prSet presAssocID="{059FF44C-5A24-4783-AA67-2A0B61ACF6F5}" presName="Name0" presStyleCnt="0">
        <dgm:presLayoutVars>
          <dgm:animLvl val="lvl"/>
          <dgm:resizeHandles val="exact"/>
        </dgm:presLayoutVars>
      </dgm:prSet>
      <dgm:spPr/>
    </dgm:pt>
    <dgm:pt modelId="{DA4B23A9-798C-4E38-92BF-4CC553BAC510}" type="pres">
      <dgm:prSet presAssocID="{C541DD85-79A8-4D9F-BB33-80F675864429}" presName="compositeNode" presStyleCnt="0">
        <dgm:presLayoutVars>
          <dgm:bulletEnabled val="1"/>
        </dgm:presLayoutVars>
      </dgm:prSet>
      <dgm:spPr/>
    </dgm:pt>
    <dgm:pt modelId="{27C947B9-45A5-4C0D-A889-DEBEDB74E34F}" type="pres">
      <dgm:prSet presAssocID="{C541DD85-79A8-4D9F-BB33-80F675864429}" presName="bgRect" presStyleLbl="bgAccFollowNode1" presStyleIdx="0" presStyleCnt="4"/>
      <dgm:spPr/>
    </dgm:pt>
    <dgm:pt modelId="{E7C1FA28-8200-4896-90FE-347B7B177C08}" type="pres">
      <dgm:prSet presAssocID="{A47CF03B-917A-4886-B116-AF4F96949977}" presName="sibTransNodeCircle" presStyleLbl="alignNode1" presStyleIdx="0" presStyleCnt="8">
        <dgm:presLayoutVars>
          <dgm:chMax val="0"/>
          <dgm:bulletEnabled/>
        </dgm:presLayoutVars>
      </dgm:prSet>
      <dgm:spPr/>
    </dgm:pt>
    <dgm:pt modelId="{B226C144-A695-4AEE-A619-2F73513D39C9}" type="pres">
      <dgm:prSet presAssocID="{C541DD85-79A8-4D9F-BB33-80F675864429}" presName="bottomLine" presStyleLbl="alignNode1" presStyleIdx="1" presStyleCnt="8">
        <dgm:presLayoutVars/>
      </dgm:prSet>
      <dgm:spPr/>
    </dgm:pt>
    <dgm:pt modelId="{BD7047B3-BD96-46FA-BF03-69E063880458}" type="pres">
      <dgm:prSet presAssocID="{C541DD85-79A8-4D9F-BB33-80F675864429}" presName="nodeText" presStyleLbl="bgAccFollowNode1" presStyleIdx="0" presStyleCnt="4">
        <dgm:presLayoutVars>
          <dgm:bulletEnabled val="1"/>
        </dgm:presLayoutVars>
      </dgm:prSet>
      <dgm:spPr/>
    </dgm:pt>
    <dgm:pt modelId="{FED3AA2E-3F6D-4D20-B5BB-545B1362B0CE}" type="pres">
      <dgm:prSet presAssocID="{A47CF03B-917A-4886-B116-AF4F96949977}" presName="sibTrans" presStyleCnt="0"/>
      <dgm:spPr/>
    </dgm:pt>
    <dgm:pt modelId="{753A399B-8339-4DA3-B15A-BCDE137B0863}" type="pres">
      <dgm:prSet presAssocID="{020BC240-6F44-4161-AB6B-FC9991130770}" presName="compositeNode" presStyleCnt="0">
        <dgm:presLayoutVars>
          <dgm:bulletEnabled val="1"/>
        </dgm:presLayoutVars>
      </dgm:prSet>
      <dgm:spPr/>
    </dgm:pt>
    <dgm:pt modelId="{E96FF58D-6ECD-4BAA-A549-5CC17467A8BD}" type="pres">
      <dgm:prSet presAssocID="{020BC240-6F44-4161-AB6B-FC9991130770}" presName="bgRect" presStyleLbl="bgAccFollowNode1" presStyleIdx="1" presStyleCnt="4"/>
      <dgm:spPr/>
    </dgm:pt>
    <dgm:pt modelId="{3DA5328E-6261-4816-A271-BCE46A696048}" type="pres">
      <dgm:prSet presAssocID="{4BD26148-4816-4816-BA1F-8638CA3F91E5}" presName="sibTransNodeCircle" presStyleLbl="alignNode1" presStyleIdx="2" presStyleCnt="8">
        <dgm:presLayoutVars>
          <dgm:chMax val="0"/>
          <dgm:bulletEnabled/>
        </dgm:presLayoutVars>
      </dgm:prSet>
      <dgm:spPr/>
    </dgm:pt>
    <dgm:pt modelId="{CFB0E221-889B-42CD-8404-D8837A2FCC83}" type="pres">
      <dgm:prSet presAssocID="{020BC240-6F44-4161-AB6B-FC9991130770}" presName="bottomLine" presStyleLbl="alignNode1" presStyleIdx="3" presStyleCnt="8">
        <dgm:presLayoutVars/>
      </dgm:prSet>
      <dgm:spPr/>
    </dgm:pt>
    <dgm:pt modelId="{7C3BB89C-0D14-4FDF-B65A-11D420272434}" type="pres">
      <dgm:prSet presAssocID="{020BC240-6F44-4161-AB6B-FC9991130770}" presName="nodeText" presStyleLbl="bgAccFollowNode1" presStyleIdx="1" presStyleCnt="4">
        <dgm:presLayoutVars>
          <dgm:bulletEnabled val="1"/>
        </dgm:presLayoutVars>
      </dgm:prSet>
      <dgm:spPr/>
    </dgm:pt>
    <dgm:pt modelId="{14B5C6C1-53C4-4C21-9231-877EEC3DFD9A}" type="pres">
      <dgm:prSet presAssocID="{4BD26148-4816-4816-BA1F-8638CA3F91E5}" presName="sibTrans" presStyleCnt="0"/>
      <dgm:spPr/>
    </dgm:pt>
    <dgm:pt modelId="{56E836BF-679C-41FE-B6E3-D3A4FBF921AB}" type="pres">
      <dgm:prSet presAssocID="{B830D7BB-ABAD-4E62-BC32-5A9CB95CD5C5}" presName="compositeNode" presStyleCnt="0">
        <dgm:presLayoutVars>
          <dgm:bulletEnabled val="1"/>
        </dgm:presLayoutVars>
      </dgm:prSet>
      <dgm:spPr/>
    </dgm:pt>
    <dgm:pt modelId="{E9F42294-6E00-4845-9C0E-EFDF86755D4F}" type="pres">
      <dgm:prSet presAssocID="{B830D7BB-ABAD-4E62-BC32-5A9CB95CD5C5}" presName="bgRect" presStyleLbl="bgAccFollowNode1" presStyleIdx="2" presStyleCnt="4"/>
      <dgm:spPr/>
    </dgm:pt>
    <dgm:pt modelId="{14D755F0-38CC-440B-8DD8-E0A2FC77004C}" type="pres">
      <dgm:prSet presAssocID="{AFBF43BF-D289-4C3C-9F5A-4BDA57F1163F}" presName="sibTransNodeCircle" presStyleLbl="alignNode1" presStyleIdx="4" presStyleCnt="8">
        <dgm:presLayoutVars>
          <dgm:chMax val="0"/>
          <dgm:bulletEnabled/>
        </dgm:presLayoutVars>
      </dgm:prSet>
      <dgm:spPr/>
    </dgm:pt>
    <dgm:pt modelId="{E016EF0A-AF04-4498-B331-E1A561A8AB01}" type="pres">
      <dgm:prSet presAssocID="{B830D7BB-ABAD-4E62-BC32-5A9CB95CD5C5}" presName="bottomLine" presStyleLbl="alignNode1" presStyleIdx="5" presStyleCnt="8">
        <dgm:presLayoutVars/>
      </dgm:prSet>
      <dgm:spPr/>
    </dgm:pt>
    <dgm:pt modelId="{D66C05B4-DC8C-42B8-B6C6-9FC93CAB9CFD}" type="pres">
      <dgm:prSet presAssocID="{B830D7BB-ABAD-4E62-BC32-5A9CB95CD5C5}" presName="nodeText" presStyleLbl="bgAccFollowNode1" presStyleIdx="2" presStyleCnt="4">
        <dgm:presLayoutVars>
          <dgm:bulletEnabled val="1"/>
        </dgm:presLayoutVars>
      </dgm:prSet>
      <dgm:spPr/>
    </dgm:pt>
    <dgm:pt modelId="{ECA447DD-794F-4ABE-8979-6F7C8D7B4041}" type="pres">
      <dgm:prSet presAssocID="{AFBF43BF-D289-4C3C-9F5A-4BDA57F1163F}" presName="sibTrans" presStyleCnt="0"/>
      <dgm:spPr/>
    </dgm:pt>
    <dgm:pt modelId="{054A71E9-2287-404B-B541-8DEB00176856}" type="pres">
      <dgm:prSet presAssocID="{9C1731BA-24FC-4BAD-AB13-5044FF0332AC}" presName="compositeNode" presStyleCnt="0">
        <dgm:presLayoutVars>
          <dgm:bulletEnabled val="1"/>
        </dgm:presLayoutVars>
      </dgm:prSet>
      <dgm:spPr/>
    </dgm:pt>
    <dgm:pt modelId="{4D44A272-79AB-4B70-8C48-95F4D34CB555}" type="pres">
      <dgm:prSet presAssocID="{9C1731BA-24FC-4BAD-AB13-5044FF0332AC}" presName="bgRect" presStyleLbl="bgAccFollowNode1" presStyleIdx="3" presStyleCnt="4"/>
      <dgm:spPr/>
    </dgm:pt>
    <dgm:pt modelId="{B7F1CD44-3623-4A85-8966-A7DC40D072A0}" type="pres">
      <dgm:prSet presAssocID="{E50568DD-6402-4EB5-9B9A-9FE598BBA164}" presName="sibTransNodeCircle" presStyleLbl="alignNode1" presStyleIdx="6" presStyleCnt="8">
        <dgm:presLayoutVars>
          <dgm:chMax val="0"/>
          <dgm:bulletEnabled/>
        </dgm:presLayoutVars>
      </dgm:prSet>
      <dgm:spPr/>
    </dgm:pt>
    <dgm:pt modelId="{7FB0CC2D-03E8-4479-8132-D68D64A288E7}" type="pres">
      <dgm:prSet presAssocID="{9C1731BA-24FC-4BAD-AB13-5044FF0332AC}" presName="bottomLine" presStyleLbl="alignNode1" presStyleIdx="7" presStyleCnt="8">
        <dgm:presLayoutVars/>
      </dgm:prSet>
      <dgm:spPr/>
    </dgm:pt>
    <dgm:pt modelId="{5AE88B8F-4912-4845-B642-8772FF596383}" type="pres">
      <dgm:prSet presAssocID="{9C1731BA-24FC-4BAD-AB13-5044FF0332AC}" presName="nodeText" presStyleLbl="bgAccFollowNode1" presStyleIdx="3" presStyleCnt="4">
        <dgm:presLayoutVars>
          <dgm:bulletEnabled val="1"/>
        </dgm:presLayoutVars>
      </dgm:prSet>
      <dgm:spPr/>
    </dgm:pt>
  </dgm:ptLst>
  <dgm:cxnLst>
    <dgm:cxn modelId="{A11F9818-D8ED-479D-A5C1-A328DB6CC557}" type="presOf" srcId="{C541DD85-79A8-4D9F-BB33-80F675864429}" destId="{27C947B9-45A5-4C0D-A889-DEBEDB74E34F}" srcOrd="0" destOrd="0" presId="urn:microsoft.com/office/officeart/2016/7/layout/BasicLinearProcessNumbered"/>
    <dgm:cxn modelId="{E453581E-FB76-4890-A6F2-01590677BA2D}" type="presOf" srcId="{B830D7BB-ABAD-4E62-BC32-5A9CB95CD5C5}" destId="{D66C05B4-DC8C-42B8-B6C6-9FC93CAB9CFD}" srcOrd="1" destOrd="0" presId="urn:microsoft.com/office/officeart/2016/7/layout/BasicLinearProcessNumbered"/>
    <dgm:cxn modelId="{EC236922-00DB-402F-8319-4F974A745E56}" type="presOf" srcId="{020BC240-6F44-4161-AB6B-FC9991130770}" destId="{E96FF58D-6ECD-4BAA-A549-5CC17467A8BD}" srcOrd="0" destOrd="0" presId="urn:microsoft.com/office/officeart/2016/7/layout/BasicLinearProcessNumbered"/>
    <dgm:cxn modelId="{51094639-B563-4117-9AE0-0CB607534CAF}" srcId="{059FF44C-5A24-4783-AA67-2A0B61ACF6F5}" destId="{C541DD85-79A8-4D9F-BB33-80F675864429}" srcOrd="0" destOrd="0" parTransId="{E5A41118-4699-4DC5-9350-7987CF5AF83C}" sibTransId="{A47CF03B-917A-4886-B116-AF4F96949977}"/>
    <dgm:cxn modelId="{3990933C-DAC0-4C20-BB23-CF3F3CE4DDEA}" type="presOf" srcId="{020BC240-6F44-4161-AB6B-FC9991130770}" destId="{7C3BB89C-0D14-4FDF-B65A-11D420272434}" srcOrd="1" destOrd="0" presId="urn:microsoft.com/office/officeart/2016/7/layout/BasicLinearProcessNumbered"/>
    <dgm:cxn modelId="{8F11843F-8B2A-43EA-9EDA-19AC5EA4B89A}" type="presOf" srcId="{C541DD85-79A8-4D9F-BB33-80F675864429}" destId="{BD7047B3-BD96-46FA-BF03-69E063880458}" srcOrd="1" destOrd="0" presId="urn:microsoft.com/office/officeart/2016/7/layout/BasicLinearProcessNumbered"/>
    <dgm:cxn modelId="{252E3761-7F4C-49E6-A75A-54903C830FBA}" type="presOf" srcId="{4BD26148-4816-4816-BA1F-8638CA3F91E5}" destId="{3DA5328E-6261-4816-A271-BCE46A696048}" srcOrd="0" destOrd="0" presId="urn:microsoft.com/office/officeart/2016/7/layout/BasicLinearProcessNumbered"/>
    <dgm:cxn modelId="{07382644-B1FA-4609-BCF3-FBFBB2781A94}" type="presOf" srcId="{9C1731BA-24FC-4BAD-AB13-5044FF0332AC}" destId="{4D44A272-79AB-4B70-8C48-95F4D34CB555}" srcOrd="0" destOrd="0" presId="urn:microsoft.com/office/officeart/2016/7/layout/BasicLinearProcessNumbered"/>
    <dgm:cxn modelId="{BAEDCD50-CB6F-44FF-8BF1-1A1B8952D002}" type="presOf" srcId="{9C1731BA-24FC-4BAD-AB13-5044FF0332AC}" destId="{5AE88B8F-4912-4845-B642-8772FF596383}" srcOrd="1" destOrd="0" presId="urn:microsoft.com/office/officeart/2016/7/layout/BasicLinearProcessNumbered"/>
    <dgm:cxn modelId="{C5931583-6FDC-49D8-90E5-228283D445A9}" type="presOf" srcId="{059FF44C-5A24-4783-AA67-2A0B61ACF6F5}" destId="{EE29B298-FB24-4B54-9DC0-C0271881A9D1}" srcOrd="0" destOrd="0" presId="urn:microsoft.com/office/officeart/2016/7/layout/BasicLinearProcessNumbered"/>
    <dgm:cxn modelId="{D1D28B9B-6D15-4114-AB43-A6EE20AE4EEF}" srcId="{059FF44C-5A24-4783-AA67-2A0B61ACF6F5}" destId="{020BC240-6F44-4161-AB6B-FC9991130770}" srcOrd="1" destOrd="0" parTransId="{01DEE585-D788-4CEB-A951-31E8D240A8B9}" sibTransId="{4BD26148-4816-4816-BA1F-8638CA3F91E5}"/>
    <dgm:cxn modelId="{13D1F9A8-799B-410E-B9C3-703CD78FDD38}" type="presOf" srcId="{B830D7BB-ABAD-4E62-BC32-5A9CB95CD5C5}" destId="{E9F42294-6E00-4845-9C0E-EFDF86755D4F}" srcOrd="0" destOrd="0" presId="urn:microsoft.com/office/officeart/2016/7/layout/BasicLinearProcessNumbered"/>
    <dgm:cxn modelId="{B5AADABD-96E7-4509-BDE6-92CFC3570C50}" srcId="{059FF44C-5A24-4783-AA67-2A0B61ACF6F5}" destId="{9C1731BA-24FC-4BAD-AB13-5044FF0332AC}" srcOrd="3" destOrd="0" parTransId="{B3529452-BE59-478B-A3F7-B67446E0461D}" sibTransId="{E50568DD-6402-4EB5-9B9A-9FE598BBA164}"/>
    <dgm:cxn modelId="{87763EBE-5BA1-4BDB-9999-77A551939DF3}" type="presOf" srcId="{A47CF03B-917A-4886-B116-AF4F96949977}" destId="{E7C1FA28-8200-4896-90FE-347B7B177C08}" srcOrd="0" destOrd="0" presId="urn:microsoft.com/office/officeart/2016/7/layout/BasicLinearProcessNumbered"/>
    <dgm:cxn modelId="{A6BDCFD6-B993-4EFA-9ADC-06A9A910314F}" srcId="{059FF44C-5A24-4783-AA67-2A0B61ACF6F5}" destId="{B830D7BB-ABAD-4E62-BC32-5A9CB95CD5C5}" srcOrd="2" destOrd="0" parTransId="{8ADFFC10-8941-41BB-A37D-D180A602C8D2}" sibTransId="{AFBF43BF-D289-4C3C-9F5A-4BDA57F1163F}"/>
    <dgm:cxn modelId="{91E541E5-07D1-490D-BD9D-51B995023D14}" type="presOf" srcId="{AFBF43BF-D289-4C3C-9F5A-4BDA57F1163F}" destId="{14D755F0-38CC-440B-8DD8-E0A2FC77004C}" srcOrd="0" destOrd="0" presId="urn:microsoft.com/office/officeart/2016/7/layout/BasicLinearProcessNumbered"/>
    <dgm:cxn modelId="{DB3FB3FF-16A6-48E0-B8C6-45283E1C0EC9}" type="presOf" srcId="{E50568DD-6402-4EB5-9B9A-9FE598BBA164}" destId="{B7F1CD44-3623-4A85-8966-A7DC40D072A0}" srcOrd="0" destOrd="0" presId="urn:microsoft.com/office/officeart/2016/7/layout/BasicLinearProcessNumbered"/>
    <dgm:cxn modelId="{271B4044-FEDF-4E4B-BB6A-78B8F1E6BE98}" type="presParOf" srcId="{EE29B298-FB24-4B54-9DC0-C0271881A9D1}" destId="{DA4B23A9-798C-4E38-92BF-4CC553BAC510}" srcOrd="0" destOrd="0" presId="urn:microsoft.com/office/officeart/2016/7/layout/BasicLinearProcessNumbered"/>
    <dgm:cxn modelId="{F622B995-FB46-4125-A3CE-F26AC6843198}" type="presParOf" srcId="{DA4B23A9-798C-4E38-92BF-4CC553BAC510}" destId="{27C947B9-45A5-4C0D-A889-DEBEDB74E34F}" srcOrd="0" destOrd="0" presId="urn:microsoft.com/office/officeart/2016/7/layout/BasicLinearProcessNumbered"/>
    <dgm:cxn modelId="{483C53CC-85DB-4B09-8417-7BFD17C09A86}" type="presParOf" srcId="{DA4B23A9-798C-4E38-92BF-4CC553BAC510}" destId="{E7C1FA28-8200-4896-90FE-347B7B177C08}" srcOrd="1" destOrd="0" presId="urn:microsoft.com/office/officeart/2016/7/layout/BasicLinearProcessNumbered"/>
    <dgm:cxn modelId="{C8334760-F15F-4226-9F61-C222CCCFD0B1}" type="presParOf" srcId="{DA4B23A9-798C-4E38-92BF-4CC553BAC510}" destId="{B226C144-A695-4AEE-A619-2F73513D39C9}" srcOrd="2" destOrd="0" presId="urn:microsoft.com/office/officeart/2016/7/layout/BasicLinearProcessNumbered"/>
    <dgm:cxn modelId="{AC458753-7A6D-4764-9994-7AFBDA50E633}" type="presParOf" srcId="{DA4B23A9-798C-4E38-92BF-4CC553BAC510}" destId="{BD7047B3-BD96-46FA-BF03-69E063880458}" srcOrd="3" destOrd="0" presId="urn:microsoft.com/office/officeart/2016/7/layout/BasicLinearProcessNumbered"/>
    <dgm:cxn modelId="{53BC5110-6A9C-4C49-96AB-ECE79B595020}" type="presParOf" srcId="{EE29B298-FB24-4B54-9DC0-C0271881A9D1}" destId="{FED3AA2E-3F6D-4D20-B5BB-545B1362B0CE}" srcOrd="1" destOrd="0" presId="urn:microsoft.com/office/officeart/2016/7/layout/BasicLinearProcessNumbered"/>
    <dgm:cxn modelId="{7E50FDD2-F3D6-4E66-8A60-4BD13CDAB359}" type="presParOf" srcId="{EE29B298-FB24-4B54-9DC0-C0271881A9D1}" destId="{753A399B-8339-4DA3-B15A-BCDE137B0863}" srcOrd="2" destOrd="0" presId="urn:microsoft.com/office/officeart/2016/7/layout/BasicLinearProcessNumbered"/>
    <dgm:cxn modelId="{34685CC4-4EA1-495F-8178-7B5AB8831BF8}" type="presParOf" srcId="{753A399B-8339-4DA3-B15A-BCDE137B0863}" destId="{E96FF58D-6ECD-4BAA-A549-5CC17467A8BD}" srcOrd="0" destOrd="0" presId="urn:microsoft.com/office/officeart/2016/7/layout/BasicLinearProcessNumbered"/>
    <dgm:cxn modelId="{3123257D-F303-430A-B479-B2994D7ADF6C}" type="presParOf" srcId="{753A399B-8339-4DA3-B15A-BCDE137B0863}" destId="{3DA5328E-6261-4816-A271-BCE46A696048}" srcOrd="1" destOrd="0" presId="urn:microsoft.com/office/officeart/2016/7/layout/BasicLinearProcessNumbered"/>
    <dgm:cxn modelId="{A0640C94-9D31-4D71-91D9-EAD41F500CA4}" type="presParOf" srcId="{753A399B-8339-4DA3-B15A-BCDE137B0863}" destId="{CFB0E221-889B-42CD-8404-D8837A2FCC83}" srcOrd="2" destOrd="0" presId="urn:microsoft.com/office/officeart/2016/7/layout/BasicLinearProcessNumbered"/>
    <dgm:cxn modelId="{2AFB74EF-749F-47AB-AA4E-DD241615E5A1}" type="presParOf" srcId="{753A399B-8339-4DA3-B15A-BCDE137B0863}" destId="{7C3BB89C-0D14-4FDF-B65A-11D420272434}" srcOrd="3" destOrd="0" presId="urn:microsoft.com/office/officeart/2016/7/layout/BasicLinearProcessNumbered"/>
    <dgm:cxn modelId="{A77D4713-32C1-480C-BC5D-8F5E3B605E2F}" type="presParOf" srcId="{EE29B298-FB24-4B54-9DC0-C0271881A9D1}" destId="{14B5C6C1-53C4-4C21-9231-877EEC3DFD9A}" srcOrd="3" destOrd="0" presId="urn:microsoft.com/office/officeart/2016/7/layout/BasicLinearProcessNumbered"/>
    <dgm:cxn modelId="{57D454E9-6324-4955-BD7D-91D6BEE88FCE}" type="presParOf" srcId="{EE29B298-FB24-4B54-9DC0-C0271881A9D1}" destId="{56E836BF-679C-41FE-B6E3-D3A4FBF921AB}" srcOrd="4" destOrd="0" presId="urn:microsoft.com/office/officeart/2016/7/layout/BasicLinearProcessNumbered"/>
    <dgm:cxn modelId="{3500EC22-46E8-4BB4-99D1-36CB1D85AB28}" type="presParOf" srcId="{56E836BF-679C-41FE-B6E3-D3A4FBF921AB}" destId="{E9F42294-6E00-4845-9C0E-EFDF86755D4F}" srcOrd="0" destOrd="0" presId="urn:microsoft.com/office/officeart/2016/7/layout/BasicLinearProcessNumbered"/>
    <dgm:cxn modelId="{4157B7CD-0A04-48EC-A066-3BE1F9B8991F}" type="presParOf" srcId="{56E836BF-679C-41FE-B6E3-D3A4FBF921AB}" destId="{14D755F0-38CC-440B-8DD8-E0A2FC77004C}" srcOrd="1" destOrd="0" presId="urn:microsoft.com/office/officeart/2016/7/layout/BasicLinearProcessNumbered"/>
    <dgm:cxn modelId="{D8EAEC20-0869-4423-90F4-174D78F97E57}" type="presParOf" srcId="{56E836BF-679C-41FE-B6E3-D3A4FBF921AB}" destId="{E016EF0A-AF04-4498-B331-E1A561A8AB01}" srcOrd="2" destOrd="0" presId="urn:microsoft.com/office/officeart/2016/7/layout/BasicLinearProcessNumbered"/>
    <dgm:cxn modelId="{FE00A44B-050A-41A6-A048-3CEF7D7AC28B}" type="presParOf" srcId="{56E836BF-679C-41FE-B6E3-D3A4FBF921AB}" destId="{D66C05B4-DC8C-42B8-B6C6-9FC93CAB9CFD}" srcOrd="3" destOrd="0" presId="urn:microsoft.com/office/officeart/2016/7/layout/BasicLinearProcessNumbered"/>
    <dgm:cxn modelId="{A587423E-C496-4DD6-B939-666BACCD5ABB}" type="presParOf" srcId="{EE29B298-FB24-4B54-9DC0-C0271881A9D1}" destId="{ECA447DD-794F-4ABE-8979-6F7C8D7B4041}" srcOrd="5" destOrd="0" presId="urn:microsoft.com/office/officeart/2016/7/layout/BasicLinearProcessNumbered"/>
    <dgm:cxn modelId="{070BA205-C115-42C2-8947-ACACF9348FCD}" type="presParOf" srcId="{EE29B298-FB24-4B54-9DC0-C0271881A9D1}" destId="{054A71E9-2287-404B-B541-8DEB00176856}" srcOrd="6" destOrd="0" presId="urn:microsoft.com/office/officeart/2016/7/layout/BasicLinearProcessNumbered"/>
    <dgm:cxn modelId="{D0C250AA-ADED-469C-AF60-534AEE809F4A}" type="presParOf" srcId="{054A71E9-2287-404B-B541-8DEB00176856}" destId="{4D44A272-79AB-4B70-8C48-95F4D34CB555}" srcOrd="0" destOrd="0" presId="urn:microsoft.com/office/officeart/2016/7/layout/BasicLinearProcessNumbered"/>
    <dgm:cxn modelId="{DA0A957D-2540-4DD7-8CC7-21C304DBBE42}" type="presParOf" srcId="{054A71E9-2287-404B-B541-8DEB00176856}" destId="{B7F1CD44-3623-4A85-8966-A7DC40D072A0}" srcOrd="1" destOrd="0" presId="urn:microsoft.com/office/officeart/2016/7/layout/BasicLinearProcessNumbered"/>
    <dgm:cxn modelId="{509721C0-B152-4593-8D94-0205F74DE16A}" type="presParOf" srcId="{054A71E9-2287-404B-B541-8DEB00176856}" destId="{7FB0CC2D-03E8-4479-8132-D68D64A288E7}" srcOrd="2" destOrd="0" presId="urn:microsoft.com/office/officeart/2016/7/layout/BasicLinearProcessNumbered"/>
    <dgm:cxn modelId="{A55DA646-D295-442C-91BD-CD81CEA6B9EB}" type="presParOf" srcId="{054A71E9-2287-404B-B541-8DEB00176856}" destId="{5AE88B8F-4912-4845-B642-8772FF596383}" srcOrd="3" destOrd="0" presId="urn:microsoft.com/office/officeart/2016/7/layout/BasicLinear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1.xml><?xml version="1.0" encoding="utf-8"?>
<dgm:dataModel xmlns:dgm="http://schemas.openxmlformats.org/drawingml/2006/diagram" xmlns:a="http://schemas.openxmlformats.org/drawingml/2006/main">
  <dgm:ptLst>
    <dgm:pt modelId="{51C1AA72-0CBC-40BD-9FDE-A1CC352A2DCB}"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31C92F83-77AD-4FD9-9711-5044C2270F9F}">
      <dgm:prSet/>
      <dgm:spPr/>
      <dgm:t>
        <a:bodyPr/>
        <a:lstStyle/>
        <a:p>
          <a:r>
            <a:rPr lang="en-US"/>
            <a:t>Some cultures show a higher incidence rate of issues that are culturally specific.</a:t>
          </a:r>
        </a:p>
      </dgm:t>
    </dgm:pt>
    <dgm:pt modelId="{7D6DEBF6-CCAE-4A26-8790-5DA2BCB8CAD3}" type="parTrans" cxnId="{6D832B4F-60E0-4205-8084-67D4BD1B171E}">
      <dgm:prSet/>
      <dgm:spPr/>
      <dgm:t>
        <a:bodyPr/>
        <a:lstStyle/>
        <a:p>
          <a:endParaRPr lang="en-US"/>
        </a:p>
      </dgm:t>
    </dgm:pt>
    <dgm:pt modelId="{42D54E20-4696-4668-931D-C04312D52F30}" type="sibTrans" cxnId="{6D832B4F-60E0-4205-8084-67D4BD1B171E}">
      <dgm:prSet/>
      <dgm:spPr/>
      <dgm:t>
        <a:bodyPr/>
        <a:lstStyle/>
        <a:p>
          <a:endParaRPr lang="en-US"/>
        </a:p>
      </dgm:t>
    </dgm:pt>
    <dgm:pt modelId="{7C420B9B-B191-4F66-8670-1FCE71E30E1C}">
      <dgm:prSet/>
      <dgm:spPr/>
      <dgm:t>
        <a:bodyPr/>
        <a:lstStyle/>
        <a:p>
          <a:r>
            <a:rPr lang="en-US"/>
            <a:t>Female Genital Mutilation</a:t>
          </a:r>
        </a:p>
      </dgm:t>
    </dgm:pt>
    <dgm:pt modelId="{E55B2637-2D5A-4AAD-A0A4-19B048C91F13}" type="parTrans" cxnId="{AC275B25-38F6-4753-9846-C68A9A559CEE}">
      <dgm:prSet/>
      <dgm:spPr/>
      <dgm:t>
        <a:bodyPr/>
        <a:lstStyle/>
        <a:p>
          <a:endParaRPr lang="en-US"/>
        </a:p>
      </dgm:t>
    </dgm:pt>
    <dgm:pt modelId="{B21EAD3E-FCF6-4FBA-9DA7-3EA83B74A2DC}" type="sibTrans" cxnId="{AC275B25-38F6-4753-9846-C68A9A559CEE}">
      <dgm:prSet/>
      <dgm:spPr/>
      <dgm:t>
        <a:bodyPr/>
        <a:lstStyle/>
        <a:p>
          <a:endParaRPr lang="en-US"/>
        </a:p>
      </dgm:t>
    </dgm:pt>
    <dgm:pt modelId="{E72AC1E9-67A5-4326-90C5-6D70F9F82FE9}">
      <dgm:prSet/>
      <dgm:spPr/>
      <dgm:t>
        <a:bodyPr/>
        <a:lstStyle/>
        <a:p>
          <a:r>
            <a:rPr lang="en-US"/>
            <a:t>Honour Killings</a:t>
          </a:r>
        </a:p>
      </dgm:t>
    </dgm:pt>
    <dgm:pt modelId="{EDC6C8B0-F3F3-48C1-AEDD-BA3792E630ED}" type="parTrans" cxnId="{C2DD30FD-BA10-476A-8F90-9D9FDE7A909D}">
      <dgm:prSet/>
      <dgm:spPr/>
      <dgm:t>
        <a:bodyPr/>
        <a:lstStyle/>
        <a:p>
          <a:endParaRPr lang="en-US"/>
        </a:p>
      </dgm:t>
    </dgm:pt>
    <dgm:pt modelId="{23B32193-CC63-4FAE-9108-CCAB81C0C5AC}" type="sibTrans" cxnId="{C2DD30FD-BA10-476A-8F90-9D9FDE7A909D}">
      <dgm:prSet/>
      <dgm:spPr/>
      <dgm:t>
        <a:bodyPr/>
        <a:lstStyle/>
        <a:p>
          <a:endParaRPr lang="en-US"/>
        </a:p>
      </dgm:t>
    </dgm:pt>
    <dgm:pt modelId="{C71834E2-1208-4C30-8765-DDD42F4D7E78}" type="pres">
      <dgm:prSet presAssocID="{51C1AA72-0CBC-40BD-9FDE-A1CC352A2DCB}" presName="hierChild1" presStyleCnt="0">
        <dgm:presLayoutVars>
          <dgm:chPref val="1"/>
          <dgm:dir/>
          <dgm:animOne val="branch"/>
          <dgm:animLvl val="lvl"/>
          <dgm:resizeHandles/>
        </dgm:presLayoutVars>
      </dgm:prSet>
      <dgm:spPr/>
    </dgm:pt>
    <dgm:pt modelId="{0ACCA503-4938-447C-91A1-44C9915E74E0}" type="pres">
      <dgm:prSet presAssocID="{31C92F83-77AD-4FD9-9711-5044C2270F9F}" presName="hierRoot1" presStyleCnt="0"/>
      <dgm:spPr/>
    </dgm:pt>
    <dgm:pt modelId="{BD62FECC-57BC-4B5B-AA2B-934F40E76DE9}" type="pres">
      <dgm:prSet presAssocID="{31C92F83-77AD-4FD9-9711-5044C2270F9F}" presName="composite" presStyleCnt="0"/>
      <dgm:spPr/>
    </dgm:pt>
    <dgm:pt modelId="{39F7EE9F-A0DD-41AC-B441-DAFD1EEFF243}" type="pres">
      <dgm:prSet presAssocID="{31C92F83-77AD-4FD9-9711-5044C2270F9F}" presName="background" presStyleLbl="node0" presStyleIdx="0" presStyleCnt="3"/>
      <dgm:spPr/>
    </dgm:pt>
    <dgm:pt modelId="{0E5CF120-18A9-427D-8F75-B1974D8222B1}" type="pres">
      <dgm:prSet presAssocID="{31C92F83-77AD-4FD9-9711-5044C2270F9F}" presName="text" presStyleLbl="fgAcc0" presStyleIdx="0" presStyleCnt="3">
        <dgm:presLayoutVars>
          <dgm:chPref val="3"/>
        </dgm:presLayoutVars>
      </dgm:prSet>
      <dgm:spPr/>
    </dgm:pt>
    <dgm:pt modelId="{55B0808E-B403-4419-9450-EA93539C43D9}" type="pres">
      <dgm:prSet presAssocID="{31C92F83-77AD-4FD9-9711-5044C2270F9F}" presName="hierChild2" presStyleCnt="0"/>
      <dgm:spPr/>
    </dgm:pt>
    <dgm:pt modelId="{4D2DBAC8-A431-4DFB-AB60-6A0F689339C4}" type="pres">
      <dgm:prSet presAssocID="{7C420B9B-B191-4F66-8670-1FCE71E30E1C}" presName="hierRoot1" presStyleCnt="0"/>
      <dgm:spPr/>
    </dgm:pt>
    <dgm:pt modelId="{8F6A5E26-FF64-49A0-93AB-6CF325607262}" type="pres">
      <dgm:prSet presAssocID="{7C420B9B-B191-4F66-8670-1FCE71E30E1C}" presName="composite" presStyleCnt="0"/>
      <dgm:spPr/>
    </dgm:pt>
    <dgm:pt modelId="{19E06FAE-815E-43DE-BDBC-8222A0CEC2F9}" type="pres">
      <dgm:prSet presAssocID="{7C420B9B-B191-4F66-8670-1FCE71E30E1C}" presName="background" presStyleLbl="node0" presStyleIdx="1" presStyleCnt="3"/>
      <dgm:spPr/>
    </dgm:pt>
    <dgm:pt modelId="{6709E06F-D245-44E5-A277-3945753DB5DE}" type="pres">
      <dgm:prSet presAssocID="{7C420B9B-B191-4F66-8670-1FCE71E30E1C}" presName="text" presStyleLbl="fgAcc0" presStyleIdx="1" presStyleCnt="3">
        <dgm:presLayoutVars>
          <dgm:chPref val="3"/>
        </dgm:presLayoutVars>
      </dgm:prSet>
      <dgm:spPr/>
    </dgm:pt>
    <dgm:pt modelId="{A311714F-A763-4AF1-A7B1-07B1F4592559}" type="pres">
      <dgm:prSet presAssocID="{7C420B9B-B191-4F66-8670-1FCE71E30E1C}" presName="hierChild2" presStyleCnt="0"/>
      <dgm:spPr/>
    </dgm:pt>
    <dgm:pt modelId="{5AA698E6-35C0-4BB9-BEF0-DB7CB134FD94}" type="pres">
      <dgm:prSet presAssocID="{E72AC1E9-67A5-4326-90C5-6D70F9F82FE9}" presName="hierRoot1" presStyleCnt="0"/>
      <dgm:spPr/>
    </dgm:pt>
    <dgm:pt modelId="{4ABFEC8A-F78C-4101-8EDB-674904728A94}" type="pres">
      <dgm:prSet presAssocID="{E72AC1E9-67A5-4326-90C5-6D70F9F82FE9}" presName="composite" presStyleCnt="0"/>
      <dgm:spPr/>
    </dgm:pt>
    <dgm:pt modelId="{587B5F37-DFBD-4136-B22A-0B7565B59713}" type="pres">
      <dgm:prSet presAssocID="{E72AC1E9-67A5-4326-90C5-6D70F9F82FE9}" presName="background" presStyleLbl="node0" presStyleIdx="2" presStyleCnt="3"/>
      <dgm:spPr/>
    </dgm:pt>
    <dgm:pt modelId="{01312265-CCFE-4959-A54D-F4570AA2EE37}" type="pres">
      <dgm:prSet presAssocID="{E72AC1E9-67A5-4326-90C5-6D70F9F82FE9}" presName="text" presStyleLbl="fgAcc0" presStyleIdx="2" presStyleCnt="3">
        <dgm:presLayoutVars>
          <dgm:chPref val="3"/>
        </dgm:presLayoutVars>
      </dgm:prSet>
      <dgm:spPr/>
    </dgm:pt>
    <dgm:pt modelId="{EA8772B9-D8E4-4117-8F1D-2071214FCB68}" type="pres">
      <dgm:prSet presAssocID="{E72AC1E9-67A5-4326-90C5-6D70F9F82FE9}" presName="hierChild2" presStyleCnt="0"/>
      <dgm:spPr/>
    </dgm:pt>
  </dgm:ptLst>
  <dgm:cxnLst>
    <dgm:cxn modelId="{AC275B25-38F6-4753-9846-C68A9A559CEE}" srcId="{51C1AA72-0CBC-40BD-9FDE-A1CC352A2DCB}" destId="{7C420B9B-B191-4F66-8670-1FCE71E30E1C}" srcOrd="1" destOrd="0" parTransId="{E55B2637-2D5A-4AAD-A0A4-19B048C91F13}" sibTransId="{B21EAD3E-FCF6-4FBA-9DA7-3EA83B74A2DC}"/>
    <dgm:cxn modelId="{806D4F6E-E429-4AB4-8446-635309386EDE}" type="presOf" srcId="{7C420B9B-B191-4F66-8670-1FCE71E30E1C}" destId="{6709E06F-D245-44E5-A277-3945753DB5DE}" srcOrd="0" destOrd="0" presId="urn:microsoft.com/office/officeart/2005/8/layout/hierarchy1"/>
    <dgm:cxn modelId="{6D832B4F-60E0-4205-8084-67D4BD1B171E}" srcId="{51C1AA72-0CBC-40BD-9FDE-A1CC352A2DCB}" destId="{31C92F83-77AD-4FD9-9711-5044C2270F9F}" srcOrd="0" destOrd="0" parTransId="{7D6DEBF6-CCAE-4A26-8790-5DA2BCB8CAD3}" sibTransId="{42D54E20-4696-4668-931D-C04312D52F30}"/>
    <dgm:cxn modelId="{A8C78058-60A9-47D2-8280-9C79EC59BBE7}" type="presOf" srcId="{E72AC1E9-67A5-4326-90C5-6D70F9F82FE9}" destId="{01312265-CCFE-4959-A54D-F4570AA2EE37}" srcOrd="0" destOrd="0" presId="urn:microsoft.com/office/officeart/2005/8/layout/hierarchy1"/>
    <dgm:cxn modelId="{1B816BD1-3184-4861-A3EB-81F7D13B64EB}" type="presOf" srcId="{51C1AA72-0CBC-40BD-9FDE-A1CC352A2DCB}" destId="{C71834E2-1208-4C30-8765-DDD42F4D7E78}" srcOrd="0" destOrd="0" presId="urn:microsoft.com/office/officeart/2005/8/layout/hierarchy1"/>
    <dgm:cxn modelId="{8D3C82E2-46D1-4BAE-8A84-A6F7FBCDCA80}" type="presOf" srcId="{31C92F83-77AD-4FD9-9711-5044C2270F9F}" destId="{0E5CF120-18A9-427D-8F75-B1974D8222B1}" srcOrd="0" destOrd="0" presId="urn:microsoft.com/office/officeart/2005/8/layout/hierarchy1"/>
    <dgm:cxn modelId="{C2DD30FD-BA10-476A-8F90-9D9FDE7A909D}" srcId="{51C1AA72-0CBC-40BD-9FDE-A1CC352A2DCB}" destId="{E72AC1E9-67A5-4326-90C5-6D70F9F82FE9}" srcOrd="2" destOrd="0" parTransId="{EDC6C8B0-F3F3-48C1-AEDD-BA3792E630ED}" sibTransId="{23B32193-CC63-4FAE-9108-CCAB81C0C5AC}"/>
    <dgm:cxn modelId="{F390D29D-87D6-47DC-BBEE-38C9CCD4B9AC}" type="presParOf" srcId="{C71834E2-1208-4C30-8765-DDD42F4D7E78}" destId="{0ACCA503-4938-447C-91A1-44C9915E74E0}" srcOrd="0" destOrd="0" presId="urn:microsoft.com/office/officeart/2005/8/layout/hierarchy1"/>
    <dgm:cxn modelId="{01EE08BD-302A-4206-8BC7-EBF588991B3B}" type="presParOf" srcId="{0ACCA503-4938-447C-91A1-44C9915E74E0}" destId="{BD62FECC-57BC-4B5B-AA2B-934F40E76DE9}" srcOrd="0" destOrd="0" presId="urn:microsoft.com/office/officeart/2005/8/layout/hierarchy1"/>
    <dgm:cxn modelId="{498B65FD-2AA9-4C28-BDA3-38F42188170A}" type="presParOf" srcId="{BD62FECC-57BC-4B5B-AA2B-934F40E76DE9}" destId="{39F7EE9F-A0DD-41AC-B441-DAFD1EEFF243}" srcOrd="0" destOrd="0" presId="urn:microsoft.com/office/officeart/2005/8/layout/hierarchy1"/>
    <dgm:cxn modelId="{55F7504A-6DF0-4C99-9226-4FB001149EAF}" type="presParOf" srcId="{BD62FECC-57BC-4B5B-AA2B-934F40E76DE9}" destId="{0E5CF120-18A9-427D-8F75-B1974D8222B1}" srcOrd="1" destOrd="0" presId="urn:microsoft.com/office/officeart/2005/8/layout/hierarchy1"/>
    <dgm:cxn modelId="{29D5E40F-B6AA-4773-AE97-CD9B6A85CB7C}" type="presParOf" srcId="{0ACCA503-4938-447C-91A1-44C9915E74E0}" destId="{55B0808E-B403-4419-9450-EA93539C43D9}" srcOrd="1" destOrd="0" presId="urn:microsoft.com/office/officeart/2005/8/layout/hierarchy1"/>
    <dgm:cxn modelId="{4AFCA535-97D8-4C6F-A357-F3E258E2760A}" type="presParOf" srcId="{C71834E2-1208-4C30-8765-DDD42F4D7E78}" destId="{4D2DBAC8-A431-4DFB-AB60-6A0F689339C4}" srcOrd="1" destOrd="0" presId="urn:microsoft.com/office/officeart/2005/8/layout/hierarchy1"/>
    <dgm:cxn modelId="{3DAA922E-8B5F-4A71-A282-03821FB564AA}" type="presParOf" srcId="{4D2DBAC8-A431-4DFB-AB60-6A0F689339C4}" destId="{8F6A5E26-FF64-49A0-93AB-6CF325607262}" srcOrd="0" destOrd="0" presId="urn:microsoft.com/office/officeart/2005/8/layout/hierarchy1"/>
    <dgm:cxn modelId="{EEAEDA58-4640-41B2-8C59-2B74EA109FE5}" type="presParOf" srcId="{8F6A5E26-FF64-49A0-93AB-6CF325607262}" destId="{19E06FAE-815E-43DE-BDBC-8222A0CEC2F9}" srcOrd="0" destOrd="0" presId="urn:microsoft.com/office/officeart/2005/8/layout/hierarchy1"/>
    <dgm:cxn modelId="{1B671A4E-C2BB-4DBA-9D41-680C9A4FF29B}" type="presParOf" srcId="{8F6A5E26-FF64-49A0-93AB-6CF325607262}" destId="{6709E06F-D245-44E5-A277-3945753DB5DE}" srcOrd="1" destOrd="0" presId="urn:microsoft.com/office/officeart/2005/8/layout/hierarchy1"/>
    <dgm:cxn modelId="{96E146F5-1D48-409A-8776-52589D8F7443}" type="presParOf" srcId="{4D2DBAC8-A431-4DFB-AB60-6A0F689339C4}" destId="{A311714F-A763-4AF1-A7B1-07B1F4592559}" srcOrd="1" destOrd="0" presId="urn:microsoft.com/office/officeart/2005/8/layout/hierarchy1"/>
    <dgm:cxn modelId="{BF5ABE27-F49E-4A8F-B7B5-3F64D5D1674F}" type="presParOf" srcId="{C71834E2-1208-4C30-8765-DDD42F4D7E78}" destId="{5AA698E6-35C0-4BB9-BEF0-DB7CB134FD94}" srcOrd="2" destOrd="0" presId="urn:microsoft.com/office/officeart/2005/8/layout/hierarchy1"/>
    <dgm:cxn modelId="{3C1D7DB2-1375-4BD8-A634-7BC792985593}" type="presParOf" srcId="{5AA698E6-35C0-4BB9-BEF0-DB7CB134FD94}" destId="{4ABFEC8A-F78C-4101-8EDB-674904728A94}" srcOrd="0" destOrd="0" presId="urn:microsoft.com/office/officeart/2005/8/layout/hierarchy1"/>
    <dgm:cxn modelId="{48F46BA3-D940-46ED-BD20-7B859636A9F5}" type="presParOf" srcId="{4ABFEC8A-F78C-4101-8EDB-674904728A94}" destId="{587B5F37-DFBD-4136-B22A-0B7565B59713}" srcOrd="0" destOrd="0" presId="urn:microsoft.com/office/officeart/2005/8/layout/hierarchy1"/>
    <dgm:cxn modelId="{26A45512-049F-492F-AFC6-048D126860BC}" type="presParOf" srcId="{4ABFEC8A-F78C-4101-8EDB-674904728A94}" destId="{01312265-CCFE-4959-A54D-F4570AA2EE37}" srcOrd="1" destOrd="0" presId="urn:microsoft.com/office/officeart/2005/8/layout/hierarchy1"/>
    <dgm:cxn modelId="{12FF783D-3BF3-48B4-A9FD-54D3C6DDC43B}" type="presParOf" srcId="{5AA698E6-35C0-4BB9-BEF0-DB7CB134FD94}" destId="{EA8772B9-D8E4-4117-8F1D-2071214FCB68}"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2.xml><?xml version="1.0" encoding="utf-8"?>
<dgm:dataModel xmlns:dgm="http://schemas.openxmlformats.org/drawingml/2006/diagram" xmlns:a="http://schemas.openxmlformats.org/drawingml/2006/main">
  <dgm:ptLst>
    <dgm:pt modelId="{FE69DA53-4FC4-4E6D-8D82-16C1D44438FE}"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31F30E01-0ED6-4DA5-A2A8-1C682C3E0E48}">
      <dgm:prSet/>
      <dgm:spPr/>
      <dgm:t>
        <a:bodyPr/>
        <a:lstStyle/>
        <a:p>
          <a:r>
            <a:rPr lang="en-US" dirty="0">
              <a:solidFill>
                <a:schemeClr val="bg1"/>
              </a:solidFill>
            </a:rPr>
            <a:t>The murder of an individual, either an outsider or a member of a family, by someone seeking to protect what they see as the dignity and honor of themselves or their family. </a:t>
          </a:r>
        </a:p>
      </dgm:t>
    </dgm:pt>
    <dgm:pt modelId="{0B5D84AD-DE56-48CF-801E-A6E17AA08135}" type="parTrans" cxnId="{DE767EF1-A74D-47BF-81E1-5AF3AC5E5438}">
      <dgm:prSet/>
      <dgm:spPr/>
      <dgm:t>
        <a:bodyPr/>
        <a:lstStyle/>
        <a:p>
          <a:endParaRPr lang="en-US"/>
        </a:p>
      </dgm:t>
    </dgm:pt>
    <dgm:pt modelId="{CFA19CA3-244E-44FA-90D1-6B02FACF1E1B}" type="sibTrans" cxnId="{DE767EF1-A74D-47BF-81E1-5AF3AC5E5438}">
      <dgm:prSet/>
      <dgm:spPr/>
      <dgm:t>
        <a:bodyPr/>
        <a:lstStyle/>
        <a:p>
          <a:endParaRPr lang="en-US"/>
        </a:p>
      </dgm:t>
    </dgm:pt>
    <dgm:pt modelId="{0FED83B5-C7F8-453B-A76D-5EB4EBA85DE7}">
      <dgm:prSet/>
      <dgm:spPr/>
      <dgm:t>
        <a:bodyPr/>
        <a:lstStyle/>
        <a:p>
          <a:r>
            <a:rPr lang="en-US" dirty="0">
              <a:solidFill>
                <a:schemeClr val="bg1"/>
              </a:solidFill>
            </a:rPr>
            <a:t>Honour killings are often connected to religion, caste, other forms of hierarchical social stratification, or sexuality. </a:t>
          </a:r>
        </a:p>
      </dgm:t>
    </dgm:pt>
    <dgm:pt modelId="{B49A756C-0693-4F78-A1C1-5BF9D9D2DB8F}" type="parTrans" cxnId="{83634A1B-1A7B-48A8-AD4B-A0D1A42EDCD2}">
      <dgm:prSet/>
      <dgm:spPr/>
      <dgm:t>
        <a:bodyPr/>
        <a:lstStyle/>
        <a:p>
          <a:endParaRPr lang="en-US"/>
        </a:p>
      </dgm:t>
    </dgm:pt>
    <dgm:pt modelId="{024977F2-6823-4B0A-9586-ADE4B1E3B443}" type="sibTrans" cxnId="{83634A1B-1A7B-48A8-AD4B-A0D1A42EDCD2}">
      <dgm:prSet/>
      <dgm:spPr/>
      <dgm:t>
        <a:bodyPr/>
        <a:lstStyle/>
        <a:p>
          <a:endParaRPr lang="en-US"/>
        </a:p>
      </dgm:t>
    </dgm:pt>
    <dgm:pt modelId="{4F1D5055-AEBD-4C1C-9446-A2202DFE29FF}">
      <dgm:prSet/>
      <dgm:spPr/>
      <dgm:t>
        <a:bodyPr/>
        <a:lstStyle/>
        <a:p>
          <a:r>
            <a:rPr lang="en-US" dirty="0">
              <a:solidFill>
                <a:schemeClr val="bg1"/>
              </a:solidFill>
            </a:rPr>
            <a:t>Most often, it involves the murder of a woman or girl by male family members, due to the perpetrators' belief that the victim has brought </a:t>
          </a:r>
          <a:r>
            <a:rPr lang="en-US" dirty="0" err="1">
              <a:solidFill>
                <a:schemeClr val="bg1"/>
              </a:solidFill>
            </a:rPr>
            <a:t>dishonour</a:t>
          </a:r>
          <a:r>
            <a:rPr lang="en-US" dirty="0">
              <a:solidFill>
                <a:schemeClr val="bg1"/>
              </a:solidFill>
            </a:rPr>
            <a:t> or shame upon the family name, reputation or prestige.</a:t>
          </a:r>
        </a:p>
      </dgm:t>
    </dgm:pt>
    <dgm:pt modelId="{FA7D03C9-0AFA-49DD-9BBD-811C7582F24F}" type="parTrans" cxnId="{1739C72E-1C3B-4931-BBDB-3DA825A9F800}">
      <dgm:prSet/>
      <dgm:spPr/>
      <dgm:t>
        <a:bodyPr/>
        <a:lstStyle/>
        <a:p>
          <a:endParaRPr lang="en-US"/>
        </a:p>
      </dgm:t>
    </dgm:pt>
    <dgm:pt modelId="{EE947DB0-6FC8-48B4-921F-66AC9C4B53F8}" type="sibTrans" cxnId="{1739C72E-1C3B-4931-BBDB-3DA825A9F800}">
      <dgm:prSet/>
      <dgm:spPr/>
      <dgm:t>
        <a:bodyPr/>
        <a:lstStyle/>
        <a:p>
          <a:endParaRPr lang="en-US"/>
        </a:p>
      </dgm:t>
    </dgm:pt>
    <dgm:pt modelId="{C8642A2A-0D2D-4152-A675-CC0FB5D425FD}" type="pres">
      <dgm:prSet presAssocID="{FE69DA53-4FC4-4E6D-8D82-16C1D44438FE}" presName="vert0" presStyleCnt="0">
        <dgm:presLayoutVars>
          <dgm:dir/>
          <dgm:animOne val="branch"/>
          <dgm:animLvl val="lvl"/>
        </dgm:presLayoutVars>
      </dgm:prSet>
      <dgm:spPr/>
    </dgm:pt>
    <dgm:pt modelId="{9343AA38-45A9-4C8D-9A24-DD012F676479}" type="pres">
      <dgm:prSet presAssocID="{31F30E01-0ED6-4DA5-A2A8-1C682C3E0E48}" presName="thickLine" presStyleLbl="alignNode1" presStyleIdx="0" presStyleCnt="3"/>
      <dgm:spPr/>
    </dgm:pt>
    <dgm:pt modelId="{606048DB-AA1C-4AC3-AD88-AA96FEA38706}" type="pres">
      <dgm:prSet presAssocID="{31F30E01-0ED6-4DA5-A2A8-1C682C3E0E48}" presName="horz1" presStyleCnt="0"/>
      <dgm:spPr/>
    </dgm:pt>
    <dgm:pt modelId="{FD6DB51E-F387-4439-8101-5B91D93780EE}" type="pres">
      <dgm:prSet presAssocID="{31F30E01-0ED6-4DA5-A2A8-1C682C3E0E48}" presName="tx1" presStyleLbl="revTx" presStyleIdx="0" presStyleCnt="3"/>
      <dgm:spPr/>
    </dgm:pt>
    <dgm:pt modelId="{5D73B707-E947-4247-A959-031F5DB72FD5}" type="pres">
      <dgm:prSet presAssocID="{31F30E01-0ED6-4DA5-A2A8-1C682C3E0E48}" presName="vert1" presStyleCnt="0"/>
      <dgm:spPr/>
    </dgm:pt>
    <dgm:pt modelId="{96AEABFF-E468-4185-94FC-7C897AA10833}" type="pres">
      <dgm:prSet presAssocID="{0FED83B5-C7F8-453B-A76D-5EB4EBA85DE7}" presName="thickLine" presStyleLbl="alignNode1" presStyleIdx="1" presStyleCnt="3"/>
      <dgm:spPr/>
    </dgm:pt>
    <dgm:pt modelId="{DF65199D-0686-4827-A3F0-CB8B9045E913}" type="pres">
      <dgm:prSet presAssocID="{0FED83B5-C7F8-453B-A76D-5EB4EBA85DE7}" presName="horz1" presStyleCnt="0"/>
      <dgm:spPr/>
    </dgm:pt>
    <dgm:pt modelId="{B828123D-CE0B-4840-A1EF-A78970FBB7B7}" type="pres">
      <dgm:prSet presAssocID="{0FED83B5-C7F8-453B-A76D-5EB4EBA85DE7}" presName="tx1" presStyleLbl="revTx" presStyleIdx="1" presStyleCnt="3"/>
      <dgm:spPr/>
    </dgm:pt>
    <dgm:pt modelId="{7DE5B18C-1B22-4B05-8BF3-0C60CAADE9CA}" type="pres">
      <dgm:prSet presAssocID="{0FED83B5-C7F8-453B-A76D-5EB4EBA85DE7}" presName="vert1" presStyleCnt="0"/>
      <dgm:spPr/>
    </dgm:pt>
    <dgm:pt modelId="{11D18F11-C5D8-49E5-ADDE-EDC312640133}" type="pres">
      <dgm:prSet presAssocID="{4F1D5055-AEBD-4C1C-9446-A2202DFE29FF}" presName="thickLine" presStyleLbl="alignNode1" presStyleIdx="2" presStyleCnt="3"/>
      <dgm:spPr/>
    </dgm:pt>
    <dgm:pt modelId="{DDBD86EB-B063-42AA-9AD5-6CC325842ED6}" type="pres">
      <dgm:prSet presAssocID="{4F1D5055-AEBD-4C1C-9446-A2202DFE29FF}" presName="horz1" presStyleCnt="0"/>
      <dgm:spPr/>
    </dgm:pt>
    <dgm:pt modelId="{094DF8BD-67C1-4139-AF7E-9B14D7ED3568}" type="pres">
      <dgm:prSet presAssocID="{4F1D5055-AEBD-4C1C-9446-A2202DFE29FF}" presName="tx1" presStyleLbl="revTx" presStyleIdx="2" presStyleCnt="3"/>
      <dgm:spPr/>
    </dgm:pt>
    <dgm:pt modelId="{150B5DB9-ED3A-4815-A4AB-FC6C326AAD63}" type="pres">
      <dgm:prSet presAssocID="{4F1D5055-AEBD-4C1C-9446-A2202DFE29FF}" presName="vert1" presStyleCnt="0"/>
      <dgm:spPr/>
    </dgm:pt>
  </dgm:ptLst>
  <dgm:cxnLst>
    <dgm:cxn modelId="{D3FF4B06-05E1-4F11-ACF6-432EBD3D5063}" type="presOf" srcId="{31F30E01-0ED6-4DA5-A2A8-1C682C3E0E48}" destId="{FD6DB51E-F387-4439-8101-5B91D93780EE}" srcOrd="0" destOrd="0" presId="urn:microsoft.com/office/officeart/2008/layout/LinedList"/>
    <dgm:cxn modelId="{83634A1B-1A7B-48A8-AD4B-A0D1A42EDCD2}" srcId="{FE69DA53-4FC4-4E6D-8D82-16C1D44438FE}" destId="{0FED83B5-C7F8-453B-A76D-5EB4EBA85DE7}" srcOrd="1" destOrd="0" parTransId="{B49A756C-0693-4F78-A1C1-5BF9D9D2DB8F}" sibTransId="{024977F2-6823-4B0A-9586-ADE4B1E3B443}"/>
    <dgm:cxn modelId="{1739C72E-1C3B-4931-BBDB-3DA825A9F800}" srcId="{FE69DA53-4FC4-4E6D-8D82-16C1D44438FE}" destId="{4F1D5055-AEBD-4C1C-9446-A2202DFE29FF}" srcOrd="2" destOrd="0" parTransId="{FA7D03C9-0AFA-49DD-9BBD-811C7582F24F}" sibTransId="{EE947DB0-6FC8-48B4-921F-66AC9C4B53F8}"/>
    <dgm:cxn modelId="{AE5BCB5D-7D02-464E-9B25-4FCE4543944C}" type="presOf" srcId="{4F1D5055-AEBD-4C1C-9446-A2202DFE29FF}" destId="{094DF8BD-67C1-4139-AF7E-9B14D7ED3568}" srcOrd="0" destOrd="0" presId="urn:microsoft.com/office/officeart/2008/layout/LinedList"/>
    <dgm:cxn modelId="{D5AC7C42-031C-4CD6-ABE7-8C7A728C60BA}" type="presOf" srcId="{FE69DA53-4FC4-4E6D-8D82-16C1D44438FE}" destId="{C8642A2A-0D2D-4152-A675-CC0FB5D425FD}" srcOrd="0" destOrd="0" presId="urn:microsoft.com/office/officeart/2008/layout/LinedList"/>
    <dgm:cxn modelId="{A7376CCA-AA14-4B3A-94A2-5C91E011954F}" type="presOf" srcId="{0FED83B5-C7F8-453B-A76D-5EB4EBA85DE7}" destId="{B828123D-CE0B-4840-A1EF-A78970FBB7B7}" srcOrd="0" destOrd="0" presId="urn:microsoft.com/office/officeart/2008/layout/LinedList"/>
    <dgm:cxn modelId="{DE767EF1-A74D-47BF-81E1-5AF3AC5E5438}" srcId="{FE69DA53-4FC4-4E6D-8D82-16C1D44438FE}" destId="{31F30E01-0ED6-4DA5-A2A8-1C682C3E0E48}" srcOrd="0" destOrd="0" parTransId="{0B5D84AD-DE56-48CF-801E-A6E17AA08135}" sibTransId="{CFA19CA3-244E-44FA-90D1-6B02FACF1E1B}"/>
    <dgm:cxn modelId="{FB29AE42-4ECE-493D-84AF-67F08E3DB3C6}" type="presParOf" srcId="{C8642A2A-0D2D-4152-A675-CC0FB5D425FD}" destId="{9343AA38-45A9-4C8D-9A24-DD012F676479}" srcOrd="0" destOrd="0" presId="urn:microsoft.com/office/officeart/2008/layout/LinedList"/>
    <dgm:cxn modelId="{CFC7F8DD-C815-4516-88BE-754A27093F2B}" type="presParOf" srcId="{C8642A2A-0D2D-4152-A675-CC0FB5D425FD}" destId="{606048DB-AA1C-4AC3-AD88-AA96FEA38706}" srcOrd="1" destOrd="0" presId="urn:microsoft.com/office/officeart/2008/layout/LinedList"/>
    <dgm:cxn modelId="{6E10E838-A5FD-4C1B-99DB-6BEA6372B29B}" type="presParOf" srcId="{606048DB-AA1C-4AC3-AD88-AA96FEA38706}" destId="{FD6DB51E-F387-4439-8101-5B91D93780EE}" srcOrd="0" destOrd="0" presId="urn:microsoft.com/office/officeart/2008/layout/LinedList"/>
    <dgm:cxn modelId="{B0FBC7AD-956C-4481-8AAE-162693F072F6}" type="presParOf" srcId="{606048DB-AA1C-4AC3-AD88-AA96FEA38706}" destId="{5D73B707-E947-4247-A959-031F5DB72FD5}" srcOrd="1" destOrd="0" presId="urn:microsoft.com/office/officeart/2008/layout/LinedList"/>
    <dgm:cxn modelId="{978EE52C-173A-4184-8869-D2D6FB708E96}" type="presParOf" srcId="{C8642A2A-0D2D-4152-A675-CC0FB5D425FD}" destId="{96AEABFF-E468-4185-94FC-7C897AA10833}" srcOrd="2" destOrd="0" presId="urn:microsoft.com/office/officeart/2008/layout/LinedList"/>
    <dgm:cxn modelId="{77E6ED21-7C9C-4ADB-860D-E9BA02EE5A2B}" type="presParOf" srcId="{C8642A2A-0D2D-4152-A675-CC0FB5D425FD}" destId="{DF65199D-0686-4827-A3F0-CB8B9045E913}" srcOrd="3" destOrd="0" presId="urn:microsoft.com/office/officeart/2008/layout/LinedList"/>
    <dgm:cxn modelId="{5EBC5F09-7BDD-4E29-989D-1D663DD59838}" type="presParOf" srcId="{DF65199D-0686-4827-A3F0-CB8B9045E913}" destId="{B828123D-CE0B-4840-A1EF-A78970FBB7B7}" srcOrd="0" destOrd="0" presId="urn:microsoft.com/office/officeart/2008/layout/LinedList"/>
    <dgm:cxn modelId="{E1110016-C9EE-4977-BF48-18377182C091}" type="presParOf" srcId="{DF65199D-0686-4827-A3F0-CB8B9045E913}" destId="{7DE5B18C-1B22-4B05-8BF3-0C60CAADE9CA}" srcOrd="1" destOrd="0" presId="urn:microsoft.com/office/officeart/2008/layout/LinedList"/>
    <dgm:cxn modelId="{79A85B51-4349-4421-860D-FADA3BF82208}" type="presParOf" srcId="{C8642A2A-0D2D-4152-A675-CC0FB5D425FD}" destId="{11D18F11-C5D8-49E5-ADDE-EDC312640133}" srcOrd="4" destOrd="0" presId="urn:microsoft.com/office/officeart/2008/layout/LinedList"/>
    <dgm:cxn modelId="{A22FE2A1-5062-4F13-87DD-979A3ADE225F}" type="presParOf" srcId="{C8642A2A-0D2D-4152-A675-CC0FB5D425FD}" destId="{DDBD86EB-B063-42AA-9AD5-6CC325842ED6}" srcOrd="5" destOrd="0" presId="urn:microsoft.com/office/officeart/2008/layout/LinedList"/>
    <dgm:cxn modelId="{63D0557B-DC1E-495C-A5BE-41AAE36AC730}" type="presParOf" srcId="{DDBD86EB-B063-42AA-9AD5-6CC325842ED6}" destId="{094DF8BD-67C1-4139-AF7E-9B14D7ED3568}" srcOrd="0" destOrd="0" presId="urn:microsoft.com/office/officeart/2008/layout/LinedList"/>
    <dgm:cxn modelId="{E2575082-0BC4-4278-92CE-81C144F57142}" type="presParOf" srcId="{DDBD86EB-B063-42AA-9AD5-6CC325842ED6}" destId="{150B5DB9-ED3A-4815-A4AB-FC6C326AAD63}"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3.xml><?xml version="1.0" encoding="utf-8"?>
<dgm:dataModel xmlns:dgm="http://schemas.openxmlformats.org/drawingml/2006/diagram" xmlns:a="http://schemas.openxmlformats.org/drawingml/2006/main">
  <dgm:ptLst>
    <dgm:pt modelId="{D6085399-23E8-4607-B71C-5CE6E9277CD4}" type="doc">
      <dgm:prSet loTypeId="urn:microsoft.com/office/officeart/2005/8/layout/list1" loCatId="list" qsTypeId="urn:microsoft.com/office/officeart/2005/8/quickstyle/simple1" qsCatId="simple" csTypeId="urn:microsoft.com/office/officeart/2005/8/colors/colorful5" csCatId="colorful"/>
      <dgm:spPr/>
      <dgm:t>
        <a:bodyPr/>
        <a:lstStyle/>
        <a:p>
          <a:endParaRPr lang="en-US"/>
        </a:p>
      </dgm:t>
    </dgm:pt>
    <dgm:pt modelId="{0DAAB039-D102-4272-8879-0A9E68DD4FCC}">
      <dgm:prSet/>
      <dgm:spPr/>
      <dgm:t>
        <a:bodyPr/>
        <a:lstStyle/>
        <a:p>
          <a:r>
            <a:rPr lang="en-US"/>
            <a:t>Violence</a:t>
          </a:r>
        </a:p>
      </dgm:t>
    </dgm:pt>
    <dgm:pt modelId="{7602F4CB-B829-4A55-89EA-84FB37A8D171}" type="parTrans" cxnId="{0B281379-D388-4811-B21F-EACB70ED1E47}">
      <dgm:prSet/>
      <dgm:spPr/>
      <dgm:t>
        <a:bodyPr/>
        <a:lstStyle/>
        <a:p>
          <a:endParaRPr lang="en-US"/>
        </a:p>
      </dgm:t>
    </dgm:pt>
    <dgm:pt modelId="{6A83B33D-0293-4030-B5BB-EFCED2EE246D}" type="sibTrans" cxnId="{0B281379-D388-4811-B21F-EACB70ED1E47}">
      <dgm:prSet/>
      <dgm:spPr/>
      <dgm:t>
        <a:bodyPr/>
        <a:lstStyle/>
        <a:p>
          <a:endParaRPr lang="en-US"/>
        </a:p>
      </dgm:t>
    </dgm:pt>
    <dgm:pt modelId="{C4CA3FE7-E08E-4615-A261-CAA6920579E0}">
      <dgm:prSet/>
      <dgm:spPr/>
      <dgm:t>
        <a:bodyPr/>
        <a:lstStyle/>
        <a:p>
          <a:r>
            <a:rPr lang="en-US"/>
            <a:t>Injury</a:t>
          </a:r>
        </a:p>
      </dgm:t>
    </dgm:pt>
    <dgm:pt modelId="{D6726332-31EC-483C-9B13-A2A5834FB19E}" type="parTrans" cxnId="{ABFDB9F3-5336-453C-80D2-88963B81B259}">
      <dgm:prSet/>
      <dgm:spPr/>
      <dgm:t>
        <a:bodyPr/>
        <a:lstStyle/>
        <a:p>
          <a:endParaRPr lang="en-US"/>
        </a:p>
      </dgm:t>
    </dgm:pt>
    <dgm:pt modelId="{0CAAA4F1-FAF0-49CF-ABDB-7AF688C2BE58}" type="sibTrans" cxnId="{ABFDB9F3-5336-453C-80D2-88963B81B259}">
      <dgm:prSet/>
      <dgm:spPr/>
      <dgm:t>
        <a:bodyPr/>
        <a:lstStyle/>
        <a:p>
          <a:endParaRPr lang="en-US"/>
        </a:p>
      </dgm:t>
    </dgm:pt>
    <dgm:pt modelId="{0FE26872-DFBA-4186-8EB3-06E32BB1428B}">
      <dgm:prSet/>
      <dgm:spPr/>
      <dgm:t>
        <a:bodyPr/>
        <a:lstStyle/>
        <a:p>
          <a:r>
            <a:rPr lang="en-US"/>
            <a:t>Forced labour</a:t>
          </a:r>
        </a:p>
      </dgm:t>
    </dgm:pt>
    <dgm:pt modelId="{8271E63C-4728-4A11-84F9-6256AA3B0C72}" type="parTrans" cxnId="{8951B297-6765-449C-B285-CD17FF55C3E0}">
      <dgm:prSet/>
      <dgm:spPr/>
      <dgm:t>
        <a:bodyPr/>
        <a:lstStyle/>
        <a:p>
          <a:endParaRPr lang="en-US"/>
        </a:p>
      </dgm:t>
    </dgm:pt>
    <dgm:pt modelId="{9F860E1F-26F6-4BC0-AA2A-BBC52F78047A}" type="sibTrans" cxnId="{8951B297-6765-449C-B285-CD17FF55C3E0}">
      <dgm:prSet/>
      <dgm:spPr/>
      <dgm:t>
        <a:bodyPr/>
        <a:lstStyle/>
        <a:p>
          <a:endParaRPr lang="en-US"/>
        </a:p>
      </dgm:t>
    </dgm:pt>
    <dgm:pt modelId="{198A4F8B-93A4-4211-A197-15F9448CE6EA}">
      <dgm:prSet/>
      <dgm:spPr/>
      <dgm:t>
        <a:bodyPr/>
        <a:lstStyle/>
        <a:p>
          <a:r>
            <a:rPr lang="en-US"/>
            <a:t>Exploitation</a:t>
          </a:r>
        </a:p>
      </dgm:t>
    </dgm:pt>
    <dgm:pt modelId="{B6A97BF5-99AF-43A1-8450-098F617249EA}" type="parTrans" cxnId="{E02F4488-B6E7-4296-943C-B2454BE46FCB}">
      <dgm:prSet/>
      <dgm:spPr/>
      <dgm:t>
        <a:bodyPr/>
        <a:lstStyle/>
        <a:p>
          <a:endParaRPr lang="en-US"/>
        </a:p>
      </dgm:t>
    </dgm:pt>
    <dgm:pt modelId="{745C8395-A933-4878-9940-692BCB16423B}" type="sibTrans" cxnId="{E02F4488-B6E7-4296-943C-B2454BE46FCB}">
      <dgm:prSet/>
      <dgm:spPr/>
      <dgm:t>
        <a:bodyPr/>
        <a:lstStyle/>
        <a:p>
          <a:endParaRPr lang="en-US"/>
        </a:p>
      </dgm:t>
    </dgm:pt>
    <dgm:pt modelId="{3F0B3896-CFDD-4304-A633-0D958EBD2761}">
      <dgm:prSet/>
      <dgm:spPr/>
      <dgm:t>
        <a:bodyPr/>
        <a:lstStyle/>
        <a:p>
          <a:r>
            <a:rPr lang="en-US"/>
            <a:t>Unlawful detention</a:t>
          </a:r>
        </a:p>
      </dgm:t>
    </dgm:pt>
    <dgm:pt modelId="{9787F0A2-2A1C-4D7F-A8F0-58722320D055}" type="parTrans" cxnId="{E4842FAA-F53C-4119-ACD6-A588247A46AB}">
      <dgm:prSet/>
      <dgm:spPr/>
      <dgm:t>
        <a:bodyPr/>
        <a:lstStyle/>
        <a:p>
          <a:endParaRPr lang="en-US"/>
        </a:p>
      </dgm:t>
    </dgm:pt>
    <dgm:pt modelId="{0005B119-1F21-4BF9-95BF-B54A1893C03D}" type="sibTrans" cxnId="{E4842FAA-F53C-4119-ACD6-A588247A46AB}">
      <dgm:prSet/>
      <dgm:spPr/>
      <dgm:t>
        <a:bodyPr/>
        <a:lstStyle/>
        <a:p>
          <a:endParaRPr lang="en-US"/>
        </a:p>
      </dgm:t>
    </dgm:pt>
    <dgm:pt modelId="{F11A457E-410D-48A2-BDDC-F72E8058AA5B}">
      <dgm:prSet/>
      <dgm:spPr/>
      <dgm:t>
        <a:bodyPr/>
        <a:lstStyle/>
        <a:p>
          <a:r>
            <a:rPr lang="en-US"/>
            <a:t>Loss of livelihood</a:t>
          </a:r>
        </a:p>
      </dgm:t>
    </dgm:pt>
    <dgm:pt modelId="{98B4FA6A-AC18-4C95-B801-AC7A868EDFEA}" type="parTrans" cxnId="{44322C71-5F14-46D5-827F-8479B16A5EA0}">
      <dgm:prSet/>
      <dgm:spPr/>
      <dgm:t>
        <a:bodyPr/>
        <a:lstStyle/>
        <a:p>
          <a:endParaRPr lang="en-US"/>
        </a:p>
      </dgm:t>
    </dgm:pt>
    <dgm:pt modelId="{6801B8E7-AF8D-4F0D-9B68-DB0ADBA4821B}" type="sibTrans" cxnId="{44322C71-5F14-46D5-827F-8479B16A5EA0}">
      <dgm:prSet/>
      <dgm:spPr/>
      <dgm:t>
        <a:bodyPr/>
        <a:lstStyle/>
        <a:p>
          <a:endParaRPr lang="en-US"/>
        </a:p>
      </dgm:t>
    </dgm:pt>
    <dgm:pt modelId="{21B67B7B-07D6-44CA-99BF-C9AA79D95D0B}">
      <dgm:prSet/>
      <dgm:spPr/>
      <dgm:t>
        <a:bodyPr/>
        <a:lstStyle/>
        <a:p>
          <a:r>
            <a:rPr lang="en-US"/>
            <a:t>Marginalisation</a:t>
          </a:r>
        </a:p>
      </dgm:t>
    </dgm:pt>
    <dgm:pt modelId="{1BE016AB-1E0C-4AD9-93F8-AB9590F643DD}" type="parTrans" cxnId="{231728BE-27EB-45CA-9200-A772914C0C46}">
      <dgm:prSet/>
      <dgm:spPr/>
      <dgm:t>
        <a:bodyPr/>
        <a:lstStyle/>
        <a:p>
          <a:endParaRPr lang="en-US"/>
        </a:p>
      </dgm:t>
    </dgm:pt>
    <dgm:pt modelId="{6CDD26E2-7CFD-4A7E-B809-9B9463DC8C55}" type="sibTrans" cxnId="{231728BE-27EB-45CA-9200-A772914C0C46}">
      <dgm:prSet/>
      <dgm:spPr/>
      <dgm:t>
        <a:bodyPr/>
        <a:lstStyle/>
        <a:p>
          <a:endParaRPr lang="en-US"/>
        </a:p>
      </dgm:t>
    </dgm:pt>
    <dgm:pt modelId="{662FF254-6E24-430E-A456-604BA76FEFC9}" type="pres">
      <dgm:prSet presAssocID="{D6085399-23E8-4607-B71C-5CE6E9277CD4}" presName="linear" presStyleCnt="0">
        <dgm:presLayoutVars>
          <dgm:dir/>
          <dgm:animLvl val="lvl"/>
          <dgm:resizeHandles val="exact"/>
        </dgm:presLayoutVars>
      </dgm:prSet>
      <dgm:spPr/>
    </dgm:pt>
    <dgm:pt modelId="{CAFBB8A8-144B-4B13-9968-8CAE12B4FDA5}" type="pres">
      <dgm:prSet presAssocID="{0DAAB039-D102-4272-8879-0A9E68DD4FCC}" presName="parentLin" presStyleCnt="0"/>
      <dgm:spPr/>
    </dgm:pt>
    <dgm:pt modelId="{4EA2E861-5CF0-488F-8AB9-7ED538767A96}" type="pres">
      <dgm:prSet presAssocID="{0DAAB039-D102-4272-8879-0A9E68DD4FCC}" presName="parentLeftMargin" presStyleLbl="node1" presStyleIdx="0" presStyleCnt="7"/>
      <dgm:spPr/>
    </dgm:pt>
    <dgm:pt modelId="{BD2B7B73-62AD-4FC6-A06E-546F3520F5E5}" type="pres">
      <dgm:prSet presAssocID="{0DAAB039-D102-4272-8879-0A9E68DD4FCC}" presName="parentText" presStyleLbl="node1" presStyleIdx="0" presStyleCnt="7">
        <dgm:presLayoutVars>
          <dgm:chMax val="0"/>
          <dgm:bulletEnabled val="1"/>
        </dgm:presLayoutVars>
      </dgm:prSet>
      <dgm:spPr/>
    </dgm:pt>
    <dgm:pt modelId="{E7636AE2-3923-443A-A5F0-B2278640F814}" type="pres">
      <dgm:prSet presAssocID="{0DAAB039-D102-4272-8879-0A9E68DD4FCC}" presName="negativeSpace" presStyleCnt="0"/>
      <dgm:spPr/>
    </dgm:pt>
    <dgm:pt modelId="{90A8C4EE-717E-428F-97E0-1FE704B60152}" type="pres">
      <dgm:prSet presAssocID="{0DAAB039-D102-4272-8879-0A9E68DD4FCC}" presName="childText" presStyleLbl="conFgAcc1" presStyleIdx="0" presStyleCnt="7">
        <dgm:presLayoutVars>
          <dgm:bulletEnabled val="1"/>
        </dgm:presLayoutVars>
      </dgm:prSet>
      <dgm:spPr/>
    </dgm:pt>
    <dgm:pt modelId="{20FBB2AE-713F-4C77-92F7-4967F6AA22D8}" type="pres">
      <dgm:prSet presAssocID="{6A83B33D-0293-4030-B5BB-EFCED2EE246D}" presName="spaceBetweenRectangles" presStyleCnt="0"/>
      <dgm:spPr/>
    </dgm:pt>
    <dgm:pt modelId="{A4C71A27-E105-46AD-9730-B21D9E0B2AFF}" type="pres">
      <dgm:prSet presAssocID="{C4CA3FE7-E08E-4615-A261-CAA6920579E0}" presName="parentLin" presStyleCnt="0"/>
      <dgm:spPr/>
    </dgm:pt>
    <dgm:pt modelId="{736A263C-F736-4CB6-AD04-0C2CABFCB127}" type="pres">
      <dgm:prSet presAssocID="{C4CA3FE7-E08E-4615-A261-CAA6920579E0}" presName="parentLeftMargin" presStyleLbl="node1" presStyleIdx="0" presStyleCnt="7"/>
      <dgm:spPr/>
    </dgm:pt>
    <dgm:pt modelId="{96088CB5-408D-49C6-B87E-BB88FC1304F9}" type="pres">
      <dgm:prSet presAssocID="{C4CA3FE7-E08E-4615-A261-CAA6920579E0}" presName="parentText" presStyleLbl="node1" presStyleIdx="1" presStyleCnt="7">
        <dgm:presLayoutVars>
          <dgm:chMax val="0"/>
          <dgm:bulletEnabled val="1"/>
        </dgm:presLayoutVars>
      </dgm:prSet>
      <dgm:spPr/>
    </dgm:pt>
    <dgm:pt modelId="{F32CDD1D-75FF-44CF-A147-178042CA5911}" type="pres">
      <dgm:prSet presAssocID="{C4CA3FE7-E08E-4615-A261-CAA6920579E0}" presName="negativeSpace" presStyleCnt="0"/>
      <dgm:spPr/>
    </dgm:pt>
    <dgm:pt modelId="{E79FF4D5-ED20-4C3D-A72F-7E03F2F7CA6D}" type="pres">
      <dgm:prSet presAssocID="{C4CA3FE7-E08E-4615-A261-CAA6920579E0}" presName="childText" presStyleLbl="conFgAcc1" presStyleIdx="1" presStyleCnt="7">
        <dgm:presLayoutVars>
          <dgm:bulletEnabled val="1"/>
        </dgm:presLayoutVars>
      </dgm:prSet>
      <dgm:spPr/>
    </dgm:pt>
    <dgm:pt modelId="{0DE22F6B-4E1E-45D7-BDEF-17D4FD9FC661}" type="pres">
      <dgm:prSet presAssocID="{0CAAA4F1-FAF0-49CF-ABDB-7AF688C2BE58}" presName="spaceBetweenRectangles" presStyleCnt="0"/>
      <dgm:spPr/>
    </dgm:pt>
    <dgm:pt modelId="{26834745-5515-4108-B4B0-536E7F0B8500}" type="pres">
      <dgm:prSet presAssocID="{0FE26872-DFBA-4186-8EB3-06E32BB1428B}" presName="parentLin" presStyleCnt="0"/>
      <dgm:spPr/>
    </dgm:pt>
    <dgm:pt modelId="{3F73F5FF-FE45-49FC-BBF2-EA9EAC904797}" type="pres">
      <dgm:prSet presAssocID="{0FE26872-DFBA-4186-8EB3-06E32BB1428B}" presName="parentLeftMargin" presStyleLbl="node1" presStyleIdx="1" presStyleCnt="7"/>
      <dgm:spPr/>
    </dgm:pt>
    <dgm:pt modelId="{42FC359B-D1DC-4B1B-B4CF-0C230B5195EF}" type="pres">
      <dgm:prSet presAssocID="{0FE26872-DFBA-4186-8EB3-06E32BB1428B}" presName="parentText" presStyleLbl="node1" presStyleIdx="2" presStyleCnt="7">
        <dgm:presLayoutVars>
          <dgm:chMax val="0"/>
          <dgm:bulletEnabled val="1"/>
        </dgm:presLayoutVars>
      </dgm:prSet>
      <dgm:spPr/>
    </dgm:pt>
    <dgm:pt modelId="{2348CF0B-50B8-4CA9-A691-0A059504E5FE}" type="pres">
      <dgm:prSet presAssocID="{0FE26872-DFBA-4186-8EB3-06E32BB1428B}" presName="negativeSpace" presStyleCnt="0"/>
      <dgm:spPr/>
    </dgm:pt>
    <dgm:pt modelId="{8A0D4E3B-32FF-4D45-BC19-F628D61A8A10}" type="pres">
      <dgm:prSet presAssocID="{0FE26872-DFBA-4186-8EB3-06E32BB1428B}" presName="childText" presStyleLbl="conFgAcc1" presStyleIdx="2" presStyleCnt="7">
        <dgm:presLayoutVars>
          <dgm:bulletEnabled val="1"/>
        </dgm:presLayoutVars>
      </dgm:prSet>
      <dgm:spPr/>
    </dgm:pt>
    <dgm:pt modelId="{E9B57F25-2270-4B29-A8C6-67AA59304BED}" type="pres">
      <dgm:prSet presAssocID="{9F860E1F-26F6-4BC0-AA2A-BBC52F78047A}" presName="spaceBetweenRectangles" presStyleCnt="0"/>
      <dgm:spPr/>
    </dgm:pt>
    <dgm:pt modelId="{65F33985-F36E-4E47-93DF-4B370D63976E}" type="pres">
      <dgm:prSet presAssocID="{198A4F8B-93A4-4211-A197-15F9448CE6EA}" presName="parentLin" presStyleCnt="0"/>
      <dgm:spPr/>
    </dgm:pt>
    <dgm:pt modelId="{5E8D4483-6734-41BC-B9A9-228A07D322BD}" type="pres">
      <dgm:prSet presAssocID="{198A4F8B-93A4-4211-A197-15F9448CE6EA}" presName="parentLeftMargin" presStyleLbl="node1" presStyleIdx="2" presStyleCnt="7"/>
      <dgm:spPr/>
    </dgm:pt>
    <dgm:pt modelId="{D3FF088F-EEDB-44A1-B017-F35391AB2AD7}" type="pres">
      <dgm:prSet presAssocID="{198A4F8B-93A4-4211-A197-15F9448CE6EA}" presName="parentText" presStyleLbl="node1" presStyleIdx="3" presStyleCnt="7">
        <dgm:presLayoutVars>
          <dgm:chMax val="0"/>
          <dgm:bulletEnabled val="1"/>
        </dgm:presLayoutVars>
      </dgm:prSet>
      <dgm:spPr/>
    </dgm:pt>
    <dgm:pt modelId="{F1E4BB87-A353-46F9-8F43-E5CA91FDE4B3}" type="pres">
      <dgm:prSet presAssocID="{198A4F8B-93A4-4211-A197-15F9448CE6EA}" presName="negativeSpace" presStyleCnt="0"/>
      <dgm:spPr/>
    </dgm:pt>
    <dgm:pt modelId="{DAA4F499-BAF4-4E4C-8C49-356A2BCA8CD1}" type="pres">
      <dgm:prSet presAssocID="{198A4F8B-93A4-4211-A197-15F9448CE6EA}" presName="childText" presStyleLbl="conFgAcc1" presStyleIdx="3" presStyleCnt="7">
        <dgm:presLayoutVars>
          <dgm:bulletEnabled val="1"/>
        </dgm:presLayoutVars>
      </dgm:prSet>
      <dgm:spPr/>
    </dgm:pt>
    <dgm:pt modelId="{0D0D20CB-574A-4228-8E57-09AE86D15880}" type="pres">
      <dgm:prSet presAssocID="{745C8395-A933-4878-9940-692BCB16423B}" presName="spaceBetweenRectangles" presStyleCnt="0"/>
      <dgm:spPr/>
    </dgm:pt>
    <dgm:pt modelId="{07400DDD-551A-4B9E-AC4C-CE18AC31BF76}" type="pres">
      <dgm:prSet presAssocID="{3F0B3896-CFDD-4304-A633-0D958EBD2761}" presName="parentLin" presStyleCnt="0"/>
      <dgm:spPr/>
    </dgm:pt>
    <dgm:pt modelId="{F819C418-786C-4130-A77F-49C88DA4CDF0}" type="pres">
      <dgm:prSet presAssocID="{3F0B3896-CFDD-4304-A633-0D958EBD2761}" presName="parentLeftMargin" presStyleLbl="node1" presStyleIdx="3" presStyleCnt="7"/>
      <dgm:spPr/>
    </dgm:pt>
    <dgm:pt modelId="{659B8766-C938-4C5B-8109-27C4DFF05B49}" type="pres">
      <dgm:prSet presAssocID="{3F0B3896-CFDD-4304-A633-0D958EBD2761}" presName="parentText" presStyleLbl="node1" presStyleIdx="4" presStyleCnt="7">
        <dgm:presLayoutVars>
          <dgm:chMax val="0"/>
          <dgm:bulletEnabled val="1"/>
        </dgm:presLayoutVars>
      </dgm:prSet>
      <dgm:spPr/>
    </dgm:pt>
    <dgm:pt modelId="{82BBCF52-6189-47A7-A037-9016CB4141B5}" type="pres">
      <dgm:prSet presAssocID="{3F0B3896-CFDD-4304-A633-0D958EBD2761}" presName="negativeSpace" presStyleCnt="0"/>
      <dgm:spPr/>
    </dgm:pt>
    <dgm:pt modelId="{3C15B6DC-C471-4A4F-AB90-0EF746688EB9}" type="pres">
      <dgm:prSet presAssocID="{3F0B3896-CFDD-4304-A633-0D958EBD2761}" presName="childText" presStyleLbl="conFgAcc1" presStyleIdx="4" presStyleCnt="7">
        <dgm:presLayoutVars>
          <dgm:bulletEnabled val="1"/>
        </dgm:presLayoutVars>
      </dgm:prSet>
      <dgm:spPr/>
    </dgm:pt>
    <dgm:pt modelId="{4CFD5354-F521-4EB9-9586-E53848600D2B}" type="pres">
      <dgm:prSet presAssocID="{0005B119-1F21-4BF9-95BF-B54A1893C03D}" presName="spaceBetweenRectangles" presStyleCnt="0"/>
      <dgm:spPr/>
    </dgm:pt>
    <dgm:pt modelId="{1C2D2D48-4C28-4323-AE0C-291BF2A827D1}" type="pres">
      <dgm:prSet presAssocID="{F11A457E-410D-48A2-BDDC-F72E8058AA5B}" presName="parentLin" presStyleCnt="0"/>
      <dgm:spPr/>
    </dgm:pt>
    <dgm:pt modelId="{0FE41B1A-0669-4FFC-9FF2-724A81F53051}" type="pres">
      <dgm:prSet presAssocID="{F11A457E-410D-48A2-BDDC-F72E8058AA5B}" presName="parentLeftMargin" presStyleLbl="node1" presStyleIdx="4" presStyleCnt="7"/>
      <dgm:spPr/>
    </dgm:pt>
    <dgm:pt modelId="{2C23E098-11E5-4167-8F1A-B59A2E98812C}" type="pres">
      <dgm:prSet presAssocID="{F11A457E-410D-48A2-BDDC-F72E8058AA5B}" presName="parentText" presStyleLbl="node1" presStyleIdx="5" presStyleCnt="7">
        <dgm:presLayoutVars>
          <dgm:chMax val="0"/>
          <dgm:bulletEnabled val="1"/>
        </dgm:presLayoutVars>
      </dgm:prSet>
      <dgm:spPr/>
    </dgm:pt>
    <dgm:pt modelId="{19303406-2A78-40FE-9AB0-63B296624E92}" type="pres">
      <dgm:prSet presAssocID="{F11A457E-410D-48A2-BDDC-F72E8058AA5B}" presName="negativeSpace" presStyleCnt="0"/>
      <dgm:spPr/>
    </dgm:pt>
    <dgm:pt modelId="{BA85AEA2-C203-4F00-8CFD-67EF1827AADB}" type="pres">
      <dgm:prSet presAssocID="{F11A457E-410D-48A2-BDDC-F72E8058AA5B}" presName="childText" presStyleLbl="conFgAcc1" presStyleIdx="5" presStyleCnt="7">
        <dgm:presLayoutVars>
          <dgm:bulletEnabled val="1"/>
        </dgm:presLayoutVars>
      </dgm:prSet>
      <dgm:spPr/>
    </dgm:pt>
    <dgm:pt modelId="{674BC2DE-0734-4A6C-BF69-2FABCB7EE665}" type="pres">
      <dgm:prSet presAssocID="{6801B8E7-AF8D-4F0D-9B68-DB0ADBA4821B}" presName="spaceBetweenRectangles" presStyleCnt="0"/>
      <dgm:spPr/>
    </dgm:pt>
    <dgm:pt modelId="{4BF59D5E-5E84-4B3D-B68C-18B6C70ACD1E}" type="pres">
      <dgm:prSet presAssocID="{21B67B7B-07D6-44CA-99BF-C9AA79D95D0B}" presName="parentLin" presStyleCnt="0"/>
      <dgm:spPr/>
    </dgm:pt>
    <dgm:pt modelId="{50E84B1F-448A-4D13-8F41-632C855D1C5B}" type="pres">
      <dgm:prSet presAssocID="{21B67B7B-07D6-44CA-99BF-C9AA79D95D0B}" presName="parentLeftMargin" presStyleLbl="node1" presStyleIdx="5" presStyleCnt="7"/>
      <dgm:spPr/>
    </dgm:pt>
    <dgm:pt modelId="{AC9BEB47-AC70-4CD0-BFA8-5E3CA9E38568}" type="pres">
      <dgm:prSet presAssocID="{21B67B7B-07D6-44CA-99BF-C9AA79D95D0B}" presName="parentText" presStyleLbl="node1" presStyleIdx="6" presStyleCnt="7">
        <dgm:presLayoutVars>
          <dgm:chMax val="0"/>
          <dgm:bulletEnabled val="1"/>
        </dgm:presLayoutVars>
      </dgm:prSet>
      <dgm:spPr/>
    </dgm:pt>
    <dgm:pt modelId="{C5DA14CE-3919-4BC9-A146-3C56060C3F1D}" type="pres">
      <dgm:prSet presAssocID="{21B67B7B-07D6-44CA-99BF-C9AA79D95D0B}" presName="negativeSpace" presStyleCnt="0"/>
      <dgm:spPr/>
    </dgm:pt>
    <dgm:pt modelId="{153A88F1-0BBC-4ED3-8CA8-6414D6EFF05A}" type="pres">
      <dgm:prSet presAssocID="{21B67B7B-07D6-44CA-99BF-C9AA79D95D0B}" presName="childText" presStyleLbl="conFgAcc1" presStyleIdx="6" presStyleCnt="7">
        <dgm:presLayoutVars>
          <dgm:bulletEnabled val="1"/>
        </dgm:presLayoutVars>
      </dgm:prSet>
      <dgm:spPr/>
    </dgm:pt>
  </dgm:ptLst>
  <dgm:cxnLst>
    <dgm:cxn modelId="{EA042212-6CF8-4479-AB6C-0BE941FC4FA1}" type="presOf" srcId="{3F0B3896-CFDD-4304-A633-0D958EBD2761}" destId="{659B8766-C938-4C5B-8109-27C4DFF05B49}" srcOrd="1" destOrd="0" presId="urn:microsoft.com/office/officeart/2005/8/layout/list1"/>
    <dgm:cxn modelId="{5F039719-1AD9-4BE5-9338-B95FE5ADE2CF}" type="presOf" srcId="{0FE26872-DFBA-4186-8EB3-06E32BB1428B}" destId="{42FC359B-D1DC-4B1B-B4CF-0C230B5195EF}" srcOrd="1" destOrd="0" presId="urn:microsoft.com/office/officeart/2005/8/layout/list1"/>
    <dgm:cxn modelId="{BE39B82C-7518-4A7C-B993-776DF852AA01}" type="presOf" srcId="{D6085399-23E8-4607-B71C-5CE6E9277CD4}" destId="{662FF254-6E24-430E-A456-604BA76FEFC9}" srcOrd="0" destOrd="0" presId="urn:microsoft.com/office/officeart/2005/8/layout/list1"/>
    <dgm:cxn modelId="{3D054736-F3F4-402A-A78A-D3F07A04337B}" type="presOf" srcId="{C4CA3FE7-E08E-4615-A261-CAA6920579E0}" destId="{736A263C-F736-4CB6-AD04-0C2CABFCB127}" srcOrd="0" destOrd="0" presId="urn:microsoft.com/office/officeart/2005/8/layout/list1"/>
    <dgm:cxn modelId="{4A4D7536-A72A-4E0D-ABE9-A3A2C68873CA}" type="presOf" srcId="{3F0B3896-CFDD-4304-A633-0D958EBD2761}" destId="{F819C418-786C-4130-A77F-49C88DA4CDF0}" srcOrd="0" destOrd="0" presId="urn:microsoft.com/office/officeart/2005/8/layout/list1"/>
    <dgm:cxn modelId="{078A2960-5040-4E47-B579-CC7A71C5030D}" type="presOf" srcId="{21B67B7B-07D6-44CA-99BF-C9AA79D95D0B}" destId="{50E84B1F-448A-4D13-8F41-632C855D1C5B}" srcOrd="0" destOrd="0" presId="urn:microsoft.com/office/officeart/2005/8/layout/list1"/>
    <dgm:cxn modelId="{977F9A61-0511-4E7F-B4C9-B0FEDF8BEB6C}" type="presOf" srcId="{0FE26872-DFBA-4186-8EB3-06E32BB1428B}" destId="{3F73F5FF-FE45-49FC-BBF2-EA9EAC904797}" srcOrd="0" destOrd="0" presId="urn:microsoft.com/office/officeart/2005/8/layout/list1"/>
    <dgm:cxn modelId="{02BCDF61-6DCE-4E4F-A9E2-BEE73862EA83}" type="presOf" srcId="{198A4F8B-93A4-4211-A197-15F9448CE6EA}" destId="{D3FF088F-EEDB-44A1-B017-F35391AB2AD7}" srcOrd="1" destOrd="0" presId="urn:microsoft.com/office/officeart/2005/8/layout/list1"/>
    <dgm:cxn modelId="{1A4A5644-3D2B-4939-9707-F0764031A572}" type="presOf" srcId="{198A4F8B-93A4-4211-A197-15F9448CE6EA}" destId="{5E8D4483-6734-41BC-B9A9-228A07D322BD}" srcOrd="0" destOrd="0" presId="urn:microsoft.com/office/officeart/2005/8/layout/list1"/>
    <dgm:cxn modelId="{9511B346-B879-44FC-BCCD-8D27C7C5D707}" type="presOf" srcId="{F11A457E-410D-48A2-BDDC-F72E8058AA5B}" destId="{2C23E098-11E5-4167-8F1A-B59A2E98812C}" srcOrd="1" destOrd="0" presId="urn:microsoft.com/office/officeart/2005/8/layout/list1"/>
    <dgm:cxn modelId="{18EAEB6E-2804-46A1-89F8-05B46743FD2A}" type="presOf" srcId="{C4CA3FE7-E08E-4615-A261-CAA6920579E0}" destId="{96088CB5-408D-49C6-B87E-BB88FC1304F9}" srcOrd="1" destOrd="0" presId="urn:microsoft.com/office/officeart/2005/8/layout/list1"/>
    <dgm:cxn modelId="{44322C71-5F14-46D5-827F-8479B16A5EA0}" srcId="{D6085399-23E8-4607-B71C-5CE6E9277CD4}" destId="{F11A457E-410D-48A2-BDDC-F72E8058AA5B}" srcOrd="5" destOrd="0" parTransId="{98B4FA6A-AC18-4C95-B801-AC7A868EDFEA}" sibTransId="{6801B8E7-AF8D-4F0D-9B68-DB0ADBA4821B}"/>
    <dgm:cxn modelId="{0B281379-D388-4811-B21F-EACB70ED1E47}" srcId="{D6085399-23E8-4607-B71C-5CE6E9277CD4}" destId="{0DAAB039-D102-4272-8879-0A9E68DD4FCC}" srcOrd="0" destOrd="0" parTransId="{7602F4CB-B829-4A55-89EA-84FB37A8D171}" sibTransId="{6A83B33D-0293-4030-B5BB-EFCED2EE246D}"/>
    <dgm:cxn modelId="{E02F4488-B6E7-4296-943C-B2454BE46FCB}" srcId="{D6085399-23E8-4607-B71C-5CE6E9277CD4}" destId="{198A4F8B-93A4-4211-A197-15F9448CE6EA}" srcOrd="3" destOrd="0" parTransId="{B6A97BF5-99AF-43A1-8450-098F617249EA}" sibTransId="{745C8395-A933-4878-9940-692BCB16423B}"/>
    <dgm:cxn modelId="{5CD5848B-D8BD-4DC3-9150-0FDED20F7C60}" type="presOf" srcId="{21B67B7B-07D6-44CA-99BF-C9AA79D95D0B}" destId="{AC9BEB47-AC70-4CD0-BFA8-5E3CA9E38568}" srcOrd="1" destOrd="0" presId="urn:microsoft.com/office/officeart/2005/8/layout/list1"/>
    <dgm:cxn modelId="{19FB778D-2AAE-4C16-91EA-90C3290CDA1B}" type="presOf" srcId="{F11A457E-410D-48A2-BDDC-F72E8058AA5B}" destId="{0FE41B1A-0669-4FFC-9FF2-724A81F53051}" srcOrd="0" destOrd="0" presId="urn:microsoft.com/office/officeart/2005/8/layout/list1"/>
    <dgm:cxn modelId="{45E79E8E-F029-4CF1-A19A-87A927EF2789}" type="presOf" srcId="{0DAAB039-D102-4272-8879-0A9E68DD4FCC}" destId="{4EA2E861-5CF0-488F-8AB9-7ED538767A96}" srcOrd="0" destOrd="0" presId="urn:microsoft.com/office/officeart/2005/8/layout/list1"/>
    <dgm:cxn modelId="{8951B297-6765-449C-B285-CD17FF55C3E0}" srcId="{D6085399-23E8-4607-B71C-5CE6E9277CD4}" destId="{0FE26872-DFBA-4186-8EB3-06E32BB1428B}" srcOrd="2" destOrd="0" parTransId="{8271E63C-4728-4A11-84F9-6256AA3B0C72}" sibTransId="{9F860E1F-26F6-4BC0-AA2A-BBC52F78047A}"/>
    <dgm:cxn modelId="{54BFC39F-023C-4CB2-9661-BB42E13B2B48}" type="presOf" srcId="{0DAAB039-D102-4272-8879-0A9E68DD4FCC}" destId="{BD2B7B73-62AD-4FC6-A06E-546F3520F5E5}" srcOrd="1" destOrd="0" presId="urn:microsoft.com/office/officeart/2005/8/layout/list1"/>
    <dgm:cxn modelId="{E4842FAA-F53C-4119-ACD6-A588247A46AB}" srcId="{D6085399-23E8-4607-B71C-5CE6E9277CD4}" destId="{3F0B3896-CFDD-4304-A633-0D958EBD2761}" srcOrd="4" destOrd="0" parTransId="{9787F0A2-2A1C-4D7F-A8F0-58722320D055}" sibTransId="{0005B119-1F21-4BF9-95BF-B54A1893C03D}"/>
    <dgm:cxn modelId="{231728BE-27EB-45CA-9200-A772914C0C46}" srcId="{D6085399-23E8-4607-B71C-5CE6E9277CD4}" destId="{21B67B7B-07D6-44CA-99BF-C9AA79D95D0B}" srcOrd="6" destOrd="0" parTransId="{1BE016AB-1E0C-4AD9-93F8-AB9590F643DD}" sibTransId="{6CDD26E2-7CFD-4A7E-B809-9B9463DC8C55}"/>
    <dgm:cxn modelId="{ABFDB9F3-5336-453C-80D2-88963B81B259}" srcId="{D6085399-23E8-4607-B71C-5CE6E9277CD4}" destId="{C4CA3FE7-E08E-4615-A261-CAA6920579E0}" srcOrd="1" destOrd="0" parTransId="{D6726332-31EC-483C-9B13-A2A5834FB19E}" sibTransId="{0CAAA4F1-FAF0-49CF-ABDB-7AF688C2BE58}"/>
    <dgm:cxn modelId="{4161E368-6ABA-4BA4-9264-88B6BBA88693}" type="presParOf" srcId="{662FF254-6E24-430E-A456-604BA76FEFC9}" destId="{CAFBB8A8-144B-4B13-9968-8CAE12B4FDA5}" srcOrd="0" destOrd="0" presId="urn:microsoft.com/office/officeart/2005/8/layout/list1"/>
    <dgm:cxn modelId="{DB4192D4-4B45-4F91-B3C0-2C7E0296E6DA}" type="presParOf" srcId="{CAFBB8A8-144B-4B13-9968-8CAE12B4FDA5}" destId="{4EA2E861-5CF0-488F-8AB9-7ED538767A96}" srcOrd="0" destOrd="0" presId="urn:microsoft.com/office/officeart/2005/8/layout/list1"/>
    <dgm:cxn modelId="{9B5D73FE-A210-4647-94D0-111F1CE4346C}" type="presParOf" srcId="{CAFBB8A8-144B-4B13-9968-8CAE12B4FDA5}" destId="{BD2B7B73-62AD-4FC6-A06E-546F3520F5E5}" srcOrd="1" destOrd="0" presId="urn:microsoft.com/office/officeart/2005/8/layout/list1"/>
    <dgm:cxn modelId="{22148FBD-B6C6-445A-A14B-8B91520645D7}" type="presParOf" srcId="{662FF254-6E24-430E-A456-604BA76FEFC9}" destId="{E7636AE2-3923-443A-A5F0-B2278640F814}" srcOrd="1" destOrd="0" presId="urn:microsoft.com/office/officeart/2005/8/layout/list1"/>
    <dgm:cxn modelId="{DD0E0BD4-FB96-4C4D-AA5E-F3F182B0A98A}" type="presParOf" srcId="{662FF254-6E24-430E-A456-604BA76FEFC9}" destId="{90A8C4EE-717E-428F-97E0-1FE704B60152}" srcOrd="2" destOrd="0" presId="urn:microsoft.com/office/officeart/2005/8/layout/list1"/>
    <dgm:cxn modelId="{36254F06-8CF7-4C28-82DE-F406738A75E5}" type="presParOf" srcId="{662FF254-6E24-430E-A456-604BA76FEFC9}" destId="{20FBB2AE-713F-4C77-92F7-4967F6AA22D8}" srcOrd="3" destOrd="0" presId="urn:microsoft.com/office/officeart/2005/8/layout/list1"/>
    <dgm:cxn modelId="{62C463B0-131E-4F10-92F3-562C7469CAAF}" type="presParOf" srcId="{662FF254-6E24-430E-A456-604BA76FEFC9}" destId="{A4C71A27-E105-46AD-9730-B21D9E0B2AFF}" srcOrd="4" destOrd="0" presId="urn:microsoft.com/office/officeart/2005/8/layout/list1"/>
    <dgm:cxn modelId="{D76D3399-0F8E-426B-AE36-D3799E125B93}" type="presParOf" srcId="{A4C71A27-E105-46AD-9730-B21D9E0B2AFF}" destId="{736A263C-F736-4CB6-AD04-0C2CABFCB127}" srcOrd="0" destOrd="0" presId="urn:microsoft.com/office/officeart/2005/8/layout/list1"/>
    <dgm:cxn modelId="{B53D6D5E-2915-4A7F-97CB-444613BCC7FA}" type="presParOf" srcId="{A4C71A27-E105-46AD-9730-B21D9E0B2AFF}" destId="{96088CB5-408D-49C6-B87E-BB88FC1304F9}" srcOrd="1" destOrd="0" presId="urn:microsoft.com/office/officeart/2005/8/layout/list1"/>
    <dgm:cxn modelId="{3DCA7F81-62EE-4743-9DF9-23042E42A54B}" type="presParOf" srcId="{662FF254-6E24-430E-A456-604BA76FEFC9}" destId="{F32CDD1D-75FF-44CF-A147-178042CA5911}" srcOrd="5" destOrd="0" presId="urn:microsoft.com/office/officeart/2005/8/layout/list1"/>
    <dgm:cxn modelId="{27A7DC2C-2939-4999-97CE-2E5BF58EB527}" type="presParOf" srcId="{662FF254-6E24-430E-A456-604BA76FEFC9}" destId="{E79FF4D5-ED20-4C3D-A72F-7E03F2F7CA6D}" srcOrd="6" destOrd="0" presId="urn:microsoft.com/office/officeart/2005/8/layout/list1"/>
    <dgm:cxn modelId="{2D76C853-E67E-4B6A-BEFF-FA9CFF5F55ED}" type="presParOf" srcId="{662FF254-6E24-430E-A456-604BA76FEFC9}" destId="{0DE22F6B-4E1E-45D7-BDEF-17D4FD9FC661}" srcOrd="7" destOrd="0" presId="urn:microsoft.com/office/officeart/2005/8/layout/list1"/>
    <dgm:cxn modelId="{09C1AB39-47A7-496F-948A-22F5BBA47E43}" type="presParOf" srcId="{662FF254-6E24-430E-A456-604BA76FEFC9}" destId="{26834745-5515-4108-B4B0-536E7F0B8500}" srcOrd="8" destOrd="0" presId="urn:microsoft.com/office/officeart/2005/8/layout/list1"/>
    <dgm:cxn modelId="{26E00B6A-E467-452A-A08E-2B3B84FD3F1D}" type="presParOf" srcId="{26834745-5515-4108-B4B0-536E7F0B8500}" destId="{3F73F5FF-FE45-49FC-BBF2-EA9EAC904797}" srcOrd="0" destOrd="0" presId="urn:microsoft.com/office/officeart/2005/8/layout/list1"/>
    <dgm:cxn modelId="{C82E36B5-305E-4487-B1D5-B7A432E3C997}" type="presParOf" srcId="{26834745-5515-4108-B4B0-536E7F0B8500}" destId="{42FC359B-D1DC-4B1B-B4CF-0C230B5195EF}" srcOrd="1" destOrd="0" presId="urn:microsoft.com/office/officeart/2005/8/layout/list1"/>
    <dgm:cxn modelId="{E3BC3CE0-1F95-44E1-875C-DDD46D1E1FBC}" type="presParOf" srcId="{662FF254-6E24-430E-A456-604BA76FEFC9}" destId="{2348CF0B-50B8-4CA9-A691-0A059504E5FE}" srcOrd="9" destOrd="0" presId="urn:microsoft.com/office/officeart/2005/8/layout/list1"/>
    <dgm:cxn modelId="{62E32056-A192-464B-A0A5-3567056465DE}" type="presParOf" srcId="{662FF254-6E24-430E-A456-604BA76FEFC9}" destId="{8A0D4E3B-32FF-4D45-BC19-F628D61A8A10}" srcOrd="10" destOrd="0" presId="urn:microsoft.com/office/officeart/2005/8/layout/list1"/>
    <dgm:cxn modelId="{077D6668-BDF0-4FFF-B87B-AB7F42DFD139}" type="presParOf" srcId="{662FF254-6E24-430E-A456-604BA76FEFC9}" destId="{E9B57F25-2270-4B29-A8C6-67AA59304BED}" srcOrd="11" destOrd="0" presId="urn:microsoft.com/office/officeart/2005/8/layout/list1"/>
    <dgm:cxn modelId="{608518A6-AB72-45A1-9AE7-7CA49CB091D4}" type="presParOf" srcId="{662FF254-6E24-430E-A456-604BA76FEFC9}" destId="{65F33985-F36E-4E47-93DF-4B370D63976E}" srcOrd="12" destOrd="0" presId="urn:microsoft.com/office/officeart/2005/8/layout/list1"/>
    <dgm:cxn modelId="{96B32E82-E78F-47E2-9074-EF83EFDAF3BD}" type="presParOf" srcId="{65F33985-F36E-4E47-93DF-4B370D63976E}" destId="{5E8D4483-6734-41BC-B9A9-228A07D322BD}" srcOrd="0" destOrd="0" presId="urn:microsoft.com/office/officeart/2005/8/layout/list1"/>
    <dgm:cxn modelId="{3767F13F-F912-4E58-8996-81EBD49297CC}" type="presParOf" srcId="{65F33985-F36E-4E47-93DF-4B370D63976E}" destId="{D3FF088F-EEDB-44A1-B017-F35391AB2AD7}" srcOrd="1" destOrd="0" presId="urn:microsoft.com/office/officeart/2005/8/layout/list1"/>
    <dgm:cxn modelId="{30AFB9BF-5D10-41CC-9381-8E1455789626}" type="presParOf" srcId="{662FF254-6E24-430E-A456-604BA76FEFC9}" destId="{F1E4BB87-A353-46F9-8F43-E5CA91FDE4B3}" srcOrd="13" destOrd="0" presId="urn:microsoft.com/office/officeart/2005/8/layout/list1"/>
    <dgm:cxn modelId="{D838BBC0-F2E1-48B2-8829-6A3B7F94F274}" type="presParOf" srcId="{662FF254-6E24-430E-A456-604BA76FEFC9}" destId="{DAA4F499-BAF4-4E4C-8C49-356A2BCA8CD1}" srcOrd="14" destOrd="0" presId="urn:microsoft.com/office/officeart/2005/8/layout/list1"/>
    <dgm:cxn modelId="{86299176-F426-4F70-8C9E-15352C8A49E2}" type="presParOf" srcId="{662FF254-6E24-430E-A456-604BA76FEFC9}" destId="{0D0D20CB-574A-4228-8E57-09AE86D15880}" srcOrd="15" destOrd="0" presId="urn:microsoft.com/office/officeart/2005/8/layout/list1"/>
    <dgm:cxn modelId="{44F9B3F2-EEC0-4603-B3E2-15379CB97879}" type="presParOf" srcId="{662FF254-6E24-430E-A456-604BA76FEFC9}" destId="{07400DDD-551A-4B9E-AC4C-CE18AC31BF76}" srcOrd="16" destOrd="0" presId="urn:microsoft.com/office/officeart/2005/8/layout/list1"/>
    <dgm:cxn modelId="{9F09EC13-9061-4944-9B73-B3CD20D71911}" type="presParOf" srcId="{07400DDD-551A-4B9E-AC4C-CE18AC31BF76}" destId="{F819C418-786C-4130-A77F-49C88DA4CDF0}" srcOrd="0" destOrd="0" presId="urn:microsoft.com/office/officeart/2005/8/layout/list1"/>
    <dgm:cxn modelId="{971FBB15-EB1F-454E-988C-A0689BAFE5E7}" type="presParOf" srcId="{07400DDD-551A-4B9E-AC4C-CE18AC31BF76}" destId="{659B8766-C938-4C5B-8109-27C4DFF05B49}" srcOrd="1" destOrd="0" presId="urn:microsoft.com/office/officeart/2005/8/layout/list1"/>
    <dgm:cxn modelId="{0F102737-A7FC-48D6-93A9-C258F46CE6F5}" type="presParOf" srcId="{662FF254-6E24-430E-A456-604BA76FEFC9}" destId="{82BBCF52-6189-47A7-A037-9016CB4141B5}" srcOrd="17" destOrd="0" presId="urn:microsoft.com/office/officeart/2005/8/layout/list1"/>
    <dgm:cxn modelId="{DB12AB30-C578-497C-A359-D16A1D1AA36A}" type="presParOf" srcId="{662FF254-6E24-430E-A456-604BA76FEFC9}" destId="{3C15B6DC-C471-4A4F-AB90-0EF746688EB9}" srcOrd="18" destOrd="0" presId="urn:microsoft.com/office/officeart/2005/8/layout/list1"/>
    <dgm:cxn modelId="{3CD75CB2-CD59-4DF5-8A0E-ECE456A66BC8}" type="presParOf" srcId="{662FF254-6E24-430E-A456-604BA76FEFC9}" destId="{4CFD5354-F521-4EB9-9586-E53848600D2B}" srcOrd="19" destOrd="0" presId="urn:microsoft.com/office/officeart/2005/8/layout/list1"/>
    <dgm:cxn modelId="{21FCEFB4-D5C6-4C84-B191-71E820AA4260}" type="presParOf" srcId="{662FF254-6E24-430E-A456-604BA76FEFC9}" destId="{1C2D2D48-4C28-4323-AE0C-291BF2A827D1}" srcOrd="20" destOrd="0" presId="urn:microsoft.com/office/officeart/2005/8/layout/list1"/>
    <dgm:cxn modelId="{E81C2D6A-E3D8-4642-868C-BDA82479B68E}" type="presParOf" srcId="{1C2D2D48-4C28-4323-AE0C-291BF2A827D1}" destId="{0FE41B1A-0669-4FFC-9FF2-724A81F53051}" srcOrd="0" destOrd="0" presId="urn:microsoft.com/office/officeart/2005/8/layout/list1"/>
    <dgm:cxn modelId="{7277C963-4D2E-46DE-927B-7882B8660296}" type="presParOf" srcId="{1C2D2D48-4C28-4323-AE0C-291BF2A827D1}" destId="{2C23E098-11E5-4167-8F1A-B59A2E98812C}" srcOrd="1" destOrd="0" presId="urn:microsoft.com/office/officeart/2005/8/layout/list1"/>
    <dgm:cxn modelId="{3C6307A6-D2FB-44E6-9C34-C740C23E88CB}" type="presParOf" srcId="{662FF254-6E24-430E-A456-604BA76FEFC9}" destId="{19303406-2A78-40FE-9AB0-63B296624E92}" srcOrd="21" destOrd="0" presId="urn:microsoft.com/office/officeart/2005/8/layout/list1"/>
    <dgm:cxn modelId="{F2BD1CDF-CEAE-4232-8298-E627B485AC6A}" type="presParOf" srcId="{662FF254-6E24-430E-A456-604BA76FEFC9}" destId="{BA85AEA2-C203-4F00-8CFD-67EF1827AADB}" srcOrd="22" destOrd="0" presId="urn:microsoft.com/office/officeart/2005/8/layout/list1"/>
    <dgm:cxn modelId="{B7C3C04A-73FE-4A0C-B370-819BFDCDB9C4}" type="presParOf" srcId="{662FF254-6E24-430E-A456-604BA76FEFC9}" destId="{674BC2DE-0734-4A6C-BF69-2FABCB7EE665}" srcOrd="23" destOrd="0" presId="urn:microsoft.com/office/officeart/2005/8/layout/list1"/>
    <dgm:cxn modelId="{A09333FB-A8F6-4173-8780-FAE6D8092446}" type="presParOf" srcId="{662FF254-6E24-430E-A456-604BA76FEFC9}" destId="{4BF59D5E-5E84-4B3D-B68C-18B6C70ACD1E}" srcOrd="24" destOrd="0" presId="urn:microsoft.com/office/officeart/2005/8/layout/list1"/>
    <dgm:cxn modelId="{C819CDB0-1A46-4621-B0DE-BCD9E9709B89}" type="presParOf" srcId="{4BF59D5E-5E84-4B3D-B68C-18B6C70ACD1E}" destId="{50E84B1F-448A-4D13-8F41-632C855D1C5B}" srcOrd="0" destOrd="0" presId="urn:microsoft.com/office/officeart/2005/8/layout/list1"/>
    <dgm:cxn modelId="{60927254-B5E4-4C67-9629-9149A1D705ED}" type="presParOf" srcId="{4BF59D5E-5E84-4B3D-B68C-18B6C70ACD1E}" destId="{AC9BEB47-AC70-4CD0-BFA8-5E3CA9E38568}" srcOrd="1" destOrd="0" presId="urn:microsoft.com/office/officeart/2005/8/layout/list1"/>
    <dgm:cxn modelId="{94048716-1484-4F8D-A361-5949B47614FD}" type="presParOf" srcId="{662FF254-6E24-430E-A456-604BA76FEFC9}" destId="{C5DA14CE-3919-4BC9-A146-3C56060C3F1D}" srcOrd="25" destOrd="0" presId="urn:microsoft.com/office/officeart/2005/8/layout/list1"/>
    <dgm:cxn modelId="{FAB9C91C-C5AF-469D-9B77-92967E01245E}" type="presParOf" srcId="{662FF254-6E24-430E-A456-604BA76FEFC9}" destId="{153A88F1-0BBC-4ED3-8CA8-6414D6EFF05A}" srcOrd="26"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4.xml><?xml version="1.0" encoding="utf-8"?>
<dgm:dataModel xmlns:dgm="http://schemas.openxmlformats.org/drawingml/2006/diagram" xmlns:a="http://schemas.openxmlformats.org/drawingml/2006/main">
  <dgm:ptLst>
    <dgm:pt modelId="{E30250ED-BB54-49F4-9C08-7476591B6DC7}"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0A71F5FA-B59F-4AFC-A7A5-35D8D2C040DB}">
      <dgm:prSet/>
      <dgm:spPr/>
      <dgm:t>
        <a:bodyPr/>
        <a:lstStyle/>
        <a:p>
          <a:r>
            <a:rPr lang="en-US"/>
            <a:t>Lack of healthcare services</a:t>
          </a:r>
        </a:p>
      </dgm:t>
    </dgm:pt>
    <dgm:pt modelId="{A80267C8-1A89-4490-87CB-1187C389C596}" type="parTrans" cxnId="{682C4D9B-FE16-4C17-B500-D446FEBA4E72}">
      <dgm:prSet/>
      <dgm:spPr/>
      <dgm:t>
        <a:bodyPr/>
        <a:lstStyle/>
        <a:p>
          <a:endParaRPr lang="en-US"/>
        </a:p>
      </dgm:t>
    </dgm:pt>
    <dgm:pt modelId="{429CE0F6-44F4-4A9D-A869-3419E720ADA6}" type="sibTrans" cxnId="{682C4D9B-FE16-4C17-B500-D446FEBA4E72}">
      <dgm:prSet/>
      <dgm:spPr/>
      <dgm:t>
        <a:bodyPr/>
        <a:lstStyle/>
        <a:p>
          <a:endParaRPr lang="en-US"/>
        </a:p>
      </dgm:t>
    </dgm:pt>
    <dgm:pt modelId="{F7A34836-7489-447B-ADE2-4F8FFD07BA90}">
      <dgm:prSet/>
      <dgm:spPr/>
      <dgm:t>
        <a:bodyPr/>
        <a:lstStyle/>
        <a:p>
          <a:r>
            <a:rPr lang="en-US"/>
            <a:t>Attention from service providers</a:t>
          </a:r>
        </a:p>
      </dgm:t>
    </dgm:pt>
    <dgm:pt modelId="{3A24FD15-E8AE-4DE2-91BF-CAFA7F7633F1}" type="parTrans" cxnId="{540CE803-D953-435C-9461-796CBF016BAB}">
      <dgm:prSet/>
      <dgm:spPr/>
      <dgm:t>
        <a:bodyPr/>
        <a:lstStyle/>
        <a:p>
          <a:endParaRPr lang="en-US"/>
        </a:p>
      </dgm:t>
    </dgm:pt>
    <dgm:pt modelId="{FF3C03AB-C32E-414B-8B89-283C489F7897}" type="sibTrans" cxnId="{540CE803-D953-435C-9461-796CBF016BAB}">
      <dgm:prSet/>
      <dgm:spPr/>
      <dgm:t>
        <a:bodyPr/>
        <a:lstStyle/>
        <a:p>
          <a:endParaRPr lang="en-US"/>
        </a:p>
      </dgm:t>
    </dgm:pt>
    <dgm:pt modelId="{7E791B22-9309-4BF1-AA0B-331F19917839}">
      <dgm:prSet/>
      <dgm:spPr/>
      <dgm:t>
        <a:bodyPr/>
        <a:lstStyle/>
        <a:p>
          <a:r>
            <a:rPr lang="en-US"/>
            <a:t>Availability</a:t>
          </a:r>
        </a:p>
      </dgm:t>
    </dgm:pt>
    <dgm:pt modelId="{AD58B6E3-C42D-4DF3-8261-16C68B26989A}" type="parTrans" cxnId="{C24A0997-2D35-49A5-833B-FD99CBF14983}">
      <dgm:prSet/>
      <dgm:spPr/>
      <dgm:t>
        <a:bodyPr/>
        <a:lstStyle/>
        <a:p>
          <a:endParaRPr lang="en-US"/>
        </a:p>
      </dgm:t>
    </dgm:pt>
    <dgm:pt modelId="{AFE70AF0-5A44-4A2B-8917-AB0742458EBE}" type="sibTrans" cxnId="{C24A0997-2D35-49A5-833B-FD99CBF14983}">
      <dgm:prSet/>
      <dgm:spPr/>
      <dgm:t>
        <a:bodyPr/>
        <a:lstStyle/>
        <a:p>
          <a:endParaRPr lang="en-US"/>
        </a:p>
      </dgm:t>
    </dgm:pt>
    <dgm:pt modelId="{5B7E1B29-1FCF-4F57-8C9A-FF119DA1DE4A}">
      <dgm:prSet/>
      <dgm:spPr/>
      <dgm:t>
        <a:bodyPr/>
        <a:lstStyle/>
        <a:p>
          <a:r>
            <a:rPr lang="en-US"/>
            <a:t>Affordability</a:t>
          </a:r>
        </a:p>
      </dgm:t>
    </dgm:pt>
    <dgm:pt modelId="{4A2C0C1F-5CE2-4CBD-AE29-6BF3C5B84752}" type="parTrans" cxnId="{84641229-C49D-4F88-9B27-E1353F50F7E3}">
      <dgm:prSet/>
      <dgm:spPr/>
      <dgm:t>
        <a:bodyPr/>
        <a:lstStyle/>
        <a:p>
          <a:endParaRPr lang="en-US"/>
        </a:p>
      </dgm:t>
    </dgm:pt>
    <dgm:pt modelId="{F6E05EC6-7F4F-4020-B293-A4E4779B9246}" type="sibTrans" cxnId="{84641229-C49D-4F88-9B27-E1353F50F7E3}">
      <dgm:prSet/>
      <dgm:spPr/>
      <dgm:t>
        <a:bodyPr/>
        <a:lstStyle/>
        <a:p>
          <a:endParaRPr lang="en-US"/>
        </a:p>
      </dgm:t>
    </dgm:pt>
    <dgm:pt modelId="{2B9C0582-1234-49D1-8FD0-993C6E3A13CF}">
      <dgm:prSet/>
      <dgm:spPr/>
      <dgm:t>
        <a:bodyPr/>
        <a:lstStyle/>
        <a:p>
          <a:r>
            <a:rPr lang="en-US"/>
            <a:t>Accessibility</a:t>
          </a:r>
        </a:p>
      </dgm:t>
    </dgm:pt>
    <dgm:pt modelId="{616C4F63-4B60-4A13-A9A0-680DF48AB0CE}" type="parTrans" cxnId="{0D28086D-B21E-4836-B590-1A4E60ED1039}">
      <dgm:prSet/>
      <dgm:spPr/>
      <dgm:t>
        <a:bodyPr/>
        <a:lstStyle/>
        <a:p>
          <a:endParaRPr lang="en-US"/>
        </a:p>
      </dgm:t>
    </dgm:pt>
    <dgm:pt modelId="{649565C1-DA38-450B-851D-F4EACFD2828C}" type="sibTrans" cxnId="{0D28086D-B21E-4836-B590-1A4E60ED1039}">
      <dgm:prSet/>
      <dgm:spPr/>
      <dgm:t>
        <a:bodyPr/>
        <a:lstStyle/>
        <a:p>
          <a:endParaRPr lang="en-US"/>
        </a:p>
      </dgm:t>
    </dgm:pt>
    <dgm:pt modelId="{411E79DA-0F3D-47B4-A334-A80EB4759AD7}">
      <dgm:prSet/>
      <dgm:spPr/>
      <dgm:t>
        <a:bodyPr/>
        <a:lstStyle/>
        <a:p>
          <a:r>
            <a:rPr lang="en-US"/>
            <a:t>Acceptance from host countries</a:t>
          </a:r>
        </a:p>
      </dgm:t>
    </dgm:pt>
    <dgm:pt modelId="{6EAB5779-FAC6-4B7D-9228-BF5A07D67E61}" type="parTrans" cxnId="{E7CF0434-6450-465B-A1F8-1293B8CA3C8B}">
      <dgm:prSet/>
      <dgm:spPr/>
      <dgm:t>
        <a:bodyPr/>
        <a:lstStyle/>
        <a:p>
          <a:endParaRPr lang="en-US"/>
        </a:p>
      </dgm:t>
    </dgm:pt>
    <dgm:pt modelId="{B6EB7597-84CD-4437-8F4D-62B45187925D}" type="sibTrans" cxnId="{E7CF0434-6450-465B-A1F8-1293B8CA3C8B}">
      <dgm:prSet/>
      <dgm:spPr/>
      <dgm:t>
        <a:bodyPr/>
        <a:lstStyle/>
        <a:p>
          <a:endParaRPr lang="en-US"/>
        </a:p>
      </dgm:t>
    </dgm:pt>
    <dgm:pt modelId="{EF23FAC8-688B-4CFB-9886-A56304FC0A83}">
      <dgm:prSet/>
      <dgm:spPr/>
      <dgm:t>
        <a:bodyPr/>
        <a:lstStyle/>
        <a:p>
          <a:r>
            <a:rPr lang="en-US"/>
            <a:t>Increase in disease burden</a:t>
          </a:r>
        </a:p>
      </dgm:t>
    </dgm:pt>
    <dgm:pt modelId="{260BE472-B08F-44FB-8F50-6D2A0E81DD73}" type="parTrans" cxnId="{98111250-806C-4EFA-B4CD-2B9D78862EFD}">
      <dgm:prSet/>
      <dgm:spPr/>
      <dgm:t>
        <a:bodyPr/>
        <a:lstStyle/>
        <a:p>
          <a:endParaRPr lang="en-US"/>
        </a:p>
      </dgm:t>
    </dgm:pt>
    <dgm:pt modelId="{1C367B9F-704C-409A-8883-F6858673F235}" type="sibTrans" cxnId="{98111250-806C-4EFA-B4CD-2B9D78862EFD}">
      <dgm:prSet/>
      <dgm:spPr/>
      <dgm:t>
        <a:bodyPr/>
        <a:lstStyle/>
        <a:p>
          <a:endParaRPr lang="en-US"/>
        </a:p>
      </dgm:t>
    </dgm:pt>
    <dgm:pt modelId="{B4DB33B9-E965-434E-9B4A-5A54FBF436D3}" type="pres">
      <dgm:prSet presAssocID="{E30250ED-BB54-49F4-9C08-7476591B6DC7}" presName="linear" presStyleCnt="0">
        <dgm:presLayoutVars>
          <dgm:animLvl val="lvl"/>
          <dgm:resizeHandles val="exact"/>
        </dgm:presLayoutVars>
      </dgm:prSet>
      <dgm:spPr/>
    </dgm:pt>
    <dgm:pt modelId="{AC2F7BDC-B44B-4232-BC50-BE7BE0F4F4C6}" type="pres">
      <dgm:prSet presAssocID="{0A71F5FA-B59F-4AFC-A7A5-35D8D2C040DB}" presName="parentText" presStyleLbl="node1" presStyleIdx="0" presStyleCnt="7">
        <dgm:presLayoutVars>
          <dgm:chMax val="0"/>
          <dgm:bulletEnabled val="1"/>
        </dgm:presLayoutVars>
      </dgm:prSet>
      <dgm:spPr/>
    </dgm:pt>
    <dgm:pt modelId="{75B5AC08-C3E9-49DF-81FA-6A476E73F957}" type="pres">
      <dgm:prSet presAssocID="{429CE0F6-44F4-4A9D-A869-3419E720ADA6}" presName="spacer" presStyleCnt="0"/>
      <dgm:spPr/>
    </dgm:pt>
    <dgm:pt modelId="{22C5D55C-79EE-4F57-9BA0-9801EAA74821}" type="pres">
      <dgm:prSet presAssocID="{F7A34836-7489-447B-ADE2-4F8FFD07BA90}" presName="parentText" presStyleLbl="node1" presStyleIdx="1" presStyleCnt="7">
        <dgm:presLayoutVars>
          <dgm:chMax val="0"/>
          <dgm:bulletEnabled val="1"/>
        </dgm:presLayoutVars>
      </dgm:prSet>
      <dgm:spPr/>
    </dgm:pt>
    <dgm:pt modelId="{6CDE4284-7500-4C1E-8CC4-C384B0568962}" type="pres">
      <dgm:prSet presAssocID="{FF3C03AB-C32E-414B-8B89-283C489F7897}" presName="spacer" presStyleCnt="0"/>
      <dgm:spPr/>
    </dgm:pt>
    <dgm:pt modelId="{97D19F0A-71C3-41D3-BAD8-35CC16B2DF35}" type="pres">
      <dgm:prSet presAssocID="{7E791B22-9309-4BF1-AA0B-331F19917839}" presName="parentText" presStyleLbl="node1" presStyleIdx="2" presStyleCnt="7">
        <dgm:presLayoutVars>
          <dgm:chMax val="0"/>
          <dgm:bulletEnabled val="1"/>
        </dgm:presLayoutVars>
      </dgm:prSet>
      <dgm:spPr/>
    </dgm:pt>
    <dgm:pt modelId="{9863BC0E-E65B-4F2B-B1B2-DD942C8DAB9A}" type="pres">
      <dgm:prSet presAssocID="{AFE70AF0-5A44-4A2B-8917-AB0742458EBE}" presName="spacer" presStyleCnt="0"/>
      <dgm:spPr/>
    </dgm:pt>
    <dgm:pt modelId="{0471AB3A-D8E8-4A99-98D5-C43A9EF59CF4}" type="pres">
      <dgm:prSet presAssocID="{5B7E1B29-1FCF-4F57-8C9A-FF119DA1DE4A}" presName="parentText" presStyleLbl="node1" presStyleIdx="3" presStyleCnt="7">
        <dgm:presLayoutVars>
          <dgm:chMax val="0"/>
          <dgm:bulletEnabled val="1"/>
        </dgm:presLayoutVars>
      </dgm:prSet>
      <dgm:spPr/>
    </dgm:pt>
    <dgm:pt modelId="{517161B1-8896-484D-9585-1AF0F6130110}" type="pres">
      <dgm:prSet presAssocID="{F6E05EC6-7F4F-4020-B293-A4E4779B9246}" presName="spacer" presStyleCnt="0"/>
      <dgm:spPr/>
    </dgm:pt>
    <dgm:pt modelId="{F12722AE-3F0F-43D9-8B67-728037C73FF7}" type="pres">
      <dgm:prSet presAssocID="{2B9C0582-1234-49D1-8FD0-993C6E3A13CF}" presName="parentText" presStyleLbl="node1" presStyleIdx="4" presStyleCnt="7">
        <dgm:presLayoutVars>
          <dgm:chMax val="0"/>
          <dgm:bulletEnabled val="1"/>
        </dgm:presLayoutVars>
      </dgm:prSet>
      <dgm:spPr/>
    </dgm:pt>
    <dgm:pt modelId="{DCFD92C1-8012-4A0A-970E-5141F7D9F9BD}" type="pres">
      <dgm:prSet presAssocID="{649565C1-DA38-450B-851D-F4EACFD2828C}" presName="spacer" presStyleCnt="0"/>
      <dgm:spPr/>
    </dgm:pt>
    <dgm:pt modelId="{53CE1EEE-D044-4CA7-BABB-88BD1AE22D41}" type="pres">
      <dgm:prSet presAssocID="{411E79DA-0F3D-47B4-A334-A80EB4759AD7}" presName="parentText" presStyleLbl="node1" presStyleIdx="5" presStyleCnt="7">
        <dgm:presLayoutVars>
          <dgm:chMax val="0"/>
          <dgm:bulletEnabled val="1"/>
        </dgm:presLayoutVars>
      </dgm:prSet>
      <dgm:spPr/>
    </dgm:pt>
    <dgm:pt modelId="{2316A118-39E4-4501-9F06-2ED6EB5838AD}" type="pres">
      <dgm:prSet presAssocID="{B6EB7597-84CD-4437-8F4D-62B45187925D}" presName="spacer" presStyleCnt="0"/>
      <dgm:spPr/>
    </dgm:pt>
    <dgm:pt modelId="{B479E138-F848-4922-BA9B-157B58A1DC09}" type="pres">
      <dgm:prSet presAssocID="{EF23FAC8-688B-4CFB-9886-A56304FC0A83}" presName="parentText" presStyleLbl="node1" presStyleIdx="6" presStyleCnt="7">
        <dgm:presLayoutVars>
          <dgm:chMax val="0"/>
          <dgm:bulletEnabled val="1"/>
        </dgm:presLayoutVars>
      </dgm:prSet>
      <dgm:spPr/>
    </dgm:pt>
  </dgm:ptLst>
  <dgm:cxnLst>
    <dgm:cxn modelId="{540CE803-D953-435C-9461-796CBF016BAB}" srcId="{E30250ED-BB54-49F4-9C08-7476591B6DC7}" destId="{F7A34836-7489-447B-ADE2-4F8FFD07BA90}" srcOrd="1" destOrd="0" parTransId="{3A24FD15-E8AE-4DE2-91BF-CAFA7F7633F1}" sibTransId="{FF3C03AB-C32E-414B-8B89-283C489F7897}"/>
    <dgm:cxn modelId="{C6B05E07-2A8B-4F11-883B-CB1D451A90AB}" type="presOf" srcId="{E30250ED-BB54-49F4-9C08-7476591B6DC7}" destId="{B4DB33B9-E965-434E-9B4A-5A54FBF436D3}" srcOrd="0" destOrd="0" presId="urn:microsoft.com/office/officeart/2005/8/layout/vList2"/>
    <dgm:cxn modelId="{84641229-C49D-4F88-9B27-E1353F50F7E3}" srcId="{E30250ED-BB54-49F4-9C08-7476591B6DC7}" destId="{5B7E1B29-1FCF-4F57-8C9A-FF119DA1DE4A}" srcOrd="3" destOrd="0" parTransId="{4A2C0C1F-5CE2-4CBD-AE29-6BF3C5B84752}" sibTransId="{F6E05EC6-7F4F-4020-B293-A4E4779B9246}"/>
    <dgm:cxn modelId="{E7CF0434-6450-465B-A1F8-1293B8CA3C8B}" srcId="{E30250ED-BB54-49F4-9C08-7476591B6DC7}" destId="{411E79DA-0F3D-47B4-A334-A80EB4759AD7}" srcOrd="5" destOrd="0" parTransId="{6EAB5779-FAC6-4B7D-9228-BF5A07D67E61}" sibTransId="{B6EB7597-84CD-4437-8F4D-62B45187925D}"/>
    <dgm:cxn modelId="{F9C53234-83F6-4635-B69D-5A9EB4998DFF}" type="presOf" srcId="{5B7E1B29-1FCF-4F57-8C9A-FF119DA1DE4A}" destId="{0471AB3A-D8E8-4A99-98D5-C43A9EF59CF4}" srcOrd="0" destOrd="0" presId="urn:microsoft.com/office/officeart/2005/8/layout/vList2"/>
    <dgm:cxn modelId="{88BD903C-8F17-43F4-82E8-74F723263B73}" type="presOf" srcId="{2B9C0582-1234-49D1-8FD0-993C6E3A13CF}" destId="{F12722AE-3F0F-43D9-8B67-728037C73FF7}" srcOrd="0" destOrd="0" presId="urn:microsoft.com/office/officeart/2005/8/layout/vList2"/>
    <dgm:cxn modelId="{4401FC46-B731-492E-ADAE-2EFF9BBC7911}" type="presOf" srcId="{411E79DA-0F3D-47B4-A334-A80EB4759AD7}" destId="{53CE1EEE-D044-4CA7-BABB-88BD1AE22D41}" srcOrd="0" destOrd="0" presId="urn:microsoft.com/office/officeart/2005/8/layout/vList2"/>
    <dgm:cxn modelId="{0D28086D-B21E-4836-B590-1A4E60ED1039}" srcId="{E30250ED-BB54-49F4-9C08-7476591B6DC7}" destId="{2B9C0582-1234-49D1-8FD0-993C6E3A13CF}" srcOrd="4" destOrd="0" parTransId="{616C4F63-4B60-4A13-A9A0-680DF48AB0CE}" sibTransId="{649565C1-DA38-450B-851D-F4EACFD2828C}"/>
    <dgm:cxn modelId="{98111250-806C-4EFA-B4CD-2B9D78862EFD}" srcId="{E30250ED-BB54-49F4-9C08-7476591B6DC7}" destId="{EF23FAC8-688B-4CFB-9886-A56304FC0A83}" srcOrd="6" destOrd="0" parTransId="{260BE472-B08F-44FB-8F50-6D2A0E81DD73}" sibTransId="{1C367B9F-704C-409A-8883-F6858673F235}"/>
    <dgm:cxn modelId="{C24A0997-2D35-49A5-833B-FD99CBF14983}" srcId="{E30250ED-BB54-49F4-9C08-7476591B6DC7}" destId="{7E791B22-9309-4BF1-AA0B-331F19917839}" srcOrd="2" destOrd="0" parTransId="{AD58B6E3-C42D-4DF3-8261-16C68B26989A}" sibTransId="{AFE70AF0-5A44-4A2B-8917-AB0742458EBE}"/>
    <dgm:cxn modelId="{682C4D9B-FE16-4C17-B500-D446FEBA4E72}" srcId="{E30250ED-BB54-49F4-9C08-7476591B6DC7}" destId="{0A71F5FA-B59F-4AFC-A7A5-35D8D2C040DB}" srcOrd="0" destOrd="0" parTransId="{A80267C8-1A89-4490-87CB-1187C389C596}" sibTransId="{429CE0F6-44F4-4A9D-A869-3419E720ADA6}"/>
    <dgm:cxn modelId="{BE2B85A6-2EF4-4837-8FE5-1BF1B3A88172}" type="presOf" srcId="{0A71F5FA-B59F-4AFC-A7A5-35D8D2C040DB}" destId="{AC2F7BDC-B44B-4232-BC50-BE7BE0F4F4C6}" srcOrd="0" destOrd="0" presId="urn:microsoft.com/office/officeart/2005/8/layout/vList2"/>
    <dgm:cxn modelId="{D61443AD-261F-4D00-A810-89D1943589C1}" type="presOf" srcId="{F7A34836-7489-447B-ADE2-4F8FFD07BA90}" destId="{22C5D55C-79EE-4F57-9BA0-9801EAA74821}" srcOrd="0" destOrd="0" presId="urn:microsoft.com/office/officeart/2005/8/layout/vList2"/>
    <dgm:cxn modelId="{7B5D62CC-78D5-46F8-9674-AC1B0A05D4C1}" type="presOf" srcId="{EF23FAC8-688B-4CFB-9886-A56304FC0A83}" destId="{B479E138-F848-4922-BA9B-157B58A1DC09}" srcOrd="0" destOrd="0" presId="urn:microsoft.com/office/officeart/2005/8/layout/vList2"/>
    <dgm:cxn modelId="{3C787CF0-9515-4B53-AB1D-E47D0CDD68E5}" type="presOf" srcId="{7E791B22-9309-4BF1-AA0B-331F19917839}" destId="{97D19F0A-71C3-41D3-BAD8-35CC16B2DF35}" srcOrd="0" destOrd="0" presId="urn:microsoft.com/office/officeart/2005/8/layout/vList2"/>
    <dgm:cxn modelId="{BE51B976-B566-4045-B6F9-6170E6625F14}" type="presParOf" srcId="{B4DB33B9-E965-434E-9B4A-5A54FBF436D3}" destId="{AC2F7BDC-B44B-4232-BC50-BE7BE0F4F4C6}" srcOrd="0" destOrd="0" presId="urn:microsoft.com/office/officeart/2005/8/layout/vList2"/>
    <dgm:cxn modelId="{28ADC314-0B6B-43AE-AD24-DC810C831BDF}" type="presParOf" srcId="{B4DB33B9-E965-434E-9B4A-5A54FBF436D3}" destId="{75B5AC08-C3E9-49DF-81FA-6A476E73F957}" srcOrd="1" destOrd="0" presId="urn:microsoft.com/office/officeart/2005/8/layout/vList2"/>
    <dgm:cxn modelId="{200B5F51-91F9-4582-B9A0-A546A6A39B2A}" type="presParOf" srcId="{B4DB33B9-E965-434E-9B4A-5A54FBF436D3}" destId="{22C5D55C-79EE-4F57-9BA0-9801EAA74821}" srcOrd="2" destOrd="0" presId="urn:microsoft.com/office/officeart/2005/8/layout/vList2"/>
    <dgm:cxn modelId="{A1A54006-4591-422B-8D1E-A2CEEDE31480}" type="presParOf" srcId="{B4DB33B9-E965-434E-9B4A-5A54FBF436D3}" destId="{6CDE4284-7500-4C1E-8CC4-C384B0568962}" srcOrd="3" destOrd="0" presId="urn:microsoft.com/office/officeart/2005/8/layout/vList2"/>
    <dgm:cxn modelId="{9C125951-D683-4741-BDEB-92AF05E32B0D}" type="presParOf" srcId="{B4DB33B9-E965-434E-9B4A-5A54FBF436D3}" destId="{97D19F0A-71C3-41D3-BAD8-35CC16B2DF35}" srcOrd="4" destOrd="0" presId="urn:microsoft.com/office/officeart/2005/8/layout/vList2"/>
    <dgm:cxn modelId="{E86BD1A0-7D03-4669-A156-02E590292032}" type="presParOf" srcId="{B4DB33B9-E965-434E-9B4A-5A54FBF436D3}" destId="{9863BC0E-E65B-4F2B-B1B2-DD942C8DAB9A}" srcOrd="5" destOrd="0" presId="urn:microsoft.com/office/officeart/2005/8/layout/vList2"/>
    <dgm:cxn modelId="{D0B367CD-7CBC-4371-A01E-319BB12B197F}" type="presParOf" srcId="{B4DB33B9-E965-434E-9B4A-5A54FBF436D3}" destId="{0471AB3A-D8E8-4A99-98D5-C43A9EF59CF4}" srcOrd="6" destOrd="0" presId="urn:microsoft.com/office/officeart/2005/8/layout/vList2"/>
    <dgm:cxn modelId="{27635E10-5F33-4929-BE9D-525A7EEF4D23}" type="presParOf" srcId="{B4DB33B9-E965-434E-9B4A-5A54FBF436D3}" destId="{517161B1-8896-484D-9585-1AF0F6130110}" srcOrd="7" destOrd="0" presId="urn:microsoft.com/office/officeart/2005/8/layout/vList2"/>
    <dgm:cxn modelId="{9400A0BC-1012-4515-BFC1-6AA27786A283}" type="presParOf" srcId="{B4DB33B9-E965-434E-9B4A-5A54FBF436D3}" destId="{F12722AE-3F0F-43D9-8B67-728037C73FF7}" srcOrd="8" destOrd="0" presId="urn:microsoft.com/office/officeart/2005/8/layout/vList2"/>
    <dgm:cxn modelId="{E3A512CB-A7CB-41B7-AD65-D1AB8E067CF0}" type="presParOf" srcId="{B4DB33B9-E965-434E-9B4A-5A54FBF436D3}" destId="{DCFD92C1-8012-4A0A-970E-5141F7D9F9BD}" srcOrd="9" destOrd="0" presId="urn:microsoft.com/office/officeart/2005/8/layout/vList2"/>
    <dgm:cxn modelId="{BAEB9E68-AA73-41ED-848C-B0F1EEA4DF86}" type="presParOf" srcId="{B4DB33B9-E965-434E-9B4A-5A54FBF436D3}" destId="{53CE1EEE-D044-4CA7-BABB-88BD1AE22D41}" srcOrd="10" destOrd="0" presId="urn:microsoft.com/office/officeart/2005/8/layout/vList2"/>
    <dgm:cxn modelId="{C17D31AF-80EF-42E2-A7D1-94FE5DDD4DCC}" type="presParOf" srcId="{B4DB33B9-E965-434E-9B4A-5A54FBF436D3}" destId="{2316A118-39E4-4501-9F06-2ED6EB5838AD}" srcOrd="11" destOrd="0" presId="urn:microsoft.com/office/officeart/2005/8/layout/vList2"/>
    <dgm:cxn modelId="{B392BD07-2F4D-4333-993D-184726861B87}" type="presParOf" srcId="{B4DB33B9-E965-434E-9B4A-5A54FBF436D3}" destId="{B479E138-F848-4922-BA9B-157B58A1DC09}" srcOrd="1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5.xml><?xml version="1.0" encoding="utf-8"?>
<dgm:dataModel xmlns:dgm="http://schemas.openxmlformats.org/drawingml/2006/diagram" xmlns:a="http://schemas.openxmlformats.org/drawingml/2006/main">
  <dgm:ptLst>
    <dgm:pt modelId="{060404A8-AA31-4021-95A9-01019541C71C}"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2B9DD412-296F-4A06-B019-80BB2F2C6B24}">
      <dgm:prSet/>
      <dgm:spPr/>
      <dgm:t>
        <a:bodyPr/>
        <a:lstStyle/>
        <a:p>
          <a:r>
            <a:rPr lang="en-US"/>
            <a:t>The practice of a foreign group exploiting a country or region's people and resources for an extended period of time. </a:t>
          </a:r>
        </a:p>
      </dgm:t>
    </dgm:pt>
    <dgm:pt modelId="{F846B7CF-750C-433E-B225-F0C6E99E6C1A}" type="parTrans" cxnId="{44D7902F-68DB-42AA-B7C5-70351A37E95D}">
      <dgm:prSet/>
      <dgm:spPr/>
      <dgm:t>
        <a:bodyPr/>
        <a:lstStyle/>
        <a:p>
          <a:endParaRPr lang="en-US"/>
        </a:p>
      </dgm:t>
    </dgm:pt>
    <dgm:pt modelId="{3B5400F3-5FE6-40F1-9870-1C3060CDB7AB}" type="sibTrans" cxnId="{44D7902F-68DB-42AA-B7C5-70351A37E95D}">
      <dgm:prSet/>
      <dgm:spPr/>
      <dgm:t>
        <a:bodyPr/>
        <a:lstStyle/>
        <a:p>
          <a:endParaRPr lang="en-US"/>
        </a:p>
      </dgm:t>
    </dgm:pt>
    <dgm:pt modelId="{9641D561-D84D-4AF9-90EF-FC1B1C860925}">
      <dgm:prSet/>
      <dgm:spPr/>
      <dgm:t>
        <a:bodyPr/>
        <a:lstStyle/>
        <a:p>
          <a:r>
            <a:rPr lang="en-US"/>
            <a:t>How could this affect health and wellbeing?</a:t>
          </a:r>
        </a:p>
      </dgm:t>
    </dgm:pt>
    <dgm:pt modelId="{13917EAB-65D2-45BB-A6BC-B279BEC80A3E}" type="parTrans" cxnId="{208A13BB-3154-4B69-9F5A-79933DDCE80B}">
      <dgm:prSet/>
      <dgm:spPr/>
      <dgm:t>
        <a:bodyPr/>
        <a:lstStyle/>
        <a:p>
          <a:endParaRPr lang="en-US"/>
        </a:p>
      </dgm:t>
    </dgm:pt>
    <dgm:pt modelId="{2091148A-41C0-4EC1-922B-83DC93098304}" type="sibTrans" cxnId="{208A13BB-3154-4B69-9F5A-79933DDCE80B}">
      <dgm:prSet/>
      <dgm:spPr/>
      <dgm:t>
        <a:bodyPr/>
        <a:lstStyle/>
        <a:p>
          <a:endParaRPr lang="en-US"/>
        </a:p>
      </dgm:t>
    </dgm:pt>
    <dgm:pt modelId="{8C2B2F2C-0FCD-4BE0-B54A-55AF9E70FDF3}" type="pres">
      <dgm:prSet presAssocID="{060404A8-AA31-4021-95A9-01019541C71C}" presName="vert0" presStyleCnt="0">
        <dgm:presLayoutVars>
          <dgm:dir/>
          <dgm:animOne val="branch"/>
          <dgm:animLvl val="lvl"/>
        </dgm:presLayoutVars>
      </dgm:prSet>
      <dgm:spPr/>
    </dgm:pt>
    <dgm:pt modelId="{9FCAEED5-4C23-430A-BF45-6049CA49910D}" type="pres">
      <dgm:prSet presAssocID="{2B9DD412-296F-4A06-B019-80BB2F2C6B24}" presName="thickLine" presStyleLbl="alignNode1" presStyleIdx="0" presStyleCnt="2"/>
      <dgm:spPr/>
    </dgm:pt>
    <dgm:pt modelId="{FB0D7EFF-720C-4153-B551-7D43E2910176}" type="pres">
      <dgm:prSet presAssocID="{2B9DD412-296F-4A06-B019-80BB2F2C6B24}" presName="horz1" presStyleCnt="0"/>
      <dgm:spPr/>
    </dgm:pt>
    <dgm:pt modelId="{F62033A8-D39B-49BA-BD48-F646E60DB232}" type="pres">
      <dgm:prSet presAssocID="{2B9DD412-296F-4A06-B019-80BB2F2C6B24}" presName="tx1" presStyleLbl="revTx" presStyleIdx="0" presStyleCnt="2"/>
      <dgm:spPr/>
    </dgm:pt>
    <dgm:pt modelId="{D9BF7EE0-E00E-434E-B180-6D716390395E}" type="pres">
      <dgm:prSet presAssocID="{2B9DD412-296F-4A06-B019-80BB2F2C6B24}" presName="vert1" presStyleCnt="0"/>
      <dgm:spPr/>
    </dgm:pt>
    <dgm:pt modelId="{192205F5-BE67-4522-AA4C-173BECD2F9CF}" type="pres">
      <dgm:prSet presAssocID="{9641D561-D84D-4AF9-90EF-FC1B1C860925}" presName="thickLine" presStyleLbl="alignNode1" presStyleIdx="1" presStyleCnt="2"/>
      <dgm:spPr/>
    </dgm:pt>
    <dgm:pt modelId="{FD352C64-F40B-4AA4-950F-73F7C4B30DFB}" type="pres">
      <dgm:prSet presAssocID="{9641D561-D84D-4AF9-90EF-FC1B1C860925}" presName="horz1" presStyleCnt="0"/>
      <dgm:spPr/>
    </dgm:pt>
    <dgm:pt modelId="{F40649DE-8FF2-48BA-A64D-FE0A3EA2D0B6}" type="pres">
      <dgm:prSet presAssocID="{9641D561-D84D-4AF9-90EF-FC1B1C860925}" presName="tx1" presStyleLbl="revTx" presStyleIdx="1" presStyleCnt="2"/>
      <dgm:spPr/>
    </dgm:pt>
    <dgm:pt modelId="{1CCFCF2F-0037-4A0B-897D-8EF9FCB20585}" type="pres">
      <dgm:prSet presAssocID="{9641D561-D84D-4AF9-90EF-FC1B1C860925}" presName="vert1" presStyleCnt="0"/>
      <dgm:spPr/>
    </dgm:pt>
  </dgm:ptLst>
  <dgm:cxnLst>
    <dgm:cxn modelId="{44D7902F-68DB-42AA-B7C5-70351A37E95D}" srcId="{060404A8-AA31-4021-95A9-01019541C71C}" destId="{2B9DD412-296F-4A06-B019-80BB2F2C6B24}" srcOrd="0" destOrd="0" parTransId="{F846B7CF-750C-433E-B225-F0C6E99E6C1A}" sibTransId="{3B5400F3-5FE6-40F1-9870-1C3060CDB7AB}"/>
    <dgm:cxn modelId="{C3D98B53-FBAD-4E39-AFEA-1966117426CE}" type="presOf" srcId="{9641D561-D84D-4AF9-90EF-FC1B1C860925}" destId="{F40649DE-8FF2-48BA-A64D-FE0A3EA2D0B6}" srcOrd="0" destOrd="0" presId="urn:microsoft.com/office/officeart/2008/layout/LinedList"/>
    <dgm:cxn modelId="{1FA4A091-5552-4B87-ABEC-4A2439C590CA}" type="presOf" srcId="{060404A8-AA31-4021-95A9-01019541C71C}" destId="{8C2B2F2C-0FCD-4BE0-B54A-55AF9E70FDF3}" srcOrd="0" destOrd="0" presId="urn:microsoft.com/office/officeart/2008/layout/LinedList"/>
    <dgm:cxn modelId="{208A13BB-3154-4B69-9F5A-79933DDCE80B}" srcId="{060404A8-AA31-4021-95A9-01019541C71C}" destId="{9641D561-D84D-4AF9-90EF-FC1B1C860925}" srcOrd="1" destOrd="0" parTransId="{13917EAB-65D2-45BB-A6BC-B279BEC80A3E}" sibTransId="{2091148A-41C0-4EC1-922B-83DC93098304}"/>
    <dgm:cxn modelId="{3AF644BC-CD0E-495E-9B17-781EC6F97E90}" type="presOf" srcId="{2B9DD412-296F-4A06-B019-80BB2F2C6B24}" destId="{F62033A8-D39B-49BA-BD48-F646E60DB232}" srcOrd="0" destOrd="0" presId="urn:microsoft.com/office/officeart/2008/layout/LinedList"/>
    <dgm:cxn modelId="{216A4780-C5A7-4FCC-85A7-E77CA23B2B60}" type="presParOf" srcId="{8C2B2F2C-0FCD-4BE0-B54A-55AF9E70FDF3}" destId="{9FCAEED5-4C23-430A-BF45-6049CA49910D}" srcOrd="0" destOrd="0" presId="urn:microsoft.com/office/officeart/2008/layout/LinedList"/>
    <dgm:cxn modelId="{97D7065E-EBB9-4DC7-BEA0-D2DA4F0E176F}" type="presParOf" srcId="{8C2B2F2C-0FCD-4BE0-B54A-55AF9E70FDF3}" destId="{FB0D7EFF-720C-4153-B551-7D43E2910176}" srcOrd="1" destOrd="0" presId="urn:microsoft.com/office/officeart/2008/layout/LinedList"/>
    <dgm:cxn modelId="{855904AF-0C0A-4E1E-8DE5-AC30593AB59B}" type="presParOf" srcId="{FB0D7EFF-720C-4153-B551-7D43E2910176}" destId="{F62033A8-D39B-49BA-BD48-F646E60DB232}" srcOrd="0" destOrd="0" presId="urn:microsoft.com/office/officeart/2008/layout/LinedList"/>
    <dgm:cxn modelId="{BC5413E4-A5B2-4FA0-97F9-AD1A0A775B68}" type="presParOf" srcId="{FB0D7EFF-720C-4153-B551-7D43E2910176}" destId="{D9BF7EE0-E00E-434E-B180-6D716390395E}" srcOrd="1" destOrd="0" presId="urn:microsoft.com/office/officeart/2008/layout/LinedList"/>
    <dgm:cxn modelId="{F46B0F4A-7FB2-4E70-B5F6-5B4DF2A941CE}" type="presParOf" srcId="{8C2B2F2C-0FCD-4BE0-B54A-55AF9E70FDF3}" destId="{192205F5-BE67-4522-AA4C-173BECD2F9CF}" srcOrd="2" destOrd="0" presId="urn:microsoft.com/office/officeart/2008/layout/LinedList"/>
    <dgm:cxn modelId="{5DA87219-8E4D-4F9E-95A9-740992FAFA33}" type="presParOf" srcId="{8C2B2F2C-0FCD-4BE0-B54A-55AF9E70FDF3}" destId="{FD352C64-F40B-4AA4-950F-73F7C4B30DFB}" srcOrd="3" destOrd="0" presId="urn:microsoft.com/office/officeart/2008/layout/LinedList"/>
    <dgm:cxn modelId="{EAA029AE-E4D4-43A0-9E25-AD40BF77473A}" type="presParOf" srcId="{FD352C64-F40B-4AA4-950F-73F7C4B30DFB}" destId="{F40649DE-8FF2-48BA-A64D-FE0A3EA2D0B6}" srcOrd="0" destOrd="0" presId="urn:microsoft.com/office/officeart/2008/layout/LinedList"/>
    <dgm:cxn modelId="{1A87A3B5-F967-4CBE-8C62-EC5B15207A92}" type="presParOf" srcId="{FD352C64-F40B-4AA4-950F-73F7C4B30DFB}" destId="{1CCFCF2F-0037-4A0B-897D-8EF9FCB20585}"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6.xml><?xml version="1.0" encoding="utf-8"?>
<dgm:dataModel xmlns:dgm="http://schemas.openxmlformats.org/drawingml/2006/diagram" xmlns:a="http://schemas.openxmlformats.org/drawingml/2006/main">
  <dgm:ptLst>
    <dgm:pt modelId="{5329239B-7285-48D3-A597-7532DB10F8CB}"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B9481272-61C7-4C25-88DE-D3289E1EF31F}">
      <dgm:prSet/>
      <dgm:spPr/>
      <dgm:t>
        <a:bodyPr/>
        <a:lstStyle/>
        <a:p>
          <a:r>
            <a:rPr lang="en-US"/>
            <a:t>From its use as a scientific rationale for assigning racial superiority or inferiority to its restrictions on the movement of indigenous people in the name of infection control</a:t>
          </a:r>
        </a:p>
      </dgm:t>
    </dgm:pt>
    <dgm:pt modelId="{87F1EA5E-D3FD-450E-AB58-9ECAB81B0024}" type="parTrans" cxnId="{49EEE7D9-0687-4E0F-A7ED-789C4E8C2686}">
      <dgm:prSet/>
      <dgm:spPr/>
      <dgm:t>
        <a:bodyPr/>
        <a:lstStyle/>
        <a:p>
          <a:endParaRPr lang="en-US"/>
        </a:p>
      </dgm:t>
    </dgm:pt>
    <dgm:pt modelId="{53BF576D-5F0B-429E-9A3D-F2E5B26830B0}" type="sibTrans" cxnId="{49EEE7D9-0687-4E0F-A7ED-789C4E8C2686}">
      <dgm:prSet/>
      <dgm:spPr/>
      <dgm:t>
        <a:bodyPr/>
        <a:lstStyle/>
        <a:p>
          <a:endParaRPr lang="en-US"/>
        </a:p>
      </dgm:t>
    </dgm:pt>
    <dgm:pt modelId="{EF96B6C4-2A95-4B77-BBDE-A43CBB90293E}">
      <dgm:prSet/>
      <dgm:spPr/>
      <dgm:t>
        <a:bodyPr/>
        <a:lstStyle/>
        <a:p>
          <a:r>
            <a:rPr lang="en-US"/>
            <a:t>Exploitation of local remedies, and injustices against people of colour in the name of medical progress.</a:t>
          </a:r>
        </a:p>
      </dgm:t>
    </dgm:pt>
    <dgm:pt modelId="{7E78D3E8-9189-4E0A-82C0-DFA5FDBE8AF3}" type="parTrans" cxnId="{E6FB2444-33CC-49EF-9750-1396012E2BE8}">
      <dgm:prSet/>
      <dgm:spPr/>
      <dgm:t>
        <a:bodyPr/>
        <a:lstStyle/>
        <a:p>
          <a:endParaRPr lang="en-US"/>
        </a:p>
      </dgm:t>
    </dgm:pt>
    <dgm:pt modelId="{B2AFC05C-EDC9-484A-AA93-F4BB9DA72C79}" type="sibTrans" cxnId="{E6FB2444-33CC-49EF-9750-1396012E2BE8}">
      <dgm:prSet/>
      <dgm:spPr/>
      <dgm:t>
        <a:bodyPr/>
        <a:lstStyle/>
        <a:p>
          <a:endParaRPr lang="en-US"/>
        </a:p>
      </dgm:t>
    </dgm:pt>
    <dgm:pt modelId="{993D96A0-60E5-4ACB-8450-A2CA9F03FC19}">
      <dgm:prSet/>
      <dgm:spPr/>
      <dgm:t>
        <a:bodyPr/>
        <a:lstStyle/>
        <a:p>
          <a:r>
            <a:rPr lang="en-US"/>
            <a:t>Stories of inequity have long been woven into the history of global health</a:t>
          </a:r>
        </a:p>
      </dgm:t>
    </dgm:pt>
    <dgm:pt modelId="{462EF6FD-B9A1-4927-B8B3-26AF55E0F05C}" type="parTrans" cxnId="{72F89592-5671-457D-8E5E-7A922F42426D}">
      <dgm:prSet/>
      <dgm:spPr/>
      <dgm:t>
        <a:bodyPr/>
        <a:lstStyle/>
        <a:p>
          <a:endParaRPr lang="en-US"/>
        </a:p>
      </dgm:t>
    </dgm:pt>
    <dgm:pt modelId="{A5727B6B-1A77-4D8E-AA22-9E4F9B46035B}" type="sibTrans" cxnId="{72F89592-5671-457D-8E5E-7A922F42426D}">
      <dgm:prSet/>
      <dgm:spPr/>
      <dgm:t>
        <a:bodyPr/>
        <a:lstStyle/>
        <a:p>
          <a:endParaRPr lang="en-US"/>
        </a:p>
      </dgm:t>
    </dgm:pt>
    <dgm:pt modelId="{FA6AA82E-48F1-452B-8CCA-A9910C879648}" type="pres">
      <dgm:prSet presAssocID="{5329239B-7285-48D3-A597-7532DB10F8CB}" presName="vert0" presStyleCnt="0">
        <dgm:presLayoutVars>
          <dgm:dir/>
          <dgm:animOne val="branch"/>
          <dgm:animLvl val="lvl"/>
        </dgm:presLayoutVars>
      </dgm:prSet>
      <dgm:spPr/>
    </dgm:pt>
    <dgm:pt modelId="{B5B7E254-7FC3-4247-B24B-A99BB3AA844C}" type="pres">
      <dgm:prSet presAssocID="{B9481272-61C7-4C25-88DE-D3289E1EF31F}" presName="thickLine" presStyleLbl="alignNode1" presStyleIdx="0" presStyleCnt="3"/>
      <dgm:spPr/>
    </dgm:pt>
    <dgm:pt modelId="{AB3E8D30-3F01-4341-AB25-F3695AC2C14B}" type="pres">
      <dgm:prSet presAssocID="{B9481272-61C7-4C25-88DE-D3289E1EF31F}" presName="horz1" presStyleCnt="0"/>
      <dgm:spPr/>
    </dgm:pt>
    <dgm:pt modelId="{5F0DC01D-7E3D-4335-97E0-0434734E943F}" type="pres">
      <dgm:prSet presAssocID="{B9481272-61C7-4C25-88DE-D3289E1EF31F}" presName="tx1" presStyleLbl="revTx" presStyleIdx="0" presStyleCnt="3"/>
      <dgm:spPr/>
    </dgm:pt>
    <dgm:pt modelId="{46D3230D-31E3-46E9-A360-B9591AEAFA4D}" type="pres">
      <dgm:prSet presAssocID="{B9481272-61C7-4C25-88DE-D3289E1EF31F}" presName="vert1" presStyleCnt="0"/>
      <dgm:spPr/>
    </dgm:pt>
    <dgm:pt modelId="{8C106B72-64C6-4BEC-A82C-234AE4F23D32}" type="pres">
      <dgm:prSet presAssocID="{EF96B6C4-2A95-4B77-BBDE-A43CBB90293E}" presName="thickLine" presStyleLbl="alignNode1" presStyleIdx="1" presStyleCnt="3"/>
      <dgm:spPr/>
    </dgm:pt>
    <dgm:pt modelId="{B5154DD0-A810-474F-869F-F038FBB324CF}" type="pres">
      <dgm:prSet presAssocID="{EF96B6C4-2A95-4B77-BBDE-A43CBB90293E}" presName="horz1" presStyleCnt="0"/>
      <dgm:spPr/>
    </dgm:pt>
    <dgm:pt modelId="{B7D573D7-4A31-40B5-BFF4-337F11E941A6}" type="pres">
      <dgm:prSet presAssocID="{EF96B6C4-2A95-4B77-BBDE-A43CBB90293E}" presName="tx1" presStyleLbl="revTx" presStyleIdx="1" presStyleCnt="3"/>
      <dgm:spPr/>
    </dgm:pt>
    <dgm:pt modelId="{DFAF43AE-4AD9-49D9-9B9B-B9EAA8431F4B}" type="pres">
      <dgm:prSet presAssocID="{EF96B6C4-2A95-4B77-BBDE-A43CBB90293E}" presName="vert1" presStyleCnt="0"/>
      <dgm:spPr/>
    </dgm:pt>
    <dgm:pt modelId="{FD41B9C3-4D40-40CB-BBBE-B019B6C072A2}" type="pres">
      <dgm:prSet presAssocID="{993D96A0-60E5-4ACB-8450-A2CA9F03FC19}" presName="thickLine" presStyleLbl="alignNode1" presStyleIdx="2" presStyleCnt="3"/>
      <dgm:spPr/>
    </dgm:pt>
    <dgm:pt modelId="{C23DBAC1-E420-42B3-87D8-FA7D3032B621}" type="pres">
      <dgm:prSet presAssocID="{993D96A0-60E5-4ACB-8450-A2CA9F03FC19}" presName="horz1" presStyleCnt="0"/>
      <dgm:spPr/>
    </dgm:pt>
    <dgm:pt modelId="{359BCD31-8145-4E5E-A0AE-4BBCF1413FE8}" type="pres">
      <dgm:prSet presAssocID="{993D96A0-60E5-4ACB-8450-A2CA9F03FC19}" presName="tx1" presStyleLbl="revTx" presStyleIdx="2" presStyleCnt="3"/>
      <dgm:spPr/>
    </dgm:pt>
    <dgm:pt modelId="{EBFD0FC6-A8C9-45A9-B16A-33191E0E405A}" type="pres">
      <dgm:prSet presAssocID="{993D96A0-60E5-4ACB-8450-A2CA9F03FC19}" presName="vert1" presStyleCnt="0"/>
      <dgm:spPr/>
    </dgm:pt>
  </dgm:ptLst>
  <dgm:cxnLst>
    <dgm:cxn modelId="{736CAD03-5377-4046-96E2-66EEC49FB76C}" type="presOf" srcId="{5329239B-7285-48D3-A597-7532DB10F8CB}" destId="{FA6AA82E-48F1-452B-8CCA-A9910C879648}" srcOrd="0" destOrd="0" presId="urn:microsoft.com/office/officeart/2008/layout/LinedList"/>
    <dgm:cxn modelId="{E6FB2444-33CC-49EF-9750-1396012E2BE8}" srcId="{5329239B-7285-48D3-A597-7532DB10F8CB}" destId="{EF96B6C4-2A95-4B77-BBDE-A43CBB90293E}" srcOrd="1" destOrd="0" parTransId="{7E78D3E8-9189-4E0A-82C0-DFA5FDBE8AF3}" sibTransId="{B2AFC05C-EDC9-484A-AA93-F4BB9DA72C79}"/>
    <dgm:cxn modelId="{6116E04C-0549-420D-A1B3-601BDB0ECA6D}" type="presOf" srcId="{B9481272-61C7-4C25-88DE-D3289E1EF31F}" destId="{5F0DC01D-7E3D-4335-97E0-0434734E943F}" srcOrd="0" destOrd="0" presId="urn:microsoft.com/office/officeart/2008/layout/LinedList"/>
    <dgm:cxn modelId="{72F89592-5671-457D-8E5E-7A922F42426D}" srcId="{5329239B-7285-48D3-A597-7532DB10F8CB}" destId="{993D96A0-60E5-4ACB-8450-A2CA9F03FC19}" srcOrd="2" destOrd="0" parTransId="{462EF6FD-B9A1-4927-B8B3-26AF55E0F05C}" sibTransId="{A5727B6B-1A77-4D8E-AA22-9E4F9B46035B}"/>
    <dgm:cxn modelId="{B8B6A6AB-9F1C-43E9-9D04-CD0F41C9A69A}" type="presOf" srcId="{EF96B6C4-2A95-4B77-BBDE-A43CBB90293E}" destId="{B7D573D7-4A31-40B5-BFF4-337F11E941A6}" srcOrd="0" destOrd="0" presId="urn:microsoft.com/office/officeart/2008/layout/LinedList"/>
    <dgm:cxn modelId="{0D30C8CB-FDDE-4EBE-859C-9CDE3C386DBD}" type="presOf" srcId="{993D96A0-60E5-4ACB-8450-A2CA9F03FC19}" destId="{359BCD31-8145-4E5E-A0AE-4BBCF1413FE8}" srcOrd="0" destOrd="0" presId="urn:microsoft.com/office/officeart/2008/layout/LinedList"/>
    <dgm:cxn modelId="{49EEE7D9-0687-4E0F-A7ED-789C4E8C2686}" srcId="{5329239B-7285-48D3-A597-7532DB10F8CB}" destId="{B9481272-61C7-4C25-88DE-D3289E1EF31F}" srcOrd="0" destOrd="0" parTransId="{87F1EA5E-D3FD-450E-AB58-9ECAB81B0024}" sibTransId="{53BF576D-5F0B-429E-9A3D-F2E5B26830B0}"/>
    <dgm:cxn modelId="{43DC6790-75FB-498A-89AD-64645286D0F4}" type="presParOf" srcId="{FA6AA82E-48F1-452B-8CCA-A9910C879648}" destId="{B5B7E254-7FC3-4247-B24B-A99BB3AA844C}" srcOrd="0" destOrd="0" presId="urn:microsoft.com/office/officeart/2008/layout/LinedList"/>
    <dgm:cxn modelId="{3EC27C93-5100-42EE-84FC-6608F90DC031}" type="presParOf" srcId="{FA6AA82E-48F1-452B-8CCA-A9910C879648}" destId="{AB3E8D30-3F01-4341-AB25-F3695AC2C14B}" srcOrd="1" destOrd="0" presId="urn:microsoft.com/office/officeart/2008/layout/LinedList"/>
    <dgm:cxn modelId="{C053833C-A10B-44EC-B972-EADB4345E245}" type="presParOf" srcId="{AB3E8D30-3F01-4341-AB25-F3695AC2C14B}" destId="{5F0DC01D-7E3D-4335-97E0-0434734E943F}" srcOrd="0" destOrd="0" presId="urn:microsoft.com/office/officeart/2008/layout/LinedList"/>
    <dgm:cxn modelId="{CF821FA5-C9D6-4BD0-957C-09766A4A4C33}" type="presParOf" srcId="{AB3E8D30-3F01-4341-AB25-F3695AC2C14B}" destId="{46D3230D-31E3-46E9-A360-B9591AEAFA4D}" srcOrd="1" destOrd="0" presId="urn:microsoft.com/office/officeart/2008/layout/LinedList"/>
    <dgm:cxn modelId="{85671FE7-740F-42F7-A618-FD8B0213B8C8}" type="presParOf" srcId="{FA6AA82E-48F1-452B-8CCA-A9910C879648}" destId="{8C106B72-64C6-4BEC-A82C-234AE4F23D32}" srcOrd="2" destOrd="0" presId="urn:microsoft.com/office/officeart/2008/layout/LinedList"/>
    <dgm:cxn modelId="{29E90717-3165-4B7A-B80F-607E3003BAFC}" type="presParOf" srcId="{FA6AA82E-48F1-452B-8CCA-A9910C879648}" destId="{B5154DD0-A810-474F-869F-F038FBB324CF}" srcOrd="3" destOrd="0" presId="urn:microsoft.com/office/officeart/2008/layout/LinedList"/>
    <dgm:cxn modelId="{90FB218F-00F0-4C60-9C97-D40D27D5BCF4}" type="presParOf" srcId="{B5154DD0-A810-474F-869F-F038FBB324CF}" destId="{B7D573D7-4A31-40B5-BFF4-337F11E941A6}" srcOrd="0" destOrd="0" presId="urn:microsoft.com/office/officeart/2008/layout/LinedList"/>
    <dgm:cxn modelId="{2ABA87D7-5663-4F1F-9180-EC6485A0A17D}" type="presParOf" srcId="{B5154DD0-A810-474F-869F-F038FBB324CF}" destId="{DFAF43AE-4AD9-49D9-9B9B-B9EAA8431F4B}" srcOrd="1" destOrd="0" presId="urn:microsoft.com/office/officeart/2008/layout/LinedList"/>
    <dgm:cxn modelId="{E09E7BE7-5D3A-4364-8424-26D6E04F5D7A}" type="presParOf" srcId="{FA6AA82E-48F1-452B-8CCA-A9910C879648}" destId="{FD41B9C3-4D40-40CB-BBBE-B019B6C072A2}" srcOrd="4" destOrd="0" presId="urn:microsoft.com/office/officeart/2008/layout/LinedList"/>
    <dgm:cxn modelId="{FAD2F0ED-E065-4426-9DA7-3136C4F9C2C0}" type="presParOf" srcId="{FA6AA82E-48F1-452B-8CCA-A9910C879648}" destId="{C23DBAC1-E420-42B3-87D8-FA7D3032B621}" srcOrd="5" destOrd="0" presId="urn:microsoft.com/office/officeart/2008/layout/LinedList"/>
    <dgm:cxn modelId="{7FA0A988-DC07-4CC8-8FAE-C162827B537B}" type="presParOf" srcId="{C23DBAC1-E420-42B3-87D8-FA7D3032B621}" destId="{359BCD31-8145-4E5E-A0AE-4BBCF1413FE8}" srcOrd="0" destOrd="0" presId="urn:microsoft.com/office/officeart/2008/layout/LinedList"/>
    <dgm:cxn modelId="{37F79C15-6A9A-4794-9BB0-37FDEF1B3F23}" type="presParOf" srcId="{C23DBAC1-E420-42B3-87D8-FA7D3032B621}" destId="{EBFD0FC6-A8C9-45A9-B16A-33191E0E405A}"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7.xml><?xml version="1.0" encoding="utf-8"?>
<dgm:dataModel xmlns:dgm="http://schemas.openxmlformats.org/drawingml/2006/diagram" xmlns:a="http://schemas.openxmlformats.org/drawingml/2006/main">
  <dgm:ptLst>
    <dgm:pt modelId="{8EAC9097-15DD-401C-88F9-9CA68486B511}"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7F8F006F-6224-49AA-B576-B2AA6140C730}">
      <dgm:prSet/>
      <dgm:spPr/>
      <dgm:t>
        <a:bodyPr/>
        <a:lstStyle/>
        <a:p>
          <a:r>
            <a:rPr lang="en-US"/>
            <a:t>Enlisting indigenous populations into hard labour.</a:t>
          </a:r>
        </a:p>
      </dgm:t>
    </dgm:pt>
    <dgm:pt modelId="{C01E7B45-275E-4EAE-BF79-03099E11B778}" type="parTrans" cxnId="{AC5F13A4-7304-4A5D-B050-5EC037214CA6}">
      <dgm:prSet/>
      <dgm:spPr/>
      <dgm:t>
        <a:bodyPr/>
        <a:lstStyle/>
        <a:p>
          <a:endParaRPr lang="en-US"/>
        </a:p>
      </dgm:t>
    </dgm:pt>
    <dgm:pt modelId="{87E9563E-46C5-42A0-8408-10C76BC958BC}" type="sibTrans" cxnId="{AC5F13A4-7304-4A5D-B050-5EC037214CA6}">
      <dgm:prSet/>
      <dgm:spPr/>
      <dgm:t>
        <a:bodyPr/>
        <a:lstStyle/>
        <a:p>
          <a:endParaRPr lang="en-US"/>
        </a:p>
      </dgm:t>
    </dgm:pt>
    <dgm:pt modelId="{46876242-1917-4083-B98F-CBCF3C06F84E}">
      <dgm:prSet/>
      <dgm:spPr/>
      <dgm:t>
        <a:bodyPr/>
        <a:lstStyle/>
        <a:p>
          <a:r>
            <a:rPr lang="en-US"/>
            <a:t>Usurping ancient culture and faith practices.</a:t>
          </a:r>
        </a:p>
      </dgm:t>
    </dgm:pt>
    <dgm:pt modelId="{35918D34-51FE-4C9E-A985-BF19EF660B7E}" type="parTrans" cxnId="{785AC546-3345-41B4-819C-6071390C7D77}">
      <dgm:prSet/>
      <dgm:spPr/>
      <dgm:t>
        <a:bodyPr/>
        <a:lstStyle/>
        <a:p>
          <a:endParaRPr lang="en-US"/>
        </a:p>
      </dgm:t>
    </dgm:pt>
    <dgm:pt modelId="{96A8A149-72C1-414A-B2F9-313807786F75}" type="sibTrans" cxnId="{785AC546-3345-41B4-819C-6071390C7D77}">
      <dgm:prSet/>
      <dgm:spPr/>
      <dgm:t>
        <a:bodyPr/>
        <a:lstStyle/>
        <a:p>
          <a:endParaRPr lang="en-US"/>
        </a:p>
      </dgm:t>
    </dgm:pt>
    <dgm:pt modelId="{22FB841A-69FD-4DFA-A466-91ACE0900FAD}">
      <dgm:prSet/>
      <dgm:spPr/>
      <dgm:t>
        <a:bodyPr/>
        <a:lstStyle/>
        <a:p>
          <a:r>
            <a:rPr lang="en-US"/>
            <a:t>Imposition of divisive borders</a:t>
          </a:r>
        </a:p>
      </dgm:t>
    </dgm:pt>
    <dgm:pt modelId="{11286B76-17CD-4306-BC24-1616FDF236A7}" type="parTrans" cxnId="{3782F748-BF70-4166-BA96-889CC75304AE}">
      <dgm:prSet/>
      <dgm:spPr/>
      <dgm:t>
        <a:bodyPr/>
        <a:lstStyle/>
        <a:p>
          <a:endParaRPr lang="en-US"/>
        </a:p>
      </dgm:t>
    </dgm:pt>
    <dgm:pt modelId="{5F2D942A-8C14-4C13-85F9-96E7BB86191D}" type="sibTrans" cxnId="{3782F748-BF70-4166-BA96-889CC75304AE}">
      <dgm:prSet/>
      <dgm:spPr/>
      <dgm:t>
        <a:bodyPr/>
        <a:lstStyle/>
        <a:p>
          <a:endParaRPr lang="en-US"/>
        </a:p>
      </dgm:t>
    </dgm:pt>
    <dgm:pt modelId="{227864C6-3F4C-43F3-B120-ECF833309F7B}">
      <dgm:prSet/>
      <dgm:spPr/>
      <dgm:t>
        <a:bodyPr/>
        <a:lstStyle/>
        <a:p>
          <a:r>
            <a:rPr lang="en-US"/>
            <a:t>Medicine has been described as the 'most effective of our agents for penetration and pacification'</a:t>
          </a:r>
        </a:p>
      </dgm:t>
    </dgm:pt>
    <dgm:pt modelId="{78C08354-2233-42E9-ADC6-B4B2E8A444DD}" type="parTrans" cxnId="{003CB3B6-F013-46FE-8A61-A911C417ED63}">
      <dgm:prSet/>
      <dgm:spPr/>
      <dgm:t>
        <a:bodyPr/>
        <a:lstStyle/>
        <a:p>
          <a:endParaRPr lang="en-US"/>
        </a:p>
      </dgm:t>
    </dgm:pt>
    <dgm:pt modelId="{DB79C0C0-C0F5-4464-AAE7-57A084C200FD}" type="sibTrans" cxnId="{003CB3B6-F013-46FE-8A61-A911C417ED63}">
      <dgm:prSet/>
      <dgm:spPr/>
      <dgm:t>
        <a:bodyPr/>
        <a:lstStyle/>
        <a:p>
          <a:endParaRPr lang="en-US"/>
        </a:p>
      </dgm:t>
    </dgm:pt>
    <dgm:pt modelId="{87C1F2C4-304D-4C9B-86A8-8EC07F129D59}" type="pres">
      <dgm:prSet presAssocID="{8EAC9097-15DD-401C-88F9-9CA68486B511}" presName="linear" presStyleCnt="0">
        <dgm:presLayoutVars>
          <dgm:animLvl val="lvl"/>
          <dgm:resizeHandles val="exact"/>
        </dgm:presLayoutVars>
      </dgm:prSet>
      <dgm:spPr/>
    </dgm:pt>
    <dgm:pt modelId="{8D8AE2C6-CA1E-42FD-80D5-7B713352A93C}" type="pres">
      <dgm:prSet presAssocID="{7F8F006F-6224-49AA-B576-B2AA6140C730}" presName="parentText" presStyleLbl="node1" presStyleIdx="0" presStyleCnt="4">
        <dgm:presLayoutVars>
          <dgm:chMax val="0"/>
          <dgm:bulletEnabled val="1"/>
        </dgm:presLayoutVars>
      </dgm:prSet>
      <dgm:spPr/>
    </dgm:pt>
    <dgm:pt modelId="{8F2D4DCD-0D46-4E48-9443-A1100F7D49E9}" type="pres">
      <dgm:prSet presAssocID="{87E9563E-46C5-42A0-8408-10C76BC958BC}" presName="spacer" presStyleCnt="0"/>
      <dgm:spPr/>
    </dgm:pt>
    <dgm:pt modelId="{85F8791E-E078-48CA-9D18-93AF52FBDB0C}" type="pres">
      <dgm:prSet presAssocID="{46876242-1917-4083-B98F-CBCF3C06F84E}" presName="parentText" presStyleLbl="node1" presStyleIdx="1" presStyleCnt="4">
        <dgm:presLayoutVars>
          <dgm:chMax val="0"/>
          <dgm:bulletEnabled val="1"/>
        </dgm:presLayoutVars>
      </dgm:prSet>
      <dgm:spPr/>
    </dgm:pt>
    <dgm:pt modelId="{790F800A-B718-4B6B-8D56-E9AE4C8A91FC}" type="pres">
      <dgm:prSet presAssocID="{96A8A149-72C1-414A-B2F9-313807786F75}" presName="spacer" presStyleCnt="0"/>
      <dgm:spPr/>
    </dgm:pt>
    <dgm:pt modelId="{832A029D-12AA-4743-A262-A63C3180080D}" type="pres">
      <dgm:prSet presAssocID="{22FB841A-69FD-4DFA-A466-91ACE0900FAD}" presName="parentText" presStyleLbl="node1" presStyleIdx="2" presStyleCnt="4">
        <dgm:presLayoutVars>
          <dgm:chMax val="0"/>
          <dgm:bulletEnabled val="1"/>
        </dgm:presLayoutVars>
      </dgm:prSet>
      <dgm:spPr/>
    </dgm:pt>
    <dgm:pt modelId="{7E7F3E52-BCBB-4AFA-823B-0CA632BF406E}" type="pres">
      <dgm:prSet presAssocID="{5F2D942A-8C14-4C13-85F9-96E7BB86191D}" presName="spacer" presStyleCnt="0"/>
      <dgm:spPr/>
    </dgm:pt>
    <dgm:pt modelId="{B929A3CD-042C-4871-9859-BC2415CB93E5}" type="pres">
      <dgm:prSet presAssocID="{227864C6-3F4C-43F3-B120-ECF833309F7B}" presName="parentText" presStyleLbl="node1" presStyleIdx="3" presStyleCnt="4">
        <dgm:presLayoutVars>
          <dgm:chMax val="0"/>
          <dgm:bulletEnabled val="1"/>
        </dgm:presLayoutVars>
      </dgm:prSet>
      <dgm:spPr/>
    </dgm:pt>
  </dgm:ptLst>
  <dgm:cxnLst>
    <dgm:cxn modelId="{785AC546-3345-41B4-819C-6071390C7D77}" srcId="{8EAC9097-15DD-401C-88F9-9CA68486B511}" destId="{46876242-1917-4083-B98F-CBCF3C06F84E}" srcOrd="1" destOrd="0" parTransId="{35918D34-51FE-4C9E-A985-BF19EF660B7E}" sibTransId="{96A8A149-72C1-414A-B2F9-313807786F75}"/>
    <dgm:cxn modelId="{3782F748-BF70-4166-BA96-889CC75304AE}" srcId="{8EAC9097-15DD-401C-88F9-9CA68486B511}" destId="{22FB841A-69FD-4DFA-A466-91ACE0900FAD}" srcOrd="2" destOrd="0" parTransId="{11286B76-17CD-4306-BC24-1616FDF236A7}" sibTransId="{5F2D942A-8C14-4C13-85F9-96E7BB86191D}"/>
    <dgm:cxn modelId="{590A1669-1828-444B-BC80-B615C29B5B8C}" type="presOf" srcId="{8EAC9097-15DD-401C-88F9-9CA68486B511}" destId="{87C1F2C4-304D-4C9B-86A8-8EC07F129D59}" srcOrd="0" destOrd="0" presId="urn:microsoft.com/office/officeart/2005/8/layout/vList2"/>
    <dgm:cxn modelId="{1237E788-2962-408C-9606-75495321DA9E}" type="presOf" srcId="{22FB841A-69FD-4DFA-A466-91ACE0900FAD}" destId="{832A029D-12AA-4743-A262-A63C3180080D}" srcOrd="0" destOrd="0" presId="urn:microsoft.com/office/officeart/2005/8/layout/vList2"/>
    <dgm:cxn modelId="{7DABE595-A65D-4412-9B2F-CAEE7D220434}" type="presOf" srcId="{227864C6-3F4C-43F3-B120-ECF833309F7B}" destId="{B929A3CD-042C-4871-9859-BC2415CB93E5}" srcOrd="0" destOrd="0" presId="urn:microsoft.com/office/officeart/2005/8/layout/vList2"/>
    <dgm:cxn modelId="{4EAF829B-81E2-4F2C-8EA7-0213479DD762}" type="presOf" srcId="{46876242-1917-4083-B98F-CBCF3C06F84E}" destId="{85F8791E-E078-48CA-9D18-93AF52FBDB0C}" srcOrd="0" destOrd="0" presId="urn:microsoft.com/office/officeart/2005/8/layout/vList2"/>
    <dgm:cxn modelId="{4BB59C9C-402A-416B-BC29-B0E0BF88018E}" type="presOf" srcId="{7F8F006F-6224-49AA-B576-B2AA6140C730}" destId="{8D8AE2C6-CA1E-42FD-80D5-7B713352A93C}" srcOrd="0" destOrd="0" presId="urn:microsoft.com/office/officeart/2005/8/layout/vList2"/>
    <dgm:cxn modelId="{AC5F13A4-7304-4A5D-B050-5EC037214CA6}" srcId="{8EAC9097-15DD-401C-88F9-9CA68486B511}" destId="{7F8F006F-6224-49AA-B576-B2AA6140C730}" srcOrd="0" destOrd="0" parTransId="{C01E7B45-275E-4EAE-BF79-03099E11B778}" sibTransId="{87E9563E-46C5-42A0-8408-10C76BC958BC}"/>
    <dgm:cxn modelId="{003CB3B6-F013-46FE-8A61-A911C417ED63}" srcId="{8EAC9097-15DD-401C-88F9-9CA68486B511}" destId="{227864C6-3F4C-43F3-B120-ECF833309F7B}" srcOrd="3" destOrd="0" parTransId="{78C08354-2233-42E9-ADC6-B4B2E8A444DD}" sibTransId="{DB79C0C0-C0F5-4464-AAE7-57A084C200FD}"/>
    <dgm:cxn modelId="{9F4C6A4E-A7F6-4866-AF97-50DA5809112E}" type="presParOf" srcId="{87C1F2C4-304D-4C9B-86A8-8EC07F129D59}" destId="{8D8AE2C6-CA1E-42FD-80D5-7B713352A93C}" srcOrd="0" destOrd="0" presId="urn:microsoft.com/office/officeart/2005/8/layout/vList2"/>
    <dgm:cxn modelId="{ED09DE5D-2A24-4E99-8F9D-09F11CAF4BFC}" type="presParOf" srcId="{87C1F2C4-304D-4C9B-86A8-8EC07F129D59}" destId="{8F2D4DCD-0D46-4E48-9443-A1100F7D49E9}" srcOrd="1" destOrd="0" presId="urn:microsoft.com/office/officeart/2005/8/layout/vList2"/>
    <dgm:cxn modelId="{FBA5A8F3-3B54-4ADE-81C2-A05FCE60D896}" type="presParOf" srcId="{87C1F2C4-304D-4C9B-86A8-8EC07F129D59}" destId="{85F8791E-E078-48CA-9D18-93AF52FBDB0C}" srcOrd="2" destOrd="0" presId="urn:microsoft.com/office/officeart/2005/8/layout/vList2"/>
    <dgm:cxn modelId="{AAAEB2B4-1174-4CD7-AAED-FE24603994D7}" type="presParOf" srcId="{87C1F2C4-304D-4C9B-86A8-8EC07F129D59}" destId="{790F800A-B718-4B6B-8D56-E9AE4C8A91FC}" srcOrd="3" destOrd="0" presId="urn:microsoft.com/office/officeart/2005/8/layout/vList2"/>
    <dgm:cxn modelId="{D47255D4-D018-4656-A7E4-E9A56C332B80}" type="presParOf" srcId="{87C1F2C4-304D-4C9B-86A8-8EC07F129D59}" destId="{832A029D-12AA-4743-A262-A63C3180080D}" srcOrd="4" destOrd="0" presId="urn:microsoft.com/office/officeart/2005/8/layout/vList2"/>
    <dgm:cxn modelId="{84630210-219A-4165-9A7E-65167CD5267D}" type="presParOf" srcId="{87C1F2C4-304D-4C9B-86A8-8EC07F129D59}" destId="{7E7F3E52-BCBB-4AFA-823B-0CA632BF406E}" srcOrd="5" destOrd="0" presId="urn:microsoft.com/office/officeart/2005/8/layout/vList2"/>
    <dgm:cxn modelId="{28D639CA-4005-4897-99D2-19D30A31B776}" type="presParOf" srcId="{87C1F2C4-304D-4C9B-86A8-8EC07F129D59}" destId="{B929A3CD-042C-4871-9859-BC2415CB93E5}"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8.xml><?xml version="1.0" encoding="utf-8"?>
<dgm:dataModel xmlns:dgm="http://schemas.openxmlformats.org/drawingml/2006/diagram" xmlns:a="http://schemas.openxmlformats.org/drawingml/2006/main">
  <dgm:ptLst>
    <dgm:pt modelId="{43A79733-2355-4EDC-8C1B-3CC78186318E}"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7D44EBC6-50D6-4F48-AF3E-1C025354D3D8}">
      <dgm:prSet/>
      <dgm:spPr/>
      <dgm:t>
        <a:bodyPr/>
        <a:lstStyle/>
        <a:p>
          <a:r>
            <a:rPr lang="en-US"/>
            <a:t>Scientific leaders often come from high income countries.</a:t>
          </a:r>
        </a:p>
      </dgm:t>
    </dgm:pt>
    <dgm:pt modelId="{E32D184E-3A49-409A-8EF5-ED5C46C46F71}" type="parTrans" cxnId="{7F50BCA4-F36F-4EA9-8F5E-74581F92E96C}">
      <dgm:prSet/>
      <dgm:spPr/>
      <dgm:t>
        <a:bodyPr/>
        <a:lstStyle/>
        <a:p>
          <a:endParaRPr lang="en-US"/>
        </a:p>
      </dgm:t>
    </dgm:pt>
    <dgm:pt modelId="{580D55AC-28C5-4014-958C-5FFC3F5DB1FE}" type="sibTrans" cxnId="{7F50BCA4-F36F-4EA9-8F5E-74581F92E96C}">
      <dgm:prSet/>
      <dgm:spPr/>
      <dgm:t>
        <a:bodyPr/>
        <a:lstStyle/>
        <a:p>
          <a:endParaRPr lang="en-US"/>
        </a:p>
      </dgm:t>
    </dgm:pt>
    <dgm:pt modelId="{38922AF8-2B99-4D4E-861C-7B41B4D2C224}">
      <dgm:prSet/>
      <dgm:spPr/>
      <dgm:t>
        <a:bodyPr/>
        <a:lstStyle/>
        <a:p>
          <a:r>
            <a:rPr lang="en-US"/>
            <a:t>Standards are then developed based on HIC's and applied to low and middle income countries. </a:t>
          </a:r>
        </a:p>
      </dgm:t>
    </dgm:pt>
    <dgm:pt modelId="{31499A9A-8522-41B8-884F-5EBE37A2AC3F}" type="parTrans" cxnId="{1520F8E8-8523-470C-8A16-BFD5CAED50CB}">
      <dgm:prSet/>
      <dgm:spPr/>
      <dgm:t>
        <a:bodyPr/>
        <a:lstStyle/>
        <a:p>
          <a:endParaRPr lang="en-US"/>
        </a:p>
      </dgm:t>
    </dgm:pt>
    <dgm:pt modelId="{67280886-ACC1-45D2-8A67-5493DF617A68}" type="sibTrans" cxnId="{1520F8E8-8523-470C-8A16-BFD5CAED50CB}">
      <dgm:prSet/>
      <dgm:spPr/>
      <dgm:t>
        <a:bodyPr/>
        <a:lstStyle/>
        <a:p>
          <a:endParaRPr lang="en-US"/>
        </a:p>
      </dgm:t>
    </dgm:pt>
    <dgm:pt modelId="{52147D41-332E-48B1-8533-37F14615A072}">
      <dgm:prSet/>
      <dgm:spPr/>
      <dgm:t>
        <a:bodyPr/>
        <a:lstStyle/>
        <a:p>
          <a:r>
            <a:rPr lang="en-US"/>
            <a:t>Health ideals created by HIC's consistently fail to consider the needs of the rest of the world. </a:t>
          </a:r>
        </a:p>
      </dgm:t>
    </dgm:pt>
    <dgm:pt modelId="{240C5D31-1795-4BD8-A2C5-54ACE16EB6EA}" type="parTrans" cxnId="{378BF719-561C-47DB-B6BA-D9D16A2B6F45}">
      <dgm:prSet/>
      <dgm:spPr/>
      <dgm:t>
        <a:bodyPr/>
        <a:lstStyle/>
        <a:p>
          <a:endParaRPr lang="en-US"/>
        </a:p>
      </dgm:t>
    </dgm:pt>
    <dgm:pt modelId="{D62D257D-49E1-4A3A-8492-63F933F3C310}" type="sibTrans" cxnId="{378BF719-561C-47DB-B6BA-D9D16A2B6F45}">
      <dgm:prSet/>
      <dgm:spPr/>
      <dgm:t>
        <a:bodyPr/>
        <a:lstStyle/>
        <a:p>
          <a:endParaRPr lang="en-US"/>
        </a:p>
      </dgm:t>
    </dgm:pt>
    <dgm:pt modelId="{09725C41-67A6-46F6-8EC1-B43D2576A233}" type="pres">
      <dgm:prSet presAssocID="{43A79733-2355-4EDC-8C1B-3CC78186318E}" presName="linear" presStyleCnt="0">
        <dgm:presLayoutVars>
          <dgm:animLvl val="lvl"/>
          <dgm:resizeHandles val="exact"/>
        </dgm:presLayoutVars>
      </dgm:prSet>
      <dgm:spPr/>
    </dgm:pt>
    <dgm:pt modelId="{3D35E617-015C-44C6-9692-805DC3CEBEAC}" type="pres">
      <dgm:prSet presAssocID="{7D44EBC6-50D6-4F48-AF3E-1C025354D3D8}" presName="parentText" presStyleLbl="node1" presStyleIdx="0" presStyleCnt="3">
        <dgm:presLayoutVars>
          <dgm:chMax val="0"/>
          <dgm:bulletEnabled val="1"/>
        </dgm:presLayoutVars>
      </dgm:prSet>
      <dgm:spPr/>
    </dgm:pt>
    <dgm:pt modelId="{5D39245A-47BC-42FB-9546-96D26F6C140F}" type="pres">
      <dgm:prSet presAssocID="{580D55AC-28C5-4014-958C-5FFC3F5DB1FE}" presName="spacer" presStyleCnt="0"/>
      <dgm:spPr/>
    </dgm:pt>
    <dgm:pt modelId="{3686DCE8-1B5E-40A0-8B1D-F66C831570DB}" type="pres">
      <dgm:prSet presAssocID="{38922AF8-2B99-4D4E-861C-7B41B4D2C224}" presName="parentText" presStyleLbl="node1" presStyleIdx="1" presStyleCnt="3">
        <dgm:presLayoutVars>
          <dgm:chMax val="0"/>
          <dgm:bulletEnabled val="1"/>
        </dgm:presLayoutVars>
      </dgm:prSet>
      <dgm:spPr/>
    </dgm:pt>
    <dgm:pt modelId="{1AD8F4C4-B93A-444C-AC69-4A5D89C2C347}" type="pres">
      <dgm:prSet presAssocID="{67280886-ACC1-45D2-8A67-5493DF617A68}" presName="spacer" presStyleCnt="0"/>
      <dgm:spPr/>
    </dgm:pt>
    <dgm:pt modelId="{F9E12279-4FA5-4BE2-8F81-095ECA689D5B}" type="pres">
      <dgm:prSet presAssocID="{52147D41-332E-48B1-8533-37F14615A072}" presName="parentText" presStyleLbl="node1" presStyleIdx="2" presStyleCnt="3">
        <dgm:presLayoutVars>
          <dgm:chMax val="0"/>
          <dgm:bulletEnabled val="1"/>
        </dgm:presLayoutVars>
      </dgm:prSet>
      <dgm:spPr/>
    </dgm:pt>
  </dgm:ptLst>
  <dgm:cxnLst>
    <dgm:cxn modelId="{7FC09417-AD5A-4CF6-BF6B-52B682CC7137}" type="presOf" srcId="{38922AF8-2B99-4D4E-861C-7B41B4D2C224}" destId="{3686DCE8-1B5E-40A0-8B1D-F66C831570DB}" srcOrd="0" destOrd="0" presId="urn:microsoft.com/office/officeart/2005/8/layout/vList2"/>
    <dgm:cxn modelId="{378BF719-561C-47DB-B6BA-D9D16A2B6F45}" srcId="{43A79733-2355-4EDC-8C1B-3CC78186318E}" destId="{52147D41-332E-48B1-8533-37F14615A072}" srcOrd="2" destOrd="0" parTransId="{240C5D31-1795-4BD8-A2C5-54ACE16EB6EA}" sibTransId="{D62D257D-49E1-4A3A-8492-63F933F3C310}"/>
    <dgm:cxn modelId="{8EABD729-4F1B-4376-A37A-EE012AB7AF3A}" type="presOf" srcId="{52147D41-332E-48B1-8533-37F14615A072}" destId="{F9E12279-4FA5-4BE2-8F81-095ECA689D5B}" srcOrd="0" destOrd="0" presId="urn:microsoft.com/office/officeart/2005/8/layout/vList2"/>
    <dgm:cxn modelId="{8D0F7C89-1925-4C83-8562-547680374B30}" type="presOf" srcId="{43A79733-2355-4EDC-8C1B-3CC78186318E}" destId="{09725C41-67A6-46F6-8EC1-B43D2576A233}" srcOrd="0" destOrd="0" presId="urn:microsoft.com/office/officeart/2005/8/layout/vList2"/>
    <dgm:cxn modelId="{8ABD0C9D-9F75-4F08-BF58-5F5B073357F8}" type="presOf" srcId="{7D44EBC6-50D6-4F48-AF3E-1C025354D3D8}" destId="{3D35E617-015C-44C6-9692-805DC3CEBEAC}" srcOrd="0" destOrd="0" presId="urn:microsoft.com/office/officeart/2005/8/layout/vList2"/>
    <dgm:cxn modelId="{7F50BCA4-F36F-4EA9-8F5E-74581F92E96C}" srcId="{43A79733-2355-4EDC-8C1B-3CC78186318E}" destId="{7D44EBC6-50D6-4F48-AF3E-1C025354D3D8}" srcOrd="0" destOrd="0" parTransId="{E32D184E-3A49-409A-8EF5-ED5C46C46F71}" sibTransId="{580D55AC-28C5-4014-958C-5FFC3F5DB1FE}"/>
    <dgm:cxn modelId="{1520F8E8-8523-470C-8A16-BFD5CAED50CB}" srcId="{43A79733-2355-4EDC-8C1B-3CC78186318E}" destId="{38922AF8-2B99-4D4E-861C-7B41B4D2C224}" srcOrd="1" destOrd="0" parTransId="{31499A9A-8522-41B8-884F-5EBE37A2AC3F}" sibTransId="{67280886-ACC1-45D2-8A67-5493DF617A68}"/>
    <dgm:cxn modelId="{328068CF-6A98-4B81-8861-6D6E7561E1E5}" type="presParOf" srcId="{09725C41-67A6-46F6-8EC1-B43D2576A233}" destId="{3D35E617-015C-44C6-9692-805DC3CEBEAC}" srcOrd="0" destOrd="0" presId="urn:microsoft.com/office/officeart/2005/8/layout/vList2"/>
    <dgm:cxn modelId="{E4475BDB-1272-4BFF-9E29-52C806D5D234}" type="presParOf" srcId="{09725C41-67A6-46F6-8EC1-B43D2576A233}" destId="{5D39245A-47BC-42FB-9546-96D26F6C140F}" srcOrd="1" destOrd="0" presId="urn:microsoft.com/office/officeart/2005/8/layout/vList2"/>
    <dgm:cxn modelId="{5E8DDF42-4AF0-45B5-B164-6DE80B11F194}" type="presParOf" srcId="{09725C41-67A6-46F6-8EC1-B43D2576A233}" destId="{3686DCE8-1B5E-40A0-8B1D-F66C831570DB}" srcOrd="2" destOrd="0" presId="urn:microsoft.com/office/officeart/2005/8/layout/vList2"/>
    <dgm:cxn modelId="{8D1C4BB3-CA3B-4191-8E03-59A5EF4729EF}" type="presParOf" srcId="{09725C41-67A6-46F6-8EC1-B43D2576A233}" destId="{1AD8F4C4-B93A-444C-AC69-4A5D89C2C347}" srcOrd="3" destOrd="0" presId="urn:microsoft.com/office/officeart/2005/8/layout/vList2"/>
    <dgm:cxn modelId="{0067030A-8360-4D9D-B611-F0D68E22CB0F}" type="presParOf" srcId="{09725C41-67A6-46F6-8EC1-B43D2576A233}" destId="{F9E12279-4FA5-4BE2-8F81-095ECA689D5B}"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9.xml><?xml version="1.0" encoding="utf-8"?>
<dgm:dataModel xmlns:dgm="http://schemas.openxmlformats.org/drawingml/2006/diagram" xmlns:a="http://schemas.openxmlformats.org/drawingml/2006/main">
  <dgm:ptLst>
    <dgm:pt modelId="{4D15D72E-5608-44C4-93E9-5EABEC15B830}"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F9C162FB-5B3C-4951-B037-6C9CC1B19486}">
      <dgm:prSet/>
      <dgm:spPr/>
      <dgm:t>
        <a:bodyPr/>
        <a:lstStyle/>
        <a:p>
          <a:r>
            <a:rPr lang="en-US"/>
            <a:t>Handwashing, social distancing and lockdowns.</a:t>
          </a:r>
        </a:p>
      </dgm:t>
    </dgm:pt>
    <dgm:pt modelId="{AFF76F23-351F-443B-82D9-6C1CE5807B04}" type="parTrans" cxnId="{E7E72A50-5BB5-4F96-8D6D-1535405905FD}">
      <dgm:prSet/>
      <dgm:spPr/>
      <dgm:t>
        <a:bodyPr/>
        <a:lstStyle/>
        <a:p>
          <a:endParaRPr lang="en-US"/>
        </a:p>
      </dgm:t>
    </dgm:pt>
    <dgm:pt modelId="{BD9FBAC2-7BAA-4797-908F-B6517F7A5DCB}" type="sibTrans" cxnId="{E7E72A50-5BB5-4F96-8D6D-1535405905FD}">
      <dgm:prSet/>
      <dgm:spPr/>
      <dgm:t>
        <a:bodyPr/>
        <a:lstStyle/>
        <a:p>
          <a:endParaRPr lang="en-US"/>
        </a:p>
      </dgm:t>
    </dgm:pt>
    <dgm:pt modelId="{34AA4354-5BA6-4BB8-A11E-206BEAA4A80C}">
      <dgm:prSet/>
      <dgm:spPr/>
      <dgm:t>
        <a:bodyPr/>
        <a:lstStyle/>
        <a:p>
          <a:r>
            <a:rPr lang="en-US"/>
            <a:t>Does this work in countries where:</a:t>
          </a:r>
        </a:p>
      </dgm:t>
    </dgm:pt>
    <dgm:pt modelId="{6CB9960D-9D87-4A4D-ADAB-794A207FC82F}" type="parTrans" cxnId="{5826D960-0078-42DF-9C24-14CA5F141E05}">
      <dgm:prSet/>
      <dgm:spPr/>
      <dgm:t>
        <a:bodyPr/>
        <a:lstStyle/>
        <a:p>
          <a:endParaRPr lang="en-US"/>
        </a:p>
      </dgm:t>
    </dgm:pt>
    <dgm:pt modelId="{FE607509-E5C6-46AA-AA06-B1BE0205D43F}" type="sibTrans" cxnId="{5826D960-0078-42DF-9C24-14CA5F141E05}">
      <dgm:prSet/>
      <dgm:spPr/>
      <dgm:t>
        <a:bodyPr/>
        <a:lstStyle/>
        <a:p>
          <a:endParaRPr lang="en-US"/>
        </a:p>
      </dgm:t>
    </dgm:pt>
    <dgm:pt modelId="{6B34FE33-5509-44C5-9970-634AEB0597E3}">
      <dgm:prSet/>
      <dgm:spPr/>
      <dgm:t>
        <a:bodyPr/>
        <a:lstStyle/>
        <a:p>
          <a:r>
            <a:rPr lang="en-US"/>
            <a:t>Water is scarce</a:t>
          </a:r>
        </a:p>
      </dgm:t>
    </dgm:pt>
    <dgm:pt modelId="{309E1491-6477-4585-83DA-F7C53D210635}" type="parTrans" cxnId="{7BCA6E19-B40C-4489-9C50-836C5E33DB84}">
      <dgm:prSet/>
      <dgm:spPr/>
      <dgm:t>
        <a:bodyPr/>
        <a:lstStyle/>
        <a:p>
          <a:endParaRPr lang="en-US"/>
        </a:p>
      </dgm:t>
    </dgm:pt>
    <dgm:pt modelId="{6DCAFC25-E61F-4C3B-B7A7-FD72867FBBB1}" type="sibTrans" cxnId="{7BCA6E19-B40C-4489-9C50-836C5E33DB84}">
      <dgm:prSet/>
      <dgm:spPr/>
      <dgm:t>
        <a:bodyPr/>
        <a:lstStyle/>
        <a:p>
          <a:endParaRPr lang="en-US"/>
        </a:p>
      </dgm:t>
    </dgm:pt>
    <dgm:pt modelId="{14D164DC-3318-4782-A77E-613F9C500738}">
      <dgm:prSet/>
      <dgm:spPr/>
      <dgm:t>
        <a:bodyPr/>
        <a:lstStyle/>
        <a:p>
          <a:r>
            <a:rPr lang="en-US"/>
            <a:t>Lockdowns sacrifice livelihoods</a:t>
          </a:r>
        </a:p>
      </dgm:t>
    </dgm:pt>
    <dgm:pt modelId="{A1384529-43D8-440A-9E9A-7DEE25C0DEAB}" type="parTrans" cxnId="{F6EB2D95-3952-40AD-9F79-F992A1918F16}">
      <dgm:prSet/>
      <dgm:spPr/>
      <dgm:t>
        <a:bodyPr/>
        <a:lstStyle/>
        <a:p>
          <a:endParaRPr lang="en-US"/>
        </a:p>
      </dgm:t>
    </dgm:pt>
    <dgm:pt modelId="{3531C334-DEBE-4CEF-BF1F-00B52CC39FE9}" type="sibTrans" cxnId="{F6EB2D95-3952-40AD-9F79-F992A1918F16}">
      <dgm:prSet/>
      <dgm:spPr/>
      <dgm:t>
        <a:bodyPr/>
        <a:lstStyle/>
        <a:p>
          <a:endParaRPr lang="en-US"/>
        </a:p>
      </dgm:t>
    </dgm:pt>
    <dgm:pt modelId="{F856F9A7-5236-46B9-88FA-7535B22145FF}">
      <dgm:prSet/>
      <dgm:spPr/>
      <dgm:t>
        <a:bodyPr/>
        <a:lstStyle/>
        <a:p>
          <a:r>
            <a:rPr lang="en-US"/>
            <a:t>People are crowded into small homes/refugee camps?</a:t>
          </a:r>
        </a:p>
      </dgm:t>
    </dgm:pt>
    <dgm:pt modelId="{AFC5751C-0E8B-48D9-B15F-DC01BDF0E37B}" type="parTrans" cxnId="{A12428FF-6574-4753-A77F-5205E4218B39}">
      <dgm:prSet/>
      <dgm:spPr/>
      <dgm:t>
        <a:bodyPr/>
        <a:lstStyle/>
        <a:p>
          <a:endParaRPr lang="en-US"/>
        </a:p>
      </dgm:t>
    </dgm:pt>
    <dgm:pt modelId="{01DE2778-E1E2-4240-BFD1-0BAE0332263F}" type="sibTrans" cxnId="{A12428FF-6574-4753-A77F-5205E4218B39}">
      <dgm:prSet/>
      <dgm:spPr/>
      <dgm:t>
        <a:bodyPr/>
        <a:lstStyle/>
        <a:p>
          <a:endParaRPr lang="en-US"/>
        </a:p>
      </dgm:t>
    </dgm:pt>
    <dgm:pt modelId="{4512541A-8A05-4BE9-B2D7-79C109F45C86}">
      <dgm:prSet/>
      <dgm:spPr/>
      <dgm:t>
        <a:bodyPr/>
        <a:lstStyle/>
        <a:p>
          <a:r>
            <a:rPr lang="en-US"/>
            <a:t>These are sequelae of coloniality. </a:t>
          </a:r>
        </a:p>
      </dgm:t>
    </dgm:pt>
    <dgm:pt modelId="{55FF45BE-D24A-481B-A6D7-E4BB6A468093}" type="parTrans" cxnId="{126E09A5-705E-43B4-B3A7-51BD8845948F}">
      <dgm:prSet/>
      <dgm:spPr/>
      <dgm:t>
        <a:bodyPr/>
        <a:lstStyle/>
        <a:p>
          <a:endParaRPr lang="en-US"/>
        </a:p>
      </dgm:t>
    </dgm:pt>
    <dgm:pt modelId="{100464E1-493D-4B2E-B52F-55F6590DB453}" type="sibTrans" cxnId="{126E09A5-705E-43B4-B3A7-51BD8845948F}">
      <dgm:prSet/>
      <dgm:spPr/>
      <dgm:t>
        <a:bodyPr/>
        <a:lstStyle/>
        <a:p>
          <a:endParaRPr lang="en-US"/>
        </a:p>
      </dgm:t>
    </dgm:pt>
    <dgm:pt modelId="{C63859E7-7AB9-4EA0-A30B-02075CD18D08}" type="pres">
      <dgm:prSet presAssocID="{4D15D72E-5608-44C4-93E9-5EABEC15B830}" presName="vert0" presStyleCnt="0">
        <dgm:presLayoutVars>
          <dgm:dir/>
          <dgm:animOne val="branch"/>
          <dgm:animLvl val="lvl"/>
        </dgm:presLayoutVars>
      </dgm:prSet>
      <dgm:spPr/>
    </dgm:pt>
    <dgm:pt modelId="{4B9BF445-ECDA-4AD6-AADC-481C21EDA5D5}" type="pres">
      <dgm:prSet presAssocID="{F9C162FB-5B3C-4951-B037-6C9CC1B19486}" presName="thickLine" presStyleLbl="alignNode1" presStyleIdx="0" presStyleCnt="6"/>
      <dgm:spPr/>
    </dgm:pt>
    <dgm:pt modelId="{B17AD36E-D21F-40EA-909C-098E3EE96C9B}" type="pres">
      <dgm:prSet presAssocID="{F9C162FB-5B3C-4951-B037-6C9CC1B19486}" presName="horz1" presStyleCnt="0"/>
      <dgm:spPr/>
    </dgm:pt>
    <dgm:pt modelId="{50FF5AAB-A849-412A-9724-1AE2B4DE5DD2}" type="pres">
      <dgm:prSet presAssocID="{F9C162FB-5B3C-4951-B037-6C9CC1B19486}" presName="tx1" presStyleLbl="revTx" presStyleIdx="0" presStyleCnt="6"/>
      <dgm:spPr/>
    </dgm:pt>
    <dgm:pt modelId="{17D889E6-92DC-46FF-9AEC-6E8D173A10E8}" type="pres">
      <dgm:prSet presAssocID="{F9C162FB-5B3C-4951-B037-6C9CC1B19486}" presName="vert1" presStyleCnt="0"/>
      <dgm:spPr/>
    </dgm:pt>
    <dgm:pt modelId="{7ACD68D5-705D-4C6F-B2F5-BA09743BF80A}" type="pres">
      <dgm:prSet presAssocID="{34AA4354-5BA6-4BB8-A11E-206BEAA4A80C}" presName="thickLine" presStyleLbl="alignNode1" presStyleIdx="1" presStyleCnt="6"/>
      <dgm:spPr/>
    </dgm:pt>
    <dgm:pt modelId="{5537B23D-7F2F-4C90-B40F-4605402A4BC9}" type="pres">
      <dgm:prSet presAssocID="{34AA4354-5BA6-4BB8-A11E-206BEAA4A80C}" presName="horz1" presStyleCnt="0"/>
      <dgm:spPr/>
    </dgm:pt>
    <dgm:pt modelId="{F1532A89-A871-4C0F-A34D-82646B7428BE}" type="pres">
      <dgm:prSet presAssocID="{34AA4354-5BA6-4BB8-A11E-206BEAA4A80C}" presName="tx1" presStyleLbl="revTx" presStyleIdx="1" presStyleCnt="6"/>
      <dgm:spPr/>
    </dgm:pt>
    <dgm:pt modelId="{FAC6892B-C332-4C7A-9949-05C4E0535547}" type="pres">
      <dgm:prSet presAssocID="{34AA4354-5BA6-4BB8-A11E-206BEAA4A80C}" presName="vert1" presStyleCnt="0"/>
      <dgm:spPr/>
    </dgm:pt>
    <dgm:pt modelId="{CD579605-26BC-42FD-A07C-5CFD116A8C82}" type="pres">
      <dgm:prSet presAssocID="{6B34FE33-5509-44C5-9970-634AEB0597E3}" presName="thickLine" presStyleLbl="alignNode1" presStyleIdx="2" presStyleCnt="6"/>
      <dgm:spPr/>
    </dgm:pt>
    <dgm:pt modelId="{1995A5E3-4572-42FE-A9BA-0BA3D5E9B294}" type="pres">
      <dgm:prSet presAssocID="{6B34FE33-5509-44C5-9970-634AEB0597E3}" presName="horz1" presStyleCnt="0"/>
      <dgm:spPr/>
    </dgm:pt>
    <dgm:pt modelId="{8D6FA379-0621-46E3-9FD8-34CB19A1F636}" type="pres">
      <dgm:prSet presAssocID="{6B34FE33-5509-44C5-9970-634AEB0597E3}" presName="tx1" presStyleLbl="revTx" presStyleIdx="2" presStyleCnt="6"/>
      <dgm:spPr/>
    </dgm:pt>
    <dgm:pt modelId="{7B3DEDF3-D792-49AE-9DAE-4C7BC3B67D07}" type="pres">
      <dgm:prSet presAssocID="{6B34FE33-5509-44C5-9970-634AEB0597E3}" presName="vert1" presStyleCnt="0"/>
      <dgm:spPr/>
    </dgm:pt>
    <dgm:pt modelId="{D45058DC-6A03-4D58-8B06-3FA96C39B75A}" type="pres">
      <dgm:prSet presAssocID="{14D164DC-3318-4782-A77E-613F9C500738}" presName="thickLine" presStyleLbl="alignNode1" presStyleIdx="3" presStyleCnt="6"/>
      <dgm:spPr/>
    </dgm:pt>
    <dgm:pt modelId="{554EB515-FD1A-4128-A200-5B48AA0A9F0D}" type="pres">
      <dgm:prSet presAssocID="{14D164DC-3318-4782-A77E-613F9C500738}" presName="horz1" presStyleCnt="0"/>
      <dgm:spPr/>
    </dgm:pt>
    <dgm:pt modelId="{9C3A584B-632C-4F81-9DCF-45CC6CFBC8B6}" type="pres">
      <dgm:prSet presAssocID="{14D164DC-3318-4782-A77E-613F9C500738}" presName="tx1" presStyleLbl="revTx" presStyleIdx="3" presStyleCnt="6"/>
      <dgm:spPr/>
    </dgm:pt>
    <dgm:pt modelId="{4222AE24-6FD0-4DBF-AEAB-70416B2B9D15}" type="pres">
      <dgm:prSet presAssocID="{14D164DC-3318-4782-A77E-613F9C500738}" presName="vert1" presStyleCnt="0"/>
      <dgm:spPr/>
    </dgm:pt>
    <dgm:pt modelId="{3AC24A9E-B3E2-4F71-BAD1-A29AE96C032B}" type="pres">
      <dgm:prSet presAssocID="{F856F9A7-5236-46B9-88FA-7535B22145FF}" presName="thickLine" presStyleLbl="alignNode1" presStyleIdx="4" presStyleCnt="6"/>
      <dgm:spPr/>
    </dgm:pt>
    <dgm:pt modelId="{136AD6E0-4D39-4FCF-B555-595B1D02060D}" type="pres">
      <dgm:prSet presAssocID="{F856F9A7-5236-46B9-88FA-7535B22145FF}" presName="horz1" presStyleCnt="0"/>
      <dgm:spPr/>
    </dgm:pt>
    <dgm:pt modelId="{D34FC862-7345-427C-9EB3-85A60AC76BE9}" type="pres">
      <dgm:prSet presAssocID="{F856F9A7-5236-46B9-88FA-7535B22145FF}" presName="tx1" presStyleLbl="revTx" presStyleIdx="4" presStyleCnt="6"/>
      <dgm:spPr/>
    </dgm:pt>
    <dgm:pt modelId="{C89A04F4-BECB-4267-A547-1C018DE18EEE}" type="pres">
      <dgm:prSet presAssocID="{F856F9A7-5236-46B9-88FA-7535B22145FF}" presName="vert1" presStyleCnt="0"/>
      <dgm:spPr/>
    </dgm:pt>
    <dgm:pt modelId="{958BB645-AF1E-42EB-A6E9-1435D3A96056}" type="pres">
      <dgm:prSet presAssocID="{4512541A-8A05-4BE9-B2D7-79C109F45C86}" presName="thickLine" presStyleLbl="alignNode1" presStyleIdx="5" presStyleCnt="6"/>
      <dgm:spPr/>
    </dgm:pt>
    <dgm:pt modelId="{4DE4A149-715B-4792-89B4-67108F9415AE}" type="pres">
      <dgm:prSet presAssocID="{4512541A-8A05-4BE9-B2D7-79C109F45C86}" presName="horz1" presStyleCnt="0"/>
      <dgm:spPr/>
    </dgm:pt>
    <dgm:pt modelId="{FCD8DC89-FB11-4866-93BC-A8A15C0B214D}" type="pres">
      <dgm:prSet presAssocID="{4512541A-8A05-4BE9-B2D7-79C109F45C86}" presName="tx1" presStyleLbl="revTx" presStyleIdx="5" presStyleCnt="6"/>
      <dgm:spPr/>
    </dgm:pt>
    <dgm:pt modelId="{1EEC4D15-10C9-4AB6-BB91-41DD7B17743B}" type="pres">
      <dgm:prSet presAssocID="{4512541A-8A05-4BE9-B2D7-79C109F45C86}" presName="vert1" presStyleCnt="0"/>
      <dgm:spPr/>
    </dgm:pt>
  </dgm:ptLst>
  <dgm:cxnLst>
    <dgm:cxn modelId="{863A4112-4808-4E82-9C2C-562D5B032CA1}" type="presOf" srcId="{34AA4354-5BA6-4BB8-A11E-206BEAA4A80C}" destId="{F1532A89-A871-4C0F-A34D-82646B7428BE}" srcOrd="0" destOrd="0" presId="urn:microsoft.com/office/officeart/2008/layout/LinedList"/>
    <dgm:cxn modelId="{7BCA6E19-B40C-4489-9C50-836C5E33DB84}" srcId="{4D15D72E-5608-44C4-93E9-5EABEC15B830}" destId="{6B34FE33-5509-44C5-9970-634AEB0597E3}" srcOrd="2" destOrd="0" parTransId="{309E1491-6477-4585-83DA-F7C53D210635}" sibTransId="{6DCAFC25-E61F-4C3B-B7A7-FD72867FBBB1}"/>
    <dgm:cxn modelId="{8FEE3C3A-A8C5-43B6-AE8E-FA1F7AC646C2}" type="presOf" srcId="{14D164DC-3318-4782-A77E-613F9C500738}" destId="{9C3A584B-632C-4F81-9DCF-45CC6CFBC8B6}" srcOrd="0" destOrd="0" presId="urn:microsoft.com/office/officeart/2008/layout/LinedList"/>
    <dgm:cxn modelId="{5826D960-0078-42DF-9C24-14CA5F141E05}" srcId="{4D15D72E-5608-44C4-93E9-5EABEC15B830}" destId="{34AA4354-5BA6-4BB8-A11E-206BEAA4A80C}" srcOrd="1" destOrd="0" parTransId="{6CB9960D-9D87-4A4D-ADAB-794A207FC82F}" sibTransId="{FE607509-E5C6-46AA-AA06-B1BE0205D43F}"/>
    <dgm:cxn modelId="{E7E72A50-5BB5-4F96-8D6D-1535405905FD}" srcId="{4D15D72E-5608-44C4-93E9-5EABEC15B830}" destId="{F9C162FB-5B3C-4951-B037-6C9CC1B19486}" srcOrd="0" destOrd="0" parTransId="{AFF76F23-351F-443B-82D9-6C1CE5807B04}" sibTransId="{BD9FBAC2-7BAA-4797-908F-B6517F7A5DCB}"/>
    <dgm:cxn modelId="{AC2C8493-0E0D-411E-89A8-D1F2F27D1569}" type="presOf" srcId="{F856F9A7-5236-46B9-88FA-7535B22145FF}" destId="{D34FC862-7345-427C-9EB3-85A60AC76BE9}" srcOrd="0" destOrd="0" presId="urn:microsoft.com/office/officeart/2008/layout/LinedList"/>
    <dgm:cxn modelId="{F6EB2D95-3952-40AD-9F79-F992A1918F16}" srcId="{4D15D72E-5608-44C4-93E9-5EABEC15B830}" destId="{14D164DC-3318-4782-A77E-613F9C500738}" srcOrd="3" destOrd="0" parTransId="{A1384529-43D8-440A-9E9A-7DEE25C0DEAB}" sibTransId="{3531C334-DEBE-4CEF-BF1F-00B52CC39FE9}"/>
    <dgm:cxn modelId="{8784AD97-725E-47B6-9E4B-C7A9B5246775}" type="presOf" srcId="{F9C162FB-5B3C-4951-B037-6C9CC1B19486}" destId="{50FF5AAB-A849-412A-9724-1AE2B4DE5DD2}" srcOrd="0" destOrd="0" presId="urn:microsoft.com/office/officeart/2008/layout/LinedList"/>
    <dgm:cxn modelId="{126E09A5-705E-43B4-B3A7-51BD8845948F}" srcId="{4D15D72E-5608-44C4-93E9-5EABEC15B830}" destId="{4512541A-8A05-4BE9-B2D7-79C109F45C86}" srcOrd="5" destOrd="0" parTransId="{55FF45BE-D24A-481B-A6D7-E4BB6A468093}" sibTransId="{100464E1-493D-4B2E-B52F-55F6590DB453}"/>
    <dgm:cxn modelId="{75D8EEB5-B924-4C7A-8F61-3B13223F4D0D}" type="presOf" srcId="{6B34FE33-5509-44C5-9970-634AEB0597E3}" destId="{8D6FA379-0621-46E3-9FD8-34CB19A1F636}" srcOrd="0" destOrd="0" presId="urn:microsoft.com/office/officeart/2008/layout/LinedList"/>
    <dgm:cxn modelId="{FD6167F5-7F6E-4FE8-9B4A-56191F103BAC}" type="presOf" srcId="{4D15D72E-5608-44C4-93E9-5EABEC15B830}" destId="{C63859E7-7AB9-4EA0-A30B-02075CD18D08}" srcOrd="0" destOrd="0" presId="urn:microsoft.com/office/officeart/2008/layout/LinedList"/>
    <dgm:cxn modelId="{687002FD-B95C-4B47-838A-88484AC80E2C}" type="presOf" srcId="{4512541A-8A05-4BE9-B2D7-79C109F45C86}" destId="{FCD8DC89-FB11-4866-93BC-A8A15C0B214D}" srcOrd="0" destOrd="0" presId="urn:microsoft.com/office/officeart/2008/layout/LinedList"/>
    <dgm:cxn modelId="{A12428FF-6574-4753-A77F-5205E4218B39}" srcId="{4D15D72E-5608-44C4-93E9-5EABEC15B830}" destId="{F856F9A7-5236-46B9-88FA-7535B22145FF}" srcOrd="4" destOrd="0" parTransId="{AFC5751C-0E8B-48D9-B15F-DC01BDF0E37B}" sibTransId="{01DE2778-E1E2-4240-BFD1-0BAE0332263F}"/>
    <dgm:cxn modelId="{B6A80E6A-8EF5-41B6-9866-491364731DCD}" type="presParOf" srcId="{C63859E7-7AB9-4EA0-A30B-02075CD18D08}" destId="{4B9BF445-ECDA-4AD6-AADC-481C21EDA5D5}" srcOrd="0" destOrd="0" presId="urn:microsoft.com/office/officeart/2008/layout/LinedList"/>
    <dgm:cxn modelId="{3965124D-630B-435E-A248-2BD1F6DE3F89}" type="presParOf" srcId="{C63859E7-7AB9-4EA0-A30B-02075CD18D08}" destId="{B17AD36E-D21F-40EA-909C-098E3EE96C9B}" srcOrd="1" destOrd="0" presId="urn:microsoft.com/office/officeart/2008/layout/LinedList"/>
    <dgm:cxn modelId="{F37B1FDE-35AC-4D50-9E51-4E618C19444E}" type="presParOf" srcId="{B17AD36E-D21F-40EA-909C-098E3EE96C9B}" destId="{50FF5AAB-A849-412A-9724-1AE2B4DE5DD2}" srcOrd="0" destOrd="0" presId="urn:microsoft.com/office/officeart/2008/layout/LinedList"/>
    <dgm:cxn modelId="{109887EF-A228-4581-B393-D1F230031B87}" type="presParOf" srcId="{B17AD36E-D21F-40EA-909C-098E3EE96C9B}" destId="{17D889E6-92DC-46FF-9AEC-6E8D173A10E8}" srcOrd="1" destOrd="0" presId="urn:microsoft.com/office/officeart/2008/layout/LinedList"/>
    <dgm:cxn modelId="{7D1E163A-2060-421D-A66A-50A6D4BA9369}" type="presParOf" srcId="{C63859E7-7AB9-4EA0-A30B-02075CD18D08}" destId="{7ACD68D5-705D-4C6F-B2F5-BA09743BF80A}" srcOrd="2" destOrd="0" presId="urn:microsoft.com/office/officeart/2008/layout/LinedList"/>
    <dgm:cxn modelId="{EBD95853-3502-4C54-8A83-70EA366B532D}" type="presParOf" srcId="{C63859E7-7AB9-4EA0-A30B-02075CD18D08}" destId="{5537B23D-7F2F-4C90-B40F-4605402A4BC9}" srcOrd="3" destOrd="0" presId="urn:microsoft.com/office/officeart/2008/layout/LinedList"/>
    <dgm:cxn modelId="{DD281C00-9F34-4C53-B71A-CDF0048C847A}" type="presParOf" srcId="{5537B23D-7F2F-4C90-B40F-4605402A4BC9}" destId="{F1532A89-A871-4C0F-A34D-82646B7428BE}" srcOrd="0" destOrd="0" presId="urn:microsoft.com/office/officeart/2008/layout/LinedList"/>
    <dgm:cxn modelId="{45DC7B0A-2D91-44B4-8502-41BDC2B69171}" type="presParOf" srcId="{5537B23D-7F2F-4C90-B40F-4605402A4BC9}" destId="{FAC6892B-C332-4C7A-9949-05C4E0535547}" srcOrd="1" destOrd="0" presId="urn:microsoft.com/office/officeart/2008/layout/LinedList"/>
    <dgm:cxn modelId="{57CD347C-3B29-43CA-A8BF-E8C46256F1AE}" type="presParOf" srcId="{C63859E7-7AB9-4EA0-A30B-02075CD18D08}" destId="{CD579605-26BC-42FD-A07C-5CFD116A8C82}" srcOrd="4" destOrd="0" presId="urn:microsoft.com/office/officeart/2008/layout/LinedList"/>
    <dgm:cxn modelId="{8F785808-1273-437B-B809-08BC39E86B9B}" type="presParOf" srcId="{C63859E7-7AB9-4EA0-A30B-02075CD18D08}" destId="{1995A5E3-4572-42FE-A9BA-0BA3D5E9B294}" srcOrd="5" destOrd="0" presId="urn:microsoft.com/office/officeart/2008/layout/LinedList"/>
    <dgm:cxn modelId="{F302A4FA-8CC5-4C55-9EC6-14047ACB58AF}" type="presParOf" srcId="{1995A5E3-4572-42FE-A9BA-0BA3D5E9B294}" destId="{8D6FA379-0621-46E3-9FD8-34CB19A1F636}" srcOrd="0" destOrd="0" presId="urn:microsoft.com/office/officeart/2008/layout/LinedList"/>
    <dgm:cxn modelId="{CA85A39A-65C3-4178-BD8F-5492F90A7521}" type="presParOf" srcId="{1995A5E3-4572-42FE-A9BA-0BA3D5E9B294}" destId="{7B3DEDF3-D792-49AE-9DAE-4C7BC3B67D07}" srcOrd="1" destOrd="0" presId="urn:microsoft.com/office/officeart/2008/layout/LinedList"/>
    <dgm:cxn modelId="{5AAE7AA2-F4AB-4F1A-8760-09957A93439B}" type="presParOf" srcId="{C63859E7-7AB9-4EA0-A30B-02075CD18D08}" destId="{D45058DC-6A03-4D58-8B06-3FA96C39B75A}" srcOrd="6" destOrd="0" presId="urn:microsoft.com/office/officeart/2008/layout/LinedList"/>
    <dgm:cxn modelId="{819A9F45-0107-47EA-BAAF-AB2B064C0E97}" type="presParOf" srcId="{C63859E7-7AB9-4EA0-A30B-02075CD18D08}" destId="{554EB515-FD1A-4128-A200-5B48AA0A9F0D}" srcOrd="7" destOrd="0" presId="urn:microsoft.com/office/officeart/2008/layout/LinedList"/>
    <dgm:cxn modelId="{82EB3307-E184-4860-9F01-E1024CD6B1C0}" type="presParOf" srcId="{554EB515-FD1A-4128-A200-5B48AA0A9F0D}" destId="{9C3A584B-632C-4F81-9DCF-45CC6CFBC8B6}" srcOrd="0" destOrd="0" presId="urn:microsoft.com/office/officeart/2008/layout/LinedList"/>
    <dgm:cxn modelId="{B8D67C79-78C8-48BC-A04F-6C4B32F21230}" type="presParOf" srcId="{554EB515-FD1A-4128-A200-5B48AA0A9F0D}" destId="{4222AE24-6FD0-4DBF-AEAB-70416B2B9D15}" srcOrd="1" destOrd="0" presId="urn:microsoft.com/office/officeart/2008/layout/LinedList"/>
    <dgm:cxn modelId="{2D91865E-84CB-4900-B2D8-95605F00ED16}" type="presParOf" srcId="{C63859E7-7AB9-4EA0-A30B-02075CD18D08}" destId="{3AC24A9E-B3E2-4F71-BAD1-A29AE96C032B}" srcOrd="8" destOrd="0" presId="urn:microsoft.com/office/officeart/2008/layout/LinedList"/>
    <dgm:cxn modelId="{FD970FC4-9DAD-40C1-8D38-2CE712D91216}" type="presParOf" srcId="{C63859E7-7AB9-4EA0-A30B-02075CD18D08}" destId="{136AD6E0-4D39-4FCF-B555-595B1D02060D}" srcOrd="9" destOrd="0" presId="urn:microsoft.com/office/officeart/2008/layout/LinedList"/>
    <dgm:cxn modelId="{E42ED03C-D72C-45C7-A54C-09CC583DD214}" type="presParOf" srcId="{136AD6E0-4D39-4FCF-B555-595B1D02060D}" destId="{D34FC862-7345-427C-9EB3-85A60AC76BE9}" srcOrd="0" destOrd="0" presId="urn:microsoft.com/office/officeart/2008/layout/LinedList"/>
    <dgm:cxn modelId="{1FC45E66-3675-424D-A057-54AC03DF9233}" type="presParOf" srcId="{136AD6E0-4D39-4FCF-B555-595B1D02060D}" destId="{C89A04F4-BECB-4267-A547-1C018DE18EEE}" srcOrd="1" destOrd="0" presId="urn:microsoft.com/office/officeart/2008/layout/LinedList"/>
    <dgm:cxn modelId="{86F59C16-FC0A-45F0-AD2E-BAD6C3A5798C}" type="presParOf" srcId="{C63859E7-7AB9-4EA0-A30B-02075CD18D08}" destId="{958BB645-AF1E-42EB-A6E9-1435D3A96056}" srcOrd="10" destOrd="0" presId="urn:microsoft.com/office/officeart/2008/layout/LinedList"/>
    <dgm:cxn modelId="{82614067-898E-4112-8F1D-D8EBE890080F}" type="presParOf" srcId="{C63859E7-7AB9-4EA0-A30B-02075CD18D08}" destId="{4DE4A149-715B-4792-89B4-67108F9415AE}" srcOrd="11" destOrd="0" presId="urn:microsoft.com/office/officeart/2008/layout/LinedList"/>
    <dgm:cxn modelId="{2BCD7566-F72D-4621-ADAA-0F16E1747BBF}" type="presParOf" srcId="{4DE4A149-715B-4792-89B4-67108F9415AE}" destId="{FCD8DC89-FB11-4866-93BC-A8A15C0B214D}" srcOrd="0" destOrd="0" presId="urn:microsoft.com/office/officeart/2008/layout/LinedList"/>
    <dgm:cxn modelId="{A06FDA1C-3C43-4B46-A988-947C6AED1393}" type="presParOf" srcId="{4DE4A149-715B-4792-89B4-67108F9415AE}" destId="{1EEC4D15-10C9-4AB6-BB91-41DD7B17743B}"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0.xml><?xml version="1.0" encoding="utf-8"?>
<dgm:dataModel xmlns:dgm="http://schemas.openxmlformats.org/drawingml/2006/diagram" xmlns:a="http://schemas.openxmlformats.org/drawingml/2006/main">
  <dgm:ptLst>
    <dgm:pt modelId="{E469E60C-88CE-401A-BC1E-33F9917E1434}"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D8E070C8-034E-4634-A1BF-A07D8105DEFA}">
      <dgm:prSet/>
      <dgm:spPr/>
      <dgm:t>
        <a:bodyPr/>
        <a:lstStyle/>
        <a:p>
          <a:r>
            <a:rPr lang="en-US"/>
            <a:t>Perhaps people from HICs should question their role. </a:t>
          </a:r>
        </a:p>
      </dgm:t>
    </dgm:pt>
    <dgm:pt modelId="{80C068E7-BA68-4A71-AD9C-BD599DDBFCFF}" type="parTrans" cxnId="{2759A3C2-F2ED-429D-830F-1B28C3610F53}">
      <dgm:prSet/>
      <dgm:spPr/>
      <dgm:t>
        <a:bodyPr/>
        <a:lstStyle/>
        <a:p>
          <a:endParaRPr lang="en-US"/>
        </a:p>
      </dgm:t>
    </dgm:pt>
    <dgm:pt modelId="{C2454CD4-8227-479A-AC2A-0B8021249A6E}" type="sibTrans" cxnId="{2759A3C2-F2ED-429D-830F-1B28C3610F53}">
      <dgm:prSet/>
      <dgm:spPr/>
      <dgm:t>
        <a:bodyPr/>
        <a:lstStyle/>
        <a:p>
          <a:endParaRPr lang="en-US"/>
        </a:p>
      </dgm:t>
    </dgm:pt>
    <dgm:pt modelId="{68CF6B76-DFA0-4321-8D79-E0817B302CCA}">
      <dgm:prSet/>
      <dgm:spPr/>
      <dgm:t>
        <a:bodyPr/>
        <a:lstStyle/>
        <a:p>
          <a:r>
            <a:rPr lang="en-US"/>
            <a:t>Should they be engaging affected populations towards demanding change? </a:t>
          </a:r>
        </a:p>
      </dgm:t>
    </dgm:pt>
    <dgm:pt modelId="{E4E2A78F-4D6C-49E3-BE30-2BB45F935987}" type="parTrans" cxnId="{779ED183-378A-4091-B55A-021C2CD3B09D}">
      <dgm:prSet/>
      <dgm:spPr/>
      <dgm:t>
        <a:bodyPr/>
        <a:lstStyle/>
        <a:p>
          <a:endParaRPr lang="en-US"/>
        </a:p>
      </dgm:t>
    </dgm:pt>
    <dgm:pt modelId="{2C160C33-F9F0-4FE3-91FD-0F443A47DA2A}" type="sibTrans" cxnId="{779ED183-378A-4091-B55A-021C2CD3B09D}">
      <dgm:prSet/>
      <dgm:spPr/>
      <dgm:t>
        <a:bodyPr/>
        <a:lstStyle/>
        <a:p>
          <a:endParaRPr lang="en-US"/>
        </a:p>
      </dgm:t>
    </dgm:pt>
    <dgm:pt modelId="{6276A3C5-B4F4-4B68-8121-E4819D26AD03}">
      <dgm:prSet/>
      <dgm:spPr/>
      <dgm:t>
        <a:bodyPr/>
        <a:lstStyle/>
        <a:p>
          <a:r>
            <a:rPr lang="en-US"/>
            <a:t>Should they be providing resources for groups to rise up and demand change? </a:t>
          </a:r>
        </a:p>
      </dgm:t>
    </dgm:pt>
    <dgm:pt modelId="{7331FE08-450E-4E46-8BDD-35F227DA9588}" type="parTrans" cxnId="{F52D32B6-91FD-4131-B278-EB3D86ACFFFB}">
      <dgm:prSet/>
      <dgm:spPr/>
      <dgm:t>
        <a:bodyPr/>
        <a:lstStyle/>
        <a:p>
          <a:endParaRPr lang="en-US"/>
        </a:p>
      </dgm:t>
    </dgm:pt>
    <dgm:pt modelId="{ADC7EE1A-2AB1-4C9F-8711-3B01FC216C1A}" type="sibTrans" cxnId="{F52D32B6-91FD-4131-B278-EB3D86ACFFFB}">
      <dgm:prSet/>
      <dgm:spPr/>
      <dgm:t>
        <a:bodyPr/>
        <a:lstStyle/>
        <a:p>
          <a:endParaRPr lang="en-US"/>
        </a:p>
      </dgm:t>
    </dgm:pt>
    <dgm:pt modelId="{CB2EB432-ED6B-4C32-9CFD-7B001B4D5507}">
      <dgm:prSet/>
      <dgm:spPr/>
      <dgm:t>
        <a:bodyPr/>
        <a:lstStyle/>
        <a:p>
          <a:r>
            <a:rPr lang="en-US"/>
            <a:t>Or should they simply step aside so that these communities can be heard more loudly? </a:t>
          </a:r>
        </a:p>
      </dgm:t>
    </dgm:pt>
    <dgm:pt modelId="{0A16CB26-62C8-43E6-BD1E-2E6D8DD448D7}" type="parTrans" cxnId="{7E5E29D1-34DA-44F1-ABA9-40C55BBCF4FC}">
      <dgm:prSet/>
      <dgm:spPr/>
      <dgm:t>
        <a:bodyPr/>
        <a:lstStyle/>
        <a:p>
          <a:endParaRPr lang="en-US"/>
        </a:p>
      </dgm:t>
    </dgm:pt>
    <dgm:pt modelId="{5DFBA9AE-FF6A-4F22-81BD-4E08A86EA0FB}" type="sibTrans" cxnId="{7E5E29D1-34DA-44F1-ABA9-40C55BBCF4FC}">
      <dgm:prSet/>
      <dgm:spPr/>
      <dgm:t>
        <a:bodyPr/>
        <a:lstStyle/>
        <a:p>
          <a:endParaRPr lang="en-US"/>
        </a:p>
      </dgm:t>
    </dgm:pt>
    <dgm:pt modelId="{CC0F28EA-564F-4550-A94D-B4DCE5DA3829}">
      <dgm:prSet/>
      <dgm:spPr/>
      <dgm:t>
        <a:bodyPr/>
        <a:lstStyle/>
        <a:p>
          <a:r>
            <a:rPr lang="en-US"/>
            <a:t>Perhaps, we should ask those in LMICs what supportive role, if any, HICs should play in their struggle?</a:t>
          </a:r>
        </a:p>
      </dgm:t>
    </dgm:pt>
    <dgm:pt modelId="{8E0DEDD7-2D4B-4E0E-B774-71023D74343C}" type="parTrans" cxnId="{8029AED4-1D0F-4002-BE6C-DD9DD71827D5}">
      <dgm:prSet/>
      <dgm:spPr/>
      <dgm:t>
        <a:bodyPr/>
        <a:lstStyle/>
        <a:p>
          <a:endParaRPr lang="en-US"/>
        </a:p>
      </dgm:t>
    </dgm:pt>
    <dgm:pt modelId="{05510987-D286-42CA-89AB-6746DB5B8F31}" type="sibTrans" cxnId="{8029AED4-1D0F-4002-BE6C-DD9DD71827D5}">
      <dgm:prSet/>
      <dgm:spPr/>
      <dgm:t>
        <a:bodyPr/>
        <a:lstStyle/>
        <a:p>
          <a:endParaRPr lang="en-US"/>
        </a:p>
      </dgm:t>
    </dgm:pt>
    <dgm:pt modelId="{4222AA30-F73C-49ED-A4D8-719458506FE4}" type="pres">
      <dgm:prSet presAssocID="{E469E60C-88CE-401A-BC1E-33F9917E1434}" presName="vert0" presStyleCnt="0">
        <dgm:presLayoutVars>
          <dgm:dir/>
          <dgm:animOne val="branch"/>
          <dgm:animLvl val="lvl"/>
        </dgm:presLayoutVars>
      </dgm:prSet>
      <dgm:spPr/>
    </dgm:pt>
    <dgm:pt modelId="{4B79E564-8774-4551-9965-2516403BC675}" type="pres">
      <dgm:prSet presAssocID="{D8E070C8-034E-4634-A1BF-A07D8105DEFA}" presName="thickLine" presStyleLbl="alignNode1" presStyleIdx="0" presStyleCnt="5"/>
      <dgm:spPr/>
    </dgm:pt>
    <dgm:pt modelId="{DD2EE461-FE3D-4840-A322-88684C4742D3}" type="pres">
      <dgm:prSet presAssocID="{D8E070C8-034E-4634-A1BF-A07D8105DEFA}" presName="horz1" presStyleCnt="0"/>
      <dgm:spPr/>
    </dgm:pt>
    <dgm:pt modelId="{A8C00E8F-BC17-4D04-9DE3-DF9564154378}" type="pres">
      <dgm:prSet presAssocID="{D8E070C8-034E-4634-A1BF-A07D8105DEFA}" presName="tx1" presStyleLbl="revTx" presStyleIdx="0" presStyleCnt="5"/>
      <dgm:spPr/>
    </dgm:pt>
    <dgm:pt modelId="{1B698B5C-C521-4617-B78C-C8A42D4BE5F6}" type="pres">
      <dgm:prSet presAssocID="{D8E070C8-034E-4634-A1BF-A07D8105DEFA}" presName="vert1" presStyleCnt="0"/>
      <dgm:spPr/>
    </dgm:pt>
    <dgm:pt modelId="{83517E30-6FBE-4C6E-B4A8-7DBC51A56841}" type="pres">
      <dgm:prSet presAssocID="{68CF6B76-DFA0-4321-8D79-E0817B302CCA}" presName="thickLine" presStyleLbl="alignNode1" presStyleIdx="1" presStyleCnt="5"/>
      <dgm:spPr/>
    </dgm:pt>
    <dgm:pt modelId="{6C2EBA51-6C29-4A11-97CB-B49ED37B7614}" type="pres">
      <dgm:prSet presAssocID="{68CF6B76-DFA0-4321-8D79-E0817B302CCA}" presName="horz1" presStyleCnt="0"/>
      <dgm:spPr/>
    </dgm:pt>
    <dgm:pt modelId="{8D21DBFB-BC9A-44A0-9908-FA465F6DEE5B}" type="pres">
      <dgm:prSet presAssocID="{68CF6B76-DFA0-4321-8D79-E0817B302CCA}" presName="tx1" presStyleLbl="revTx" presStyleIdx="1" presStyleCnt="5"/>
      <dgm:spPr/>
    </dgm:pt>
    <dgm:pt modelId="{31231746-6208-4FDA-9174-D24B851A1616}" type="pres">
      <dgm:prSet presAssocID="{68CF6B76-DFA0-4321-8D79-E0817B302CCA}" presName="vert1" presStyleCnt="0"/>
      <dgm:spPr/>
    </dgm:pt>
    <dgm:pt modelId="{E01B973D-8626-4EA0-B3A5-BC4976E47E60}" type="pres">
      <dgm:prSet presAssocID="{6276A3C5-B4F4-4B68-8121-E4819D26AD03}" presName="thickLine" presStyleLbl="alignNode1" presStyleIdx="2" presStyleCnt="5"/>
      <dgm:spPr/>
    </dgm:pt>
    <dgm:pt modelId="{E7FF900E-B3B7-4A1D-92BB-22229432770C}" type="pres">
      <dgm:prSet presAssocID="{6276A3C5-B4F4-4B68-8121-E4819D26AD03}" presName="horz1" presStyleCnt="0"/>
      <dgm:spPr/>
    </dgm:pt>
    <dgm:pt modelId="{518DB6DF-960A-4D31-8E8C-B7C421873384}" type="pres">
      <dgm:prSet presAssocID="{6276A3C5-B4F4-4B68-8121-E4819D26AD03}" presName="tx1" presStyleLbl="revTx" presStyleIdx="2" presStyleCnt="5"/>
      <dgm:spPr/>
    </dgm:pt>
    <dgm:pt modelId="{662291C5-2B35-4BEA-9AA5-BA8C453B41A8}" type="pres">
      <dgm:prSet presAssocID="{6276A3C5-B4F4-4B68-8121-E4819D26AD03}" presName="vert1" presStyleCnt="0"/>
      <dgm:spPr/>
    </dgm:pt>
    <dgm:pt modelId="{0315C103-8A63-4BA8-B48E-72D433653A34}" type="pres">
      <dgm:prSet presAssocID="{CB2EB432-ED6B-4C32-9CFD-7B001B4D5507}" presName="thickLine" presStyleLbl="alignNode1" presStyleIdx="3" presStyleCnt="5"/>
      <dgm:spPr/>
    </dgm:pt>
    <dgm:pt modelId="{76B400ED-4092-4870-87FE-6E12373B1864}" type="pres">
      <dgm:prSet presAssocID="{CB2EB432-ED6B-4C32-9CFD-7B001B4D5507}" presName="horz1" presStyleCnt="0"/>
      <dgm:spPr/>
    </dgm:pt>
    <dgm:pt modelId="{A326A9F1-CD5E-40B0-9CEE-FF4DE1BD58C8}" type="pres">
      <dgm:prSet presAssocID="{CB2EB432-ED6B-4C32-9CFD-7B001B4D5507}" presName="tx1" presStyleLbl="revTx" presStyleIdx="3" presStyleCnt="5"/>
      <dgm:spPr/>
    </dgm:pt>
    <dgm:pt modelId="{229A6C77-71EA-4A6E-A64A-262DE69EE472}" type="pres">
      <dgm:prSet presAssocID="{CB2EB432-ED6B-4C32-9CFD-7B001B4D5507}" presName="vert1" presStyleCnt="0"/>
      <dgm:spPr/>
    </dgm:pt>
    <dgm:pt modelId="{60C74143-674A-4D96-A29F-E2BCA236040D}" type="pres">
      <dgm:prSet presAssocID="{CC0F28EA-564F-4550-A94D-B4DCE5DA3829}" presName="thickLine" presStyleLbl="alignNode1" presStyleIdx="4" presStyleCnt="5"/>
      <dgm:spPr/>
    </dgm:pt>
    <dgm:pt modelId="{C60D29F2-9369-4767-815E-E57A3796EACB}" type="pres">
      <dgm:prSet presAssocID="{CC0F28EA-564F-4550-A94D-B4DCE5DA3829}" presName="horz1" presStyleCnt="0"/>
      <dgm:spPr/>
    </dgm:pt>
    <dgm:pt modelId="{620C97F7-0DB3-4D68-B89D-B1DD71FB4AFB}" type="pres">
      <dgm:prSet presAssocID="{CC0F28EA-564F-4550-A94D-B4DCE5DA3829}" presName="tx1" presStyleLbl="revTx" presStyleIdx="4" presStyleCnt="5"/>
      <dgm:spPr/>
    </dgm:pt>
    <dgm:pt modelId="{FBACC4F4-DB05-4375-B63F-97BA08423EDB}" type="pres">
      <dgm:prSet presAssocID="{CC0F28EA-564F-4550-A94D-B4DCE5DA3829}" presName="vert1" presStyleCnt="0"/>
      <dgm:spPr/>
    </dgm:pt>
  </dgm:ptLst>
  <dgm:cxnLst>
    <dgm:cxn modelId="{2480A560-DA3F-4E3A-A63A-44AE7E6F5109}" type="presOf" srcId="{CB2EB432-ED6B-4C32-9CFD-7B001B4D5507}" destId="{A326A9F1-CD5E-40B0-9CEE-FF4DE1BD58C8}" srcOrd="0" destOrd="0" presId="urn:microsoft.com/office/officeart/2008/layout/LinedList"/>
    <dgm:cxn modelId="{239FD87B-F9F2-4295-A57F-8882DEFB84EA}" type="presOf" srcId="{E469E60C-88CE-401A-BC1E-33F9917E1434}" destId="{4222AA30-F73C-49ED-A4D8-719458506FE4}" srcOrd="0" destOrd="0" presId="urn:microsoft.com/office/officeart/2008/layout/LinedList"/>
    <dgm:cxn modelId="{779ED183-378A-4091-B55A-021C2CD3B09D}" srcId="{E469E60C-88CE-401A-BC1E-33F9917E1434}" destId="{68CF6B76-DFA0-4321-8D79-E0817B302CCA}" srcOrd="1" destOrd="0" parTransId="{E4E2A78F-4D6C-49E3-BE30-2BB45F935987}" sibTransId="{2C160C33-F9F0-4FE3-91FD-0F443A47DA2A}"/>
    <dgm:cxn modelId="{F23C72A2-4D3E-4DF8-9C3D-92E7E366EAB4}" type="presOf" srcId="{CC0F28EA-564F-4550-A94D-B4DCE5DA3829}" destId="{620C97F7-0DB3-4D68-B89D-B1DD71FB4AFB}" srcOrd="0" destOrd="0" presId="urn:microsoft.com/office/officeart/2008/layout/LinedList"/>
    <dgm:cxn modelId="{F52D32B6-91FD-4131-B278-EB3D86ACFFFB}" srcId="{E469E60C-88CE-401A-BC1E-33F9917E1434}" destId="{6276A3C5-B4F4-4B68-8121-E4819D26AD03}" srcOrd="2" destOrd="0" parTransId="{7331FE08-450E-4E46-8BDD-35F227DA9588}" sibTransId="{ADC7EE1A-2AB1-4C9F-8711-3B01FC216C1A}"/>
    <dgm:cxn modelId="{2759A3C2-F2ED-429D-830F-1B28C3610F53}" srcId="{E469E60C-88CE-401A-BC1E-33F9917E1434}" destId="{D8E070C8-034E-4634-A1BF-A07D8105DEFA}" srcOrd="0" destOrd="0" parTransId="{80C068E7-BA68-4A71-AD9C-BD599DDBFCFF}" sibTransId="{C2454CD4-8227-479A-AC2A-0B8021249A6E}"/>
    <dgm:cxn modelId="{7E5E29D1-34DA-44F1-ABA9-40C55BBCF4FC}" srcId="{E469E60C-88CE-401A-BC1E-33F9917E1434}" destId="{CB2EB432-ED6B-4C32-9CFD-7B001B4D5507}" srcOrd="3" destOrd="0" parTransId="{0A16CB26-62C8-43E6-BD1E-2E6D8DD448D7}" sibTransId="{5DFBA9AE-FF6A-4F22-81BD-4E08A86EA0FB}"/>
    <dgm:cxn modelId="{8029AED4-1D0F-4002-BE6C-DD9DD71827D5}" srcId="{E469E60C-88CE-401A-BC1E-33F9917E1434}" destId="{CC0F28EA-564F-4550-A94D-B4DCE5DA3829}" srcOrd="4" destOrd="0" parTransId="{8E0DEDD7-2D4B-4E0E-B774-71023D74343C}" sibTransId="{05510987-D286-42CA-89AB-6746DB5B8F31}"/>
    <dgm:cxn modelId="{77E8CAE6-E109-4A62-BF96-CC8273868BFF}" type="presOf" srcId="{6276A3C5-B4F4-4B68-8121-E4819D26AD03}" destId="{518DB6DF-960A-4D31-8E8C-B7C421873384}" srcOrd="0" destOrd="0" presId="urn:microsoft.com/office/officeart/2008/layout/LinedList"/>
    <dgm:cxn modelId="{28769FEF-7B63-4E0F-A6B6-BAB9B5DEDC12}" type="presOf" srcId="{68CF6B76-DFA0-4321-8D79-E0817B302CCA}" destId="{8D21DBFB-BC9A-44A0-9908-FA465F6DEE5B}" srcOrd="0" destOrd="0" presId="urn:microsoft.com/office/officeart/2008/layout/LinedList"/>
    <dgm:cxn modelId="{2FF3D7F2-2026-47F8-9A66-0A55EED38AAF}" type="presOf" srcId="{D8E070C8-034E-4634-A1BF-A07D8105DEFA}" destId="{A8C00E8F-BC17-4D04-9DE3-DF9564154378}" srcOrd="0" destOrd="0" presId="urn:microsoft.com/office/officeart/2008/layout/LinedList"/>
    <dgm:cxn modelId="{5B57828A-55AF-4411-BD8E-7C76291DF1F6}" type="presParOf" srcId="{4222AA30-F73C-49ED-A4D8-719458506FE4}" destId="{4B79E564-8774-4551-9965-2516403BC675}" srcOrd="0" destOrd="0" presId="urn:microsoft.com/office/officeart/2008/layout/LinedList"/>
    <dgm:cxn modelId="{9C737EC5-7073-4D43-9A8D-EF45081DB0C0}" type="presParOf" srcId="{4222AA30-F73C-49ED-A4D8-719458506FE4}" destId="{DD2EE461-FE3D-4840-A322-88684C4742D3}" srcOrd="1" destOrd="0" presId="urn:microsoft.com/office/officeart/2008/layout/LinedList"/>
    <dgm:cxn modelId="{DA665732-D647-4FA8-9966-8A054D122B9E}" type="presParOf" srcId="{DD2EE461-FE3D-4840-A322-88684C4742D3}" destId="{A8C00E8F-BC17-4D04-9DE3-DF9564154378}" srcOrd="0" destOrd="0" presId="urn:microsoft.com/office/officeart/2008/layout/LinedList"/>
    <dgm:cxn modelId="{C0AA4F38-0B68-47AF-BE04-B61B75F5AFB0}" type="presParOf" srcId="{DD2EE461-FE3D-4840-A322-88684C4742D3}" destId="{1B698B5C-C521-4617-B78C-C8A42D4BE5F6}" srcOrd="1" destOrd="0" presId="urn:microsoft.com/office/officeart/2008/layout/LinedList"/>
    <dgm:cxn modelId="{AE5FEDE9-0776-49EE-BF1B-B513CB79CA54}" type="presParOf" srcId="{4222AA30-F73C-49ED-A4D8-719458506FE4}" destId="{83517E30-6FBE-4C6E-B4A8-7DBC51A56841}" srcOrd="2" destOrd="0" presId="urn:microsoft.com/office/officeart/2008/layout/LinedList"/>
    <dgm:cxn modelId="{6EB81447-DF1D-49E4-B3AA-63296D494997}" type="presParOf" srcId="{4222AA30-F73C-49ED-A4D8-719458506FE4}" destId="{6C2EBA51-6C29-4A11-97CB-B49ED37B7614}" srcOrd="3" destOrd="0" presId="urn:microsoft.com/office/officeart/2008/layout/LinedList"/>
    <dgm:cxn modelId="{2F2282F0-0B5C-4051-8FCD-9E688F1B6B23}" type="presParOf" srcId="{6C2EBA51-6C29-4A11-97CB-B49ED37B7614}" destId="{8D21DBFB-BC9A-44A0-9908-FA465F6DEE5B}" srcOrd="0" destOrd="0" presId="urn:microsoft.com/office/officeart/2008/layout/LinedList"/>
    <dgm:cxn modelId="{6285CABB-2CB9-4AB3-9686-3C78DCB8116D}" type="presParOf" srcId="{6C2EBA51-6C29-4A11-97CB-B49ED37B7614}" destId="{31231746-6208-4FDA-9174-D24B851A1616}" srcOrd="1" destOrd="0" presId="urn:microsoft.com/office/officeart/2008/layout/LinedList"/>
    <dgm:cxn modelId="{C015E006-4D36-43E5-A236-25585C30FFC4}" type="presParOf" srcId="{4222AA30-F73C-49ED-A4D8-719458506FE4}" destId="{E01B973D-8626-4EA0-B3A5-BC4976E47E60}" srcOrd="4" destOrd="0" presId="urn:microsoft.com/office/officeart/2008/layout/LinedList"/>
    <dgm:cxn modelId="{F9B2B01C-DF6D-4BB1-8F9B-F545D25D2615}" type="presParOf" srcId="{4222AA30-F73C-49ED-A4D8-719458506FE4}" destId="{E7FF900E-B3B7-4A1D-92BB-22229432770C}" srcOrd="5" destOrd="0" presId="urn:microsoft.com/office/officeart/2008/layout/LinedList"/>
    <dgm:cxn modelId="{172C76AF-22AD-4639-9E53-9489BF892A65}" type="presParOf" srcId="{E7FF900E-B3B7-4A1D-92BB-22229432770C}" destId="{518DB6DF-960A-4D31-8E8C-B7C421873384}" srcOrd="0" destOrd="0" presId="urn:microsoft.com/office/officeart/2008/layout/LinedList"/>
    <dgm:cxn modelId="{584700AF-9890-4B6A-BD13-0C9B30BE00E0}" type="presParOf" srcId="{E7FF900E-B3B7-4A1D-92BB-22229432770C}" destId="{662291C5-2B35-4BEA-9AA5-BA8C453B41A8}" srcOrd="1" destOrd="0" presId="urn:microsoft.com/office/officeart/2008/layout/LinedList"/>
    <dgm:cxn modelId="{4510A2D6-8916-4475-A777-6779F90F536C}" type="presParOf" srcId="{4222AA30-F73C-49ED-A4D8-719458506FE4}" destId="{0315C103-8A63-4BA8-B48E-72D433653A34}" srcOrd="6" destOrd="0" presId="urn:microsoft.com/office/officeart/2008/layout/LinedList"/>
    <dgm:cxn modelId="{6CA1AC1D-F9E5-4687-92A5-7D5F888AA530}" type="presParOf" srcId="{4222AA30-F73C-49ED-A4D8-719458506FE4}" destId="{76B400ED-4092-4870-87FE-6E12373B1864}" srcOrd="7" destOrd="0" presId="urn:microsoft.com/office/officeart/2008/layout/LinedList"/>
    <dgm:cxn modelId="{002C2694-3606-428C-A3BD-B6DF28E9DD22}" type="presParOf" srcId="{76B400ED-4092-4870-87FE-6E12373B1864}" destId="{A326A9F1-CD5E-40B0-9CEE-FF4DE1BD58C8}" srcOrd="0" destOrd="0" presId="urn:microsoft.com/office/officeart/2008/layout/LinedList"/>
    <dgm:cxn modelId="{7E3E55AF-D614-4427-A6EE-B98C99660AE6}" type="presParOf" srcId="{76B400ED-4092-4870-87FE-6E12373B1864}" destId="{229A6C77-71EA-4A6E-A64A-262DE69EE472}" srcOrd="1" destOrd="0" presId="urn:microsoft.com/office/officeart/2008/layout/LinedList"/>
    <dgm:cxn modelId="{F4B9E448-4DF1-47F1-8D5C-24FC8B91FA82}" type="presParOf" srcId="{4222AA30-F73C-49ED-A4D8-719458506FE4}" destId="{60C74143-674A-4D96-A29F-E2BCA236040D}" srcOrd="8" destOrd="0" presId="urn:microsoft.com/office/officeart/2008/layout/LinedList"/>
    <dgm:cxn modelId="{DBD5DDE3-B4CC-4DC8-B035-0F282A107F48}" type="presParOf" srcId="{4222AA30-F73C-49ED-A4D8-719458506FE4}" destId="{C60D29F2-9369-4767-815E-E57A3796EACB}" srcOrd="9" destOrd="0" presId="urn:microsoft.com/office/officeart/2008/layout/LinedList"/>
    <dgm:cxn modelId="{36E36752-555B-4495-89A0-8AD681E7165D}" type="presParOf" srcId="{C60D29F2-9369-4767-815E-E57A3796EACB}" destId="{620C97F7-0DB3-4D68-B89D-B1DD71FB4AFB}" srcOrd="0" destOrd="0" presId="urn:microsoft.com/office/officeart/2008/layout/LinedList"/>
    <dgm:cxn modelId="{87C3E23B-4083-476E-9BE8-F3B8C5E1BE35}" type="presParOf" srcId="{C60D29F2-9369-4767-815E-E57A3796EACB}" destId="{FBACC4F4-DB05-4375-B63F-97BA08423EDB}"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1.xml><?xml version="1.0" encoding="utf-8"?>
<dgm:dataModel xmlns:dgm="http://schemas.openxmlformats.org/drawingml/2006/diagram" xmlns:a="http://schemas.openxmlformats.org/drawingml/2006/main">
  <dgm:ptLst>
    <dgm:pt modelId="{6CCC492B-47D3-4FAB-91CC-5B058679C96E}"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DC7FAEAF-502D-4457-A89D-9B3FDAF34006}">
      <dgm:prSet/>
      <dgm:spPr/>
      <dgm:t>
        <a:bodyPr/>
        <a:lstStyle/>
        <a:p>
          <a:r>
            <a:rPr lang="en-US"/>
            <a:t>A paradigm shift is needed.</a:t>
          </a:r>
        </a:p>
      </dgm:t>
    </dgm:pt>
    <dgm:pt modelId="{63BAF909-B616-4DAB-8446-EDF7FAC09750}" type="parTrans" cxnId="{A56B9648-17DC-4A12-8E7F-29D3C7894941}">
      <dgm:prSet/>
      <dgm:spPr/>
      <dgm:t>
        <a:bodyPr/>
        <a:lstStyle/>
        <a:p>
          <a:endParaRPr lang="en-US"/>
        </a:p>
      </dgm:t>
    </dgm:pt>
    <dgm:pt modelId="{789F4D9D-A6B0-41EA-A1B5-492D0270EAA0}" type="sibTrans" cxnId="{A56B9648-17DC-4A12-8E7F-29D3C7894941}">
      <dgm:prSet/>
      <dgm:spPr/>
      <dgm:t>
        <a:bodyPr/>
        <a:lstStyle/>
        <a:p>
          <a:endParaRPr lang="en-US"/>
        </a:p>
      </dgm:t>
    </dgm:pt>
    <dgm:pt modelId="{F14FC3BC-1046-4420-803A-E99E4C6E8937}">
      <dgm:prSet/>
      <dgm:spPr/>
      <dgm:t>
        <a:bodyPr/>
        <a:lstStyle/>
        <a:p>
          <a:r>
            <a:rPr lang="en-US"/>
            <a:t>Acknowledge oppresive forces</a:t>
          </a:r>
        </a:p>
      </dgm:t>
    </dgm:pt>
    <dgm:pt modelId="{AB35E8CB-0712-41EE-A204-BFD6231E3704}" type="parTrans" cxnId="{2EFEA36C-8ED0-418C-AC58-E9BF5B3A0D09}">
      <dgm:prSet/>
      <dgm:spPr/>
      <dgm:t>
        <a:bodyPr/>
        <a:lstStyle/>
        <a:p>
          <a:endParaRPr lang="en-US"/>
        </a:p>
      </dgm:t>
    </dgm:pt>
    <dgm:pt modelId="{266DB967-4036-473C-9AE7-9A07B08CC6CA}" type="sibTrans" cxnId="{2EFEA36C-8ED0-418C-AC58-E9BF5B3A0D09}">
      <dgm:prSet/>
      <dgm:spPr/>
      <dgm:t>
        <a:bodyPr/>
        <a:lstStyle/>
        <a:p>
          <a:endParaRPr lang="en-US"/>
        </a:p>
      </dgm:t>
    </dgm:pt>
    <dgm:pt modelId="{BF7CEFD5-B735-40F3-9E7C-36F3808CC3E8}">
      <dgm:prSet/>
      <dgm:spPr/>
      <dgm:t>
        <a:bodyPr/>
        <a:lstStyle/>
        <a:p>
          <a:r>
            <a:rPr lang="en-US"/>
            <a:t>A leadership shift, more women, minority ethnic groups, experts from LMIC's.</a:t>
          </a:r>
        </a:p>
      </dgm:t>
    </dgm:pt>
    <dgm:pt modelId="{404A6C5C-DCD5-48B6-8CB8-078D6719F72C}" type="parTrans" cxnId="{904E1545-17E2-4F06-9449-8B1ABB28A56B}">
      <dgm:prSet/>
      <dgm:spPr/>
      <dgm:t>
        <a:bodyPr/>
        <a:lstStyle/>
        <a:p>
          <a:endParaRPr lang="en-US"/>
        </a:p>
      </dgm:t>
    </dgm:pt>
    <dgm:pt modelId="{35BAE0EF-726E-4D18-A278-BE035BF6A6C0}" type="sibTrans" cxnId="{904E1545-17E2-4F06-9449-8B1ABB28A56B}">
      <dgm:prSet/>
      <dgm:spPr/>
      <dgm:t>
        <a:bodyPr/>
        <a:lstStyle/>
        <a:p>
          <a:endParaRPr lang="en-US"/>
        </a:p>
      </dgm:t>
    </dgm:pt>
    <dgm:pt modelId="{8E65A47E-FAFD-411E-90BF-C4D05569F171}">
      <dgm:prSet/>
      <dgm:spPr/>
      <dgm:t>
        <a:bodyPr/>
        <a:lstStyle/>
        <a:p>
          <a:r>
            <a:rPr lang="en-US"/>
            <a:t>A knowledge shift from unidirectional to bidirectional from HIC's and LMIC's</a:t>
          </a:r>
        </a:p>
      </dgm:t>
    </dgm:pt>
    <dgm:pt modelId="{965B706D-679C-4F67-9780-F8CB3A1D07F8}" type="parTrans" cxnId="{73F8CC9B-A2BB-4AB0-9B41-5FE13F884E9E}">
      <dgm:prSet/>
      <dgm:spPr/>
      <dgm:t>
        <a:bodyPr/>
        <a:lstStyle/>
        <a:p>
          <a:endParaRPr lang="en-US"/>
        </a:p>
      </dgm:t>
    </dgm:pt>
    <dgm:pt modelId="{4B60C291-19E5-4D79-B1E5-E522F67A035B}" type="sibTrans" cxnId="{73F8CC9B-A2BB-4AB0-9B41-5FE13F884E9E}">
      <dgm:prSet/>
      <dgm:spPr/>
      <dgm:t>
        <a:bodyPr/>
        <a:lstStyle/>
        <a:p>
          <a:endParaRPr lang="en-US"/>
        </a:p>
      </dgm:t>
    </dgm:pt>
    <dgm:pt modelId="{B1597533-EED0-49D3-B2D0-D62D01F00933}" type="pres">
      <dgm:prSet presAssocID="{6CCC492B-47D3-4FAB-91CC-5B058679C96E}" presName="linear" presStyleCnt="0">
        <dgm:presLayoutVars>
          <dgm:animLvl val="lvl"/>
          <dgm:resizeHandles val="exact"/>
        </dgm:presLayoutVars>
      </dgm:prSet>
      <dgm:spPr/>
    </dgm:pt>
    <dgm:pt modelId="{7C7E30A1-51DF-46A8-B910-A515486DB099}" type="pres">
      <dgm:prSet presAssocID="{DC7FAEAF-502D-4457-A89D-9B3FDAF34006}" presName="parentText" presStyleLbl="node1" presStyleIdx="0" presStyleCnt="4">
        <dgm:presLayoutVars>
          <dgm:chMax val="0"/>
          <dgm:bulletEnabled val="1"/>
        </dgm:presLayoutVars>
      </dgm:prSet>
      <dgm:spPr/>
    </dgm:pt>
    <dgm:pt modelId="{642BBDCB-1849-4D2B-9D12-46E089A64D06}" type="pres">
      <dgm:prSet presAssocID="{789F4D9D-A6B0-41EA-A1B5-492D0270EAA0}" presName="spacer" presStyleCnt="0"/>
      <dgm:spPr/>
    </dgm:pt>
    <dgm:pt modelId="{BDDBB5BB-D825-4C4E-B916-FEADA27DF837}" type="pres">
      <dgm:prSet presAssocID="{F14FC3BC-1046-4420-803A-E99E4C6E8937}" presName="parentText" presStyleLbl="node1" presStyleIdx="1" presStyleCnt="4">
        <dgm:presLayoutVars>
          <dgm:chMax val="0"/>
          <dgm:bulletEnabled val="1"/>
        </dgm:presLayoutVars>
      </dgm:prSet>
      <dgm:spPr/>
    </dgm:pt>
    <dgm:pt modelId="{EA1D598F-05B5-4B1B-B4F4-D4E63DAA3A07}" type="pres">
      <dgm:prSet presAssocID="{266DB967-4036-473C-9AE7-9A07B08CC6CA}" presName="spacer" presStyleCnt="0"/>
      <dgm:spPr/>
    </dgm:pt>
    <dgm:pt modelId="{06A88101-2614-40E8-93F4-52501EEDC777}" type="pres">
      <dgm:prSet presAssocID="{BF7CEFD5-B735-40F3-9E7C-36F3808CC3E8}" presName="parentText" presStyleLbl="node1" presStyleIdx="2" presStyleCnt="4">
        <dgm:presLayoutVars>
          <dgm:chMax val="0"/>
          <dgm:bulletEnabled val="1"/>
        </dgm:presLayoutVars>
      </dgm:prSet>
      <dgm:spPr/>
    </dgm:pt>
    <dgm:pt modelId="{3BC2AE8F-1A55-46AD-9E96-315C52F4F640}" type="pres">
      <dgm:prSet presAssocID="{35BAE0EF-726E-4D18-A278-BE035BF6A6C0}" presName="spacer" presStyleCnt="0"/>
      <dgm:spPr/>
    </dgm:pt>
    <dgm:pt modelId="{BD456DF2-E0D3-47D3-A1A6-F7709FDD3C72}" type="pres">
      <dgm:prSet presAssocID="{8E65A47E-FAFD-411E-90BF-C4D05569F171}" presName="parentText" presStyleLbl="node1" presStyleIdx="3" presStyleCnt="4">
        <dgm:presLayoutVars>
          <dgm:chMax val="0"/>
          <dgm:bulletEnabled val="1"/>
        </dgm:presLayoutVars>
      </dgm:prSet>
      <dgm:spPr/>
    </dgm:pt>
  </dgm:ptLst>
  <dgm:cxnLst>
    <dgm:cxn modelId="{904E1545-17E2-4F06-9449-8B1ABB28A56B}" srcId="{6CCC492B-47D3-4FAB-91CC-5B058679C96E}" destId="{BF7CEFD5-B735-40F3-9E7C-36F3808CC3E8}" srcOrd="2" destOrd="0" parTransId="{404A6C5C-DCD5-48B6-8CB8-078D6719F72C}" sibTransId="{35BAE0EF-726E-4D18-A278-BE035BF6A6C0}"/>
    <dgm:cxn modelId="{A56B9648-17DC-4A12-8E7F-29D3C7894941}" srcId="{6CCC492B-47D3-4FAB-91CC-5B058679C96E}" destId="{DC7FAEAF-502D-4457-A89D-9B3FDAF34006}" srcOrd="0" destOrd="0" parTransId="{63BAF909-B616-4DAB-8446-EDF7FAC09750}" sibTransId="{789F4D9D-A6B0-41EA-A1B5-492D0270EAA0}"/>
    <dgm:cxn modelId="{2EFEA36C-8ED0-418C-AC58-E9BF5B3A0D09}" srcId="{6CCC492B-47D3-4FAB-91CC-5B058679C96E}" destId="{F14FC3BC-1046-4420-803A-E99E4C6E8937}" srcOrd="1" destOrd="0" parTransId="{AB35E8CB-0712-41EE-A204-BFD6231E3704}" sibTransId="{266DB967-4036-473C-9AE7-9A07B08CC6CA}"/>
    <dgm:cxn modelId="{BA45B980-3AD8-4402-BE06-3F282D97D4F5}" type="presOf" srcId="{DC7FAEAF-502D-4457-A89D-9B3FDAF34006}" destId="{7C7E30A1-51DF-46A8-B910-A515486DB099}" srcOrd="0" destOrd="0" presId="urn:microsoft.com/office/officeart/2005/8/layout/vList2"/>
    <dgm:cxn modelId="{73F8CC9B-A2BB-4AB0-9B41-5FE13F884E9E}" srcId="{6CCC492B-47D3-4FAB-91CC-5B058679C96E}" destId="{8E65A47E-FAFD-411E-90BF-C4D05569F171}" srcOrd="3" destOrd="0" parTransId="{965B706D-679C-4F67-9780-F8CB3A1D07F8}" sibTransId="{4B60C291-19E5-4D79-B1E5-E522F67A035B}"/>
    <dgm:cxn modelId="{3707D69E-E621-41F4-B037-CD03341ED8B4}" type="presOf" srcId="{6CCC492B-47D3-4FAB-91CC-5B058679C96E}" destId="{B1597533-EED0-49D3-B2D0-D62D01F00933}" srcOrd="0" destOrd="0" presId="urn:microsoft.com/office/officeart/2005/8/layout/vList2"/>
    <dgm:cxn modelId="{3DD1D4B5-1B49-4AB2-BFC1-03BBFF1B1857}" type="presOf" srcId="{8E65A47E-FAFD-411E-90BF-C4D05569F171}" destId="{BD456DF2-E0D3-47D3-A1A6-F7709FDD3C72}" srcOrd="0" destOrd="0" presId="urn:microsoft.com/office/officeart/2005/8/layout/vList2"/>
    <dgm:cxn modelId="{4E36AAD7-A566-411C-A5E9-9EB31702B7B0}" type="presOf" srcId="{F14FC3BC-1046-4420-803A-E99E4C6E8937}" destId="{BDDBB5BB-D825-4C4E-B916-FEADA27DF837}" srcOrd="0" destOrd="0" presId="urn:microsoft.com/office/officeart/2005/8/layout/vList2"/>
    <dgm:cxn modelId="{A20AA7F5-0299-45F9-98E5-4A0546B77178}" type="presOf" srcId="{BF7CEFD5-B735-40F3-9E7C-36F3808CC3E8}" destId="{06A88101-2614-40E8-93F4-52501EEDC777}" srcOrd="0" destOrd="0" presId="urn:microsoft.com/office/officeart/2005/8/layout/vList2"/>
    <dgm:cxn modelId="{5CEDAA9A-36C8-4290-B4F4-BF9EC3CA5404}" type="presParOf" srcId="{B1597533-EED0-49D3-B2D0-D62D01F00933}" destId="{7C7E30A1-51DF-46A8-B910-A515486DB099}" srcOrd="0" destOrd="0" presId="urn:microsoft.com/office/officeart/2005/8/layout/vList2"/>
    <dgm:cxn modelId="{20A50CFC-4025-486D-A1DB-EDE3DDF437C1}" type="presParOf" srcId="{B1597533-EED0-49D3-B2D0-D62D01F00933}" destId="{642BBDCB-1849-4D2B-9D12-46E089A64D06}" srcOrd="1" destOrd="0" presId="urn:microsoft.com/office/officeart/2005/8/layout/vList2"/>
    <dgm:cxn modelId="{4BB23303-513B-4329-BF6B-4A46FB849CF6}" type="presParOf" srcId="{B1597533-EED0-49D3-B2D0-D62D01F00933}" destId="{BDDBB5BB-D825-4C4E-B916-FEADA27DF837}" srcOrd="2" destOrd="0" presId="urn:microsoft.com/office/officeart/2005/8/layout/vList2"/>
    <dgm:cxn modelId="{8CC6B3B4-0CC2-44B7-BFDD-3C8A93E3486E}" type="presParOf" srcId="{B1597533-EED0-49D3-B2D0-D62D01F00933}" destId="{EA1D598F-05B5-4B1B-B4F4-D4E63DAA3A07}" srcOrd="3" destOrd="0" presId="urn:microsoft.com/office/officeart/2005/8/layout/vList2"/>
    <dgm:cxn modelId="{532580F3-FDD4-47F1-96C0-DB720576253B}" type="presParOf" srcId="{B1597533-EED0-49D3-B2D0-D62D01F00933}" destId="{06A88101-2614-40E8-93F4-52501EEDC777}" srcOrd="4" destOrd="0" presId="urn:microsoft.com/office/officeart/2005/8/layout/vList2"/>
    <dgm:cxn modelId="{4CE6C09A-57EA-4A02-88D9-C21227A8F876}" type="presParOf" srcId="{B1597533-EED0-49D3-B2D0-D62D01F00933}" destId="{3BC2AE8F-1A55-46AD-9E96-315C52F4F640}" srcOrd="5" destOrd="0" presId="urn:microsoft.com/office/officeart/2005/8/layout/vList2"/>
    <dgm:cxn modelId="{B42BDBF2-D5A3-48BE-87A9-D328F13CB978}" type="presParOf" srcId="{B1597533-EED0-49D3-B2D0-D62D01F00933}" destId="{BD456DF2-E0D3-47D3-A1A6-F7709FDD3C72}"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D72FCA7-D8B6-4749-8175-61E210D6EB29}">
      <dsp:nvSpPr>
        <dsp:cNvPr id="0" name=""/>
        <dsp:cNvSpPr/>
      </dsp:nvSpPr>
      <dsp:spPr>
        <a:xfrm>
          <a:off x="0" y="350650"/>
          <a:ext cx="6831118" cy="258570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7650" tIns="247650" rIns="247650" bIns="247650" numCol="1" spcCol="1270" anchor="ctr" anchorCtr="0">
          <a:noAutofit/>
        </a:bodyPr>
        <a:lstStyle/>
        <a:p>
          <a:pPr marL="0" lvl="0" indent="0" algn="l" defTabSz="2889250">
            <a:lnSpc>
              <a:spcPct val="90000"/>
            </a:lnSpc>
            <a:spcBef>
              <a:spcPct val="0"/>
            </a:spcBef>
            <a:spcAft>
              <a:spcPct val="35000"/>
            </a:spcAft>
            <a:buNone/>
          </a:pPr>
          <a:r>
            <a:rPr lang="en-US" sz="6500" kern="1200"/>
            <a:t>What are health inequalities?</a:t>
          </a:r>
        </a:p>
      </dsp:txBody>
      <dsp:txXfrm>
        <a:off x="126223" y="476873"/>
        <a:ext cx="6578672" cy="2333254"/>
      </dsp:txXfrm>
    </dsp:sp>
    <dsp:sp modelId="{1FE781F4-6944-4067-A907-9C5366D139E9}">
      <dsp:nvSpPr>
        <dsp:cNvPr id="0" name=""/>
        <dsp:cNvSpPr/>
      </dsp:nvSpPr>
      <dsp:spPr>
        <a:xfrm>
          <a:off x="0" y="3123550"/>
          <a:ext cx="6831118" cy="2585700"/>
        </a:xfrm>
        <a:prstGeom prst="roundRect">
          <a:avLst/>
        </a:prstGeom>
        <a:solidFill>
          <a:schemeClr val="accent2">
            <a:hueOff val="-1455363"/>
            <a:satOff val="-83928"/>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7650" tIns="247650" rIns="247650" bIns="247650" numCol="1" spcCol="1270" anchor="ctr" anchorCtr="0">
          <a:noAutofit/>
        </a:bodyPr>
        <a:lstStyle/>
        <a:p>
          <a:pPr marL="0" lvl="0" indent="0" algn="l" defTabSz="2889250">
            <a:lnSpc>
              <a:spcPct val="90000"/>
            </a:lnSpc>
            <a:spcBef>
              <a:spcPct val="0"/>
            </a:spcBef>
            <a:spcAft>
              <a:spcPct val="35000"/>
            </a:spcAft>
            <a:buNone/>
          </a:pPr>
          <a:r>
            <a:rPr lang="en-US" sz="6500" kern="1200"/>
            <a:t>What do they lead to?</a:t>
          </a:r>
        </a:p>
      </dsp:txBody>
      <dsp:txXfrm>
        <a:off x="126223" y="3249773"/>
        <a:ext cx="6578672" cy="233325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D73D222-FEE2-4431-9C7C-CD889554A48C}">
      <dsp:nvSpPr>
        <dsp:cNvPr id="0" name=""/>
        <dsp:cNvSpPr/>
      </dsp:nvSpPr>
      <dsp:spPr>
        <a:xfrm>
          <a:off x="0" y="288032"/>
          <a:ext cx="7812562" cy="273780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l" defTabSz="1733550">
            <a:lnSpc>
              <a:spcPct val="90000"/>
            </a:lnSpc>
            <a:spcBef>
              <a:spcPct val="0"/>
            </a:spcBef>
            <a:spcAft>
              <a:spcPct val="35000"/>
            </a:spcAft>
            <a:buNone/>
          </a:pPr>
          <a:r>
            <a:rPr lang="en-US" sz="3900" kern="1200"/>
            <a:t>Health inequalities are unfair differences in health between individuals which can be avoided.</a:t>
          </a:r>
        </a:p>
      </dsp:txBody>
      <dsp:txXfrm>
        <a:off x="133648" y="421680"/>
        <a:ext cx="7545266" cy="2470504"/>
      </dsp:txXfrm>
    </dsp:sp>
    <dsp:sp modelId="{6CE5FF54-1EAC-4B82-8DAD-FC6B61F41A55}">
      <dsp:nvSpPr>
        <dsp:cNvPr id="0" name=""/>
        <dsp:cNvSpPr/>
      </dsp:nvSpPr>
      <dsp:spPr>
        <a:xfrm>
          <a:off x="0" y="3138153"/>
          <a:ext cx="7812562" cy="273780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l" defTabSz="1733550">
            <a:lnSpc>
              <a:spcPct val="90000"/>
            </a:lnSpc>
            <a:spcBef>
              <a:spcPct val="0"/>
            </a:spcBef>
            <a:spcAft>
              <a:spcPct val="35000"/>
            </a:spcAft>
            <a:buNone/>
          </a:pPr>
          <a:r>
            <a:rPr lang="en-US" sz="3900" kern="1200"/>
            <a:t>This can lead to premature death, more physical/mental health issues in life and a lack of connectivity to support systems. </a:t>
          </a:r>
        </a:p>
      </dsp:txBody>
      <dsp:txXfrm>
        <a:off x="133648" y="3271801"/>
        <a:ext cx="7545266" cy="247050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9BDCDB1-5DB9-46DA-8F1F-2F89B63ABCFC}">
      <dsp:nvSpPr>
        <dsp:cNvPr id="0" name=""/>
        <dsp:cNvSpPr/>
      </dsp:nvSpPr>
      <dsp:spPr>
        <a:xfrm>
          <a:off x="0" y="101710"/>
          <a:ext cx="6831118" cy="134316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3360" tIns="213360" rIns="213360" bIns="213360" numCol="1" spcCol="1270" anchor="ctr" anchorCtr="0">
          <a:noAutofit/>
        </a:bodyPr>
        <a:lstStyle/>
        <a:p>
          <a:pPr marL="0" lvl="0" indent="0" algn="l" defTabSz="2489200">
            <a:lnSpc>
              <a:spcPct val="90000"/>
            </a:lnSpc>
            <a:spcBef>
              <a:spcPct val="0"/>
            </a:spcBef>
            <a:spcAft>
              <a:spcPct val="35000"/>
            </a:spcAft>
            <a:buNone/>
          </a:pPr>
          <a:r>
            <a:rPr lang="en-US" sz="5600" kern="1200"/>
            <a:t>Poverty</a:t>
          </a:r>
        </a:p>
      </dsp:txBody>
      <dsp:txXfrm>
        <a:off x="65568" y="167278"/>
        <a:ext cx="6699982" cy="1212024"/>
      </dsp:txXfrm>
    </dsp:sp>
    <dsp:sp modelId="{089CACFB-3A85-445A-8535-7ACBA49AD51B}">
      <dsp:nvSpPr>
        <dsp:cNvPr id="0" name=""/>
        <dsp:cNvSpPr/>
      </dsp:nvSpPr>
      <dsp:spPr>
        <a:xfrm>
          <a:off x="0" y="1606150"/>
          <a:ext cx="6831118" cy="1343160"/>
        </a:xfrm>
        <a:prstGeom prst="roundRect">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3360" tIns="213360" rIns="213360" bIns="213360" numCol="1" spcCol="1270" anchor="ctr" anchorCtr="0">
          <a:noAutofit/>
        </a:bodyPr>
        <a:lstStyle/>
        <a:p>
          <a:pPr marL="0" lvl="0" indent="0" algn="l" defTabSz="2489200">
            <a:lnSpc>
              <a:spcPct val="90000"/>
            </a:lnSpc>
            <a:spcBef>
              <a:spcPct val="0"/>
            </a:spcBef>
            <a:spcAft>
              <a:spcPct val="35000"/>
            </a:spcAft>
            <a:buNone/>
          </a:pPr>
          <a:r>
            <a:rPr lang="en-US" sz="5600" kern="1200"/>
            <a:t>Social environment</a:t>
          </a:r>
        </a:p>
      </dsp:txBody>
      <dsp:txXfrm>
        <a:off x="65568" y="1671718"/>
        <a:ext cx="6699982" cy="1212024"/>
      </dsp:txXfrm>
    </dsp:sp>
    <dsp:sp modelId="{A9E7CD19-D356-49DF-B448-9237181445FF}">
      <dsp:nvSpPr>
        <dsp:cNvPr id="0" name=""/>
        <dsp:cNvSpPr/>
      </dsp:nvSpPr>
      <dsp:spPr>
        <a:xfrm>
          <a:off x="0" y="3110590"/>
          <a:ext cx="6831118" cy="1343160"/>
        </a:xfrm>
        <a:prstGeom prst="roundRect">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3360" tIns="213360" rIns="213360" bIns="213360" numCol="1" spcCol="1270" anchor="ctr" anchorCtr="0">
          <a:noAutofit/>
        </a:bodyPr>
        <a:lstStyle/>
        <a:p>
          <a:pPr marL="0" lvl="0" indent="0" algn="l" defTabSz="2489200">
            <a:lnSpc>
              <a:spcPct val="90000"/>
            </a:lnSpc>
            <a:spcBef>
              <a:spcPct val="0"/>
            </a:spcBef>
            <a:spcAft>
              <a:spcPct val="35000"/>
            </a:spcAft>
            <a:buNone/>
          </a:pPr>
          <a:r>
            <a:rPr lang="en-US" sz="5600" kern="1200"/>
            <a:t>Lifestyle choices</a:t>
          </a:r>
        </a:p>
      </dsp:txBody>
      <dsp:txXfrm>
        <a:off x="65568" y="3176158"/>
        <a:ext cx="6699982" cy="1212024"/>
      </dsp:txXfrm>
    </dsp:sp>
    <dsp:sp modelId="{DEB625A5-50B8-49F9-850E-45437837025C}">
      <dsp:nvSpPr>
        <dsp:cNvPr id="0" name=""/>
        <dsp:cNvSpPr/>
      </dsp:nvSpPr>
      <dsp:spPr>
        <a:xfrm>
          <a:off x="0" y="4615030"/>
          <a:ext cx="6831118" cy="134316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3360" tIns="213360" rIns="213360" bIns="213360" numCol="1" spcCol="1270" anchor="ctr" anchorCtr="0">
          <a:noAutofit/>
        </a:bodyPr>
        <a:lstStyle/>
        <a:p>
          <a:pPr marL="0" lvl="0" indent="0" algn="l" defTabSz="2489200">
            <a:lnSpc>
              <a:spcPct val="90000"/>
            </a:lnSpc>
            <a:spcBef>
              <a:spcPct val="0"/>
            </a:spcBef>
            <a:spcAft>
              <a:spcPct val="35000"/>
            </a:spcAft>
            <a:buNone/>
          </a:pPr>
          <a:r>
            <a:rPr lang="en-US" sz="5600" kern="1200"/>
            <a:t>Discrimination</a:t>
          </a:r>
        </a:p>
      </dsp:txBody>
      <dsp:txXfrm>
        <a:off x="65568" y="4680598"/>
        <a:ext cx="6699982" cy="121202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7164E7D-0AF1-4F42-9453-2303D31DC11A}">
      <dsp:nvSpPr>
        <dsp:cNvPr id="0" name=""/>
        <dsp:cNvSpPr/>
      </dsp:nvSpPr>
      <dsp:spPr>
        <a:xfrm>
          <a:off x="0" y="87909"/>
          <a:ext cx="6831118" cy="1112304"/>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a:t>Consider child poverty.</a:t>
          </a:r>
        </a:p>
      </dsp:txBody>
      <dsp:txXfrm>
        <a:off x="54298" y="142207"/>
        <a:ext cx="6722522" cy="1003708"/>
      </dsp:txXfrm>
    </dsp:sp>
    <dsp:sp modelId="{83820AE0-3455-441B-9F45-41BD4B075138}">
      <dsp:nvSpPr>
        <dsp:cNvPr id="0" name=""/>
        <dsp:cNvSpPr/>
      </dsp:nvSpPr>
      <dsp:spPr>
        <a:xfrm>
          <a:off x="0" y="1280853"/>
          <a:ext cx="6831118" cy="1112304"/>
        </a:xfrm>
        <a:prstGeom prst="roundRect">
          <a:avLst/>
        </a:prstGeom>
        <a:solidFill>
          <a:schemeClr val="accent2">
            <a:hueOff val="-363841"/>
            <a:satOff val="-20982"/>
            <a:lumOff val="196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a:t>30% of children are living in poverty. </a:t>
          </a:r>
        </a:p>
      </dsp:txBody>
      <dsp:txXfrm>
        <a:off x="54298" y="1335151"/>
        <a:ext cx="6722522" cy="1003708"/>
      </dsp:txXfrm>
    </dsp:sp>
    <dsp:sp modelId="{FC1A5B59-10EF-4C14-A7E4-51A4BEBF73A0}">
      <dsp:nvSpPr>
        <dsp:cNvPr id="0" name=""/>
        <dsp:cNvSpPr/>
      </dsp:nvSpPr>
      <dsp:spPr>
        <a:xfrm>
          <a:off x="0" y="2473798"/>
          <a:ext cx="6831118" cy="1112304"/>
        </a:xfrm>
        <a:prstGeom prst="roundRect">
          <a:avLst/>
        </a:prstGeom>
        <a:solidFill>
          <a:schemeClr val="accent2">
            <a:hueOff val="-727682"/>
            <a:satOff val="-41964"/>
            <a:lumOff val="392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a:t>This is even higher in BAME groups. </a:t>
          </a:r>
        </a:p>
      </dsp:txBody>
      <dsp:txXfrm>
        <a:off x="54298" y="2528096"/>
        <a:ext cx="6722522" cy="1003708"/>
      </dsp:txXfrm>
    </dsp:sp>
    <dsp:sp modelId="{088D98F1-EB99-4AF0-AC3B-D91C28841464}">
      <dsp:nvSpPr>
        <dsp:cNvPr id="0" name=""/>
        <dsp:cNvSpPr/>
      </dsp:nvSpPr>
      <dsp:spPr>
        <a:xfrm>
          <a:off x="0" y="3666742"/>
          <a:ext cx="6831118" cy="1112304"/>
        </a:xfrm>
        <a:prstGeom prst="roundRect">
          <a:avLst/>
        </a:prstGeom>
        <a:solidFill>
          <a:schemeClr val="accent2">
            <a:hueOff val="-1091522"/>
            <a:satOff val="-62946"/>
            <a:lumOff val="588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a:t>How does poverty lead to health inequalities?</a:t>
          </a:r>
        </a:p>
      </dsp:txBody>
      <dsp:txXfrm>
        <a:off x="54298" y="3721040"/>
        <a:ext cx="6722522" cy="1003708"/>
      </dsp:txXfrm>
    </dsp:sp>
    <dsp:sp modelId="{680B9675-F2FC-41EE-B0CC-EAAE223A3454}">
      <dsp:nvSpPr>
        <dsp:cNvPr id="0" name=""/>
        <dsp:cNvSpPr/>
      </dsp:nvSpPr>
      <dsp:spPr>
        <a:xfrm>
          <a:off x="0" y="4859687"/>
          <a:ext cx="6831118" cy="1112304"/>
        </a:xfrm>
        <a:prstGeom prst="roundRect">
          <a:avLst/>
        </a:prstGeom>
        <a:solidFill>
          <a:schemeClr val="accent2">
            <a:hueOff val="-1455363"/>
            <a:satOff val="-83928"/>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a:t>How does it affect people?</a:t>
          </a:r>
        </a:p>
      </dsp:txBody>
      <dsp:txXfrm>
        <a:off x="54298" y="4913985"/>
        <a:ext cx="6722522" cy="100370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28675A1-F3B5-4425-9757-D63D2D0E14DB}">
      <dsp:nvSpPr>
        <dsp:cNvPr id="0" name=""/>
        <dsp:cNvSpPr/>
      </dsp:nvSpPr>
      <dsp:spPr>
        <a:xfrm>
          <a:off x="0" y="739"/>
          <a:ext cx="6831118"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65B4EE0-4E02-426B-B487-96BE2CBDBE59}">
      <dsp:nvSpPr>
        <dsp:cNvPr id="0" name=""/>
        <dsp:cNvSpPr/>
      </dsp:nvSpPr>
      <dsp:spPr>
        <a:xfrm>
          <a:off x="0" y="739"/>
          <a:ext cx="6831118" cy="1211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US" sz="3400" kern="1200"/>
            <a:t>Less able to afford healthy meals.</a:t>
          </a:r>
        </a:p>
      </dsp:txBody>
      <dsp:txXfrm>
        <a:off x="0" y="739"/>
        <a:ext cx="6831118" cy="1211684"/>
      </dsp:txXfrm>
    </dsp:sp>
    <dsp:sp modelId="{F8618DDB-FEA8-448C-A090-60297EE0E78A}">
      <dsp:nvSpPr>
        <dsp:cNvPr id="0" name=""/>
        <dsp:cNvSpPr/>
      </dsp:nvSpPr>
      <dsp:spPr>
        <a:xfrm>
          <a:off x="0" y="1212424"/>
          <a:ext cx="6831118" cy="0"/>
        </a:xfrm>
        <a:prstGeom prst="line">
          <a:avLst/>
        </a:prstGeom>
        <a:solidFill>
          <a:schemeClr val="accent2">
            <a:hueOff val="-363841"/>
            <a:satOff val="-20982"/>
            <a:lumOff val="1961"/>
            <a:alphaOff val="0"/>
          </a:schemeClr>
        </a:solidFill>
        <a:ln w="12700" cap="flat" cmpd="sng" algn="ctr">
          <a:solidFill>
            <a:schemeClr val="accent2">
              <a:hueOff val="-363841"/>
              <a:satOff val="-20982"/>
              <a:lumOff val="196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DD6D642-6825-47CE-A231-6AB09107D45B}">
      <dsp:nvSpPr>
        <dsp:cNvPr id="0" name=""/>
        <dsp:cNvSpPr/>
      </dsp:nvSpPr>
      <dsp:spPr>
        <a:xfrm>
          <a:off x="0" y="1212424"/>
          <a:ext cx="6831118" cy="1211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US" sz="3400" kern="1200"/>
            <a:t>Energy insecurity, heating or eating?</a:t>
          </a:r>
        </a:p>
      </dsp:txBody>
      <dsp:txXfrm>
        <a:off x="0" y="1212424"/>
        <a:ext cx="6831118" cy="1211684"/>
      </dsp:txXfrm>
    </dsp:sp>
    <dsp:sp modelId="{247DDBD9-8375-45B4-A97C-AA94871C80C0}">
      <dsp:nvSpPr>
        <dsp:cNvPr id="0" name=""/>
        <dsp:cNvSpPr/>
      </dsp:nvSpPr>
      <dsp:spPr>
        <a:xfrm>
          <a:off x="0" y="2424108"/>
          <a:ext cx="6831118" cy="0"/>
        </a:xfrm>
        <a:prstGeom prst="line">
          <a:avLst/>
        </a:prstGeom>
        <a:solidFill>
          <a:schemeClr val="accent2">
            <a:hueOff val="-727682"/>
            <a:satOff val="-41964"/>
            <a:lumOff val="3921"/>
            <a:alphaOff val="0"/>
          </a:schemeClr>
        </a:solidFill>
        <a:ln w="12700" cap="flat" cmpd="sng" algn="ctr">
          <a:solidFill>
            <a:schemeClr val="accent2">
              <a:hueOff val="-727682"/>
              <a:satOff val="-41964"/>
              <a:lumOff val="392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9252877-EAD8-4494-BFFB-858E9EA69555}">
      <dsp:nvSpPr>
        <dsp:cNvPr id="0" name=""/>
        <dsp:cNvSpPr/>
      </dsp:nvSpPr>
      <dsp:spPr>
        <a:xfrm>
          <a:off x="0" y="2424108"/>
          <a:ext cx="6831118" cy="1211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US" sz="3400" kern="1200"/>
            <a:t>ACE's are 3x more likely to occur in the context of poverty. </a:t>
          </a:r>
        </a:p>
      </dsp:txBody>
      <dsp:txXfrm>
        <a:off x="0" y="2424108"/>
        <a:ext cx="6831118" cy="1211684"/>
      </dsp:txXfrm>
    </dsp:sp>
    <dsp:sp modelId="{BFECD92F-3781-4BDE-A614-CA176797E242}">
      <dsp:nvSpPr>
        <dsp:cNvPr id="0" name=""/>
        <dsp:cNvSpPr/>
      </dsp:nvSpPr>
      <dsp:spPr>
        <a:xfrm>
          <a:off x="0" y="3635792"/>
          <a:ext cx="6831118" cy="0"/>
        </a:xfrm>
        <a:prstGeom prst="line">
          <a:avLst/>
        </a:prstGeom>
        <a:solidFill>
          <a:schemeClr val="accent2">
            <a:hueOff val="-1091522"/>
            <a:satOff val="-62946"/>
            <a:lumOff val="5882"/>
            <a:alphaOff val="0"/>
          </a:schemeClr>
        </a:solidFill>
        <a:ln w="12700" cap="flat" cmpd="sng" algn="ctr">
          <a:solidFill>
            <a:schemeClr val="accent2">
              <a:hueOff val="-1091522"/>
              <a:satOff val="-62946"/>
              <a:lumOff val="588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80A4810-9A79-480D-B423-AC4B104BAA67}">
      <dsp:nvSpPr>
        <dsp:cNvPr id="0" name=""/>
        <dsp:cNvSpPr/>
      </dsp:nvSpPr>
      <dsp:spPr>
        <a:xfrm>
          <a:off x="0" y="3635792"/>
          <a:ext cx="6831118" cy="1211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US" sz="3400" kern="1200"/>
            <a:t>Period poverty, missed school days or improvised products.</a:t>
          </a:r>
        </a:p>
      </dsp:txBody>
      <dsp:txXfrm>
        <a:off x="0" y="3635792"/>
        <a:ext cx="6831118" cy="1211684"/>
      </dsp:txXfrm>
    </dsp:sp>
    <dsp:sp modelId="{09C03454-EB28-4DF8-A868-8E18E743B744}">
      <dsp:nvSpPr>
        <dsp:cNvPr id="0" name=""/>
        <dsp:cNvSpPr/>
      </dsp:nvSpPr>
      <dsp:spPr>
        <a:xfrm>
          <a:off x="0" y="4847476"/>
          <a:ext cx="6831118" cy="0"/>
        </a:xfrm>
        <a:prstGeom prst="line">
          <a:avLst/>
        </a:prstGeom>
        <a:solidFill>
          <a:schemeClr val="accent2">
            <a:hueOff val="-1455363"/>
            <a:satOff val="-83928"/>
            <a:lumOff val="7843"/>
            <a:alphaOff val="0"/>
          </a:schemeClr>
        </a:solidFill>
        <a:ln w="12700" cap="flat" cmpd="sng" algn="ctr">
          <a:solidFill>
            <a:schemeClr val="accent2">
              <a:hueOff val="-1455363"/>
              <a:satOff val="-83928"/>
              <a:lumOff val="784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31FC5E2-F120-4FE9-8C48-342DEFB96385}">
      <dsp:nvSpPr>
        <dsp:cNvPr id="0" name=""/>
        <dsp:cNvSpPr/>
      </dsp:nvSpPr>
      <dsp:spPr>
        <a:xfrm>
          <a:off x="0" y="4847476"/>
          <a:ext cx="6831118" cy="1211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US" sz="3400" kern="1200"/>
            <a:t>Digital exclusion.</a:t>
          </a:r>
        </a:p>
      </dsp:txBody>
      <dsp:txXfrm>
        <a:off x="0" y="4847476"/>
        <a:ext cx="6831118" cy="1211684"/>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546D067-3E17-43A2-828C-6143BD4BAE16}">
      <dsp:nvSpPr>
        <dsp:cNvPr id="0" name=""/>
        <dsp:cNvSpPr/>
      </dsp:nvSpPr>
      <dsp:spPr>
        <a:xfrm>
          <a:off x="0" y="4734"/>
          <a:ext cx="6831118" cy="100840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C4A6F6A-BC42-4FFA-8C03-A9AF8F4B8FB7}">
      <dsp:nvSpPr>
        <dsp:cNvPr id="0" name=""/>
        <dsp:cNvSpPr/>
      </dsp:nvSpPr>
      <dsp:spPr>
        <a:xfrm>
          <a:off x="305042" y="231625"/>
          <a:ext cx="554622" cy="55462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7FA596F-1CBD-493A-86F9-C6494D435838}">
      <dsp:nvSpPr>
        <dsp:cNvPr id="0" name=""/>
        <dsp:cNvSpPr/>
      </dsp:nvSpPr>
      <dsp:spPr>
        <a:xfrm>
          <a:off x="1164708" y="4734"/>
          <a:ext cx="5666409" cy="10084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723" tIns="106723" rIns="106723" bIns="106723" numCol="1" spcCol="1270" anchor="ctr" anchorCtr="0">
          <a:noAutofit/>
        </a:bodyPr>
        <a:lstStyle/>
        <a:p>
          <a:pPr marL="0" lvl="0" indent="0" algn="l" defTabSz="844550">
            <a:lnSpc>
              <a:spcPct val="90000"/>
            </a:lnSpc>
            <a:spcBef>
              <a:spcPct val="0"/>
            </a:spcBef>
            <a:spcAft>
              <a:spcPct val="35000"/>
            </a:spcAft>
            <a:buNone/>
          </a:pPr>
          <a:r>
            <a:rPr lang="en-US" sz="1900" kern="1200"/>
            <a:t>Sanitation and water access.</a:t>
          </a:r>
        </a:p>
      </dsp:txBody>
      <dsp:txXfrm>
        <a:off x="1164708" y="4734"/>
        <a:ext cx="5666409" cy="1008405"/>
      </dsp:txXfrm>
    </dsp:sp>
    <dsp:sp modelId="{6BA1DAD6-008D-421A-B88A-719D4572B2EB}">
      <dsp:nvSpPr>
        <dsp:cNvPr id="0" name=""/>
        <dsp:cNvSpPr/>
      </dsp:nvSpPr>
      <dsp:spPr>
        <a:xfrm>
          <a:off x="0" y="1265241"/>
          <a:ext cx="6831118" cy="100840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D390AB8-3106-4C8A-A396-052CA50D210E}">
      <dsp:nvSpPr>
        <dsp:cNvPr id="0" name=""/>
        <dsp:cNvSpPr/>
      </dsp:nvSpPr>
      <dsp:spPr>
        <a:xfrm>
          <a:off x="305042" y="1492132"/>
          <a:ext cx="554622" cy="55462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27DEF31-3525-4F07-8228-ED82F59087C6}">
      <dsp:nvSpPr>
        <dsp:cNvPr id="0" name=""/>
        <dsp:cNvSpPr/>
      </dsp:nvSpPr>
      <dsp:spPr>
        <a:xfrm>
          <a:off x="1164708" y="1265241"/>
          <a:ext cx="5666409" cy="10084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723" tIns="106723" rIns="106723" bIns="106723" numCol="1" spcCol="1270" anchor="ctr" anchorCtr="0">
          <a:noAutofit/>
        </a:bodyPr>
        <a:lstStyle/>
        <a:p>
          <a:pPr marL="0" lvl="0" indent="0" algn="l" defTabSz="844550">
            <a:lnSpc>
              <a:spcPct val="90000"/>
            </a:lnSpc>
            <a:spcBef>
              <a:spcPct val="0"/>
            </a:spcBef>
            <a:spcAft>
              <a:spcPct val="35000"/>
            </a:spcAft>
            <a:buNone/>
          </a:pPr>
          <a:r>
            <a:rPr lang="en-US" sz="1900" kern="1200"/>
            <a:t>Environmental pollution</a:t>
          </a:r>
        </a:p>
      </dsp:txBody>
      <dsp:txXfrm>
        <a:off x="1164708" y="1265241"/>
        <a:ext cx="5666409" cy="1008405"/>
      </dsp:txXfrm>
    </dsp:sp>
    <dsp:sp modelId="{185F8C91-A5A1-41E6-AF91-C699723F3179}">
      <dsp:nvSpPr>
        <dsp:cNvPr id="0" name=""/>
        <dsp:cNvSpPr/>
      </dsp:nvSpPr>
      <dsp:spPr>
        <a:xfrm>
          <a:off x="0" y="2525747"/>
          <a:ext cx="6831118" cy="100840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87B3B05-4B27-4260-AF0F-E9582FE66863}">
      <dsp:nvSpPr>
        <dsp:cNvPr id="0" name=""/>
        <dsp:cNvSpPr/>
      </dsp:nvSpPr>
      <dsp:spPr>
        <a:xfrm>
          <a:off x="305042" y="2752639"/>
          <a:ext cx="554622" cy="55462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4560162-5FF7-4CC4-AE80-8D4A26726F32}">
      <dsp:nvSpPr>
        <dsp:cNvPr id="0" name=""/>
        <dsp:cNvSpPr/>
      </dsp:nvSpPr>
      <dsp:spPr>
        <a:xfrm>
          <a:off x="1164708" y="2525747"/>
          <a:ext cx="5666409" cy="10084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723" tIns="106723" rIns="106723" bIns="106723" numCol="1" spcCol="1270" anchor="ctr" anchorCtr="0">
          <a:noAutofit/>
        </a:bodyPr>
        <a:lstStyle/>
        <a:p>
          <a:pPr marL="0" lvl="0" indent="0" algn="l" defTabSz="844550">
            <a:lnSpc>
              <a:spcPct val="90000"/>
            </a:lnSpc>
            <a:spcBef>
              <a:spcPct val="0"/>
            </a:spcBef>
            <a:spcAft>
              <a:spcPct val="35000"/>
            </a:spcAft>
            <a:buNone/>
          </a:pPr>
          <a:r>
            <a:rPr lang="en-US" sz="1900" kern="1200"/>
            <a:t>Poor housing, e.g. damp</a:t>
          </a:r>
        </a:p>
      </dsp:txBody>
      <dsp:txXfrm>
        <a:off x="1164708" y="2525747"/>
        <a:ext cx="5666409" cy="1008405"/>
      </dsp:txXfrm>
    </dsp:sp>
    <dsp:sp modelId="{7670F5C2-D95C-4F17-986A-3AC187867768}">
      <dsp:nvSpPr>
        <dsp:cNvPr id="0" name=""/>
        <dsp:cNvSpPr/>
      </dsp:nvSpPr>
      <dsp:spPr>
        <a:xfrm>
          <a:off x="0" y="3786254"/>
          <a:ext cx="6831118" cy="100840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DE61847-8DB3-4DFB-87B0-476FC7AC859E}">
      <dsp:nvSpPr>
        <dsp:cNvPr id="0" name=""/>
        <dsp:cNvSpPr/>
      </dsp:nvSpPr>
      <dsp:spPr>
        <a:xfrm>
          <a:off x="305042" y="4013145"/>
          <a:ext cx="554622" cy="55462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C51586C-DFBA-481A-A930-874A5AE7FB84}">
      <dsp:nvSpPr>
        <dsp:cNvPr id="0" name=""/>
        <dsp:cNvSpPr/>
      </dsp:nvSpPr>
      <dsp:spPr>
        <a:xfrm>
          <a:off x="1164708" y="3786254"/>
          <a:ext cx="5666409" cy="10084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723" tIns="106723" rIns="106723" bIns="106723" numCol="1" spcCol="1270" anchor="ctr" anchorCtr="0">
          <a:noAutofit/>
        </a:bodyPr>
        <a:lstStyle/>
        <a:p>
          <a:pPr marL="0" lvl="0" indent="0" algn="l" defTabSz="844550">
            <a:lnSpc>
              <a:spcPct val="90000"/>
            </a:lnSpc>
            <a:spcBef>
              <a:spcPct val="0"/>
            </a:spcBef>
            <a:spcAft>
              <a:spcPct val="35000"/>
            </a:spcAft>
            <a:buNone/>
          </a:pPr>
          <a:r>
            <a:rPr lang="en-US" sz="1900" kern="1200"/>
            <a:t>Rural areas</a:t>
          </a:r>
        </a:p>
      </dsp:txBody>
      <dsp:txXfrm>
        <a:off x="1164708" y="3786254"/>
        <a:ext cx="5666409" cy="1008405"/>
      </dsp:txXfrm>
    </dsp:sp>
    <dsp:sp modelId="{9B757486-D14E-4A39-8603-2C790D030BC7}">
      <dsp:nvSpPr>
        <dsp:cNvPr id="0" name=""/>
        <dsp:cNvSpPr/>
      </dsp:nvSpPr>
      <dsp:spPr>
        <a:xfrm>
          <a:off x="0" y="5046761"/>
          <a:ext cx="6831118" cy="100840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A08F06B-CEBE-4BB3-A105-DF0F37FCA4DB}">
      <dsp:nvSpPr>
        <dsp:cNvPr id="0" name=""/>
        <dsp:cNvSpPr/>
      </dsp:nvSpPr>
      <dsp:spPr>
        <a:xfrm>
          <a:off x="305042" y="5273652"/>
          <a:ext cx="554622" cy="554622"/>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CAFA7A7-11EB-4AE7-AF39-8AC60A6F2710}">
      <dsp:nvSpPr>
        <dsp:cNvPr id="0" name=""/>
        <dsp:cNvSpPr/>
      </dsp:nvSpPr>
      <dsp:spPr>
        <a:xfrm>
          <a:off x="1164708" y="5046761"/>
          <a:ext cx="5666409" cy="10084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723" tIns="106723" rIns="106723" bIns="106723" numCol="1" spcCol="1270" anchor="ctr" anchorCtr="0">
          <a:noAutofit/>
        </a:bodyPr>
        <a:lstStyle/>
        <a:p>
          <a:pPr marL="0" lvl="0" indent="0" algn="l" defTabSz="844550">
            <a:lnSpc>
              <a:spcPct val="90000"/>
            </a:lnSpc>
            <a:spcBef>
              <a:spcPct val="0"/>
            </a:spcBef>
            <a:spcAft>
              <a:spcPct val="35000"/>
            </a:spcAft>
            <a:buNone/>
          </a:pPr>
          <a:r>
            <a:rPr lang="en-US" sz="1900" kern="1200"/>
            <a:t>Lack of open spaces</a:t>
          </a:r>
        </a:p>
      </dsp:txBody>
      <dsp:txXfrm>
        <a:off x="1164708" y="5046761"/>
        <a:ext cx="5666409" cy="1008405"/>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A950CA0-13BA-403A-8A3E-F0D24E1DF73A}">
      <dsp:nvSpPr>
        <dsp:cNvPr id="0" name=""/>
        <dsp:cNvSpPr/>
      </dsp:nvSpPr>
      <dsp:spPr>
        <a:xfrm>
          <a:off x="0" y="0"/>
          <a:ext cx="6831118"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B8C503E-011F-4A01-875E-4959B6B9968E}">
      <dsp:nvSpPr>
        <dsp:cNvPr id="0" name=""/>
        <dsp:cNvSpPr/>
      </dsp:nvSpPr>
      <dsp:spPr>
        <a:xfrm>
          <a:off x="0" y="0"/>
          <a:ext cx="6831118" cy="15149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7650" tIns="247650" rIns="247650" bIns="247650" numCol="1" spcCol="1270" anchor="t" anchorCtr="0">
          <a:noAutofit/>
        </a:bodyPr>
        <a:lstStyle/>
        <a:p>
          <a:pPr marL="0" lvl="0" indent="0" algn="l" defTabSz="2889250">
            <a:lnSpc>
              <a:spcPct val="90000"/>
            </a:lnSpc>
            <a:spcBef>
              <a:spcPct val="0"/>
            </a:spcBef>
            <a:spcAft>
              <a:spcPct val="35000"/>
            </a:spcAft>
            <a:buNone/>
          </a:pPr>
          <a:r>
            <a:rPr lang="en-US" sz="6500" kern="1200"/>
            <a:t>Poor diet</a:t>
          </a:r>
        </a:p>
      </dsp:txBody>
      <dsp:txXfrm>
        <a:off x="0" y="0"/>
        <a:ext cx="6831118" cy="1514975"/>
      </dsp:txXfrm>
    </dsp:sp>
    <dsp:sp modelId="{B203F831-07B8-41C1-9387-B2C9CD3FAA20}">
      <dsp:nvSpPr>
        <dsp:cNvPr id="0" name=""/>
        <dsp:cNvSpPr/>
      </dsp:nvSpPr>
      <dsp:spPr>
        <a:xfrm>
          <a:off x="0" y="1514975"/>
          <a:ext cx="6831118" cy="0"/>
        </a:xfrm>
        <a:prstGeom prst="line">
          <a:avLst/>
        </a:prstGeom>
        <a:solidFill>
          <a:schemeClr val="accent2">
            <a:hueOff val="-485121"/>
            <a:satOff val="-27976"/>
            <a:lumOff val="2614"/>
            <a:alphaOff val="0"/>
          </a:schemeClr>
        </a:solidFill>
        <a:ln w="12700" cap="flat" cmpd="sng" algn="ctr">
          <a:solidFill>
            <a:schemeClr val="accent2">
              <a:hueOff val="-485121"/>
              <a:satOff val="-27976"/>
              <a:lumOff val="261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2EAA029-07F6-43BD-9E8C-9E4613098E4E}">
      <dsp:nvSpPr>
        <dsp:cNvPr id="0" name=""/>
        <dsp:cNvSpPr/>
      </dsp:nvSpPr>
      <dsp:spPr>
        <a:xfrm>
          <a:off x="0" y="1514975"/>
          <a:ext cx="6831118" cy="15149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7650" tIns="247650" rIns="247650" bIns="247650" numCol="1" spcCol="1270" anchor="t" anchorCtr="0">
          <a:noAutofit/>
        </a:bodyPr>
        <a:lstStyle/>
        <a:p>
          <a:pPr marL="0" lvl="0" indent="0" algn="l" defTabSz="2889250">
            <a:lnSpc>
              <a:spcPct val="90000"/>
            </a:lnSpc>
            <a:spcBef>
              <a:spcPct val="0"/>
            </a:spcBef>
            <a:spcAft>
              <a:spcPct val="35000"/>
            </a:spcAft>
            <a:buNone/>
          </a:pPr>
          <a:r>
            <a:rPr lang="en-US" sz="6500" kern="1200"/>
            <a:t>Smoking</a:t>
          </a:r>
        </a:p>
      </dsp:txBody>
      <dsp:txXfrm>
        <a:off x="0" y="1514975"/>
        <a:ext cx="6831118" cy="1514975"/>
      </dsp:txXfrm>
    </dsp:sp>
    <dsp:sp modelId="{44DC1AC8-641F-4000-8100-0AEEAE27E2E3}">
      <dsp:nvSpPr>
        <dsp:cNvPr id="0" name=""/>
        <dsp:cNvSpPr/>
      </dsp:nvSpPr>
      <dsp:spPr>
        <a:xfrm>
          <a:off x="0" y="3029950"/>
          <a:ext cx="6831118" cy="0"/>
        </a:xfrm>
        <a:prstGeom prst="line">
          <a:avLst/>
        </a:prstGeom>
        <a:solidFill>
          <a:schemeClr val="accent2">
            <a:hueOff val="-970242"/>
            <a:satOff val="-55952"/>
            <a:lumOff val="5229"/>
            <a:alphaOff val="0"/>
          </a:schemeClr>
        </a:solidFill>
        <a:ln w="12700" cap="flat" cmpd="sng" algn="ctr">
          <a:solidFill>
            <a:schemeClr val="accent2">
              <a:hueOff val="-970242"/>
              <a:satOff val="-55952"/>
              <a:lumOff val="522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7F03498-9D7D-4BA5-961B-E6ECF6D42738}">
      <dsp:nvSpPr>
        <dsp:cNvPr id="0" name=""/>
        <dsp:cNvSpPr/>
      </dsp:nvSpPr>
      <dsp:spPr>
        <a:xfrm>
          <a:off x="0" y="3029950"/>
          <a:ext cx="6831118" cy="15149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7650" tIns="247650" rIns="247650" bIns="247650" numCol="1" spcCol="1270" anchor="t" anchorCtr="0">
          <a:noAutofit/>
        </a:bodyPr>
        <a:lstStyle/>
        <a:p>
          <a:pPr marL="0" lvl="0" indent="0" algn="l" defTabSz="2889250">
            <a:lnSpc>
              <a:spcPct val="90000"/>
            </a:lnSpc>
            <a:spcBef>
              <a:spcPct val="0"/>
            </a:spcBef>
            <a:spcAft>
              <a:spcPct val="35000"/>
            </a:spcAft>
            <a:buNone/>
          </a:pPr>
          <a:r>
            <a:rPr lang="en-US" sz="6500" kern="1200"/>
            <a:t>Alcohol</a:t>
          </a:r>
        </a:p>
      </dsp:txBody>
      <dsp:txXfrm>
        <a:off x="0" y="3029950"/>
        <a:ext cx="6831118" cy="1514975"/>
      </dsp:txXfrm>
    </dsp:sp>
    <dsp:sp modelId="{AC565678-C72E-42B0-AF9E-E9517662DDD0}">
      <dsp:nvSpPr>
        <dsp:cNvPr id="0" name=""/>
        <dsp:cNvSpPr/>
      </dsp:nvSpPr>
      <dsp:spPr>
        <a:xfrm>
          <a:off x="0" y="4544925"/>
          <a:ext cx="6831118" cy="0"/>
        </a:xfrm>
        <a:prstGeom prst="line">
          <a:avLst/>
        </a:prstGeom>
        <a:solidFill>
          <a:schemeClr val="accent2">
            <a:hueOff val="-1455363"/>
            <a:satOff val="-83928"/>
            <a:lumOff val="7843"/>
            <a:alphaOff val="0"/>
          </a:schemeClr>
        </a:solidFill>
        <a:ln w="12700" cap="flat" cmpd="sng" algn="ctr">
          <a:solidFill>
            <a:schemeClr val="accent2">
              <a:hueOff val="-1455363"/>
              <a:satOff val="-83928"/>
              <a:lumOff val="784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3066D5B-8478-474E-807F-238FC650066D}">
      <dsp:nvSpPr>
        <dsp:cNvPr id="0" name=""/>
        <dsp:cNvSpPr/>
      </dsp:nvSpPr>
      <dsp:spPr>
        <a:xfrm>
          <a:off x="0" y="4544925"/>
          <a:ext cx="6831118" cy="15149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7650" tIns="247650" rIns="247650" bIns="247650" numCol="1" spcCol="1270" anchor="t" anchorCtr="0">
          <a:noAutofit/>
        </a:bodyPr>
        <a:lstStyle/>
        <a:p>
          <a:pPr marL="0" lvl="0" indent="0" algn="l" defTabSz="2889250">
            <a:lnSpc>
              <a:spcPct val="90000"/>
            </a:lnSpc>
            <a:spcBef>
              <a:spcPct val="0"/>
            </a:spcBef>
            <a:spcAft>
              <a:spcPct val="35000"/>
            </a:spcAft>
            <a:buNone/>
          </a:pPr>
          <a:r>
            <a:rPr lang="en-US" sz="6500" kern="1200"/>
            <a:t>Substance use</a:t>
          </a:r>
        </a:p>
      </dsp:txBody>
      <dsp:txXfrm>
        <a:off x="0" y="4544925"/>
        <a:ext cx="6831118" cy="1514975"/>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C08DD8F-3C9A-4CD8-990B-D52957B540EC}">
      <dsp:nvSpPr>
        <dsp:cNvPr id="0" name=""/>
        <dsp:cNvSpPr/>
      </dsp:nvSpPr>
      <dsp:spPr>
        <a:xfrm>
          <a:off x="0" y="0"/>
          <a:ext cx="6831118"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B42CC82-EEEB-4399-9CFC-7224DEAAF636}">
      <dsp:nvSpPr>
        <dsp:cNvPr id="0" name=""/>
        <dsp:cNvSpPr/>
      </dsp:nvSpPr>
      <dsp:spPr>
        <a:xfrm>
          <a:off x="0" y="0"/>
          <a:ext cx="6831118" cy="30299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2880" tIns="182880" rIns="182880" bIns="182880" numCol="1" spcCol="1270" anchor="t" anchorCtr="0">
          <a:noAutofit/>
        </a:bodyPr>
        <a:lstStyle/>
        <a:p>
          <a:pPr marL="0" lvl="0" indent="0" algn="l" defTabSz="2133600">
            <a:lnSpc>
              <a:spcPct val="90000"/>
            </a:lnSpc>
            <a:spcBef>
              <a:spcPct val="0"/>
            </a:spcBef>
            <a:spcAft>
              <a:spcPct val="35000"/>
            </a:spcAft>
            <a:buNone/>
          </a:pPr>
          <a:r>
            <a:rPr lang="en-US" sz="4800" kern="1200"/>
            <a:t>Why do people make these choices?</a:t>
          </a:r>
        </a:p>
      </dsp:txBody>
      <dsp:txXfrm>
        <a:off x="0" y="0"/>
        <a:ext cx="6831118" cy="3029950"/>
      </dsp:txXfrm>
    </dsp:sp>
    <dsp:sp modelId="{05FFC416-96F6-41DA-BDB5-032939205612}">
      <dsp:nvSpPr>
        <dsp:cNvPr id="0" name=""/>
        <dsp:cNvSpPr/>
      </dsp:nvSpPr>
      <dsp:spPr>
        <a:xfrm>
          <a:off x="0" y="3029950"/>
          <a:ext cx="6831118" cy="0"/>
        </a:xfrm>
        <a:prstGeom prst="line">
          <a:avLst/>
        </a:prstGeom>
        <a:solidFill>
          <a:schemeClr val="accent2">
            <a:hueOff val="-1455363"/>
            <a:satOff val="-83928"/>
            <a:lumOff val="7843"/>
            <a:alphaOff val="0"/>
          </a:schemeClr>
        </a:solidFill>
        <a:ln w="12700" cap="flat" cmpd="sng" algn="ctr">
          <a:solidFill>
            <a:schemeClr val="accent2">
              <a:hueOff val="-1455363"/>
              <a:satOff val="-83928"/>
              <a:lumOff val="784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7740B5F-C22B-4D4B-B491-39A0BAB4E0BD}">
      <dsp:nvSpPr>
        <dsp:cNvPr id="0" name=""/>
        <dsp:cNvSpPr/>
      </dsp:nvSpPr>
      <dsp:spPr>
        <a:xfrm>
          <a:off x="0" y="3029950"/>
          <a:ext cx="6831118" cy="30299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2880" tIns="182880" rIns="182880" bIns="182880" numCol="1" spcCol="1270" anchor="t" anchorCtr="0">
          <a:noAutofit/>
        </a:bodyPr>
        <a:lstStyle/>
        <a:p>
          <a:pPr marL="0" lvl="0" indent="0" algn="l" defTabSz="2133600">
            <a:lnSpc>
              <a:spcPct val="90000"/>
            </a:lnSpc>
            <a:spcBef>
              <a:spcPct val="0"/>
            </a:spcBef>
            <a:spcAft>
              <a:spcPct val="35000"/>
            </a:spcAft>
            <a:buNone/>
          </a:pPr>
          <a:r>
            <a:rPr lang="en-US" sz="4800" kern="1200"/>
            <a:t>With a myriad of evidence against doing these things, we still do them. </a:t>
          </a:r>
        </a:p>
      </dsp:txBody>
      <dsp:txXfrm>
        <a:off x="0" y="3029950"/>
        <a:ext cx="6831118" cy="3029950"/>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31909A7-14F9-481E-ADB3-8BDD53BBA313}">
      <dsp:nvSpPr>
        <dsp:cNvPr id="0" name=""/>
        <dsp:cNvSpPr/>
      </dsp:nvSpPr>
      <dsp:spPr>
        <a:xfrm>
          <a:off x="0" y="739"/>
          <a:ext cx="6831118"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249E62E-1BBC-4A67-9471-E478D87BDF55}">
      <dsp:nvSpPr>
        <dsp:cNvPr id="0" name=""/>
        <dsp:cNvSpPr/>
      </dsp:nvSpPr>
      <dsp:spPr>
        <a:xfrm>
          <a:off x="0" y="739"/>
          <a:ext cx="6831118" cy="1211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US" sz="3400" kern="1200" dirty="0"/>
            <a:t>LGBTQ+</a:t>
          </a:r>
        </a:p>
      </dsp:txBody>
      <dsp:txXfrm>
        <a:off x="0" y="739"/>
        <a:ext cx="6831118" cy="1211684"/>
      </dsp:txXfrm>
    </dsp:sp>
    <dsp:sp modelId="{0420256A-C969-460B-B054-4C5ABEF9764B}">
      <dsp:nvSpPr>
        <dsp:cNvPr id="0" name=""/>
        <dsp:cNvSpPr/>
      </dsp:nvSpPr>
      <dsp:spPr>
        <a:xfrm>
          <a:off x="0" y="1212424"/>
          <a:ext cx="6831118" cy="0"/>
        </a:xfrm>
        <a:prstGeom prst="line">
          <a:avLst/>
        </a:prstGeom>
        <a:solidFill>
          <a:schemeClr val="accent2">
            <a:hueOff val="-363841"/>
            <a:satOff val="-20982"/>
            <a:lumOff val="1961"/>
            <a:alphaOff val="0"/>
          </a:schemeClr>
        </a:solidFill>
        <a:ln w="12700" cap="flat" cmpd="sng" algn="ctr">
          <a:solidFill>
            <a:schemeClr val="accent2">
              <a:hueOff val="-363841"/>
              <a:satOff val="-20982"/>
              <a:lumOff val="196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F418838-AE19-4576-A80E-46ABC2F95B7F}">
      <dsp:nvSpPr>
        <dsp:cNvPr id="0" name=""/>
        <dsp:cNvSpPr/>
      </dsp:nvSpPr>
      <dsp:spPr>
        <a:xfrm>
          <a:off x="0" y="1212424"/>
          <a:ext cx="6831118" cy="1211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US" sz="3400" kern="1200" dirty="0"/>
            <a:t>BAME</a:t>
          </a:r>
        </a:p>
      </dsp:txBody>
      <dsp:txXfrm>
        <a:off x="0" y="1212424"/>
        <a:ext cx="6831118" cy="1211684"/>
      </dsp:txXfrm>
    </dsp:sp>
    <dsp:sp modelId="{0C9B9D72-AC04-4D2D-8C97-27554EEBA34A}">
      <dsp:nvSpPr>
        <dsp:cNvPr id="0" name=""/>
        <dsp:cNvSpPr/>
      </dsp:nvSpPr>
      <dsp:spPr>
        <a:xfrm>
          <a:off x="0" y="2424108"/>
          <a:ext cx="6831118" cy="0"/>
        </a:xfrm>
        <a:prstGeom prst="line">
          <a:avLst/>
        </a:prstGeom>
        <a:solidFill>
          <a:schemeClr val="accent2">
            <a:hueOff val="-727682"/>
            <a:satOff val="-41964"/>
            <a:lumOff val="3921"/>
            <a:alphaOff val="0"/>
          </a:schemeClr>
        </a:solidFill>
        <a:ln w="12700" cap="flat" cmpd="sng" algn="ctr">
          <a:solidFill>
            <a:schemeClr val="accent2">
              <a:hueOff val="-727682"/>
              <a:satOff val="-41964"/>
              <a:lumOff val="392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D88C444-3F93-47C3-8CEA-FE903FCC14BC}">
      <dsp:nvSpPr>
        <dsp:cNvPr id="0" name=""/>
        <dsp:cNvSpPr/>
      </dsp:nvSpPr>
      <dsp:spPr>
        <a:xfrm>
          <a:off x="0" y="2424108"/>
          <a:ext cx="6831118" cy="1211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US" sz="3400" kern="1200" dirty="0">
              <a:latin typeface="Posterama"/>
            </a:rPr>
            <a:t>Gender</a:t>
          </a:r>
        </a:p>
      </dsp:txBody>
      <dsp:txXfrm>
        <a:off x="0" y="2424108"/>
        <a:ext cx="6831118" cy="1211684"/>
      </dsp:txXfrm>
    </dsp:sp>
    <dsp:sp modelId="{43210005-F5AF-4D2D-BF37-072F98CB1EAB}">
      <dsp:nvSpPr>
        <dsp:cNvPr id="0" name=""/>
        <dsp:cNvSpPr/>
      </dsp:nvSpPr>
      <dsp:spPr>
        <a:xfrm>
          <a:off x="0" y="3635792"/>
          <a:ext cx="6831118" cy="0"/>
        </a:xfrm>
        <a:prstGeom prst="line">
          <a:avLst/>
        </a:prstGeom>
        <a:solidFill>
          <a:schemeClr val="accent2">
            <a:hueOff val="-1091522"/>
            <a:satOff val="-62946"/>
            <a:lumOff val="5882"/>
            <a:alphaOff val="0"/>
          </a:schemeClr>
        </a:solidFill>
        <a:ln w="12700" cap="flat" cmpd="sng" algn="ctr">
          <a:solidFill>
            <a:schemeClr val="accent2">
              <a:hueOff val="-1091522"/>
              <a:satOff val="-62946"/>
              <a:lumOff val="588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5B7D6E4-2002-4ADB-9E75-9003E30C84EC}">
      <dsp:nvSpPr>
        <dsp:cNvPr id="0" name=""/>
        <dsp:cNvSpPr/>
      </dsp:nvSpPr>
      <dsp:spPr>
        <a:xfrm>
          <a:off x="0" y="3635792"/>
          <a:ext cx="6831118" cy="1211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US" sz="3400" kern="1200" dirty="0"/>
            <a:t>Disability</a:t>
          </a:r>
        </a:p>
      </dsp:txBody>
      <dsp:txXfrm>
        <a:off x="0" y="3635792"/>
        <a:ext cx="6831118" cy="1211684"/>
      </dsp:txXfrm>
    </dsp:sp>
    <dsp:sp modelId="{D3B20316-76CA-47A1-A4F2-A288A4BFEB86}">
      <dsp:nvSpPr>
        <dsp:cNvPr id="0" name=""/>
        <dsp:cNvSpPr/>
      </dsp:nvSpPr>
      <dsp:spPr>
        <a:xfrm>
          <a:off x="0" y="4847476"/>
          <a:ext cx="6831118" cy="0"/>
        </a:xfrm>
        <a:prstGeom prst="line">
          <a:avLst/>
        </a:prstGeom>
        <a:solidFill>
          <a:schemeClr val="accent2">
            <a:hueOff val="-1455363"/>
            <a:satOff val="-83928"/>
            <a:lumOff val="7843"/>
            <a:alphaOff val="0"/>
          </a:schemeClr>
        </a:solidFill>
        <a:ln w="12700" cap="flat" cmpd="sng" algn="ctr">
          <a:solidFill>
            <a:schemeClr val="accent2">
              <a:hueOff val="-1455363"/>
              <a:satOff val="-83928"/>
              <a:lumOff val="784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F09F184-8129-49B7-815B-D627A085971A}">
      <dsp:nvSpPr>
        <dsp:cNvPr id="0" name=""/>
        <dsp:cNvSpPr/>
      </dsp:nvSpPr>
      <dsp:spPr>
        <a:xfrm>
          <a:off x="0" y="4847476"/>
          <a:ext cx="6831118" cy="1211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US" sz="3400" kern="1200" dirty="0"/>
            <a:t>Perceived discrimination vs actual discrimination</a:t>
          </a:r>
        </a:p>
      </dsp:txBody>
      <dsp:txXfrm>
        <a:off x="0" y="4847476"/>
        <a:ext cx="6831118" cy="1211684"/>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47AD32A-BF03-470E-BC9D-2E39EC930300}">
      <dsp:nvSpPr>
        <dsp:cNvPr id="0" name=""/>
        <dsp:cNvSpPr/>
      </dsp:nvSpPr>
      <dsp:spPr>
        <a:xfrm>
          <a:off x="0" y="0"/>
          <a:ext cx="6831118"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8FABDA7-78E9-4A5E-B505-AAAD3B026598}">
      <dsp:nvSpPr>
        <dsp:cNvPr id="0" name=""/>
        <dsp:cNvSpPr/>
      </dsp:nvSpPr>
      <dsp:spPr>
        <a:xfrm>
          <a:off x="0" y="0"/>
          <a:ext cx="6831118" cy="30299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590" tIns="148590" rIns="148590" bIns="148590" numCol="1" spcCol="1270" anchor="t" anchorCtr="0">
          <a:noAutofit/>
        </a:bodyPr>
        <a:lstStyle/>
        <a:p>
          <a:pPr marL="0" lvl="0" indent="0" algn="l" defTabSz="1733550">
            <a:lnSpc>
              <a:spcPct val="90000"/>
            </a:lnSpc>
            <a:spcBef>
              <a:spcPct val="0"/>
            </a:spcBef>
            <a:spcAft>
              <a:spcPct val="35000"/>
            </a:spcAft>
            <a:buNone/>
          </a:pPr>
          <a:r>
            <a:rPr lang="en-US" sz="3900" kern="1200"/>
            <a:t>Health inequalities have always existed, consider the historic differences between the serfs and the lords. </a:t>
          </a:r>
        </a:p>
      </dsp:txBody>
      <dsp:txXfrm>
        <a:off x="0" y="0"/>
        <a:ext cx="6831118" cy="3029950"/>
      </dsp:txXfrm>
    </dsp:sp>
    <dsp:sp modelId="{AEFDC942-B910-48A5-B56A-73D63788EBBC}">
      <dsp:nvSpPr>
        <dsp:cNvPr id="0" name=""/>
        <dsp:cNvSpPr/>
      </dsp:nvSpPr>
      <dsp:spPr>
        <a:xfrm>
          <a:off x="0" y="3029950"/>
          <a:ext cx="6831118" cy="0"/>
        </a:xfrm>
        <a:prstGeom prst="line">
          <a:avLst/>
        </a:prstGeom>
        <a:solidFill>
          <a:schemeClr val="accent2">
            <a:hueOff val="-1455363"/>
            <a:satOff val="-83928"/>
            <a:lumOff val="7843"/>
            <a:alphaOff val="0"/>
          </a:schemeClr>
        </a:solidFill>
        <a:ln w="12700" cap="flat" cmpd="sng" algn="ctr">
          <a:solidFill>
            <a:schemeClr val="accent2">
              <a:hueOff val="-1455363"/>
              <a:satOff val="-83928"/>
              <a:lumOff val="784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AB39D53-69B0-42B1-A080-A0505912169C}">
      <dsp:nvSpPr>
        <dsp:cNvPr id="0" name=""/>
        <dsp:cNvSpPr/>
      </dsp:nvSpPr>
      <dsp:spPr>
        <a:xfrm>
          <a:off x="0" y="3029950"/>
          <a:ext cx="6831118" cy="30299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590" tIns="148590" rIns="148590" bIns="148590" numCol="1" spcCol="1270" anchor="t" anchorCtr="0">
          <a:noAutofit/>
        </a:bodyPr>
        <a:lstStyle/>
        <a:p>
          <a:pPr marL="0" lvl="0" indent="0" algn="l" defTabSz="1733550">
            <a:lnSpc>
              <a:spcPct val="90000"/>
            </a:lnSpc>
            <a:spcBef>
              <a:spcPct val="0"/>
            </a:spcBef>
            <a:spcAft>
              <a:spcPct val="35000"/>
            </a:spcAft>
            <a:buNone/>
          </a:pPr>
          <a:r>
            <a:rPr lang="en-US" sz="3900" kern="1200"/>
            <a:t>Although there have been improvements in life expectancy over the last 150 or so years, this has not been the same for everyone.</a:t>
          </a:r>
        </a:p>
      </dsp:txBody>
      <dsp:txXfrm>
        <a:off x="0" y="3029950"/>
        <a:ext cx="6831118" cy="3029950"/>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7BA80DA-C3B3-409D-847E-BDB3D67345DB}">
      <dsp:nvSpPr>
        <dsp:cNvPr id="0" name=""/>
        <dsp:cNvSpPr/>
      </dsp:nvSpPr>
      <dsp:spPr>
        <a:xfrm>
          <a:off x="0" y="10270"/>
          <a:ext cx="6831118" cy="143208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US" sz="3600" kern="1200"/>
            <a:t>Equality relates to everyone getting</a:t>
          </a:r>
        </a:p>
      </dsp:txBody>
      <dsp:txXfrm>
        <a:off x="69908" y="80178"/>
        <a:ext cx="6691302" cy="1292264"/>
      </dsp:txXfrm>
    </dsp:sp>
    <dsp:sp modelId="{71F32812-8277-4481-A6EB-22F6856ADEA6}">
      <dsp:nvSpPr>
        <dsp:cNvPr id="0" name=""/>
        <dsp:cNvSpPr/>
      </dsp:nvSpPr>
      <dsp:spPr>
        <a:xfrm>
          <a:off x="0" y="1546030"/>
          <a:ext cx="6831118" cy="1432080"/>
        </a:xfrm>
        <a:prstGeom prst="roundRect">
          <a:avLst/>
        </a:prstGeom>
        <a:solidFill>
          <a:schemeClr val="accent2">
            <a:hueOff val="-485121"/>
            <a:satOff val="-27976"/>
            <a:lumOff val="26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US" sz="3600" kern="1200"/>
            <a:t>Equal opportunities</a:t>
          </a:r>
        </a:p>
      </dsp:txBody>
      <dsp:txXfrm>
        <a:off x="69908" y="1615938"/>
        <a:ext cx="6691302" cy="1292264"/>
      </dsp:txXfrm>
    </dsp:sp>
    <dsp:sp modelId="{523F42DE-23A5-45F3-B25D-D37C62CF0088}">
      <dsp:nvSpPr>
        <dsp:cNvPr id="0" name=""/>
        <dsp:cNvSpPr/>
      </dsp:nvSpPr>
      <dsp:spPr>
        <a:xfrm>
          <a:off x="0" y="3081790"/>
          <a:ext cx="6831118" cy="1432080"/>
        </a:xfrm>
        <a:prstGeom prst="roundRect">
          <a:avLst/>
        </a:prstGeom>
        <a:solidFill>
          <a:schemeClr val="accent2">
            <a:hueOff val="-970242"/>
            <a:satOff val="-55952"/>
            <a:lumOff val="522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US" sz="3600" kern="1200"/>
            <a:t>The needed support</a:t>
          </a:r>
        </a:p>
      </dsp:txBody>
      <dsp:txXfrm>
        <a:off x="69908" y="3151698"/>
        <a:ext cx="6691302" cy="1292264"/>
      </dsp:txXfrm>
    </dsp:sp>
    <dsp:sp modelId="{3E746E4A-7061-4CE6-9509-ABD0792882D9}">
      <dsp:nvSpPr>
        <dsp:cNvPr id="0" name=""/>
        <dsp:cNvSpPr/>
      </dsp:nvSpPr>
      <dsp:spPr>
        <a:xfrm>
          <a:off x="0" y="4617550"/>
          <a:ext cx="6831118" cy="1432080"/>
        </a:xfrm>
        <a:prstGeom prst="roundRect">
          <a:avLst/>
        </a:prstGeom>
        <a:solidFill>
          <a:schemeClr val="accent2">
            <a:hueOff val="-1455363"/>
            <a:satOff val="-83928"/>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US" sz="3600" kern="1200"/>
            <a:t>Fair treatment</a:t>
          </a:r>
        </a:p>
      </dsp:txBody>
      <dsp:txXfrm>
        <a:off x="69908" y="4687458"/>
        <a:ext cx="6691302" cy="1292264"/>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D1501DE-6F19-4237-ABE0-C5C92B7CE3E1}">
      <dsp:nvSpPr>
        <dsp:cNvPr id="0" name=""/>
        <dsp:cNvSpPr/>
      </dsp:nvSpPr>
      <dsp:spPr>
        <a:xfrm>
          <a:off x="0" y="0"/>
          <a:ext cx="6831118"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95A671C-8DFF-4821-BF1F-4C7E0FC9290D}">
      <dsp:nvSpPr>
        <dsp:cNvPr id="0" name=""/>
        <dsp:cNvSpPr/>
      </dsp:nvSpPr>
      <dsp:spPr>
        <a:xfrm>
          <a:off x="0" y="0"/>
          <a:ext cx="6831118" cy="15149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US" sz="3000" kern="1200"/>
            <a:t>Equity is about understanding that we all need different things to reach the same outcome. </a:t>
          </a:r>
        </a:p>
      </dsp:txBody>
      <dsp:txXfrm>
        <a:off x="0" y="0"/>
        <a:ext cx="6831118" cy="1514975"/>
      </dsp:txXfrm>
    </dsp:sp>
    <dsp:sp modelId="{6E72042F-6DFD-4975-8546-AEB97C474771}">
      <dsp:nvSpPr>
        <dsp:cNvPr id="0" name=""/>
        <dsp:cNvSpPr/>
      </dsp:nvSpPr>
      <dsp:spPr>
        <a:xfrm>
          <a:off x="0" y="1514975"/>
          <a:ext cx="6831118" cy="0"/>
        </a:xfrm>
        <a:prstGeom prst="line">
          <a:avLst/>
        </a:prstGeom>
        <a:solidFill>
          <a:schemeClr val="accent2">
            <a:hueOff val="-485121"/>
            <a:satOff val="-27976"/>
            <a:lumOff val="2614"/>
            <a:alphaOff val="0"/>
          </a:schemeClr>
        </a:solidFill>
        <a:ln w="12700" cap="flat" cmpd="sng" algn="ctr">
          <a:solidFill>
            <a:schemeClr val="accent2">
              <a:hueOff val="-485121"/>
              <a:satOff val="-27976"/>
              <a:lumOff val="261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F7DBBE8-3983-4B91-BFD4-0A677811495B}">
      <dsp:nvSpPr>
        <dsp:cNvPr id="0" name=""/>
        <dsp:cNvSpPr/>
      </dsp:nvSpPr>
      <dsp:spPr>
        <a:xfrm>
          <a:off x="0" y="1514975"/>
          <a:ext cx="6831118" cy="15149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US" sz="3000" kern="1200"/>
            <a:t>Consider older people vs children vs disabled people vs BAME vs LGBTQ+ vs refugees.</a:t>
          </a:r>
        </a:p>
      </dsp:txBody>
      <dsp:txXfrm>
        <a:off x="0" y="1514975"/>
        <a:ext cx="6831118" cy="1514975"/>
      </dsp:txXfrm>
    </dsp:sp>
    <dsp:sp modelId="{36D4D97D-DF7E-44B6-80E2-DF474EFE697B}">
      <dsp:nvSpPr>
        <dsp:cNvPr id="0" name=""/>
        <dsp:cNvSpPr/>
      </dsp:nvSpPr>
      <dsp:spPr>
        <a:xfrm>
          <a:off x="0" y="3029950"/>
          <a:ext cx="6831118" cy="0"/>
        </a:xfrm>
        <a:prstGeom prst="line">
          <a:avLst/>
        </a:prstGeom>
        <a:solidFill>
          <a:schemeClr val="accent2">
            <a:hueOff val="-970242"/>
            <a:satOff val="-55952"/>
            <a:lumOff val="5229"/>
            <a:alphaOff val="0"/>
          </a:schemeClr>
        </a:solidFill>
        <a:ln w="12700" cap="flat" cmpd="sng" algn="ctr">
          <a:solidFill>
            <a:schemeClr val="accent2">
              <a:hueOff val="-970242"/>
              <a:satOff val="-55952"/>
              <a:lumOff val="522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7C33DC7-C47E-4093-A4FB-220ED20F7426}">
      <dsp:nvSpPr>
        <dsp:cNvPr id="0" name=""/>
        <dsp:cNvSpPr/>
      </dsp:nvSpPr>
      <dsp:spPr>
        <a:xfrm>
          <a:off x="0" y="3029950"/>
          <a:ext cx="6831118" cy="15149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US" sz="3000" kern="1200"/>
            <a:t>Fairness does not mean everyone gets the same.</a:t>
          </a:r>
        </a:p>
      </dsp:txBody>
      <dsp:txXfrm>
        <a:off x="0" y="3029950"/>
        <a:ext cx="6831118" cy="1514975"/>
      </dsp:txXfrm>
    </dsp:sp>
    <dsp:sp modelId="{FB8773F4-8B57-4D86-9595-513DC7FAC457}">
      <dsp:nvSpPr>
        <dsp:cNvPr id="0" name=""/>
        <dsp:cNvSpPr/>
      </dsp:nvSpPr>
      <dsp:spPr>
        <a:xfrm>
          <a:off x="0" y="4544925"/>
          <a:ext cx="6831118" cy="0"/>
        </a:xfrm>
        <a:prstGeom prst="line">
          <a:avLst/>
        </a:prstGeom>
        <a:solidFill>
          <a:schemeClr val="accent2">
            <a:hueOff val="-1455363"/>
            <a:satOff val="-83928"/>
            <a:lumOff val="7843"/>
            <a:alphaOff val="0"/>
          </a:schemeClr>
        </a:solidFill>
        <a:ln w="12700" cap="flat" cmpd="sng" algn="ctr">
          <a:solidFill>
            <a:schemeClr val="accent2">
              <a:hueOff val="-1455363"/>
              <a:satOff val="-83928"/>
              <a:lumOff val="784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4591FBC-6DED-4231-841A-AFEA8C3E0B85}">
      <dsp:nvSpPr>
        <dsp:cNvPr id="0" name=""/>
        <dsp:cNvSpPr/>
      </dsp:nvSpPr>
      <dsp:spPr>
        <a:xfrm>
          <a:off x="0" y="4544925"/>
          <a:ext cx="6831118" cy="15149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US" sz="3000" kern="1200"/>
            <a:t>Fairness means everyone gets what they need.</a:t>
          </a:r>
        </a:p>
      </dsp:txBody>
      <dsp:txXfrm>
        <a:off x="0" y="4544925"/>
        <a:ext cx="6831118" cy="1514975"/>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D79FEEC-CEC7-41B3-9FAA-D549E80D156C}">
      <dsp:nvSpPr>
        <dsp:cNvPr id="0" name=""/>
        <dsp:cNvSpPr/>
      </dsp:nvSpPr>
      <dsp:spPr>
        <a:xfrm>
          <a:off x="0" y="2984"/>
          <a:ext cx="6836956"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78C1DBF-3DEC-48DF-9D18-4920F362365C}">
      <dsp:nvSpPr>
        <dsp:cNvPr id="0" name=""/>
        <dsp:cNvSpPr/>
      </dsp:nvSpPr>
      <dsp:spPr>
        <a:xfrm>
          <a:off x="0" y="2984"/>
          <a:ext cx="6836956" cy="20356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dirty="0">
              <a:solidFill>
                <a:schemeClr val="bg1"/>
              </a:solidFill>
            </a:rPr>
            <a:t>Health inequities are commonly associated with membership in socially marginalized groups and empirical findings regarding those particularly affected by health inequities could be particularly helpful to inform policy-making. </a:t>
          </a:r>
        </a:p>
      </dsp:txBody>
      <dsp:txXfrm>
        <a:off x="0" y="2984"/>
        <a:ext cx="6836956" cy="2035646"/>
      </dsp:txXfrm>
    </dsp:sp>
    <dsp:sp modelId="{75A371EB-3D14-44F0-9260-8A875C6ADA4A}">
      <dsp:nvSpPr>
        <dsp:cNvPr id="0" name=""/>
        <dsp:cNvSpPr/>
      </dsp:nvSpPr>
      <dsp:spPr>
        <a:xfrm>
          <a:off x="0" y="2038631"/>
          <a:ext cx="6836956" cy="0"/>
        </a:xfrm>
        <a:prstGeom prst="line">
          <a:avLst/>
        </a:prstGeom>
        <a:solidFill>
          <a:schemeClr val="accent2">
            <a:hueOff val="-727682"/>
            <a:satOff val="-41964"/>
            <a:lumOff val="3921"/>
            <a:alphaOff val="0"/>
          </a:schemeClr>
        </a:solidFill>
        <a:ln w="12700" cap="flat" cmpd="sng" algn="ctr">
          <a:solidFill>
            <a:schemeClr val="accent2">
              <a:hueOff val="-727682"/>
              <a:satOff val="-41964"/>
              <a:lumOff val="392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FBA035F-D07F-4732-83F6-5527A3F407E5}">
      <dsp:nvSpPr>
        <dsp:cNvPr id="0" name=""/>
        <dsp:cNvSpPr/>
      </dsp:nvSpPr>
      <dsp:spPr>
        <a:xfrm>
          <a:off x="0" y="2038631"/>
          <a:ext cx="6836956" cy="20356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dirty="0">
              <a:solidFill>
                <a:schemeClr val="bg1"/>
              </a:solidFill>
            </a:rPr>
            <a:t>The relevance of social determinants to the maintenance of health and the development of diseases as well as the effects of social stratification and </a:t>
          </a:r>
          <a:r>
            <a:rPr lang="en-US" sz="2200" kern="1200" dirty="0" err="1">
              <a:solidFill>
                <a:schemeClr val="bg1"/>
              </a:solidFill>
            </a:rPr>
            <a:t>stigmatisation</a:t>
          </a:r>
          <a:r>
            <a:rPr lang="en-US" sz="2200" kern="1200" dirty="0">
              <a:solidFill>
                <a:schemeClr val="bg1"/>
              </a:solidFill>
            </a:rPr>
            <a:t> on health along categories, such as race, ethnicity, gender, and socioeconomic status, are well documented.</a:t>
          </a:r>
        </a:p>
      </dsp:txBody>
      <dsp:txXfrm>
        <a:off x="0" y="2038631"/>
        <a:ext cx="6836956" cy="2035646"/>
      </dsp:txXfrm>
    </dsp:sp>
    <dsp:sp modelId="{82E19FC8-3D5F-4E4A-B59C-07DA37DC7361}">
      <dsp:nvSpPr>
        <dsp:cNvPr id="0" name=""/>
        <dsp:cNvSpPr/>
      </dsp:nvSpPr>
      <dsp:spPr>
        <a:xfrm>
          <a:off x="0" y="4074277"/>
          <a:ext cx="6836956" cy="0"/>
        </a:xfrm>
        <a:prstGeom prst="line">
          <a:avLst/>
        </a:prstGeom>
        <a:solidFill>
          <a:schemeClr val="accent2">
            <a:hueOff val="-1455363"/>
            <a:satOff val="-83928"/>
            <a:lumOff val="7843"/>
            <a:alphaOff val="0"/>
          </a:schemeClr>
        </a:solidFill>
        <a:ln w="12700" cap="flat" cmpd="sng" algn="ctr">
          <a:solidFill>
            <a:schemeClr val="accent2">
              <a:hueOff val="-1455363"/>
              <a:satOff val="-83928"/>
              <a:lumOff val="784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589FEF6-2164-404B-B22E-655A66C031B8}">
      <dsp:nvSpPr>
        <dsp:cNvPr id="0" name=""/>
        <dsp:cNvSpPr/>
      </dsp:nvSpPr>
      <dsp:spPr>
        <a:xfrm>
          <a:off x="0" y="4074277"/>
          <a:ext cx="6836956" cy="20356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dirty="0">
              <a:solidFill>
                <a:schemeClr val="bg1"/>
              </a:solidFill>
            </a:rPr>
            <a:t>However, to date, in most cases, only the effects of single social categories have been studied for health, for instance, the influence of race-related stressors on mental health.</a:t>
          </a:r>
        </a:p>
      </dsp:txBody>
      <dsp:txXfrm>
        <a:off x="0" y="4074277"/>
        <a:ext cx="6836956" cy="2035646"/>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C3CE5F8-211D-4452-AA97-73E31FF3C75E}">
      <dsp:nvSpPr>
        <dsp:cNvPr id="0" name=""/>
        <dsp:cNvSpPr/>
      </dsp:nvSpPr>
      <dsp:spPr>
        <a:xfrm>
          <a:off x="0" y="225234"/>
          <a:ext cx="6836956" cy="280097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In the mental health field, intersectionality could shed light on the ways in which mental health disparities and inequalities are not solely based on individual-level factors, such as biology or behaviour, but are also influenced by broader social and structural forms of discrimination, stigma and oppression, such as systemic racism, sexism, homophobia, classism, ageism, and (dis-)ableism. </a:t>
          </a:r>
        </a:p>
      </dsp:txBody>
      <dsp:txXfrm>
        <a:off x="136733" y="361967"/>
        <a:ext cx="6563490" cy="2527513"/>
      </dsp:txXfrm>
    </dsp:sp>
    <dsp:sp modelId="{249FF5E3-9F60-459B-8F35-87063F5EC29E}">
      <dsp:nvSpPr>
        <dsp:cNvPr id="0" name=""/>
        <dsp:cNvSpPr/>
      </dsp:nvSpPr>
      <dsp:spPr>
        <a:xfrm>
          <a:off x="0" y="3086694"/>
          <a:ext cx="6836956" cy="2800979"/>
        </a:xfrm>
        <a:prstGeom prst="roundRect">
          <a:avLst/>
        </a:prstGeom>
        <a:solidFill>
          <a:schemeClr val="accent2">
            <a:hueOff val="-1455363"/>
            <a:satOff val="-83928"/>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A deeper understanding of the complex interaction of discrimination, stigma and oppression due to membership in multiple socially marginalized groups and how they affect mental health seems particularly promising, as individuals with “mental illness” are already more likely to face unjustified disadvantages due to their disorder</a:t>
          </a:r>
        </a:p>
      </dsp:txBody>
      <dsp:txXfrm>
        <a:off x="136733" y="3223427"/>
        <a:ext cx="6563490" cy="2527513"/>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584601F-FE02-443A-96A2-4223CE2CA6EE}">
      <dsp:nvSpPr>
        <dsp:cNvPr id="0" name=""/>
        <dsp:cNvSpPr/>
      </dsp:nvSpPr>
      <dsp:spPr>
        <a:xfrm>
          <a:off x="0" y="402850"/>
          <a:ext cx="6831118" cy="1670759"/>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0020" tIns="160020" rIns="160020" bIns="160020" numCol="1" spcCol="1270" anchor="ctr" anchorCtr="0">
          <a:noAutofit/>
        </a:bodyPr>
        <a:lstStyle/>
        <a:p>
          <a:pPr marL="0" lvl="0" indent="0" algn="l" defTabSz="1866900">
            <a:lnSpc>
              <a:spcPct val="90000"/>
            </a:lnSpc>
            <a:spcBef>
              <a:spcPct val="0"/>
            </a:spcBef>
            <a:spcAft>
              <a:spcPct val="35000"/>
            </a:spcAft>
            <a:buNone/>
          </a:pPr>
          <a:r>
            <a:rPr lang="en-US" sz="4200" kern="1200"/>
            <a:t>Without knowledge, we cannot act. </a:t>
          </a:r>
        </a:p>
      </dsp:txBody>
      <dsp:txXfrm>
        <a:off x="81560" y="484410"/>
        <a:ext cx="6667998" cy="1507639"/>
      </dsp:txXfrm>
    </dsp:sp>
    <dsp:sp modelId="{F5C2B8CE-0683-45CB-AF39-55FA1EA8E04C}">
      <dsp:nvSpPr>
        <dsp:cNvPr id="0" name=""/>
        <dsp:cNvSpPr/>
      </dsp:nvSpPr>
      <dsp:spPr>
        <a:xfrm>
          <a:off x="0" y="2194570"/>
          <a:ext cx="6831118" cy="1670759"/>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0020" tIns="160020" rIns="160020" bIns="160020" numCol="1" spcCol="1270" anchor="ctr" anchorCtr="0">
          <a:noAutofit/>
        </a:bodyPr>
        <a:lstStyle/>
        <a:p>
          <a:pPr marL="0" lvl="0" indent="0" algn="l" defTabSz="1866900">
            <a:lnSpc>
              <a:spcPct val="90000"/>
            </a:lnSpc>
            <a:spcBef>
              <a:spcPct val="0"/>
            </a:spcBef>
            <a:spcAft>
              <a:spcPct val="35000"/>
            </a:spcAft>
            <a:buNone/>
          </a:pPr>
          <a:r>
            <a:rPr lang="en-US" sz="4200" kern="1200"/>
            <a:t>To improve longevity and years lived without illness. </a:t>
          </a:r>
        </a:p>
      </dsp:txBody>
      <dsp:txXfrm>
        <a:off x="81560" y="2276130"/>
        <a:ext cx="6667998" cy="1507639"/>
      </dsp:txXfrm>
    </dsp:sp>
    <dsp:sp modelId="{3CA6DA85-CB3E-4D79-B257-9EFC1C8738CB}">
      <dsp:nvSpPr>
        <dsp:cNvPr id="0" name=""/>
        <dsp:cNvSpPr/>
      </dsp:nvSpPr>
      <dsp:spPr>
        <a:xfrm>
          <a:off x="0" y="3986290"/>
          <a:ext cx="6831118" cy="1670759"/>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0020" tIns="160020" rIns="160020" bIns="160020" numCol="1" spcCol="1270" anchor="ctr" anchorCtr="0">
          <a:noAutofit/>
        </a:bodyPr>
        <a:lstStyle/>
        <a:p>
          <a:pPr marL="0" lvl="0" indent="0" algn="l" defTabSz="1866900">
            <a:lnSpc>
              <a:spcPct val="90000"/>
            </a:lnSpc>
            <a:spcBef>
              <a:spcPct val="0"/>
            </a:spcBef>
            <a:spcAft>
              <a:spcPct val="35000"/>
            </a:spcAft>
            <a:buNone/>
          </a:pPr>
          <a:r>
            <a:rPr lang="en-US" sz="4200" kern="1200"/>
            <a:t>It's part of legislation! </a:t>
          </a:r>
        </a:p>
      </dsp:txBody>
      <dsp:txXfrm>
        <a:off x="81560" y="4067850"/>
        <a:ext cx="6667998" cy="1507639"/>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D550C3B-1753-4AF2-9438-A788E57DFE66}">
      <dsp:nvSpPr>
        <dsp:cNvPr id="0" name=""/>
        <dsp:cNvSpPr/>
      </dsp:nvSpPr>
      <dsp:spPr>
        <a:xfrm>
          <a:off x="0" y="1795"/>
          <a:ext cx="6373813" cy="280448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4310" tIns="194310" rIns="194310" bIns="194310" numCol="1" spcCol="1270" anchor="ctr" anchorCtr="0">
          <a:noAutofit/>
        </a:bodyPr>
        <a:lstStyle/>
        <a:p>
          <a:pPr marL="0" lvl="0" indent="0" algn="l" defTabSz="2266950">
            <a:lnSpc>
              <a:spcPct val="90000"/>
            </a:lnSpc>
            <a:spcBef>
              <a:spcPct val="0"/>
            </a:spcBef>
            <a:spcAft>
              <a:spcPct val="35000"/>
            </a:spcAft>
            <a:buNone/>
          </a:pPr>
          <a:r>
            <a:rPr lang="en-US" sz="5100" kern="1200"/>
            <a:t>How would you define a vulnerable community?</a:t>
          </a:r>
        </a:p>
      </dsp:txBody>
      <dsp:txXfrm>
        <a:off x="136904" y="138699"/>
        <a:ext cx="6100005" cy="2530681"/>
      </dsp:txXfrm>
    </dsp:sp>
    <dsp:sp modelId="{1B4DB16F-61DE-46D4-A26C-DE0A66942666}">
      <dsp:nvSpPr>
        <dsp:cNvPr id="0" name=""/>
        <dsp:cNvSpPr/>
      </dsp:nvSpPr>
      <dsp:spPr>
        <a:xfrm>
          <a:off x="0" y="2953164"/>
          <a:ext cx="6373813" cy="2804489"/>
        </a:xfrm>
        <a:prstGeom prst="roundRect">
          <a:avLst/>
        </a:prstGeom>
        <a:solidFill>
          <a:schemeClr val="accent2">
            <a:hueOff val="-1455363"/>
            <a:satOff val="-83928"/>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4310" tIns="194310" rIns="194310" bIns="194310" numCol="1" spcCol="1270" anchor="ctr" anchorCtr="0">
          <a:noAutofit/>
        </a:bodyPr>
        <a:lstStyle/>
        <a:p>
          <a:pPr marL="0" lvl="0" indent="0" algn="l" defTabSz="2266950">
            <a:lnSpc>
              <a:spcPct val="90000"/>
            </a:lnSpc>
            <a:spcBef>
              <a:spcPct val="0"/>
            </a:spcBef>
            <a:spcAft>
              <a:spcPct val="35000"/>
            </a:spcAft>
            <a:buNone/>
          </a:pPr>
          <a:r>
            <a:rPr lang="en-US" sz="5100" kern="1200"/>
            <a:t>Are there any examples you can think of?</a:t>
          </a:r>
        </a:p>
      </dsp:txBody>
      <dsp:txXfrm>
        <a:off x="136904" y="3090068"/>
        <a:ext cx="6100005" cy="2530681"/>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F5A2D67-5DEE-4130-8512-B6035C09C657}">
      <dsp:nvSpPr>
        <dsp:cNvPr id="0" name=""/>
        <dsp:cNvSpPr/>
      </dsp:nvSpPr>
      <dsp:spPr>
        <a:xfrm>
          <a:off x="0" y="703"/>
          <a:ext cx="6373813"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C936A53-AF03-44AB-94F2-82A4C61E63B2}">
      <dsp:nvSpPr>
        <dsp:cNvPr id="0" name=""/>
        <dsp:cNvSpPr/>
      </dsp:nvSpPr>
      <dsp:spPr>
        <a:xfrm>
          <a:off x="0" y="703"/>
          <a:ext cx="6373813" cy="8225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780" tIns="144780" rIns="144780" bIns="144780" numCol="1" spcCol="1270" anchor="t" anchorCtr="0">
          <a:noAutofit/>
        </a:bodyPr>
        <a:lstStyle/>
        <a:p>
          <a:pPr marL="0" lvl="0" indent="0" algn="l" defTabSz="1689100">
            <a:lnSpc>
              <a:spcPct val="90000"/>
            </a:lnSpc>
            <a:spcBef>
              <a:spcPct val="0"/>
            </a:spcBef>
            <a:spcAft>
              <a:spcPct val="35000"/>
            </a:spcAft>
            <a:buNone/>
          </a:pPr>
          <a:r>
            <a:rPr lang="en-US" sz="3800" kern="1200" dirty="0">
              <a:solidFill>
                <a:schemeClr val="bg1"/>
              </a:solidFill>
            </a:rPr>
            <a:t>Wellbeing</a:t>
          </a:r>
        </a:p>
      </dsp:txBody>
      <dsp:txXfrm>
        <a:off x="0" y="703"/>
        <a:ext cx="6373813" cy="822577"/>
      </dsp:txXfrm>
    </dsp:sp>
    <dsp:sp modelId="{5510E76B-9D8D-43CC-A81C-CFE53C84AEB3}">
      <dsp:nvSpPr>
        <dsp:cNvPr id="0" name=""/>
        <dsp:cNvSpPr/>
      </dsp:nvSpPr>
      <dsp:spPr>
        <a:xfrm>
          <a:off x="0" y="823280"/>
          <a:ext cx="6373813" cy="0"/>
        </a:xfrm>
        <a:prstGeom prst="line">
          <a:avLst/>
        </a:prstGeom>
        <a:solidFill>
          <a:schemeClr val="accent2">
            <a:hueOff val="-242561"/>
            <a:satOff val="-13988"/>
            <a:lumOff val="1307"/>
            <a:alphaOff val="0"/>
          </a:schemeClr>
        </a:solidFill>
        <a:ln w="12700" cap="flat" cmpd="sng" algn="ctr">
          <a:solidFill>
            <a:schemeClr val="accent2">
              <a:hueOff val="-242561"/>
              <a:satOff val="-13988"/>
              <a:lumOff val="130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B9D2CE5-0221-4289-812B-E39DAC1DBB6F}">
      <dsp:nvSpPr>
        <dsp:cNvPr id="0" name=""/>
        <dsp:cNvSpPr/>
      </dsp:nvSpPr>
      <dsp:spPr>
        <a:xfrm>
          <a:off x="0" y="823280"/>
          <a:ext cx="6373813" cy="8225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780" tIns="144780" rIns="144780" bIns="144780" numCol="1" spcCol="1270" anchor="t" anchorCtr="0">
          <a:noAutofit/>
        </a:bodyPr>
        <a:lstStyle/>
        <a:p>
          <a:pPr marL="0" lvl="0" indent="0" algn="l" defTabSz="1689100">
            <a:lnSpc>
              <a:spcPct val="90000"/>
            </a:lnSpc>
            <a:spcBef>
              <a:spcPct val="0"/>
            </a:spcBef>
            <a:spcAft>
              <a:spcPct val="35000"/>
            </a:spcAft>
            <a:buNone/>
          </a:pPr>
          <a:r>
            <a:rPr lang="en-US" sz="3800" kern="1200" dirty="0">
              <a:solidFill>
                <a:schemeClr val="bg1"/>
              </a:solidFill>
            </a:rPr>
            <a:t>ACEs</a:t>
          </a:r>
        </a:p>
      </dsp:txBody>
      <dsp:txXfrm>
        <a:off x="0" y="823280"/>
        <a:ext cx="6373813" cy="822577"/>
      </dsp:txXfrm>
    </dsp:sp>
    <dsp:sp modelId="{5B855A55-7938-45EA-871E-287345EC33DF}">
      <dsp:nvSpPr>
        <dsp:cNvPr id="0" name=""/>
        <dsp:cNvSpPr/>
      </dsp:nvSpPr>
      <dsp:spPr>
        <a:xfrm>
          <a:off x="0" y="1645858"/>
          <a:ext cx="6373813" cy="0"/>
        </a:xfrm>
        <a:prstGeom prst="line">
          <a:avLst/>
        </a:prstGeom>
        <a:solidFill>
          <a:schemeClr val="accent2">
            <a:hueOff val="-485121"/>
            <a:satOff val="-27976"/>
            <a:lumOff val="2614"/>
            <a:alphaOff val="0"/>
          </a:schemeClr>
        </a:solidFill>
        <a:ln w="12700" cap="flat" cmpd="sng" algn="ctr">
          <a:solidFill>
            <a:schemeClr val="accent2">
              <a:hueOff val="-485121"/>
              <a:satOff val="-27976"/>
              <a:lumOff val="261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7581E1D-F482-4C0A-B670-FF572D713402}">
      <dsp:nvSpPr>
        <dsp:cNvPr id="0" name=""/>
        <dsp:cNvSpPr/>
      </dsp:nvSpPr>
      <dsp:spPr>
        <a:xfrm>
          <a:off x="0" y="1645858"/>
          <a:ext cx="6373813" cy="8225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780" tIns="144780" rIns="144780" bIns="144780" numCol="1" spcCol="1270" anchor="t" anchorCtr="0">
          <a:noAutofit/>
        </a:bodyPr>
        <a:lstStyle/>
        <a:p>
          <a:pPr marL="0" lvl="0" indent="0" algn="l" defTabSz="1689100">
            <a:lnSpc>
              <a:spcPct val="90000"/>
            </a:lnSpc>
            <a:spcBef>
              <a:spcPct val="0"/>
            </a:spcBef>
            <a:spcAft>
              <a:spcPct val="35000"/>
            </a:spcAft>
            <a:buNone/>
          </a:pPr>
          <a:r>
            <a:rPr lang="en-US" sz="3800" kern="1200" dirty="0" err="1">
              <a:solidFill>
                <a:schemeClr val="bg1"/>
              </a:solidFill>
            </a:rPr>
            <a:t>Radicalisation</a:t>
          </a:r>
        </a:p>
      </dsp:txBody>
      <dsp:txXfrm>
        <a:off x="0" y="1645858"/>
        <a:ext cx="6373813" cy="822577"/>
      </dsp:txXfrm>
    </dsp:sp>
    <dsp:sp modelId="{41CF6AB0-7BC6-4772-B068-0C6DCEA10EE0}">
      <dsp:nvSpPr>
        <dsp:cNvPr id="0" name=""/>
        <dsp:cNvSpPr/>
      </dsp:nvSpPr>
      <dsp:spPr>
        <a:xfrm>
          <a:off x="0" y="2468436"/>
          <a:ext cx="6373813" cy="0"/>
        </a:xfrm>
        <a:prstGeom prst="line">
          <a:avLst/>
        </a:prstGeom>
        <a:solidFill>
          <a:schemeClr val="accent2">
            <a:hueOff val="-727682"/>
            <a:satOff val="-41964"/>
            <a:lumOff val="3921"/>
            <a:alphaOff val="0"/>
          </a:schemeClr>
        </a:solidFill>
        <a:ln w="12700" cap="flat" cmpd="sng" algn="ctr">
          <a:solidFill>
            <a:schemeClr val="accent2">
              <a:hueOff val="-727682"/>
              <a:satOff val="-41964"/>
              <a:lumOff val="392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E3A1F30-AC66-4AA4-BD15-C546FC6AFBC7}">
      <dsp:nvSpPr>
        <dsp:cNvPr id="0" name=""/>
        <dsp:cNvSpPr/>
      </dsp:nvSpPr>
      <dsp:spPr>
        <a:xfrm>
          <a:off x="0" y="2468436"/>
          <a:ext cx="6373813" cy="8225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780" tIns="144780" rIns="144780" bIns="144780" numCol="1" spcCol="1270" anchor="t" anchorCtr="0">
          <a:noAutofit/>
        </a:bodyPr>
        <a:lstStyle/>
        <a:p>
          <a:pPr marL="0" lvl="0" indent="0" algn="l" defTabSz="1689100">
            <a:lnSpc>
              <a:spcPct val="90000"/>
            </a:lnSpc>
            <a:spcBef>
              <a:spcPct val="0"/>
            </a:spcBef>
            <a:spcAft>
              <a:spcPct val="35000"/>
            </a:spcAft>
            <a:buNone/>
          </a:pPr>
          <a:r>
            <a:rPr lang="en-US" sz="3800" kern="1200" dirty="0">
              <a:solidFill>
                <a:schemeClr val="bg1"/>
              </a:solidFill>
            </a:rPr>
            <a:t>CSE</a:t>
          </a:r>
        </a:p>
      </dsp:txBody>
      <dsp:txXfrm>
        <a:off x="0" y="2468436"/>
        <a:ext cx="6373813" cy="822577"/>
      </dsp:txXfrm>
    </dsp:sp>
    <dsp:sp modelId="{9BB00E78-A99C-4A48-A4EB-E09887B3443E}">
      <dsp:nvSpPr>
        <dsp:cNvPr id="0" name=""/>
        <dsp:cNvSpPr/>
      </dsp:nvSpPr>
      <dsp:spPr>
        <a:xfrm>
          <a:off x="0" y="3291013"/>
          <a:ext cx="6373813" cy="0"/>
        </a:xfrm>
        <a:prstGeom prst="line">
          <a:avLst/>
        </a:prstGeom>
        <a:solidFill>
          <a:schemeClr val="accent2">
            <a:hueOff val="-970242"/>
            <a:satOff val="-55952"/>
            <a:lumOff val="5229"/>
            <a:alphaOff val="0"/>
          </a:schemeClr>
        </a:solidFill>
        <a:ln w="12700" cap="flat" cmpd="sng" algn="ctr">
          <a:solidFill>
            <a:schemeClr val="accent2">
              <a:hueOff val="-970242"/>
              <a:satOff val="-55952"/>
              <a:lumOff val="522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0FA99E6-0638-44C2-BCD4-56E6B866B624}">
      <dsp:nvSpPr>
        <dsp:cNvPr id="0" name=""/>
        <dsp:cNvSpPr/>
      </dsp:nvSpPr>
      <dsp:spPr>
        <a:xfrm>
          <a:off x="0" y="3291013"/>
          <a:ext cx="6373813" cy="8225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780" tIns="144780" rIns="144780" bIns="144780" numCol="1" spcCol="1270" anchor="t" anchorCtr="0">
          <a:noAutofit/>
        </a:bodyPr>
        <a:lstStyle/>
        <a:p>
          <a:pPr marL="0" lvl="0" indent="0" algn="l" defTabSz="1689100">
            <a:lnSpc>
              <a:spcPct val="90000"/>
            </a:lnSpc>
            <a:spcBef>
              <a:spcPct val="0"/>
            </a:spcBef>
            <a:spcAft>
              <a:spcPct val="35000"/>
            </a:spcAft>
            <a:buNone/>
          </a:pPr>
          <a:r>
            <a:rPr lang="en-US" sz="3800" kern="1200" dirty="0">
              <a:solidFill>
                <a:schemeClr val="bg1"/>
              </a:solidFill>
            </a:rPr>
            <a:t>Trafficking</a:t>
          </a:r>
        </a:p>
      </dsp:txBody>
      <dsp:txXfrm>
        <a:off x="0" y="3291013"/>
        <a:ext cx="6373813" cy="822577"/>
      </dsp:txXfrm>
    </dsp:sp>
    <dsp:sp modelId="{2471EA6B-2E8A-4900-957B-F58126ABCC26}">
      <dsp:nvSpPr>
        <dsp:cNvPr id="0" name=""/>
        <dsp:cNvSpPr/>
      </dsp:nvSpPr>
      <dsp:spPr>
        <a:xfrm>
          <a:off x="0" y="4113591"/>
          <a:ext cx="6373813" cy="0"/>
        </a:xfrm>
        <a:prstGeom prst="line">
          <a:avLst/>
        </a:prstGeom>
        <a:solidFill>
          <a:schemeClr val="accent2">
            <a:hueOff val="-1212803"/>
            <a:satOff val="-69940"/>
            <a:lumOff val="6536"/>
            <a:alphaOff val="0"/>
          </a:schemeClr>
        </a:solidFill>
        <a:ln w="12700" cap="flat" cmpd="sng" algn="ctr">
          <a:solidFill>
            <a:schemeClr val="accent2">
              <a:hueOff val="-1212803"/>
              <a:satOff val="-69940"/>
              <a:lumOff val="653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7EA4BF4-2B72-485F-8B42-C10158A004B0}">
      <dsp:nvSpPr>
        <dsp:cNvPr id="0" name=""/>
        <dsp:cNvSpPr/>
      </dsp:nvSpPr>
      <dsp:spPr>
        <a:xfrm>
          <a:off x="0" y="4113591"/>
          <a:ext cx="6373813" cy="8225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780" tIns="144780" rIns="144780" bIns="144780" numCol="1" spcCol="1270" anchor="t" anchorCtr="0">
          <a:noAutofit/>
        </a:bodyPr>
        <a:lstStyle/>
        <a:p>
          <a:pPr marL="0" lvl="0" indent="0" algn="l" defTabSz="1689100">
            <a:lnSpc>
              <a:spcPct val="90000"/>
            </a:lnSpc>
            <a:spcBef>
              <a:spcPct val="0"/>
            </a:spcBef>
            <a:spcAft>
              <a:spcPct val="35000"/>
            </a:spcAft>
            <a:buNone/>
          </a:pPr>
          <a:r>
            <a:rPr lang="en-US" sz="3800" kern="1200" dirty="0">
              <a:solidFill>
                <a:schemeClr val="bg1"/>
              </a:solidFill>
            </a:rPr>
            <a:t>Substance use</a:t>
          </a:r>
        </a:p>
      </dsp:txBody>
      <dsp:txXfrm>
        <a:off x="0" y="4113591"/>
        <a:ext cx="6373813" cy="822577"/>
      </dsp:txXfrm>
    </dsp:sp>
    <dsp:sp modelId="{40E3C5FA-6293-4056-A934-C4015563B5EC}">
      <dsp:nvSpPr>
        <dsp:cNvPr id="0" name=""/>
        <dsp:cNvSpPr/>
      </dsp:nvSpPr>
      <dsp:spPr>
        <a:xfrm>
          <a:off x="0" y="4936169"/>
          <a:ext cx="6373813" cy="0"/>
        </a:xfrm>
        <a:prstGeom prst="line">
          <a:avLst/>
        </a:prstGeom>
        <a:solidFill>
          <a:schemeClr val="accent2">
            <a:hueOff val="-1455363"/>
            <a:satOff val="-83928"/>
            <a:lumOff val="7843"/>
            <a:alphaOff val="0"/>
          </a:schemeClr>
        </a:solidFill>
        <a:ln w="12700" cap="flat" cmpd="sng" algn="ctr">
          <a:solidFill>
            <a:schemeClr val="accent2">
              <a:hueOff val="-1455363"/>
              <a:satOff val="-83928"/>
              <a:lumOff val="784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D82145C-156C-40A1-BDC6-57D2560E1CE8}">
      <dsp:nvSpPr>
        <dsp:cNvPr id="0" name=""/>
        <dsp:cNvSpPr/>
      </dsp:nvSpPr>
      <dsp:spPr>
        <a:xfrm>
          <a:off x="0" y="4936169"/>
          <a:ext cx="6373813" cy="8225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780" tIns="144780" rIns="144780" bIns="144780" numCol="1" spcCol="1270" anchor="t" anchorCtr="0">
          <a:noAutofit/>
        </a:bodyPr>
        <a:lstStyle/>
        <a:p>
          <a:pPr marL="0" lvl="0" indent="0" algn="l" defTabSz="1689100">
            <a:lnSpc>
              <a:spcPct val="90000"/>
            </a:lnSpc>
            <a:spcBef>
              <a:spcPct val="0"/>
            </a:spcBef>
            <a:spcAft>
              <a:spcPct val="35000"/>
            </a:spcAft>
            <a:buNone/>
          </a:pPr>
          <a:r>
            <a:rPr lang="en-US" sz="3800" kern="1200" dirty="0">
              <a:solidFill>
                <a:schemeClr val="bg1"/>
              </a:solidFill>
            </a:rPr>
            <a:t>Cultural Issues </a:t>
          </a:r>
        </a:p>
      </dsp:txBody>
      <dsp:txXfrm>
        <a:off x="0" y="4936169"/>
        <a:ext cx="6373813" cy="822577"/>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F7FF5DD-C07A-418E-BEBA-82517BECC192}">
      <dsp:nvSpPr>
        <dsp:cNvPr id="0" name=""/>
        <dsp:cNvSpPr/>
      </dsp:nvSpPr>
      <dsp:spPr>
        <a:xfrm>
          <a:off x="3249" y="58890"/>
          <a:ext cx="2577622" cy="1546573"/>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kern="1200"/>
            <a:t>Examples of ACE's include</a:t>
          </a:r>
        </a:p>
      </dsp:txBody>
      <dsp:txXfrm>
        <a:off x="3249" y="58890"/>
        <a:ext cx="2577622" cy="1546573"/>
      </dsp:txXfrm>
    </dsp:sp>
    <dsp:sp modelId="{64F4A1FB-BBD3-41A4-AF6D-2F1E0E7C13EE}">
      <dsp:nvSpPr>
        <dsp:cNvPr id="0" name=""/>
        <dsp:cNvSpPr/>
      </dsp:nvSpPr>
      <dsp:spPr>
        <a:xfrm>
          <a:off x="2838634" y="58890"/>
          <a:ext cx="2577622" cy="1546573"/>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kern="1200"/>
            <a:t>Abuse (Physical, emotional, sexual etc.)</a:t>
          </a:r>
        </a:p>
      </dsp:txBody>
      <dsp:txXfrm>
        <a:off x="2838634" y="58890"/>
        <a:ext cx="2577622" cy="1546573"/>
      </dsp:txXfrm>
    </dsp:sp>
    <dsp:sp modelId="{51A679E9-FF3B-4D50-B1A8-B5D62E8DD405}">
      <dsp:nvSpPr>
        <dsp:cNvPr id="0" name=""/>
        <dsp:cNvSpPr/>
      </dsp:nvSpPr>
      <dsp:spPr>
        <a:xfrm>
          <a:off x="5674019" y="58890"/>
          <a:ext cx="2577622" cy="1546573"/>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kern="1200"/>
            <a:t>Domestic violence</a:t>
          </a:r>
        </a:p>
      </dsp:txBody>
      <dsp:txXfrm>
        <a:off x="5674019" y="58890"/>
        <a:ext cx="2577622" cy="1546573"/>
      </dsp:txXfrm>
    </dsp:sp>
    <dsp:sp modelId="{91D9AB93-7DB0-47A9-8B3D-CAFDD4CA9416}">
      <dsp:nvSpPr>
        <dsp:cNvPr id="0" name=""/>
        <dsp:cNvSpPr/>
      </dsp:nvSpPr>
      <dsp:spPr>
        <a:xfrm>
          <a:off x="8509404" y="58890"/>
          <a:ext cx="2577622" cy="1546573"/>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kern="1200"/>
            <a:t>Parental separation</a:t>
          </a:r>
        </a:p>
      </dsp:txBody>
      <dsp:txXfrm>
        <a:off x="8509404" y="58890"/>
        <a:ext cx="2577622" cy="1546573"/>
      </dsp:txXfrm>
    </dsp:sp>
    <dsp:sp modelId="{43DF2C3D-057E-41BB-8067-A4C560BC788C}">
      <dsp:nvSpPr>
        <dsp:cNvPr id="0" name=""/>
        <dsp:cNvSpPr/>
      </dsp:nvSpPr>
      <dsp:spPr>
        <a:xfrm>
          <a:off x="1420941" y="1863226"/>
          <a:ext cx="2577622" cy="1546573"/>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kern="1200"/>
            <a:t>Mental illness</a:t>
          </a:r>
        </a:p>
      </dsp:txBody>
      <dsp:txXfrm>
        <a:off x="1420941" y="1863226"/>
        <a:ext cx="2577622" cy="1546573"/>
      </dsp:txXfrm>
    </dsp:sp>
    <dsp:sp modelId="{EAD96065-5788-4288-934C-F652FDA4CCC8}">
      <dsp:nvSpPr>
        <dsp:cNvPr id="0" name=""/>
        <dsp:cNvSpPr/>
      </dsp:nvSpPr>
      <dsp:spPr>
        <a:xfrm>
          <a:off x="4256326" y="1863226"/>
          <a:ext cx="2577622" cy="1546573"/>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kern="1200"/>
            <a:t>Incarceration</a:t>
          </a:r>
        </a:p>
      </dsp:txBody>
      <dsp:txXfrm>
        <a:off x="4256326" y="1863226"/>
        <a:ext cx="2577622" cy="1546573"/>
      </dsp:txXfrm>
    </dsp:sp>
    <dsp:sp modelId="{5B6EDDA7-992D-4A71-8175-DB5CC5A3875A}">
      <dsp:nvSpPr>
        <dsp:cNvPr id="0" name=""/>
        <dsp:cNvSpPr/>
      </dsp:nvSpPr>
      <dsp:spPr>
        <a:xfrm>
          <a:off x="7091711" y="1863226"/>
          <a:ext cx="2577622" cy="1546573"/>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kern="1200"/>
            <a:t>Substance use</a:t>
          </a:r>
        </a:p>
      </dsp:txBody>
      <dsp:txXfrm>
        <a:off x="7091711" y="1863226"/>
        <a:ext cx="2577622" cy="1546573"/>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70780E-CEC6-44BE-BE42-08E08D228D42}">
      <dsp:nvSpPr>
        <dsp:cNvPr id="0" name=""/>
        <dsp:cNvSpPr/>
      </dsp:nvSpPr>
      <dsp:spPr>
        <a:xfrm>
          <a:off x="80956" y="117"/>
          <a:ext cx="4683583" cy="297407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973CF96-EA62-4758-8C14-D76449BAE1ED}">
      <dsp:nvSpPr>
        <dsp:cNvPr id="0" name=""/>
        <dsp:cNvSpPr/>
      </dsp:nvSpPr>
      <dsp:spPr>
        <a:xfrm>
          <a:off x="601355" y="494496"/>
          <a:ext cx="4683583" cy="297407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US" sz="3600" kern="1200"/>
            <a:t>47% of adults have experienced at least one ACE (Public Health Wales, 2016).</a:t>
          </a:r>
        </a:p>
      </dsp:txBody>
      <dsp:txXfrm>
        <a:off x="688463" y="581604"/>
        <a:ext cx="4509367" cy="2799859"/>
      </dsp:txXfrm>
    </dsp:sp>
    <dsp:sp modelId="{27FC9CE8-F42C-446B-8494-188359881F25}">
      <dsp:nvSpPr>
        <dsp:cNvPr id="0" name=""/>
        <dsp:cNvSpPr/>
      </dsp:nvSpPr>
      <dsp:spPr>
        <a:xfrm>
          <a:off x="5805337" y="117"/>
          <a:ext cx="4683583" cy="297407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F438E4E-C225-4061-8ED8-1469423C8A23}">
      <dsp:nvSpPr>
        <dsp:cNvPr id="0" name=""/>
        <dsp:cNvSpPr/>
      </dsp:nvSpPr>
      <dsp:spPr>
        <a:xfrm>
          <a:off x="6325735" y="494496"/>
          <a:ext cx="4683583" cy="297407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US" sz="3600" kern="1200"/>
            <a:t>If a person suffers 4 or more ACE's they are:</a:t>
          </a:r>
        </a:p>
      </dsp:txBody>
      <dsp:txXfrm>
        <a:off x="6412843" y="581604"/>
        <a:ext cx="4509367" cy="2799859"/>
      </dsp:txXfrm>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7C947B9-45A5-4C0D-A889-DEBEDB74E34F}">
      <dsp:nvSpPr>
        <dsp:cNvPr id="0" name=""/>
        <dsp:cNvSpPr/>
      </dsp:nvSpPr>
      <dsp:spPr>
        <a:xfrm>
          <a:off x="3249" y="0"/>
          <a:ext cx="2577622" cy="3468690"/>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00961" tIns="330200" rIns="200961" bIns="330200" numCol="1" spcCol="1270" anchor="t" anchorCtr="0">
          <a:noAutofit/>
        </a:bodyPr>
        <a:lstStyle/>
        <a:p>
          <a:pPr marL="0" lvl="0" indent="0" algn="l" defTabSz="755650">
            <a:lnSpc>
              <a:spcPct val="90000"/>
            </a:lnSpc>
            <a:spcBef>
              <a:spcPct val="0"/>
            </a:spcBef>
            <a:spcAft>
              <a:spcPct val="35000"/>
            </a:spcAft>
            <a:buNone/>
          </a:pPr>
          <a:r>
            <a:rPr lang="en-US" sz="1700" kern="1200"/>
            <a:t>Prevent strategy has 3 specific strategic objectives:-</a:t>
          </a:r>
        </a:p>
      </dsp:txBody>
      <dsp:txXfrm>
        <a:off x="3249" y="1318102"/>
        <a:ext cx="2577622" cy="2081214"/>
      </dsp:txXfrm>
    </dsp:sp>
    <dsp:sp modelId="{E7C1FA28-8200-4896-90FE-347B7B177C08}">
      <dsp:nvSpPr>
        <dsp:cNvPr id="0" name=""/>
        <dsp:cNvSpPr/>
      </dsp:nvSpPr>
      <dsp:spPr>
        <a:xfrm>
          <a:off x="771756" y="346868"/>
          <a:ext cx="1040607" cy="1040607"/>
        </a:xfrm>
        <a:prstGeom prst="ellips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1130" tIns="12700" rIns="81130" bIns="12700" numCol="1" spcCol="1270" anchor="ctr" anchorCtr="0">
          <a:noAutofit/>
        </a:bodyPr>
        <a:lstStyle/>
        <a:p>
          <a:pPr marL="0" lvl="0" indent="0" algn="ctr" defTabSz="2133600">
            <a:lnSpc>
              <a:spcPct val="90000"/>
            </a:lnSpc>
            <a:spcBef>
              <a:spcPct val="0"/>
            </a:spcBef>
            <a:spcAft>
              <a:spcPct val="35000"/>
            </a:spcAft>
            <a:buNone/>
          </a:pPr>
          <a:r>
            <a:rPr lang="en-US" sz="4800" kern="1200"/>
            <a:t>1</a:t>
          </a:r>
        </a:p>
      </dsp:txBody>
      <dsp:txXfrm>
        <a:off x="924149" y="499261"/>
        <a:ext cx="735821" cy="735821"/>
      </dsp:txXfrm>
    </dsp:sp>
    <dsp:sp modelId="{B226C144-A695-4AEE-A619-2F73513D39C9}">
      <dsp:nvSpPr>
        <dsp:cNvPr id="0" name=""/>
        <dsp:cNvSpPr/>
      </dsp:nvSpPr>
      <dsp:spPr>
        <a:xfrm>
          <a:off x="3249" y="3468618"/>
          <a:ext cx="2577622" cy="72"/>
        </a:xfrm>
        <a:prstGeom prst="rect">
          <a:avLst/>
        </a:prstGeom>
        <a:solidFill>
          <a:schemeClr val="accent2">
            <a:hueOff val="-207909"/>
            <a:satOff val="-11990"/>
            <a:lumOff val="1120"/>
            <a:alphaOff val="0"/>
          </a:schemeClr>
        </a:solidFill>
        <a:ln w="12700" cap="flat" cmpd="sng" algn="ctr">
          <a:solidFill>
            <a:schemeClr val="accent2">
              <a:hueOff val="-207909"/>
              <a:satOff val="-11990"/>
              <a:lumOff val="112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96FF58D-6ECD-4BAA-A549-5CC17467A8BD}">
      <dsp:nvSpPr>
        <dsp:cNvPr id="0" name=""/>
        <dsp:cNvSpPr/>
      </dsp:nvSpPr>
      <dsp:spPr>
        <a:xfrm>
          <a:off x="2838634" y="0"/>
          <a:ext cx="2577622" cy="3468690"/>
        </a:xfrm>
        <a:prstGeom prst="rect">
          <a:avLst/>
        </a:prstGeom>
        <a:solidFill>
          <a:schemeClr val="accent2">
            <a:tint val="40000"/>
            <a:alpha val="90000"/>
            <a:hueOff val="-283075"/>
            <a:satOff val="-25115"/>
            <a:lumOff val="-326"/>
            <a:alphaOff val="0"/>
          </a:schemeClr>
        </a:solidFill>
        <a:ln w="12700" cap="flat" cmpd="sng" algn="ctr">
          <a:solidFill>
            <a:schemeClr val="accent2">
              <a:tint val="40000"/>
              <a:alpha val="90000"/>
              <a:hueOff val="-283075"/>
              <a:satOff val="-25115"/>
              <a:lumOff val="-326"/>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00961" tIns="330200" rIns="200961" bIns="330200" numCol="1" spcCol="1270" anchor="t" anchorCtr="0">
          <a:noAutofit/>
        </a:bodyPr>
        <a:lstStyle/>
        <a:p>
          <a:pPr marL="0" lvl="0" indent="0" algn="l" defTabSz="755650">
            <a:lnSpc>
              <a:spcPct val="90000"/>
            </a:lnSpc>
            <a:spcBef>
              <a:spcPct val="0"/>
            </a:spcBef>
            <a:spcAft>
              <a:spcPct val="35000"/>
            </a:spcAft>
            <a:buNone/>
          </a:pPr>
          <a:r>
            <a:rPr lang="en-US" sz="1700" kern="1200"/>
            <a:t>Respond to the ideological challenge of terrorism and the threat we face from those who promote it</a:t>
          </a:r>
        </a:p>
      </dsp:txBody>
      <dsp:txXfrm>
        <a:off x="2838634" y="1318102"/>
        <a:ext cx="2577622" cy="2081214"/>
      </dsp:txXfrm>
    </dsp:sp>
    <dsp:sp modelId="{3DA5328E-6261-4816-A271-BCE46A696048}">
      <dsp:nvSpPr>
        <dsp:cNvPr id="0" name=""/>
        <dsp:cNvSpPr/>
      </dsp:nvSpPr>
      <dsp:spPr>
        <a:xfrm>
          <a:off x="3607141" y="346868"/>
          <a:ext cx="1040607" cy="1040607"/>
        </a:xfrm>
        <a:prstGeom prst="ellipse">
          <a:avLst/>
        </a:prstGeom>
        <a:solidFill>
          <a:schemeClr val="accent2">
            <a:hueOff val="-415818"/>
            <a:satOff val="-23979"/>
            <a:lumOff val="2241"/>
            <a:alphaOff val="0"/>
          </a:schemeClr>
        </a:solidFill>
        <a:ln w="12700" cap="flat" cmpd="sng" algn="ctr">
          <a:solidFill>
            <a:schemeClr val="accent2">
              <a:hueOff val="-415818"/>
              <a:satOff val="-23979"/>
              <a:lumOff val="224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1130" tIns="12700" rIns="81130" bIns="12700" numCol="1" spcCol="1270" anchor="ctr" anchorCtr="0">
          <a:noAutofit/>
        </a:bodyPr>
        <a:lstStyle/>
        <a:p>
          <a:pPr marL="0" lvl="0" indent="0" algn="ctr" defTabSz="2133600">
            <a:lnSpc>
              <a:spcPct val="90000"/>
            </a:lnSpc>
            <a:spcBef>
              <a:spcPct val="0"/>
            </a:spcBef>
            <a:spcAft>
              <a:spcPct val="35000"/>
            </a:spcAft>
            <a:buNone/>
          </a:pPr>
          <a:r>
            <a:rPr lang="en-US" sz="4800" kern="1200"/>
            <a:t>2</a:t>
          </a:r>
        </a:p>
      </dsp:txBody>
      <dsp:txXfrm>
        <a:off x="3759534" y="499261"/>
        <a:ext cx="735821" cy="735821"/>
      </dsp:txXfrm>
    </dsp:sp>
    <dsp:sp modelId="{CFB0E221-889B-42CD-8404-D8837A2FCC83}">
      <dsp:nvSpPr>
        <dsp:cNvPr id="0" name=""/>
        <dsp:cNvSpPr/>
      </dsp:nvSpPr>
      <dsp:spPr>
        <a:xfrm>
          <a:off x="2838634" y="3468618"/>
          <a:ext cx="2577622" cy="72"/>
        </a:xfrm>
        <a:prstGeom prst="rect">
          <a:avLst/>
        </a:prstGeom>
        <a:solidFill>
          <a:schemeClr val="accent2">
            <a:hueOff val="-623727"/>
            <a:satOff val="-35969"/>
            <a:lumOff val="3361"/>
            <a:alphaOff val="0"/>
          </a:schemeClr>
        </a:solidFill>
        <a:ln w="12700" cap="flat" cmpd="sng" algn="ctr">
          <a:solidFill>
            <a:schemeClr val="accent2">
              <a:hueOff val="-623727"/>
              <a:satOff val="-35969"/>
              <a:lumOff val="336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9F42294-6E00-4845-9C0E-EFDF86755D4F}">
      <dsp:nvSpPr>
        <dsp:cNvPr id="0" name=""/>
        <dsp:cNvSpPr/>
      </dsp:nvSpPr>
      <dsp:spPr>
        <a:xfrm>
          <a:off x="5674019" y="0"/>
          <a:ext cx="2577622" cy="3468690"/>
        </a:xfrm>
        <a:prstGeom prst="rect">
          <a:avLst/>
        </a:prstGeom>
        <a:solidFill>
          <a:schemeClr val="accent2">
            <a:tint val="40000"/>
            <a:alpha val="90000"/>
            <a:hueOff val="-566151"/>
            <a:satOff val="-50231"/>
            <a:lumOff val="-651"/>
            <a:alphaOff val="0"/>
          </a:schemeClr>
        </a:solidFill>
        <a:ln w="12700" cap="flat" cmpd="sng" algn="ctr">
          <a:solidFill>
            <a:schemeClr val="accent2">
              <a:tint val="40000"/>
              <a:alpha val="90000"/>
              <a:hueOff val="-566151"/>
              <a:satOff val="-50231"/>
              <a:lumOff val="-651"/>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00961" tIns="330200" rIns="200961" bIns="330200" numCol="1" spcCol="1270" anchor="t" anchorCtr="0">
          <a:noAutofit/>
        </a:bodyPr>
        <a:lstStyle/>
        <a:p>
          <a:pPr marL="0" lvl="0" indent="0" algn="l" defTabSz="755650">
            <a:lnSpc>
              <a:spcPct val="90000"/>
            </a:lnSpc>
            <a:spcBef>
              <a:spcPct val="0"/>
            </a:spcBef>
            <a:spcAft>
              <a:spcPct val="35000"/>
            </a:spcAft>
            <a:buNone/>
          </a:pPr>
          <a:r>
            <a:rPr lang="en-US" sz="1700" kern="1200"/>
            <a:t>Prevent people from being drawn into terrorism and ensure that they are given appropriate advice and support</a:t>
          </a:r>
        </a:p>
      </dsp:txBody>
      <dsp:txXfrm>
        <a:off x="5674019" y="1318102"/>
        <a:ext cx="2577622" cy="2081214"/>
      </dsp:txXfrm>
    </dsp:sp>
    <dsp:sp modelId="{14D755F0-38CC-440B-8DD8-E0A2FC77004C}">
      <dsp:nvSpPr>
        <dsp:cNvPr id="0" name=""/>
        <dsp:cNvSpPr/>
      </dsp:nvSpPr>
      <dsp:spPr>
        <a:xfrm>
          <a:off x="6442527" y="346868"/>
          <a:ext cx="1040607" cy="1040607"/>
        </a:xfrm>
        <a:prstGeom prst="ellipse">
          <a:avLst/>
        </a:prstGeom>
        <a:solidFill>
          <a:schemeClr val="accent2">
            <a:hueOff val="-831636"/>
            <a:satOff val="-47959"/>
            <a:lumOff val="4482"/>
            <a:alphaOff val="0"/>
          </a:schemeClr>
        </a:solidFill>
        <a:ln w="12700" cap="flat" cmpd="sng" algn="ctr">
          <a:solidFill>
            <a:schemeClr val="accent2">
              <a:hueOff val="-831636"/>
              <a:satOff val="-47959"/>
              <a:lumOff val="448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1130" tIns="12700" rIns="81130" bIns="12700" numCol="1" spcCol="1270" anchor="ctr" anchorCtr="0">
          <a:noAutofit/>
        </a:bodyPr>
        <a:lstStyle/>
        <a:p>
          <a:pPr marL="0" lvl="0" indent="0" algn="ctr" defTabSz="2133600">
            <a:lnSpc>
              <a:spcPct val="90000"/>
            </a:lnSpc>
            <a:spcBef>
              <a:spcPct val="0"/>
            </a:spcBef>
            <a:spcAft>
              <a:spcPct val="35000"/>
            </a:spcAft>
            <a:buNone/>
          </a:pPr>
          <a:r>
            <a:rPr lang="en-US" sz="4800" kern="1200"/>
            <a:t>3</a:t>
          </a:r>
        </a:p>
      </dsp:txBody>
      <dsp:txXfrm>
        <a:off x="6594920" y="499261"/>
        <a:ext cx="735821" cy="735821"/>
      </dsp:txXfrm>
    </dsp:sp>
    <dsp:sp modelId="{E016EF0A-AF04-4498-B331-E1A561A8AB01}">
      <dsp:nvSpPr>
        <dsp:cNvPr id="0" name=""/>
        <dsp:cNvSpPr/>
      </dsp:nvSpPr>
      <dsp:spPr>
        <a:xfrm>
          <a:off x="5674019" y="3468618"/>
          <a:ext cx="2577622" cy="72"/>
        </a:xfrm>
        <a:prstGeom prst="rect">
          <a:avLst/>
        </a:prstGeom>
        <a:solidFill>
          <a:schemeClr val="accent2">
            <a:hueOff val="-1039545"/>
            <a:satOff val="-59949"/>
            <a:lumOff val="5602"/>
            <a:alphaOff val="0"/>
          </a:schemeClr>
        </a:solidFill>
        <a:ln w="12700" cap="flat" cmpd="sng" algn="ctr">
          <a:solidFill>
            <a:schemeClr val="accent2">
              <a:hueOff val="-1039545"/>
              <a:satOff val="-59949"/>
              <a:lumOff val="560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D44A272-79AB-4B70-8C48-95F4D34CB555}">
      <dsp:nvSpPr>
        <dsp:cNvPr id="0" name=""/>
        <dsp:cNvSpPr/>
      </dsp:nvSpPr>
      <dsp:spPr>
        <a:xfrm>
          <a:off x="8509404" y="0"/>
          <a:ext cx="2577622" cy="3468690"/>
        </a:xfrm>
        <a:prstGeom prst="rect">
          <a:avLst/>
        </a:prstGeom>
        <a:solidFill>
          <a:schemeClr val="accent2">
            <a:tint val="40000"/>
            <a:alpha val="90000"/>
            <a:hueOff val="-849226"/>
            <a:satOff val="-75346"/>
            <a:lumOff val="-977"/>
            <a:alphaOff val="0"/>
          </a:schemeClr>
        </a:solidFill>
        <a:ln w="12700" cap="flat" cmpd="sng" algn="ctr">
          <a:solidFill>
            <a:schemeClr val="accent2">
              <a:tint val="40000"/>
              <a:alpha val="90000"/>
              <a:hueOff val="-849226"/>
              <a:satOff val="-75346"/>
              <a:lumOff val="-977"/>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00961" tIns="330200" rIns="200961" bIns="330200" numCol="1" spcCol="1270" anchor="t" anchorCtr="0">
          <a:noAutofit/>
        </a:bodyPr>
        <a:lstStyle/>
        <a:p>
          <a:pPr marL="0" lvl="0" indent="0" algn="l" defTabSz="755650">
            <a:lnSpc>
              <a:spcPct val="90000"/>
            </a:lnSpc>
            <a:spcBef>
              <a:spcPct val="0"/>
            </a:spcBef>
            <a:spcAft>
              <a:spcPct val="35000"/>
            </a:spcAft>
            <a:buNone/>
          </a:pPr>
          <a:r>
            <a:rPr lang="en-US" sz="1700" kern="1200"/>
            <a:t>Work with sectors and institutions where there are risks of radicalisation that we need to address.</a:t>
          </a:r>
        </a:p>
      </dsp:txBody>
      <dsp:txXfrm>
        <a:off x="8509404" y="1318102"/>
        <a:ext cx="2577622" cy="2081214"/>
      </dsp:txXfrm>
    </dsp:sp>
    <dsp:sp modelId="{B7F1CD44-3623-4A85-8966-A7DC40D072A0}">
      <dsp:nvSpPr>
        <dsp:cNvPr id="0" name=""/>
        <dsp:cNvSpPr/>
      </dsp:nvSpPr>
      <dsp:spPr>
        <a:xfrm>
          <a:off x="9277912" y="346868"/>
          <a:ext cx="1040607" cy="1040607"/>
        </a:xfrm>
        <a:prstGeom prst="ellipse">
          <a:avLst/>
        </a:prstGeom>
        <a:solidFill>
          <a:schemeClr val="accent2">
            <a:hueOff val="-1247454"/>
            <a:satOff val="-71938"/>
            <a:lumOff val="6723"/>
            <a:alphaOff val="0"/>
          </a:schemeClr>
        </a:solidFill>
        <a:ln w="12700" cap="flat" cmpd="sng" algn="ctr">
          <a:solidFill>
            <a:schemeClr val="accent2">
              <a:hueOff val="-1247454"/>
              <a:satOff val="-71938"/>
              <a:lumOff val="672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1130" tIns="12700" rIns="81130" bIns="12700" numCol="1" spcCol="1270" anchor="ctr" anchorCtr="0">
          <a:noAutofit/>
        </a:bodyPr>
        <a:lstStyle/>
        <a:p>
          <a:pPr marL="0" lvl="0" indent="0" algn="ctr" defTabSz="2133600">
            <a:lnSpc>
              <a:spcPct val="90000"/>
            </a:lnSpc>
            <a:spcBef>
              <a:spcPct val="0"/>
            </a:spcBef>
            <a:spcAft>
              <a:spcPct val="35000"/>
            </a:spcAft>
            <a:buNone/>
          </a:pPr>
          <a:r>
            <a:rPr lang="en-US" sz="4800" kern="1200"/>
            <a:t>4</a:t>
          </a:r>
        </a:p>
      </dsp:txBody>
      <dsp:txXfrm>
        <a:off x="9430305" y="499261"/>
        <a:ext cx="735821" cy="735821"/>
      </dsp:txXfrm>
    </dsp:sp>
    <dsp:sp modelId="{7FB0CC2D-03E8-4479-8132-D68D64A288E7}">
      <dsp:nvSpPr>
        <dsp:cNvPr id="0" name=""/>
        <dsp:cNvSpPr/>
      </dsp:nvSpPr>
      <dsp:spPr>
        <a:xfrm>
          <a:off x="8509404" y="3468618"/>
          <a:ext cx="2577622" cy="72"/>
        </a:xfrm>
        <a:prstGeom prst="rect">
          <a:avLst/>
        </a:prstGeom>
        <a:solidFill>
          <a:schemeClr val="accent2">
            <a:hueOff val="-1455363"/>
            <a:satOff val="-83928"/>
            <a:lumOff val="7843"/>
            <a:alphaOff val="0"/>
          </a:schemeClr>
        </a:solidFill>
        <a:ln w="12700" cap="flat" cmpd="sng" algn="ctr">
          <a:solidFill>
            <a:schemeClr val="accent2">
              <a:hueOff val="-1455363"/>
              <a:satOff val="-83928"/>
              <a:lumOff val="784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2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9F7EE9F-A0DD-41AC-B441-DAFD1EEFF243}">
      <dsp:nvSpPr>
        <dsp:cNvPr id="0" name=""/>
        <dsp:cNvSpPr/>
      </dsp:nvSpPr>
      <dsp:spPr>
        <a:xfrm>
          <a:off x="0" y="579396"/>
          <a:ext cx="3119140" cy="198065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E5CF120-18A9-427D-8F75-B1974D8222B1}">
      <dsp:nvSpPr>
        <dsp:cNvPr id="0" name=""/>
        <dsp:cNvSpPr/>
      </dsp:nvSpPr>
      <dsp:spPr>
        <a:xfrm>
          <a:off x="346571" y="908639"/>
          <a:ext cx="3119140" cy="1980653"/>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Some cultures show a higher incidence rate of issues that are culturally specific.</a:t>
          </a:r>
        </a:p>
      </dsp:txBody>
      <dsp:txXfrm>
        <a:off x="404582" y="966650"/>
        <a:ext cx="3003118" cy="1864631"/>
      </dsp:txXfrm>
    </dsp:sp>
    <dsp:sp modelId="{19E06FAE-815E-43DE-BDBC-8222A0CEC2F9}">
      <dsp:nvSpPr>
        <dsp:cNvPr id="0" name=""/>
        <dsp:cNvSpPr/>
      </dsp:nvSpPr>
      <dsp:spPr>
        <a:xfrm>
          <a:off x="3812282" y="579396"/>
          <a:ext cx="3119140" cy="198065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709E06F-D245-44E5-A277-3945753DB5DE}">
      <dsp:nvSpPr>
        <dsp:cNvPr id="0" name=""/>
        <dsp:cNvSpPr/>
      </dsp:nvSpPr>
      <dsp:spPr>
        <a:xfrm>
          <a:off x="4158853" y="908639"/>
          <a:ext cx="3119140" cy="1980653"/>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Female Genital Mutilation</a:t>
          </a:r>
        </a:p>
      </dsp:txBody>
      <dsp:txXfrm>
        <a:off x="4216864" y="966650"/>
        <a:ext cx="3003118" cy="1864631"/>
      </dsp:txXfrm>
    </dsp:sp>
    <dsp:sp modelId="{587B5F37-DFBD-4136-B22A-0B7565B59713}">
      <dsp:nvSpPr>
        <dsp:cNvPr id="0" name=""/>
        <dsp:cNvSpPr/>
      </dsp:nvSpPr>
      <dsp:spPr>
        <a:xfrm>
          <a:off x="7624564" y="579396"/>
          <a:ext cx="3119140" cy="198065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1312265-CCFE-4959-A54D-F4570AA2EE37}">
      <dsp:nvSpPr>
        <dsp:cNvPr id="0" name=""/>
        <dsp:cNvSpPr/>
      </dsp:nvSpPr>
      <dsp:spPr>
        <a:xfrm>
          <a:off x="7971135" y="908639"/>
          <a:ext cx="3119140" cy="1980653"/>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Honour Killings</a:t>
          </a:r>
        </a:p>
      </dsp:txBody>
      <dsp:txXfrm>
        <a:off x="8029146" y="966650"/>
        <a:ext cx="3003118" cy="1864631"/>
      </dsp:txXfrm>
    </dsp:sp>
  </dsp:spTree>
</dsp:drawing>
</file>

<file path=ppt/diagrams/drawing2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343AA38-45A9-4C8D-9A24-DD012F676479}">
      <dsp:nvSpPr>
        <dsp:cNvPr id="0" name=""/>
        <dsp:cNvSpPr/>
      </dsp:nvSpPr>
      <dsp:spPr>
        <a:xfrm>
          <a:off x="0" y="1693"/>
          <a:ext cx="11090276"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D6DB51E-F387-4439-8101-5B91D93780EE}">
      <dsp:nvSpPr>
        <dsp:cNvPr id="0" name=""/>
        <dsp:cNvSpPr/>
      </dsp:nvSpPr>
      <dsp:spPr>
        <a:xfrm>
          <a:off x="0" y="1693"/>
          <a:ext cx="11090276" cy="11551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dirty="0">
              <a:solidFill>
                <a:schemeClr val="bg1"/>
              </a:solidFill>
            </a:rPr>
            <a:t>The murder of an individual, either an outsider or a member of a family, by someone seeking to protect what they see as the dignity and honor of themselves or their family. </a:t>
          </a:r>
        </a:p>
      </dsp:txBody>
      <dsp:txXfrm>
        <a:off x="0" y="1693"/>
        <a:ext cx="11090276" cy="1155100"/>
      </dsp:txXfrm>
    </dsp:sp>
    <dsp:sp modelId="{96AEABFF-E468-4185-94FC-7C897AA10833}">
      <dsp:nvSpPr>
        <dsp:cNvPr id="0" name=""/>
        <dsp:cNvSpPr/>
      </dsp:nvSpPr>
      <dsp:spPr>
        <a:xfrm>
          <a:off x="0" y="1156794"/>
          <a:ext cx="11090276" cy="0"/>
        </a:xfrm>
        <a:prstGeom prst="line">
          <a:avLst/>
        </a:prstGeom>
        <a:solidFill>
          <a:schemeClr val="accent2">
            <a:hueOff val="-727682"/>
            <a:satOff val="-41964"/>
            <a:lumOff val="3921"/>
            <a:alphaOff val="0"/>
          </a:schemeClr>
        </a:solidFill>
        <a:ln w="12700" cap="flat" cmpd="sng" algn="ctr">
          <a:solidFill>
            <a:schemeClr val="accent2">
              <a:hueOff val="-727682"/>
              <a:satOff val="-41964"/>
              <a:lumOff val="392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828123D-CE0B-4840-A1EF-A78970FBB7B7}">
      <dsp:nvSpPr>
        <dsp:cNvPr id="0" name=""/>
        <dsp:cNvSpPr/>
      </dsp:nvSpPr>
      <dsp:spPr>
        <a:xfrm>
          <a:off x="0" y="1156794"/>
          <a:ext cx="11090276" cy="11551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dirty="0">
              <a:solidFill>
                <a:schemeClr val="bg1"/>
              </a:solidFill>
            </a:rPr>
            <a:t>Honour killings are often connected to religion, caste, other forms of hierarchical social stratification, or sexuality. </a:t>
          </a:r>
        </a:p>
      </dsp:txBody>
      <dsp:txXfrm>
        <a:off x="0" y="1156794"/>
        <a:ext cx="11090276" cy="1155100"/>
      </dsp:txXfrm>
    </dsp:sp>
    <dsp:sp modelId="{11D18F11-C5D8-49E5-ADDE-EDC312640133}">
      <dsp:nvSpPr>
        <dsp:cNvPr id="0" name=""/>
        <dsp:cNvSpPr/>
      </dsp:nvSpPr>
      <dsp:spPr>
        <a:xfrm>
          <a:off x="0" y="2311895"/>
          <a:ext cx="11090276" cy="0"/>
        </a:xfrm>
        <a:prstGeom prst="line">
          <a:avLst/>
        </a:prstGeom>
        <a:solidFill>
          <a:schemeClr val="accent2">
            <a:hueOff val="-1455363"/>
            <a:satOff val="-83928"/>
            <a:lumOff val="7843"/>
            <a:alphaOff val="0"/>
          </a:schemeClr>
        </a:solidFill>
        <a:ln w="12700" cap="flat" cmpd="sng" algn="ctr">
          <a:solidFill>
            <a:schemeClr val="accent2">
              <a:hueOff val="-1455363"/>
              <a:satOff val="-83928"/>
              <a:lumOff val="784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94DF8BD-67C1-4139-AF7E-9B14D7ED3568}">
      <dsp:nvSpPr>
        <dsp:cNvPr id="0" name=""/>
        <dsp:cNvSpPr/>
      </dsp:nvSpPr>
      <dsp:spPr>
        <a:xfrm>
          <a:off x="0" y="2311895"/>
          <a:ext cx="11090276" cy="11551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dirty="0">
              <a:solidFill>
                <a:schemeClr val="bg1"/>
              </a:solidFill>
            </a:rPr>
            <a:t>Most often, it involves the murder of a woman or girl by male family members, due to the perpetrators' belief that the victim has brought </a:t>
          </a:r>
          <a:r>
            <a:rPr lang="en-US" sz="2300" kern="1200" dirty="0" err="1">
              <a:solidFill>
                <a:schemeClr val="bg1"/>
              </a:solidFill>
            </a:rPr>
            <a:t>dishonour</a:t>
          </a:r>
          <a:r>
            <a:rPr lang="en-US" sz="2300" kern="1200" dirty="0">
              <a:solidFill>
                <a:schemeClr val="bg1"/>
              </a:solidFill>
            </a:rPr>
            <a:t> or shame upon the family name, reputation or prestige.</a:t>
          </a:r>
        </a:p>
      </dsp:txBody>
      <dsp:txXfrm>
        <a:off x="0" y="2311895"/>
        <a:ext cx="11090276" cy="1155100"/>
      </dsp:txXfrm>
    </dsp:sp>
  </dsp:spTree>
</dsp:drawing>
</file>

<file path=ppt/diagrams/drawing2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0A8C4EE-717E-428F-97E0-1FE704B60152}">
      <dsp:nvSpPr>
        <dsp:cNvPr id="0" name=""/>
        <dsp:cNvSpPr/>
      </dsp:nvSpPr>
      <dsp:spPr>
        <a:xfrm>
          <a:off x="0" y="397292"/>
          <a:ext cx="7812562" cy="478800"/>
        </a:xfrm>
        <a:prstGeom prst="rect">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D2B7B73-62AD-4FC6-A06E-546F3520F5E5}">
      <dsp:nvSpPr>
        <dsp:cNvPr id="0" name=""/>
        <dsp:cNvSpPr/>
      </dsp:nvSpPr>
      <dsp:spPr>
        <a:xfrm>
          <a:off x="390628" y="116852"/>
          <a:ext cx="5468793" cy="56088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6707" tIns="0" rIns="206707" bIns="0" numCol="1" spcCol="1270" anchor="ctr" anchorCtr="0">
          <a:noAutofit/>
        </a:bodyPr>
        <a:lstStyle/>
        <a:p>
          <a:pPr marL="0" lvl="0" indent="0" algn="l" defTabSz="844550">
            <a:lnSpc>
              <a:spcPct val="90000"/>
            </a:lnSpc>
            <a:spcBef>
              <a:spcPct val="0"/>
            </a:spcBef>
            <a:spcAft>
              <a:spcPct val="35000"/>
            </a:spcAft>
            <a:buNone/>
          </a:pPr>
          <a:r>
            <a:rPr lang="en-US" sz="1900" kern="1200"/>
            <a:t>Violence</a:t>
          </a:r>
        </a:p>
      </dsp:txBody>
      <dsp:txXfrm>
        <a:off x="418008" y="144232"/>
        <a:ext cx="5414033" cy="506120"/>
      </dsp:txXfrm>
    </dsp:sp>
    <dsp:sp modelId="{E79FF4D5-ED20-4C3D-A72F-7E03F2F7CA6D}">
      <dsp:nvSpPr>
        <dsp:cNvPr id="0" name=""/>
        <dsp:cNvSpPr/>
      </dsp:nvSpPr>
      <dsp:spPr>
        <a:xfrm>
          <a:off x="0" y="1259133"/>
          <a:ext cx="7812562" cy="478800"/>
        </a:xfrm>
        <a:prstGeom prst="rect">
          <a:avLst/>
        </a:prstGeom>
        <a:solidFill>
          <a:schemeClr val="lt1">
            <a:alpha val="90000"/>
            <a:hueOff val="0"/>
            <a:satOff val="0"/>
            <a:lumOff val="0"/>
            <a:alphaOff val="0"/>
          </a:schemeClr>
        </a:solidFill>
        <a:ln w="12700" cap="flat" cmpd="sng" algn="ctr">
          <a:solidFill>
            <a:schemeClr val="accent5">
              <a:hueOff val="-1126424"/>
              <a:satOff val="-2903"/>
              <a:lumOff val="-1961"/>
              <a:alphaOff val="0"/>
            </a:schemeClr>
          </a:solidFill>
          <a:prstDash val="solid"/>
          <a:miter lim="800000"/>
        </a:ln>
        <a:effectLst/>
      </dsp:spPr>
      <dsp:style>
        <a:lnRef idx="2">
          <a:scrgbClr r="0" g="0" b="0"/>
        </a:lnRef>
        <a:fillRef idx="1">
          <a:scrgbClr r="0" g="0" b="0"/>
        </a:fillRef>
        <a:effectRef idx="0">
          <a:scrgbClr r="0" g="0" b="0"/>
        </a:effectRef>
        <a:fontRef idx="minor"/>
      </dsp:style>
    </dsp:sp>
    <dsp:sp modelId="{96088CB5-408D-49C6-B87E-BB88FC1304F9}">
      <dsp:nvSpPr>
        <dsp:cNvPr id="0" name=""/>
        <dsp:cNvSpPr/>
      </dsp:nvSpPr>
      <dsp:spPr>
        <a:xfrm>
          <a:off x="390628" y="978692"/>
          <a:ext cx="5468793" cy="560880"/>
        </a:xfrm>
        <a:prstGeom prst="roundRect">
          <a:avLst/>
        </a:prstGeom>
        <a:solidFill>
          <a:schemeClr val="accent5">
            <a:hueOff val="-1126424"/>
            <a:satOff val="-2903"/>
            <a:lumOff val="-196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6707" tIns="0" rIns="206707" bIns="0" numCol="1" spcCol="1270" anchor="ctr" anchorCtr="0">
          <a:noAutofit/>
        </a:bodyPr>
        <a:lstStyle/>
        <a:p>
          <a:pPr marL="0" lvl="0" indent="0" algn="l" defTabSz="844550">
            <a:lnSpc>
              <a:spcPct val="90000"/>
            </a:lnSpc>
            <a:spcBef>
              <a:spcPct val="0"/>
            </a:spcBef>
            <a:spcAft>
              <a:spcPct val="35000"/>
            </a:spcAft>
            <a:buNone/>
          </a:pPr>
          <a:r>
            <a:rPr lang="en-US" sz="1900" kern="1200"/>
            <a:t>Injury</a:t>
          </a:r>
        </a:p>
      </dsp:txBody>
      <dsp:txXfrm>
        <a:off x="418008" y="1006072"/>
        <a:ext cx="5414033" cy="506120"/>
      </dsp:txXfrm>
    </dsp:sp>
    <dsp:sp modelId="{8A0D4E3B-32FF-4D45-BC19-F628D61A8A10}">
      <dsp:nvSpPr>
        <dsp:cNvPr id="0" name=""/>
        <dsp:cNvSpPr/>
      </dsp:nvSpPr>
      <dsp:spPr>
        <a:xfrm>
          <a:off x="0" y="2120973"/>
          <a:ext cx="7812562" cy="478800"/>
        </a:xfrm>
        <a:prstGeom prst="rect">
          <a:avLst/>
        </a:prstGeom>
        <a:solidFill>
          <a:schemeClr val="lt1">
            <a:alpha val="90000"/>
            <a:hueOff val="0"/>
            <a:satOff val="0"/>
            <a:lumOff val="0"/>
            <a:alphaOff val="0"/>
          </a:schemeClr>
        </a:solidFill>
        <a:ln w="12700" cap="flat" cmpd="sng" algn="ctr">
          <a:solidFill>
            <a:schemeClr val="accent5">
              <a:hueOff val="-2252848"/>
              <a:satOff val="-5806"/>
              <a:lumOff val="-3922"/>
              <a:alphaOff val="0"/>
            </a:schemeClr>
          </a:solidFill>
          <a:prstDash val="solid"/>
          <a:miter lim="800000"/>
        </a:ln>
        <a:effectLst/>
      </dsp:spPr>
      <dsp:style>
        <a:lnRef idx="2">
          <a:scrgbClr r="0" g="0" b="0"/>
        </a:lnRef>
        <a:fillRef idx="1">
          <a:scrgbClr r="0" g="0" b="0"/>
        </a:fillRef>
        <a:effectRef idx="0">
          <a:scrgbClr r="0" g="0" b="0"/>
        </a:effectRef>
        <a:fontRef idx="minor"/>
      </dsp:style>
    </dsp:sp>
    <dsp:sp modelId="{42FC359B-D1DC-4B1B-B4CF-0C230B5195EF}">
      <dsp:nvSpPr>
        <dsp:cNvPr id="0" name=""/>
        <dsp:cNvSpPr/>
      </dsp:nvSpPr>
      <dsp:spPr>
        <a:xfrm>
          <a:off x="390628" y="1840533"/>
          <a:ext cx="5468793" cy="560880"/>
        </a:xfrm>
        <a:prstGeom prst="roundRect">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6707" tIns="0" rIns="206707" bIns="0" numCol="1" spcCol="1270" anchor="ctr" anchorCtr="0">
          <a:noAutofit/>
        </a:bodyPr>
        <a:lstStyle/>
        <a:p>
          <a:pPr marL="0" lvl="0" indent="0" algn="l" defTabSz="844550">
            <a:lnSpc>
              <a:spcPct val="90000"/>
            </a:lnSpc>
            <a:spcBef>
              <a:spcPct val="0"/>
            </a:spcBef>
            <a:spcAft>
              <a:spcPct val="35000"/>
            </a:spcAft>
            <a:buNone/>
          </a:pPr>
          <a:r>
            <a:rPr lang="en-US" sz="1900" kern="1200"/>
            <a:t>Forced labour</a:t>
          </a:r>
        </a:p>
      </dsp:txBody>
      <dsp:txXfrm>
        <a:off x="418008" y="1867913"/>
        <a:ext cx="5414033" cy="506120"/>
      </dsp:txXfrm>
    </dsp:sp>
    <dsp:sp modelId="{DAA4F499-BAF4-4E4C-8C49-356A2BCA8CD1}">
      <dsp:nvSpPr>
        <dsp:cNvPr id="0" name=""/>
        <dsp:cNvSpPr/>
      </dsp:nvSpPr>
      <dsp:spPr>
        <a:xfrm>
          <a:off x="0" y="2982813"/>
          <a:ext cx="7812562" cy="478800"/>
        </a:xfrm>
        <a:prstGeom prst="rect">
          <a:avLst/>
        </a:prstGeom>
        <a:solidFill>
          <a:schemeClr val="lt1">
            <a:alpha val="90000"/>
            <a:hueOff val="0"/>
            <a:satOff val="0"/>
            <a:lumOff val="0"/>
            <a:alphaOff val="0"/>
          </a:schemeClr>
        </a:solidFill>
        <a:ln w="12700" cap="flat" cmpd="sng" algn="ctr">
          <a:solidFill>
            <a:schemeClr val="accent5">
              <a:hueOff val="-3379271"/>
              <a:satOff val="-8710"/>
              <a:lumOff val="-5883"/>
              <a:alphaOff val="0"/>
            </a:schemeClr>
          </a:solidFill>
          <a:prstDash val="solid"/>
          <a:miter lim="800000"/>
        </a:ln>
        <a:effectLst/>
      </dsp:spPr>
      <dsp:style>
        <a:lnRef idx="2">
          <a:scrgbClr r="0" g="0" b="0"/>
        </a:lnRef>
        <a:fillRef idx="1">
          <a:scrgbClr r="0" g="0" b="0"/>
        </a:fillRef>
        <a:effectRef idx="0">
          <a:scrgbClr r="0" g="0" b="0"/>
        </a:effectRef>
        <a:fontRef idx="minor"/>
      </dsp:style>
    </dsp:sp>
    <dsp:sp modelId="{D3FF088F-EEDB-44A1-B017-F35391AB2AD7}">
      <dsp:nvSpPr>
        <dsp:cNvPr id="0" name=""/>
        <dsp:cNvSpPr/>
      </dsp:nvSpPr>
      <dsp:spPr>
        <a:xfrm>
          <a:off x="390628" y="2702373"/>
          <a:ext cx="5468793" cy="560880"/>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6707" tIns="0" rIns="206707" bIns="0" numCol="1" spcCol="1270" anchor="ctr" anchorCtr="0">
          <a:noAutofit/>
        </a:bodyPr>
        <a:lstStyle/>
        <a:p>
          <a:pPr marL="0" lvl="0" indent="0" algn="l" defTabSz="844550">
            <a:lnSpc>
              <a:spcPct val="90000"/>
            </a:lnSpc>
            <a:spcBef>
              <a:spcPct val="0"/>
            </a:spcBef>
            <a:spcAft>
              <a:spcPct val="35000"/>
            </a:spcAft>
            <a:buNone/>
          </a:pPr>
          <a:r>
            <a:rPr lang="en-US" sz="1900" kern="1200"/>
            <a:t>Exploitation</a:t>
          </a:r>
        </a:p>
      </dsp:txBody>
      <dsp:txXfrm>
        <a:off x="418008" y="2729753"/>
        <a:ext cx="5414033" cy="506120"/>
      </dsp:txXfrm>
    </dsp:sp>
    <dsp:sp modelId="{3C15B6DC-C471-4A4F-AB90-0EF746688EB9}">
      <dsp:nvSpPr>
        <dsp:cNvPr id="0" name=""/>
        <dsp:cNvSpPr/>
      </dsp:nvSpPr>
      <dsp:spPr>
        <a:xfrm>
          <a:off x="0" y="3844652"/>
          <a:ext cx="7812562" cy="478800"/>
        </a:xfrm>
        <a:prstGeom prst="rect">
          <a:avLst/>
        </a:prstGeom>
        <a:solidFill>
          <a:schemeClr val="lt1">
            <a:alpha val="90000"/>
            <a:hueOff val="0"/>
            <a:satOff val="0"/>
            <a:lumOff val="0"/>
            <a:alphaOff val="0"/>
          </a:schemeClr>
        </a:solidFill>
        <a:ln w="12700" cap="flat" cmpd="sng" algn="ctr">
          <a:solidFill>
            <a:schemeClr val="accent5">
              <a:hueOff val="-4505695"/>
              <a:satOff val="-11613"/>
              <a:lumOff val="-7843"/>
              <a:alphaOff val="0"/>
            </a:schemeClr>
          </a:solidFill>
          <a:prstDash val="solid"/>
          <a:miter lim="800000"/>
        </a:ln>
        <a:effectLst/>
      </dsp:spPr>
      <dsp:style>
        <a:lnRef idx="2">
          <a:scrgbClr r="0" g="0" b="0"/>
        </a:lnRef>
        <a:fillRef idx="1">
          <a:scrgbClr r="0" g="0" b="0"/>
        </a:fillRef>
        <a:effectRef idx="0">
          <a:scrgbClr r="0" g="0" b="0"/>
        </a:effectRef>
        <a:fontRef idx="minor"/>
      </dsp:style>
    </dsp:sp>
    <dsp:sp modelId="{659B8766-C938-4C5B-8109-27C4DFF05B49}">
      <dsp:nvSpPr>
        <dsp:cNvPr id="0" name=""/>
        <dsp:cNvSpPr/>
      </dsp:nvSpPr>
      <dsp:spPr>
        <a:xfrm>
          <a:off x="390628" y="3564213"/>
          <a:ext cx="5468793" cy="560880"/>
        </a:xfrm>
        <a:prstGeom prst="roundRect">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6707" tIns="0" rIns="206707" bIns="0" numCol="1" spcCol="1270" anchor="ctr" anchorCtr="0">
          <a:noAutofit/>
        </a:bodyPr>
        <a:lstStyle/>
        <a:p>
          <a:pPr marL="0" lvl="0" indent="0" algn="l" defTabSz="844550">
            <a:lnSpc>
              <a:spcPct val="90000"/>
            </a:lnSpc>
            <a:spcBef>
              <a:spcPct val="0"/>
            </a:spcBef>
            <a:spcAft>
              <a:spcPct val="35000"/>
            </a:spcAft>
            <a:buNone/>
          </a:pPr>
          <a:r>
            <a:rPr lang="en-US" sz="1900" kern="1200"/>
            <a:t>Unlawful detention</a:t>
          </a:r>
        </a:p>
      </dsp:txBody>
      <dsp:txXfrm>
        <a:off x="418008" y="3591593"/>
        <a:ext cx="5414033" cy="506120"/>
      </dsp:txXfrm>
    </dsp:sp>
    <dsp:sp modelId="{BA85AEA2-C203-4F00-8CFD-67EF1827AADB}">
      <dsp:nvSpPr>
        <dsp:cNvPr id="0" name=""/>
        <dsp:cNvSpPr/>
      </dsp:nvSpPr>
      <dsp:spPr>
        <a:xfrm>
          <a:off x="0" y="4706492"/>
          <a:ext cx="7812562" cy="478800"/>
        </a:xfrm>
        <a:prstGeom prst="rect">
          <a:avLst/>
        </a:prstGeom>
        <a:solidFill>
          <a:schemeClr val="lt1">
            <a:alpha val="90000"/>
            <a:hueOff val="0"/>
            <a:satOff val="0"/>
            <a:lumOff val="0"/>
            <a:alphaOff val="0"/>
          </a:schemeClr>
        </a:solidFill>
        <a:ln w="12700" cap="flat" cmpd="sng" algn="ctr">
          <a:solidFill>
            <a:schemeClr val="accent5">
              <a:hueOff val="-5632119"/>
              <a:satOff val="-14516"/>
              <a:lumOff val="-9804"/>
              <a:alphaOff val="0"/>
            </a:schemeClr>
          </a:solidFill>
          <a:prstDash val="solid"/>
          <a:miter lim="800000"/>
        </a:ln>
        <a:effectLst/>
      </dsp:spPr>
      <dsp:style>
        <a:lnRef idx="2">
          <a:scrgbClr r="0" g="0" b="0"/>
        </a:lnRef>
        <a:fillRef idx="1">
          <a:scrgbClr r="0" g="0" b="0"/>
        </a:fillRef>
        <a:effectRef idx="0">
          <a:scrgbClr r="0" g="0" b="0"/>
        </a:effectRef>
        <a:fontRef idx="minor"/>
      </dsp:style>
    </dsp:sp>
    <dsp:sp modelId="{2C23E098-11E5-4167-8F1A-B59A2E98812C}">
      <dsp:nvSpPr>
        <dsp:cNvPr id="0" name=""/>
        <dsp:cNvSpPr/>
      </dsp:nvSpPr>
      <dsp:spPr>
        <a:xfrm>
          <a:off x="390628" y="4426052"/>
          <a:ext cx="5468793" cy="560880"/>
        </a:xfrm>
        <a:prstGeom prst="roundRect">
          <a:avLst/>
        </a:prstGeom>
        <a:solidFill>
          <a:schemeClr val="accent5">
            <a:hueOff val="-5632119"/>
            <a:satOff val="-14516"/>
            <a:lumOff val="-980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6707" tIns="0" rIns="206707" bIns="0" numCol="1" spcCol="1270" anchor="ctr" anchorCtr="0">
          <a:noAutofit/>
        </a:bodyPr>
        <a:lstStyle/>
        <a:p>
          <a:pPr marL="0" lvl="0" indent="0" algn="l" defTabSz="844550">
            <a:lnSpc>
              <a:spcPct val="90000"/>
            </a:lnSpc>
            <a:spcBef>
              <a:spcPct val="0"/>
            </a:spcBef>
            <a:spcAft>
              <a:spcPct val="35000"/>
            </a:spcAft>
            <a:buNone/>
          </a:pPr>
          <a:r>
            <a:rPr lang="en-US" sz="1900" kern="1200"/>
            <a:t>Loss of livelihood</a:t>
          </a:r>
        </a:p>
      </dsp:txBody>
      <dsp:txXfrm>
        <a:off x="418008" y="4453432"/>
        <a:ext cx="5414033" cy="506120"/>
      </dsp:txXfrm>
    </dsp:sp>
    <dsp:sp modelId="{153A88F1-0BBC-4ED3-8CA8-6414D6EFF05A}">
      <dsp:nvSpPr>
        <dsp:cNvPr id="0" name=""/>
        <dsp:cNvSpPr/>
      </dsp:nvSpPr>
      <dsp:spPr>
        <a:xfrm>
          <a:off x="0" y="5568333"/>
          <a:ext cx="7812562" cy="478800"/>
        </a:xfrm>
        <a:prstGeom prst="rect">
          <a:avLst/>
        </a:prstGeom>
        <a:solidFill>
          <a:schemeClr val="lt1">
            <a:alpha val="90000"/>
            <a:hueOff val="0"/>
            <a:satOff val="0"/>
            <a:lumOff val="0"/>
            <a:alphaOff val="0"/>
          </a:schemeClr>
        </a:solidFill>
        <a:ln w="12700" cap="flat" cmpd="sng" algn="ctr">
          <a:solidFill>
            <a:schemeClr val="accent5">
              <a:hueOff val="-6758543"/>
              <a:satOff val="-17419"/>
              <a:lumOff val="-11765"/>
              <a:alphaOff val="0"/>
            </a:schemeClr>
          </a:solidFill>
          <a:prstDash val="solid"/>
          <a:miter lim="800000"/>
        </a:ln>
        <a:effectLst/>
      </dsp:spPr>
      <dsp:style>
        <a:lnRef idx="2">
          <a:scrgbClr r="0" g="0" b="0"/>
        </a:lnRef>
        <a:fillRef idx="1">
          <a:scrgbClr r="0" g="0" b="0"/>
        </a:fillRef>
        <a:effectRef idx="0">
          <a:scrgbClr r="0" g="0" b="0"/>
        </a:effectRef>
        <a:fontRef idx="minor"/>
      </dsp:style>
    </dsp:sp>
    <dsp:sp modelId="{AC9BEB47-AC70-4CD0-BFA8-5E3CA9E38568}">
      <dsp:nvSpPr>
        <dsp:cNvPr id="0" name=""/>
        <dsp:cNvSpPr/>
      </dsp:nvSpPr>
      <dsp:spPr>
        <a:xfrm>
          <a:off x="390628" y="5287892"/>
          <a:ext cx="5468793" cy="56088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6707" tIns="0" rIns="206707" bIns="0" numCol="1" spcCol="1270" anchor="ctr" anchorCtr="0">
          <a:noAutofit/>
        </a:bodyPr>
        <a:lstStyle/>
        <a:p>
          <a:pPr marL="0" lvl="0" indent="0" algn="l" defTabSz="844550">
            <a:lnSpc>
              <a:spcPct val="90000"/>
            </a:lnSpc>
            <a:spcBef>
              <a:spcPct val="0"/>
            </a:spcBef>
            <a:spcAft>
              <a:spcPct val="35000"/>
            </a:spcAft>
            <a:buNone/>
          </a:pPr>
          <a:r>
            <a:rPr lang="en-US" sz="1900" kern="1200"/>
            <a:t>Marginalisation</a:t>
          </a:r>
        </a:p>
      </dsp:txBody>
      <dsp:txXfrm>
        <a:off x="418008" y="5315272"/>
        <a:ext cx="5414033" cy="506120"/>
      </dsp:txXfrm>
    </dsp:sp>
  </dsp:spTree>
</dsp:drawing>
</file>

<file path=ppt/diagrams/drawing2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C2F7BDC-B44B-4232-BC50-BE7BE0F4F4C6}">
      <dsp:nvSpPr>
        <dsp:cNvPr id="0" name=""/>
        <dsp:cNvSpPr/>
      </dsp:nvSpPr>
      <dsp:spPr>
        <a:xfrm>
          <a:off x="0" y="26605"/>
          <a:ext cx="7812562" cy="791505"/>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US" sz="3300" kern="1200"/>
            <a:t>Lack of healthcare services</a:t>
          </a:r>
        </a:p>
      </dsp:txBody>
      <dsp:txXfrm>
        <a:off x="38638" y="65243"/>
        <a:ext cx="7735286" cy="714229"/>
      </dsp:txXfrm>
    </dsp:sp>
    <dsp:sp modelId="{22C5D55C-79EE-4F57-9BA0-9801EAA74821}">
      <dsp:nvSpPr>
        <dsp:cNvPr id="0" name=""/>
        <dsp:cNvSpPr/>
      </dsp:nvSpPr>
      <dsp:spPr>
        <a:xfrm>
          <a:off x="0" y="913150"/>
          <a:ext cx="7812562" cy="791505"/>
        </a:xfrm>
        <a:prstGeom prst="roundRect">
          <a:avLst/>
        </a:prstGeom>
        <a:solidFill>
          <a:schemeClr val="accent2">
            <a:hueOff val="-242561"/>
            <a:satOff val="-13988"/>
            <a:lumOff val="130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US" sz="3300" kern="1200"/>
            <a:t>Attention from service providers</a:t>
          </a:r>
        </a:p>
      </dsp:txBody>
      <dsp:txXfrm>
        <a:off x="38638" y="951788"/>
        <a:ext cx="7735286" cy="714229"/>
      </dsp:txXfrm>
    </dsp:sp>
    <dsp:sp modelId="{97D19F0A-71C3-41D3-BAD8-35CC16B2DF35}">
      <dsp:nvSpPr>
        <dsp:cNvPr id="0" name=""/>
        <dsp:cNvSpPr/>
      </dsp:nvSpPr>
      <dsp:spPr>
        <a:xfrm>
          <a:off x="0" y="1799695"/>
          <a:ext cx="7812562" cy="791505"/>
        </a:xfrm>
        <a:prstGeom prst="roundRect">
          <a:avLst/>
        </a:prstGeom>
        <a:solidFill>
          <a:schemeClr val="accent2">
            <a:hueOff val="-485121"/>
            <a:satOff val="-27976"/>
            <a:lumOff val="26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US" sz="3300" kern="1200"/>
            <a:t>Availability</a:t>
          </a:r>
        </a:p>
      </dsp:txBody>
      <dsp:txXfrm>
        <a:off x="38638" y="1838333"/>
        <a:ext cx="7735286" cy="714229"/>
      </dsp:txXfrm>
    </dsp:sp>
    <dsp:sp modelId="{0471AB3A-D8E8-4A99-98D5-C43A9EF59CF4}">
      <dsp:nvSpPr>
        <dsp:cNvPr id="0" name=""/>
        <dsp:cNvSpPr/>
      </dsp:nvSpPr>
      <dsp:spPr>
        <a:xfrm>
          <a:off x="0" y="2686240"/>
          <a:ext cx="7812562" cy="791505"/>
        </a:xfrm>
        <a:prstGeom prst="roundRect">
          <a:avLst/>
        </a:prstGeom>
        <a:solidFill>
          <a:schemeClr val="accent2">
            <a:hueOff val="-727682"/>
            <a:satOff val="-41964"/>
            <a:lumOff val="392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US" sz="3300" kern="1200"/>
            <a:t>Affordability</a:t>
          </a:r>
        </a:p>
      </dsp:txBody>
      <dsp:txXfrm>
        <a:off x="38638" y="2724878"/>
        <a:ext cx="7735286" cy="714229"/>
      </dsp:txXfrm>
    </dsp:sp>
    <dsp:sp modelId="{F12722AE-3F0F-43D9-8B67-728037C73FF7}">
      <dsp:nvSpPr>
        <dsp:cNvPr id="0" name=""/>
        <dsp:cNvSpPr/>
      </dsp:nvSpPr>
      <dsp:spPr>
        <a:xfrm>
          <a:off x="0" y="3572785"/>
          <a:ext cx="7812562" cy="791505"/>
        </a:xfrm>
        <a:prstGeom prst="roundRect">
          <a:avLst/>
        </a:prstGeom>
        <a:solidFill>
          <a:schemeClr val="accent2">
            <a:hueOff val="-970242"/>
            <a:satOff val="-55952"/>
            <a:lumOff val="522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US" sz="3300" kern="1200"/>
            <a:t>Accessibility</a:t>
          </a:r>
        </a:p>
      </dsp:txBody>
      <dsp:txXfrm>
        <a:off x="38638" y="3611423"/>
        <a:ext cx="7735286" cy="714229"/>
      </dsp:txXfrm>
    </dsp:sp>
    <dsp:sp modelId="{53CE1EEE-D044-4CA7-BABB-88BD1AE22D41}">
      <dsp:nvSpPr>
        <dsp:cNvPr id="0" name=""/>
        <dsp:cNvSpPr/>
      </dsp:nvSpPr>
      <dsp:spPr>
        <a:xfrm>
          <a:off x="0" y="4459330"/>
          <a:ext cx="7812562" cy="791505"/>
        </a:xfrm>
        <a:prstGeom prst="roundRect">
          <a:avLst/>
        </a:prstGeom>
        <a:solidFill>
          <a:schemeClr val="accent2">
            <a:hueOff val="-1212803"/>
            <a:satOff val="-69940"/>
            <a:lumOff val="653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US" sz="3300" kern="1200"/>
            <a:t>Acceptance from host countries</a:t>
          </a:r>
        </a:p>
      </dsp:txBody>
      <dsp:txXfrm>
        <a:off x="38638" y="4497968"/>
        <a:ext cx="7735286" cy="714229"/>
      </dsp:txXfrm>
    </dsp:sp>
    <dsp:sp modelId="{B479E138-F848-4922-BA9B-157B58A1DC09}">
      <dsp:nvSpPr>
        <dsp:cNvPr id="0" name=""/>
        <dsp:cNvSpPr/>
      </dsp:nvSpPr>
      <dsp:spPr>
        <a:xfrm>
          <a:off x="0" y="5345875"/>
          <a:ext cx="7812562" cy="791505"/>
        </a:xfrm>
        <a:prstGeom prst="roundRect">
          <a:avLst/>
        </a:prstGeom>
        <a:solidFill>
          <a:schemeClr val="accent2">
            <a:hueOff val="-1455363"/>
            <a:satOff val="-83928"/>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US" sz="3300" kern="1200"/>
            <a:t>Increase in disease burden</a:t>
          </a:r>
        </a:p>
      </dsp:txBody>
      <dsp:txXfrm>
        <a:off x="38638" y="5384513"/>
        <a:ext cx="7735286" cy="714229"/>
      </dsp:txXfrm>
    </dsp:sp>
  </dsp:spTree>
</dsp:drawing>
</file>

<file path=ppt/diagrams/drawing2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FCAEED5-4C23-430A-BF45-6049CA49910D}">
      <dsp:nvSpPr>
        <dsp:cNvPr id="0" name=""/>
        <dsp:cNvSpPr/>
      </dsp:nvSpPr>
      <dsp:spPr>
        <a:xfrm>
          <a:off x="0" y="0"/>
          <a:ext cx="781256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62033A8-D39B-49BA-BD48-F646E60DB232}">
      <dsp:nvSpPr>
        <dsp:cNvPr id="0" name=""/>
        <dsp:cNvSpPr/>
      </dsp:nvSpPr>
      <dsp:spPr>
        <a:xfrm>
          <a:off x="0" y="0"/>
          <a:ext cx="7812562" cy="30819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6210" tIns="156210" rIns="156210" bIns="156210" numCol="1" spcCol="1270" anchor="t" anchorCtr="0">
          <a:noAutofit/>
        </a:bodyPr>
        <a:lstStyle/>
        <a:p>
          <a:pPr marL="0" lvl="0" indent="0" algn="l" defTabSz="1822450">
            <a:lnSpc>
              <a:spcPct val="90000"/>
            </a:lnSpc>
            <a:spcBef>
              <a:spcPct val="0"/>
            </a:spcBef>
            <a:spcAft>
              <a:spcPct val="35000"/>
            </a:spcAft>
            <a:buNone/>
          </a:pPr>
          <a:r>
            <a:rPr lang="en-US" sz="4100" kern="1200"/>
            <a:t>The practice of a foreign group exploiting a country or region's people and resources for an extended period of time. </a:t>
          </a:r>
        </a:p>
      </dsp:txBody>
      <dsp:txXfrm>
        <a:off x="0" y="0"/>
        <a:ext cx="7812562" cy="3081992"/>
      </dsp:txXfrm>
    </dsp:sp>
    <dsp:sp modelId="{192205F5-BE67-4522-AA4C-173BECD2F9CF}">
      <dsp:nvSpPr>
        <dsp:cNvPr id="0" name=""/>
        <dsp:cNvSpPr/>
      </dsp:nvSpPr>
      <dsp:spPr>
        <a:xfrm>
          <a:off x="0" y="3081992"/>
          <a:ext cx="7812562" cy="0"/>
        </a:xfrm>
        <a:prstGeom prst="line">
          <a:avLst/>
        </a:prstGeom>
        <a:solidFill>
          <a:schemeClr val="accent2">
            <a:hueOff val="-1455363"/>
            <a:satOff val="-83928"/>
            <a:lumOff val="7843"/>
            <a:alphaOff val="0"/>
          </a:schemeClr>
        </a:solidFill>
        <a:ln w="12700" cap="flat" cmpd="sng" algn="ctr">
          <a:solidFill>
            <a:schemeClr val="accent2">
              <a:hueOff val="-1455363"/>
              <a:satOff val="-83928"/>
              <a:lumOff val="784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40649DE-8FF2-48BA-A64D-FE0A3EA2D0B6}">
      <dsp:nvSpPr>
        <dsp:cNvPr id="0" name=""/>
        <dsp:cNvSpPr/>
      </dsp:nvSpPr>
      <dsp:spPr>
        <a:xfrm>
          <a:off x="0" y="3081992"/>
          <a:ext cx="7812562" cy="30819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6210" tIns="156210" rIns="156210" bIns="156210" numCol="1" spcCol="1270" anchor="t" anchorCtr="0">
          <a:noAutofit/>
        </a:bodyPr>
        <a:lstStyle/>
        <a:p>
          <a:pPr marL="0" lvl="0" indent="0" algn="l" defTabSz="1822450">
            <a:lnSpc>
              <a:spcPct val="90000"/>
            </a:lnSpc>
            <a:spcBef>
              <a:spcPct val="0"/>
            </a:spcBef>
            <a:spcAft>
              <a:spcPct val="35000"/>
            </a:spcAft>
            <a:buNone/>
          </a:pPr>
          <a:r>
            <a:rPr lang="en-US" sz="4100" kern="1200"/>
            <a:t>How could this affect health and wellbeing?</a:t>
          </a:r>
        </a:p>
      </dsp:txBody>
      <dsp:txXfrm>
        <a:off x="0" y="3081992"/>
        <a:ext cx="7812562" cy="3081992"/>
      </dsp:txXfrm>
    </dsp:sp>
  </dsp:spTree>
</dsp:drawing>
</file>

<file path=ppt/diagrams/drawing2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B7E254-7FC3-4247-B24B-A99BB3AA844C}">
      <dsp:nvSpPr>
        <dsp:cNvPr id="0" name=""/>
        <dsp:cNvSpPr/>
      </dsp:nvSpPr>
      <dsp:spPr>
        <a:xfrm>
          <a:off x="0" y="3009"/>
          <a:ext cx="781256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F0DC01D-7E3D-4335-97E0-0434734E943F}">
      <dsp:nvSpPr>
        <dsp:cNvPr id="0" name=""/>
        <dsp:cNvSpPr/>
      </dsp:nvSpPr>
      <dsp:spPr>
        <a:xfrm>
          <a:off x="0" y="3009"/>
          <a:ext cx="7812562" cy="20526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kern="1200"/>
            <a:t>From its use as a scientific rationale for assigning racial superiority or inferiority to its restrictions on the movement of indigenous people in the name of infection control</a:t>
          </a:r>
        </a:p>
      </dsp:txBody>
      <dsp:txXfrm>
        <a:off x="0" y="3009"/>
        <a:ext cx="7812562" cy="2052655"/>
      </dsp:txXfrm>
    </dsp:sp>
    <dsp:sp modelId="{8C106B72-64C6-4BEC-A82C-234AE4F23D32}">
      <dsp:nvSpPr>
        <dsp:cNvPr id="0" name=""/>
        <dsp:cNvSpPr/>
      </dsp:nvSpPr>
      <dsp:spPr>
        <a:xfrm>
          <a:off x="0" y="2055665"/>
          <a:ext cx="7812562" cy="0"/>
        </a:xfrm>
        <a:prstGeom prst="line">
          <a:avLst/>
        </a:prstGeom>
        <a:solidFill>
          <a:schemeClr val="accent2">
            <a:hueOff val="-727682"/>
            <a:satOff val="-41964"/>
            <a:lumOff val="3921"/>
            <a:alphaOff val="0"/>
          </a:schemeClr>
        </a:solidFill>
        <a:ln w="12700" cap="flat" cmpd="sng" algn="ctr">
          <a:solidFill>
            <a:schemeClr val="accent2">
              <a:hueOff val="-727682"/>
              <a:satOff val="-41964"/>
              <a:lumOff val="392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7D573D7-4A31-40B5-BFF4-337F11E941A6}">
      <dsp:nvSpPr>
        <dsp:cNvPr id="0" name=""/>
        <dsp:cNvSpPr/>
      </dsp:nvSpPr>
      <dsp:spPr>
        <a:xfrm>
          <a:off x="0" y="2055665"/>
          <a:ext cx="7812562" cy="20526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kern="1200"/>
            <a:t>Exploitation of local remedies, and injustices against people of colour in the name of medical progress.</a:t>
          </a:r>
        </a:p>
      </dsp:txBody>
      <dsp:txXfrm>
        <a:off x="0" y="2055665"/>
        <a:ext cx="7812562" cy="2052655"/>
      </dsp:txXfrm>
    </dsp:sp>
    <dsp:sp modelId="{FD41B9C3-4D40-40CB-BBBE-B019B6C072A2}">
      <dsp:nvSpPr>
        <dsp:cNvPr id="0" name=""/>
        <dsp:cNvSpPr/>
      </dsp:nvSpPr>
      <dsp:spPr>
        <a:xfrm>
          <a:off x="0" y="4108320"/>
          <a:ext cx="7812562" cy="0"/>
        </a:xfrm>
        <a:prstGeom prst="line">
          <a:avLst/>
        </a:prstGeom>
        <a:solidFill>
          <a:schemeClr val="accent2">
            <a:hueOff val="-1455363"/>
            <a:satOff val="-83928"/>
            <a:lumOff val="7843"/>
            <a:alphaOff val="0"/>
          </a:schemeClr>
        </a:solidFill>
        <a:ln w="12700" cap="flat" cmpd="sng" algn="ctr">
          <a:solidFill>
            <a:schemeClr val="accent2">
              <a:hueOff val="-1455363"/>
              <a:satOff val="-83928"/>
              <a:lumOff val="784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59BCD31-8145-4E5E-A0AE-4BBCF1413FE8}">
      <dsp:nvSpPr>
        <dsp:cNvPr id="0" name=""/>
        <dsp:cNvSpPr/>
      </dsp:nvSpPr>
      <dsp:spPr>
        <a:xfrm>
          <a:off x="0" y="4108320"/>
          <a:ext cx="7812562" cy="20526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kern="1200"/>
            <a:t>Stories of inequity have long been woven into the history of global health</a:t>
          </a:r>
        </a:p>
      </dsp:txBody>
      <dsp:txXfrm>
        <a:off x="0" y="4108320"/>
        <a:ext cx="7812562" cy="2052655"/>
      </dsp:txXfrm>
    </dsp:sp>
  </dsp:spTree>
</dsp:drawing>
</file>

<file path=ppt/diagrams/drawing2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D8AE2C6-CA1E-42FD-80D5-7B713352A93C}">
      <dsp:nvSpPr>
        <dsp:cNvPr id="0" name=""/>
        <dsp:cNvSpPr/>
      </dsp:nvSpPr>
      <dsp:spPr>
        <a:xfrm>
          <a:off x="0" y="11688"/>
          <a:ext cx="7812562" cy="1476832"/>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Enlisting indigenous populations into hard labour.</a:t>
          </a:r>
        </a:p>
      </dsp:txBody>
      <dsp:txXfrm>
        <a:off x="72093" y="83781"/>
        <a:ext cx="7668376" cy="1332646"/>
      </dsp:txXfrm>
    </dsp:sp>
    <dsp:sp modelId="{85F8791E-E078-48CA-9D18-93AF52FBDB0C}">
      <dsp:nvSpPr>
        <dsp:cNvPr id="0" name=""/>
        <dsp:cNvSpPr/>
      </dsp:nvSpPr>
      <dsp:spPr>
        <a:xfrm>
          <a:off x="0" y="1566280"/>
          <a:ext cx="7812562" cy="1476832"/>
        </a:xfrm>
        <a:prstGeom prst="roundRect">
          <a:avLst/>
        </a:prstGeom>
        <a:solidFill>
          <a:schemeClr val="accent2">
            <a:hueOff val="-485121"/>
            <a:satOff val="-27976"/>
            <a:lumOff val="26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Usurping ancient culture and faith practices.</a:t>
          </a:r>
        </a:p>
      </dsp:txBody>
      <dsp:txXfrm>
        <a:off x="72093" y="1638373"/>
        <a:ext cx="7668376" cy="1332646"/>
      </dsp:txXfrm>
    </dsp:sp>
    <dsp:sp modelId="{832A029D-12AA-4743-A262-A63C3180080D}">
      <dsp:nvSpPr>
        <dsp:cNvPr id="0" name=""/>
        <dsp:cNvSpPr/>
      </dsp:nvSpPr>
      <dsp:spPr>
        <a:xfrm>
          <a:off x="0" y="3120873"/>
          <a:ext cx="7812562" cy="1476832"/>
        </a:xfrm>
        <a:prstGeom prst="roundRect">
          <a:avLst/>
        </a:prstGeom>
        <a:solidFill>
          <a:schemeClr val="accent2">
            <a:hueOff val="-970242"/>
            <a:satOff val="-55952"/>
            <a:lumOff val="522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Imposition of divisive borders</a:t>
          </a:r>
        </a:p>
      </dsp:txBody>
      <dsp:txXfrm>
        <a:off x="72093" y="3192966"/>
        <a:ext cx="7668376" cy="1332646"/>
      </dsp:txXfrm>
    </dsp:sp>
    <dsp:sp modelId="{B929A3CD-042C-4871-9859-BC2415CB93E5}">
      <dsp:nvSpPr>
        <dsp:cNvPr id="0" name=""/>
        <dsp:cNvSpPr/>
      </dsp:nvSpPr>
      <dsp:spPr>
        <a:xfrm>
          <a:off x="0" y="4675465"/>
          <a:ext cx="7812562" cy="1476832"/>
        </a:xfrm>
        <a:prstGeom prst="roundRect">
          <a:avLst/>
        </a:prstGeom>
        <a:solidFill>
          <a:schemeClr val="accent2">
            <a:hueOff val="-1455363"/>
            <a:satOff val="-83928"/>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Medicine has been described as the 'most effective of our agents for penetration and pacification'</a:t>
          </a:r>
        </a:p>
      </dsp:txBody>
      <dsp:txXfrm>
        <a:off x="72093" y="4747558"/>
        <a:ext cx="7668376" cy="1332646"/>
      </dsp:txXfrm>
    </dsp:sp>
  </dsp:spTree>
</dsp:drawing>
</file>

<file path=ppt/diagrams/drawing2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D35E617-015C-44C6-9692-805DC3CEBEAC}">
      <dsp:nvSpPr>
        <dsp:cNvPr id="0" name=""/>
        <dsp:cNvSpPr/>
      </dsp:nvSpPr>
      <dsp:spPr>
        <a:xfrm>
          <a:off x="0" y="24647"/>
          <a:ext cx="7812562" cy="196911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US" sz="3600" kern="1200"/>
            <a:t>Scientific leaders often come from high income countries.</a:t>
          </a:r>
        </a:p>
      </dsp:txBody>
      <dsp:txXfrm>
        <a:off x="96124" y="120771"/>
        <a:ext cx="7620314" cy="1776862"/>
      </dsp:txXfrm>
    </dsp:sp>
    <dsp:sp modelId="{3686DCE8-1B5E-40A0-8B1D-F66C831570DB}">
      <dsp:nvSpPr>
        <dsp:cNvPr id="0" name=""/>
        <dsp:cNvSpPr/>
      </dsp:nvSpPr>
      <dsp:spPr>
        <a:xfrm>
          <a:off x="0" y="2097438"/>
          <a:ext cx="7812562" cy="1969110"/>
        </a:xfrm>
        <a:prstGeom prst="roundRect">
          <a:avLst/>
        </a:prstGeom>
        <a:solidFill>
          <a:schemeClr val="accent2">
            <a:hueOff val="-727682"/>
            <a:satOff val="-41964"/>
            <a:lumOff val="392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US" sz="3600" kern="1200"/>
            <a:t>Standards are then developed based on HIC's and applied to low and middle income countries. </a:t>
          </a:r>
        </a:p>
      </dsp:txBody>
      <dsp:txXfrm>
        <a:off x="96124" y="2193562"/>
        <a:ext cx="7620314" cy="1776862"/>
      </dsp:txXfrm>
    </dsp:sp>
    <dsp:sp modelId="{F9E12279-4FA5-4BE2-8F81-095ECA689D5B}">
      <dsp:nvSpPr>
        <dsp:cNvPr id="0" name=""/>
        <dsp:cNvSpPr/>
      </dsp:nvSpPr>
      <dsp:spPr>
        <a:xfrm>
          <a:off x="0" y="4170228"/>
          <a:ext cx="7812562" cy="1969110"/>
        </a:xfrm>
        <a:prstGeom prst="roundRect">
          <a:avLst/>
        </a:prstGeom>
        <a:solidFill>
          <a:schemeClr val="accent2">
            <a:hueOff val="-1455363"/>
            <a:satOff val="-83928"/>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US" sz="3600" kern="1200"/>
            <a:t>Health ideals created by HIC's consistently fail to consider the needs of the rest of the world. </a:t>
          </a:r>
        </a:p>
      </dsp:txBody>
      <dsp:txXfrm>
        <a:off x="96124" y="4266352"/>
        <a:ext cx="7620314" cy="1776862"/>
      </dsp:txXfrm>
    </dsp:sp>
  </dsp:spTree>
</dsp:drawing>
</file>

<file path=ppt/diagrams/drawing2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9BF445-ECDA-4AD6-AADC-481C21EDA5D5}">
      <dsp:nvSpPr>
        <dsp:cNvPr id="0" name=""/>
        <dsp:cNvSpPr/>
      </dsp:nvSpPr>
      <dsp:spPr>
        <a:xfrm>
          <a:off x="0" y="3009"/>
          <a:ext cx="781256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0FF5AAB-A849-412A-9724-1AE2B4DE5DD2}">
      <dsp:nvSpPr>
        <dsp:cNvPr id="0" name=""/>
        <dsp:cNvSpPr/>
      </dsp:nvSpPr>
      <dsp:spPr>
        <a:xfrm>
          <a:off x="0" y="3009"/>
          <a:ext cx="7812562" cy="10263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kern="1200"/>
            <a:t>Handwashing, social distancing and lockdowns.</a:t>
          </a:r>
        </a:p>
      </dsp:txBody>
      <dsp:txXfrm>
        <a:off x="0" y="3009"/>
        <a:ext cx="7812562" cy="1026327"/>
      </dsp:txXfrm>
    </dsp:sp>
    <dsp:sp modelId="{7ACD68D5-705D-4C6F-B2F5-BA09743BF80A}">
      <dsp:nvSpPr>
        <dsp:cNvPr id="0" name=""/>
        <dsp:cNvSpPr/>
      </dsp:nvSpPr>
      <dsp:spPr>
        <a:xfrm>
          <a:off x="0" y="1029337"/>
          <a:ext cx="7812562" cy="0"/>
        </a:xfrm>
        <a:prstGeom prst="line">
          <a:avLst/>
        </a:prstGeom>
        <a:solidFill>
          <a:schemeClr val="accent2">
            <a:hueOff val="-291073"/>
            <a:satOff val="-16786"/>
            <a:lumOff val="1569"/>
            <a:alphaOff val="0"/>
          </a:schemeClr>
        </a:solidFill>
        <a:ln w="12700" cap="flat" cmpd="sng" algn="ctr">
          <a:solidFill>
            <a:schemeClr val="accent2">
              <a:hueOff val="-291073"/>
              <a:satOff val="-16786"/>
              <a:lumOff val="156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1532A89-A871-4C0F-A34D-82646B7428BE}">
      <dsp:nvSpPr>
        <dsp:cNvPr id="0" name=""/>
        <dsp:cNvSpPr/>
      </dsp:nvSpPr>
      <dsp:spPr>
        <a:xfrm>
          <a:off x="0" y="1029337"/>
          <a:ext cx="7812562" cy="10263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kern="1200"/>
            <a:t>Does this work in countries where:</a:t>
          </a:r>
        </a:p>
      </dsp:txBody>
      <dsp:txXfrm>
        <a:off x="0" y="1029337"/>
        <a:ext cx="7812562" cy="1026327"/>
      </dsp:txXfrm>
    </dsp:sp>
    <dsp:sp modelId="{CD579605-26BC-42FD-A07C-5CFD116A8C82}">
      <dsp:nvSpPr>
        <dsp:cNvPr id="0" name=""/>
        <dsp:cNvSpPr/>
      </dsp:nvSpPr>
      <dsp:spPr>
        <a:xfrm>
          <a:off x="0" y="2055665"/>
          <a:ext cx="7812562" cy="0"/>
        </a:xfrm>
        <a:prstGeom prst="line">
          <a:avLst/>
        </a:prstGeom>
        <a:solidFill>
          <a:schemeClr val="accent2">
            <a:hueOff val="-582145"/>
            <a:satOff val="-33571"/>
            <a:lumOff val="3137"/>
            <a:alphaOff val="0"/>
          </a:schemeClr>
        </a:solidFill>
        <a:ln w="12700" cap="flat" cmpd="sng" algn="ctr">
          <a:solidFill>
            <a:schemeClr val="accent2">
              <a:hueOff val="-582145"/>
              <a:satOff val="-33571"/>
              <a:lumOff val="313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D6FA379-0621-46E3-9FD8-34CB19A1F636}">
      <dsp:nvSpPr>
        <dsp:cNvPr id="0" name=""/>
        <dsp:cNvSpPr/>
      </dsp:nvSpPr>
      <dsp:spPr>
        <a:xfrm>
          <a:off x="0" y="2055665"/>
          <a:ext cx="7812562" cy="10263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kern="1200"/>
            <a:t>Water is scarce</a:t>
          </a:r>
        </a:p>
      </dsp:txBody>
      <dsp:txXfrm>
        <a:off x="0" y="2055665"/>
        <a:ext cx="7812562" cy="1026327"/>
      </dsp:txXfrm>
    </dsp:sp>
    <dsp:sp modelId="{D45058DC-6A03-4D58-8B06-3FA96C39B75A}">
      <dsp:nvSpPr>
        <dsp:cNvPr id="0" name=""/>
        <dsp:cNvSpPr/>
      </dsp:nvSpPr>
      <dsp:spPr>
        <a:xfrm>
          <a:off x="0" y="3081992"/>
          <a:ext cx="7812562" cy="0"/>
        </a:xfrm>
        <a:prstGeom prst="line">
          <a:avLst/>
        </a:prstGeom>
        <a:solidFill>
          <a:schemeClr val="accent2">
            <a:hueOff val="-873218"/>
            <a:satOff val="-50357"/>
            <a:lumOff val="4706"/>
            <a:alphaOff val="0"/>
          </a:schemeClr>
        </a:solidFill>
        <a:ln w="12700" cap="flat" cmpd="sng" algn="ctr">
          <a:solidFill>
            <a:schemeClr val="accent2">
              <a:hueOff val="-873218"/>
              <a:satOff val="-50357"/>
              <a:lumOff val="470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C3A584B-632C-4F81-9DCF-45CC6CFBC8B6}">
      <dsp:nvSpPr>
        <dsp:cNvPr id="0" name=""/>
        <dsp:cNvSpPr/>
      </dsp:nvSpPr>
      <dsp:spPr>
        <a:xfrm>
          <a:off x="0" y="3081993"/>
          <a:ext cx="7812562" cy="10263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kern="1200"/>
            <a:t>Lockdowns sacrifice livelihoods</a:t>
          </a:r>
        </a:p>
      </dsp:txBody>
      <dsp:txXfrm>
        <a:off x="0" y="3081993"/>
        <a:ext cx="7812562" cy="1026327"/>
      </dsp:txXfrm>
    </dsp:sp>
    <dsp:sp modelId="{3AC24A9E-B3E2-4F71-BAD1-A29AE96C032B}">
      <dsp:nvSpPr>
        <dsp:cNvPr id="0" name=""/>
        <dsp:cNvSpPr/>
      </dsp:nvSpPr>
      <dsp:spPr>
        <a:xfrm>
          <a:off x="0" y="4108320"/>
          <a:ext cx="7812562" cy="0"/>
        </a:xfrm>
        <a:prstGeom prst="line">
          <a:avLst/>
        </a:prstGeom>
        <a:solidFill>
          <a:schemeClr val="accent2">
            <a:hueOff val="-1164290"/>
            <a:satOff val="-67142"/>
            <a:lumOff val="6274"/>
            <a:alphaOff val="0"/>
          </a:schemeClr>
        </a:solidFill>
        <a:ln w="12700" cap="flat" cmpd="sng" algn="ctr">
          <a:solidFill>
            <a:schemeClr val="accent2">
              <a:hueOff val="-1164290"/>
              <a:satOff val="-67142"/>
              <a:lumOff val="627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34FC862-7345-427C-9EB3-85A60AC76BE9}">
      <dsp:nvSpPr>
        <dsp:cNvPr id="0" name=""/>
        <dsp:cNvSpPr/>
      </dsp:nvSpPr>
      <dsp:spPr>
        <a:xfrm>
          <a:off x="0" y="4108320"/>
          <a:ext cx="7812562" cy="10263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kern="1200"/>
            <a:t>People are crowded into small homes/refugee camps?</a:t>
          </a:r>
        </a:p>
      </dsp:txBody>
      <dsp:txXfrm>
        <a:off x="0" y="4108320"/>
        <a:ext cx="7812562" cy="1026327"/>
      </dsp:txXfrm>
    </dsp:sp>
    <dsp:sp modelId="{958BB645-AF1E-42EB-A6E9-1435D3A96056}">
      <dsp:nvSpPr>
        <dsp:cNvPr id="0" name=""/>
        <dsp:cNvSpPr/>
      </dsp:nvSpPr>
      <dsp:spPr>
        <a:xfrm>
          <a:off x="0" y="5134648"/>
          <a:ext cx="7812562" cy="0"/>
        </a:xfrm>
        <a:prstGeom prst="line">
          <a:avLst/>
        </a:prstGeom>
        <a:solidFill>
          <a:schemeClr val="accent2">
            <a:hueOff val="-1455363"/>
            <a:satOff val="-83928"/>
            <a:lumOff val="7843"/>
            <a:alphaOff val="0"/>
          </a:schemeClr>
        </a:solidFill>
        <a:ln w="12700" cap="flat" cmpd="sng" algn="ctr">
          <a:solidFill>
            <a:schemeClr val="accent2">
              <a:hueOff val="-1455363"/>
              <a:satOff val="-83928"/>
              <a:lumOff val="784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CD8DC89-FB11-4866-93BC-A8A15C0B214D}">
      <dsp:nvSpPr>
        <dsp:cNvPr id="0" name=""/>
        <dsp:cNvSpPr/>
      </dsp:nvSpPr>
      <dsp:spPr>
        <a:xfrm>
          <a:off x="0" y="5134648"/>
          <a:ext cx="7812562" cy="10263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kern="1200"/>
            <a:t>These are sequelae of coloniality. </a:t>
          </a:r>
        </a:p>
      </dsp:txBody>
      <dsp:txXfrm>
        <a:off x="0" y="5134648"/>
        <a:ext cx="7812562" cy="1026327"/>
      </dsp:txXfrm>
    </dsp:sp>
  </dsp:spTree>
</dsp:drawing>
</file>

<file path=ppt/diagrams/drawing3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79E564-8774-4551-9965-2516403BC675}">
      <dsp:nvSpPr>
        <dsp:cNvPr id="0" name=""/>
        <dsp:cNvSpPr/>
      </dsp:nvSpPr>
      <dsp:spPr>
        <a:xfrm>
          <a:off x="0" y="752"/>
          <a:ext cx="781256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8C00E8F-BC17-4D04-9DE3-DF9564154378}">
      <dsp:nvSpPr>
        <dsp:cNvPr id="0" name=""/>
        <dsp:cNvSpPr/>
      </dsp:nvSpPr>
      <dsp:spPr>
        <a:xfrm>
          <a:off x="0" y="752"/>
          <a:ext cx="7812562" cy="12324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a:t>Perhaps people from HICs should question their role. </a:t>
          </a:r>
        </a:p>
      </dsp:txBody>
      <dsp:txXfrm>
        <a:off x="0" y="752"/>
        <a:ext cx="7812562" cy="1232496"/>
      </dsp:txXfrm>
    </dsp:sp>
    <dsp:sp modelId="{83517E30-6FBE-4C6E-B4A8-7DBC51A56841}">
      <dsp:nvSpPr>
        <dsp:cNvPr id="0" name=""/>
        <dsp:cNvSpPr/>
      </dsp:nvSpPr>
      <dsp:spPr>
        <a:xfrm>
          <a:off x="0" y="1233248"/>
          <a:ext cx="7812562" cy="0"/>
        </a:xfrm>
        <a:prstGeom prst="line">
          <a:avLst/>
        </a:prstGeom>
        <a:solidFill>
          <a:schemeClr val="accent2">
            <a:hueOff val="-363841"/>
            <a:satOff val="-20982"/>
            <a:lumOff val="1961"/>
            <a:alphaOff val="0"/>
          </a:schemeClr>
        </a:solidFill>
        <a:ln w="12700" cap="flat" cmpd="sng" algn="ctr">
          <a:solidFill>
            <a:schemeClr val="accent2">
              <a:hueOff val="-363841"/>
              <a:satOff val="-20982"/>
              <a:lumOff val="196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D21DBFB-BC9A-44A0-9908-FA465F6DEE5B}">
      <dsp:nvSpPr>
        <dsp:cNvPr id="0" name=""/>
        <dsp:cNvSpPr/>
      </dsp:nvSpPr>
      <dsp:spPr>
        <a:xfrm>
          <a:off x="0" y="1233248"/>
          <a:ext cx="7812562" cy="12324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a:t>Should they be engaging affected populations towards demanding change? </a:t>
          </a:r>
        </a:p>
      </dsp:txBody>
      <dsp:txXfrm>
        <a:off x="0" y="1233248"/>
        <a:ext cx="7812562" cy="1232496"/>
      </dsp:txXfrm>
    </dsp:sp>
    <dsp:sp modelId="{E01B973D-8626-4EA0-B3A5-BC4976E47E60}">
      <dsp:nvSpPr>
        <dsp:cNvPr id="0" name=""/>
        <dsp:cNvSpPr/>
      </dsp:nvSpPr>
      <dsp:spPr>
        <a:xfrm>
          <a:off x="0" y="2465744"/>
          <a:ext cx="7812562" cy="0"/>
        </a:xfrm>
        <a:prstGeom prst="line">
          <a:avLst/>
        </a:prstGeom>
        <a:solidFill>
          <a:schemeClr val="accent2">
            <a:hueOff val="-727682"/>
            <a:satOff val="-41964"/>
            <a:lumOff val="3921"/>
            <a:alphaOff val="0"/>
          </a:schemeClr>
        </a:solidFill>
        <a:ln w="12700" cap="flat" cmpd="sng" algn="ctr">
          <a:solidFill>
            <a:schemeClr val="accent2">
              <a:hueOff val="-727682"/>
              <a:satOff val="-41964"/>
              <a:lumOff val="392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18DB6DF-960A-4D31-8E8C-B7C421873384}">
      <dsp:nvSpPr>
        <dsp:cNvPr id="0" name=""/>
        <dsp:cNvSpPr/>
      </dsp:nvSpPr>
      <dsp:spPr>
        <a:xfrm>
          <a:off x="0" y="2465744"/>
          <a:ext cx="7812562" cy="12324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a:t>Should they be providing resources for groups to rise up and demand change? </a:t>
          </a:r>
        </a:p>
      </dsp:txBody>
      <dsp:txXfrm>
        <a:off x="0" y="2465744"/>
        <a:ext cx="7812562" cy="1232496"/>
      </dsp:txXfrm>
    </dsp:sp>
    <dsp:sp modelId="{0315C103-8A63-4BA8-B48E-72D433653A34}">
      <dsp:nvSpPr>
        <dsp:cNvPr id="0" name=""/>
        <dsp:cNvSpPr/>
      </dsp:nvSpPr>
      <dsp:spPr>
        <a:xfrm>
          <a:off x="0" y="3698241"/>
          <a:ext cx="7812562" cy="0"/>
        </a:xfrm>
        <a:prstGeom prst="line">
          <a:avLst/>
        </a:prstGeom>
        <a:solidFill>
          <a:schemeClr val="accent2">
            <a:hueOff val="-1091522"/>
            <a:satOff val="-62946"/>
            <a:lumOff val="5882"/>
            <a:alphaOff val="0"/>
          </a:schemeClr>
        </a:solidFill>
        <a:ln w="12700" cap="flat" cmpd="sng" algn="ctr">
          <a:solidFill>
            <a:schemeClr val="accent2">
              <a:hueOff val="-1091522"/>
              <a:satOff val="-62946"/>
              <a:lumOff val="588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326A9F1-CD5E-40B0-9CEE-FF4DE1BD58C8}">
      <dsp:nvSpPr>
        <dsp:cNvPr id="0" name=""/>
        <dsp:cNvSpPr/>
      </dsp:nvSpPr>
      <dsp:spPr>
        <a:xfrm>
          <a:off x="0" y="3698241"/>
          <a:ext cx="7812562" cy="12324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a:t>Or should they simply step aside so that these communities can be heard more loudly? </a:t>
          </a:r>
        </a:p>
      </dsp:txBody>
      <dsp:txXfrm>
        <a:off x="0" y="3698241"/>
        <a:ext cx="7812562" cy="1232496"/>
      </dsp:txXfrm>
    </dsp:sp>
    <dsp:sp modelId="{60C74143-674A-4D96-A29F-E2BCA236040D}">
      <dsp:nvSpPr>
        <dsp:cNvPr id="0" name=""/>
        <dsp:cNvSpPr/>
      </dsp:nvSpPr>
      <dsp:spPr>
        <a:xfrm>
          <a:off x="0" y="4930737"/>
          <a:ext cx="7812562" cy="0"/>
        </a:xfrm>
        <a:prstGeom prst="line">
          <a:avLst/>
        </a:prstGeom>
        <a:solidFill>
          <a:schemeClr val="accent2">
            <a:hueOff val="-1455363"/>
            <a:satOff val="-83928"/>
            <a:lumOff val="7843"/>
            <a:alphaOff val="0"/>
          </a:schemeClr>
        </a:solidFill>
        <a:ln w="12700" cap="flat" cmpd="sng" algn="ctr">
          <a:solidFill>
            <a:schemeClr val="accent2">
              <a:hueOff val="-1455363"/>
              <a:satOff val="-83928"/>
              <a:lumOff val="784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20C97F7-0DB3-4D68-B89D-B1DD71FB4AFB}">
      <dsp:nvSpPr>
        <dsp:cNvPr id="0" name=""/>
        <dsp:cNvSpPr/>
      </dsp:nvSpPr>
      <dsp:spPr>
        <a:xfrm>
          <a:off x="0" y="4930737"/>
          <a:ext cx="7812562" cy="12324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a:t>Perhaps, we should ask those in LMICs what supportive role, if any, HICs should play in their struggle?</a:t>
          </a:r>
        </a:p>
      </dsp:txBody>
      <dsp:txXfrm>
        <a:off x="0" y="4930737"/>
        <a:ext cx="7812562" cy="1232496"/>
      </dsp:txXfrm>
    </dsp:sp>
  </dsp:spTree>
</dsp:drawing>
</file>

<file path=ppt/diagrams/drawing3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C7E30A1-51DF-46A8-B910-A515486DB099}">
      <dsp:nvSpPr>
        <dsp:cNvPr id="0" name=""/>
        <dsp:cNvSpPr/>
      </dsp:nvSpPr>
      <dsp:spPr>
        <a:xfrm>
          <a:off x="0" y="485113"/>
          <a:ext cx="7812562" cy="123147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a:t>A paradigm shift is needed.</a:t>
          </a:r>
        </a:p>
      </dsp:txBody>
      <dsp:txXfrm>
        <a:off x="60116" y="545229"/>
        <a:ext cx="7692330" cy="1111247"/>
      </dsp:txXfrm>
    </dsp:sp>
    <dsp:sp modelId="{BDDBB5BB-D825-4C4E-B916-FEADA27DF837}">
      <dsp:nvSpPr>
        <dsp:cNvPr id="0" name=""/>
        <dsp:cNvSpPr/>
      </dsp:nvSpPr>
      <dsp:spPr>
        <a:xfrm>
          <a:off x="0" y="1805873"/>
          <a:ext cx="7812562" cy="1231479"/>
        </a:xfrm>
        <a:prstGeom prst="roundRect">
          <a:avLst/>
        </a:prstGeom>
        <a:solidFill>
          <a:schemeClr val="accent2">
            <a:hueOff val="-485121"/>
            <a:satOff val="-27976"/>
            <a:lumOff val="26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a:t>Acknowledge oppresive forces</a:t>
          </a:r>
        </a:p>
      </dsp:txBody>
      <dsp:txXfrm>
        <a:off x="60116" y="1865989"/>
        <a:ext cx="7692330" cy="1111247"/>
      </dsp:txXfrm>
    </dsp:sp>
    <dsp:sp modelId="{06A88101-2614-40E8-93F4-52501EEDC777}">
      <dsp:nvSpPr>
        <dsp:cNvPr id="0" name=""/>
        <dsp:cNvSpPr/>
      </dsp:nvSpPr>
      <dsp:spPr>
        <a:xfrm>
          <a:off x="0" y="3126633"/>
          <a:ext cx="7812562" cy="1231479"/>
        </a:xfrm>
        <a:prstGeom prst="roundRect">
          <a:avLst/>
        </a:prstGeom>
        <a:solidFill>
          <a:schemeClr val="accent2">
            <a:hueOff val="-970242"/>
            <a:satOff val="-55952"/>
            <a:lumOff val="522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a:t>A leadership shift, more women, minority ethnic groups, experts from LMIC's.</a:t>
          </a:r>
        </a:p>
      </dsp:txBody>
      <dsp:txXfrm>
        <a:off x="60116" y="3186749"/>
        <a:ext cx="7692330" cy="1111247"/>
      </dsp:txXfrm>
    </dsp:sp>
    <dsp:sp modelId="{BD456DF2-E0D3-47D3-A1A6-F7709FDD3C72}">
      <dsp:nvSpPr>
        <dsp:cNvPr id="0" name=""/>
        <dsp:cNvSpPr/>
      </dsp:nvSpPr>
      <dsp:spPr>
        <a:xfrm>
          <a:off x="0" y="4447392"/>
          <a:ext cx="7812562" cy="1231479"/>
        </a:xfrm>
        <a:prstGeom prst="roundRect">
          <a:avLst/>
        </a:prstGeom>
        <a:solidFill>
          <a:schemeClr val="accent2">
            <a:hueOff val="-1455363"/>
            <a:satOff val="-83928"/>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a:t>A knowledge shift from unidirectional to bidirectional from HIC's and LMIC's</a:t>
          </a:r>
        </a:p>
      </dsp:txBody>
      <dsp:txXfrm>
        <a:off x="60116" y="4507508"/>
        <a:ext cx="7692330" cy="1111247"/>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9.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0.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8.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9.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0.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2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3.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9.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0.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53B052-A59B-4AE3-A89A-E7748630C15B}"/>
              </a:ext>
            </a:extLst>
          </p:cNvPr>
          <p:cNvSpPr>
            <a:spLocks noGrp="1"/>
          </p:cNvSpPr>
          <p:nvPr>
            <p:ph type="ctrTitle"/>
          </p:nvPr>
        </p:nvSpPr>
        <p:spPr>
          <a:xfrm>
            <a:off x="1524000" y="1122363"/>
            <a:ext cx="9144000" cy="2387600"/>
          </a:xfrm>
        </p:spPr>
        <p:txBody>
          <a:bodyPr anchor="b"/>
          <a:lstStyle>
            <a:lvl1pPr algn="ctr">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FBDA9EC4-FEA9-41D2-BE8D-F709F01D375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6E155CF-52F5-4879-B7F3-D05812AC4A6D}"/>
              </a:ext>
            </a:extLst>
          </p:cNvPr>
          <p:cNvSpPr>
            <a:spLocks noGrp="1"/>
          </p:cNvSpPr>
          <p:nvPr>
            <p:ph type="dt" sz="half" idx="10"/>
          </p:nvPr>
        </p:nvSpPr>
        <p:spPr/>
        <p:txBody>
          <a:bodyPr/>
          <a:lstStyle/>
          <a:p>
            <a:fld id="{073D55F9-11A3-4523-8F38-6BA37933791A}" type="datetime1">
              <a:rPr lang="en-US" smtClean="0"/>
              <a:t>9/24/2024</a:t>
            </a:fld>
            <a:endParaRPr lang="en-US"/>
          </a:p>
        </p:txBody>
      </p:sp>
      <p:sp>
        <p:nvSpPr>
          <p:cNvPr id="5" name="Footer Placeholder 4">
            <a:extLst>
              <a:ext uri="{FF2B5EF4-FFF2-40B4-BE49-F238E27FC236}">
                <a16:creationId xmlns:a16="http://schemas.microsoft.com/office/drawing/2014/main" id="{80D053AC-61ED-4C2F-90BF-D4A916545107}"/>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138B2ED7-A198-4613-B8C9-EE02BAE24FA4}"/>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243682221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B98991-AEF1-4F19-AAB8-436EAD58C282}"/>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D25B44F-E7DA-40C6-8B44-71EAB6BDFC98}"/>
              </a:ext>
            </a:extLst>
          </p:cNvPr>
          <p:cNvSpPr>
            <a:spLocks noGrp="1"/>
          </p:cNvSpPr>
          <p:nvPr>
            <p:ph idx="1"/>
          </p:nvPr>
        </p:nvSpPr>
        <p:spPr/>
        <p:txBody>
          <a:bodyPr/>
          <a:lstStyle>
            <a:lvl1pPr marL="228600" indent="-228600">
              <a:buFont typeface="Arial" panose="020B0604020202020204" pitchFamily="34" charset="0"/>
              <a:buChar char="•"/>
              <a:defRPr/>
            </a:lvl1pPr>
            <a:lvl2pPr marL="228600" indent="-228600">
              <a:buFont typeface="Arial" panose="020B0604020202020204" pitchFamily="34" charset="0"/>
              <a:buChar char="•"/>
              <a:defRPr/>
            </a:lvl2pPr>
            <a:lvl3pPr marL="228600" indent="-228600">
              <a:buFont typeface="Arial" panose="020B0604020202020204" pitchFamily="34" charset="0"/>
              <a:buChar char="•"/>
              <a:defRPr/>
            </a:lvl3pPr>
            <a:lvl4pPr marL="228600" indent="-228600">
              <a:buFont typeface="Arial" panose="020B0604020202020204" pitchFamily="34" charset="0"/>
              <a:buChar char="•"/>
              <a:defRPr/>
            </a:lvl4pPr>
            <a:lvl5pPr marL="228600" indent="-228600">
              <a:buFont typeface="Arial" panose="020B0604020202020204" pitchFamily="34" charset="0"/>
              <a:buChar char="•"/>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A1F71817-A045-48C0-975B-CBEF88E9561E}"/>
              </a:ext>
            </a:extLst>
          </p:cNvPr>
          <p:cNvSpPr>
            <a:spLocks noGrp="1"/>
          </p:cNvSpPr>
          <p:nvPr>
            <p:ph type="dt" sz="half" idx="10"/>
          </p:nvPr>
        </p:nvSpPr>
        <p:spPr/>
        <p:txBody>
          <a:bodyPr/>
          <a:lstStyle/>
          <a:p>
            <a:fld id="{1CB9D56B-6EBE-4E5F-99D9-2A3DBDF37D0A}" type="datetime1">
              <a:rPr lang="en-US" smtClean="0"/>
              <a:t>9/24/2024</a:t>
            </a:fld>
            <a:endParaRPr lang="en-US"/>
          </a:p>
        </p:txBody>
      </p:sp>
      <p:sp>
        <p:nvSpPr>
          <p:cNvPr id="5" name="Footer Placeholder 4">
            <a:extLst>
              <a:ext uri="{FF2B5EF4-FFF2-40B4-BE49-F238E27FC236}">
                <a16:creationId xmlns:a16="http://schemas.microsoft.com/office/drawing/2014/main" id="{B61C39F0-32D4-407C-8BCA-97F2D9E500C9}"/>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99CF4459-37B2-4F87-B508-DB04D4332067}"/>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42746331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CBBD03-9D57-48E9-8B43-688B72997276}"/>
              </a:ext>
            </a:extLst>
          </p:cNvPr>
          <p:cNvSpPr>
            <a:spLocks noGrp="1"/>
          </p:cNvSpPr>
          <p:nvPr>
            <p:ph type="title"/>
          </p:nvPr>
        </p:nvSpPr>
        <p:spPr>
          <a:xfrm>
            <a:off x="457200" y="1709738"/>
            <a:ext cx="10890250" cy="2852737"/>
          </a:xfrm>
        </p:spPr>
        <p:txBody>
          <a:bodyPr anchor="b"/>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83F376C-8A2F-4BE5-9669-4A6DA21B771A}"/>
              </a:ext>
            </a:extLst>
          </p:cNvPr>
          <p:cNvSpPr>
            <a:spLocks noGrp="1"/>
          </p:cNvSpPr>
          <p:nvPr>
            <p:ph type="body" idx="1"/>
          </p:nvPr>
        </p:nvSpPr>
        <p:spPr>
          <a:xfrm>
            <a:off x="457200" y="4589463"/>
            <a:ext cx="10890250" cy="1500187"/>
          </a:xfrm>
        </p:spPr>
        <p:txBody>
          <a:bodyPr/>
          <a:lstStyle>
            <a:lvl1pPr marL="0" indent="0">
              <a:buNone/>
              <a:defRPr sz="2400">
                <a:solidFill>
                  <a:srgbClr val="FFFFFF"/>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2654893-212E-4450-8F7A-27256B31F9FB}"/>
              </a:ext>
            </a:extLst>
          </p:cNvPr>
          <p:cNvSpPr>
            <a:spLocks noGrp="1"/>
          </p:cNvSpPr>
          <p:nvPr>
            <p:ph type="dt" sz="half" idx="10"/>
          </p:nvPr>
        </p:nvSpPr>
        <p:spPr/>
        <p:txBody>
          <a:bodyPr/>
          <a:lstStyle/>
          <a:p>
            <a:fld id="{8C33F3CA-C7E3-432D-9282-18F13836509A}" type="datetime1">
              <a:rPr lang="en-US" smtClean="0"/>
              <a:t>9/24/2024</a:t>
            </a:fld>
            <a:endParaRPr lang="en-US" dirty="0"/>
          </a:p>
        </p:txBody>
      </p:sp>
      <p:sp>
        <p:nvSpPr>
          <p:cNvPr id="5" name="Footer Placeholder 4">
            <a:extLst>
              <a:ext uri="{FF2B5EF4-FFF2-40B4-BE49-F238E27FC236}">
                <a16:creationId xmlns:a16="http://schemas.microsoft.com/office/drawing/2014/main" id="{600E881A-3958-44A9-9EDB-D86F4E4144C0}"/>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CFEDBC4F-D9B8-4BFA-BE4F-D4B9B739D1BA}"/>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21508927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DC8777-C460-4649-8822-CA943386D06D}"/>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FDF69E6-1094-437B-AA7E-0E21B7136CCA}"/>
              </a:ext>
            </a:extLst>
          </p:cNvPr>
          <p:cNvSpPr>
            <a:spLocks noGrp="1"/>
          </p:cNvSpPr>
          <p:nvPr>
            <p:ph sz="half" idx="1"/>
          </p:nvPr>
        </p:nvSpPr>
        <p:spPr>
          <a:xfrm>
            <a:off x="457200" y="1825625"/>
            <a:ext cx="5562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C20BC963-4591-4BE3-AE63-4999A13C505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504D5BB-DB84-4266-9B4F-E65CCFE5B310}"/>
              </a:ext>
            </a:extLst>
          </p:cNvPr>
          <p:cNvSpPr>
            <a:spLocks noGrp="1"/>
          </p:cNvSpPr>
          <p:nvPr>
            <p:ph type="dt" sz="half" idx="10"/>
          </p:nvPr>
        </p:nvSpPr>
        <p:spPr/>
        <p:txBody>
          <a:bodyPr/>
          <a:lstStyle/>
          <a:p>
            <a:fld id="{75BE9C62-1337-40B8-BA50-E9F4861DB4BC}" type="datetime1">
              <a:rPr lang="en-US" smtClean="0"/>
              <a:t>9/24/2024</a:t>
            </a:fld>
            <a:endParaRPr lang="en-US"/>
          </a:p>
        </p:txBody>
      </p:sp>
      <p:sp>
        <p:nvSpPr>
          <p:cNvPr id="6" name="Footer Placeholder 5">
            <a:extLst>
              <a:ext uri="{FF2B5EF4-FFF2-40B4-BE49-F238E27FC236}">
                <a16:creationId xmlns:a16="http://schemas.microsoft.com/office/drawing/2014/main" id="{891A99B5-D493-4AB1-AF24-6660540D56AD}"/>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FE178D0-5F1E-43FA-B447-53501EDD17C0}"/>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6430873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DC85CC-8D2B-4219-A2A4-1625A02DFECD}"/>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DD6143C8-1CF7-440E-99A3-0527314598C6}"/>
              </a:ext>
            </a:extLst>
          </p:cNvPr>
          <p:cNvSpPr>
            <a:spLocks noGrp="1"/>
          </p:cNvSpPr>
          <p:nvPr>
            <p:ph type="body" idx="1"/>
          </p:nvPr>
        </p:nvSpPr>
        <p:spPr>
          <a:xfrm>
            <a:off x="839788" y="1820863"/>
            <a:ext cx="5157787" cy="1150937"/>
          </a:xfrm>
        </p:spPr>
        <p:txBody>
          <a:bodyPr anchor="b"/>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EEFF5CA-4662-4430-80C7-99CD7D66C9CF}"/>
              </a:ext>
            </a:extLst>
          </p:cNvPr>
          <p:cNvSpPr>
            <a:spLocks noGrp="1"/>
          </p:cNvSpPr>
          <p:nvPr>
            <p:ph sz="half" idx="2"/>
          </p:nvPr>
        </p:nvSpPr>
        <p:spPr>
          <a:xfrm>
            <a:off x="839788" y="3101975"/>
            <a:ext cx="5157787" cy="30876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876CB5B7-DC23-41CE-872B-E25BD64F84A5}"/>
              </a:ext>
            </a:extLst>
          </p:cNvPr>
          <p:cNvSpPr>
            <a:spLocks noGrp="1"/>
          </p:cNvSpPr>
          <p:nvPr>
            <p:ph type="body" sz="quarter" idx="3"/>
          </p:nvPr>
        </p:nvSpPr>
        <p:spPr>
          <a:xfrm>
            <a:off x="6172200" y="1820863"/>
            <a:ext cx="5183188" cy="1150937"/>
          </a:xfrm>
        </p:spPr>
        <p:txBody>
          <a:bodyPr anchor="b"/>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DF7633C-C24D-4947-979C-132B3AC405A8}"/>
              </a:ext>
            </a:extLst>
          </p:cNvPr>
          <p:cNvSpPr>
            <a:spLocks noGrp="1"/>
          </p:cNvSpPr>
          <p:nvPr>
            <p:ph sz="quarter" idx="4"/>
          </p:nvPr>
        </p:nvSpPr>
        <p:spPr>
          <a:xfrm>
            <a:off x="6172200" y="3101975"/>
            <a:ext cx="5183188" cy="30876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CE8A46E1-3934-4807-900F-CA7A4D8D66B3}"/>
              </a:ext>
            </a:extLst>
          </p:cNvPr>
          <p:cNvSpPr>
            <a:spLocks noGrp="1"/>
          </p:cNvSpPr>
          <p:nvPr>
            <p:ph type="dt" sz="half" idx="10"/>
          </p:nvPr>
        </p:nvSpPr>
        <p:spPr/>
        <p:txBody>
          <a:bodyPr/>
          <a:lstStyle/>
          <a:p>
            <a:fld id="{47C195EB-2DA3-4B24-8725-19BC22A7BE50}" type="datetime1">
              <a:rPr lang="en-US" smtClean="0"/>
              <a:t>9/24/2024</a:t>
            </a:fld>
            <a:endParaRPr lang="en-US"/>
          </a:p>
        </p:txBody>
      </p:sp>
      <p:sp>
        <p:nvSpPr>
          <p:cNvPr id="8" name="Footer Placeholder 7">
            <a:extLst>
              <a:ext uri="{FF2B5EF4-FFF2-40B4-BE49-F238E27FC236}">
                <a16:creationId xmlns:a16="http://schemas.microsoft.com/office/drawing/2014/main" id="{4BC9C6EA-1549-4601-8226-E5C43469CAFE}"/>
              </a:ext>
            </a:extLst>
          </p:cNvPr>
          <p:cNvSpPr>
            <a:spLocks noGrp="1"/>
          </p:cNvSpPr>
          <p:nvPr>
            <p:ph type="ftr" sz="quarter" idx="11"/>
          </p:nvPr>
        </p:nvSpPr>
        <p:spPr/>
        <p:txBody>
          <a:bodyPr/>
          <a:lstStyle/>
          <a:p>
            <a:r>
              <a:rPr lang="en-US"/>
              <a:t>Sample Footer Text</a:t>
            </a:r>
          </a:p>
        </p:txBody>
      </p:sp>
      <p:sp>
        <p:nvSpPr>
          <p:cNvPr id="9" name="Slide Number Placeholder 8">
            <a:extLst>
              <a:ext uri="{FF2B5EF4-FFF2-40B4-BE49-F238E27FC236}">
                <a16:creationId xmlns:a16="http://schemas.microsoft.com/office/drawing/2014/main" id="{F3658246-003D-4024-9F4B-BA3BD3FBFFBC}"/>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29066721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B2DD4C-BFBC-4087-B94C-4DD0690E838E}"/>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BEB9D434-8228-4C7F-B520-14121EBC903B}"/>
              </a:ext>
            </a:extLst>
          </p:cNvPr>
          <p:cNvSpPr>
            <a:spLocks noGrp="1"/>
          </p:cNvSpPr>
          <p:nvPr>
            <p:ph type="dt" sz="half" idx="10"/>
          </p:nvPr>
        </p:nvSpPr>
        <p:spPr/>
        <p:txBody>
          <a:bodyPr/>
          <a:lstStyle/>
          <a:p>
            <a:fld id="{F4E237E6-0076-4915-A5A8-B7C11FA4F374}" type="datetime1">
              <a:rPr lang="en-US" smtClean="0"/>
              <a:t>9/24/2024</a:t>
            </a:fld>
            <a:endParaRPr lang="en-US"/>
          </a:p>
        </p:txBody>
      </p:sp>
      <p:sp>
        <p:nvSpPr>
          <p:cNvPr id="4" name="Footer Placeholder 3">
            <a:extLst>
              <a:ext uri="{FF2B5EF4-FFF2-40B4-BE49-F238E27FC236}">
                <a16:creationId xmlns:a16="http://schemas.microsoft.com/office/drawing/2014/main" id="{997B89BD-A70A-48D2-A3D9-DB2C0DB123B4}"/>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B4ACF4EF-5A2A-4A47-81DF-80CB513060F6}"/>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26840165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18B9F00-8450-475B-B155-993BAF212AF6}"/>
              </a:ext>
            </a:extLst>
          </p:cNvPr>
          <p:cNvSpPr>
            <a:spLocks noGrp="1"/>
          </p:cNvSpPr>
          <p:nvPr>
            <p:ph type="dt" sz="half" idx="10"/>
          </p:nvPr>
        </p:nvSpPr>
        <p:spPr/>
        <p:txBody>
          <a:bodyPr/>
          <a:lstStyle/>
          <a:p>
            <a:fld id="{3505F58F-C0B5-422A-8E5A-6B99E5D80F0A}" type="datetime1">
              <a:rPr lang="en-US" smtClean="0"/>
              <a:t>9/24/2024</a:t>
            </a:fld>
            <a:endParaRPr lang="en-US"/>
          </a:p>
        </p:txBody>
      </p:sp>
      <p:sp>
        <p:nvSpPr>
          <p:cNvPr id="3" name="Footer Placeholder 2">
            <a:extLst>
              <a:ext uri="{FF2B5EF4-FFF2-40B4-BE49-F238E27FC236}">
                <a16:creationId xmlns:a16="http://schemas.microsoft.com/office/drawing/2014/main" id="{5C0FDDA3-8E6F-42F7-BFBE-7FA9C647CA4E}"/>
              </a:ext>
            </a:extLst>
          </p:cNvPr>
          <p:cNvSpPr>
            <a:spLocks noGrp="1"/>
          </p:cNvSpPr>
          <p:nvPr>
            <p:ph type="ftr" sz="quarter" idx="11"/>
          </p:nvPr>
        </p:nvSpPr>
        <p:spPr/>
        <p:txBody>
          <a:bodyPr/>
          <a:lstStyle/>
          <a:p>
            <a:r>
              <a:rPr lang="en-US"/>
              <a:t>Sample Footer Text</a:t>
            </a:r>
          </a:p>
        </p:txBody>
      </p:sp>
      <p:sp>
        <p:nvSpPr>
          <p:cNvPr id="4" name="Slide Number Placeholder 3">
            <a:extLst>
              <a:ext uri="{FF2B5EF4-FFF2-40B4-BE49-F238E27FC236}">
                <a16:creationId xmlns:a16="http://schemas.microsoft.com/office/drawing/2014/main" id="{B6C8E678-81B8-4356-9624-A0B999536312}"/>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91644570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010DAA-DDE3-4C9C-8171-385A3DAC81CF}"/>
              </a:ext>
            </a:extLst>
          </p:cNvPr>
          <p:cNvSpPr>
            <a:spLocks noGrp="1"/>
          </p:cNvSpPr>
          <p:nvPr>
            <p:ph type="title"/>
          </p:nvPr>
        </p:nvSpPr>
        <p:spPr>
          <a:xfrm>
            <a:off x="839788" y="685800"/>
            <a:ext cx="3932237" cy="1981200"/>
          </a:xfrm>
        </p:spPr>
        <p:txBody>
          <a:bodyPr anchor="b"/>
          <a:lstStyle>
            <a:lvl1pPr>
              <a:defRPr sz="44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AF73DB2-BD72-4F5E-9CA2-197343A0908A}"/>
              </a:ext>
            </a:extLst>
          </p:cNvPr>
          <p:cNvSpPr>
            <a:spLocks noGrp="1"/>
          </p:cNvSpPr>
          <p:nvPr>
            <p:ph idx="1"/>
          </p:nvPr>
        </p:nvSpPr>
        <p:spPr>
          <a:xfrm>
            <a:off x="5183188" y="685801"/>
            <a:ext cx="6172200" cy="51752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71F01536-2B0A-42A2-827E-2EB2C324A5FE}"/>
              </a:ext>
            </a:extLst>
          </p:cNvPr>
          <p:cNvSpPr>
            <a:spLocks noGrp="1"/>
          </p:cNvSpPr>
          <p:nvPr>
            <p:ph type="body" sz="half" idx="2"/>
          </p:nvPr>
        </p:nvSpPr>
        <p:spPr>
          <a:xfrm>
            <a:off x="839788" y="2971800"/>
            <a:ext cx="3932237" cy="28971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722CD09-61EF-4733-831C-5B133DAE1F4C}"/>
              </a:ext>
            </a:extLst>
          </p:cNvPr>
          <p:cNvSpPr>
            <a:spLocks noGrp="1"/>
          </p:cNvSpPr>
          <p:nvPr>
            <p:ph type="dt" sz="half" idx="10"/>
          </p:nvPr>
        </p:nvSpPr>
        <p:spPr/>
        <p:txBody>
          <a:bodyPr/>
          <a:lstStyle/>
          <a:p>
            <a:fld id="{7565E655-9687-48DF-A33F-F8824CCCB5D1}" type="datetime1">
              <a:rPr lang="en-US" smtClean="0"/>
              <a:t>9/24/2024</a:t>
            </a:fld>
            <a:endParaRPr lang="en-US"/>
          </a:p>
        </p:txBody>
      </p:sp>
      <p:sp>
        <p:nvSpPr>
          <p:cNvPr id="6" name="Footer Placeholder 5">
            <a:extLst>
              <a:ext uri="{FF2B5EF4-FFF2-40B4-BE49-F238E27FC236}">
                <a16:creationId xmlns:a16="http://schemas.microsoft.com/office/drawing/2014/main" id="{5B109FCF-96E4-4EBF-AAFB-5E9AD22A68AE}"/>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79E381A6-E580-49A4-989C-EF4A54F83B45}"/>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27708018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CCFA6E-F719-4613-8815-591471E722E5}"/>
              </a:ext>
            </a:extLst>
          </p:cNvPr>
          <p:cNvSpPr>
            <a:spLocks noGrp="1"/>
          </p:cNvSpPr>
          <p:nvPr>
            <p:ph type="title"/>
          </p:nvPr>
        </p:nvSpPr>
        <p:spPr>
          <a:xfrm>
            <a:off x="839788" y="685800"/>
            <a:ext cx="3932237" cy="2209799"/>
          </a:xfrm>
        </p:spPr>
        <p:txBody>
          <a:bodyPr anchor="b"/>
          <a:lstStyle>
            <a:lvl1pPr>
              <a:defRPr sz="44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654384F3-CDE0-4329-B76D-45AAC94B04A8}"/>
              </a:ext>
            </a:extLst>
          </p:cNvPr>
          <p:cNvSpPr>
            <a:spLocks noGrp="1"/>
          </p:cNvSpPr>
          <p:nvPr>
            <p:ph type="pic" idx="1"/>
          </p:nvPr>
        </p:nvSpPr>
        <p:spPr>
          <a:xfrm>
            <a:off x="5183188" y="685801"/>
            <a:ext cx="6172200" cy="51752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79A9D7EB-40DA-460F-A48A-3E6D5E5612E7}"/>
              </a:ext>
            </a:extLst>
          </p:cNvPr>
          <p:cNvSpPr>
            <a:spLocks noGrp="1"/>
          </p:cNvSpPr>
          <p:nvPr>
            <p:ph type="body" sz="half" idx="2"/>
          </p:nvPr>
        </p:nvSpPr>
        <p:spPr>
          <a:xfrm>
            <a:off x="839788" y="2971800"/>
            <a:ext cx="3932237" cy="28971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E56944C-E229-457E-868E-C48FF47DA37A}"/>
              </a:ext>
            </a:extLst>
          </p:cNvPr>
          <p:cNvSpPr>
            <a:spLocks noGrp="1"/>
          </p:cNvSpPr>
          <p:nvPr>
            <p:ph type="dt" sz="half" idx="10"/>
          </p:nvPr>
        </p:nvSpPr>
        <p:spPr/>
        <p:txBody>
          <a:bodyPr/>
          <a:lstStyle/>
          <a:p>
            <a:fld id="{B97FD56A-AAB8-4544-A495-D0645413C9E3}" type="datetime1">
              <a:rPr lang="en-US" smtClean="0"/>
              <a:t>9/24/2024</a:t>
            </a:fld>
            <a:endParaRPr lang="en-US"/>
          </a:p>
        </p:txBody>
      </p:sp>
      <p:sp>
        <p:nvSpPr>
          <p:cNvPr id="6" name="Footer Placeholder 5">
            <a:extLst>
              <a:ext uri="{FF2B5EF4-FFF2-40B4-BE49-F238E27FC236}">
                <a16:creationId xmlns:a16="http://schemas.microsoft.com/office/drawing/2014/main" id="{CC7115FE-359F-46EA-A3C8-0D18544E34AD}"/>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5165D17-3010-4FF5-9071-5CCD3E6995D6}"/>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15441312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7B47DD-81F8-4128-9E50-04A9F2D3DCD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56564D1-2B83-4C0F-ACBA-E91472C50A3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96FA1D7D-D2EC-4ADB-9C65-191DEC82DDF4}"/>
              </a:ext>
            </a:extLst>
          </p:cNvPr>
          <p:cNvSpPr>
            <a:spLocks noGrp="1"/>
          </p:cNvSpPr>
          <p:nvPr>
            <p:ph type="dt" sz="half" idx="10"/>
          </p:nvPr>
        </p:nvSpPr>
        <p:spPr/>
        <p:txBody>
          <a:bodyPr/>
          <a:lstStyle/>
          <a:p>
            <a:fld id="{0B4E757A-3EC2-4683-9080-1A460C37C843}" type="datetime1">
              <a:rPr lang="en-US" smtClean="0"/>
              <a:t>9/24/2024</a:t>
            </a:fld>
            <a:endParaRPr lang="en-US"/>
          </a:p>
        </p:txBody>
      </p:sp>
      <p:sp>
        <p:nvSpPr>
          <p:cNvPr id="5" name="Footer Placeholder 4">
            <a:extLst>
              <a:ext uri="{FF2B5EF4-FFF2-40B4-BE49-F238E27FC236}">
                <a16:creationId xmlns:a16="http://schemas.microsoft.com/office/drawing/2014/main" id="{534CB571-86F9-474A-826A-75CC21C8832B}"/>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A1384F5F-50E6-4BB9-B848-EE2302C02ABE}"/>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26335648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E3F08DF-1C0D-4F53-A3AB-95D7B55FA063}"/>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1C0D3BBD-C494-4E94-B189-319802A93E3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63C0BD9-4BED-43D3-852F-B74B949A2287}"/>
              </a:ext>
            </a:extLst>
          </p:cNvPr>
          <p:cNvSpPr>
            <a:spLocks noGrp="1"/>
          </p:cNvSpPr>
          <p:nvPr>
            <p:ph type="dt" sz="half" idx="10"/>
          </p:nvPr>
        </p:nvSpPr>
        <p:spPr>
          <a:xfrm>
            <a:off x="523539" y="6324600"/>
            <a:ext cx="2560220" cy="365125"/>
          </a:xfrm>
        </p:spPr>
        <p:txBody>
          <a:bodyPr/>
          <a:lstStyle/>
          <a:p>
            <a:fld id="{5CC8096C-64ED-4153-A483-5C02E44AD5C3}" type="datetime1">
              <a:rPr lang="en-US" smtClean="0"/>
              <a:t>9/24/2024</a:t>
            </a:fld>
            <a:endParaRPr lang="en-US" dirty="0"/>
          </a:p>
        </p:txBody>
      </p:sp>
      <p:sp>
        <p:nvSpPr>
          <p:cNvPr id="5" name="Footer Placeholder 4">
            <a:extLst>
              <a:ext uri="{FF2B5EF4-FFF2-40B4-BE49-F238E27FC236}">
                <a16:creationId xmlns:a16="http://schemas.microsoft.com/office/drawing/2014/main" id="{BB7811DC-C725-4462-B622-DB96A8987673}"/>
              </a:ext>
            </a:extLst>
          </p:cNvPr>
          <p:cNvSpPr>
            <a:spLocks noGrp="1"/>
          </p:cNvSpPr>
          <p:nvPr>
            <p:ph type="ftr" sz="quarter" idx="11"/>
          </p:nvPr>
        </p:nvSpPr>
        <p:spPr>
          <a:xfrm>
            <a:off x="4267200" y="6319838"/>
            <a:ext cx="3982781" cy="365125"/>
          </a:xfrm>
        </p:spPr>
        <p:txBody>
          <a:bodyPr/>
          <a:lstStyle/>
          <a:p>
            <a:r>
              <a:rPr lang="en-US"/>
              <a:t>Sample Footer Text</a:t>
            </a:r>
          </a:p>
        </p:txBody>
      </p:sp>
      <p:sp>
        <p:nvSpPr>
          <p:cNvPr id="6" name="Slide Number Placeholder 5">
            <a:extLst>
              <a:ext uri="{FF2B5EF4-FFF2-40B4-BE49-F238E27FC236}">
                <a16:creationId xmlns:a16="http://schemas.microsoft.com/office/drawing/2014/main" id="{67C42D06-438F-4150-9238-E2FAEE5E28D9}"/>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17734085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15" name="Rectangle 114">
            <a:extLst>
              <a:ext uri="{FF2B5EF4-FFF2-40B4-BE49-F238E27FC236}">
                <a16:creationId xmlns:a16="http://schemas.microsoft.com/office/drawing/2014/main" id="{A4798C7F-C8CA-4799-BF37-3AB4642CDB66}"/>
              </a:ext>
            </a:extLst>
          </p:cNvPr>
          <p:cNvSpPr/>
          <p:nvPr/>
        </p:nvSpPr>
        <p:spPr>
          <a:xfrm>
            <a:off x="0" y="0"/>
            <a:ext cx="12188952" cy="685800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grpSp>
        <p:nvGrpSpPr>
          <p:cNvPr id="80" name="Group 79">
            <a:extLst>
              <a:ext uri="{FF2B5EF4-FFF2-40B4-BE49-F238E27FC236}">
                <a16:creationId xmlns:a16="http://schemas.microsoft.com/office/drawing/2014/main" id="{87F0794B-55D3-4D2D-BDE7-4688ED321E42}"/>
              </a:ext>
            </a:extLst>
          </p:cNvPr>
          <p:cNvGrpSpPr/>
          <p:nvPr/>
        </p:nvGrpSpPr>
        <p:grpSpPr>
          <a:xfrm>
            <a:off x="-11413" y="0"/>
            <a:ext cx="12214827" cy="6858000"/>
            <a:chOff x="-6214" y="-1"/>
            <a:chExt cx="12214827" cy="6858000"/>
          </a:xfrm>
        </p:grpSpPr>
        <p:cxnSp>
          <p:nvCxnSpPr>
            <p:cNvPr id="81" name="Straight Connector 80">
              <a:extLst>
                <a:ext uri="{FF2B5EF4-FFF2-40B4-BE49-F238E27FC236}">
                  <a16:creationId xmlns:a16="http://schemas.microsoft.com/office/drawing/2014/main" id="{BE4C795B-1813-4CC6-B03F-8DD130BEAABD}"/>
                </a:ext>
              </a:extLst>
            </p:cNvPr>
            <p:cNvCxnSpPr>
              <a:cxnSpLocks/>
            </p:cNvCxnSpPr>
            <p:nvPr/>
          </p:nvCxnSpPr>
          <p:spPr>
            <a:xfrm>
              <a:off x="-6214" y="6686283"/>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2" name="Straight Connector 81">
              <a:extLst>
                <a:ext uri="{FF2B5EF4-FFF2-40B4-BE49-F238E27FC236}">
                  <a16:creationId xmlns:a16="http://schemas.microsoft.com/office/drawing/2014/main" id="{E0F4C04D-5CD8-446B-BE3D-257172E6E4CB}"/>
                </a:ext>
              </a:extLst>
            </p:cNvPr>
            <p:cNvCxnSpPr>
              <a:cxnSpLocks/>
            </p:cNvCxnSpPr>
            <p:nvPr/>
          </p:nvCxnSpPr>
          <p:spPr>
            <a:xfrm>
              <a:off x="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3" name="Straight Connector 82">
              <a:extLst>
                <a:ext uri="{FF2B5EF4-FFF2-40B4-BE49-F238E27FC236}">
                  <a16:creationId xmlns:a16="http://schemas.microsoft.com/office/drawing/2014/main" id="{FDDC802E-606F-4F39-84B6-90DF0FE54461}"/>
                </a:ext>
              </a:extLst>
            </p:cNvPr>
            <p:cNvCxnSpPr>
              <a:cxnSpLocks/>
            </p:cNvCxnSpPr>
            <p:nvPr/>
          </p:nvCxnSpPr>
          <p:spPr>
            <a:xfrm>
              <a:off x="1199325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4" name="Straight Connector 83">
              <a:extLst>
                <a:ext uri="{FF2B5EF4-FFF2-40B4-BE49-F238E27FC236}">
                  <a16:creationId xmlns:a16="http://schemas.microsoft.com/office/drawing/2014/main" id="{2C5B0C75-0136-4A39-9AB6-0F02C4527810}"/>
                </a:ext>
              </a:extLst>
            </p:cNvPr>
            <p:cNvCxnSpPr>
              <a:cxnSpLocks/>
            </p:cNvCxnSpPr>
            <p:nvPr/>
          </p:nvCxnSpPr>
          <p:spPr>
            <a:xfrm>
              <a:off x="19252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5" name="Straight Connector 84">
              <a:extLst>
                <a:ext uri="{FF2B5EF4-FFF2-40B4-BE49-F238E27FC236}">
                  <a16:creationId xmlns:a16="http://schemas.microsoft.com/office/drawing/2014/main" id="{C5ED2B52-3D40-46DE-8B54-99A4071578D8}"/>
                </a:ext>
              </a:extLst>
            </p:cNvPr>
            <p:cNvCxnSpPr>
              <a:cxnSpLocks/>
            </p:cNvCxnSpPr>
            <p:nvPr/>
          </p:nvCxnSpPr>
          <p:spPr>
            <a:xfrm>
              <a:off x="119196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6" name="Straight Connector 85">
              <a:extLst>
                <a:ext uri="{FF2B5EF4-FFF2-40B4-BE49-F238E27FC236}">
                  <a16:creationId xmlns:a16="http://schemas.microsoft.com/office/drawing/2014/main" id="{18BCEC75-1B6B-45B2-8041-8D933FCF60F5}"/>
                </a:ext>
              </a:extLst>
            </p:cNvPr>
            <p:cNvCxnSpPr>
              <a:cxnSpLocks/>
            </p:cNvCxnSpPr>
            <p:nvPr/>
          </p:nvCxnSpPr>
          <p:spPr>
            <a:xfrm>
              <a:off x="219140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7" name="Straight Connector 86">
              <a:extLst>
                <a:ext uri="{FF2B5EF4-FFF2-40B4-BE49-F238E27FC236}">
                  <a16:creationId xmlns:a16="http://schemas.microsoft.com/office/drawing/2014/main" id="{6A2FC789-056A-43CC-807E-4262CDC3E0F5}"/>
                </a:ext>
              </a:extLst>
            </p:cNvPr>
            <p:cNvCxnSpPr>
              <a:cxnSpLocks/>
            </p:cNvCxnSpPr>
            <p:nvPr/>
          </p:nvCxnSpPr>
          <p:spPr>
            <a:xfrm>
              <a:off x="319084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9" name="Straight Connector 88">
              <a:extLst>
                <a:ext uri="{FF2B5EF4-FFF2-40B4-BE49-F238E27FC236}">
                  <a16:creationId xmlns:a16="http://schemas.microsoft.com/office/drawing/2014/main" id="{48C32FD3-76B0-40E7-89F2-E9C523210AF4}"/>
                </a:ext>
              </a:extLst>
            </p:cNvPr>
            <p:cNvCxnSpPr>
              <a:cxnSpLocks/>
            </p:cNvCxnSpPr>
            <p:nvPr/>
          </p:nvCxnSpPr>
          <p:spPr>
            <a:xfrm>
              <a:off x="419028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0" name="Straight Connector 89">
              <a:extLst>
                <a:ext uri="{FF2B5EF4-FFF2-40B4-BE49-F238E27FC236}">
                  <a16:creationId xmlns:a16="http://schemas.microsoft.com/office/drawing/2014/main" id="{B82E9447-8362-426C-840A-B6F2231F7BCC}"/>
                </a:ext>
              </a:extLst>
            </p:cNvPr>
            <p:cNvCxnSpPr>
              <a:cxnSpLocks/>
            </p:cNvCxnSpPr>
            <p:nvPr/>
          </p:nvCxnSpPr>
          <p:spPr>
            <a:xfrm>
              <a:off x="518971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1" name="Straight Connector 90">
              <a:extLst>
                <a:ext uri="{FF2B5EF4-FFF2-40B4-BE49-F238E27FC236}">
                  <a16:creationId xmlns:a16="http://schemas.microsoft.com/office/drawing/2014/main" id="{2F141DC8-83CE-4C21-A5BA-E2FFF3D866EF}"/>
                </a:ext>
              </a:extLst>
            </p:cNvPr>
            <p:cNvCxnSpPr>
              <a:cxnSpLocks/>
            </p:cNvCxnSpPr>
            <p:nvPr/>
          </p:nvCxnSpPr>
          <p:spPr>
            <a:xfrm>
              <a:off x="618915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2" name="Straight Connector 91">
              <a:extLst>
                <a:ext uri="{FF2B5EF4-FFF2-40B4-BE49-F238E27FC236}">
                  <a16:creationId xmlns:a16="http://schemas.microsoft.com/office/drawing/2014/main" id="{512A697C-ECBC-40A9-AC69-BF96A34B91AF}"/>
                </a:ext>
              </a:extLst>
            </p:cNvPr>
            <p:cNvCxnSpPr>
              <a:cxnSpLocks/>
            </p:cNvCxnSpPr>
            <p:nvPr/>
          </p:nvCxnSpPr>
          <p:spPr>
            <a:xfrm>
              <a:off x="718859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3" name="Straight Connector 92">
              <a:extLst>
                <a:ext uri="{FF2B5EF4-FFF2-40B4-BE49-F238E27FC236}">
                  <a16:creationId xmlns:a16="http://schemas.microsoft.com/office/drawing/2014/main" id="{D2E988AF-5EFB-43D3-B93F-6E4F41A2C90B}"/>
                </a:ext>
              </a:extLst>
            </p:cNvPr>
            <p:cNvCxnSpPr>
              <a:cxnSpLocks/>
            </p:cNvCxnSpPr>
            <p:nvPr/>
          </p:nvCxnSpPr>
          <p:spPr>
            <a:xfrm>
              <a:off x="818803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4" name="Straight Connector 93">
              <a:extLst>
                <a:ext uri="{FF2B5EF4-FFF2-40B4-BE49-F238E27FC236}">
                  <a16:creationId xmlns:a16="http://schemas.microsoft.com/office/drawing/2014/main" id="{6B312C1B-AAE2-4A6D-ACC7-ABAA75D42854}"/>
                </a:ext>
              </a:extLst>
            </p:cNvPr>
            <p:cNvCxnSpPr>
              <a:cxnSpLocks/>
            </p:cNvCxnSpPr>
            <p:nvPr/>
          </p:nvCxnSpPr>
          <p:spPr>
            <a:xfrm>
              <a:off x="918747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5" name="Straight Connector 94">
              <a:extLst>
                <a:ext uri="{FF2B5EF4-FFF2-40B4-BE49-F238E27FC236}">
                  <a16:creationId xmlns:a16="http://schemas.microsoft.com/office/drawing/2014/main" id="{57B96146-61DA-44D6-A9DF-6DB41FCF2D80}"/>
                </a:ext>
              </a:extLst>
            </p:cNvPr>
            <p:cNvCxnSpPr>
              <a:cxnSpLocks/>
            </p:cNvCxnSpPr>
            <p:nvPr/>
          </p:nvCxnSpPr>
          <p:spPr>
            <a:xfrm>
              <a:off x="1018690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6" name="Straight Connector 95">
              <a:extLst>
                <a:ext uri="{FF2B5EF4-FFF2-40B4-BE49-F238E27FC236}">
                  <a16:creationId xmlns:a16="http://schemas.microsoft.com/office/drawing/2014/main" id="{6B33F93D-4439-46EE-97C4-9CECAAFDCF60}"/>
                </a:ext>
              </a:extLst>
            </p:cNvPr>
            <p:cNvCxnSpPr>
              <a:cxnSpLocks/>
            </p:cNvCxnSpPr>
            <p:nvPr/>
          </p:nvCxnSpPr>
          <p:spPr>
            <a:xfrm>
              <a:off x="1118634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7" name="Straight Connector 96">
              <a:extLst>
                <a:ext uri="{FF2B5EF4-FFF2-40B4-BE49-F238E27FC236}">
                  <a16:creationId xmlns:a16="http://schemas.microsoft.com/office/drawing/2014/main" id="{5914B275-A3D7-4BA4-B8CB-E7657100F3AD}"/>
                </a:ext>
              </a:extLst>
            </p:cNvPr>
            <p:cNvCxnSpPr>
              <a:cxnSpLocks/>
            </p:cNvCxnSpPr>
            <p:nvPr/>
          </p:nvCxnSpPr>
          <p:spPr>
            <a:xfrm>
              <a:off x="1218578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8" name="Straight Connector 97">
              <a:extLst>
                <a:ext uri="{FF2B5EF4-FFF2-40B4-BE49-F238E27FC236}">
                  <a16:creationId xmlns:a16="http://schemas.microsoft.com/office/drawing/2014/main" id="{BD26EF3B-FBE7-4D57-8E01-553F50734A68}"/>
                </a:ext>
              </a:extLst>
            </p:cNvPr>
            <p:cNvCxnSpPr>
              <a:cxnSpLocks/>
            </p:cNvCxnSpPr>
            <p:nvPr/>
          </p:nvCxnSpPr>
          <p:spPr>
            <a:xfrm>
              <a:off x="0" y="1717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9" name="Straight Connector 98">
              <a:extLst>
                <a:ext uri="{FF2B5EF4-FFF2-40B4-BE49-F238E27FC236}">
                  <a16:creationId xmlns:a16="http://schemas.microsoft.com/office/drawing/2014/main" id="{6CC1E671-BA54-4B31-9A2E-8F50BC57A260}"/>
                </a:ext>
              </a:extLst>
            </p:cNvPr>
            <p:cNvCxnSpPr>
              <a:cxnSpLocks/>
            </p:cNvCxnSpPr>
            <p:nvPr/>
          </p:nvCxnSpPr>
          <p:spPr>
            <a:xfrm>
              <a:off x="0" y="72890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0" name="Straight Connector 99">
              <a:extLst>
                <a:ext uri="{FF2B5EF4-FFF2-40B4-BE49-F238E27FC236}">
                  <a16:creationId xmlns:a16="http://schemas.microsoft.com/office/drawing/2014/main" id="{A836A704-3624-4ABF-9A67-0F52C2F3EFBF}"/>
                </a:ext>
              </a:extLst>
            </p:cNvPr>
            <p:cNvCxnSpPr>
              <a:cxnSpLocks/>
            </p:cNvCxnSpPr>
            <p:nvPr/>
          </p:nvCxnSpPr>
          <p:spPr>
            <a:xfrm>
              <a:off x="0" y="128609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1" name="Straight Connector 100">
              <a:extLst>
                <a:ext uri="{FF2B5EF4-FFF2-40B4-BE49-F238E27FC236}">
                  <a16:creationId xmlns:a16="http://schemas.microsoft.com/office/drawing/2014/main" id="{5FDC385D-BA34-481F-A991-A776E0B19301}"/>
                </a:ext>
              </a:extLst>
            </p:cNvPr>
            <p:cNvCxnSpPr>
              <a:cxnSpLocks/>
            </p:cNvCxnSpPr>
            <p:nvPr/>
          </p:nvCxnSpPr>
          <p:spPr>
            <a:xfrm>
              <a:off x="0" y="184328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2" name="Straight Connector 101">
              <a:extLst>
                <a:ext uri="{FF2B5EF4-FFF2-40B4-BE49-F238E27FC236}">
                  <a16:creationId xmlns:a16="http://schemas.microsoft.com/office/drawing/2014/main" id="{F1EF033A-D8FB-416B-AE51-4E098A27D68C}"/>
                </a:ext>
              </a:extLst>
            </p:cNvPr>
            <p:cNvCxnSpPr>
              <a:cxnSpLocks/>
            </p:cNvCxnSpPr>
            <p:nvPr/>
          </p:nvCxnSpPr>
          <p:spPr>
            <a:xfrm>
              <a:off x="0" y="240047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3" name="Straight Connector 102">
              <a:extLst>
                <a:ext uri="{FF2B5EF4-FFF2-40B4-BE49-F238E27FC236}">
                  <a16:creationId xmlns:a16="http://schemas.microsoft.com/office/drawing/2014/main" id="{17C17B48-F458-4E9B-9331-56FCDC5B6AB2}"/>
                </a:ext>
              </a:extLst>
            </p:cNvPr>
            <p:cNvCxnSpPr>
              <a:cxnSpLocks/>
            </p:cNvCxnSpPr>
            <p:nvPr/>
          </p:nvCxnSpPr>
          <p:spPr>
            <a:xfrm>
              <a:off x="0" y="295766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4" name="Straight Connector 103">
              <a:extLst>
                <a:ext uri="{FF2B5EF4-FFF2-40B4-BE49-F238E27FC236}">
                  <a16:creationId xmlns:a16="http://schemas.microsoft.com/office/drawing/2014/main" id="{07E44A4B-D453-46F0-A83D-AF0B33D5C59F}"/>
                </a:ext>
              </a:extLst>
            </p:cNvPr>
            <p:cNvCxnSpPr>
              <a:cxnSpLocks/>
            </p:cNvCxnSpPr>
            <p:nvPr/>
          </p:nvCxnSpPr>
          <p:spPr>
            <a:xfrm>
              <a:off x="0" y="351485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5" name="Straight Connector 104">
              <a:extLst>
                <a:ext uri="{FF2B5EF4-FFF2-40B4-BE49-F238E27FC236}">
                  <a16:creationId xmlns:a16="http://schemas.microsoft.com/office/drawing/2014/main" id="{346BEA9F-314B-440D-AE8D-21E1252EC5A0}"/>
                </a:ext>
              </a:extLst>
            </p:cNvPr>
            <p:cNvCxnSpPr>
              <a:cxnSpLocks/>
            </p:cNvCxnSpPr>
            <p:nvPr/>
          </p:nvCxnSpPr>
          <p:spPr>
            <a:xfrm>
              <a:off x="0" y="407204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6" name="Straight Connector 105">
              <a:extLst>
                <a:ext uri="{FF2B5EF4-FFF2-40B4-BE49-F238E27FC236}">
                  <a16:creationId xmlns:a16="http://schemas.microsoft.com/office/drawing/2014/main" id="{F15EAFD0-4869-4612-ACDE-ABC703104E88}"/>
                </a:ext>
              </a:extLst>
            </p:cNvPr>
            <p:cNvCxnSpPr>
              <a:cxnSpLocks/>
            </p:cNvCxnSpPr>
            <p:nvPr/>
          </p:nvCxnSpPr>
          <p:spPr>
            <a:xfrm>
              <a:off x="0" y="462923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7" name="Straight Connector 106">
              <a:extLst>
                <a:ext uri="{FF2B5EF4-FFF2-40B4-BE49-F238E27FC236}">
                  <a16:creationId xmlns:a16="http://schemas.microsoft.com/office/drawing/2014/main" id="{A0F26706-7F23-4FF0-9CAF-F3C4F47C119D}"/>
                </a:ext>
              </a:extLst>
            </p:cNvPr>
            <p:cNvCxnSpPr>
              <a:cxnSpLocks/>
            </p:cNvCxnSpPr>
            <p:nvPr/>
          </p:nvCxnSpPr>
          <p:spPr>
            <a:xfrm>
              <a:off x="0" y="518642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8" name="Straight Connector 107">
              <a:extLst>
                <a:ext uri="{FF2B5EF4-FFF2-40B4-BE49-F238E27FC236}">
                  <a16:creationId xmlns:a16="http://schemas.microsoft.com/office/drawing/2014/main" id="{C0195A72-345A-4E88-8D71-14DB3D1B607D}"/>
                </a:ext>
              </a:extLst>
            </p:cNvPr>
            <p:cNvCxnSpPr>
              <a:cxnSpLocks/>
            </p:cNvCxnSpPr>
            <p:nvPr/>
          </p:nvCxnSpPr>
          <p:spPr>
            <a:xfrm>
              <a:off x="0" y="57436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9" name="Straight Connector 108">
              <a:extLst>
                <a:ext uri="{FF2B5EF4-FFF2-40B4-BE49-F238E27FC236}">
                  <a16:creationId xmlns:a16="http://schemas.microsoft.com/office/drawing/2014/main" id="{0DBF51A6-A3BC-49FE-BB01-E8992811774E}"/>
                </a:ext>
              </a:extLst>
            </p:cNvPr>
            <p:cNvCxnSpPr>
              <a:cxnSpLocks/>
            </p:cNvCxnSpPr>
            <p:nvPr/>
          </p:nvCxnSpPr>
          <p:spPr>
            <a:xfrm>
              <a:off x="0" y="6857999"/>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10" name="Straight Connector 109">
              <a:extLst>
                <a:ext uri="{FF2B5EF4-FFF2-40B4-BE49-F238E27FC236}">
                  <a16:creationId xmlns:a16="http://schemas.microsoft.com/office/drawing/2014/main" id="{A78DF911-744C-419B-83DC-39F270BBF41F}"/>
                </a:ext>
              </a:extLst>
            </p:cNvPr>
            <p:cNvCxnSpPr>
              <a:cxnSpLocks/>
            </p:cNvCxnSpPr>
            <p:nvPr/>
          </p:nvCxnSpPr>
          <p:spPr>
            <a:xfrm>
              <a:off x="16613" y="6248400"/>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149" name="Freeform: Shape 148">
            <a:extLst>
              <a:ext uri="{FF2B5EF4-FFF2-40B4-BE49-F238E27FC236}">
                <a16:creationId xmlns:a16="http://schemas.microsoft.com/office/drawing/2014/main" id="{216BB147-20D5-4D93-BDA5-1BC614D6A4B2}"/>
              </a:ext>
            </a:extLst>
          </p:cNvPr>
          <p:cNvSpPr/>
          <p:nvPr/>
        </p:nvSpPr>
        <p:spPr>
          <a:xfrm>
            <a:off x="-6214" y="5014716"/>
            <a:ext cx="2800124" cy="1843284"/>
          </a:xfrm>
          <a:custGeom>
            <a:avLst/>
            <a:gdLst>
              <a:gd name="connsiteX0" fmla="*/ 375358 w 2800124"/>
              <a:gd name="connsiteY0" fmla="*/ 0 h 1843284"/>
              <a:gd name="connsiteX1" fmla="*/ 2781298 w 2800124"/>
              <a:gd name="connsiteY1" fmla="*/ 1770066 h 1843284"/>
              <a:gd name="connsiteX2" fmla="*/ 2800124 w 2800124"/>
              <a:gd name="connsiteY2" fmla="*/ 1843284 h 1843284"/>
              <a:gd name="connsiteX3" fmla="*/ 1987869 w 2800124"/>
              <a:gd name="connsiteY3" fmla="*/ 1843284 h 1843284"/>
              <a:gd name="connsiteX4" fmla="*/ 1986195 w 2800124"/>
              <a:gd name="connsiteY4" fmla="*/ 1838711 h 1843284"/>
              <a:gd name="connsiteX5" fmla="*/ 375357 w 2800124"/>
              <a:gd name="connsiteY5" fmla="*/ 770976 h 1843284"/>
              <a:gd name="connsiteX6" fmla="*/ 23030 w 2800124"/>
              <a:gd name="connsiteY6" fmla="*/ 806494 h 1843284"/>
              <a:gd name="connsiteX7" fmla="*/ 0 w 2800124"/>
              <a:gd name="connsiteY7" fmla="*/ 812415 h 1843284"/>
              <a:gd name="connsiteX8" fmla="*/ 0 w 2800124"/>
              <a:gd name="connsiteY8" fmla="*/ 30983 h 1843284"/>
              <a:gd name="connsiteX9" fmla="*/ 117785 w 2800124"/>
              <a:gd name="connsiteY9" fmla="*/ 13007 h 1843284"/>
              <a:gd name="connsiteX10" fmla="*/ 375358 w 2800124"/>
              <a:gd name="connsiteY10" fmla="*/ 0 h 18432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800124" h="1843284">
                <a:moveTo>
                  <a:pt x="375358" y="0"/>
                </a:moveTo>
                <a:cubicBezTo>
                  <a:pt x="1505802" y="0"/>
                  <a:pt x="2462339" y="744579"/>
                  <a:pt x="2781298" y="1770066"/>
                </a:cubicBezTo>
                <a:lnTo>
                  <a:pt x="2800124" y="1843284"/>
                </a:lnTo>
                <a:lnTo>
                  <a:pt x="1987869" y="1843284"/>
                </a:lnTo>
                <a:lnTo>
                  <a:pt x="1986195" y="1838711"/>
                </a:lnTo>
                <a:cubicBezTo>
                  <a:pt x="1720801" y="1211248"/>
                  <a:pt x="1099494" y="770976"/>
                  <a:pt x="375357" y="770976"/>
                </a:cubicBezTo>
                <a:cubicBezTo>
                  <a:pt x="254668" y="770976"/>
                  <a:pt x="136835" y="783206"/>
                  <a:pt x="23030" y="806494"/>
                </a:cubicBezTo>
                <a:lnTo>
                  <a:pt x="0" y="812415"/>
                </a:lnTo>
                <a:lnTo>
                  <a:pt x="0" y="30983"/>
                </a:lnTo>
                <a:lnTo>
                  <a:pt x="117785" y="13007"/>
                </a:lnTo>
                <a:cubicBezTo>
                  <a:pt x="202473" y="4406"/>
                  <a:pt x="288401" y="0"/>
                  <a:pt x="375358" y="0"/>
                </a:cubicBezTo>
                <a:close/>
              </a:path>
            </a:pathLst>
          </a:custGeom>
          <a:solidFill>
            <a:schemeClr val="accent5">
              <a:lumMod val="75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solidFill>
                <a:schemeClr val="tx1"/>
              </a:solidFill>
            </a:endParaRPr>
          </a:p>
        </p:txBody>
      </p:sp>
      <p:sp>
        <p:nvSpPr>
          <p:cNvPr id="2" name="Title Placeholder 1">
            <a:extLst>
              <a:ext uri="{FF2B5EF4-FFF2-40B4-BE49-F238E27FC236}">
                <a16:creationId xmlns:a16="http://schemas.microsoft.com/office/drawing/2014/main" id="{41447F1F-BFA8-4A56-894B-40120132EE48}"/>
              </a:ext>
            </a:extLst>
          </p:cNvPr>
          <p:cNvSpPr>
            <a:spLocks noGrp="1"/>
          </p:cNvSpPr>
          <p:nvPr>
            <p:ph type="title"/>
          </p:nvPr>
        </p:nvSpPr>
        <p:spPr>
          <a:xfrm>
            <a:off x="457200" y="365125"/>
            <a:ext cx="1072293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658FB99-0FA3-49F4-99A1-61919F942794}"/>
              </a:ext>
            </a:extLst>
          </p:cNvPr>
          <p:cNvSpPr>
            <a:spLocks noGrp="1"/>
          </p:cNvSpPr>
          <p:nvPr>
            <p:ph type="body" idx="1"/>
          </p:nvPr>
        </p:nvSpPr>
        <p:spPr>
          <a:xfrm>
            <a:off x="457200" y="1825625"/>
            <a:ext cx="10722932"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4CDCCAE5-4EB0-4174-BD15-4943899B0A29}"/>
              </a:ext>
            </a:extLst>
          </p:cNvPr>
          <p:cNvSpPr>
            <a:spLocks noGrp="1"/>
          </p:cNvSpPr>
          <p:nvPr>
            <p:ph type="dt" sz="half" idx="2"/>
          </p:nvPr>
        </p:nvSpPr>
        <p:spPr>
          <a:xfrm>
            <a:off x="457200" y="6324600"/>
            <a:ext cx="2560220" cy="365125"/>
          </a:xfrm>
          <a:prstGeom prst="rect">
            <a:avLst/>
          </a:prstGeom>
        </p:spPr>
        <p:txBody>
          <a:bodyPr vert="horz" lIns="91440" tIns="45720" rIns="91440" bIns="45720" rtlCol="0" anchor="ctr"/>
          <a:lstStyle>
            <a:lvl1pPr algn="l">
              <a:defRPr sz="900" cap="all" spc="150" baseline="0">
                <a:solidFill>
                  <a:srgbClr val="FFFFFF"/>
                </a:solidFill>
              </a:defRPr>
            </a:lvl1pPr>
          </a:lstStyle>
          <a:p>
            <a:fld id="{193BAB95-8DA7-460B-B00A-7037C8394FB0}" type="datetime1">
              <a:rPr lang="en-US" smtClean="0"/>
              <a:pPr/>
              <a:t>9/24/2024</a:t>
            </a:fld>
            <a:endParaRPr lang="en-US" dirty="0"/>
          </a:p>
        </p:txBody>
      </p:sp>
      <p:sp>
        <p:nvSpPr>
          <p:cNvPr id="5" name="Footer Placeholder 4">
            <a:extLst>
              <a:ext uri="{FF2B5EF4-FFF2-40B4-BE49-F238E27FC236}">
                <a16:creationId xmlns:a16="http://schemas.microsoft.com/office/drawing/2014/main" id="{26A4189E-43B2-4CEE-B13E-61A1FBBBD25D}"/>
              </a:ext>
            </a:extLst>
          </p:cNvPr>
          <p:cNvSpPr>
            <a:spLocks noGrp="1"/>
          </p:cNvSpPr>
          <p:nvPr>
            <p:ph type="ftr" sz="quarter" idx="3"/>
          </p:nvPr>
        </p:nvSpPr>
        <p:spPr>
          <a:xfrm>
            <a:off x="4200861" y="6319838"/>
            <a:ext cx="3982781" cy="365125"/>
          </a:xfrm>
          <a:prstGeom prst="rect">
            <a:avLst/>
          </a:prstGeom>
        </p:spPr>
        <p:txBody>
          <a:bodyPr vert="horz" lIns="91440" tIns="45720" rIns="91440" bIns="45720" rtlCol="0" anchor="ctr"/>
          <a:lstStyle>
            <a:lvl1pPr algn="ctr">
              <a:defRPr sz="900" cap="all" spc="150" baseline="0">
                <a:solidFill>
                  <a:srgbClr val="FFFFFF"/>
                </a:solidFill>
              </a:defRPr>
            </a:lvl1pPr>
          </a:lstStyle>
          <a:p>
            <a:r>
              <a:rPr lang="en-US"/>
              <a:t>Sample Footer Text</a:t>
            </a:r>
            <a:endParaRPr lang="en-US" dirty="0">
              <a:solidFill>
                <a:srgbClr val="FFFFFF"/>
              </a:solidFill>
            </a:endParaRPr>
          </a:p>
        </p:txBody>
      </p:sp>
      <p:sp>
        <p:nvSpPr>
          <p:cNvPr id="6" name="Slide Number Placeholder 5">
            <a:extLst>
              <a:ext uri="{FF2B5EF4-FFF2-40B4-BE49-F238E27FC236}">
                <a16:creationId xmlns:a16="http://schemas.microsoft.com/office/drawing/2014/main" id="{EAA0530F-0BC8-46EF-A765-DD58B5367528}"/>
              </a:ext>
            </a:extLst>
          </p:cNvPr>
          <p:cNvSpPr>
            <a:spLocks noGrp="1"/>
          </p:cNvSpPr>
          <p:nvPr>
            <p:ph type="sldNum" sz="quarter" idx="4"/>
          </p:nvPr>
        </p:nvSpPr>
        <p:spPr>
          <a:xfrm>
            <a:off x="11190806" y="6324600"/>
            <a:ext cx="799078" cy="365125"/>
          </a:xfrm>
          <a:prstGeom prst="rect">
            <a:avLst/>
          </a:prstGeom>
        </p:spPr>
        <p:txBody>
          <a:bodyPr vert="horz" lIns="91440" tIns="45720" rIns="91440" bIns="45720" rtlCol="0" anchor="ctr"/>
          <a:lstStyle>
            <a:lvl1pPr algn="ctr">
              <a:defRPr sz="900" cap="all" spc="150" baseline="0">
                <a:solidFill>
                  <a:srgbClr val="FFFFFF"/>
                </a:solidFill>
              </a:defRPr>
            </a:lvl1pPr>
          </a:lstStyle>
          <a:p>
            <a:fld id="{11A71338-8BA2-4C79-A6C5-5A8E30081D0C}" type="slidenum">
              <a:rPr lang="en-US" smtClean="0"/>
              <a:pPr/>
              <a:t>‹#›</a:t>
            </a:fld>
            <a:endParaRPr lang="en-US" dirty="0"/>
          </a:p>
        </p:txBody>
      </p:sp>
      <p:sp>
        <p:nvSpPr>
          <p:cNvPr id="77" name="Freeform: Shape 76">
            <a:extLst>
              <a:ext uri="{FF2B5EF4-FFF2-40B4-BE49-F238E27FC236}">
                <a16:creationId xmlns:a16="http://schemas.microsoft.com/office/drawing/2014/main" id="{0A253F60-DE40-4508-A37A-61331DF1DD5D}"/>
              </a:ext>
            </a:extLst>
          </p:cNvPr>
          <p:cNvSpPr/>
          <p:nvPr/>
        </p:nvSpPr>
        <p:spPr>
          <a:xfrm>
            <a:off x="7979728" y="0"/>
            <a:ext cx="4209224" cy="1650549"/>
          </a:xfrm>
          <a:custGeom>
            <a:avLst/>
            <a:gdLst>
              <a:gd name="connsiteX0" fmla="*/ 0 w 4209224"/>
              <a:gd name="connsiteY0" fmla="*/ 0 h 1650549"/>
              <a:gd name="connsiteX1" fmla="*/ 846445 w 4209224"/>
              <a:gd name="connsiteY1" fmla="*/ 0 h 1650549"/>
              <a:gd name="connsiteX2" fmla="*/ 912542 w 4209224"/>
              <a:gd name="connsiteY2" fmla="*/ 108799 h 1650549"/>
              <a:gd name="connsiteX3" fmla="*/ 2362195 w 4209224"/>
              <a:gd name="connsiteY3" fmla="*/ 879573 h 1650549"/>
              <a:gd name="connsiteX4" fmla="*/ 3811848 w 4209224"/>
              <a:gd name="connsiteY4" fmla="*/ 108799 h 1650549"/>
              <a:gd name="connsiteX5" fmla="*/ 3877945 w 4209224"/>
              <a:gd name="connsiteY5" fmla="*/ 0 h 1650549"/>
              <a:gd name="connsiteX6" fmla="*/ 4209224 w 4209224"/>
              <a:gd name="connsiteY6" fmla="*/ 0 h 1650549"/>
              <a:gd name="connsiteX7" fmla="*/ 4209224 w 4209224"/>
              <a:gd name="connsiteY7" fmla="*/ 840421 h 1650549"/>
              <a:gd name="connsiteX8" fmla="*/ 4143538 w 4209224"/>
              <a:gd name="connsiteY8" fmla="*/ 912693 h 1650549"/>
              <a:gd name="connsiteX9" fmla="*/ 2362196 w 4209224"/>
              <a:gd name="connsiteY9" fmla="*/ 1650549 h 1650549"/>
              <a:gd name="connsiteX10" fmla="*/ 40969 w 4209224"/>
              <a:gd name="connsiteY10" fmla="*/ 111937 h 16505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209224" h="1650549">
                <a:moveTo>
                  <a:pt x="0" y="0"/>
                </a:moveTo>
                <a:lnTo>
                  <a:pt x="846445" y="0"/>
                </a:lnTo>
                <a:lnTo>
                  <a:pt x="912542" y="108799"/>
                </a:lnTo>
                <a:cubicBezTo>
                  <a:pt x="1226710" y="573829"/>
                  <a:pt x="1758748" y="879573"/>
                  <a:pt x="2362195" y="879573"/>
                </a:cubicBezTo>
                <a:cubicBezTo>
                  <a:pt x="2965642" y="879573"/>
                  <a:pt x="3497680" y="573829"/>
                  <a:pt x="3811848" y="108799"/>
                </a:cubicBezTo>
                <a:lnTo>
                  <a:pt x="3877945" y="0"/>
                </a:lnTo>
                <a:lnTo>
                  <a:pt x="4209224" y="0"/>
                </a:lnTo>
                <a:lnTo>
                  <a:pt x="4209224" y="840421"/>
                </a:lnTo>
                <a:lnTo>
                  <a:pt x="4143538" y="912693"/>
                </a:lnTo>
                <a:cubicBezTo>
                  <a:pt x="3687653" y="1368578"/>
                  <a:pt x="3057854" y="1650549"/>
                  <a:pt x="2362196" y="1650549"/>
                </a:cubicBezTo>
                <a:cubicBezTo>
                  <a:pt x="1318710" y="1650549"/>
                  <a:pt x="423404" y="1016115"/>
                  <a:pt x="40969" y="111937"/>
                </a:cubicBezTo>
                <a:close/>
              </a:path>
            </a:pathLst>
          </a:custGeom>
          <a:solidFill>
            <a:schemeClr val="accent5">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solidFill>
                <a:schemeClr val="tx1"/>
              </a:solidFill>
            </a:endParaRPr>
          </a:p>
        </p:txBody>
      </p:sp>
    </p:spTree>
    <p:extLst>
      <p:ext uri="{BB962C8B-B14F-4D97-AF65-F5344CB8AC3E}">
        <p14:creationId xmlns:p14="http://schemas.microsoft.com/office/powerpoint/2010/main" val="1414176138"/>
      </p:ext>
    </p:extLst>
  </p:cSld>
  <p:clrMap bg1="lt1" tx1="dk1" bg2="lt2" tx2="dk2" accent1="accent1" accent2="accent2" accent3="accent3" accent4="accent4" accent5="accent5" accent6="accent6" hlink="hlink" folHlink="folHlink"/>
  <p:sldLayoutIdLst>
    <p:sldLayoutId id="2147483706" r:id="rId1"/>
    <p:sldLayoutId id="2147483707" r:id="rId2"/>
    <p:sldLayoutId id="2147483708" r:id="rId3"/>
    <p:sldLayoutId id="2147483709" r:id="rId4"/>
    <p:sldLayoutId id="2147483710" r:id="rId5"/>
    <p:sldLayoutId id="2147483704" r:id="rId6"/>
    <p:sldLayoutId id="2147483700" r:id="rId7"/>
    <p:sldLayoutId id="2147483701" r:id="rId8"/>
    <p:sldLayoutId id="2147483702" r:id="rId9"/>
    <p:sldLayoutId id="2147483703" r:id="rId10"/>
    <p:sldLayoutId id="2147483705" r:id="rId11"/>
  </p:sldLayoutIdLst>
  <p:hf sldNum="0" hdr="0" ftr="0" dt="0"/>
  <p:txStyles>
    <p:titleStyle>
      <a:lvl1pPr algn="l" defTabSz="914400" rtl="0" eaLnBrk="1" latinLnBrk="0" hangingPunct="1">
        <a:lnSpc>
          <a:spcPct val="90000"/>
        </a:lnSpc>
        <a:spcBef>
          <a:spcPct val="0"/>
        </a:spcBef>
        <a:buNone/>
        <a:defRPr sz="4400" kern="1200">
          <a:solidFill>
            <a:srgbClr val="FFFFFF"/>
          </a:solidFill>
          <a:latin typeface="+mj-lt"/>
          <a:ea typeface="+mj-ea"/>
          <a:cs typeface="+mj-cs"/>
        </a:defRPr>
      </a:lvl1pPr>
    </p:titleStyle>
    <p:bodyStyle>
      <a:lvl1pPr marL="228600" indent="-228600" algn="l" defTabSz="914400" rtl="0" eaLnBrk="1" latinLnBrk="0" hangingPunct="1">
        <a:lnSpc>
          <a:spcPct val="110000"/>
        </a:lnSpc>
        <a:spcBef>
          <a:spcPts val="1000"/>
        </a:spcBef>
        <a:buClr>
          <a:schemeClr val="bg1"/>
        </a:buClr>
        <a:buSzPct val="75000"/>
        <a:buFont typeface="Arial" panose="020B0604020202020204" pitchFamily="34" charset="0"/>
        <a:buChar char="•"/>
        <a:defRPr sz="2800" kern="1200">
          <a:solidFill>
            <a:srgbClr val="FFFFFF"/>
          </a:solidFill>
          <a:latin typeface="+mn-lt"/>
          <a:ea typeface="+mn-ea"/>
          <a:cs typeface="+mn-cs"/>
        </a:defRPr>
      </a:lvl1pPr>
      <a:lvl2pPr marL="228600" indent="-228600" algn="l" defTabSz="914400" rtl="0" eaLnBrk="1" latinLnBrk="0" hangingPunct="1">
        <a:lnSpc>
          <a:spcPct val="110000"/>
        </a:lnSpc>
        <a:spcBef>
          <a:spcPts val="500"/>
        </a:spcBef>
        <a:buClr>
          <a:schemeClr val="bg1"/>
        </a:buClr>
        <a:buSzPct val="75000"/>
        <a:buFont typeface="Arial" panose="020B0604020202020204" pitchFamily="34" charset="0"/>
        <a:buChar char="•"/>
        <a:defRPr sz="2400" kern="1200">
          <a:solidFill>
            <a:srgbClr val="FFFFFF"/>
          </a:solidFill>
          <a:latin typeface="+mn-lt"/>
          <a:ea typeface="+mn-ea"/>
          <a:cs typeface="+mn-cs"/>
        </a:defRPr>
      </a:lvl2pPr>
      <a:lvl3pPr marL="228600" indent="-228600" algn="l" defTabSz="914400" rtl="0" eaLnBrk="1" latinLnBrk="0" hangingPunct="1">
        <a:lnSpc>
          <a:spcPct val="110000"/>
        </a:lnSpc>
        <a:spcBef>
          <a:spcPts val="500"/>
        </a:spcBef>
        <a:buClr>
          <a:schemeClr val="bg1"/>
        </a:buClr>
        <a:buSzPct val="75000"/>
        <a:buFont typeface="Arial" panose="020B0604020202020204" pitchFamily="34" charset="0"/>
        <a:buChar char="•"/>
        <a:defRPr sz="2000" kern="1200">
          <a:solidFill>
            <a:srgbClr val="FFFFFF"/>
          </a:solidFill>
          <a:latin typeface="+mn-lt"/>
          <a:ea typeface="+mn-ea"/>
          <a:cs typeface="+mn-cs"/>
        </a:defRPr>
      </a:lvl3pPr>
      <a:lvl4pPr marL="228600" indent="-228600" algn="l" defTabSz="914400" rtl="0" eaLnBrk="1" latinLnBrk="0" hangingPunct="1">
        <a:lnSpc>
          <a:spcPct val="110000"/>
        </a:lnSpc>
        <a:spcBef>
          <a:spcPts val="500"/>
        </a:spcBef>
        <a:buClr>
          <a:schemeClr val="bg1"/>
        </a:buClr>
        <a:buSzPct val="75000"/>
        <a:buFont typeface="Arial" panose="020B0604020202020204" pitchFamily="34" charset="0"/>
        <a:buChar char="•"/>
        <a:defRPr sz="1800" kern="1200">
          <a:solidFill>
            <a:srgbClr val="FFFFFF"/>
          </a:solidFill>
          <a:latin typeface="+mn-lt"/>
          <a:ea typeface="+mn-ea"/>
          <a:cs typeface="+mn-cs"/>
        </a:defRPr>
      </a:lvl4pPr>
      <a:lvl5pPr marL="228600" indent="-228600" algn="l" defTabSz="914400" rtl="0" eaLnBrk="1" latinLnBrk="0" hangingPunct="1">
        <a:lnSpc>
          <a:spcPct val="110000"/>
        </a:lnSpc>
        <a:spcBef>
          <a:spcPts val="500"/>
        </a:spcBef>
        <a:buClr>
          <a:schemeClr val="bg1"/>
        </a:buClr>
        <a:buSzPct val="75000"/>
        <a:buFont typeface="Arial" panose="020B0604020202020204" pitchFamily="34" charset="0"/>
        <a:buChar char="•"/>
        <a:defRPr sz="1800" kern="1200">
          <a:solidFill>
            <a:srgbClr val="FFFFFF"/>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15.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8.svg"/><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2.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19.xml.rels><?xml version="1.0" encoding="UTF-8" standalone="yes"?>
<Relationships xmlns="http://schemas.openxmlformats.org/package/2006/relationships"><Relationship Id="rId2" Type="http://schemas.openxmlformats.org/officeDocument/2006/relationships/hyperlink" Target="https://wimd.gov.wales/" TargetMode="Externa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2.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14.xml"/><Relationship Id="rId2" Type="http://schemas.openxmlformats.org/officeDocument/2006/relationships/diagramData" Target="../diagrams/data14.xml"/><Relationship Id="rId1" Type="http://schemas.openxmlformats.org/officeDocument/2006/relationships/slideLayout" Target="../slideLayouts/slideLayout2.xml"/><Relationship Id="rId6" Type="http://schemas.microsoft.com/office/2007/relationships/diagramDrawing" Target="../diagrams/drawing14.xml"/><Relationship Id="rId5" Type="http://schemas.openxmlformats.org/officeDocument/2006/relationships/diagramColors" Target="../diagrams/colors14.xml"/><Relationship Id="rId4" Type="http://schemas.openxmlformats.org/officeDocument/2006/relationships/diagramQuickStyle" Target="../diagrams/quickStyle14.xml"/></Relationships>
</file>

<file path=ppt/slides/_rels/slide24.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15.xml"/><Relationship Id="rId2" Type="http://schemas.openxmlformats.org/officeDocument/2006/relationships/diagramData" Target="../diagrams/data15.xml"/><Relationship Id="rId1" Type="http://schemas.openxmlformats.org/officeDocument/2006/relationships/slideLayout" Target="../slideLayouts/slideLayout2.xml"/><Relationship Id="rId6" Type="http://schemas.microsoft.com/office/2007/relationships/diagramDrawing" Target="../diagrams/drawing15.xml"/><Relationship Id="rId5" Type="http://schemas.openxmlformats.org/officeDocument/2006/relationships/diagramColors" Target="../diagrams/colors15.xml"/><Relationship Id="rId4" Type="http://schemas.openxmlformats.org/officeDocument/2006/relationships/diagramQuickStyle" Target="../diagrams/quickStyle15.xml"/></Relationships>
</file>

<file path=ppt/slides/_rels/slide26.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diagramLayout" Target="../diagrams/layout16.xml"/><Relationship Id="rId2" Type="http://schemas.openxmlformats.org/officeDocument/2006/relationships/diagramData" Target="../diagrams/data16.xml"/><Relationship Id="rId1" Type="http://schemas.openxmlformats.org/officeDocument/2006/relationships/slideLayout" Target="../slideLayouts/slideLayout2.xml"/><Relationship Id="rId6" Type="http://schemas.microsoft.com/office/2007/relationships/diagramDrawing" Target="../diagrams/drawing16.xml"/><Relationship Id="rId5" Type="http://schemas.openxmlformats.org/officeDocument/2006/relationships/diagramColors" Target="../diagrams/colors16.xml"/><Relationship Id="rId4" Type="http://schemas.openxmlformats.org/officeDocument/2006/relationships/diagramQuickStyle" Target="../diagrams/quickStyle16.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diagramLayout" Target="../diagrams/layout17.xml"/><Relationship Id="rId2" Type="http://schemas.openxmlformats.org/officeDocument/2006/relationships/diagramData" Target="../diagrams/data17.xml"/><Relationship Id="rId1" Type="http://schemas.openxmlformats.org/officeDocument/2006/relationships/slideLayout" Target="../slideLayouts/slideLayout2.xml"/><Relationship Id="rId6" Type="http://schemas.microsoft.com/office/2007/relationships/diagramDrawing" Target="../diagrams/drawing17.xml"/><Relationship Id="rId5" Type="http://schemas.openxmlformats.org/officeDocument/2006/relationships/diagramColors" Target="../diagrams/colors17.xml"/><Relationship Id="rId4" Type="http://schemas.openxmlformats.org/officeDocument/2006/relationships/diagramQuickStyle" Target="../diagrams/quickStyle17.xml"/></Relationships>
</file>

<file path=ppt/slides/_rels/slide33.xml.rels><?xml version="1.0" encoding="UTF-8" standalone="yes"?>
<Relationships xmlns="http://schemas.openxmlformats.org/package/2006/relationships"><Relationship Id="rId3" Type="http://schemas.openxmlformats.org/officeDocument/2006/relationships/diagramLayout" Target="../diagrams/layout18.xml"/><Relationship Id="rId2" Type="http://schemas.openxmlformats.org/officeDocument/2006/relationships/diagramData" Target="../diagrams/data18.xml"/><Relationship Id="rId1" Type="http://schemas.openxmlformats.org/officeDocument/2006/relationships/slideLayout" Target="../slideLayouts/slideLayout2.xml"/><Relationship Id="rId6" Type="http://schemas.microsoft.com/office/2007/relationships/diagramDrawing" Target="../diagrams/drawing18.xml"/><Relationship Id="rId5" Type="http://schemas.openxmlformats.org/officeDocument/2006/relationships/diagramColors" Target="../diagrams/colors18.xml"/><Relationship Id="rId4" Type="http://schemas.openxmlformats.org/officeDocument/2006/relationships/diagramQuickStyle" Target="../diagrams/quickStyle18.xml"/></Relationships>
</file>

<file path=ppt/slides/_rels/slide34.xml.rels><?xml version="1.0" encoding="UTF-8" standalone="yes"?>
<Relationships xmlns="http://schemas.openxmlformats.org/package/2006/relationships"><Relationship Id="rId3" Type="http://schemas.openxmlformats.org/officeDocument/2006/relationships/diagramLayout" Target="../diagrams/layout19.xml"/><Relationship Id="rId2" Type="http://schemas.openxmlformats.org/officeDocument/2006/relationships/diagramData" Target="../diagrams/data19.xml"/><Relationship Id="rId1" Type="http://schemas.openxmlformats.org/officeDocument/2006/relationships/slideLayout" Target="../slideLayouts/slideLayout2.xml"/><Relationship Id="rId6" Type="http://schemas.microsoft.com/office/2007/relationships/diagramDrawing" Target="../diagrams/drawing19.xml"/><Relationship Id="rId5" Type="http://schemas.openxmlformats.org/officeDocument/2006/relationships/diagramColors" Target="../diagrams/colors19.xml"/><Relationship Id="rId4" Type="http://schemas.openxmlformats.org/officeDocument/2006/relationships/diagramQuickStyle" Target="../diagrams/quickStyle19.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diagramLayout" Target="../diagrams/layout20.xml"/><Relationship Id="rId2" Type="http://schemas.openxmlformats.org/officeDocument/2006/relationships/diagramData" Target="../diagrams/data20.xml"/><Relationship Id="rId1" Type="http://schemas.openxmlformats.org/officeDocument/2006/relationships/slideLayout" Target="../slideLayouts/slideLayout2.xml"/><Relationship Id="rId6" Type="http://schemas.microsoft.com/office/2007/relationships/diagramDrawing" Target="../diagrams/drawing20.xml"/><Relationship Id="rId5" Type="http://schemas.openxmlformats.org/officeDocument/2006/relationships/diagramColors" Target="../diagrams/colors20.xml"/><Relationship Id="rId4" Type="http://schemas.openxmlformats.org/officeDocument/2006/relationships/diagramQuickStyle" Target="../diagrams/quickStyle20.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png"/><Relationship Id="rId1" Type="http://schemas.openxmlformats.org/officeDocument/2006/relationships/slideLayout" Target="../slideLayouts/slideLayout2.xml"/><Relationship Id="rId4" Type="http://schemas.openxmlformats.org/officeDocument/2006/relationships/image" Target="../media/image34.png"/></Relationships>
</file>

<file path=ppt/slides/_rels/slide50.xml.rels><?xml version="1.0" encoding="UTF-8" standalone="yes"?>
<Relationships xmlns="http://schemas.openxmlformats.org/package/2006/relationships"><Relationship Id="rId3" Type="http://schemas.openxmlformats.org/officeDocument/2006/relationships/diagramLayout" Target="../diagrams/layout21.xml"/><Relationship Id="rId2" Type="http://schemas.openxmlformats.org/officeDocument/2006/relationships/diagramData" Target="../diagrams/data21.xml"/><Relationship Id="rId1" Type="http://schemas.openxmlformats.org/officeDocument/2006/relationships/slideLayout" Target="../slideLayouts/slideLayout2.xml"/><Relationship Id="rId6" Type="http://schemas.microsoft.com/office/2007/relationships/diagramDrawing" Target="../diagrams/drawing21.xml"/><Relationship Id="rId5" Type="http://schemas.openxmlformats.org/officeDocument/2006/relationships/diagramColors" Target="../diagrams/colors21.xml"/><Relationship Id="rId4" Type="http://schemas.openxmlformats.org/officeDocument/2006/relationships/diagramQuickStyle" Target="../diagrams/quickStyle21.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3" Type="http://schemas.openxmlformats.org/officeDocument/2006/relationships/diagramLayout" Target="../diagrams/layout22.xml"/><Relationship Id="rId2" Type="http://schemas.openxmlformats.org/officeDocument/2006/relationships/diagramData" Target="../diagrams/data22.xml"/><Relationship Id="rId1" Type="http://schemas.openxmlformats.org/officeDocument/2006/relationships/slideLayout" Target="../slideLayouts/slideLayout2.xml"/><Relationship Id="rId6" Type="http://schemas.microsoft.com/office/2007/relationships/diagramDrawing" Target="../diagrams/drawing22.xml"/><Relationship Id="rId5" Type="http://schemas.openxmlformats.org/officeDocument/2006/relationships/diagramColors" Target="../diagrams/colors22.xml"/><Relationship Id="rId4" Type="http://schemas.openxmlformats.org/officeDocument/2006/relationships/diagramQuickStyle" Target="../diagrams/quickStyle22.xml"/></Relationships>
</file>

<file path=ppt/slides/_rels/slide53.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image" Target="../media/image37.jpeg"/><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3" Type="http://schemas.openxmlformats.org/officeDocument/2006/relationships/diagramLayout" Target="../diagrams/layout23.xml"/><Relationship Id="rId2" Type="http://schemas.openxmlformats.org/officeDocument/2006/relationships/diagramData" Target="../diagrams/data23.xml"/><Relationship Id="rId1" Type="http://schemas.openxmlformats.org/officeDocument/2006/relationships/slideLayout" Target="../slideLayouts/slideLayout2.xml"/><Relationship Id="rId6" Type="http://schemas.microsoft.com/office/2007/relationships/diagramDrawing" Target="../diagrams/drawing23.xml"/><Relationship Id="rId5" Type="http://schemas.openxmlformats.org/officeDocument/2006/relationships/diagramColors" Target="../diagrams/colors23.xml"/><Relationship Id="rId4" Type="http://schemas.openxmlformats.org/officeDocument/2006/relationships/diagramQuickStyle" Target="../diagrams/quickStyle23.xml"/></Relationships>
</file>

<file path=ppt/slides/_rels/slide57.xml.rels><?xml version="1.0" encoding="UTF-8" standalone="yes"?>
<Relationships xmlns="http://schemas.openxmlformats.org/package/2006/relationships"><Relationship Id="rId3" Type="http://schemas.openxmlformats.org/officeDocument/2006/relationships/diagramLayout" Target="../diagrams/layout24.xml"/><Relationship Id="rId2" Type="http://schemas.openxmlformats.org/officeDocument/2006/relationships/diagramData" Target="../diagrams/data24.xml"/><Relationship Id="rId1" Type="http://schemas.openxmlformats.org/officeDocument/2006/relationships/slideLayout" Target="../slideLayouts/slideLayout2.xml"/><Relationship Id="rId6" Type="http://schemas.microsoft.com/office/2007/relationships/diagramDrawing" Target="../diagrams/drawing24.xml"/><Relationship Id="rId5" Type="http://schemas.openxmlformats.org/officeDocument/2006/relationships/diagramColors" Target="../diagrams/colors24.xml"/><Relationship Id="rId4" Type="http://schemas.openxmlformats.org/officeDocument/2006/relationships/diagramQuickStyle" Target="../diagrams/quickStyle24.xml"/></Relationships>
</file>

<file path=ppt/slides/_rels/slide58.xml.rels><?xml version="1.0" encoding="UTF-8" standalone="yes"?>
<Relationships xmlns="http://schemas.openxmlformats.org/package/2006/relationships"><Relationship Id="rId3" Type="http://schemas.openxmlformats.org/officeDocument/2006/relationships/diagramLayout" Target="../diagrams/layout25.xml"/><Relationship Id="rId2" Type="http://schemas.openxmlformats.org/officeDocument/2006/relationships/diagramData" Target="../diagrams/data25.xml"/><Relationship Id="rId1" Type="http://schemas.openxmlformats.org/officeDocument/2006/relationships/slideLayout" Target="../slideLayouts/slideLayout2.xml"/><Relationship Id="rId6" Type="http://schemas.microsoft.com/office/2007/relationships/diagramDrawing" Target="../diagrams/drawing25.xml"/><Relationship Id="rId5" Type="http://schemas.openxmlformats.org/officeDocument/2006/relationships/diagramColors" Target="../diagrams/colors25.xml"/><Relationship Id="rId4" Type="http://schemas.openxmlformats.org/officeDocument/2006/relationships/diagramQuickStyle" Target="../diagrams/quickStyle25.xml"/></Relationships>
</file>

<file path=ppt/slides/_rels/slide59.xml.rels><?xml version="1.0" encoding="UTF-8" standalone="yes"?>
<Relationships xmlns="http://schemas.openxmlformats.org/package/2006/relationships"><Relationship Id="rId3" Type="http://schemas.openxmlformats.org/officeDocument/2006/relationships/diagramLayout" Target="../diagrams/layout26.xml"/><Relationship Id="rId2" Type="http://schemas.openxmlformats.org/officeDocument/2006/relationships/diagramData" Target="../diagrams/data26.xml"/><Relationship Id="rId1" Type="http://schemas.openxmlformats.org/officeDocument/2006/relationships/slideLayout" Target="../slideLayouts/slideLayout2.xml"/><Relationship Id="rId6" Type="http://schemas.microsoft.com/office/2007/relationships/diagramDrawing" Target="../diagrams/drawing26.xml"/><Relationship Id="rId5" Type="http://schemas.openxmlformats.org/officeDocument/2006/relationships/diagramColors" Target="../diagrams/colors26.xml"/><Relationship Id="rId4" Type="http://schemas.openxmlformats.org/officeDocument/2006/relationships/diagramQuickStyle" Target="../diagrams/quickStyle26.xml"/></Relationships>
</file>

<file path=ppt/slides/_rels/slide60.xml.rels><?xml version="1.0" encoding="UTF-8" standalone="yes"?>
<Relationships xmlns="http://schemas.openxmlformats.org/package/2006/relationships"><Relationship Id="rId3" Type="http://schemas.openxmlformats.org/officeDocument/2006/relationships/diagramLayout" Target="../diagrams/layout27.xml"/><Relationship Id="rId2" Type="http://schemas.openxmlformats.org/officeDocument/2006/relationships/diagramData" Target="../diagrams/data27.xml"/><Relationship Id="rId1" Type="http://schemas.openxmlformats.org/officeDocument/2006/relationships/slideLayout" Target="../slideLayouts/slideLayout2.xml"/><Relationship Id="rId6" Type="http://schemas.microsoft.com/office/2007/relationships/diagramDrawing" Target="../diagrams/drawing27.xml"/><Relationship Id="rId5" Type="http://schemas.openxmlformats.org/officeDocument/2006/relationships/diagramColors" Target="../diagrams/colors27.xml"/><Relationship Id="rId4" Type="http://schemas.openxmlformats.org/officeDocument/2006/relationships/diagramQuickStyle" Target="../diagrams/quickStyle27.xml"/></Relationships>
</file>

<file path=ppt/slides/_rels/slide61.xml.rels><?xml version="1.0" encoding="UTF-8" standalone="yes"?>
<Relationships xmlns="http://schemas.openxmlformats.org/package/2006/relationships"><Relationship Id="rId3" Type="http://schemas.openxmlformats.org/officeDocument/2006/relationships/diagramLayout" Target="../diagrams/layout28.xml"/><Relationship Id="rId2" Type="http://schemas.openxmlformats.org/officeDocument/2006/relationships/diagramData" Target="../diagrams/data28.xml"/><Relationship Id="rId1" Type="http://schemas.openxmlformats.org/officeDocument/2006/relationships/slideLayout" Target="../slideLayouts/slideLayout2.xml"/><Relationship Id="rId6" Type="http://schemas.microsoft.com/office/2007/relationships/diagramDrawing" Target="../diagrams/drawing28.xml"/><Relationship Id="rId5" Type="http://schemas.openxmlformats.org/officeDocument/2006/relationships/diagramColors" Target="../diagrams/colors28.xml"/><Relationship Id="rId4" Type="http://schemas.openxmlformats.org/officeDocument/2006/relationships/diagramQuickStyle" Target="../diagrams/quickStyle28.xml"/></Relationships>
</file>

<file path=ppt/slides/_rels/slide62.xml.rels><?xml version="1.0" encoding="UTF-8" standalone="yes"?>
<Relationships xmlns="http://schemas.openxmlformats.org/package/2006/relationships"><Relationship Id="rId3" Type="http://schemas.openxmlformats.org/officeDocument/2006/relationships/diagramLayout" Target="../diagrams/layout29.xml"/><Relationship Id="rId2" Type="http://schemas.openxmlformats.org/officeDocument/2006/relationships/diagramData" Target="../diagrams/data29.xml"/><Relationship Id="rId1" Type="http://schemas.openxmlformats.org/officeDocument/2006/relationships/slideLayout" Target="../slideLayouts/slideLayout2.xml"/><Relationship Id="rId6" Type="http://schemas.microsoft.com/office/2007/relationships/diagramDrawing" Target="../diagrams/drawing29.xml"/><Relationship Id="rId5" Type="http://schemas.openxmlformats.org/officeDocument/2006/relationships/diagramColors" Target="../diagrams/colors29.xml"/><Relationship Id="rId4" Type="http://schemas.openxmlformats.org/officeDocument/2006/relationships/diagramQuickStyle" Target="../diagrams/quickStyle29.xml"/></Relationships>
</file>

<file path=ppt/slides/_rels/slide63.xml.rels><?xml version="1.0" encoding="UTF-8" standalone="yes"?>
<Relationships xmlns="http://schemas.openxmlformats.org/package/2006/relationships"><Relationship Id="rId3" Type="http://schemas.openxmlformats.org/officeDocument/2006/relationships/diagramLayout" Target="../diagrams/layout30.xml"/><Relationship Id="rId2" Type="http://schemas.openxmlformats.org/officeDocument/2006/relationships/diagramData" Target="../diagrams/data30.xml"/><Relationship Id="rId1" Type="http://schemas.openxmlformats.org/officeDocument/2006/relationships/slideLayout" Target="../slideLayouts/slideLayout2.xml"/><Relationship Id="rId6" Type="http://schemas.microsoft.com/office/2007/relationships/diagramDrawing" Target="../diagrams/drawing30.xml"/><Relationship Id="rId5" Type="http://schemas.openxmlformats.org/officeDocument/2006/relationships/diagramColors" Target="../diagrams/colors30.xml"/><Relationship Id="rId4" Type="http://schemas.openxmlformats.org/officeDocument/2006/relationships/diagramQuickStyle" Target="../diagrams/quickStyle30.xml"/></Relationships>
</file>

<file path=ppt/slides/_rels/slide64.xml.rels><?xml version="1.0" encoding="UTF-8" standalone="yes"?>
<Relationships xmlns="http://schemas.openxmlformats.org/package/2006/relationships"><Relationship Id="rId3" Type="http://schemas.openxmlformats.org/officeDocument/2006/relationships/diagramLayout" Target="../diagrams/layout31.xml"/><Relationship Id="rId2" Type="http://schemas.openxmlformats.org/officeDocument/2006/relationships/diagramData" Target="../diagrams/data31.xml"/><Relationship Id="rId1" Type="http://schemas.openxmlformats.org/officeDocument/2006/relationships/slideLayout" Target="../slideLayouts/slideLayout2.xml"/><Relationship Id="rId6" Type="http://schemas.microsoft.com/office/2007/relationships/diagramDrawing" Target="../diagrams/drawing31.xml"/><Relationship Id="rId5" Type="http://schemas.openxmlformats.org/officeDocument/2006/relationships/diagramColors" Target="../diagrams/colors31.xml"/><Relationship Id="rId4" Type="http://schemas.openxmlformats.org/officeDocument/2006/relationships/diagramQuickStyle" Target="../diagrams/quickStyle31.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3B6DAC6-0186-4D62-AD69-90B9C0411E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1" name="Rectangle 10">
            <a:extLst>
              <a:ext uri="{FF2B5EF4-FFF2-40B4-BE49-F238E27FC236}">
                <a16:creationId xmlns:a16="http://schemas.microsoft.com/office/drawing/2014/main" id="{BA6285CA-6AFA-4F27-AFB5-1B32CDE09B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3" name="Right Triangle 12">
            <a:extLst>
              <a:ext uri="{FF2B5EF4-FFF2-40B4-BE49-F238E27FC236}">
                <a16:creationId xmlns:a16="http://schemas.microsoft.com/office/drawing/2014/main" id="{94D786EB-944C-47D5-B631-899F4029B0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a:off x="408102" y="-284146"/>
            <a:ext cx="568289" cy="568289"/>
          </a:xfrm>
          <a:prstGeom prst="rtTriangle">
            <a:avLst/>
          </a:prstGeom>
          <a:solidFill>
            <a:schemeClr val="accent5">
              <a:lumMod val="50000"/>
              <a:alpha val="1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5D3D6E1F-9FE0-47E6-B008-9634F0D0B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75" y="4724290"/>
            <a:ext cx="2222198" cy="2133710"/>
          </a:xfrm>
          <a:custGeom>
            <a:avLst/>
            <a:gdLst>
              <a:gd name="connsiteX0" fmla="*/ 0 w 2222198"/>
              <a:gd name="connsiteY0" fmla="*/ 0 h 2133710"/>
              <a:gd name="connsiteX1" fmla="*/ 44227 w 2222198"/>
              <a:gd name="connsiteY1" fmla="*/ 2234 h 2133710"/>
              <a:gd name="connsiteX2" fmla="*/ 2193454 w 2222198"/>
              <a:gd name="connsiteY2" fmla="*/ 1945372 h 2133710"/>
              <a:gd name="connsiteX3" fmla="*/ 2222198 w 2222198"/>
              <a:gd name="connsiteY3" fmla="*/ 2133710 h 2133710"/>
              <a:gd name="connsiteX4" fmla="*/ 1394653 w 2222198"/>
              <a:gd name="connsiteY4" fmla="*/ 2133710 h 2133710"/>
              <a:gd name="connsiteX5" fmla="*/ 1391100 w 2222198"/>
              <a:gd name="connsiteY5" fmla="*/ 2110427 h 2133710"/>
              <a:gd name="connsiteX6" fmla="*/ 122376 w 2222198"/>
              <a:gd name="connsiteY6" fmla="*/ 841704 h 2133710"/>
              <a:gd name="connsiteX7" fmla="*/ 0 w 2222198"/>
              <a:gd name="connsiteY7" fmla="*/ 823027 h 21337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222198" h="2133710">
                <a:moveTo>
                  <a:pt x="0" y="0"/>
                </a:moveTo>
                <a:lnTo>
                  <a:pt x="44227" y="2234"/>
                </a:lnTo>
                <a:cubicBezTo>
                  <a:pt x="1114682" y="110944"/>
                  <a:pt x="1981368" y="908934"/>
                  <a:pt x="2193454" y="1945372"/>
                </a:cubicBezTo>
                <a:lnTo>
                  <a:pt x="2222198" y="2133710"/>
                </a:lnTo>
                <a:lnTo>
                  <a:pt x="1394653" y="2133710"/>
                </a:lnTo>
                <a:lnTo>
                  <a:pt x="1391100" y="2110427"/>
                </a:lnTo>
                <a:cubicBezTo>
                  <a:pt x="1260786" y="1473602"/>
                  <a:pt x="759202" y="972017"/>
                  <a:pt x="122376" y="841704"/>
                </a:cubicBezTo>
                <a:lnTo>
                  <a:pt x="0" y="823027"/>
                </a:lnTo>
                <a:close/>
              </a:path>
            </a:pathLst>
          </a:custGeom>
          <a:solidFill>
            <a:schemeClr val="accent5">
              <a:lumMod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nvGrpSpPr>
          <p:cNvPr id="17" name="Group 16">
            <a:extLst>
              <a:ext uri="{FF2B5EF4-FFF2-40B4-BE49-F238E27FC236}">
                <a16:creationId xmlns:a16="http://schemas.microsoft.com/office/drawing/2014/main" id="{91108A0F-8C78-4294-B028-9F09581FC0A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18" name="Straight Connector 17">
              <a:extLst>
                <a:ext uri="{FF2B5EF4-FFF2-40B4-BE49-F238E27FC236}">
                  <a16:creationId xmlns:a16="http://schemas.microsoft.com/office/drawing/2014/main" id="{313489AA-CF3C-45B5-9A6B-D686CDD1DDF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7ABF1CE3-37BC-462F-BC4B-5EF9C8287DB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121847A4-7B07-4976-81EF-E68ABFC4FB3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9F3EBBA6-8771-481B-BACA-142F0C80534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DF58D94E-BB4B-436D-8172-0F5737BEEA9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96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4F75AA9A-4678-41CB-AEFA-13C324B8475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91404"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6C95E447-C172-476B-98BE-453E4049FBE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90842"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1F3BD247-696E-47F7-964F-89A5823D118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9028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5E31E4B8-694B-447A-AA13-36B0A4EEC9F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8971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88321B73-1AE7-4FA0-90EB-4E969A095DF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18915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E15F8082-1C6D-496D-937D-964948B109B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188594"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1B84AF1D-3604-4213-B891-4880C86F6EC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188032"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C3631262-5E4E-4A33-9D72-17996A538F9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18747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9A4C49C9-CD9F-417C-A832-DD9D6F9C4BC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8690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9A3BBBFA-B462-4340-82C8-3EE5CCFB100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18634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4A7D3C2E-F100-49BC-9F4E-DFB50B2F9FB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E46D4A85-2FF9-491B-BBF7-4D83EB8881B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B8F6747A-BC05-4E83-8FE8-976BBCE3052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2890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4C1FEEA0-B31C-4DD8-9CC4-DAE06557804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8609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BA783C12-3D0A-495D-B461-9D1FCC415A1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4328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9AD7D205-DA43-40B9-82B4-D570FB270F5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40047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FDD4F5FF-D993-454E-AB84-8634B9E53F6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95766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EF64AEBB-D378-4CCE-9266-B45FC822EB7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51485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22217ABD-7AF1-44DF-9243-75E5C9792A0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07204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0D885E59-AA75-4026-972E-4DEE1AB5994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62923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6AB41BAB-F8B8-402D-BC3D-82F73208A39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18642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F67CC234-9EF0-4613-9013-F7F9AEC49E5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74361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032D8DE3-B3FD-47EC-B6D3-90CE4F0370D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A4218772-C699-478C-9D44-9459ABA4CA7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248400"/>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453142" y="2954226"/>
            <a:ext cx="5555624" cy="2232199"/>
          </a:xfrm>
        </p:spPr>
        <p:txBody>
          <a:bodyPr anchor="t">
            <a:normAutofit/>
          </a:bodyPr>
          <a:lstStyle/>
          <a:p>
            <a:pPr algn="l"/>
            <a:r>
              <a:rPr lang="en-US" dirty="0"/>
              <a:t>Health Inequalities</a:t>
            </a:r>
            <a:endParaRPr lang="en-US"/>
          </a:p>
        </p:txBody>
      </p:sp>
      <p:sp>
        <p:nvSpPr>
          <p:cNvPr id="3" name="Subtitle 2"/>
          <p:cNvSpPr>
            <a:spLocks noGrp="1"/>
          </p:cNvSpPr>
          <p:nvPr>
            <p:ph type="subTitle" idx="1"/>
          </p:nvPr>
        </p:nvSpPr>
        <p:spPr>
          <a:xfrm>
            <a:off x="453142" y="725465"/>
            <a:ext cx="5555624" cy="2063925"/>
          </a:xfrm>
        </p:spPr>
        <p:txBody>
          <a:bodyPr anchor="b">
            <a:normAutofit/>
          </a:bodyPr>
          <a:lstStyle/>
          <a:p>
            <a:pPr algn="l"/>
            <a:endParaRPr lang="en-US"/>
          </a:p>
        </p:txBody>
      </p:sp>
      <p:pic>
        <p:nvPicPr>
          <p:cNvPr id="4" name="Picture 3">
            <a:extLst>
              <a:ext uri="{FF2B5EF4-FFF2-40B4-BE49-F238E27FC236}">
                <a16:creationId xmlns:a16="http://schemas.microsoft.com/office/drawing/2014/main" id="{AFD95275-D65C-AD51-8898-51B51B0C1722}"/>
              </a:ext>
            </a:extLst>
          </p:cNvPr>
          <p:cNvPicPr>
            <a:picLocks noChangeAspect="1"/>
          </p:cNvPicPr>
          <p:nvPr/>
        </p:nvPicPr>
        <p:blipFill>
          <a:blip r:embed="rId2"/>
          <a:srcRect l="5460" r="6856" b="-9"/>
          <a:stretch/>
        </p:blipFill>
        <p:spPr>
          <a:xfrm>
            <a:off x="6189156" y="-3439"/>
            <a:ext cx="6015813" cy="6861439"/>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C582B07-D0F0-4B6B-A5D9-D2F192CB3A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2" name="Rectangle 11">
            <a:extLst>
              <a:ext uri="{FF2B5EF4-FFF2-40B4-BE49-F238E27FC236}">
                <a16:creationId xmlns:a16="http://schemas.microsoft.com/office/drawing/2014/main" id="{3712ED8D-807A-4E94-A9AF-C446761517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4" name="Right Triangle 13">
            <a:extLst>
              <a:ext uri="{FF2B5EF4-FFF2-40B4-BE49-F238E27FC236}">
                <a16:creationId xmlns:a16="http://schemas.microsoft.com/office/drawing/2014/main" id="{DA1A4301-6FFC-4C82-A1FA-7634D8CAA8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277930" y="1422741"/>
            <a:ext cx="568289" cy="568289"/>
          </a:xfrm>
          <a:prstGeom prst="rtTriangle">
            <a:avLst/>
          </a:prstGeom>
          <a:solidFill>
            <a:schemeClr val="accent5">
              <a:lumMod val="50000"/>
              <a:alpha val="1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6" name="Group 15">
            <a:extLst>
              <a:ext uri="{FF2B5EF4-FFF2-40B4-BE49-F238E27FC236}">
                <a16:creationId xmlns:a16="http://schemas.microsoft.com/office/drawing/2014/main" id="{8323DD1D-77DE-48B2-A0A0-6265801531E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214827" cy="6858000"/>
            <a:chOff x="-6214" y="-1"/>
            <a:chExt cx="12214827" cy="6858000"/>
          </a:xfrm>
        </p:grpSpPr>
        <p:cxnSp>
          <p:nvCxnSpPr>
            <p:cNvPr id="17" name="Straight Connector 16">
              <a:extLst>
                <a:ext uri="{FF2B5EF4-FFF2-40B4-BE49-F238E27FC236}">
                  <a16:creationId xmlns:a16="http://schemas.microsoft.com/office/drawing/2014/main" id="{5C230063-C474-48F9-AD35-F649415C229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6251EB77-6139-46FD-BABC-85764659488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A8177B72-4955-469C-BAF0-E0762637944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C09269C7-DB34-4A8C-BAC9-2496A058B8B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FFA42117-D401-4236-8EAA-EC9095D4C64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96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6746B91E-6053-4974-B374-9D1B8FBD70C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91404"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ED5DA8D3-12FB-4731-BDBC-93B6113D0C4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90842"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7D16B49A-4893-4729-87B8-9A0B8E592D9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9028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406D93EE-2329-4706-89C0-BB6C94A39A7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8971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3DC3E76F-2DB4-40DA-8C45-943861B1723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18915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F56318F6-E559-4DA6-95C0-D2BB10BA641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188594"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83243B57-CFAA-461A-AE56-A61CF60F3AD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188032"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86AEACE9-7BE6-4FC5-9686-47F15ABA569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18747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5DCAE5B4-5700-44A8-91DA-D8415FB04FA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8690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F2F9D9C9-D01B-4870-8B33-310D77DF5B3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18634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905DDC7F-2142-41F1-B1E3-A37A0B6FD16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51B19576-1AA2-4552-8D7D-831B1378149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C504D005-AC5D-4160-8184-5BB45CE004E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2890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DA540368-C5A6-4F28-A60E-763362A6E5B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8609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767B4722-C810-495C-BB11-45141E367DC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4328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83B1706B-6FE4-44FB-B429-E59AE3B16DB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40047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F9DD5DAD-1CA2-48BA-94BF-70B1AC2BB58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95766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076A21FA-0159-4468-9737-BDBD3426183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51485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0870688F-0FB0-4A4A-9F90-7EAE14CAE20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07204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8F7D7D25-8970-4DD6-A3D7-0D550BA85CF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62923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8B480E32-418E-4DE3-B6E7-2F803A2C756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18642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0985F833-A609-4B9C-A0D7-6DF88DB7BA2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74361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DAA9A587-B078-4028-A924-4A6DDDA2C41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1E2E5E8E-3025-4C93-9E63-9C47C5BBA99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248400"/>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C96F3245-987A-EDFC-0349-D83BF8E8FAE8}"/>
              </a:ext>
            </a:extLst>
          </p:cNvPr>
          <p:cNvSpPr>
            <a:spLocks noGrp="1"/>
          </p:cNvSpPr>
          <p:nvPr>
            <p:ph type="title"/>
          </p:nvPr>
        </p:nvSpPr>
        <p:spPr>
          <a:xfrm>
            <a:off x="457201" y="732348"/>
            <a:ext cx="4419600" cy="2240735"/>
          </a:xfrm>
        </p:spPr>
        <p:txBody>
          <a:bodyPr>
            <a:normAutofit/>
          </a:bodyPr>
          <a:lstStyle/>
          <a:p>
            <a:r>
              <a:rPr lang="en-US" dirty="0">
                <a:cs typeface="Posterama"/>
              </a:rPr>
              <a:t>Aims and Objectives</a:t>
            </a:r>
            <a:endParaRPr lang="en-US" dirty="0"/>
          </a:p>
        </p:txBody>
      </p:sp>
      <p:sp>
        <p:nvSpPr>
          <p:cNvPr id="3" name="Content Placeholder 2">
            <a:extLst>
              <a:ext uri="{FF2B5EF4-FFF2-40B4-BE49-F238E27FC236}">
                <a16:creationId xmlns:a16="http://schemas.microsoft.com/office/drawing/2014/main" id="{B1EB2A5A-5BEE-B908-D0DF-FB09B18B4C9A}"/>
              </a:ext>
            </a:extLst>
          </p:cNvPr>
          <p:cNvSpPr>
            <a:spLocks noGrp="1"/>
          </p:cNvSpPr>
          <p:nvPr>
            <p:ph idx="1"/>
          </p:nvPr>
        </p:nvSpPr>
        <p:spPr>
          <a:xfrm>
            <a:off x="457201" y="3264832"/>
            <a:ext cx="4419600" cy="3009494"/>
          </a:xfrm>
        </p:spPr>
        <p:txBody>
          <a:bodyPr vert="horz" lIns="91440" tIns="45720" rIns="91440" bIns="45720" rtlCol="0">
            <a:normAutofit/>
          </a:bodyPr>
          <a:lstStyle/>
          <a:p>
            <a:pPr>
              <a:lnSpc>
                <a:spcPct val="100000"/>
              </a:lnSpc>
            </a:pPr>
            <a:r>
              <a:rPr lang="en-US" sz="1700"/>
              <a:t>Aim: To link health inequalities to health promotion.</a:t>
            </a:r>
          </a:p>
          <a:p>
            <a:pPr>
              <a:lnSpc>
                <a:spcPct val="100000"/>
              </a:lnSpc>
            </a:pPr>
            <a:r>
              <a:rPr lang="en-US" sz="1700"/>
              <a:t>Define health inequalities.</a:t>
            </a:r>
          </a:p>
          <a:p>
            <a:pPr>
              <a:lnSpc>
                <a:spcPct val="100000"/>
              </a:lnSpc>
            </a:pPr>
            <a:r>
              <a:rPr lang="en-US" sz="1700"/>
              <a:t>Give examples of health inequalities historically and contemporarily. </a:t>
            </a:r>
          </a:p>
          <a:p>
            <a:pPr>
              <a:lnSpc>
                <a:spcPct val="100000"/>
              </a:lnSpc>
            </a:pPr>
            <a:r>
              <a:rPr lang="en-US" sz="1700"/>
              <a:t>Discuss geopolitical, social and economic links. </a:t>
            </a:r>
          </a:p>
          <a:p>
            <a:pPr>
              <a:lnSpc>
                <a:spcPct val="100000"/>
              </a:lnSpc>
            </a:pPr>
            <a:r>
              <a:rPr lang="en-US" sz="1700"/>
              <a:t>Discuss the threats presented by inequality. </a:t>
            </a:r>
          </a:p>
        </p:txBody>
      </p:sp>
      <p:sp>
        <p:nvSpPr>
          <p:cNvPr id="47" name="Flowchart: Document 8">
            <a:extLst>
              <a:ext uri="{FF2B5EF4-FFF2-40B4-BE49-F238E27FC236}">
                <a16:creationId xmlns:a16="http://schemas.microsoft.com/office/drawing/2014/main" id="{D8667B21-A39C-4ABB-9CED-0DD4CD7395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270477" y="924332"/>
            <a:ext cx="6871335" cy="5022674"/>
          </a:xfrm>
          <a:custGeom>
            <a:avLst/>
            <a:gdLst>
              <a:gd name="connsiteX0" fmla="*/ 0 w 21600"/>
              <a:gd name="connsiteY0" fmla="*/ 0 h 21600"/>
              <a:gd name="connsiteX1" fmla="*/ 21600 w 21600"/>
              <a:gd name="connsiteY1" fmla="*/ 0 h 21600"/>
              <a:gd name="connsiteX2" fmla="*/ 21600 w 21600"/>
              <a:gd name="connsiteY2" fmla="*/ 17322 h 21600"/>
              <a:gd name="connsiteX3" fmla="*/ 0 w 21600"/>
              <a:gd name="connsiteY3" fmla="*/ 20172 h 21600"/>
              <a:gd name="connsiteX4" fmla="*/ 0 w 21600"/>
              <a:gd name="connsiteY4" fmla="*/ 0 h 21600"/>
              <a:gd name="connsiteX0" fmla="*/ 0 w 21600"/>
              <a:gd name="connsiteY0" fmla="*/ 26328 h 47652"/>
              <a:gd name="connsiteX1" fmla="*/ 21562 w 21600"/>
              <a:gd name="connsiteY1" fmla="*/ 0 h 47652"/>
              <a:gd name="connsiteX2" fmla="*/ 21600 w 21600"/>
              <a:gd name="connsiteY2" fmla="*/ 43650 h 47652"/>
              <a:gd name="connsiteX3" fmla="*/ 0 w 21600"/>
              <a:gd name="connsiteY3" fmla="*/ 46500 h 47652"/>
              <a:gd name="connsiteX4" fmla="*/ 0 w 21600"/>
              <a:gd name="connsiteY4" fmla="*/ 26328 h 47652"/>
              <a:gd name="connsiteX0" fmla="*/ 56 w 21600"/>
              <a:gd name="connsiteY0" fmla="*/ 98 h 47652"/>
              <a:gd name="connsiteX1" fmla="*/ 21562 w 21600"/>
              <a:gd name="connsiteY1" fmla="*/ 0 h 47652"/>
              <a:gd name="connsiteX2" fmla="*/ 21600 w 21600"/>
              <a:gd name="connsiteY2" fmla="*/ 43650 h 47652"/>
              <a:gd name="connsiteX3" fmla="*/ 0 w 21600"/>
              <a:gd name="connsiteY3" fmla="*/ 46500 h 47652"/>
              <a:gd name="connsiteX4" fmla="*/ 56 w 21600"/>
              <a:gd name="connsiteY4" fmla="*/ 98 h 47652"/>
              <a:gd name="connsiteX0" fmla="*/ 37 w 21600"/>
              <a:gd name="connsiteY0" fmla="*/ 196 h 47652"/>
              <a:gd name="connsiteX1" fmla="*/ 21562 w 21600"/>
              <a:gd name="connsiteY1" fmla="*/ 0 h 47652"/>
              <a:gd name="connsiteX2" fmla="*/ 21600 w 21600"/>
              <a:gd name="connsiteY2" fmla="*/ 43650 h 47652"/>
              <a:gd name="connsiteX3" fmla="*/ 0 w 21600"/>
              <a:gd name="connsiteY3" fmla="*/ 46500 h 47652"/>
              <a:gd name="connsiteX4" fmla="*/ 37 w 21600"/>
              <a:gd name="connsiteY4" fmla="*/ 196 h 47652"/>
              <a:gd name="connsiteX0" fmla="*/ 5 w 21606"/>
              <a:gd name="connsiteY0" fmla="*/ 196 h 47652"/>
              <a:gd name="connsiteX1" fmla="*/ 21568 w 21606"/>
              <a:gd name="connsiteY1" fmla="*/ 0 h 47652"/>
              <a:gd name="connsiteX2" fmla="*/ 21606 w 21606"/>
              <a:gd name="connsiteY2" fmla="*/ 43650 h 47652"/>
              <a:gd name="connsiteX3" fmla="*/ 6 w 21606"/>
              <a:gd name="connsiteY3" fmla="*/ 46500 h 47652"/>
              <a:gd name="connsiteX4" fmla="*/ 5 w 21606"/>
              <a:gd name="connsiteY4" fmla="*/ 196 h 47652"/>
              <a:gd name="connsiteX0" fmla="*/ 3 w 21642"/>
              <a:gd name="connsiteY0" fmla="*/ 1 h 47652"/>
              <a:gd name="connsiteX1" fmla="*/ 21604 w 21642"/>
              <a:gd name="connsiteY1" fmla="*/ 0 h 47652"/>
              <a:gd name="connsiteX2" fmla="*/ 21642 w 21642"/>
              <a:gd name="connsiteY2" fmla="*/ 43650 h 47652"/>
              <a:gd name="connsiteX3" fmla="*/ 42 w 21642"/>
              <a:gd name="connsiteY3" fmla="*/ 46500 h 47652"/>
              <a:gd name="connsiteX4" fmla="*/ 3 w 21642"/>
              <a:gd name="connsiteY4" fmla="*/ 1 h 47652"/>
              <a:gd name="connsiteX0" fmla="*/ 3 w 21642"/>
              <a:gd name="connsiteY0" fmla="*/ 0 h 47651"/>
              <a:gd name="connsiteX1" fmla="*/ 21623 w 21642"/>
              <a:gd name="connsiteY1" fmla="*/ 97 h 47651"/>
              <a:gd name="connsiteX2" fmla="*/ 21642 w 21642"/>
              <a:gd name="connsiteY2" fmla="*/ 43649 h 47651"/>
              <a:gd name="connsiteX3" fmla="*/ 42 w 21642"/>
              <a:gd name="connsiteY3" fmla="*/ 46499 h 47651"/>
              <a:gd name="connsiteX4" fmla="*/ 3 w 21642"/>
              <a:gd name="connsiteY4" fmla="*/ 0 h 47651"/>
              <a:gd name="connsiteX0" fmla="*/ 3 w 21642"/>
              <a:gd name="connsiteY0" fmla="*/ 147 h 47798"/>
              <a:gd name="connsiteX1" fmla="*/ 21623 w 21642"/>
              <a:gd name="connsiteY1" fmla="*/ 0 h 47798"/>
              <a:gd name="connsiteX2" fmla="*/ 21642 w 21642"/>
              <a:gd name="connsiteY2" fmla="*/ 43796 h 47798"/>
              <a:gd name="connsiteX3" fmla="*/ 42 w 21642"/>
              <a:gd name="connsiteY3" fmla="*/ 46646 h 47798"/>
              <a:gd name="connsiteX4" fmla="*/ 3 w 21642"/>
              <a:gd name="connsiteY4" fmla="*/ 147 h 477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642" h="47798">
                <a:moveTo>
                  <a:pt x="3" y="147"/>
                </a:moveTo>
                <a:lnTo>
                  <a:pt x="21623" y="0"/>
                </a:lnTo>
                <a:cubicBezTo>
                  <a:pt x="21623" y="5774"/>
                  <a:pt x="21642" y="38022"/>
                  <a:pt x="21642" y="43796"/>
                </a:cubicBezTo>
                <a:cubicBezTo>
                  <a:pt x="10842" y="43796"/>
                  <a:pt x="10842" y="50396"/>
                  <a:pt x="42" y="46646"/>
                </a:cubicBezTo>
                <a:cubicBezTo>
                  <a:pt x="61" y="31179"/>
                  <a:pt x="-16" y="15614"/>
                  <a:pt x="3" y="147"/>
                </a:cubicBezTo>
                <a:close/>
              </a:path>
            </a:pathLst>
          </a:custGeom>
          <a:solidFill>
            <a:schemeClr val="accent5">
              <a:lumMod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bg1"/>
              </a:solidFill>
            </a:endParaRPr>
          </a:p>
        </p:txBody>
      </p:sp>
      <p:pic>
        <p:nvPicPr>
          <p:cNvPr id="7" name="Graphic 6" descr="User Network">
            <a:extLst>
              <a:ext uri="{FF2B5EF4-FFF2-40B4-BE49-F238E27FC236}">
                <a16:creationId xmlns:a16="http://schemas.microsoft.com/office/drawing/2014/main" id="{F61B99EF-A6E2-57AF-F2FD-764D67349652}"/>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830631" y="732348"/>
            <a:ext cx="5541973" cy="5541973"/>
          </a:xfrm>
          <a:prstGeom prst="rect">
            <a:avLst/>
          </a:prstGeom>
        </p:spPr>
      </p:pic>
    </p:spTree>
    <p:extLst>
      <p:ext uri="{BB962C8B-B14F-4D97-AF65-F5344CB8AC3E}">
        <p14:creationId xmlns:p14="http://schemas.microsoft.com/office/powerpoint/2010/main" val="33332006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E7E1993-6448-42F8-8FB3-76104F45B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2086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1" name="Rectangle 10">
            <a:extLst>
              <a:ext uri="{FF2B5EF4-FFF2-40B4-BE49-F238E27FC236}">
                <a16:creationId xmlns:a16="http://schemas.microsoft.com/office/drawing/2014/main" id="{942B1D20-D329-4285-AED2-DABDCE9020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208613" cy="6858000"/>
          </a:xfrm>
          <a:prstGeom prst="rect">
            <a:avLst/>
          </a:prstGeom>
          <a:solidFill>
            <a:schemeClr val="bg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3" name="Rectangle 12">
            <a:extLst>
              <a:ext uri="{FF2B5EF4-FFF2-40B4-BE49-F238E27FC236}">
                <a16:creationId xmlns:a16="http://schemas.microsoft.com/office/drawing/2014/main" id="{B9016B79-9C59-4CEA-A85C-3E4C8877BA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208613" cy="685800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5" name="Right Triangle 14">
            <a:extLst>
              <a:ext uri="{FF2B5EF4-FFF2-40B4-BE49-F238E27FC236}">
                <a16:creationId xmlns:a16="http://schemas.microsoft.com/office/drawing/2014/main" id="{2391C84E-C2EA-44FC-A7D1-FAE3E28505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a:off x="408102" y="-284146"/>
            <a:ext cx="568289" cy="568289"/>
          </a:xfrm>
          <a:prstGeom prst="rtTriangle">
            <a:avLst/>
          </a:prstGeom>
          <a:solidFill>
            <a:schemeClr val="accent5">
              <a:lumMod val="50000"/>
              <a:alpha val="1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7" name="Group 16">
            <a:extLst>
              <a:ext uri="{FF2B5EF4-FFF2-40B4-BE49-F238E27FC236}">
                <a16:creationId xmlns:a16="http://schemas.microsoft.com/office/drawing/2014/main" id="{47B3131A-B518-43E5-A896-E9D654A4863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18" name="Straight Connector 17">
              <a:extLst>
                <a:ext uri="{FF2B5EF4-FFF2-40B4-BE49-F238E27FC236}">
                  <a16:creationId xmlns:a16="http://schemas.microsoft.com/office/drawing/2014/main" id="{476355E6-7A00-4B30-A47B-80EF0D0D6BD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97D0B06C-9FFD-42E8-B19F-062C248CD72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95291278-5FDA-45C6-B93E-1FA6D9130B0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FFF95DF7-BFEE-4791-A691-BAF693F38F5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C7C504F1-5AA9-45F5-9030-22533885AFA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96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ED75999E-3496-4713-8046-AC17DB26687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9140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06B91000-D71E-40A8-AA8F-E9BB106A8C9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9084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9A9D188E-6FDB-47DE-A5FB-728E56BD044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9028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DD98C242-C677-4CF5-A189-52C3ADAFD75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8971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A9D7CD7F-137F-42DC-AFFA-52D9B8DF598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18915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9E3C1C05-EF55-47B3-B1D8-54911633763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18859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8E6BE961-4385-4384-B028-D57AA88EF56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18803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F98288B9-9DC0-41DF-BDC2-329675E1424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18747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AA97B8C6-FF63-4B6A-913C-50CB2EB7BDE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8690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F3734427-CEE3-45F9-8CDE-7DC28971615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18634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F5443404-2D71-4E54-86D6-DB0D769AA40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5C94E908-A14E-4E7A-B4FC-BB9D82FD0F3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A2E257B4-59EA-43CC-A20C-D2755D26B44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2890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11037FBF-2F84-4578-9624-4E6D1076661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8609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526E3BDC-D7FC-4C7E-9F35-1D05C9D545D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4328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4E39965B-216F-478B-8653-0F7B877C0BB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40047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E2116FC6-1CFC-4E87-8431-E7833BFB756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95766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97829DA6-D97C-490E-BEEF-83832787DE1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51485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9495B6D3-A3B6-4636-A210-AFC128284F3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07204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A2462476-3252-49A1-93CE-4FA22B830CF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62923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E3C18803-7708-483D-8CE3-0992784BB56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18642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8B4024AE-5222-4804-AA42-E7A4C0B9700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7436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414FBE75-ECC4-4BB7-92B2-74D6CF6864E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F7061C60-9F4E-4144-B974-AFB802AF4C0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248400"/>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00E31C1B-2F86-584D-6400-B84B5B7D6224}"/>
              </a:ext>
            </a:extLst>
          </p:cNvPr>
          <p:cNvSpPr>
            <a:spLocks noGrp="1"/>
          </p:cNvSpPr>
          <p:nvPr>
            <p:ph type="title"/>
          </p:nvPr>
        </p:nvSpPr>
        <p:spPr>
          <a:xfrm>
            <a:off x="457201" y="720772"/>
            <a:ext cx="3733078" cy="5531079"/>
          </a:xfrm>
        </p:spPr>
        <p:txBody>
          <a:bodyPr>
            <a:normAutofit/>
          </a:bodyPr>
          <a:lstStyle/>
          <a:p>
            <a:r>
              <a:rPr lang="en-US" dirty="0">
                <a:cs typeface="Posterama"/>
              </a:rPr>
              <a:t>Health Inequalities</a:t>
            </a:r>
            <a:endParaRPr lang="en-US" dirty="0"/>
          </a:p>
        </p:txBody>
      </p:sp>
      <p:sp>
        <p:nvSpPr>
          <p:cNvPr id="48" name="Flowchart: Document 8">
            <a:extLst>
              <a:ext uri="{FF2B5EF4-FFF2-40B4-BE49-F238E27FC236}">
                <a16:creationId xmlns:a16="http://schemas.microsoft.com/office/drawing/2014/main" id="{6B91DA8E-00B5-4214-AFE5-535E47051D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885106" y="-465509"/>
            <a:ext cx="6858001" cy="7789015"/>
          </a:xfrm>
          <a:custGeom>
            <a:avLst/>
            <a:gdLst>
              <a:gd name="connsiteX0" fmla="*/ 0 w 21600"/>
              <a:gd name="connsiteY0" fmla="*/ 0 h 21600"/>
              <a:gd name="connsiteX1" fmla="*/ 21600 w 21600"/>
              <a:gd name="connsiteY1" fmla="*/ 0 h 21600"/>
              <a:gd name="connsiteX2" fmla="*/ 21600 w 21600"/>
              <a:gd name="connsiteY2" fmla="*/ 17322 h 21600"/>
              <a:gd name="connsiteX3" fmla="*/ 0 w 21600"/>
              <a:gd name="connsiteY3" fmla="*/ 20172 h 21600"/>
              <a:gd name="connsiteX4" fmla="*/ 0 w 21600"/>
              <a:gd name="connsiteY4" fmla="*/ 0 h 21600"/>
              <a:gd name="connsiteX0" fmla="*/ 0 w 21600"/>
              <a:gd name="connsiteY0" fmla="*/ 26328 h 47652"/>
              <a:gd name="connsiteX1" fmla="*/ 21562 w 21600"/>
              <a:gd name="connsiteY1" fmla="*/ 0 h 47652"/>
              <a:gd name="connsiteX2" fmla="*/ 21600 w 21600"/>
              <a:gd name="connsiteY2" fmla="*/ 43650 h 47652"/>
              <a:gd name="connsiteX3" fmla="*/ 0 w 21600"/>
              <a:gd name="connsiteY3" fmla="*/ 46500 h 47652"/>
              <a:gd name="connsiteX4" fmla="*/ 0 w 21600"/>
              <a:gd name="connsiteY4" fmla="*/ 26328 h 47652"/>
              <a:gd name="connsiteX0" fmla="*/ 56 w 21600"/>
              <a:gd name="connsiteY0" fmla="*/ 98 h 47652"/>
              <a:gd name="connsiteX1" fmla="*/ 21562 w 21600"/>
              <a:gd name="connsiteY1" fmla="*/ 0 h 47652"/>
              <a:gd name="connsiteX2" fmla="*/ 21600 w 21600"/>
              <a:gd name="connsiteY2" fmla="*/ 43650 h 47652"/>
              <a:gd name="connsiteX3" fmla="*/ 0 w 21600"/>
              <a:gd name="connsiteY3" fmla="*/ 46500 h 47652"/>
              <a:gd name="connsiteX4" fmla="*/ 56 w 21600"/>
              <a:gd name="connsiteY4" fmla="*/ 98 h 47652"/>
              <a:gd name="connsiteX0" fmla="*/ 37 w 21600"/>
              <a:gd name="connsiteY0" fmla="*/ 196 h 47652"/>
              <a:gd name="connsiteX1" fmla="*/ 21562 w 21600"/>
              <a:gd name="connsiteY1" fmla="*/ 0 h 47652"/>
              <a:gd name="connsiteX2" fmla="*/ 21600 w 21600"/>
              <a:gd name="connsiteY2" fmla="*/ 43650 h 47652"/>
              <a:gd name="connsiteX3" fmla="*/ 0 w 21600"/>
              <a:gd name="connsiteY3" fmla="*/ 46500 h 47652"/>
              <a:gd name="connsiteX4" fmla="*/ 37 w 21600"/>
              <a:gd name="connsiteY4" fmla="*/ 196 h 47652"/>
              <a:gd name="connsiteX0" fmla="*/ 5 w 21606"/>
              <a:gd name="connsiteY0" fmla="*/ 196 h 47652"/>
              <a:gd name="connsiteX1" fmla="*/ 21568 w 21606"/>
              <a:gd name="connsiteY1" fmla="*/ 0 h 47652"/>
              <a:gd name="connsiteX2" fmla="*/ 21606 w 21606"/>
              <a:gd name="connsiteY2" fmla="*/ 43650 h 47652"/>
              <a:gd name="connsiteX3" fmla="*/ 6 w 21606"/>
              <a:gd name="connsiteY3" fmla="*/ 46500 h 47652"/>
              <a:gd name="connsiteX4" fmla="*/ 5 w 21606"/>
              <a:gd name="connsiteY4" fmla="*/ 196 h 47652"/>
              <a:gd name="connsiteX0" fmla="*/ 3 w 21642"/>
              <a:gd name="connsiteY0" fmla="*/ 1 h 47652"/>
              <a:gd name="connsiteX1" fmla="*/ 21604 w 21642"/>
              <a:gd name="connsiteY1" fmla="*/ 0 h 47652"/>
              <a:gd name="connsiteX2" fmla="*/ 21642 w 21642"/>
              <a:gd name="connsiteY2" fmla="*/ 43650 h 47652"/>
              <a:gd name="connsiteX3" fmla="*/ 42 w 21642"/>
              <a:gd name="connsiteY3" fmla="*/ 46500 h 47652"/>
              <a:gd name="connsiteX4" fmla="*/ 3 w 21642"/>
              <a:gd name="connsiteY4" fmla="*/ 1 h 47652"/>
              <a:gd name="connsiteX0" fmla="*/ 3 w 21642"/>
              <a:gd name="connsiteY0" fmla="*/ 0 h 47651"/>
              <a:gd name="connsiteX1" fmla="*/ 21623 w 21642"/>
              <a:gd name="connsiteY1" fmla="*/ 97 h 47651"/>
              <a:gd name="connsiteX2" fmla="*/ 21642 w 21642"/>
              <a:gd name="connsiteY2" fmla="*/ 43649 h 47651"/>
              <a:gd name="connsiteX3" fmla="*/ 42 w 21642"/>
              <a:gd name="connsiteY3" fmla="*/ 46499 h 47651"/>
              <a:gd name="connsiteX4" fmla="*/ 3 w 21642"/>
              <a:gd name="connsiteY4" fmla="*/ 0 h 47651"/>
              <a:gd name="connsiteX0" fmla="*/ 3 w 21642"/>
              <a:gd name="connsiteY0" fmla="*/ 147 h 47798"/>
              <a:gd name="connsiteX1" fmla="*/ 21623 w 21642"/>
              <a:gd name="connsiteY1" fmla="*/ 0 h 47798"/>
              <a:gd name="connsiteX2" fmla="*/ 21642 w 21642"/>
              <a:gd name="connsiteY2" fmla="*/ 43796 h 47798"/>
              <a:gd name="connsiteX3" fmla="*/ 42 w 21642"/>
              <a:gd name="connsiteY3" fmla="*/ 46646 h 47798"/>
              <a:gd name="connsiteX4" fmla="*/ 3 w 21642"/>
              <a:gd name="connsiteY4" fmla="*/ 147 h 47798"/>
              <a:gd name="connsiteX0" fmla="*/ 17 w 21656"/>
              <a:gd name="connsiteY0" fmla="*/ 147 h 47742"/>
              <a:gd name="connsiteX1" fmla="*/ 21637 w 21656"/>
              <a:gd name="connsiteY1" fmla="*/ 0 h 47742"/>
              <a:gd name="connsiteX2" fmla="*/ 21656 w 21656"/>
              <a:gd name="connsiteY2" fmla="*/ 43796 h 47742"/>
              <a:gd name="connsiteX3" fmla="*/ 0 w 21656"/>
              <a:gd name="connsiteY3" fmla="*/ 46582 h 47742"/>
              <a:gd name="connsiteX4" fmla="*/ 17 w 21656"/>
              <a:gd name="connsiteY4" fmla="*/ 147 h 47742"/>
              <a:gd name="connsiteX0" fmla="*/ 17 w 21663"/>
              <a:gd name="connsiteY0" fmla="*/ 73 h 47668"/>
              <a:gd name="connsiteX1" fmla="*/ 21663 w 21663"/>
              <a:gd name="connsiteY1" fmla="*/ 0 h 47668"/>
              <a:gd name="connsiteX2" fmla="*/ 21656 w 21663"/>
              <a:gd name="connsiteY2" fmla="*/ 43722 h 47668"/>
              <a:gd name="connsiteX3" fmla="*/ 0 w 21663"/>
              <a:gd name="connsiteY3" fmla="*/ 46508 h 47668"/>
              <a:gd name="connsiteX4" fmla="*/ 17 w 21663"/>
              <a:gd name="connsiteY4" fmla="*/ 73 h 47668"/>
              <a:gd name="connsiteX0" fmla="*/ 5 w 21671"/>
              <a:gd name="connsiteY0" fmla="*/ 73 h 47668"/>
              <a:gd name="connsiteX1" fmla="*/ 21671 w 21671"/>
              <a:gd name="connsiteY1" fmla="*/ 0 h 47668"/>
              <a:gd name="connsiteX2" fmla="*/ 21664 w 21671"/>
              <a:gd name="connsiteY2" fmla="*/ 43722 h 47668"/>
              <a:gd name="connsiteX3" fmla="*/ 8 w 21671"/>
              <a:gd name="connsiteY3" fmla="*/ 46508 h 47668"/>
              <a:gd name="connsiteX4" fmla="*/ 5 w 21671"/>
              <a:gd name="connsiteY4" fmla="*/ 73 h 47668"/>
              <a:gd name="connsiteX0" fmla="*/ 5 w 21671"/>
              <a:gd name="connsiteY0" fmla="*/ 73 h 47668"/>
              <a:gd name="connsiteX1" fmla="*/ 21671 w 21671"/>
              <a:gd name="connsiteY1" fmla="*/ 0 h 47668"/>
              <a:gd name="connsiteX2" fmla="*/ 21670 w 21671"/>
              <a:gd name="connsiteY2" fmla="*/ 43722 h 47668"/>
              <a:gd name="connsiteX3" fmla="*/ 8 w 21671"/>
              <a:gd name="connsiteY3" fmla="*/ 46508 h 47668"/>
              <a:gd name="connsiteX4" fmla="*/ 5 w 21671"/>
              <a:gd name="connsiteY4" fmla="*/ 73 h 47668"/>
              <a:gd name="connsiteX0" fmla="*/ 4 w 21676"/>
              <a:gd name="connsiteY0" fmla="*/ 0 h 47722"/>
              <a:gd name="connsiteX1" fmla="*/ 21676 w 21676"/>
              <a:gd name="connsiteY1" fmla="*/ 54 h 47722"/>
              <a:gd name="connsiteX2" fmla="*/ 21675 w 21676"/>
              <a:gd name="connsiteY2" fmla="*/ 43776 h 47722"/>
              <a:gd name="connsiteX3" fmla="*/ 13 w 21676"/>
              <a:gd name="connsiteY3" fmla="*/ 46562 h 47722"/>
              <a:gd name="connsiteX4" fmla="*/ 4 w 21676"/>
              <a:gd name="connsiteY4" fmla="*/ 0 h 4772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676" h="47722">
                <a:moveTo>
                  <a:pt x="4" y="0"/>
                </a:moveTo>
                <a:lnTo>
                  <a:pt x="21676" y="54"/>
                </a:lnTo>
                <a:cubicBezTo>
                  <a:pt x="21676" y="5828"/>
                  <a:pt x="21675" y="38002"/>
                  <a:pt x="21675" y="43776"/>
                </a:cubicBezTo>
                <a:cubicBezTo>
                  <a:pt x="10875" y="43776"/>
                  <a:pt x="10813" y="50312"/>
                  <a:pt x="13" y="46562"/>
                </a:cubicBezTo>
                <a:cubicBezTo>
                  <a:pt x="32" y="31095"/>
                  <a:pt x="-15" y="15467"/>
                  <a:pt x="4" y="0"/>
                </a:cubicBezTo>
                <a:close/>
              </a:path>
            </a:pathLst>
          </a:cu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graphicFrame>
        <p:nvGraphicFramePr>
          <p:cNvPr id="5" name="Content Placeholder 2">
            <a:extLst>
              <a:ext uri="{FF2B5EF4-FFF2-40B4-BE49-F238E27FC236}">
                <a16:creationId xmlns:a16="http://schemas.microsoft.com/office/drawing/2014/main" id="{FB0C2E3A-8AD8-AFCB-7C89-047421AEBB9C}"/>
              </a:ext>
            </a:extLst>
          </p:cNvPr>
          <p:cNvGraphicFramePr>
            <a:graphicFrameLocks noGrp="1"/>
          </p:cNvGraphicFramePr>
          <p:nvPr>
            <p:ph idx="1"/>
            <p:extLst>
              <p:ext uri="{D42A27DB-BD31-4B8C-83A1-F6EECF244321}">
                <p14:modId xmlns:p14="http://schemas.microsoft.com/office/powerpoint/2010/main" val="3650894743"/>
              </p:ext>
            </p:extLst>
          </p:nvPr>
        </p:nvGraphicFramePr>
        <p:xfrm>
          <a:off x="5165512" y="185047"/>
          <a:ext cx="6831118" cy="605990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5956751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E7E1993-6448-42F8-8FB3-76104F45B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2086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1" name="Rectangle 10">
            <a:extLst>
              <a:ext uri="{FF2B5EF4-FFF2-40B4-BE49-F238E27FC236}">
                <a16:creationId xmlns:a16="http://schemas.microsoft.com/office/drawing/2014/main" id="{3CDAD724-AF32-45EC-B0B9-360C73C9D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208613" cy="6858000"/>
          </a:xfrm>
          <a:prstGeom prst="rect">
            <a:avLst/>
          </a:prstGeom>
          <a:solidFill>
            <a:schemeClr val="bg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3" name="Right Triangle 12">
            <a:extLst>
              <a:ext uri="{FF2B5EF4-FFF2-40B4-BE49-F238E27FC236}">
                <a16:creationId xmlns:a16="http://schemas.microsoft.com/office/drawing/2014/main" id="{2391C84E-C2EA-44FC-A7D1-FAE3E28505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a:off x="408102" y="-284146"/>
            <a:ext cx="568289" cy="568289"/>
          </a:xfrm>
          <a:prstGeom prst="rtTriangle">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5" name="Group 14">
            <a:extLst>
              <a:ext uri="{FF2B5EF4-FFF2-40B4-BE49-F238E27FC236}">
                <a16:creationId xmlns:a16="http://schemas.microsoft.com/office/drawing/2014/main" id="{47B3131A-B518-43E5-A896-E9D654A4863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16" name="Straight Connector 15">
              <a:extLst>
                <a:ext uri="{FF2B5EF4-FFF2-40B4-BE49-F238E27FC236}">
                  <a16:creationId xmlns:a16="http://schemas.microsoft.com/office/drawing/2014/main" id="{476355E6-7A00-4B30-A47B-80EF0D0D6BD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97D0B06C-9FFD-42E8-B19F-062C248CD72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95291278-5FDA-45C6-B93E-1FA6D9130B0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FFF95DF7-BFEE-4791-A691-BAF693F38F5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C7C504F1-5AA9-45F5-9030-22533885AFA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96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ED75999E-3496-4713-8046-AC17DB26687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9140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06B91000-D71E-40A8-AA8F-E9BB106A8C9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9084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9A9D188E-6FDB-47DE-A5FB-728E56BD044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9028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DD98C242-C677-4CF5-A189-52C3ADAFD75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8971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A9D7CD7F-137F-42DC-AFFA-52D9B8DF598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18915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9E3C1C05-EF55-47B3-B1D8-54911633763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18859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8E6BE961-4385-4384-B028-D57AA88EF56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18803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F98288B9-9DC0-41DF-BDC2-329675E1424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18747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AA97B8C6-FF63-4B6A-913C-50CB2EB7BDE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8690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F3734427-CEE3-45F9-8CDE-7DC28971615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18634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F5443404-2D71-4E54-86D6-DB0D769AA40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5C94E908-A14E-4E7A-B4FC-BB9D82FD0F3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A2E257B4-59EA-43CC-A20C-D2755D26B44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2890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11037FBF-2F84-4578-9624-4E6D1076661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8609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526E3BDC-D7FC-4C7E-9F35-1D05C9D545D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4328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4E39965B-216F-478B-8653-0F7B877C0BB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40047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E2116FC6-1CFC-4E87-8431-E7833BFB756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95766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97829DA6-D97C-490E-BEEF-83832787DE1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51485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9495B6D3-A3B6-4636-A210-AFC128284F3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07204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A2462476-3252-49A1-93CE-4FA22B830CF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62923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E3C18803-7708-483D-8CE3-0992784BB56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18642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8B4024AE-5222-4804-AA42-E7A4C0B9700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7436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414FBE75-ECC4-4BB7-92B2-74D6CF6864E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F7061C60-9F4E-4144-B974-AFB802AF4C0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248400"/>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DDE48362-7797-643C-3D56-C674AC44E078}"/>
              </a:ext>
            </a:extLst>
          </p:cNvPr>
          <p:cNvSpPr>
            <a:spLocks noGrp="1"/>
          </p:cNvSpPr>
          <p:nvPr>
            <p:ph type="title"/>
          </p:nvPr>
        </p:nvSpPr>
        <p:spPr>
          <a:xfrm>
            <a:off x="457200" y="720772"/>
            <a:ext cx="3718767" cy="5531079"/>
          </a:xfrm>
        </p:spPr>
        <p:txBody>
          <a:bodyPr>
            <a:normAutofit/>
          </a:bodyPr>
          <a:lstStyle/>
          <a:p>
            <a:r>
              <a:rPr lang="en-US">
                <a:solidFill>
                  <a:schemeClr val="tx2">
                    <a:alpha val="80000"/>
                  </a:schemeClr>
                </a:solidFill>
                <a:cs typeface="Posterama"/>
              </a:rPr>
              <a:t>Health Inequalities</a:t>
            </a:r>
            <a:endParaRPr lang="en-US">
              <a:solidFill>
                <a:schemeClr val="tx2">
                  <a:alpha val="80000"/>
                </a:schemeClr>
              </a:solidFill>
            </a:endParaRPr>
          </a:p>
        </p:txBody>
      </p:sp>
      <p:sp>
        <p:nvSpPr>
          <p:cNvPr id="46" name="Rectangle 45">
            <a:extLst>
              <a:ext uri="{FF2B5EF4-FFF2-40B4-BE49-F238E27FC236}">
                <a16:creationId xmlns:a16="http://schemas.microsoft.com/office/drawing/2014/main" id="{BA4D4000-2689-4306-BBA6-BF744AB5F8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06893" y="191033"/>
            <a:ext cx="7763540" cy="6065581"/>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graphicFrame>
        <p:nvGraphicFramePr>
          <p:cNvPr id="5" name="Content Placeholder 2">
            <a:extLst>
              <a:ext uri="{FF2B5EF4-FFF2-40B4-BE49-F238E27FC236}">
                <a16:creationId xmlns:a16="http://schemas.microsoft.com/office/drawing/2014/main" id="{BC883BAF-D003-D147-8AA1-B307BDF13890}"/>
              </a:ext>
            </a:extLst>
          </p:cNvPr>
          <p:cNvGraphicFramePr>
            <a:graphicFrameLocks noGrp="1"/>
          </p:cNvGraphicFramePr>
          <p:nvPr>
            <p:ph idx="1"/>
            <p:extLst>
              <p:ext uri="{D42A27DB-BD31-4B8C-83A1-F6EECF244321}">
                <p14:modId xmlns:p14="http://schemas.microsoft.com/office/powerpoint/2010/main" val="321389441"/>
              </p:ext>
            </p:extLst>
          </p:nvPr>
        </p:nvGraphicFramePr>
        <p:xfrm>
          <a:off x="4184068" y="152400"/>
          <a:ext cx="7812562" cy="616398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3907705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4798C7F-C8CA-4799-BF37-3AB4642CDB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7162F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grpSp>
        <p:nvGrpSpPr>
          <p:cNvPr id="11" name="Group 10">
            <a:extLst>
              <a:ext uri="{FF2B5EF4-FFF2-40B4-BE49-F238E27FC236}">
                <a16:creationId xmlns:a16="http://schemas.microsoft.com/office/drawing/2014/main" id="{87F0794B-55D3-4D2D-BDE7-4688ED321E4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12" name="Straight Connector 11">
              <a:extLst>
                <a:ext uri="{FF2B5EF4-FFF2-40B4-BE49-F238E27FC236}">
                  <a16:creationId xmlns:a16="http://schemas.microsoft.com/office/drawing/2014/main" id="{BE4C795B-1813-4CC6-B03F-8DD130BEAAB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E0F4C04D-5CD8-446B-BE3D-257172E6E4C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FDDC802E-606F-4F39-84B6-90DF0FE5446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2C5B0C75-0136-4A39-9AB6-0F02C452781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C5ED2B52-3D40-46DE-8B54-99A4071578D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96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18BCEC75-1B6B-45B2-8041-8D933FCF60F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9140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6A2FC789-056A-43CC-807E-4262CDC3E0F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9084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8C32FD3-76B0-40E7-89F2-E9C523210AF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9028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B82E9447-8362-426C-840A-B6F2231F7BC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8971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2F141DC8-83CE-4C21-A5BA-E2FFF3D866E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18915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512A697C-ECBC-40A9-AC69-BF96A34B91A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18859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D2E988AF-5EFB-43D3-B93F-6E4F41A2C90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18803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6B312C1B-AAE2-4A6D-ACC7-ABAA75D4285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18747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57B96146-61DA-44D6-A9DF-6DB41FCF2D8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8690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6B33F93D-4439-46EE-97C4-9CECAAFDCF6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18634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5914B275-A3D7-4BA4-B8CB-E7657100F3A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BD26EF3B-FBE7-4D57-8E01-553F50734A6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6CC1E671-BA54-4B31-9A2E-8F50BC57A26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2890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A836A704-3624-4ABF-9A67-0F52C2F3EFB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8609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5FDC385D-BA34-481F-A991-A776E0B1930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4328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F1EF033A-D8FB-416B-AE51-4E098A27D68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40047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17C17B48-F458-4E9B-9331-56FCDC5B6AB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95766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07E44A4B-D453-46F0-A83D-AF0B33D5C59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51485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346BEA9F-314B-440D-AE8D-21E1252EC5A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07204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F15EAFD0-4869-4612-ACDE-ABC703104E8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62923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A0F26706-7F23-4FF0-9CAF-F3C4F47C119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18642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C0195A72-345A-4E88-8D71-14DB3D1B607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7436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0DBF51A6-A3BC-49FE-BB01-E8992811774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A78DF911-744C-419B-83DC-39F270BBF41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248400"/>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42" name="Freeform: Shape 41">
            <a:extLst>
              <a:ext uri="{FF2B5EF4-FFF2-40B4-BE49-F238E27FC236}">
                <a16:creationId xmlns:a16="http://schemas.microsoft.com/office/drawing/2014/main" id="{216BB147-20D5-4D93-BDA5-1BC614D6A4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14" y="5014716"/>
            <a:ext cx="2800124" cy="1843284"/>
          </a:xfrm>
          <a:custGeom>
            <a:avLst/>
            <a:gdLst>
              <a:gd name="connsiteX0" fmla="*/ 375358 w 2800124"/>
              <a:gd name="connsiteY0" fmla="*/ 0 h 1843284"/>
              <a:gd name="connsiteX1" fmla="*/ 2781298 w 2800124"/>
              <a:gd name="connsiteY1" fmla="*/ 1770066 h 1843284"/>
              <a:gd name="connsiteX2" fmla="*/ 2800124 w 2800124"/>
              <a:gd name="connsiteY2" fmla="*/ 1843284 h 1843284"/>
              <a:gd name="connsiteX3" fmla="*/ 1987869 w 2800124"/>
              <a:gd name="connsiteY3" fmla="*/ 1843284 h 1843284"/>
              <a:gd name="connsiteX4" fmla="*/ 1986195 w 2800124"/>
              <a:gd name="connsiteY4" fmla="*/ 1838711 h 1843284"/>
              <a:gd name="connsiteX5" fmla="*/ 375357 w 2800124"/>
              <a:gd name="connsiteY5" fmla="*/ 770976 h 1843284"/>
              <a:gd name="connsiteX6" fmla="*/ 23030 w 2800124"/>
              <a:gd name="connsiteY6" fmla="*/ 806494 h 1843284"/>
              <a:gd name="connsiteX7" fmla="*/ 0 w 2800124"/>
              <a:gd name="connsiteY7" fmla="*/ 812415 h 1843284"/>
              <a:gd name="connsiteX8" fmla="*/ 0 w 2800124"/>
              <a:gd name="connsiteY8" fmla="*/ 30983 h 1843284"/>
              <a:gd name="connsiteX9" fmla="*/ 117785 w 2800124"/>
              <a:gd name="connsiteY9" fmla="*/ 13007 h 1843284"/>
              <a:gd name="connsiteX10" fmla="*/ 375358 w 2800124"/>
              <a:gd name="connsiteY10" fmla="*/ 0 h 18432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800124" h="1843284">
                <a:moveTo>
                  <a:pt x="375358" y="0"/>
                </a:moveTo>
                <a:cubicBezTo>
                  <a:pt x="1505802" y="0"/>
                  <a:pt x="2462339" y="744579"/>
                  <a:pt x="2781298" y="1770066"/>
                </a:cubicBezTo>
                <a:lnTo>
                  <a:pt x="2800124" y="1843284"/>
                </a:lnTo>
                <a:lnTo>
                  <a:pt x="1987869" y="1843284"/>
                </a:lnTo>
                <a:lnTo>
                  <a:pt x="1986195" y="1838711"/>
                </a:lnTo>
                <a:cubicBezTo>
                  <a:pt x="1720801" y="1211248"/>
                  <a:pt x="1099494" y="770976"/>
                  <a:pt x="375357" y="770976"/>
                </a:cubicBezTo>
                <a:cubicBezTo>
                  <a:pt x="254668" y="770976"/>
                  <a:pt x="136835" y="783206"/>
                  <a:pt x="23030" y="806494"/>
                </a:cubicBezTo>
                <a:lnTo>
                  <a:pt x="0" y="812415"/>
                </a:lnTo>
                <a:lnTo>
                  <a:pt x="0" y="30983"/>
                </a:lnTo>
                <a:lnTo>
                  <a:pt x="117785" y="13007"/>
                </a:lnTo>
                <a:cubicBezTo>
                  <a:pt x="202473" y="4406"/>
                  <a:pt x="288401" y="0"/>
                  <a:pt x="375358" y="0"/>
                </a:cubicBezTo>
                <a:close/>
              </a:path>
            </a:pathLst>
          </a:custGeom>
          <a:solidFill>
            <a:schemeClr val="accent5">
              <a:lumMod val="75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solidFill>
                <a:schemeClr val="tx1"/>
              </a:solidFill>
            </a:endParaRPr>
          </a:p>
        </p:txBody>
      </p:sp>
      <p:sp>
        <p:nvSpPr>
          <p:cNvPr id="44" name="Freeform: Shape 43">
            <a:extLst>
              <a:ext uri="{FF2B5EF4-FFF2-40B4-BE49-F238E27FC236}">
                <a16:creationId xmlns:a16="http://schemas.microsoft.com/office/drawing/2014/main" id="{0A253F60-DE40-4508-A37A-61331DF1D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9728" y="0"/>
            <a:ext cx="4209224" cy="1650549"/>
          </a:xfrm>
          <a:custGeom>
            <a:avLst/>
            <a:gdLst>
              <a:gd name="connsiteX0" fmla="*/ 0 w 4209224"/>
              <a:gd name="connsiteY0" fmla="*/ 0 h 1650549"/>
              <a:gd name="connsiteX1" fmla="*/ 846445 w 4209224"/>
              <a:gd name="connsiteY1" fmla="*/ 0 h 1650549"/>
              <a:gd name="connsiteX2" fmla="*/ 912542 w 4209224"/>
              <a:gd name="connsiteY2" fmla="*/ 108799 h 1650549"/>
              <a:gd name="connsiteX3" fmla="*/ 2362195 w 4209224"/>
              <a:gd name="connsiteY3" fmla="*/ 879573 h 1650549"/>
              <a:gd name="connsiteX4" fmla="*/ 3811848 w 4209224"/>
              <a:gd name="connsiteY4" fmla="*/ 108799 h 1650549"/>
              <a:gd name="connsiteX5" fmla="*/ 3877945 w 4209224"/>
              <a:gd name="connsiteY5" fmla="*/ 0 h 1650549"/>
              <a:gd name="connsiteX6" fmla="*/ 4209224 w 4209224"/>
              <a:gd name="connsiteY6" fmla="*/ 0 h 1650549"/>
              <a:gd name="connsiteX7" fmla="*/ 4209224 w 4209224"/>
              <a:gd name="connsiteY7" fmla="*/ 840421 h 1650549"/>
              <a:gd name="connsiteX8" fmla="*/ 4143538 w 4209224"/>
              <a:gd name="connsiteY8" fmla="*/ 912693 h 1650549"/>
              <a:gd name="connsiteX9" fmla="*/ 2362196 w 4209224"/>
              <a:gd name="connsiteY9" fmla="*/ 1650549 h 1650549"/>
              <a:gd name="connsiteX10" fmla="*/ 40969 w 4209224"/>
              <a:gd name="connsiteY10" fmla="*/ 111937 h 16505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209224" h="1650549">
                <a:moveTo>
                  <a:pt x="0" y="0"/>
                </a:moveTo>
                <a:lnTo>
                  <a:pt x="846445" y="0"/>
                </a:lnTo>
                <a:lnTo>
                  <a:pt x="912542" y="108799"/>
                </a:lnTo>
                <a:cubicBezTo>
                  <a:pt x="1226710" y="573829"/>
                  <a:pt x="1758748" y="879573"/>
                  <a:pt x="2362195" y="879573"/>
                </a:cubicBezTo>
                <a:cubicBezTo>
                  <a:pt x="2965642" y="879573"/>
                  <a:pt x="3497680" y="573829"/>
                  <a:pt x="3811848" y="108799"/>
                </a:cubicBezTo>
                <a:lnTo>
                  <a:pt x="3877945" y="0"/>
                </a:lnTo>
                <a:lnTo>
                  <a:pt x="4209224" y="0"/>
                </a:lnTo>
                <a:lnTo>
                  <a:pt x="4209224" y="840421"/>
                </a:lnTo>
                <a:lnTo>
                  <a:pt x="4143538" y="912693"/>
                </a:lnTo>
                <a:cubicBezTo>
                  <a:pt x="3687653" y="1368578"/>
                  <a:pt x="3057854" y="1650549"/>
                  <a:pt x="2362196" y="1650549"/>
                </a:cubicBezTo>
                <a:cubicBezTo>
                  <a:pt x="1318710" y="1650549"/>
                  <a:pt x="423404" y="1016115"/>
                  <a:pt x="40969" y="111937"/>
                </a:cubicBezTo>
                <a:close/>
              </a:path>
            </a:pathLst>
          </a:custGeom>
          <a:solidFill>
            <a:schemeClr val="accent5">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solidFill>
                <a:schemeClr val="tx1"/>
              </a:solidFill>
            </a:endParaRPr>
          </a:p>
        </p:txBody>
      </p:sp>
      <p:sp>
        <p:nvSpPr>
          <p:cNvPr id="46" name="Freeform: Shape 45">
            <a:extLst>
              <a:ext uri="{FF2B5EF4-FFF2-40B4-BE49-F238E27FC236}">
                <a16:creationId xmlns:a16="http://schemas.microsoft.com/office/drawing/2014/main" id="{9A0D6220-3DFE-4182-9152-9135493A6B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userDrawn="1">
            <p:extLst>
              <p:ext uri="{386F3935-93C4-4BCD-93E2-E3B085C9AB24}">
                <p16:designElem xmlns:p16="http://schemas.microsoft.com/office/powerpoint/2015/main" val="1"/>
              </p:ext>
            </p:extLst>
          </p:nvPr>
        </p:nvSpPr>
        <p:spPr>
          <a:xfrm>
            <a:off x="7979728" y="0"/>
            <a:ext cx="4209224" cy="1650549"/>
          </a:xfrm>
          <a:custGeom>
            <a:avLst/>
            <a:gdLst>
              <a:gd name="connsiteX0" fmla="*/ 0 w 4209224"/>
              <a:gd name="connsiteY0" fmla="*/ 0 h 1650549"/>
              <a:gd name="connsiteX1" fmla="*/ 846445 w 4209224"/>
              <a:gd name="connsiteY1" fmla="*/ 0 h 1650549"/>
              <a:gd name="connsiteX2" fmla="*/ 912542 w 4209224"/>
              <a:gd name="connsiteY2" fmla="*/ 108799 h 1650549"/>
              <a:gd name="connsiteX3" fmla="*/ 2362195 w 4209224"/>
              <a:gd name="connsiteY3" fmla="*/ 879573 h 1650549"/>
              <a:gd name="connsiteX4" fmla="*/ 3811848 w 4209224"/>
              <a:gd name="connsiteY4" fmla="*/ 108799 h 1650549"/>
              <a:gd name="connsiteX5" fmla="*/ 3877945 w 4209224"/>
              <a:gd name="connsiteY5" fmla="*/ 0 h 1650549"/>
              <a:gd name="connsiteX6" fmla="*/ 4209224 w 4209224"/>
              <a:gd name="connsiteY6" fmla="*/ 0 h 1650549"/>
              <a:gd name="connsiteX7" fmla="*/ 4209224 w 4209224"/>
              <a:gd name="connsiteY7" fmla="*/ 840421 h 1650549"/>
              <a:gd name="connsiteX8" fmla="*/ 4143538 w 4209224"/>
              <a:gd name="connsiteY8" fmla="*/ 912693 h 1650549"/>
              <a:gd name="connsiteX9" fmla="*/ 2362196 w 4209224"/>
              <a:gd name="connsiteY9" fmla="*/ 1650549 h 1650549"/>
              <a:gd name="connsiteX10" fmla="*/ 40969 w 4209224"/>
              <a:gd name="connsiteY10" fmla="*/ 111937 h 16505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209224" h="1650549">
                <a:moveTo>
                  <a:pt x="0" y="0"/>
                </a:moveTo>
                <a:lnTo>
                  <a:pt x="846445" y="0"/>
                </a:lnTo>
                <a:lnTo>
                  <a:pt x="912542" y="108799"/>
                </a:lnTo>
                <a:cubicBezTo>
                  <a:pt x="1226710" y="573829"/>
                  <a:pt x="1758748" y="879573"/>
                  <a:pt x="2362195" y="879573"/>
                </a:cubicBezTo>
                <a:cubicBezTo>
                  <a:pt x="2965642" y="879573"/>
                  <a:pt x="3497680" y="573829"/>
                  <a:pt x="3811848" y="108799"/>
                </a:cubicBezTo>
                <a:lnTo>
                  <a:pt x="3877945" y="0"/>
                </a:lnTo>
                <a:lnTo>
                  <a:pt x="4209224" y="0"/>
                </a:lnTo>
                <a:lnTo>
                  <a:pt x="4209224" y="840421"/>
                </a:lnTo>
                <a:lnTo>
                  <a:pt x="4143538" y="912693"/>
                </a:lnTo>
                <a:cubicBezTo>
                  <a:pt x="3687653" y="1368578"/>
                  <a:pt x="3057854" y="1650549"/>
                  <a:pt x="2362196" y="1650549"/>
                </a:cubicBezTo>
                <a:cubicBezTo>
                  <a:pt x="1318710" y="1650549"/>
                  <a:pt x="423404" y="1016115"/>
                  <a:pt x="40969" y="111937"/>
                </a:cubicBezTo>
                <a:close/>
              </a:path>
            </a:pathLst>
          </a:custGeom>
          <a:solidFill>
            <a:schemeClr val="accent5">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solidFill>
                <a:schemeClr val="tx1"/>
              </a:solidFill>
            </a:endParaRPr>
          </a:p>
        </p:txBody>
      </p:sp>
      <p:grpSp>
        <p:nvGrpSpPr>
          <p:cNvPr id="48" name="Group 47">
            <a:extLst>
              <a:ext uri="{FF2B5EF4-FFF2-40B4-BE49-F238E27FC236}">
                <a16:creationId xmlns:a16="http://schemas.microsoft.com/office/drawing/2014/main" id="{44C729BC-90F1-4823-A305-F6F124E93A95}"/>
              </a:ext>
              <a:ext uri="{C183D7F6-B498-43B3-948B-1728B52AA6E4}">
                <adec:decorative xmlns:adec="http://schemas.microsoft.com/office/drawing/2017/decorative" val="1"/>
              </a:ext>
            </a:extLst>
          </p:cNvPr>
          <p:cNvGrpSpPr>
            <a:grpSpLocks noGrp="1" noUngrp="1" noRot="1" noChangeAspect="1" noMove="1" noResize="1"/>
          </p:cNvGrpSpPr>
          <p:nvPr userDrawn="1">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49" name="Straight Connector 48">
              <a:extLst>
                <a:ext uri="{FF2B5EF4-FFF2-40B4-BE49-F238E27FC236}">
                  <a16:creationId xmlns:a16="http://schemas.microsoft.com/office/drawing/2014/main" id="{640014BD-8822-4EFD-B887-1E95DBBB42A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0" name="Straight Connector 49">
              <a:extLst>
                <a:ext uri="{FF2B5EF4-FFF2-40B4-BE49-F238E27FC236}">
                  <a16:creationId xmlns:a16="http://schemas.microsoft.com/office/drawing/2014/main" id="{1E9445DF-509C-4993-834C-4A95C90E301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1" name="Straight Connector 50">
              <a:extLst>
                <a:ext uri="{FF2B5EF4-FFF2-40B4-BE49-F238E27FC236}">
                  <a16:creationId xmlns:a16="http://schemas.microsoft.com/office/drawing/2014/main" id="{FDCB110E-203A-4D63-810B-7AB453AB9BF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2" name="Straight Connector 51">
              <a:extLst>
                <a:ext uri="{FF2B5EF4-FFF2-40B4-BE49-F238E27FC236}">
                  <a16:creationId xmlns:a16="http://schemas.microsoft.com/office/drawing/2014/main" id="{F264073E-6737-44FE-BC04-BFEE371334D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6DA24A7E-F63B-4B87-ABA5-BDD8F8F65F7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96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4" name="Straight Connector 53">
              <a:extLst>
                <a:ext uri="{FF2B5EF4-FFF2-40B4-BE49-F238E27FC236}">
                  <a16:creationId xmlns:a16="http://schemas.microsoft.com/office/drawing/2014/main" id="{9CC2C5D2-CEDF-4390-A89D-71DBD7C3771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9140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5" name="Straight Connector 54">
              <a:extLst>
                <a:ext uri="{FF2B5EF4-FFF2-40B4-BE49-F238E27FC236}">
                  <a16:creationId xmlns:a16="http://schemas.microsoft.com/office/drawing/2014/main" id="{8956D0DF-B8DD-44AB-A831-329B2973EE9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9084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6" name="Straight Connector 55">
              <a:extLst>
                <a:ext uri="{FF2B5EF4-FFF2-40B4-BE49-F238E27FC236}">
                  <a16:creationId xmlns:a16="http://schemas.microsoft.com/office/drawing/2014/main" id="{7AB17CF4-098C-43B0-A0E0-235CEB55FB5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9028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7" name="Straight Connector 56">
              <a:extLst>
                <a:ext uri="{FF2B5EF4-FFF2-40B4-BE49-F238E27FC236}">
                  <a16:creationId xmlns:a16="http://schemas.microsoft.com/office/drawing/2014/main" id="{D3CA7C27-06AF-4DB3-A3B2-F81C41D52B5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8971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8" name="Straight Connector 57">
              <a:extLst>
                <a:ext uri="{FF2B5EF4-FFF2-40B4-BE49-F238E27FC236}">
                  <a16:creationId xmlns:a16="http://schemas.microsoft.com/office/drawing/2014/main" id="{8BD2BB17-7774-4215-872F-9CF37633BB6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18915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9" name="Straight Connector 58">
              <a:extLst>
                <a:ext uri="{FF2B5EF4-FFF2-40B4-BE49-F238E27FC236}">
                  <a16:creationId xmlns:a16="http://schemas.microsoft.com/office/drawing/2014/main" id="{22E1C172-AA18-42F1-B952-4791B50351E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18859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0" name="Straight Connector 59">
              <a:extLst>
                <a:ext uri="{FF2B5EF4-FFF2-40B4-BE49-F238E27FC236}">
                  <a16:creationId xmlns:a16="http://schemas.microsoft.com/office/drawing/2014/main" id="{C9D5EBAC-D904-4410-A575-1A2B810D888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18803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1" name="Straight Connector 60">
              <a:extLst>
                <a:ext uri="{FF2B5EF4-FFF2-40B4-BE49-F238E27FC236}">
                  <a16:creationId xmlns:a16="http://schemas.microsoft.com/office/drawing/2014/main" id="{8B38425E-0189-47B9-9F42-67DC5386E3B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18747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2" name="Straight Connector 61">
              <a:extLst>
                <a:ext uri="{FF2B5EF4-FFF2-40B4-BE49-F238E27FC236}">
                  <a16:creationId xmlns:a16="http://schemas.microsoft.com/office/drawing/2014/main" id="{E6584C8E-A8AC-49AB-8E5B-337E14D4F85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8690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3" name="Straight Connector 62">
              <a:extLst>
                <a:ext uri="{FF2B5EF4-FFF2-40B4-BE49-F238E27FC236}">
                  <a16:creationId xmlns:a16="http://schemas.microsoft.com/office/drawing/2014/main" id="{E8FCDC21-75B9-4F36-AEB4-186CDD994F2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18634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4" name="Straight Connector 63">
              <a:extLst>
                <a:ext uri="{FF2B5EF4-FFF2-40B4-BE49-F238E27FC236}">
                  <a16:creationId xmlns:a16="http://schemas.microsoft.com/office/drawing/2014/main" id="{79AAC1FD-FBB6-4E21-A267-E4B9029BB47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5" name="Straight Connector 64">
              <a:extLst>
                <a:ext uri="{FF2B5EF4-FFF2-40B4-BE49-F238E27FC236}">
                  <a16:creationId xmlns:a16="http://schemas.microsoft.com/office/drawing/2014/main" id="{20FDEAF3-AB6A-41DF-BF11-24512081800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6" name="Straight Connector 65">
              <a:extLst>
                <a:ext uri="{FF2B5EF4-FFF2-40B4-BE49-F238E27FC236}">
                  <a16:creationId xmlns:a16="http://schemas.microsoft.com/office/drawing/2014/main" id="{29F9892F-F26B-4C6F-A949-097D3EBC773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2890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7" name="Straight Connector 66">
              <a:extLst>
                <a:ext uri="{FF2B5EF4-FFF2-40B4-BE49-F238E27FC236}">
                  <a16:creationId xmlns:a16="http://schemas.microsoft.com/office/drawing/2014/main" id="{FCCA59EA-5156-402B-82A4-AAE14B2D9A0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8609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8" name="Straight Connector 67">
              <a:extLst>
                <a:ext uri="{FF2B5EF4-FFF2-40B4-BE49-F238E27FC236}">
                  <a16:creationId xmlns:a16="http://schemas.microsoft.com/office/drawing/2014/main" id="{31E175D8-17F1-46B8-807F-89A75CD4D96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4328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9" name="Straight Connector 68">
              <a:extLst>
                <a:ext uri="{FF2B5EF4-FFF2-40B4-BE49-F238E27FC236}">
                  <a16:creationId xmlns:a16="http://schemas.microsoft.com/office/drawing/2014/main" id="{5AE169C4-F6B2-44D0-A73C-88C304E8A36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40047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0" name="Straight Connector 69">
              <a:extLst>
                <a:ext uri="{FF2B5EF4-FFF2-40B4-BE49-F238E27FC236}">
                  <a16:creationId xmlns:a16="http://schemas.microsoft.com/office/drawing/2014/main" id="{2CE19136-3F8D-4350-A424-8241923BCD5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95766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1" name="Straight Connector 70">
              <a:extLst>
                <a:ext uri="{FF2B5EF4-FFF2-40B4-BE49-F238E27FC236}">
                  <a16:creationId xmlns:a16="http://schemas.microsoft.com/office/drawing/2014/main" id="{CF937350-E379-4C45-BC56-20808BBED35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51485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2" name="Straight Connector 71">
              <a:extLst>
                <a:ext uri="{FF2B5EF4-FFF2-40B4-BE49-F238E27FC236}">
                  <a16:creationId xmlns:a16="http://schemas.microsoft.com/office/drawing/2014/main" id="{FE4F6988-3981-46A0-B744-EE972197D43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07204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3" name="Straight Connector 72">
              <a:extLst>
                <a:ext uri="{FF2B5EF4-FFF2-40B4-BE49-F238E27FC236}">
                  <a16:creationId xmlns:a16="http://schemas.microsoft.com/office/drawing/2014/main" id="{EDB419A9-FCB9-4B39-8D9E-91CC0B8E77A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62923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4" name="Straight Connector 73">
              <a:extLst>
                <a:ext uri="{FF2B5EF4-FFF2-40B4-BE49-F238E27FC236}">
                  <a16:creationId xmlns:a16="http://schemas.microsoft.com/office/drawing/2014/main" id="{7D6861DB-43A8-4624-9ECC-5A96BE3AF10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18642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5" name="Straight Connector 74">
              <a:extLst>
                <a:ext uri="{FF2B5EF4-FFF2-40B4-BE49-F238E27FC236}">
                  <a16:creationId xmlns:a16="http://schemas.microsoft.com/office/drawing/2014/main" id="{4AFBD701-C20E-441D-8596-4BBBF49556B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7436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6" name="Straight Connector 75">
              <a:extLst>
                <a:ext uri="{FF2B5EF4-FFF2-40B4-BE49-F238E27FC236}">
                  <a16:creationId xmlns:a16="http://schemas.microsoft.com/office/drawing/2014/main" id="{73C41C88-00F9-45AF-8D64-37BA70969B6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7" name="Straight Connector 76">
              <a:extLst>
                <a:ext uri="{FF2B5EF4-FFF2-40B4-BE49-F238E27FC236}">
                  <a16:creationId xmlns:a16="http://schemas.microsoft.com/office/drawing/2014/main" id="{E6420BDA-21B9-4B17-A82E-A9EB28138A0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248400"/>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grpSp>
      <p:sp useBgFill="1">
        <p:nvSpPr>
          <p:cNvPr id="79" name="Rectangle 78">
            <a:extLst>
              <a:ext uri="{FF2B5EF4-FFF2-40B4-BE49-F238E27FC236}">
                <a16:creationId xmlns:a16="http://schemas.microsoft.com/office/drawing/2014/main" id="{4E1EF4E8-5513-4BF5-BC41-04645281C6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3848" cap="flat">
            <a:noFill/>
            <a:prstDash val="solid"/>
            <a:miter/>
          </a:ln>
          <a:effectLst/>
        </p:spPr>
        <p:txBody>
          <a:bodyPr rtlCol="0" anchor="ctr"/>
          <a:lstStyle/>
          <a:p>
            <a:endParaRPr lang="en-US" dirty="0">
              <a:solidFill>
                <a:schemeClr val="tx1"/>
              </a:solidFill>
            </a:endParaRPr>
          </a:p>
        </p:txBody>
      </p:sp>
      <p:pic>
        <p:nvPicPr>
          <p:cNvPr id="5" name="Picture 4">
            <a:extLst>
              <a:ext uri="{FF2B5EF4-FFF2-40B4-BE49-F238E27FC236}">
                <a16:creationId xmlns:a16="http://schemas.microsoft.com/office/drawing/2014/main" id="{C7F976C7-D3C9-6ECC-7206-51D6EC78DFB2}"/>
              </a:ext>
            </a:extLst>
          </p:cNvPr>
          <p:cNvPicPr>
            <a:picLocks noChangeAspect="1"/>
          </p:cNvPicPr>
          <p:nvPr/>
        </p:nvPicPr>
        <p:blipFill>
          <a:blip r:embed="rId2"/>
          <a:srcRect r="6250" b="6250"/>
          <a:stretch/>
        </p:blipFill>
        <p:spPr>
          <a:xfrm>
            <a:off x="20" y="10"/>
            <a:ext cx="12191980" cy="6857989"/>
          </a:xfrm>
          <a:prstGeom prst="rect">
            <a:avLst/>
          </a:prstGeom>
        </p:spPr>
      </p:pic>
      <p:sp>
        <p:nvSpPr>
          <p:cNvPr id="81" name="Flowchart: Document 80">
            <a:extLst>
              <a:ext uri="{FF2B5EF4-FFF2-40B4-BE49-F238E27FC236}">
                <a16:creationId xmlns:a16="http://schemas.microsoft.com/office/drawing/2014/main" id="{1C8FF592-DEC3-42D7-B2CD-5797E102B5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638805" y="304807"/>
            <a:ext cx="6858000" cy="6248391"/>
          </a:xfrm>
          <a:prstGeom prst="flowChartDocumen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bg1"/>
              </a:solidFill>
            </a:endParaRPr>
          </a:p>
        </p:txBody>
      </p:sp>
      <p:grpSp>
        <p:nvGrpSpPr>
          <p:cNvPr id="83" name="Group 82">
            <a:extLst>
              <a:ext uri="{FF2B5EF4-FFF2-40B4-BE49-F238E27FC236}">
                <a16:creationId xmlns:a16="http://schemas.microsoft.com/office/drawing/2014/main" id="{BF18E62C-A1FF-4287-B466-37167775A74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84" name="Straight Connector 83">
              <a:extLst>
                <a:ext uri="{FF2B5EF4-FFF2-40B4-BE49-F238E27FC236}">
                  <a16:creationId xmlns:a16="http://schemas.microsoft.com/office/drawing/2014/main" id="{02095BA0-2222-4D4D-842A-B14BBFA548E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5" name="Straight Connector 84">
              <a:extLst>
                <a:ext uri="{FF2B5EF4-FFF2-40B4-BE49-F238E27FC236}">
                  <a16:creationId xmlns:a16="http://schemas.microsoft.com/office/drawing/2014/main" id="{5982CAE6-43E7-4567-AE8B-4E45E62681E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6" name="Straight Connector 85">
              <a:extLst>
                <a:ext uri="{FF2B5EF4-FFF2-40B4-BE49-F238E27FC236}">
                  <a16:creationId xmlns:a16="http://schemas.microsoft.com/office/drawing/2014/main" id="{8D7BCEBF-E459-4E6E-9C65-888321E061E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7" name="Straight Connector 86">
              <a:extLst>
                <a:ext uri="{FF2B5EF4-FFF2-40B4-BE49-F238E27FC236}">
                  <a16:creationId xmlns:a16="http://schemas.microsoft.com/office/drawing/2014/main" id="{303F1577-CD86-459A-87F2-B88DC8FAC7F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8" name="Straight Connector 87">
              <a:extLst>
                <a:ext uri="{FF2B5EF4-FFF2-40B4-BE49-F238E27FC236}">
                  <a16:creationId xmlns:a16="http://schemas.microsoft.com/office/drawing/2014/main" id="{39FC4D55-3CFE-4598-B2DA-683B78FF3A5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96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9" name="Straight Connector 88">
              <a:extLst>
                <a:ext uri="{FF2B5EF4-FFF2-40B4-BE49-F238E27FC236}">
                  <a16:creationId xmlns:a16="http://schemas.microsoft.com/office/drawing/2014/main" id="{CBBBCEDF-601D-43A0-BF08-27B894D8479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91404"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0" name="Straight Connector 89">
              <a:extLst>
                <a:ext uri="{FF2B5EF4-FFF2-40B4-BE49-F238E27FC236}">
                  <a16:creationId xmlns:a16="http://schemas.microsoft.com/office/drawing/2014/main" id="{6CABCC73-4EA2-41C0-9254-2FB609A2C77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90842"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1" name="Straight Connector 90">
              <a:extLst>
                <a:ext uri="{FF2B5EF4-FFF2-40B4-BE49-F238E27FC236}">
                  <a16:creationId xmlns:a16="http://schemas.microsoft.com/office/drawing/2014/main" id="{C40C665E-6869-4952-B39B-9AA7EA82D25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9028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2" name="Straight Connector 91">
              <a:extLst>
                <a:ext uri="{FF2B5EF4-FFF2-40B4-BE49-F238E27FC236}">
                  <a16:creationId xmlns:a16="http://schemas.microsoft.com/office/drawing/2014/main" id="{D7E41D2C-5FA9-4980-BA0E-F4601E1786F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8971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3" name="Straight Connector 92">
              <a:extLst>
                <a:ext uri="{FF2B5EF4-FFF2-40B4-BE49-F238E27FC236}">
                  <a16:creationId xmlns:a16="http://schemas.microsoft.com/office/drawing/2014/main" id="{C0537BF2-D21E-4EF3-9EBD-B4833EE1D89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18915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4" name="Straight Connector 93">
              <a:extLst>
                <a:ext uri="{FF2B5EF4-FFF2-40B4-BE49-F238E27FC236}">
                  <a16:creationId xmlns:a16="http://schemas.microsoft.com/office/drawing/2014/main" id="{EFF5A085-4CA5-4E37-8F50-3D421162C94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188594"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5" name="Straight Connector 94">
              <a:extLst>
                <a:ext uri="{FF2B5EF4-FFF2-40B4-BE49-F238E27FC236}">
                  <a16:creationId xmlns:a16="http://schemas.microsoft.com/office/drawing/2014/main" id="{8EC2D4DA-2F79-4EDD-846C-CD0AF25A3BC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188032"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6" name="Straight Connector 95">
              <a:extLst>
                <a:ext uri="{FF2B5EF4-FFF2-40B4-BE49-F238E27FC236}">
                  <a16:creationId xmlns:a16="http://schemas.microsoft.com/office/drawing/2014/main" id="{89CDF757-C6F7-47B3-A418-B70C72CC684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18747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7" name="Straight Connector 96">
              <a:extLst>
                <a:ext uri="{FF2B5EF4-FFF2-40B4-BE49-F238E27FC236}">
                  <a16:creationId xmlns:a16="http://schemas.microsoft.com/office/drawing/2014/main" id="{0869C0BD-0768-4186-9A1C-E613366FA14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8690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8" name="Straight Connector 97">
              <a:extLst>
                <a:ext uri="{FF2B5EF4-FFF2-40B4-BE49-F238E27FC236}">
                  <a16:creationId xmlns:a16="http://schemas.microsoft.com/office/drawing/2014/main" id="{072F3F35-4957-4CCC-8AE9-FD790FB6868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18634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9" name="Straight Connector 98">
              <a:extLst>
                <a:ext uri="{FF2B5EF4-FFF2-40B4-BE49-F238E27FC236}">
                  <a16:creationId xmlns:a16="http://schemas.microsoft.com/office/drawing/2014/main" id="{DA46E9E8-EE2D-491C-9F41-00883F0C065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0" name="Straight Connector 99">
              <a:extLst>
                <a:ext uri="{FF2B5EF4-FFF2-40B4-BE49-F238E27FC236}">
                  <a16:creationId xmlns:a16="http://schemas.microsoft.com/office/drawing/2014/main" id="{3488EFDB-7849-4738-933E-5D25B34642E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1" name="Straight Connector 100">
              <a:extLst>
                <a:ext uri="{FF2B5EF4-FFF2-40B4-BE49-F238E27FC236}">
                  <a16:creationId xmlns:a16="http://schemas.microsoft.com/office/drawing/2014/main" id="{9B17D573-D985-4812-A673-A08068E9BD6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2890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2" name="Straight Connector 101">
              <a:extLst>
                <a:ext uri="{FF2B5EF4-FFF2-40B4-BE49-F238E27FC236}">
                  <a16:creationId xmlns:a16="http://schemas.microsoft.com/office/drawing/2014/main" id="{2B0FDB3E-8398-428F-BEE4-6FC4B293C95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8609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3" name="Straight Connector 102">
              <a:extLst>
                <a:ext uri="{FF2B5EF4-FFF2-40B4-BE49-F238E27FC236}">
                  <a16:creationId xmlns:a16="http://schemas.microsoft.com/office/drawing/2014/main" id="{B7FBE3BC-EAC7-49C4-85D4-81244ADABCD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4328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4" name="Straight Connector 103">
              <a:extLst>
                <a:ext uri="{FF2B5EF4-FFF2-40B4-BE49-F238E27FC236}">
                  <a16:creationId xmlns:a16="http://schemas.microsoft.com/office/drawing/2014/main" id="{81358765-97FA-42A5-B8E9-A7855A2FDE8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40047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5" name="Straight Connector 104">
              <a:extLst>
                <a:ext uri="{FF2B5EF4-FFF2-40B4-BE49-F238E27FC236}">
                  <a16:creationId xmlns:a16="http://schemas.microsoft.com/office/drawing/2014/main" id="{4839591A-BF67-439C-BD2D-FB0CF763A0B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95766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6" name="Straight Connector 105">
              <a:extLst>
                <a:ext uri="{FF2B5EF4-FFF2-40B4-BE49-F238E27FC236}">
                  <a16:creationId xmlns:a16="http://schemas.microsoft.com/office/drawing/2014/main" id="{FEF2BB09-702D-4FC8-8B34-1AF746A9CE6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51485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7" name="Straight Connector 106">
              <a:extLst>
                <a:ext uri="{FF2B5EF4-FFF2-40B4-BE49-F238E27FC236}">
                  <a16:creationId xmlns:a16="http://schemas.microsoft.com/office/drawing/2014/main" id="{6F8A18DA-32B7-4D57-9770-CB30708DD67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07204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8" name="Straight Connector 107">
              <a:extLst>
                <a:ext uri="{FF2B5EF4-FFF2-40B4-BE49-F238E27FC236}">
                  <a16:creationId xmlns:a16="http://schemas.microsoft.com/office/drawing/2014/main" id="{F86B058C-FA0C-4971-9C01-2177B7BFC0C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62923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9" name="Straight Connector 108">
              <a:extLst>
                <a:ext uri="{FF2B5EF4-FFF2-40B4-BE49-F238E27FC236}">
                  <a16:creationId xmlns:a16="http://schemas.microsoft.com/office/drawing/2014/main" id="{8FDDCF1B-8FE1-4FDF-BF24-63320B062E6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18642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10" name="Straight Connector 109">
              <a:extLst>
                <a:ext uri="{FF2B5EF4-FFF2-40B4-BE49-F238E27FC236}">
                  <a16:creationId xmlns:a16="http://schemas.microsoft.com/office/drawing/2014/main" id="{4F56F172-46BD-425C-B91F-1E6205FA4AC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74361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11" name="Straight Connector 110">
              <a:extLst>
                <a:ext uri="{FF2B5EF4-FFF2-40B4-BE49-F238E27FC236}">
                  <a16:creationId xmlns:a16="http://schemas.microsoft.com/office/drawing/2014/main" id="{F9D2B59D-1DA1-4EC5-B3C8-1AD33B87CF8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12" name="Straight Connector 111">
              <a:extLst>
                <a:ext uri="{FF2B5EF4-FFF2-40B4-BE49-F238E27FC236}">
                  <a16:creationId xmlns:a16="http://schemas.microsoft.com/office/drawing/2014/main" id="{918730AC-66DE-42BF-89A4-424DBB42B74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248400"/>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824C49B4-3F67-ACDF-94EF-1934C27F1A9B}"/>
              </a:ext>
            </a:extLst>
          </p:cNvPr>
          <p:cNvSpPr>
            <a:spLocks noGrp="1"/>
          </p:cNvSpPr>
          <p:nvPr>
            <p:ph type="title"/>
          </p:nvPr>
        </p:nvSpPr>
        <p:spPr>
          <a:xfrm>
            <a:off x="7086600" y="728905"/>
            <a:ext cx="4567990" cy="3184274"/>
          </a:xfrm>
        </p:spPr>
        <p:txBody>
          <a:bodyPr vert="horz" lIns="91440" tIns="45720" rIns="91440" bIns="45720" rtlCol="0" anchor="b">
            <a:normAutofit/>
          </a:bodyPr>
          <a:lstStyle/>
          <a:p>
            <a:r>
              <a:rPr lang="en-US" sz="5400"/>
              <a:t>Health Inequalities</a:t>
            </a:r>
          </a:p>
        </p:txBody>
      </p:sp>
      <p:sp>
        <p:nvSpPr>
          <p:cNvPr id="3" name="Content Placeholder 2">
            <a:extLst>
              <a:ext uri="{FF2B5EF4-FFF2-40B4-BE49-F238E27FC236}">
                <a16:creationId xmlns:a16="http://schemas.microsoft.com/office/drawing/2014/main" id="{7FE38EC1-7D8D-6EC1-605E-BCCB69C2BAB4}"/>
              </a:ext>
            </a:extLst>
          </p:cNvPr>
          <p:cNvSpPr>
            <a:spLocks noGrp="1"/>
          </p:cNvSpPr>
          <p:nvPr>
            <p:ph idx="1"/>
          </p:nvPr>
        </p:nvSpPr>
        <p:spPr>
          <a:xfrm>
            <a:off x="7086600" y="4072044"/>
            <a:ext cx="4567990" cy="1495379"/>
          </a:xfrm>
        </p:spPr>
        <p:txBody>
          <a:bodyPr vert="horz" lIns="91440" tIns="45720" rIns="91440" bIns="45720" rtlCol="0">
            <a:normAutofit/>
          </a:bodyPr>
          <a:lstStyle/>
          <a:p>
            <a:pPr marL="0" indent="0">
              <a:buNone/>
            </a:pPr>
            <a:r>
              <a:rPr lang="en-US" sz="2200" kern="1200">
                <a:latin typeface="+mn-lt"/>
                <a:ea typeface="+mn-ea"/>
                <a:cs typeface="+mn-cs"/>
              </a:rPr>
              <a:t>Why do these inequalities happen?</a:t>
            </a:r>
          </a:p>
        </p:txBody>
      </p:sp>
    </p:spTree>
    <p:extLst>
      <p:ext uri="{BB962C8B-B14F-4D97-AF65-F5344CB8AC3E}">
        <p14:creationId xmlns:p14="http://schemas.microsoft.com/office/powerpoint/2010/main" val="175059353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E7E1993-6448-42F8-8FB3-76104F45B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2086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1" name="Rectangle 10">
            <a:extLst>
              <a:ext uri="{FF2B5EF4-FFF2-40B4-BE49-F238E27FC236}">
                <a16:creationId xmlns:a16="http://schemas.microsoft.com/office/drawing/2014/main" id="{942B1D20-D329-4285-AED2-DABDCE9020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208613" cy="6858000"/>
          </a:xfrm>
          <a:prstGeom prst="rect">
            <a:avLst/>
          </a:prstGeom>
          <a:solidFill>
            <a:schemeClr val="bg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3" name="Rectangle 12">
            <a:extLst>
              <a:ext uri="{FF2B5EF4-FFF2-40B4-BE49-F238E27FC236}">
                <a16:creationId xmlns:a16="http://schemas.microsoft.com/office/drawing/2014/main" id="{B9016B79-9C59-4CEA-A85C-3E4C8877BA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208613" cy="685800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5" name="Right Triangle 14">
            <a:extLst>
              <a:ext uri="{FF2B5EF4-FFF2-40B4-BE49-F238E27FC236}">
                <a16:creationId xmlns:a16="http://schemas.microsoft.com/office/drawing/2014/main" id="{2391C84E-C2EA-44FC-A7D1-FAE3E28505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a:off x="408102" y="-284146"/>
            <a:ext cx="568289" cy="568289"/>
          </a:xfrm>
          <a:prstGeom prst="rtTriangle">
            <a:avLst/>
          </a:prstGeom>
          <a:solidFill>
            <a:schemeClr val="accent5">
              <a:lumMod val="50000"/>
              <a:alpha val="1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7" name="Group 16">
            <a:extLst>
              <a:ext uri="{FF2B5EF4-FFF2-40B4-BE49-F238E27FC236}">
                <a16:creationId xmlns:a16="http://schemas.microsoft.com/office/drawing/2014/main" id="{47B3131A-B518-43E5-A896-E9D654A4863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18" name="Straight Connector 17">
              <a:extLst>
                <a:ext uri="{FF2B5EF4-FFF2-40B4-BE49-F238E27FC236}">
                  <a16:creationId xmlns:a16="http://schemas.microsoft.com/office/drawing/2014/main" id="{476355E6-7A00-4B30-A47B-80EF0D0D6BD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97D0B06C-9FFD-42E8-B19F-062C248CD72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95291278-5FDA-45C6-B93E-1FA6D9130B0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FFF95DF7-BFEE-4791-A691-BAF693F38F5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C7C504F1-5AA9-45F5-9030-22533885AFA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96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ED75999E-3496-4713-8046-AC17DB26687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9140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06B91000-D71E-40A8-AA8F-E9BB106A8C9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9084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9A9D188E-6FDB-47DE-A5FB-728E56BD044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9028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DD98C242-C677-4CF5-A189-52C3ADAFD75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8971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A9D7CD7F-137F-42DC-AFFA-52D9B8DF598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18915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9E3C1C05-EF55-47B3-B1D8-54911633763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18859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8E6BE961-4385-4384-B028-D57AA88EF56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18803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F98288B9-9DC0-41DF-BDC2-329675E1424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18747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AA97B8C6-FF63-4B6A-913C-50CB2EB7BDE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8690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F3734427-CEE3-45F9-8CDE-7DC28971615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18634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F5443404-2D71-4E54-86D6-DB0D769AA40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5C94E908-A14E-4E7A-B4FC-BB9D82FD0F3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A2E257B4-59EA-43CC-A20C-D2755D26B44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2890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11037FBF-2F84-4578-9624-4E6D1076661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8609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526E3BDC-D7FC-4C7E-9F35-1D05C9D545D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4328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4E39965B-216F-478B-8653-0F7B877C0BB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40047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E2116FC6-1CFC-4E87-8431-E7833BFB756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95766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97829DA6-D97C-490E-BEEF-83832787DE1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51485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9495B6D3-A3B6-4636-A210-AFC128284F3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07204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A2462476-3252-49A1-93CE-4FA22B830CF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62923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E3C18803-7708-483D-8CE3-0992784BB56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18642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8B4024AE-5222-4804-AA42-E7A4C0B9700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7436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414FBE75-ECC4-4BB7-92B2-74D6CF6864E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F7061C60-9F4E-4144-B974-AFB802AF4C0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248400"/>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F38CBF0D-0F4A-1C51-70AC-354FB5D365BD}"/>
              </a:ext>
            </a:extLst>
          </p:cNvPr>
          <p:cNvSpPr>
            <a:spLocks noGrp="1"/>
          </p:cNvSpPr>
          <p:nvPr>
            <p:ph type="title"/>
          </p:nvPr>
        </p:nvSpPr>
        <p:spPr>
          <a:xfrm>
            <a:off x="457201" y="720772"/>
            <a:ext cx="3733078" cy="5531079"/>
          </a:xfrm>
        </p:spPr>
        <p:txBody>
          <a:bodyPr>
            <a:normAutofit/>
          </a:bodyPr>
          <a:lstStyle/>
          <a:p>
            <a:r>
              <a:rPr lang="en-US" dirty="0">
                <a:cs typeface="Posterama"/>
              </a:rPr>
              <a:t>Health Inequalities: Why?</a:t>
            </a:r>
            <a:endParaRPr lang="en-US" dirty="0"/>
          </a:p>
        </p:txBody>
      </p:sp>
      <p:sp>
        <p:nvSpPr>
          <p:cNvPr id="48" name="Flowchart: Document 8">
            <a:extLst>
              <a:ext uri="{FF2B5EF4-FFF2-40B4-BE49-F238E27FC236}">
                <a16:creationId xmlns:a16="http://schemas.microsoft.com/office/drawing/2014/main" id="{6B91DA8E-00B5-4214-AFE5-535E47051D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885106" y="-465509"/>
            <a:ext cx="6858001" cy="7789015"/>
          </a:xfrm>
          <a:custGeom>
            <a:avLst/>
            <a:gdLst>
              <a:gd name="connsiteX0" fmla="*/ 0 w 21600"/>
              <a:gd name="connsiteY0" fmla="*/ 0 h 21600"/>
              <a:gd name="connsiteX1" fmla="*/ 21600 w 21600"/>
              <a:gd name="connsiteY1" fmla="*/ 0 h 21600"/>
              <a:gd name="connsiteX2" fmla="*/ 21600 w 21600"/>
              <a:gd name="connsiteY2" fmla="*/ 17322 h 21600"/>
              <a:gd name="connsiteX3" fmla="*/ 0 w 21600"/>
              <a:gd name="connsiteY3" fmla="*/ 20172 h 21600"/>
              <a:gd name="connsiteX4" fmla="*/ 0 w 21600"/>
              <a:gd name="connsiteY4" fmla="*/ 0 h 21600"/>
              <a:gd name="connsiteX0" fmla="*/ 0 w 21600"/>
              <a:gd name="connsiteY0" fmla="*/ 26328 h 47652"/>
              <a:gd name="connsiteX1" fmla="*/ 21562 w 21600"/>
              <a:gd name="connsiteY1" fmla="*/ 0 h 47652"/>
              <a:gd name="connsiteX2" fmla="*/ 21600 w 21600"/>
              <a:gd name="connsiteY2" fmla="*/ 43650 h 47652"/>
              <a:gd name="connsiteX3" fmla="*/ 0 w 21600"/>
              <a:gd name="connsiteY3" fmla="*/ 46500 h 47652"/>
              <a:gd name="connsiteX4" fmla="*/ 0 w 21600"/>
              <a:gd name="connsiteY4" fmla="*/ 26328 h 47652"/>
              <a:gd name="connsiteX0" fmla="*/ 56 w 21600"/>
              <a:gd name="connsiteY0" fmla="*/ 98 h 47652"/>
              <a:gd name="connsiteX1" fmla="*/ 21562 w 21600"/>
              <a:gd name="connsiteY1" fmla="*/ 0 h 47652"/>
              <a:gd name="connsiteX2" fmla="*/ 21600 w 21600"/>
              <a:gd name="connsiteY2" fmla="*/ 43650 h 47652"/>
              <a:gd name="connsiteX3" fmla="*/ 0 w 21600"/>
              <a:gd name="connsiteY3" fmla="*/ 46500 h 47652"/>
              <a:gd name="connsiteX4" fmla="*/ 56 w 21600"/>
              <a:gd name="connsiteY4" fmla="*/ 98 h 47652"/>
              <a:gd name="connsiteX0" fmla="*/ 37 w 21600"/>
              <a:gd name="connsiteY0" fmla="*/ 196 h 47652"/>
              <a:gd name="connsiteX1" fmla="*/ 21562 w 21600"/>
              <a:gd name="connsiteY1" fmla="*/ 0 h 47652"/>
              <a:gd name="connsiteX2" fmla="*/ 21600 w 21600"/>
              <a:gd name="connsiteY2" fmla="*/ 43650 h 47652"/>
              <a:gd name="connsiteX3" fmla="*/ 0 w 21600"/>
              <a:gd name="connsiteY3" fmla="*/ 46500 h 47652"/>
              <a:gd name="connsiteX4" fmla="*/ 37 w 21600"/>
              <a:gd name="connsiteY4" fmla="*/ 196 h 47652"/>
              <a:gd name="connsiteX0" fmla="*/ 5 w 21606"/>
              <a:gd name="connsiteY0" fmla="*/ 196 h 47652"/>
              <a:gd name="connsiteX1" fmla="*/ 21568 w 21606"/>
              <a:gd name="connsiteY1" fmla="*/ 0 h 47652"/>
              <a:gd name="connsiteX2" fmla="*/ 21606 w 21606"/>
              <a:gd name="connsiteY2" fmla="*/ 43650 h 47652"/>
              <a:gd name="connsiteX3" fmla="*/ 6 w 21606"/>
              <a:gd name="connsiteY3" fmla="*/ 46500 h 47652"/>
              <a:gd name="connsiteX4" fmla="*/ 5 w 21606"/>
              <a:gd name="connsiteY4" fmla="*/ 196 h 47652"/>
              <a:gd name="connsiteX0" fmla="*/ 3 w 21642"/>
              <a:gd name="connsiteY0" fmla="*/ 1 h 47652"/>
              <a:gd name="connsiteX1" fmla="*/ 21604 w 21642"/>
              <a:gd name="connsiteY1" fmla="*/ 0 h 47652"/>
              <a:gd name="connsiteX2" fmla="*/ 21642 w 21642"/>
              <a:gd name="connsiteY2" fmla="*/ 43650 h 47652"/>
              <a:gd name="connsiteX3" fmla="*/ 42 w 21642"/>
              <a:gd name="connsiteY3" fmla="*/ 46500 h 47652"/>
              <a:gd name="connsiteX4" fmla="*/ 3 w 21642"/>
              <a:gd name="connsiteY4" fmla="*/ 1 h 47652"/>
              <a:gd name="connsiteX0" fmla="*/ 3 w 21642"/>
              <a:gd name="connsiteY0" fmla="*/ 0 h 47651"/>
              <a:gd name="connsiteX1" fmla="*/ 21623 w 21642"/>
              <a:gd name="connsiteY1" fmla="*/ 97 h 47651"/>
              <a:gd name="connsiteX2" fmla="*/ 21642 w 21642"/>
              <a:gd name="connsiteY2" fmla="*/ 43649 h 47651"/>
              <a:gd name="connsiteX3" fmla="*/ 42 w 21642"/>
              <a:gd name="connsiteY3" fmla="*/ 46499 h 47651"/>
              <a:gd name="connsiteX4" fmla="*/ 3 w 21642"/>
              <a:gd name="connsiteY4" fmla="*/ 0 h 47651"/>
              <a:gd name="connsiteX0" fmla="*/ 3 w 21642"/>
              <a:gd name="connsiteY0" fmla="*/ 147 h 47798"/>
              <a:gd name="connsiteX1" fmla="*/ 21623 w 21642"/>
              <a:gd name="connsiteY1" fmla="*/ 0 h 47798"/>
              <a:gd name="connsiteX2" fmla="*/ 21642 w 21642"/>
              <a:gd name="connsiteY2" fmla="*/ 43796 h 47798"/>
              <a:gd name="connsiteX3" fmla="*/ 42 w 21642"/>
              <a:gd name="connsiteY3" fmla="*/ 46646 h 47798"/>
              <a:gd name="connsiteX4" fmla="*/ 3 w 21642"/>
              <a:gd name="connsiteY4" fmla="*/ 147 h 47798"/>
              <a:gd name="connsiteX0" fmla="*/ 17 w 21656"/>
              <a:gd name="connsiteY0" fmla="*/ 147 h 47742"/>
              <a:gd name="connsiteX1" fmla="*/ 21637 w 21656"/>
              <a:gd name="connsiteY1" fmla="*/ 0 h 47742"/>
              <a:gd name="connsiteX2" fmla="*/ 21656 w 21656"/>
              <a:gd name="connsiteY2" fmla="*/ 43796 h 47742"/>
              <a:gd name="connsiteX3" fmla="*/ 0 w 21656"/>
              <a:gd name="connsiteY3" fmla="*/ 46582 h 47742"/>
              <a:gd name="connsiteX4" fmla="*/ 17 w 21656"/>
              <a:gd name="connsiteY4" fmla="*/ 147 h 47742"/>
              <a:gd name="connsiteX0" fmla="*/ 17 w 21663"/>
              <a:gd name="connsiteY0" fmla="*/ 73 h 47668"/>
              <a:gd name="connsiteX1" fmla="*/ 21663 w 21663"/>
              <a:gd name="connsiteY1" fmla="*/ 0 h 47668"/>
              <a:gd name="connsiteX2" fmla="*/ 21656 w 21663"/>
              <a:gd name="connsiteY2" fmla="*/ 43722 h 47668"/>
              <a:gd name="connsiteX3" fmla="*/ 0 w 21663"/>
              <a:gd name="connsiteY3" fmla="*/ 46508 h 47668"/>
              <a:gd name="connsiteX4" fmla="*/ 17 w 21663"/>
              <a:gd name="connsiteY4" fmla="*/ 73 h 47668"/>
              <a:gd name="connsiteX0" fmla="*/ 5 w 21671"/>
              <a:gd name="connsiteY0" fmla="*/ 73 h 47668"/>
              <a:gd name="connsiteX1" fmla="*/ 21671 w 21671"/>
              <a:gd name="connsiteY1" fmla="*/ 0 h 47668"/>
              <a:gd name="connsiteX2" fmla="*/ 21664 w 21671"/>
              <a:gd name="connsiteY2" fmla="*/ 43722 h 47668"/>
              <a:gd name="connsiteX3" fmla="*/ 8 w 21671"/>
              <a:gd name="connsiteY3" fmla="*/ 46508 h 47668"/>
              <a:gd name="connsiteX4" fmla="*/ 5 w 21671"/>
              <a:gd name="connsiteY4" fmla="*/ 73 h 47668"/>
              <a:gd name="connsiteX0" fmla="*/ 5 w 21671"/>
              <a:gd name="connsiteY0" fmla="*/ 73 h 47668"/>
              <a:gd name="connsiteX1" fmla="*/ 21671 w 21671"/>
              <a:gd name="connsiteY1" fmla="*/ 0 h 47668"/>
              <a:gd name="connsiteX2" fmla="*/ 21670 w 21671"/>
              <a:gd name="connsiteY2" fmla="*/ 43722 h 47668"/>
              <a:gd name="connsiteX3" fmla="*/ 8 w 21671"/>
              <a:gd name="connsiteY3" fmla="*/ 46508 h 47668"/>
              <a:gd name="connsiteX4" fmla="*/ 5 w 21671"/>
              <a:gd name="connsiteY4" fmla="*/ 73 h 47668"/>
              <a:gd name="connsiteX0" fmla="*/ 4 w 21676"/>
              <a:gd name="connsiteY0" fmla="*/ 0 h 47722"/>
              <a:gd name="connsiteX1" fmla="*/ 21676 w 21676"/>
              <a:gd name="connsiteY1" fmla="*/ 54 h 47722"/>
              <a:gd name="connsiteX2" fmla="*/ 21675 w 21676"/>
              <a:gd name="connsiteY2" fmla="*/ 43776 h 47722"/>
              <a:gd name="connsiteX3" fmla="*/ 13 w 21676"/>
              <a:gd name="connsiteY3" fmla="*/ 46562 h 47722"/>
              <a:gd name="connsiteX4" fmla="*/ 4 w 21676"/>
              <a:gd name="connsiteY4" fmla="*/ 0 h 4772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676" h="47722">
                <a:moveTo>
                  <a:pt x="4" y="0"/>
                </a:moveTo>
                <a:lnTo>
                  <a:pt x="21676" y="54"/>
                </a:lnTo>
                <a:cubicBezTo>
                  <a:pt x="21676" y="5828"/>
                  <a:pt x="21675" y="38002"/>
                  <a:pt x="21675" y="43776"/>
                </a:cubicBezTo>
                <a:cubicBezTo>
                  <a:pt x="10875" y="43776"/>
                  <a:pt x="10813" y="50312"/>
                  <a:pt x="13" y="46562"/>
                </a:cubicBezTo>
                <a:cubicBezTo>
                  <a:pt x="32" y="31095"/>
                  <a:pt x="-15" y="15467"/>
                  <a:pt x="4" y="0"/>
                </a:cubicBezTo>
                <a:close/>
              </a:path>
            </a:pathLst>
          </a:cu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graphicFrame>
        <p:nvGraphicFramePr>
          <p:cNvPr id="5" name="Content Placeholder 2">
            <a:extLst>
              <a:ext uri="{FF2B5EF4-FFF2-40B4-BE49-F238E27FC236}">
                <a16:creationId xmlns:a16="http://schemas.microsoft.com/office/drawing/2014/main" id="{5CB103EB-747B-18B1-EDF7-F0F73BE527B1}"/>
              </a:ext>
            </a:extLst>
          </p:cNvPr>
          <p:cNvGraphicFramePr>
            <a:graphicFrameLocks noGrp="1"/>
          </p:cNvGraphicFramePr>
          <p:nvPr>
            <p:ph idx="1"/>
            <p:extLst>
              <p:ext uri="{D42A27DB-BD31-4B8C-83A1-F6EECF244321}">
                <p14:modId xmlns:p14="http://schemas.microsoft.com/office/powerpoint/2010/main" val="4182274005"/>
              </p:ext>
            </p:extLst>
          </p:nvPr>
        </p:nvGraphicFramePr>
        <p:xfrm>
          <a:off x="5165512" y="185047"/>
          <a:ext cx="6831118" cy="605990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1180581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E7E1993-6448-42F8-8FB3-76104F45B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2086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1" name="Rectangle 10">
            <a:extLst>
              <a:ext uri="{FF2B5EF4-FFF2-40B4-BE49-F238E27FC236}">
                <a16:creationId xmlns:a16="http://schemas.microsoft.com/office/drawing/2014/main" id="{942B1D20-D329-4285-AED2-DABDCE9020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208613" cy="6858000"/>
          </a:xfrm>
          <a:prstGeom prst="rect">
            <a:avLst/>
          </a:prstGeom>
          <a:solidFill>
            <a:schemeClr val="bg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3" name="Rectangle 12">
            <a:extLst>
              <a:ext uri="{FF2B5EF4-FFF2-40B4-BE49-F238E27FC236}">
                <a16:creationId xmlns:a16="http://schemas.microsoft.com/office/drawing/2014/main" id="{B9016B79-9C59-4CEA-A85C-3E4C8877BA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208613" cy="685800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5" name="Right Triangle 14">
            <a:extLst>
              <a:ext uri="{FF2B5EF4-FFF2-40B4-BE49-F238E27FC236}">
                <a16:creationId xmlns:a16="http://schemas.microsoft.com/office/drawing/2014/main" id="{2391C84E-C2EA-44FC-A7D1-FAE3E28505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a:off x="408102" y="-284146"/>
            <a:ext cx="568289" cy="568289"/>
          </a:xfrm>
          <a:prstGeom prst="rtTriangle">
            <a:avLst/>
          </a:prstGeom>
          <a:solidFill>
            <a:schemeClr val="accent5">
              <a:lumMod val="50000"/>
              <a:alpha val="1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7" name="Group 16">
            <a:extLst>
              <a:ext uri="{FF2B5EF4-FFF2-40B4-BE49-F238E27FC236}">
                <a16:creationId xmlns:a16="http://schemas.microsoft.com/office/drawing/2014/main" id="{47B3131A-B518-43E5-A896-E9D654A4863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18" name="Straight Connector 17">
              <a:extLst>
                <a:ext uri="{FF2B5EF4-FFF2-40B4-BE49-F238E27FC236}">
                  <a16:creationId xmlns:a16="http://schemas.microsoft.com/office/drawing/2014/main" id="{476355E6-7A00-4B30-A47B-80EF0D0D6BD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97D0B06C-9FFD-42E8-B19F-062C248CD72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95291278-5FDA-45C6-B93E-1FA6D9130B0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FFF95DF7-BFEE-4791-A691-BAF693F38F5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C7C504F1-5AA9-45F5-9030-22533885AFA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96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ED75999E-3496-4713-8046-AC17DB26687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9140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06B91000-D71E-40A8-AA8F-E9BB106A8C9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9084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9A9D188E-6FDB-47DE-A5FB-728E56BD044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9028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DD98C242-C677-4CF5-A189-52C3ADAFD75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8971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A9D7CD7F-137F-42DC-AFFA-52D9B8DF598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18915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9E3C1C05-EF55-47B3-B1D8-54911633763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18859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8E6BE961-4385-4384-B028-D57AA88EF56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18803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F98288B9-9DC0-41DF-BDC2-329675E1424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18747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AA97B8C6-FF63-4B6A-913C-50CB2EB7BDE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8690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F3734427-CEE3-45F9-8CDE-7DC28971615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18634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F5443404-2D71-4E54-86D6-DB0D769AA40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5C94E908-A14E-4E7A-B4FC-BB9D82FD0F3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A2E257B4-59EA-43CC-A20C-D2755D26B44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2890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11037FBF-2F84-4578-9624-4E6D1076661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8609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526E3BDC-D7FC-4C7E-9F35-1D05C9D545D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4328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4E39965B-216F-478B-8653-0F7B877C0BB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40047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E2116FC6-1CFC-4E87-8431-E7833BFB756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95766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97829DA6-D97C-490E-BEEF-83832787DE1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51485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9495B6D3-A3B6-4636-A210-AFC128284F3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07204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A2462476-3252-49A1-93CE-4FA22B830CF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62923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E3C18803-7708-483D-8CE3-0992784BB56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18642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8B4024AE-5222-4804-AA42-E7A4C0B9700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7436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414FBE75-ECC4-4BB7-92B2-74D6CF6864E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F7061C60-9F4E-4144-B974-AFB802AF4C0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248400"/>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FCB5BE75-1393-18C3-53AF-BE89FCD970D0}"/>
              </a:ext>
            </a:extLst>
          </p:cNvPr>
          <p:cNvSpPr>
            <a:spLocks noGrp="1"/>
          </p:cNvSpPr>
          <p:nvPr>
            <p:ph type="title"/>
          </p:nvPr>
        </p:nvSpPr>
        <p:spPr>
          <a:xfrm>
            <a:off x="457201" y="720772"/>
            <a:ext cx="3733078" cy="5531079"/>
          </a:xfrm>
        </p:spPr>
        <p:txBody>
          <a:bodyPr>
            <a:normAutofit/>
          </a:bodyPr>
          <a:lstStyle/>
          <a:p>
            <a:r>
              <a:rPr lang="en-US" dirty="0">
                <a:cs typeface="Posterama"/>
              </a:rPr>
              <a:t>Poverty</a:t>
            </a:r>
            <a:endParaRPr lang="en-US" dirty="0"/>
          </a:p>
        </p:txBody>
      </p:sp>
      <p:sp>
        <p:nvSpPr>
          <p:cNvPr id="48" name="Flowchart: Document 8">
            <a:extLst>
              <a:ext uri="{FF2B5EF4-FFF2-40B4-BE49-F238E27FC236}">
                <a16:creationId xmlns:a16="http://schemas.microsoft.com/office/drawing/2014/main" id="{6B91DA8E-00B5-4214-AFE5-535E47051D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885106" y="-465509"/>
            <a:ext cx="6858001" cy="7789015"/>
          </a:xfrm>
          <a:custGeom>
            <a:avLst/>
            <a:gdLst>
              <a:gd name="connsiteX0" fmla="*/ 0 w 21600"/>
              <a:gd name="connsiteY0" fmla="*/ 0 h 21600"/>
              <a:gd name="connsiteX1" fmla="*/ 21600 w 21600"/>
              <a:gd name="connsiteY1" fmla="*/ 0 h 21600"/>
              <a:gd name="connsiteX2" fmla="*/ 21600 w 21600"/>
              <a:gd name="connsiteY2" fmla="*/ 17322 h 21600"/>
              <a:gd name="connsiteX3" fmla="*/ 0 w 21600"/>
              <a:gd name="connsiteY3" fmla="*/ 20172 h 21600"/>
              <a:gd name="connsiteX4" fmla="*/ 0 w 21600"/>
              <a:gd name="connsiteY4" fmla="*/ 0 h 21600"/>
              <a:gd name="connsiteX0" fmla="*/ 0 w 21600"/>
              <a:gd name="connsiteY0" fmla="*/ 26328 h 47652"/>
              <a:gd name="connsiteX1" fmla="*/ 21562 w 21600"/>
              <a:gd name="connsiteY1" fmla="*/ 0 h 47652"/>
              <a:gd name="connsiteX2" fmla="*/ 21600 w 21600"/>
              <a:gd name="connsiteY2" fmla="*/ 43650 h 47652"/>
              <a:gd name="connsiteX3" fmla="*/ 0 w 21600"/>
              <a:gd name="connsiteY3" fmla="*/ 46500 h 47652"/>
              <a:gd name="connsiteX4" fmla="*/ 0 w 21600"/>
              <a:gd name="connsiteY4" fmla="*/ 26328 h 47652"/>
              <a:gd name="connsiteX0" fmla="*/ 56 w 21600"/>
              <a:gd name="connsiteY0" fmla="*/ 98 h 47652"/>
              <a:gd name="connsiteX1" fmla="*/ 21562 w 21600"/>
              <a:gd name="connsiteY1" fmla="*/ 0 h 47652"/>
              <a:gd name="connsiteX2" fmla="*/ 21600 w 21600"/>
              <a:gd name="connsiteY2" fmla="*/ 43650 h 47652"/>
              <a:gd name="connsiteX3" fmla="*/ 0 w 21600"/>
              <a:gd name="connsiteY3" fmla="*/ 46500 h 47652"/>
              <a:gd name="connsiteX4" fmla="*/ 56 w 21600"/>
              <a:gd name="connsiteY4" fmla="*/ 98 h 47652"/>
              <a:gd name="connsiteX0" fmla="*/ 37 w 21600"/>
              <a:gd name="connsiteY0" fmla="*/ 196 h 47652"/>
              <a:gd name="connsiteX1" fmla="*/ 21562 w 21600"/>
              <a:gd name="connsiteY1" fmla="*/ 0 h 47652"/>
              <a:gd name="connsiteX2" fmla="*/ 21600 w 21600"/>
              <a:gd name="connsiteY2" fmla="*/ 43650 h 47652"/>
              <a:gd name="connsiteX3" fmla="*/ 0 w 21600"/>
              <a:gd name="connsiteY3" fmla="*/ 46500 h 47652"/>
              <a:gd name="connsiteX4" fmla="*/ 37 w 21600"/>
              <a:gd name="connsiteY4" fmla="*/ 196 h 47652"/>
              <a:gd name="connsiteX0" fmla="*/ 5 w 21606"/>
              <a:gd name="connsiteY0" fmla="*/ 196 h 47652"/>
              <a:gd name="connsiteX1" fmla="*/ 21568 w 21606"/>
              <a:gd name="connsiteY1" fmla="*/ 0 h 47652"/>
              <a:gd name="connsiteX2" fmla="*/ 21606 w 21606"/>
              <a:gd name="connsiteY2" fmla="*/ 43650 h 47652"/>
              <a:gd name="connsiteX3" fmla="*/ 6 w 21606"/>
              <a:gd name="connsiteY3" fmla="*/ 46500 h 47652"/>
              <a:gd name="connsiteX4" fmla="*/ 5 w 21606"/>
              <a:gd name="connsiteY4" fmla="*/ 196 h 47652"/>
              <a:gd name="connsiteX0" fmla="*/ 3 w 21642"/>
              <a:gd name="connsiteY0" fmla="*/ 1 h 47652"/>
              <a:gd name="connsiteX1" fmla="*/ 21604 w 21642"/>
              <a:gd name="connsiteY1" fmla="*/ 0 h 47652"/>
              <a:gd name="connsiteX2" fmla="*/ 21642 w 21642"/>
              <a:gd name="connsiteY2" fmla="*/ 43650 h 47652"/>
              <a:gd name="connsiteX3" fmla="*/ 42 w 21642"/>
              <a:gd name="connsiteY3" fmla="*/ 46500 h 47652"/>
              <a:gd name="connsiteX4" fmla="*/ 3 w 21642"/>
              <a:gd name="connsiteY4" fmla="*/ 1 h 47652"/>
              <a:gd name="connsiteX0" fmla="*/ 3 w 21642"/>
              <a:gd name="connsiteY0" fmla="*/ 0 h 47651"/>
              <a:gd name="connsiteX1" fmla="*/ 21623 w 21642"/>
              <a:gd name="connsiteY1" fmla="*/ 97 h 47651"/>
              <a:gd name="connsiteX2" fmla="*/ 21642 w 21642"/>
              <a:gd name="connsiteY2" fmla="*/ 43649 h 47651"/>
              <a:gd name="connsiteX3" fmla="*/ 42 w 21642"/>
              <a:gd name="connsiteY3" fmla="*/ 46499 h 47651"/>
              <a:gd name="connsiteX4" fmla="*/ 3 w 21642"/>
              <a:gd name="connsiteY4" fmla="*/ 0 h 47651"/>
              <a:gd name="connsiteX0" fmla="*/ 3 w 21642"/>
              <a:gd name="connsiteY0" fmla="*/ 147 h 47798"/>
              <a:gd name="connsiteX1" fmla="*/ 21623 w 21642"/>
              <a:gd name="connsiteY1" fmla="*/ 0 h 47798"/>
              <a:gd name="connsiteX2" fmla="*/ 21642 w 21642"/>
              <a:gd name="connsiteY2" fmla="*/ 43796 h 47798"/>
              <a:gd name="connsiteX3" fmla="*/ 42 w 21642"/>
              <a:gd name="connsiteY3" fmla="*/ 46646 h 47798"/>
              <a:gd name="connsiteX4" fmla="*/ 3 w 21642"/>
              <a:gd name="connsiteY4" fmla="*/ 147 h 47798"/>
              <a:gd name="connsiteX0" fmla="*/ 17 w 21656"/>
              <a:gd name="connsiteY0" fmla="*/ 147 h 47742"/>
              <a:gd name="connsiteX1" fmla="*/ 21637 w 21656"/>
              <a:gd name="connsiteY1" fmla="*/ 0 h 47742"/>
              <a:gd name="connsiteX2" fmla="*/ 21656 w 21656"/>
              <a:gd name="connsiteY2" fmla="*/ 43796 h 47742"/>
              <a:gd name="connsiteX3" fmla="*/ 0 w 21656"/>
              <a:gd name="connsiteY3" fmla="*/ 46582 h 47742"/>
              <a:gd name="connsiteX4" fmla="*/ 17 w 21656"/>
              <a:gd name="connsiteY4" fmla="*/ 147 h 47742"/>
              <a:gd name="connsiteX0" fmla="*/ 17 w 21663"/>
              <a:gd name="connsiteY0" fmla="*/ 73 h 47668"/>
              <a:gd name="connsiteX1" fmla="*/ 21663 w 21663"/>
              <a:gd name="connsiteY1" fmla="*/ 0 h 47668"/>
              <a:gd name="connsiteX2" fmla="*/ 21656 w 21663"/>
              <a:gd name="connsiteY2" fmla="*/ 43722 h 47668"/>
              <a:gd name="connsiteX3" fmla="*/ 0 w 21663"/>
              <a:gd name="connsiteY3" fmla="*/ 46508 h 47668"/>
              <a:gd name="connsiteX4" fmla="*/ 17 w 21663"/>
              <a:gd name="connsiteY4" fmla="*/ 73 h 47668"/>
              <a:gd name="connsiteX0" fmla="*/ 5 w 21671"/>
              <a:gd name="connsiteY0" fmla="*/ 73 h 47668"/>
              <a:gd name="connsiteX1" fmla="*/ 21671 w 21671"/>
              <a:gd name="connsiteY1" fmla="*/ 0 h 47668"/>
              <a:gd name="connsiteX2" fmla="*/ 21664 w 21671"/>
              <a:gd name="connsiteY2" fmla="*/ 43722 h 47668"/>
              <a:gd name="connsiteX3" fmla="*/ 8 w 21671"/>
              <a:gd name="connsiteY3" fmla="*/ 46508 h 47668"/>
              <a:gd name="connsiteX4" fmla="*/ 5 w 21671"/>
              <a:gd name="connsiteY4" fmla="*/ 73 h 47668"/>
              <a:gd name="connsiteX0" fmla="*/ 5 w 21671"/>
              <a:gd name="connsiteY0" fmla="*/ 73 h 47668"/>
              <a:gd name="connsiteX1" fmla="*/ 21671 w 21671"/>
              <a:gd name="connsiteY1" fmla="*/ 0 h 47668"/>
              <a:gd name="connsiteX2" fmla="*/ 21670 w 21671"/>
              <a:gd name="connsiteY2" fmla="*/ 43722 h 47668"/>
              <a:gd name="connsiteX3" fmla="*/ 8 w 21671"/>
              <a:gd name="connsiteY3" fmla="*/ 46508 h 47668"/>
              <a:gd name="connsiteX4" fmla="*/ 5 w 21671"/>
              <a:gd name="connsiteY4" fmla="*/ 73 h 47668"/>
              <a:gd name="connsiteX0" fmla="*/ 4 w 21676"/>
              <a:gd name="connsiteY0" fmla="*/ 0 h 47722"/>
              <a:gd name="connsiteX1" fmla="*/ 21676 w 21676"/>
              <a:gd name="connsiteY1" fmla="*/ 54 h 47722"/>
              <a:gd name="connsiteX2" fmla="*/ 21675 w 21676"/>
              <a:gd name="connsiteY2" fmla="*/ 43776 h 47722"/>
              <a:gd name="connsiteX3" fmla="*/ 13 w 21676"/>
              <a:gd name="connsiteY3" fmla="*/ 46562 h 47722"/>
              <a:gd name="connsiteX4" fmla="*/ 4 w 21676"/>
              <a:gd name="connsiteY4" fmla="*/ 0 h 4772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676" h="47722">
                <a:moveTo>
                  <a:pt x="4" y="0"/>
                </a:moveTo>
                <a:lnTo>
                  <a:pt x="21676" y="54"/>
                </a:lnTo>
                <a:cubicBezTo>
                  <a:pt x="21676" y="5828"/>
                  <a:pt x="21675" y="38002"/>
                  <a:pt x="21675" y="43776"/>
                </a:cubicBezTo>
                <a:cubicBezTo>
                  <a:pt x="10875" y="43776"/>
                  <a:pt x="10813" y="50312"/>
                  <a:pt x="13" y="46562"/>
                </a:cubicBezTo>
                <a:cubicBezTo>
                  <a:pt x="32" y="31095"/>
                  <a:pt x="-15" y="15467"/>
                  <a:pt x="4" y="0"/>
                </a:cubicBezTo>
                <a:close/>
              </a:path>
            </a:pathLst>
          </a:cu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graphicFrame>
        <p:nvGraphicFramePr>
          <p:cNvPr id="5" name="Content Placeholder 2">
            <a:extLst>
              <a:ext uri="{FF2B5EF4-FFF2-40B4-BE49-F238E27FC236}">
                <a16:creationId xmlns:a16="http://schemas.microsoft.com/office/drawing/2014/main" id="{CBCD24EE-0EBF-027C-4EB1-EB5CD69C5389}"/>
              </a:ext>
            </a:extLst>
          </p:cNvPr>
          <p:cNvGraphicFramePr>
            <a:graphicFrameLocks noGrp="1"/>
          </p:cNvGraphicFramePr>
          <p:nvPr>
            <p:ph idx="1"/>
            <p:extLst>
              <p:ext uri="{D42A27DB-BD31-4B8C-83A1-F6EECF244321}">
                <p14:modId xmlns:p14="http://schemas.microsoft.com/office/powerpoint/2010/main" val="3908202013"/>
              </p:ext>
            </p:extLst>
          </p:nvPr>
        </p:nvGraphicFramePr>
        <p:xfrm>
          <a:off x="5165512" y="185047"/>
          <a:ext cx="6831118" cy="605990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1162308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E7E1993-6448-42F8-8FB3-76104F45B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2086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1" name="Rectangle 10">
            <a:extLst>
              <a:ext uri="{FF2B5EF4-FFF2-40B4-BE49-F238E27FC236}">
                <a16:creationId xmlns:a16="http://schemas.microsoft.com/office/drawing/2014/main" id="{942B1D20-D329-4285-AED2-DABDCE9020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208613" cy="6858000"/>
          </a:xfrm>
          <a:prstGeom prst="rect">
            <a:avLst/>
          </a:prstGeom>
          <a:solidFill>
            <a:schemeClr val="bg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3" name="Rectangle 12">
            <a:extLst>
              <a:ext uri="{FF2B5EF4-FFF2-40B4-BE49-F238E27FC236}">
                <a16:creationId xmlns:a16="http://schemas.microsoft.com/office/drawing/2014/main" id="{B9016B79-9C59-4CEA-A85C-3E4C8877BA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208613" cy="685800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5" name="Right Triangle 14">
            <a:extLst>
              <a:ext uri="{FF2B5EF4-FFF2-40B4-BE49-F238E27FC236}">
                <a16:creationId xmlns:a16="http://schemas.microsoft.com/office/drawing/2014/main" id="{2391C84E-C2EA-44FC-A7D1-FAE3E28505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a:off x="408102" y="-284146"/>
            <a:ext cx="568289" cy="568289"/>
          </a:xfrm>
          <a:prstGeom prst="rtTriangle">
            <a:avLst/>
          </a:prstGeom>
          <a:solidFill>
            <a:schemeClr val="accent5">
              <a:lumMod val="50000"/>
              <a:alpha val="1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7" name="Group 16">
            <a:extLst>
              <a:ext uri="{FF2B5EF4-FFF2-40B4-BE49-F238E27FC236}">
                <a16:creationId xmlns:a16="http://schemas.microsoft.com/office/drawing/2014/main" id="{47B3131A-B518-43E5-A896-E9D654A4863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18" name="Straight Connector 17">
              <a:extLst>
                <a:ext uri="{FF2B5EF4-FFF2-40B4-BE49-F238E27FC236}">
                  <a16:creationId xmlns:a16="http://schemas.microsoft.com/office/drawing/2014/main" id="{476355E6-7A00-4B30-A47B-80EF0D0D6BD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97D0B06C-9FFD-42E8-B19F-062C248CD72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95291278-5FDA-45C6-B93E-1FA6D9130B0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FFF95DF7-BFEE-4791-A691-BAF693F38F5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C7C504F1-5AA9-45F5-9030-22533885AFA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96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ED75999E-3496-4713-8046-AC17DB26687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9140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06B91000-D71E-40A8-AA8F-E9BB106A8C9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9084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9A9D188E-6FDB-47DE-A5FB-728E56BD044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9028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DD98C242-C677-4CF5-A189-52C3ADAFD75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8971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A9D7CD7F-137F-42DC-AFFA-52D9B8DF598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18915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9E3C1C05-EF55-47B3-B1D8-54911633763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18859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8E6BE961-4385-4384-B028-D57AA88EF56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18803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F98288B9-9DC0-41DF-BDC2-329675E1424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18747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AA97B8C6-FF63-4B6A-913C-50CB2EB7BDE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8690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F3734427-CEE3-45F9-8CDE-7DC28971615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18634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F5443404-2D71-4E54-86D6-DB0D769AA40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5C94E908-A14E-4E7A-B4FC-BB9D82FD0F3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A2E257B4-59EA-43CC-A20C-D2755D26B44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2890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11037FBF-2F84-4578-9624-4E6D1076661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8609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526E3BDC-D7FC-4C7E-9F35-1D05C9D545D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4328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4E39965B-216F-478B-8653-0F7B877C0BB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40047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E2116FC6-1CFC-4E87-8431-E7833BFB756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95766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97829DA6-D97C-490E-BEEF-83832787DE1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51485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9495B6D3-A3B6-4636-A210-AFC128284F3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07204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A2462476-3252-49A1-93CE-4FA22B830CF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62923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E3C18803-7708-483D-8CE3-0992784BB56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18642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8B4024AE-5222-4804-AA42-E7A4C0B9700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7436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414FBE75-ECC4-4BB7-92B2-74D6CF6864E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F7061C60-9F4E-4144-B974-AFB802AF4C0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248400"/>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B6541E94-CE2D-A9B9-FBBB-7F8BA2E27CC2}"/>
              </a:ext>
            </a:extLst>
          </p:cNvPr>
          <p:cNvSpPr>
            <a:spLocks noGrp="1"/>
          </p:cNvSpPr>
          <p:nvPr>
            <p:ph type="title"/>
          </p:nvPr>
        </p:nvSpPr>
        <p:spPr>
          <a:xfrm>
            <a:off x="457201" y="720772"/>
            <a:ext cx="3733078" cy="5531079"/>
          </a:xfrm>
        </p:spPr>
        <p:txBody>
          <a:bodyPr>
            <a:normAutofit/>
          </a:bodyPr>
          <a:lstStyle/>
          <a:p>
            <a:r>
              <a:rPr lang="en-US" dirty="0">
                <a:cs typeface="Posterama"/>
              </a:rPr>
              <a:t>Poverty </a:t>
            </a:r>
            <a:endParaRPr lang="en-US" dirty="0"/>
          </a:p>
        </p:txBody>
      </p:sp>
      <p:sp>
        <p:nvSpPr>
          <p:cNvPr id="48" name="Flowchart: Document 8">
            <a:extLst>
              <a:ext uri="{FF2B5EF4-FFF2-40B4-BE49-F238E27FC236}">
                <a16:creationId xmlns:a16="http://schemas.microsoft.com/office/drawing/2014/main" id="{6B91DA8E-00B5-4214-AFE5-535E47051D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885106" y="-465509"/>
            <a:ext cx="6858001" cy="7789015"/>
          </a:xfrm>
          <a:custGeom>
            <a:avLst/>
            <a:gdLst>
              <a:gd name="connsiteX0" fmla="*/ 0 w 21600"/>
              <a:gd name="connsiteY0" fmla="*/ 0 h 21600"/>
              <a:gd name="connsiteX1" fmla="*/ 21600 w 21600"/>
              <a:gd name="connsiteY1" fmla="*/ 0 h 21600"/>
              <a:gd name="connsiteX2" fmla="*/ 21600 w 21600"/>
              <a:gd name="connsiteY2" fmla="*/ 17322 h 21600"/>
              <a:gd name="connsiteX3" fmla="*/ 0 w 21600"/>
              <a:gd name="connsiteY3" fmla="*/ 20172 h 21600"/>
              <a:gd name="connsiteX4" fmla="*/ 0 w 21600"/>
              <a:gd name="connsiteY4" fmla="*/ 0 h 21600"/>
              <a:gd name="connsiteX0" fmla="*/ 0 w 21600"/>
              <a:gd name="connsiteY0" fmla="*/ 26328 h 47652"/>
              <a:gd name="connsiteX1" fmla="*/ 21562 w 21600"/>
              <a:gd name="connsiteY1" fmla="*/ 0 h 47652"/>
              <a:gd name="connsiteX2" fmla="*/ 21600 w 21600"/>
              <a:gd name="connsiteY2" fmla="*/ 43650 h 47652"/>
              <a:gd name="connsiteX3" fmla="*/ 0 w 21600"/>
              <a:gd name="connsiteY3" fmla="*/ 46500 h 47652"/>
              <a:gd name="connsiteX4" fmla="*/ 0 w 21600"/>
              <a:gd name="connsiteY4" fmla="*/ 26328 h 47652"/>
              <a:gd name="connsiteX0" fmla="*/ 56 w 21600"/>
              <a:gd name="connsiteY0" fmla="*/ 98 h 47652"/>
              <a:gd name="connsiteX1" fmla="*/ 21562 w 21600"/>
              <a:gd name="connsiteY1" fmla="*/ 0 h 47652"/>
              <a:gd name="connsiteX2" fmla="*/ 21600 w 21600"/>
              <a:gd name="connsiteY2" fmla="*/ 43650 h 47652"/>
              <a:gd name="connsiteX3" fmla="*/ 0 w 21600"/>
              <a:gd name="connsiteY3" fmla="*/ 46500 h 47652"/>
              <a:gd name="connsiteX4" fmla="*/ 56 w 21600"/>
              <a:gd name="connsiteY4" fmla="*/ 98 h 47652"/>
              <a:gd name="connsiteX0" fmla="*/ 37 w 21600"/>
              <a:gd name="connsiteY0" fmla="*/ 196 h 47652"/>
              <a:gd name="connsiteX1" fmla="*/ 21562 w 21600"/>
              <a:gd name="connsiteY1" fmla="*/ 0 h 47652"/>
              <a:gd name="connsiteX2" fmla="*/ 21600 w 21600"/>
              <a:gd name="connsiteY2" fmla="*/ 43650 h 47652"/>
              <a:gd name="connsiteX3" fmla="*/ 0 w 21600"/>
              <a:gd name="connsiteY3" fmla="*/ 46500 h 47652"/>
              <a:gd name="connsiteX4" fmla="*/ 37 w 21600"/>
              <a:gd name="connsiteY4" fmla="*/ 196 h 47652"/>
              <a:gd name="connsiteX0" fmla="*/ 5 w 21606"/>
              <a:gd name="connsiteY0" fmla="*/ 196 h 47652"/>
              <a:gd name="connsiteX1" fmla="*/ 21568 w 21606"/>
              <a:gd name="connsiteY1" fmla="*/ 0 h 47652"/>
              <a:gd name="connsiteX2" fmla="*/ 21606 w 21606"/>
              <a:gd name="connsiteY2" fmla="*/ 43650 h 47652"/>
              <a:gd name="connsiteX3" fmla="*/ 6 w 21606"/>
              <a:gd name="connsiteY3" fmla="*/ 46500 h 47652"/>
              <a:gd name="connsiteX4" fmla="*/ 5 w 21606"/>
              <a:gd name="connsiteY4" fmla="*/ 196 h 47652"/>
              <a:gd name="connsiteX0" fmla="*/ 3 w 21642"/>
              <a:gd name="connsiteY0" fmla="*/ 1 h 47652"/>
              <a:gd name="connsiteX1" fmla="*/ 21604 w 21642"/>
              <a:gd name="connsiteY1" fmla="*/ 0 h 47652"/>
              <a:gd name="connsiteX2" fmla="*/ 21642 w 21642"/>
              <a:gd name="connsiteY2" fmla="*/ 43650 h 47652"/>
              <a:gd name="connsiteX3" fmla="*/ 42 w 21642"/>
              <a:gd name="connsiteY3" fmla="*/ 46500 h 47652"/>
              <a:gd name="connsiteX4" fmla="*/ 3 w 21642"/>
              <a:gd name="connsiteY4" fmla="*/ 1 h 47652"/>
              <a:gd name="connsiteX0" fmla="*/ 3 w 21642"/>
              <a:gd name="connsiteY0" fmla="*/ 0 h 47651"/>
              <a:gd name="connsiteX1" fmla="*/ 21623 w 21642"/>
              <a:gd name="connsiteY1" fmla="*/ 97 h 47651"/>
              <a:gd name="connsiteX2" fmla="*/ 21642 w 21642"/>
              <a:gd name="connsiteY2" fmla="*/ 43649 h 47651"/>
              <a:gd name="connsiteX3" fmla="*/ 42 w 21642"/>
              <a:gd name="connsiteY3" fmla="*/ 46499 h 47651"/>
              <a:gd name="connsiteX4" fmla="*/ 3 w 21642"/>
              <a:gd name="connsiteY4" fmla="*/ 0 h 47651"/>
              <a:gd name="connsiteX0" fmla="*/ 3 w 21642"/>
              <a:gd name="connsiteY0" fmla="*/ 147 h 47798"/>
              <a:gd name="connsiteX1" fmla="*/ 21623 w 21642"/>
              <a:gd name="connsiteY1" fmla="*/ 0 h 47798"/>
              <a:gd name="connsiteX2" fmla="*/ 21642 w 21642"/>
              <a:gd name="connsiteY2" fmla="*/ 43796 h 47798"/>
              <a:gd name="connsiteX3" fmla="*/ 42 w 21642"/>
              <a:gd name="connsiteY3" fmla="*/ 46646 h 47798"/>
              <a:gd name="connsiteX4" fmla="*/ 3 w 21642"/>
              <a:gd name="connsiteY4" fmla="*/ 147 h 47798"/>
              <a:gd name="connsiteX0" fmla="*/ 17 w 21656"/>
              <a:gd name="connsiteY0" fmla="*/ 147 h 47742"/>
              <a:gd name="connsiteX1" fmla="*/ 21637 w 21656"/>
              <a:gd name="connsiteY1" fmla="*/ 0 h 47742"/>
              <a:gd name="connsiteX2" fmla="*/ 21656 w 21656"/>
              <a:gd name="connsiteY2" fmla="*/ 43796 h 47742"/>
              <a:gd name="connsiteX3" fmla="*/ 0 w 21656"/>
              <a:gd name="connsiteY3" fmla="*/ 46582 h 47742"/>
              <a:gd name="connsiteX4" fmla="*/ 17 w 21656"/>
              <a:gd name="connsiteY4" fmla="*/ 147 h 47742"/>
              <a:gd name="connsiteX0" fmla="*/ 17 w 21663"/>
              <a:gd name="connsiteY0" fmla="*/ 73 h 47668"/>
              <a:gd name="connsiteX1" fmla="*/ 21663 w 21663"/>
              <a:gd name="connsiteY1" fmla="*/ 0 h 47668"/>
              <a:gd name="connsiteX2" fmla="*/ 21656 w 21663"/>
              <a:gd name="connsiteY2" fmla="*/ 43722 h 47668"/>
              <a:gd name="connsiteX3" fmla="*/ 0 w 21663"/>
              <a:gd name="connsiteY3" fmla="*/ 46508 h 47668"/>
              <a:gd name="connsiteX4" fmla="*/ 17 w 21663"/>
              <a:gd name="connsiteY4" fmla="*/ 73 h 47668"/>
              <a:gd name="connsiteX0" fmla="*/ 5 w 21671"/>
              <a:gd name="connsiteY0" fmla="*/ 73 h 47668"/>
              <a:gd name="connsiteX1" fmla="*/ 21671 w 21671"/>
              <a:gd name="connsiteY1" fmla="*/ 0 h 47668"/>
              <a:gd name="connsiteX2" fmla="*/ 21664 w 21671"/>
              <a:gd name="connsiteY2" fmla="*/ 43722 h 47668"/>
              <a:gd name="connsiteX3" fmla="*/ 8 w 21671"/>
              <a:gd name="connsiteY3" fmla="*/ 46508 h 47668"/>
              <a:gd name="connsiteX4" fmla="*/ 5 w 21671"/>
              <a:gd name="connsiteY4" fmla="*/ 73 h 47668"/>
              <a:gd name="connsiteX0" fmla="*/ 5 w 21671"/>
              <a:gd name="connsiteY0" fmla="*/ 73 h 47668"/>
              <a:gd name="connsiteX1" fmla="*/ 21671 w 21671"/>
              <a:gd name="connsiteY1" fmla="*/ 0 h 47668"/>
              <a:gd name="connsiteX2" fmla="*/ 21670 w 21671"/>
              <a:gd name="connsiteY2" fmla="*/ 43722 h 47668"/>
              <a:gd name="connsiteX3" fmla="*/ 8 w 21671"/>
              <a:gd name="connsiteY3" fmla="*/ 46508 h 47668"/>
              <a:gd name="connsiteX4" fmla="*/ 5 w 21671"/>
              <a:gd name="connsiteY4" fmla="*/ 73 h 47668"/>
              <a:gd name="connsiteX0" fmla="*/ 4 w 21676"/>
              <a:gd name="connsiteY0" fmla="*/ 0 h 47722"/>
              <a:gd name="connsiteX1" fmla="*/ 21676 w 21676"/>
              <a:gd name="connsiteY1" fmla="*/ 54 h 47722"/>
              <a:gd name="connsiteX2" fmla="*/ 21675 w 21676"/>
              <a:gd name="connsiteY2" fmla="*/ 43776 h 47722"/>
              <a:gd name="connsiteX3" fmla="*/ 13 w 21676"/>
              <a:gd name="connsiteY3" fmla="*/ 46562 h 47722"/>
              <a:gd name="connsiteX4" fmla="*/ 4 w 21676"/>
              <a:gd name="connsiteY4" fmla="*/ 0 h 4772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676" h="47722">
                <a:moveTo>
                  <a:pt x="4" y="0"/>
                </a:moveTo>
                <a:lnTo>
                  <a:pt x="21676" y="54"/>
                </a:lnTo>
                <a:cubicBezTo>
                  <a:pt x="21676" y="5828"/>
                  <a:pt x="21675" y="38002"/>
                  <a:pt x="21675" y="43776"/>
                </a:cubicBezTo>
                <a:cubicBezTo>
                  <a:pt x="10875" y="43776"/>
                  <a:pt x="10813" y="50312"/>
                  <a:pt x="13" y="46562"/>
                </a:cubicBezTo>
                <a:cubicBezTo>
                  <a:pt x="32" y="31095"/>
                  <a:pt x="-15" y="15467"/>
                  <a:pt x="4" y="0"/>
                </a:cubicBezTo>
                <a:close/>
              </a:path>
            </a:pathLst>
          </a:cu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graphicFrame>
        <p:nvGraphicFramePr>
          <p:cNvPr id="5" name="Content Placeholder 2">
            <a:extLst>
              <a:ext uri="{FF2B5EF4-FFF2-40B4-BE49-F238E27FC236}">
                <a16:creationId xmlns:a16="http://schemas.microsoft.com/office/drawing/2014/main" id="{EA5BBA8F-4AEB-F436-2536-BA8D1A23EF36}"/>
              </a:ext>
            </a:extLst>
          </p:cNvPr>
          <p:cNvGraphicFramePr>
            <a:graphicFrameLocks noGrp="1"/>
          </p:cNvGraphicFramePr>
          <p:nvPr>
            <p:ph idx="1"/>
            <p:extLst>
              <p:ext uri="{D42A27DB-BD31-4B8C-83A1-F6EECF244321}">
                <p14:modId xmlns:p14="http://schemas.microsoft.com/office/powerpoint/2010/main" val="525381324"/>
              </p:ext>
            </p:extLst>
          </p:nvPr>
        </p:nvGraphicFramePr>
        <p:xfrm>
          <a:off x="5165512" y="185047"/>
          <a:ext cx="6831118" cy="605990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4967920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EB3A9D-99E4-CF1D-E6ED-2342679DC93B}"/>
              </a:ext>
            </a:extLst>
          </p:cNvPr>
          <p:cNvSpPr>
            <a:spLocks noGrp="1"/>
          </p:cNvSpPr>
          <p:nvPr>
            <p:ph type="title"/>
          </p:nvPr>
        </p:nvSpPr>
        <p:spPr/>
        <p:txBody>
          <a:bodyPr/>
          <a:lstStyle/>
          <a:p>
            <a:r>
              <a:rPr lang="en-US" dirty="0">
                <a:cs typeface="Posterama"/>
              </a:rPr>
              <a:t>Changes in Inequality</a:t>
            </a:r>
            <a:endParaRPr lang="en-US" dirty="0"/>
          </a:p>
        </p:txBody>
      </p:sp>
      <p:sp>
        <p:nvSpPr>
          <p:cNvPr id="3" name="Content Placeholder 2">
            <a:extLst>
              <a:ext uri="{FF2B5EF4-FFF2-40B4-BE49-F238E27FC236}">
                <a16:creationId xmlns:a16="http://schemas.microsoft.com/office/drawing/2014/main" id="{66986C8A-7180-7F38-340E-23C1FEA5E983}"/>
              </a:ext>
            </a:extLst>
          </p:cNvPr>
          <p:cNvSpPr>
            <a:spLocks noGrp="1"/>
          </p:cNvSpPr>
          <p:nvPr>
            <p:ph idx="1"/>
          </p:nvPr>
        </p:nvSpPr>
        <p:spPr>
          <a:xfrm>
            <a:off x="457200" y="1597025"/>
            <a:ext cx="10722932" cy="4351338"/>
          </a:xfrm>
        </p:spPr>
        <p:txBody>
          <a:bodyPr vert="horz" lIns="91440" tIns="45720" rIns="91440" bIns="45720" rtlCol="0" anchor="t">
            <a:normAutofit/>
          </a:bodyPr>
          <a:lstStyle/>
          <a:p>
            <a:r>
              <a:rPr lang="en-US" dirty="0"/>
              <a:t>Since the 1970's, these inequalities have been widening. </a:t>
            </a:r>
          </a:p>
          <a:p>
            <a:r>
              <a:rPr lang="en-US" dirty="0"/>
              <a:t>SMR – Standard Mortality Ratio, average is 100</a:t>
            </a:r>
          </a:p>
          <a:p>
            <a:endParaRPr lang="en-US" dirty="0"/>
          </a:p>
          <a:p>
            <a:endParaRPr lang="en-US" dirty="0"/>
          </a:p>
        </p:txBody>
      </p:sp>
      <p:pic>
        <p:nvPicPr>
          <p:cNvPr id="5" name="Picture 4" descr="A table of numbers and text&#10;&#10;Description automatically generated">
            <a:extLst>
              <a:ext uri="{FF2B5EF4-FFF2-40B4-BE49-F238E27FC236}">
                <a16:creationId xmlns:a16="http://schemas.microsoft.com/office/drawing/2014/main" id="{F69F119D-0CEB-F657-1799-0D848F0288EA}"/>
              </a:ext>
            </a:extLst>
          </p:cNvPr>
          <p:cNvPicPr>
            <a:picLocks noChangeAspect="1"/>
          </p:cNvPicPr>
          <p:nvPr/>
        </p:nvPicPr>
        <p:blipFill>
          <a:blip r:embed="rId2"/>
          <a:stretch>
            <a:fillRect/>
          </a:stretch>
        </p:blipFill>
        <p:spPr>
          <a:xfrm>
            <a:off x="1257300" y="2776538"/>
            <a:ext cx="9410700" cy="4076700"/>
          </a:xfrm>
          <a:prstGeom prst="rect">
            <a:avLst/>
          </a:prstGeom>
        </p:spPr>
      </p:pic>
    </p:spTree>
    <p:extLst>
      <p:ext uri="{BB962C8B-B14F-4D97-AF65-F5344CB8AC3E}">
        <p14:creationId xmlns:p14="http://schemas.microsoft.com/office/powerpoint/2010/main" val="336342602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E7E1993-6448-42F8-8FB3-76104F45B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2086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1" name="Rectangle 10">
            <a:extLst>
              <a:ext uri="{FF2B5EF4-FFF2-40B4-BE49-F238E27FC236}">
                <a16:creationId xmlns:a16="http://schemas.microsoft.com/office/drawing/2014/main" id="{942B1D20-D329-4285-AED2-DABDCE9020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208613" cy="6858000"/>
          </a:xfrm>
          <a:prstGeom prst="rect">
            <a:avLst/>
          </a:prstGeom>
          <a:solidFill>
            <a:schemeClr val="bg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3" name="Rectangle 12">
            <a:extLst>
              <a:ext uri="{FF2B5EF4-FFF2-40B4-BE49-F238E27FC236}">
                <a16:creationId xmlns:a16="http://schemas.microsoft.com/office/drawing/2014/main" id="{B9016B79-9C59-4CEA-A85C-3E4C8877BA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208613" cy="685800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5" name="Right Triangle 14">
            <a:extLst>
              <a:ext uri="{FF2B5EF4-FFF2-40B4-BE49-F238E27FC236}">
                <a16:creationId xmlns:a16="http://schemas.microsoft.com/office/drawing/2014/main" id="{2391C84E-C2EA-44FC-A7D1-FAE3E28505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a:off x="408102" y="-284146"/>
            <a:ext cx="568289" cy="568289"/>
          </a:xfrm>
          <a:prstGeom prst="rtTriangle">
            <a:avLst/>
          </a:prstGeom>
          <a:solidFill>
            <a:schemeClr val="accent5">
              <a:lumMod val="50000"/>
              <a:alpha val="1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7" name="Group 16">
            <a:extLst>
              <a:ext uri="{FF2B5EF4-FFF2-40B4-BE49-F238E27FC236}">
                <a16:creationId xmlns:a16="http://schemas.microsoft.com/office/drawing/2014/main" id="{47B3131A-B518-43E5-A896-E9D654A4863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18" name="Straight Connector 17">
              <a:extLst>
                <a:ext uri="{FF2B5EF4-FFF2-40B4-BE49-F238E27FC236}">
                  <a16:creationId xmlns:a16="http://schemas.microsoft.com/office/drawing/2014/main" id="{476355E6-7A00-4B30-A47B-80EF0D0D6BD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97D0B06C-9FFD-42E8-B19F-062C248CD72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95291278-5FDA-45C6-B93E-1FA6D9130B0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FFF95DF7-BFEE-4791-A691-BAF693F38F5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C7C504F1-5AA9-45F5-9030-22533885AFA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96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ED75999E-3496-4713-8046-AC17DB26687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9140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06B91000-D71E-40A8-AA8F-E9BB106A8C9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9084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9A9D188E-6FDB-47DE-A5FB-728E56BD044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9028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DD98C242-C677-4CF5-A189-52C3ADAFD75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8971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A9D7CD7F-137F-42DC-AFFA-52D9B8DF598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18915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9E3C1C05-EF55-47B3-B1D8-54911633763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18859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8E6BE961-4385-4384-B028-D57AA88EF56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18803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F98288B9-9DC0-41DF-BDC2-329675E1424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18747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AA97B8C6-FF63-4B6A-913C-50CB2EB7BDE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8690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F3734427-CEE3-45F9-8CDE-7DC28971615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18634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F5443404-2D71-4E54-86D6-DB0D769AA40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5C94E908-A14E-4E7A-B4FC-BB9D82FD0F3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A2E257B4-59EA-43CC-A20C-D2755D26B44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2890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11037FBF-2F84-4578-9624-4E6D1076661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8609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526E3BDC-D7FC-4C7E-9F35-1D05C9D545D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4328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4E39965B-216F-478B-8653-0F7B877C0BB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40047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E2116FC6-1CFC-4E87-8431-E7833BFB756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95766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97829DA6-D97C-490E-BEEF-83832787DE1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51485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9495B6D3-A3B6-4636-A210-AFC128284F3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07204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A2462476-3252-49A1-93CE-4FA22B830CF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62923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E3C18803-7708-483D-8CE3-0992784BB56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18642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8B4024AE-5222-4804-AA42-E7A4C0B9700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7436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414FBE75-ECC4-4BB7-92B2-74D6CF6864E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F7061C60-9F4E-4144-B974-AFB802AF4C0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248400"/>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6EB7DBBB-84BB-5C36-D1FD-807DFE377707}"/>
              </a:ext>
            </a:extLst>
          </p:cNvPr>
          <p:cNvSpPr>
            <a:spLocks noGrp="1"/>
          </p:cNvSpPr>
          <p:nvPr>
            <p:ph type="title"/>
          </p:nvPr>
        </p:nvSpPr>
        <p:spPr>
          <a:xfrm>
            <a:off x="457201" y="720772"/>
            <a:ext cx="3733078" cy="5531079"/>
          </a:xfrm>
        </p:spPr>
        <p:txBody>
          <a:bodyPr>
            <a:normAutofit/>
          </a:bodyPr>
          <a:lstStyle/>
          <a:p>
            <a:r>
              <a:rPr lang="en-US" dirty="0">
                <a:cs typeface="Posterama"/>
              </a:rPr>
              <a:t>Environment</a:t>
            </a:r>
            <a:endParaRPr lang="en-US" dirty="0"/>
          </a:p>
        </p:txBody>
      </p:sp>
      <p:sp>
        <p:nvSpPr>
          <p:cNvPr id="48" name="Flowchart: Document 8">
            <a:extLst>
              <a:ext uri="{FF2B5EF4-FFF2-40B4-BE49-F238E27FC236}">
                <a16:creationId xmlns:a16="http://schemas.microsoft.com/office/drawing/2014/main" id="{6B91DA8E-00B5-4214-AFE5-535E47051D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885106" y="-465509"/>
            <a:ext cx="6858001" cy="7789015"/>
          </a:xfrm>
          <a:custGeom>
            <a:avLst/>
            <a:gdLst>
              <a:gd name="connsiteX0" fmla="*/ 0 w 21600"/>
              <a:gd name="connsiteY0" fmla="*/ 0 h 21600"/>
              <a:gd name="connsiteX1" fmla="*/ 21600 w 21600"/>
              <a:gd name="connsiteY1" fmla="*/ 0 h 21600"/>
              <a:gd name="connsiteX2" fmla="*/ 21600 w 21600"/>
              <a:gd name="connsiteY2" fmla="*/ 17322 h 21600"/>
              <a:gd name="connsiteX3" fmla="*/ 0 w 21600"/>
              <a:gd name="connsiteY3" fmla="*/ 20172 h 21600"/>
              <a:gd name="connsiteX4" fmla="*/ 0 w 21600"/>
              <a:gd name="connsiteY4" fmla="*/ 0 h 21600"/>
              <a:gd name="connsiteX0" fmla="*/ 0 w 21600"/>
              <a:gd name="connsiteY0" fmla="*/ 26328 h 47652"/>
              <a:gd name="connsiteX1" fmla="*/ 21562 w 21600"/>
              <a:gd name="connsiteY1" fmla="*/ 0 h 47652"/>
              <a:gd name="connsiteX2" fmla="*/ 21600 w 21600"/>
              <a:gd name="connsiteY2" fmla="*/ 43650 h 47652"/>
              <a:gd name="connsiteX3" fmla="*/ 0 w 21600"/>
              <a:gd name="connsiteY3" fmla="*/ 46500 h 47652"/>
              <a:gd name="connsiteX4" fmla="*/ 0 w 21600"/>
              <a:gd name="connsiteY4" fmla="*/ 26328 h 47652"/>
              <a:gd name="connsiteX0" fmla="*/ 56 w 21600"/>
              <a:gd name="connsiteY0" fmla="*/ 98 h 47652"/>
              <a:gd name="connsiteX1" fmla="*/ 21562 w 21600"/>
              <a:gd name="connsiteY1" fmla="*/ 0 h 47652"/>
              <a:gd name="connsiteX2" fmla="*/ 21600 w 21600"/>
              <a:gd name="connsiteY2" fmla="*/ 43650 h 47652"/>
              <a:gd name="connsiteX3" fmla="*/ 0 w 21600"/>
              <a:gd name="connsiteY3" fmla="*/ 46500 h 47652"/>
              <a:gd name="connsiteX4" fmla="*/ 56 w 21600"/>
              <a:gd name="connsiteY4" fmla="*/ 98 h 47652"/>
              <a:gd name="connsiteX0" fmla="*/ 37 w 21600"/>
              <a:gd name="connsiteY0" fmla="*/ 196 h 47652"/>
              <a:gd name="connsiteX1" fmla="*/ 21562 w 21600"/>
              <a:gd name="connsiteY1" fmla="*/ 0 h 47652"/>
              <a:gd name="connsiteX2" fmla="*/ 21600 w 21600"/>
              <a:gd name="connsiteY2" fmla="*/ 43650 h 47652"/>
              <a:gd name="connsiteX3" fmla="*/ 0 w 21600"/>
              <a:gd name="connsiteY3" fmla="*/ 46500 h 47652"/>
              <a:gd name="connsiteX4" fmla="*/ 37 w 21600"/>
              <a:gd name="connsiteY4" fmla="*/ 196 h 47652"/>
              <a:gd name="connsiteX0" fmla="*/ 5 w 21606"/>
              <a:gd name="connsiteY0" fmla="*/ 196 h 47652"/>
              <a:gd name="connsiteX1" fmla="*/ 21568 w 21606"/>
              <a:gd name="connsiteY1" fmla="*/ 0 h 47652"/>
              <a:gd name="connsiteX2" fmla="*/ 21606 w 21606"/>
              <a:gd name="connsiteY2" fmla="*/ 43650 h 47652"/>
              <a:gd name="connsiteX3" fmla="*/ 6 w 21606"/>
              <a:gd name="connsiteY3" fmla="*/ 46500 h 47652"/>
              <a:gd name="connsiteX4" fmla="*/ 5 w 21606"/>
              <a:gd name="connsiteY4" fmla="*/ 196 h 47652"/>
              <a:gd name="connsiteX0" fmla="*/ 3 w 21642"/>
              <a:gd name="connsiteY0" fmla="*/ 1 h 47652"/>
              <a:gd name="connsiteX1" fmla="*/ 21604 w 21642"/>
              <a:gd name="connsiteY1" fmla="*/ 0 h 47652"/>
              <a:gd name="connsiteX2" fmla="*/ 21642 w 21642"/>
              <a:gd name="connsiteY2" fmla="*/ 43650 h 47652"/>
              <a:gd name="connsiteX3" fmla="*/ 42 w 21642"/>
              <a:gd name="connsiteY3" fmla="*/ 46500 h 47652"/>
              <a:gd name="connsiteX4" fmla="*/ 3 w 21642"/>
              <a:gd name="connsiteY4" fmla="*/ 1 h 47652"/>
              <a:gd name="connsiteX0" fmla="*/ 3 w 21642"/>
              <a:gd name="connsiteY0" fmla="*/ 0 h 47651"/>
              <a:gd name="connsiteX1" fmla="*/ 21623 w 21642"/>
              <a:gd name="connsiteY1" fmla="*/ 97 h 47651"/>
              <a:gd name="connsiteX2" fmla="*/ 21642 w 21642"/>
              <a:gd name="connsiteY2" fmla="*/ 43649 h 47651"/>
              <a:gd name="connsiteX3" fmla="*/ 42 w 21642"/>
              <a:gd name="connsiteY3" fmla="*/ 46499 h 47651"/>
              <a:gd name="connsiteX4" fmla="*/ 3 w 21642"/>
              <a:gd name="connsiteY4" fmla="*/ 0 h 47651"/>
              <a:gd name="connsiteX0" fmla="*/ 3 w 21642"/>
              <a:gd name="connsiteY0" fmla="*/ 147 h 47798"/>
              <a:gd name="connsiteX1" fmla="*/ 21623 w 21642"/>
              <a:gd name="connsiteY1" fmla="*/ 0 h 47798"/>
              <a:gd name="connsiteX2" fmla="*/ 21642 w 21642"/>
              <a:gd name="connsiteY2" fmla="*/ 43796 h 47798"/>
              <a:gd name="connsiteX3" fmla="*/ 42 w 21642"/>
              <a:gd name="connsiteY3" fmla="*/ 46646 h 47798"/>
              <a:gd name="connsiteX4" fmla="*/ 3 w 21642"/>
              <a:gd name="connsiteY4" fmla="*/ 147 h 47798"/>
              <a:gd name="connsiteX0" fmla="*/ 17 w 21656"/>
              <a:gd name="connsiteY0" fmla="*/ 147 h 47742"/>
              <a:gd name="connsiteX1" fmla="*/ 21637 w 21656"/>
              <a:gd name="connsiteY1" fmla="*/ 0 h 47742"/>
              <a:gd name="connsiteX2" fmla="*/ 21656 w 21656"/>
              <a:gd name="connsiteY2" fmla="*/ 43796 h 47742"/>
              <a:gd name="connsiteX3" fmla="*/ 0 w 21656"/>
              <a:gd name="connsiteY3" fmla="*/ 46582 h 47742"/>
              <a:gd name="connsiteX4" fmla="*/ 17 w 21656"/>
              <a:gd name="connsiteY4" fmla="*/ 147 h 47742"/>
              <a:gd name="connsiteX0" fmla="*/ 17 w 21663"/>
              <a:gd name="connsiteY0" fmla="*/ 73 h 47668"/>
              <a:gd name="connsiteX1" fmla="*/ 21663 w 21663"/>
              <a:gd name="connsiteY1" fmla="*/ 0 h 47668"/>
              <a:gd name="connsiteX2" fmla="*/ 21656 w 21663"/>
              <a:gd name="connsiteY2" fmla="*/ 43722 h 47668"/>
              <a:gd name="connsiteX3" fmla="*/ 0 w 21663"/>
              <a:gd name="connsiteY3" fmla="*/ 46508 h 47668"/>
              <a:gd name="connsiteX4" fmla="*/ 17 w 21663"/>
              <a:gd name="connsiteY4" fmla="*/ 73 h 47668"/>
              <a:gd name="connsiteX0" fmla="*/ 5 w 21671"/>
              <a:gd name="connsiteY0" fmla="*/ 73 h 47668"/>
              <a:gd name="connsiteX1" fmla="*/ 21671 w 21671"/>
              <a:gd name="connsiteY1" fmla="*/ 0 h 47668"/>
              <a:gd name="connsiteX2" fmla="*/ 21664 w 21671"/>
              <a:gd name="connsiteY2" fmla="*/ 43722 h 47668"/>
              <a:gd name="connsiteX3" fmla="*/ 8 w 21671"/>
              <a:gd name="connsiteY3" fmla="*/ 46508 h 47668"/>
              <a:gd name="connsiteX4" fmla="*/ 5 w 21671"/>
              <a:gd name="connsiteY4" fmla="*/ 73 h 47668"/>
              <a:gd name="connsiteX0" fmla="*/ 5 w 21671"/>
              <a:gd name="connsiteY0" fmla="*/ 73 h 47668"/>
              <a:gd name="connsiteX1" fmla="*/ 21671 w 21671"/>
              <a:gd name="connsiteY1" fmla="*/ 0 h 47668"/>
              <a:gd name="connsiteX2" fmla="*/ 21670 w 21671"/>
              <a:gd name="connsiteY2" fmla="*/ 43722 h 47668"/>
              <a:gd name="connsiteX3" fmla="*/ 8 w 21671"/>
              <a:gd name="connsiteY3" fmla="*/ 46508 h 47668"/>
              <a:gd name="connsiteX4" fmla="*/ 5 w 21671"/>
              <a:gd name="connsiteY4" fmla="*/ 73 h 47668"/>
              <a:gd name="connsiteX0" fmla="*/ 4 w 21676"/>
              <a:gd name="connsiteY0" fmla="*/ 0 h 47722"/>
              <a:gd name="connsiteX1" fmla="*/ 21676 w 21676"/>
              <a:gd name="connsiteY1" fmla="*/ 54 h 47722"/>
              <a:gd name="connsiteX2" fmla="*/ 21675 w 21676"/>
              <a:gd name="connsiteY2" fmla="*/ 43776 h 47722"/>
              <a:gd name="connsiteX3" fmla="*/ 13 w 21676"/>
              <a:gd name="connsiteY3" fmla="*/ 46562 h 47722"/>
              <a:gd name="connsiteX4" fmla="*/ 4 w 21676"/>
              <a:gd name="connsiteY4" fmla="*/ 0 h 4772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676" h="47722">
                <a:moveTo>
                  <a:pt x="4" y="0"/>
                </a:moveTo>
                <a:lnTo>
                  <a:pt x="21676" y="54"/>
                </a:lnTo>
                <a:cubicBezTo>
                  <a:pt x="21676" y="5828"/>
                  <a:pt x="21675" y="38002"/>
                  <a:pt x="21675" y="43776"/>
                </a:cubicBezTo>
                <a:cubicBezTo>
                  <a:pt x="10875" y="43776"/>
                  <a:pt x="10813" y="50312"/>
                  <a:pt x="13" y="46562"/>
                </a:cubicBezTo>
                <a:cubicBezTo>
                  <a:pt x="32" y="31095"/>
                  <a:pt x="-15" y="15467"/>
                  <a:pt x="4" y="0"/>
                </a:cubicBezTo>
                <a:close/>
              </a:path>
            </a:pathLst>
          </a:cu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graphicFrame>
        <p:nvGraphicFramePr>
          <p:cNvPr id="5" name="Content Placeholder 2">
            <a:extLst>
              <a:ext uri="{FF2B5EF4-FFF2-40B4-BE49-F238E27FC236}">
                <a16:creationId xmlns:a16="http://schemas.microsoft.com/office/drawing/2014/main" id="{28671E83-76A0-54B1-5974-88482F29328B}"/>
              </a:ext>
            </a:extLst>
          </p:cNvPr>
          <p:cNvGraphicFramePr>
            <a:graphicFrameLocks noGrp="1"/>
          </p:cNvGraphicFramePr>
          <p:nvPr>
            <p:ph idx="1"/>
            <p:extLst>
              <p:ext uri="{D42A27DB-BD31-4B8C-83A1-F6EECF244321}">
                <p14:modId xmlns:p14="http://schemas.microsoft.com/office/powerpoint/2010/main" val="1392230662"/>
              </p:ext>
            </p:extLst>
          </p:nvPr>
        </p:nvGraphicFramePr>
        <p:xfrm>
          <a:off x="5165512" y="185047"/>
          <a:ext cx="6831118" cy="605990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6428614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E7E1993-6448-42F8-8FB3-76104F45B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2086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1" name="Rectangle 10">
            <a:extLst>
              <a:ext uri="{FF2B5EF4-FFF2-40B4-BE49-F238E27FC236}">
                <a16:creationId xmlns:a16="http://schemas.microsoft.com/office/drawing/2014/main" id="{942B1D20-D329-4285-AED2-DABDCE9020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208613" cy="6858000"/>
          </a:xfrm>
          <a:prstGeom prst="rect">
            <a:avLst/>
          </a:prstGeom>
          <a:solidFill>
            <a:schemeClr val="bg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3" name="Rectangle 12">
            <a:extLst>
              <a:ext uri="{FF2B5EF4-FFF2-40B4-BE49-F238E27FC236}">
                <a16:creationId xmlns:a16="http://schemas.microsoft.com/office/drawing/2014/main" id="{B9016B79-9C59-4CEA-A85C-3E4C8877BA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208613" cy="685800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5" name="Right Triangle 14">
            <a:extLst>
              <a:ext uri="{FF2B5EF4-FFF2-40B4-BE49-F238E27FC236}">
                <a16:creationId xmlns:a16="http://schemas.microsoft.com/office/drawing/2014/main" id="{2391C84E-C2EA-44FC-A7D1-FAE3E28505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a:off x="408102" y="-284146"/>
            <a:ext cx="568289" cy="568289"/>
          </a:xfrm>
          <a:prstGeom prst="rtTriangle">
            <a:avLst/>
          </a:prstGeom>
          <a:solidFill>
            <a:schemeClr val="accent5">
              <a:lumMod val="50000"/>
              <a:alpha val="1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7" name="Group 16">
            <a:extLst>
              <a:ext uri="{FF2B5EF4-FFF2-40B4-BE49-F238E27FC236}">
                <a16:creationId xmlns:a16="http://schemas.microsoft.com/office/drawing/2014/main" id="{47B3131A-B518-43E5-A896-E9D654A4863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18" name="Straight Connector 17">
              <a:extLst>
                <a:ext uri="{FF2B5EF4-FFF2-40B4-BE49-F238E27FC236}">
                  <a16:creationId xmlns:a16="http://schemas.microsoft.com/office/drawing/2014/main" id="{476355E6-7A00-4B30-A47B-80EF0D0D6BD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97D0B06C-9FFD-42E8-B19F-062C248CD72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95291278-5FDA-45C6-B93E-1FA6D9130B0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FFF95DF7-BFEE-4791-A691-BAF693F38F5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C7C504F1-5AA9-45F5-9030-22533885AFA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96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ED75999E-3496-4713-8046-AC17DB26687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9140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06B91000-D71E-40A8-AA8F-E9BB106A8C9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9084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9A9D188E-6FDB-47DE-A5FB-728E56BD044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9028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DD98C242-C677-4CF5-A189-52C3ADAFD75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8971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A9D7CD7F-137F-42DC-AFFA-52D9B8DF598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18915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9E3C1C05-EF55-47B3-B1D8-54911633763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18859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8E6BE961-4385-4384-B028-D57AA88EF56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18803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F98288B9-9DC0-41DF-BDC2-329675E1424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18747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AA97B8C6-FF63-4B6A-913C-50CB2EB7BDE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8690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F3734427-CEE3-45F9-8CDE-7DC28971615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18634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F5443404-2D71-4E54-86D6-DB0D769AA40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5C94E908-A14E-4E7A-B4FC-BB9D82FD0F3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A2E257B4-59EA-43CC-A20C-D2755D26B44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2890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11037FBF-2F84-4578-9624-4E6D1076661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8609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526E3BDC-D7FC-4C7E-9F35-1D05C9D545D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4328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4E39965B-216F-478B-8653-0F7B877C0BB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40047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E2116FC6-1CFC-4E87-8431-E7833BFB756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95766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97829DA6-D97C-490E-BEEF-83832787DE1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51485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9495B6D3-A3B6-4636-A210-AFC128284F3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07204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A2462476-3252-49A1-93CE-4FA22B830CF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62923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E3C18803-7708-483D-8CE3-0992784BB56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18642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8B4024AE-5222-4804-AA42-E7A4C0B9700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7436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414FBE75-ECC4-4BB7-92B2-74D6CF6864E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F7061C60-9F4E-4144-B974-AFB802AF4C0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248400"/>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798A81C2-4BCF-296E-CE4A-DD6AF8BF4EC7}"/>
              </a:ext>
            </a:extLst>
          </p:cNvPr>
          <p:cNvSpPr>
            <a:spLocks noGrp="1"/>
          </p:cNvSpPr>
          <p:nvPr>
            <p:ph type="title"/>
          </p:nvPr>
        </p:nvSpPr>
        <p:spPr>
          <a:xfrm>
            <a:off x="457201" y="720772"/>
            <a:ext cx="3733078" cy="5531079"/>
          </a:xfrm>
        </p:spPr>
        <p:txBody>
          <a:bodyPr>
            <a:normAutofit/>
          </a:bodyPr>
          <a:lstStyle/>
          <a:p>
            <a:r>
              <a:rPr lang="en-US" dirty="0">
                <a:cs typeface="Posterama"/>
              </a:rPr>
              <a:t>Lifestyle Choices</a:t>
            </a:r>
            <a:endParaRPr lang="en-US" dirty="0"/>
          </a:p>
        </p:txBody>
      </p:sp>
      <p:sp>
        <p:nvSpPr>
          <p:cNvPr id="48" name="Flowchart: Document 8">
            <a:extLst>
              <a:ext uri="{FF2B5EF4-FFF2-40B4-BE49-F238E27FC236}">
                <a16:creationId xmlns:a16="http://schemas.microsoft.com/office/drawing/2014/main" id="{6B91DA8E-00B5-4214-AFE5-535E47051D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885106" y="-465509"/>
            <a:ext cx="6858001" cy="7789015"/>
          </a:xfrm>
          <a:custGeom>
            <a:avLst/>
            <a:gdLst>
              <a:gd name="connsiteX0" fmla="*/ 0 w 21600"/>
              <a:gd name="connsiteY0" fmla="*/ 0 h 21600"/>
              <a:gd name="connsiteX1" fmla="*/ 21600 w 21600"/>
              <a:gd name="connsiteY1" fmla="*/ 0 h 21600"/>
              <a:gd name="connsiteX2" fmla="*/ 21600 w 21600"/>
              <a:gd name="connsiteY2" fmla="*/ 17322 h 21600"/>
              <a:gd name="connsiteX3" fmla="*/ 0 w 21600"/>
              <a:gd name="connsiteY3" fmla="*/ 20172 h 21600"/>
              <a:gd name="connsiteX4" fmla="*/ 0 w 21600"/>
              <a:gd name="connsiteY4" fmla="*/ 0 h 21600"/>
              <a:gd name="connsiteX0" fmla="*/ 0 w 21600"/>
              <a:gd name="connsiteY0" fmla="*/ 26328 h 47652"/>
              <a:gd name="connsiteX1" fmla="*/ 21562 w 21600"/>
              <a:gd name="connsiteY1" fmla="*/ 0 h 47652"/>
              <a:gd name="connsiteX2" fmla="*/ 21600 w 21600"/>
              <a:gd name="connsiteY2" fmla="*/ 43650 h 47652"/>
              <a:gd name="connsiteX3" fmla="*/ 0 w 21600"/>
              <a:gd name="connsiteY3" fmla="*/ 46500 h 47652"/>
              <a:gd name="connsiteX4" fmla="*/ 0 w 21600"/>
              <a:gd name="connsiteY4" fmla="*/ 26328 h 47652"/>
              <a:gd name="connsiteX0" fmla="*/ 56 w 21600"/>
              <a:gd name="connsiteY0" fmla="*/ 98 h 47652"/>
              <a:gd name="connsiteX1" fmla="*/ 21562 w 21600"/>
              <a:gd name="connsiteY1" fmla="*/ 0 h 47652"/>
              <a:gd name="connsiteX2" fmla="*/ 21600 w 21600"/>
              <a:gd name="connsiteY2" fmla="*/ 43650 h 47652"/>
              <a:gd name="connsiteX3" fmla="*/ 0 w 21600"/>
              <a:gd name="connsiteY3" fmla="*/ 46500 h 47652"/>
              <a:gd name="connsiteX4" fmla="*/ 56 w 21600"/>
              <a:gd name="connsiteY4" fmla="*/ 98 h 47652"/>
              <a:gd name="connsiteX0" fmla="*/ 37 w 21600"/>
              <a:gd name="connsiteY0" fmla="*/ 196 h 47652"/>
              <a:gd name="connsiteX1" fmla="*/ 21562 w 21600"/>
              <a:gd name="connsiteY1" fmla="*/ 0 h 47652"/>
              <a:gd name="connsiteX2" fmla="*/ 21600 w 21600"/>
              <a:gd name="connsiteY2" fmla="*/ 43650 h 47652"/>
              <a:gd name="connsiteX3" fmla="*/ 0 w 21600"/>
              <a:gd name="connsiteY3" fmla="*/ 46500 h 47652"/>
              <a:gd name="connsiteX4" fmla="*/ 37 w 21600"/>
              <a:gd name="connsiteY4" fmla="*/ 196 h 47652"/>
              <a:gd name="connsiteX0" fmla="*/ 5 w 21606"/>
              <a:gd name="connsiteY0" fmla="*/ 196 h 47652"/>
              <a:gd name="connsiteX1" fmla="*/ 21568 w 21606"/>
              <a:gd name="connsiteY1" fmla="*/ 0 h 47652"/>
              <a:gd name="connsiteX2" fmla="*/ 21606 w 21606"/>
              <a:gd name="connsiteY2" fmla="*/ 43650 h 47652"/>
              <a:gd name="connsiteX3" fmla="*/ 6 w 21606"/>
              <a:gd name="connsiteY3" fmla="*/ 46500 h 47652"/>
              <a:gd name="connsiteX4" fmla="*/ 5 w 21606"/>
              <a:gd name="connsiteY4" fmla="*/ 196 h 47652"/>
              <a:gd name="connsiteX0" fmla="*/ 3 w 21642"/>
              <a:gd name="connsiteY0" fmla="*/ 1 h 47652"/>
              <a:gd name="connsiteX1" fmla="*/ 21604 w 21642"/>
              <a:gd name="connsiteY1" fmla="*/ 0 h 47652"/>
              <a:gd name="connsiteX2" fmla="*/ 21642 w 21642"/>
              <a:gd name="connsiteY2" fmla="*/ 43650 h 47652"/>
              <a:gd name="connsiteX3" fmla="*/ 42 w 21642"/>
              <a:gd name="connsiteY3" fmla="*/ 46500 h 47652"/>
              <a:gd name="connsiteX4" fmla="*/ 3 w 21642"/>
              <a:gd name="connsiteY4" fmla="*/ 1 h 47652"/>
              <a:gd name="connsiteX0" fmla="*/ 3 w 21642"/>
              <a:gd name="connsiteY0" fmla="*/ 0 h 47651"/>
              <a:gd name="connsiteX1" fmla="*/ 21623 w 21642"/>
              <a:gd name="connsiteY1" fmla="*/ 97 h 47651"/>
              <a:gd name="connsiteX2" fmla="*/ 21642 w 21642"/>
              <a:gd name="connsiteY2" fmla="*/ 43649 h 47651"/>
              <a:gd name="connsiteX3" fmla="*/ 42 w 21642"/>
              <a:gd name="connsiteY3" fmla="*/ 46499 h 47651"/>
              <a:gd name="connsiteX4" fmla="*/ 3 w 21642"/>
              <a:gd name="connsiteY4" fmla="*/ 0 h 47651"/>
              <a:gd name="connsiteX0" fmla="*/ 3 w 21642"/>
              <a:gd name="connsiteY0" fmla="*/ 147 h 47798"/>
              <a:gd name="connsiteX1" fmla="*/ 21623 w 21642"/>
              <a:gd name="connsiteY1" fmla="*/ 0 h 47798"/>
              <a:gd name="connsiteX2" fmla="*/ 21642 w 21642"/>
              <a:gd name="connsiteY2" fmla="*/ 43796 h 47798"/>
              <a:gd name="connsiteX3" fmla="*/ 42 w 21642"/>
              <a:gd name="connsiteY3" fmla="*/ 46646 h 47798"/>
              <a:gd name="connsiteX4" fmla="*/ 3 w 21642"/>
              <a:gd name="connsiteY4" fmla="*/ 147 h 47798"/>
              <a:gd name="connsiteX0" fmla="*/ 17 w 21656"/>
              <a:gd name="connsiteY0" fmla="*/ 147 h 47742"/>
              <a:gd name="connsiteX1" fmla="*/ 21637 w 21656"/>
              <a:gd name="connsiteY1" fmla="*/ 0 h 47742"/>
              <a:gd name="connsiteX2" fmla="*/ 21656 w 21656"/>
              <a:gd name="connsiteY2" fmla="*/ 43796 h 47742"/>
              <a:gd name="connsiteX3" fmla="*/ 0 w 21656"/>
              <a:gd name="connsiteY3" fmla="*/ 46582 h 47742"/>
              <a:gd name="connsiteX4" fmla="*/ 17 w 21656"/>
              <a:gd name="connsiteY4" fmla="*/ 147 h 47742"/>
              <a:gd name="connsiteX0" fmla="*/ 17 w 21663"/>
              <a:gd name="connsiteY0" fmla="*/ 73 h 47668"/>
              <a:gd name="connsiteX1" fmla="*/ 21663 w 21663"/>
              <a:gd name="connsiteY1" fmla="*/ 0 h 47668"/>
              <a:gd name="connsiteX2" fmla="*/ 21656 w 21663"/>
              <a:gd name="connsiteY2" fmla="*/ 43722 h 47668"/>
              <a:gd name="connsiteX3" fmla="*/ 0 w 21663"/>
              <a:gd name="connsiteY3" fmla="*/ 46508 h 47668"/>
              <a:gd name="connsiteX4" fmla="*/ 17 w 21663"/>
              <a:gd name="connsiteY4" fmla="*/ 73 h 47668"/>
              <a:gd name="connsiteX0" fmla="*/ 5 w 21671"/>
              <a:gd name="connsiteY0" fmla="*/ 73 h 47668"/>
              <a:gd name="connsiteX1" fmla="*/ 21671 w 21671"/>
              <a:gd name="connsiteY1" fmla="*/ 0 h 47668"/>
              <a:gd name="connsiteX2" fmla="*/ 21664 w 21671"/>
              <a:gd name="connsiteY2" fmla="*/ 43722 h 47668"/>
              <a:gd name="connsiteX3" fmla="*/ 8 w 21671"/>
              <a:gd name="connsiteY3" fmla="*/ 46508 h 47668"/>
              <a:gd name="connsiteX4" fmla="*/ 5 w 21671"/>
              <a:gd name="connsiteY4" fmla="*/ 73 h 47668"/>
              <a:gd name="connsiteX0" fmla="*/ 5 w 21671"/>
              <a:gd name="connsiteY0" fmla="*/ 73 h 47668"/>
              <a:gd name="connsiteX1" fmla="*/ 21671 w 21671"/>
              <a:gd name="connsiteY1" fmla="*/ 0 h 47668"/>
              <a:gd name="connsiteX2" fmla="*/ 21670 w 21671"/>
              <a:gd name="connsiteY2" fmla="*/ 43722 h 47668"/>
              <a:gd name="connsiteX3" fmla="*/ 8 w 21671"/>
              <a:gd name="connsiteY3" fmla="*/ 46508 h 47668"/>
              <a:gd name="connsiteX4" fmla="*/ 5 w 21671"/>
              <a:gd name="connsiteY4" fmla="*/ 73 h 47668"/>
              <a:gd name="connsiteX0" fmla="*/ 4 w 21676"/>
              <a:gd name="connsiteY0" fmla="*/ 0 h 47722"/>
              <a:gd name="connsiteX1" fmla="*/ 21676 w 21676"/>
              <a:gd name="connsiteY1" fmla="*/ 54 h 47722"/>
              <a:gd name="connsiteX2" fmla="*/ 21675 w 21676"/>
              <a:gd name="connsiteY2" fmla="*/ 43776 h 47722"/>
              <a:gd name="connsiteX3" fmla="*/ 13 w 21676"/>
              <a:gd name="connsiteY3" fmla="*/ 46562 h 47722"/>
              <a:gd name="connsiteX4" fmla="*/ 4 w 21676"/>
              <a:gd name="connsiteY4" fmla="*/ 0 h 4772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676" h="47722">
                <a:moveTo>
                  <a:pt x="4" y="0"/>
                </a:moveTo>
                <a:lnTo>
                  <a:pt x="21676" y="54"/>
                </a:lnTo>
                <a:cubicBezTo>
                  <a:pt x="21676" y="5828"/>
                  <a:pt x="21675" y="38002"/>
                  <a:pt x="21675" y="43776"/>
                </a:cubicBezTo>
                <a:cubicBezTo>
                  <a:pt x="10875" y="43776"/>
                  <a:pt x="10813" y="50312"/>
                  <a:pt x="13" y="46562"/>
                </a:cubicBezTo>
                <a:cubicBezTo>
                  <a:pt x="32" y="31095"/>
                  <a:pt x="-15" y="15467"/>
                  <a:pt x="4" y="0"/>
                </a:cubicBezTo>
                <a:close/>
              </a:path>
            </a:pathLst>
          </a:cu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graphicFrame>
        <p:nvGraphicFramePr>
          <p:cNvPr id="5" name="Content Placeholder 2">
            <a:extLst>
              <a:ext uri="{FF2B5EF4-FFF2-40B4-BE49-F238E27FC236}">
                <a16:creationId xmlns:a16="http://schemas.microsoft.com/office/drawing/2014/main" id="{3F6C81E5-3191-FA8E-E89E-EFD881C629F7}"/>
              </a:ext>
            </a:extLst>
          </p:cNvPr>
          <p:cNvGraphicFramePr>
            <a:graphicFrameLocks noGrp="1"/>
          </p:cNvGraphicFramePr>
          <p:nvPr>
            <p:ph idx="1"/>
            <p:extLst>
              <p:ext uri="{D42A27DB-BD31-4B8C-83A1-F6EECF244321}">
                <p14:modId xmlns:p14="http://schemas.microsoft.com/office/powerpoint/2010/main" val="3857451142"/>
              </p:ext>
            </p:extLst>
          </p:nvPr>
        </p:nvGraphicFramePr>
        <p:xfrm>
          <a:off x="5165512" y="185047"/>
          <a:ext cx="6831118" cy="605990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0132278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E7E1993-6448-42F8-8FB3-76104F45B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2086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1" name="Rectangle 10">
            <a:extLst>
              <a:ext uri="{FF2B5EF4-FFF2-40B4-BE49-F238E27FC236}">
                <a16:creationId xmlns:a16="http://schemas.microsoft.com/office/drawing/2014/main" id="{942B1D20-D329-4285-AED2-DABDCE9020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208613" cy="6858000"/>
          </a:xfrm>
          <a:prstGeom prst="rect">
            <a:avLst/>
          </a:prstGeom>
          <a:solidFill>
            <a:schemeClr val="bg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3" name="Rectangle 12">
            <a:extLst>
              <a:ext uri="{FF2B5EF4-FFF2-40B4-BE49-F238E27FC236}">
                <a16:creationId xmlns:a16="http://schemas.microsoft.com/office/drawing/2014/main" id="{B9016B79-9C59-4CEA-A85C-3E4C8877BA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208613" cy="685800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5" name="Right Triangle 14">
            <a:extLst>
              <a:ext uri="{FF2B5EF4-FFF2-40B4-BE49-F238E27FC236}">
                <a16:creationId xmlns:a16="http://schemas.microsoft.com/office/drawing/2014/main" id="{2391C84E-C2EA-44FC-A7D1-FAE3E28505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a:off x="408102" y="-284146"/>
            <a:ext cx="568289" cy="568289"/>
          </a:xfrm>
          <a:prstGeom prst="rtTriangle">
            <a:avLst/>
          </a:prstGeom>
          <a:solidFill>
            <a:schemeClr val="accent5">
              <a:lumMod val="50000"/>
              <a:alpha val="1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7" name="Group 16">
            <a:extLst>
              <a:ext uri="{FF2B5EF4-FFF2-40B4-BE49-F238E27FC236}">
                <a16:creationId xmlns:a16="http://schemas.microsoft.com/office/drawing/2014/main" id="{47B3131A-B518-43E5-A896-E9D654A4863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18" name="Straight Connector 17">
              <a:extLst>
                <a:ext uri="{FF2B5EF4-FFF2-40B4-BE49-F238E27FC236}">
                  <a16:creationId xmlns:a16="http://schemas.microsoft.com/office/drawing/2014/main" id="{476355E6-7A00-4B30-A47B-80EF0D0D6BD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97D0B06C-9FFD-42E8-B19F-062C248CD72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95291278-5FDA-45C6-B93E-1FA6D9130B0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FFF95DF7-BFEE-4791-A691-BAF693F38F5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C7C504F1-5AA9-45F5-9030-22533885AFA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96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ED75999E-3496-4713-8046-AC17DB26687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9140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06B91000-D71E-40A8-AA8F-E9BB106A8C9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9084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9A9D188E-6FDB-47DE-A5FB-728E56BD044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9028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DD98C242-C677-4CF5-A189-52C3ADAFD75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8971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A9D7CD7F-137F-42DC-AFFA-52D9B8DF598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18915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9E3C1C05-EF55-47B3-B1D8-54911633763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18859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8E6BE961-4385-4384-B028-D57AA88EF56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18803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F98288B9-9DC0-41DF-BDC2-329675E1424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18747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AA97B8C6-FF63-4B6A-913C-50CB2EB7BDE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8690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F3734427-CEE3-45F9-8CDE-7DC28971615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18634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F5443404-2D71-4E54-86D6-DB0D769AA40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5C94E908-A14E-4E7A-B4FC-BB9D82FD0F3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A2E257B4-59EA-43CC-A20C-D2755D26B44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2890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11037FBF-2F84-4578-9624-4E6D1076661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8609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526E3BDC-D7FC-4C7E-9F35-1D05C9D545D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4328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4E39965B-216F-478B-8653-0F7B877C0BB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40047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E2116FC6-1CFC-4E87-8431-E7833BFB756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95766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97829DA6-D97C-490E-BEEF-83832787DE1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51485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9495B6D3-A3B6-4636-A210-AFC128284F3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07204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A2462476-3252-49A1-93CE-4FA22B830CF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62923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E3C18803-7708-483D-8CE3-0992784BB56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18642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8B4024AE-5222-4804-AA42-E7A4C0B9700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7436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414FBE75-ECC4-4BB7-92B2-74D6CF6864E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F7061C60-9F4E-4144-B974-AFB802AF4C0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248400"/>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2B344D8B-2F39-3B3C-B3F7-740615A36B7E}"/>
              </a:ext>
            </a:extLst>
          </p:cNvPr>
          <p:cNvSpPr>
            <a:spLocks noGrp="1"/>
          </p:cNvSpPr>
          <p:nvPr>
            <p:ph type="title"/>
          </p:nvPr>
        </p:nvSpPr>
        <p:spPr>
          <a:xfrm>
            <a:off x="457201" y="720772"/>
            <a:ext cx="3733078" cy="5531079"/>
          </a:xfrm>
        </p:spPr>
        <p:txBody>
          <a:bodyPr>
            <a:normAutofit/>
          </a:bodyPr>
          <a:lstStyle/>
          <a:p>
            <a:r>
              <a:rPr lang="en-US" dirty="0">
                <a:cs typeface="Posterama"/>
              </a:rPr>
              <a:t>Lifestyle Choices</a:t>
            </a:r>
            <a:endParaRPr lang="en-US" dirty="0"/>
          </a:p>
        </p:txBody>
      </p:sp>
      <p:sp>
        <p:nvSpPr>
          <p:cNvPr id="48" name="Flowchart: Document 8">
            <a:extLst>
              <a:ext uri="{FF2B5EF4-FFF2-40B4-BE49-F238E27FC236}">
                <a16:creationId xmlns:a16="http://schemas.microsoft.com/office/drawing/2014/main" id="{6B91DA8E-00B5-4214-AFE5-535E47051D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885106" y="-465509"/>
            <a:ext cx="6858001" cy="7789015"/>
          </a:xfrm>
          <a:custGeom>
            <a:avLst/>
            <a:gdLst>
              <a:gd name="connsiteX0" fmla="*/ 0 w 21600"/>
              <a:gd name="connsiteY0" fmla="*/ 0 h 21600"/>
              <a:gd name="connsiteX1" fmla="*/ 21600 w 21600"/>
              <a:gd name="connsiteY1" fmla="*/ 0 h 21600"/>
              <a:gd name="connsiteX2" fmla="*/ 21600 w 21600"/>
              <a:gd name="connsiteY2" fmla="*/ 17322 h 21600"/>
              <a:gd name="connsiteX3" fmla="*/ 0 w 21600"/>
              <a:gd name="connsiteY3" fmla="*/ 20172 h 21600"/>
              <a:gd name="connsiteX4" fmla="*/ 0 w 21600"/>
              <a:gd name="connsiteY4" fmla="*/ 0 h 21600"/>
              <a:gd name="connsiteX0" fmla="*/ 0 w 21600"/>
              <a:gd name="connsiteY0" fmla="*/ 26328 h 47652"/>
              <a:gd name="connsiteX1" fmla="*/ 21562 w 21600"/>
              <a:gd name="connsiteY1" fmla="*/ 0 h 47652"/>
              <a:gd name="connsiteX2" fmla="*/ 21600 w 21600"/>
              <a:gd name="connsiteY2" fmla="*/ 43650 h 47652"/>
              <a:gd name="connsiteX3" fmla="*/ 0 w 21600"/>
              <a:gd name="connsiteY3" fmla="*/ 46500 h 47652"/>
              <a:gd name="connsiteX4" fmla="*/ 0 w 21600"/>
              <a:gd name="connsiteY4" fmla="*/ 26328 h 47652"/>
              <a:gd name="connsiteX0" fmla="*/ 56 w 21600"/>
              <a:gd name="connsiteY0" fmla="*/ 98 h 47652"/>
              <a:gd name="connsiteX1" fmla="*/ 21562 w 21600"/>
              <a:gd name="connsiteY1" fmla="*/ 0 h 47652"/>
              <a:gd name="connsiteX2" fmla="*/ 21600 w 21600"/>
              <a:gd name="connsiteY2" fmla="*/ 43650 h 47652"/>
              <a:gd name="connsiteX3" fmla="*/ 0 w 21600"/>
              <a:gd name="connsiteY3" fmla="*/ 46500 h 47652"/>
              <a:gd name="connsiteX4" fmla="*/ 56 w 21600"/>
              <a:gd name="connsiteY4" fmla="*/ 98 h 47652"/>
              <a:gd name="connsiteX0" fmla="*/ 37 w 21600"/>
              <a:gd name="connsiteY0" fmla="*/ 196 h 47652"/>
              <a:gd name="connsiteX1" fmla="*/ 21562 w 21600"/>
              <a:gd name="connsiteY1" fmla="*/ 0 h 47652"/>
              <a:gd name="connsiteX2" fmla="*/ 21600 w 21600"/>
              <a:gd name="connsiteY2" fmla="*/ 43650 h 47652"/>
              <a:gd name="connsiteX3" fmla="*/ 0 w 21600"/>
              <a:gd name="connsiteY3" fmla="*/ 46500 h 47652"/>
              <a:gd name="connsiteX4" fmla="*/ 37 w 21600"/>
              <a:gd name="connsiteY4" fmla="*/ 196 h 47652"/>
              <a:gd name="connsiteX0" fmla="*/ 5 w 21606"/>
              <a:gd name="connsiteY0" fmla="*/ 196 h 47652"/>
              <a:gd name="connsiteX1" fmla="*/ 21568 w 21606"/>
              <a:gd name="connsiteY1" fmla="*/ 0 h 47652"/>
              <a:gd name="connsiteX2" fmla="*/ 21606 w 21606"/>
              <a:gd name="connsiteY2" fmla="*/ 43650 h 47652"/>
              <a:gd name="connsiteX3" fmla="*/ 6 w 21606"/>
              <a:gd name="connsiteY3" fmla="*/ 46500 h 47652"/>
              <a:gd name="connsiteX4" fmla="*/ 5 w 21606"/>
              <a:gd name="connsiteY4" fmla="*/ 196 h 47652"/>
              <a:gd name="connsiteX0" fmla="*/ 3 w 21642"/>
              <a:gd name="connsiteY0" fmla="*/ 1 h 47652"/>
              <a:gd name="connsiteX1" fmla="*/ 21604 w 21642"/>
              <a:gd name="connsiteY1" fmla="*/ 0 h 47652"/>
              <a:gd name="connsiteX2" fmla="*/ 21642 w 21642"/>
              <a:gd name="connsiteY2" fmla="*/ 43650 h 47652"/>
              <a:gd name="connsiteX3" fmla="*/ 42 w 21642"/>
              <a:gd name="connsiteY3" fmla="*/ 46500 h 47652"/>
              <a:gd name="connsiteX4" fmla="*/ 3 w 21642"/>
              <a:gd name="connsiteY4" fmla="*/ 1 h 47652"/>
              <a:gd name="connsiteX0" fmla="*/ 3 w 21642"/>
              <a:gd name="connsiteY0" fmla="*/ 0 h 47651"/>
              <a:gd name="connsiteX1" fmla="*/ 21623 w 21642"/>
              <a:gd name="connsiteY1" fmla="*/ 97 h 47651"/>
              <a:gd name="connsiteX2" fmla="*/ 21642 w 21642"/>
              <a:gd name="connsiteY2" fmla="*/ 43649 h 47651"/>
              <a:gd name="connsiteX3" fmla="*/ 42 w 21642"/>
              <a:gd name="connsiteY3" fmla="*/ 46499 h 47651"/>
              <a:gd name="connsiteX4" fmla="*/ 3 w 21642"/>
              <a:gd name="connsiteY4" fmla="*/ 0 h 47651"/>
              <a:gd name="connsiteX0" fmla="*/ 3 w 21642"/>
              <a:gd name="connsiteY0" fmla="*/ 147 h 47798"/>
              <a:gd name="connsiteX1" fmla="*/ 21623 w 21642"/>
              <a:gd name="connsiteY1" fmla="*/ 0 h 47798"/>
              <a:gd name="connsiteX2" fmla="*/ 21642 w 21642"/>
              <a:gd name="connsiteY2" fmla="*/ 43796 h 47798"/>
              <a:gd name="connsiteX3" fmla="*/ 42 w 21642"/>
              <a:gd name="connsiteY3" fmla="*/ 46646 h 47798"/>
              <a:gd name="connsiteX4" fmla="*/ 3 w 21642"/>
              <a:gd name="connsiteY4" fmla="*/ 147 h 47798"/>
              <a:gd name="connsiteX0" fmla="*/ 17 w 21656"/>
              <a:gd name="connsiteY0" fmla="*/ 147 h 47742"/>
              <a:gd name="connsiteX1" fmla="*/ 21637 w 21656"/>
              <a:gd name="connsiteY1" fmla="*/ 0 h 47742"/>
              <a:gd name="connsiteX2" fmla="*/ 21656 w 21656"/>
              <a:gd name="connsiteY2" fmla="*/ 43796 h 47742"/>
              <a:gd name="connsiteX3" fmla="*/ 0 w 21656"/>
              <a:gd name="connsiteY3" fmla="*/ 46582 h 47742"/>
              <a:gd name="connsiteX4" fmla="*/ 17 w 21656"/>
              <a:gd name="connsiteY4" fmla="*/ 147 h 47742"/>
              <a:gd name="connsiteX0" fmla="*/ 17 w 21663"/>
              <a:gd name="connsiteY0" fmla="*/ 73 h 47668"/>
              <a:gd name="connsiteX1" fmla="*/ 21663 w 21663"/>
              <a:gd name="connsiteY1" fmla="*/ 0 h 47668"/>
              <a:gd name="connsiteX2" fmla="*/ 21656 w 21663"/>
              <a:gd name="connsiteY2" fmla="*/ 43722 h 47668"/>
              <a:gd name="connsiteX3" fmla="*/ 0 w 21663"/>
              <a:gd name="connsiteY3" fmla="*/ 46508 h 47668"/>
              <a:gd name="connsiteX4" fmla="*/ 17 w 21663"/>
              <a:gd name="connsiteY4" fmla="*/ 73 h 47668"/>
              <a:gd name="connsiteX0" fmla="*/ 5 w 21671"/>
              <a:gd name="connsiteY0" fmla="*/ 73 h 47668"/>
              <a:gd name="connsiteX1" fmla="*/ 21671 w 21671"/>
              <a:gd name="connsiteY1" fmla="*/ 0 h 47668"/>
              <a:gd name="connsiteX2" fmla="*/ 21664 w 21671"/>
              <a:gd name="connsiteY2" fmla="*/ 43722 h 47668"/>
              <a:gd name="connsiteX3" fmla="*/ 8 w 21671"/>
              <a:gd name="connsiteY3" fmla="*/ 46508 h 47668"/>
              <a:gd name="connsiteX4" fmla="*/ 5 w 21671"/>
              <a:gd name="connsiteY4" fmla="*/ 73 h 47668"/>
              <a:gd name="connsiteX0" fmla="*/ 5 w 21671"/>
              <a:gd name="connsiteY0" fmla="*/ 73 h 47668"/>
              <a:gd name="connsiteX1" fmla="*/ 21671 w 21671"/>
              <a:gd name="connsiteY1" fmla="*/ 0 h 47668"/>
              <a:gd name="connsiteX2" fmla="*/ 21670 w 21671"/>
              <a:gd name="connsiteY2" fmla="*/ 43722 h 47668"/>
              <a:gd name="connsiteX3" fmla="*/ 8 w 21671"/>
              <a:gd name="connsiteY3" fmla="*/ 46508 h 47668"/>
              <a:gd name="connsiteX4" fmla="*/ 5 w 21671"/>
              <a:gd name="connsiteY4" fmla="*/ 73 h 47668"/>
              <a:gd name="connsiteX0" fmla="*/ 4 w 21676"/>
              <a:gd name="connsiteY0" fmla="*/ 0 h 47722"/>
              <a:gd name="connsiteX1" fmla="*/ 21676 w 21676"/>
              <a:gd name="connsiteY1" fmla="*/ 54 h 47722"/>
              <a:gd name="connsiteX2" fmla="*/ 21675 w 21676"/>
              <a:gd name="connsiteY2" fmla="*/ 43776 h 47722"/>
              <a:gd name="connsiteX3" fmla="*/ 13 w 21676"/>
              <a:gd name="connsiteY3" fmla="*/ 46562 h 47722"/>
              <a:gd name="connsiteX4" fmla="*/ 4 w 21676"/>
              <a:gd name="connsiteY4" fmla="*/ 0 h 4772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676" h="47722">
                <a:moveTo>
                  <a:pt x="4" y="0"/>
                </a:moveTo>
                <a:lnTo>
                  <a:pt x="21676" y="54"/>
                </a:lnTo>
                <a:cubicBezTo>
                  <a:pt x="21676" y="5828"/>
                  <a:pt x="21675" y="38002"/>
                  <a:pt x="21675" y="43776"/>
                </a:cubicBezTo>
                <a:cubicBezTo>
                  <a:pt x="10875" y="43776"/>
                  <a:pt x="10813" y="50312"/>
                  <a:pt x="13" y="46562"/>
                </a:cubicBezTo>
                <a:cubicBezTo>
                  <a:pt x="32" y="31095"/>
                  <a:pt x="-15" y="15467"/>
                  <a:pt x="4" y="0"/>
                </a:cubicBezTo>
                <a:close/>
              </a:path>
            </a:pathLst>
          </a:cu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graphicFrame>
        <p:nvGraphicFramePr>
          <p:cNvPr id="5" name="Content Placeholder 2">
            <a:extLst>
              <a:ext uri="{FF2B5EF4-FFF2-40B4-BE49-F238E27FC236}">
                <a16:creationId xmlns:a16="http://schemas.microsoft.com/office/drawing/2014/main" id="{55AFA80A-AF5F-E252-11F5-100434C0D36B}"/>
              </a:ext>
            </a:extLst>
          </p:cNvPr>
          <p:cNvGraphicFramePr>
            <a:graphicFrameLocks noGrp="1"/>
          </p:cNvGraphicFramePr>
          <p:nvPr>
            <p:ph idx="1"/>
            <p:extLst>
              <p:ext uri="{D42A27DB-BD31-4B8C-83A1-F6EECF244321}">
                <p14:modId xmlns:p14="http://schemas.microsoft.com/office/powerpoint/2010/main" val="1460403497"/>
              </p:ext>
            </p:extLst>
          </p:nvPr>
        </p:nvGraphicFramePr>
        <p:xfrm>
          <a:off x="5165512" y="185047"/>
          <a:ext cx="6831118" cy="605990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8375074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E7E1993-6448-42F8-8FB3-76104F45B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2086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1" name="Rectangle 10">
            <a:extLst>
              <a:ext uri="{FF2B5EF4-FFF2-40B4-BE49-F238E27FC236}">
                <a16:creationId xmlns:a16="http://schemas.microsoft.com/office/drawing/2014/main" id="{942B1D20-D329-4285-AED2-DABDCE9020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208613" cy="6858000"/>
          </a:xfrm>
          <a:prstGeom prst="rect">
            <a:avLst/>
          </a:prstGeom>
          <a:solidFill>
            <a:schemeClr val="bg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3" name="Rectangle 12">
            <a:extLst>
              <a:ext uri="{FF2B5EF4-FFF2-40B4-BE49-F238E27FC236}">
                <a16:creationId xmlns:a16="http://schemas.microsoft.com/office/drawing/2014/main" id="{B9016B79-9C59-4CEA-A85C-3E4C8877BA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208613" cy="685800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5" name="Right Triangle 14">
            <a:extLst>
              <a:ext uri="{FF2B5EF4-FFF2-40B4-BE49-F238E27FC236}">
                <a16:creationId xmlns:a16="http://schemas.microsoft.com/office/drawing/2014/main" id="{2391C84E-C2EA-44FC-A7D1-FAE3E28505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a:off x="408102" y="-284146"/>
            <a:ext cx="568289" cy="568289"/>
          </a:xfrm>
          <a:prstGeom prst="rtTriangle">
            <a:avLst/>
          </a:prstGeom>
          <a:solidFill>
            <a:schemeClr val="accent5">
              <a:lumMod val="50000"/>
              <a:alpha val="1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7" name="Group 16">
            <a:extLst>
              <a:ext uri="{FF2B5EF4-FFF2-40B4-BE49-F238E27FC236}">
                <a16:creationId xmlns:a16="http://schemas.microsoft.com/office/drawing/2014/main" id="{47B3131A-B518-43E5-A896-E9D654A4863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18" name="Straight Connector 17">
              <a:extLst>
                <a:ext uri="{FF2B5EF4-FFF2-40B4-BE49-F238E27FC236}">
                  <a16:creationId xmlns:a16="http://schemas.microsoft.com/office/drawing/2014/main" id="{476355E6-7A00-4B30-A47B-80EF0D0D6BD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97D0B06C-9FFD-42E8-B19F-062C248CD72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95291278-5FDA-45C6-B93E-1FA6D9130B0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FFF95DF7-BFEE-4791-A691-BAF693F38F5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C7C504F1-5AA9-45F5-9030-22533885AFA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96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ED75999E-3496-4713-8046-AC17DB26687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9140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06B91000-D71E-40A8-AA8F-E9BB106A8C9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9084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9A9D188E-6FDB-47DE-A5FB-728E56BD044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9028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DD98C242-C677-4CF5-A189-52C3ADAFD75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8971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A9D7CD7F-137F-42DC-AFFA-52D9B8DF598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18915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9E3C1C05-EF55-47B3-B1D8-54911633763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18859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8E6BE961-4385-4384-B028-D57AA88EF56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18803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F98288B9-9DC0-41DF-BDC2-329675E1424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18747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AA97B8C6-FF63-4B6A-913C-50CB2EB7BDE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8690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F3734427-CEE3-45F9-8CDE-7DC28971615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18634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F5443404-2D71-4E54-86D6-DB0D769AA40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5C94E908-A14E-4E7A-B4FC-BB9D82FD0F3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A2E257B4-59EA-43CC-A20C-D2755D26B44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2890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11037FBF-2F84-4578-9624-4E6D1076661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8609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526E3BDC-D7FC-4C7E-9F35-1D05C9D545D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4328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4E39965B-216F-478B-8653-0F7B877C0BB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40047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E2116FC6-1CFC-4E87-8431-E7833BFB756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95766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97829DA6-D97C-490E-BEEF-83832787DE1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51485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9495B6D3-A3B6-4636-A210-AFC128284F3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07204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A2462476-3252-49A1-93CE-4FA22B830CF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62923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E3C18803-7708-483D-8CE3-0992784BB56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18642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8B4024AE-5222-4804-AA42-E7A4C0B9700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7436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414FBE75-ECC4-4BB7-92B2-74D6CF6864E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F7061C60-9F4E-4144-B974-AFB802AF4C0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248400"/>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917E9405-DF90-ECB8-D0F7-619ED09876E1}"/>
              </a:ext>
            </a:extLst>
          </p:cNvPr>
          <p:cNvSpPr>
            <a:spLocks noGrp="1"/>
          </p:cNvSpPr>
          <p:nvPr>
            <p:ph type="title"/>
          </p:nvPr>
        </p:nvSpPr>
        <p:spPr>
          <a:xfrm>
            <a:off x="457201" y="720772"/>
            <a:ext cx="3733078" cy="5531079"/>
          </a:xfrm>
        </p:spPr>
        <p:txBody>
          <a:bodyPr>
            <a:normAutofit/>
          </a:bodyPr>
          <a:lstStyle/>
          <a:p>
            <a:r>
              <a:rPr lang="en-US" sz="4100">
                <a:cs typeface="Posterama"/>
              </a:rPr>
              <a:t>Discrimination</a:t>
            </a:r>
            <a:endParaRPr lang="en-US" sz="4100"/>
          </a:p>
        </p:txBody>
      </p:sp>
      <p:sp>
        <p:nvSpPr>
          <p:cNvPr id="48" name="Flowchart: Document 8">
            <a:extLst>
              <a:ext uri="{FF2B5EF4-FFF2-40B4-BE49-F238E27FC236}">
                <a16:creationId xmlns:a16="http://schemas.microsoft.com/office/drawing/2014/main" id="{6B91DA8E-00B5-4214-AFE5-535E47051D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885106" y="-465509"/>
            <a:ext cx="6858001" cy="7789015"/>
          </a:xfrm>
          <a:custGeom>
            <a:avLst/>
            <a:gdLst>
              <a:gd name="connsiteX0" fmla="*/ 0 w 21600"/>
              <a:gd name="connsiteY0" fmla="*/ 0 h 21600"/>
              <a:gd name="connsiteX1" fmla="*/ 21600 w 21600"/>
              <a:gd name="connsiteY1" fmla="*/ 0 h 21600"/>
              <a:gd name="connsiteX2" fmla="*/ 21600 w 21600"/>
              <a:gd name="connsiteY2" fmla="*/ 17322 h 21600"/>
              <a:gd name="connsiteX3" fmla="*/ 0 w 21600"/>
              <a:gd name="connsiteY3" fmla="*/ 20172 h 21600"/>
              <a:gd name="connsiteX4" fmla="*/ 0 w 21600"/>
              <a:gd name="connsiteY4" fmla="*/ 0 h 21600"/>
              <a:gd name="connsiteX0" fmla="*/ 0 w 21600"/>
              <a:gd name="connsiteY0" fmla="*/ 26328 h 47652"/>
              <a:gd name="connsiteX1" fmla="*/ 21562 w 21600"/>
              <a:gd name="connsiteY1" fmla="*/ 0 h 47652"/>
              <a:gd name="connsiteX2" fmla="*/ 21600 w 21600"/>
              <a:gd name="connsiteY2" fmla="*/ 43650 h 47652"/>
              <a:gd name="connsiteX3" fmla="*/ 0 w 21600"/>
              <a:gd name="connsiteY3" fmla="*/ 46500 h 47652"/>
              <a:gd name="connsiteX4" fmla="*/ 0 w 21600"/>
              <a:gd name="connsiteY4" fmla="*/ 26328 h 47652"/>
              <a:gd name="connsiteX0" fmla="*/ 56 w 21600"/>
              <a:gd name="connsiteY0" fmla="*/ 98 h 47652"/>
              <a:gd name="connsiteX1" fmla="*/ 21562 w 21600"/>
              <a:gd name="connsiteY1" fmla="*/ 0 h 47652"/>
              <a:gd name="connsiteX2" fmla="*/ 21600 w 21600"/>
              <a:gd name="connsiteY2" fmla="*/ 43650 h 47652"/>
              <a:gd name="connsiteX3" fmla="*/ 0 w 21600"/>
              <a:gd name="connsiteY3" fmla="*/ 46500 h 47652"/>
              <a:gd name="connsiteX4" fmla="*/ 56 w 21600"/>
              <a:gd name="connsiteY4" fmla="*/ 98 h 47652"/>
              <a:gd name="connsiteX0" fmla="*/ 37 w 21600"/>
              <a:gd name="connsiteY0" fmla="*/ 196 h 47652"/>
              <a:gd name="connsiteX1" fmla="*/ 21562 w 21600"/>
              <a:gd name="connsiteY1" fmla="*/ 0 h 47652"/>
              <a:gd name="connsiteX2" fmla="*/ 21600 w 21600"/>
              <a:gd name="connsiteY2" fmla="*/ 43650 h 47652"/>
              <a:gd name="connsiteX3" fmla="*/ 0 w 21600"/>
              <a:gd name="connsiteY3" fmla="*/ 46500 h 47652"/>
              <a:gd name="connsiteX4" fmla="*/ 37 w 21600"/>
              <a:gd name="connsiteY4" fmla="*/ 196 h 47652"/>
              <a:gd name="connsiteX0" fmla="*/ 5 w 21606"/>
              <a:gd name="connsiteY0" fmla="*/ 196 h 47652"/>
              <a:gd name="connsiteX1" fmla="*/ 21568 w 21606"/>
              <a:gd name="connsiteY1" fmla="*/ 0 h 47652"/>
              <a:gd name="connsiteX2" fmla="*/ 21606 w 21606"/>
              <a:gd name="connsiteY2" fmla="*/ 43650 h 47652"/>
              <a:gd name="connsiteX3" fmla="*/ 6 w 21606"/>
              <a:gd name="connsiteY3" fmla="*/ 46500 h 47652"/>
              <a:gd name="connsiteX4" fmla="*/ 5 w 21606"/>
              <a:gd name="connsiteY4" fmla="*/ 196 h 47652"/>
              <a:gd name="connsiteX0" fmla="*/ 3 w 21642"/>
              <a:gd name="connsiteY0" fmla="*/ 1 h 47652"/>
              <a:gd name="connsiteX1" fmla="*/ 21604 w 21642"/>
              <a:gd name="connsiteY1" fmla="*/ 0 h 47652"/>
              <a:gd name="connsiteX2" fmla="*/ 21642 w 21642"/>
              <a:gd name="connsiteY2" fmla="*/ 43650 h 47652"/>
              <a:gd name="connsiteX3" fmla="*/ 42 w 21642"/>
              <a:gd name="connsiteY3" fmla="*/ 46500 h 47652"/>
              <a:gd name="connsiteX4" fmla="*/ 3 w 21642"/>
              <a:gd name="connsiteY4" fmla="*/ 1 h 47652"/>
              <a:gd name="connsiteX0" fmla="*/ 3 w 21642"/>
              <a:gd name="connsiteY0" fmla="*/ 0 h 47651"/>
              <a:gd name="connsiteX1" fmla="*/ 21623 w 21642"/>
              <a:gd name="connsiteY1" fmla="*/ 97 h 47651"/>
              <a:gd name="connsiteX2" fmla="*/ 21642 w 21642"/>
              <a:gd name="connsiteY2" fmla="*/ 43649 h 47651"/>
              <a:gd name="connsiteX3" fmla="*/ 42 w 21642"/>
              <a:gd name="connsiteY3" fmla="*/ 46499 h 47651"/>
              <a:gd name="connsiteX4" fmla="*/ 3 w 21642"/>
              <a:gd name="connsiteY4" fmla="*/ 0 h 47651"/>
              <a:gd name="connsiteX0" fmla="*/ 3 w 21642"/>
              <a:gd name="connsiteY0" fmla="*/ 147 h 47798"/>
              <a:gd name="connsiteX1" fmla="*/ 21623 w 21642"/>
              <a:gd name="connsiteY1" fmla="*/ 0 h 47798"/>
              <a:gd name="connsiteX2" fmla="*/ 21642 w 21642"/>
              <a:gd name="connsiteY2" fmla="*/ 43796 h 47798"/>
              <a:gd name="connsiteX3" fmla="*/ 42 w 21642"/>
              <a:gd name="connsiteY3" fmla="*/ 46646 h 47798"/>
              <a:gd name="connsiteX4" fmla="*/ 3 w 21642"/>
              <a:gd name="connsiteY4" fmla="*/ 147 h 47798"/>
              <a:gd name="connsiteX0" fmla="*/ 17 w 21656"/>
              <a:gd name="connsiteY0" fmla="*/ 147 h 47742"/>
              <a:gd name="connsiteX1" fmla="*/ 21637 w 21656"/>
              <a:gd name="connsiteY1" fmla="*/ 0 h 47742"/>
              <a:gd name="connsiteX2" fmla="*/ 21656 w 21656"/>
              <a:gd name="connsiteY2" fmla="*/ 43796 h 47742"/>
              <a:gd name="connsiteX3" fmla="*/ 0 w 21656"/>
              <a:gd name="connsiteY3" fmla="*/ 46582 h 47742"/>
              <a:gd name="connsiteX4" fmla="*/ 17 w 21656"/>
              <a:gd name="connsiteY4" fmla="*/ 147 h 47742"/>
              <a:gd name="connsiteX0" fmla="*/ 17 w 21663"/>
              <a:gd name="connsiteY0" fmla="*/ 73 h 47668"/>
              <a:gd name="connsiteX1" fmla="*/ 21663 w 21663"/>
              <a:gd name="connsiteY1" fmla="*/ 0 h 47668"/>
              <a:gd name="connsiteX2" fmla="*/ 21656 w 21663"/>
              <a:gd name="connsiteY2" fmla="*/ 43722 h 47668"/>
              <a:gd name="connsiteX3" fmla="*/ 0 w 21663"/>
              <a:gd name="connsiteY3" fmla="*/ 46508 h 47668"/>
              <a:gd name="connsiteX4" fmla="*/ 17 w 21663"/>
              <a:gd name="connsiteY4" fmla="*/ 73 h 47668"/>
              <a:gd name="connsiteX0" fmla="*/ 5 w 21671"/>
              <a:gd name="connsiteY0" fmla="*/ 73 h 47668"/>
              <a:gd name="connsiteX1" fmla="*/ 21671 w 21671"/>
              <a:gd name="connsiteY1" fmla="*/ 0 h 47668"/>
              <a:gd name="connsiteX2" fmla="*/ 21664 w 21671"/>
              <a:gd name="connsiteY2" fmla="*/ 43722 h 47668"/>
              <a:gd name="connsiteX3" fmla="*/ 8 w 21671"/>
              <a:gd name="connsiteY3" fmla="*/ 46508 h 47668"/>
              <a:gd name="connsiteX4" fmla="*/ 5 w 21671"/>
              <a:gd name="connsiteY4" fmla="*/ 73 h 47668"/>
              <a:gd name="connsiteX0" fmla="*/ 5 w 21671"/>
              <a:gd name="connsiteY0" fmla="*/ 73 h 47668"/>
              <a:gd name="connsiteX1" fmla="*/ 21671 w 21671"/>
              <a:gd name="connsiteY1" fmla="*/ 0 h 47668"/>
              <a:gd name="connsiteX2" fmla="*/ 21670 w 21671"/>
              <a:gd name="connsiteY2" fmla="*/ 43722 h 47668"/>
              <a:gd name="connsiteX3" fmla="*/ 8 w 21671"/>
              <a:gd name="connsiteY3" fmla="*/ 46508 h 47668"/>
              <a:gd name="connsiteX4" fmla="*/ 5 w 21671"/>
              <a:gd name="connsiteY4" fmla="*/ 73 h 47668"/>
              <a:gd name="connsiteX0" fmla="*/ 4 w 21676"/>
              <a:gd name="connsiteY0" fmla="*/ 0 h 47722"/>
              <a:gd name="connsiteX1" fmla="*/ 21676 w 21676"/>
              <a:gd name="connsiteY1" fmla="*/ 54 h 47722"/>
              <a:gd name="connsiteX2" fmla="*/ 21675 w 21676"/>
              <a:gd name="connsiteY2" fmla="*/ 43776 h 47722"/>
              <a:gd name="connsiteX3" fmla="*/ 13 w 21676"/>
              <a:gd name="connsiteY3" fmla="*/ 46562 h 47722"/>
              <a:gd name="connsiteX4" fmla="*/ 4 w 21676"/>
              <a:gd name="connsiteY4" fmla="*/ 0 h 4772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676" h="47722">
                <a:moveTo>
                  <a:pt x="4" y="0"/>
                </a:moveTo>
                <a:lnTo>
                  <a:pt x="21676" y="54"/>
                </a:lnTo>
                <a:cubicBezTo>
                  <a:pt x="21676" y="5828"/>
                  <a:pt x="21675" y="38002"/>
                  <a:pt x="21675" y="43776"/>
                </a:cubicBezTo>
                <a:cubicBezTo>
                  <a:pt x="10875" y="43776"/>
                  <a:pt x="10813" y="50312"/>
                  <a:pt x="13" y="46562"/>
                </a:cubicBezTo>
                <a:cubicBezTo>
                  <a:pt x="32" y="31095"/>
                  <a:pt x="-15" y="15467"/>
                  <a:pt x="4" y="0"/>
                </a:cubicBezTo>
                <a:close/>
              </a:path>
            </a:pathLst>
          </a:cu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graphicFrame>
        <p:nvGraphicFramePr>
          <p:cNvPr id="5" name="Content Placeholder 2">
            <a:extLst>
              <a:ext uri="{FF2B5EF4-FFF2-40B4-BE49-F238E27FC236}">
                <a16:creationId xmlns:a16="http://schemas.microsoft.com/office/drawing/2014/main" id="{0A3C90D7-6BAB-10A4-6773-CB7177499ED3}"/>
              </a:ext>
            </a:extLst>
          </p:cNvPr>
          <p:cNvGraphicFramePr>
            <a:graphicFrameLocks noGrp="1"/>
          </p:cNvGraphicFramePr>
          <p:nvPr>
            <p:ph idx="1"/>
            <p:extLst>
              <p:ext uri="{D42A27DB-BD31-4B8C-83A1-F6EECF244321}">
                <p14:modId xmlns:p14="http://schemas.microsoft.com/office/powerpoint/2010/main" val="1999119743"/>
              </p:ext>
            </p:extLst>
          </p:nvPr>
        </p:nvGraphicFramePr>
        <p:xfrm>
          <a:off x="5165512" y="185047"/>
          <a:ext cx="6831118" cy="605990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9427310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E7E1993-6448-42F8-8FB3-76104F45B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2086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1" name="Rectangle 10">
            <a:extLst>
              <a:ext uri="{FF2B5EF4-FFF2-40B4-BE49-F238E27FC236}">
                <a16:creationId xmlns:a16="http://schemas.microsoft.com/office/drawing/2014/main" id="{942B1D20-D329-4285-AED2-DABDCE9020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208613" cy="6858000"/>
          </a:xfrm>
          <a:prstGeom prst="rect">
            <a:avLst/>
          </a:prstGeom>
          <a:solidFill>
            <a:schemeClr val="bg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3" name="Rectangle 12">
            <a:extLst>
              <a:ext uri="{FF2B5EF4-FFF2-40B4-BE49-F238E27FC236}">
                <a16:creationId xmlns:a16="http://schemas.microsoft.com/office/drawing/2014/main" id="{B9016B79-9C59-4CEA-A85C-3E4C8877BA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208613" cy="685800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5" name="Right Triangle 14">
            <a:extLst>
              <a:ext uri="{FF2B5EF4-FFF2-40B4-BE49-F238E27FC236}">
                <a16:creationId xmlns:a16="http://schemas.microsoft.com/office/drawing/2014/main" id="{2391C84E-C2EA-44FC-A7D1-FAE3E28505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a:off x="408102" y="-284146"/>
            <a:ext cx="568289" cy="568289"/>
          </a:xfrm>
          <a:prstGeom prst="rtTriangle">
            <a:avLst/>
          </a:prstGeom>
          <a:solidFill>
            <a:schemeClr val="accent5">
              <a:lumMod val="50000"/>
              <a:alpha val="1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7" name="Group 16">
            <a:extLst>
              <a:ext uri="{FF2B5EF4-FFF2-40B4-BE49-F238E27FC236}">
                <a16:creationId xmlns:a16="http://schemas.microsoft.com/office/drawing/2014/main" id="{47B3131A-B518-43E5-A896-E9D654A4863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18" name="Straight Connector 17">
              <a:extLst>
                <a:ext uri="{FF2B5EF4-FFF2-40B4-BE49-F238E27FC236}">
                  <a16:creationId xmlns:a16="http://schemas.microsoft.com/office/drawing/2014/main" id="{476355E6-7A00-4B30-A47B-80EF0D0D6BD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97D0B06C-9FFD-42E8-B19F-062C248CD72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95291278-5FDA-45C6-B93E-1FA6D9130B0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FFF95DF7-BFEE-4791-A691-BAF693F38F5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C7C504F1-5AA9-45F5-9030-22533885AFA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96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ED75999E-3496-4713-8046-AC17DB26687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9140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06B91000-D71E-40A8-AA8F-E9BB106A8C9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9084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9A9D188E-6FDB-47DE-A5FB-728E56BD044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9028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DD98C242-C677-4CF5-A189-52C3ADAFD75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8971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A9D7CD7F-137F-42DC-AFFA-52D9B8DF598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18915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9E3C1C05-EF55-47B3-B1D8-54911633763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18859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8E6BE961-4385-4384-B028-D57AA88EF56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18803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F98288B9-9DC0-41DF-BDC2-329675E1424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18747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AA97B8C6-FF63-4B6A-913C-50CB2EB7BDE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8690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F3734427-CEE3-45F9-8CDE-7DC28971615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18634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F5443404-2D71-4E54-86D6-DB0D769AA40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5C94E908-A14E-4E7A-B4FC-BB9D82FD0F3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A2E257B4-59EA-43CC-A20C-D2755D26B44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2890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11037FBF-2F84-4578-9624-4E6D1076661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8609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526E3BDC-D7FC-4C7E-9F35-1D05C9D545D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4328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4E39965B-216F-478B-8653-0F7B877C0BB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40047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E2116FC6-1CFC-4E87-8431-E7833BFB756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95766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97829DA6-D97C-490E-BEEF-83832787DE1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51485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9495B6D3-A3B6-4636-A210-AFC128284F3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07204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A2462476-3252-49A1-93CE-4FA22B830CF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62923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E3C18803-7708-483D-8CE3-0992784BB56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18642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8B4024AE-5222-4804-AA42-E7A4C0B9700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7436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414FBE75-ECC4-4BB7-92B2-74D6CF6864E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F7061C60-9F4E-4144-B974-AFB802AF4C0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248400"/>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415B70E4-6C20-086B-796A-BCF50D5D980F}"/>
              </a:ext>
            </a:extLst>
          </p:cNvPr>
          <p:cNvSpPr>
            <a:spLocks noGrp="1"/>
          </p:cNvSpPr>
          <p:nvPr>
            <p:ph type="title"/>
          </p:nvPr>
        </p:nvSpPr>
        <p:spPr>
          <a:xfrm>
            <a:off x="457201" y="720772"/>
            <a:ext cx="3733078" cy="5531079"/>
          </a:xfrm>
        </p:spPr>
        <p:txBody>
          <a:bodyPr>
            <a:normAutofit/>
          </a:bodyPr>
          <a:lstStyle/>
          <a:p>
            <a:r>
              <a:rPr lang="en-US" dirty="0">
                <a:cs typeface="Posterama"/>
              </a:rPr>
              <a:t>Changes in Inequality</a:t>
            </a:r>
            <a:endParaRPr lang="en-US" dirty="0"/>
          </a:p>
        </p:txBody>
      </p:sp>
      <p:sp>
        <p:nvSpPr>
          <p:cNvPr id="48" name="Flowchart: Document 8">
            <a:extLst>
              <a:ext uri="{FF2B5EF4-FFF2-40B4-BE49-F238E27FC236}">
                <a16:creationId xmlns:a16="http://schemas.microsoft.com/office/drawing/2014/main" id="{6B91DA8E-00B5-4214-AFE5-535E47051D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885106" y="-465509"/>
            <a:ext cx="6858001" cy="7789015"/>
          </a:xfrm>
          <a:custGeom>
            <a:avLst/>
            <a:gdLst>
              <a:gd name="connsiteX0" fmla="*/ 0 w 21600"/>
              <a:gd name="connsiteY0" fmla="*/ 0 h 21600"/>
              <a:gd name="connsiteX1" fmla="*/ 21600 w 21600"/>
              <a:gd name="connsiteY1" fmla="*/ 0 h 21600"/>
              <a:gd name="connsiteX2" fmla="*/ 21600 w 21600"/>
              <a:gd name="connsiteY2" fmla="*/ 17322 h 21600"/>
              <a:gd name="connsiteX3" fmla="*/ 0 w 21600"/>
              <a:gd name="connsiteY3" fmla="*/ 20172 h 21600"/>
              <a:gd name="connsiteX4" fmla="*/ 0 w 21600"/>
              <a:gd name="connsiteY4" fmla="*/ 0 h 21600"/>
              <a:gd name="connsiteX0" fmla="*/ 0 w 21600"/>
              <a:gd name="connsiteY0" fmla="*/ 26328 h 47652"/>
              <a:gd name="connsiteX1" fmla="*/ 21562 w 21600"/>
              <a:gd name="connsiteY1" fmla="*/ 0 h 47652"/>
              <a:gd name="connsiteX2" fmla="*/ 21600 w 21600"/>
              <a:gd name="connsiteY2" fmla="*/ 43650 h 47652"/>
              <a:gd name="connsiteX3" fmla="*/ 0 w 21600"/>
              <a:gd name="connsiteY3" fmla="*/ 46500 h 47652"/>
              <a:gd name="connsiteX4" fmla="*/ 0 w 21600"/>
              <a:gd name="connsiteY4" fmla="*/ 26328 h 47652"/>
              <a:gd name="connsiteX0" fmla="*/ 56 w 21600"/>
              <a:gd name="connsiteY0" fmla="*/ 98 h 47652"/>
              <a:gd name="connsiteX1" fmla="*/ 21562 w 21600"/>
              <a:gd name="connsiteY1" fmla="*/ 0 h 47652"/>
              <a:gd name="connsiteX2" fmla="*/ 21600 w 21600"/>
              <a:gd name="connsiteY2" fmla="*/ 43650 h 47652"/>
              <a:gd name="connsiteX3" fmla="*/ 0 w 21600"/>
              <a:gd name="connsiteY3" fmla="*/ 46500 h 47652"/>
              <a:gd name="connsiteX4" fmla="*/ 56 w 21600"/>
              <a:gd name="connsiteY4" fmla="*/ 98 h 47652"/>
              <a:gd name="connsiteX0" fmla="*/ 37 w 21600"/>
              <a:gd name="connsiteY0" fmla="*/ 196 h 47652"/>
              <a:gd name="connsiteX1" fmla="*/ 21562 w 21600"/>
              <a:gd name="connsiteY1" fmla="*/ 0 h 47652"/>
              <a:gd name="connsiteX2" fmla="*/ 21600 w 21600"/>
              <a:gd name="connsiteY2" fmla="*/ 43650 h 47652"/>
              <a:gd name="connsiteX3" fmla="*/ 0 w 21600"/>
              <a:gd name="connsiteY3" fmla="*/ 46500 h 47652"/>
              <a:gd name="connsiteX4" fmla="*/ 37 w 21600"/>
              <a:gd name="connsiteY4" fmla="*/ 196 h 47652"/>
              <a:gd name="connsiteX0" fmla="*/ 5 w 21606"/>
              <a:gd name="connsiteY0" fmla="*/ 196 h 47652"/>
              <a:gd name="connsiteX1" fmla="*/ 21568 w 21606"/>
              <a:gd name="connsiteY1" fmla="*/ 0 h 47652"/>
              <a:gd name="connsiteX2" fmla="*/ 21606 w 21606"/>
              <a:gd name="connsiteY2" fmla="*/ 43650 h 47652"/>
              <a:gd name="connsiteX3" fmla="*/ 6 w 21606"/>
              <a:gd name="connsiteY3" fmla="*/ 46500 h 47652"/>
              <a:gd name="connsiteX4" fmla="*/ 5 w 21606"/>
              <a:gd name="connsiteY4" fmla="*/ 196 h 47652"/>
              <a:gd name="connsiteX0" fmla="*/ 3 w 21642"/>
              <a:gd name="connsiteY0" fmla="*/ 1 h 47652"/>
              <a:gd name="connsiteX1" fmla="*/ 21604 w 21642"/>
              <a:gd name="connsiteY1" fmla="*/ 0 h 47652"/>
              <a:gd name="connsiteX2" fmla="*/ 21642 w 21642"/>
              <a:gd name="connsiteY2" fmla="*/ 43650 h 47652"/>
              <a:gd name="connsiteX3" fmla="*/ 42 w 21642"/>
              <a:gd name="connsiteY3" fmla="*/ 46500 h 47652"/>
              <a:gd name="connsiteX4" fmla="*/ 3 w 21642"/>
              <a:gd name="connsiteY4" fmla="*/ 1 h 47652"/>
              <a:gd name="connsiteX0" fmla="*/ 3 w 21642"/>
              <a:gd name="connsiteY0" fmla="*/ 0 h 47651"/>
              <a:gd name="connsiteX1" fmla="*/ 21623 w 21642"/>
              <a:gd name="connsiteY1" fmla="*/ 97 h 47651"/>
              <a:gd name="connsiteX2" fmla="*/ 21642 w 21642"/>
              <a:gd name="connsiteY2" fmla="*/ 43649 h 47651"/>
              <a:gd name="connsiteX3" fmla="*/ 42 w 21642"/>
              <a:gd name="connsiteY3" fmla="*/ 46499 h 47651"/>
              <a:gd name="connsiteX4" fmla="*/ 3 w 21642"/>
              <a:gd name="connsiteY4" fmla="*/ 0 h 47651"/>
              <a:gd name="connsiteX0" fmla="*/ 3 w 21642"/>
              <a:gd name="connsiteY0" fmla="*/ 147 h 47798"/>
              <a:gd name="connsiteX1" fmla="*/ 21623 w 21642"/>
              <a:gd name="connsiteY1" fmla="*/ 0 h 47798"/>
              <a:gd name="connsiteX2" fmla="*/ 21642 w 21642"/>
              <a:gd name="connsiteY2" fmla="*/ 43796 h 47798"/>
              <a:gd name="connsiteX3" fmla="*/ 42 w 21642"/>
              <a:gd name="connsiteY3" fmla="*/ 46646 h 47798"/>
              <a:gd name="connsiteX4" fmla="*/ 3 w 21642"/>
              <a:gd name="connsiteY4" fmla="*/ 147 h 47798"/>
              <a:gd name="connsiteX0" fmla="*/ 17 w 21656"/>
              <a:gd name="connsiteY0" fmla="*/ 147 h 47742"/>
              <a:gd name="connsiteX1" fmla="*/ 21637 w 21656"/>
              <a:gd name="connsiteY1" fmla="*/ 0 h 47742"/>
              <a:gd name="connsiteX2" fmla="*/ 21656 w 21656"/>
              <a:gd name="connsiteY2" fmla="*/ 43796 h 47742"/>
              <a:gd name="connsiteX3" fmla="*/ 0 w 21656"/>
              <a:gd name="connsiteY3" fmla="*/ 46582 h 47742"/>
              <a:gd name="connsiteX4" fmla="*/ 17 w 21656"/>
              <a:gd name="connsiteY4" fmla="*/ 147 h 47742"/>
              <a:gd name="connsiteX0" fmla="*/ 17 w 21663"/>
              <a:gd name="connsiteY0" fmla="*/ 73 h 47668"/>
              <a:gd name="connsiteX1" fmla="*/ 21663 w 21663"/>
              <a:gd name="connsiteY1" fmla="*/ 0 h 47668"/>
              <a:gd name="connsiteX2" fmla="*/ 21656 w 21663"/>
              <a:gd name="connsiteY2" fmla="*/ 43722 h 47668"/>
              <a:gd name="connsiteX3" fmla="*/ 0 w 21663"/>
              <a:gd name="connsiteY3" fmla="*/ 46508 h 47668"/>
              <a:gd name="connsiteX4" fmla="*/ 17 w 21663"/>
              <a:gd name="connsiteY4" fmla="*/ 73 h 47668"/>
              <a:gd name="connsiteX0" fmla="*/ 5 w 21671"/>
              <a:gd name="connsiteY0" fmla="*/ 73 h 47668"/>
              <a:gd name="connsiteX1" fmla="*/ 21671 w 21671"/>
              <a:gd name="connsiteY1" fmla="*/ 0 h 47668"/>
              <a:gd name="connsiteX2" fmla="*/ 21664 w 21671"/>
              <a:gd name="connsiteY2" fmla="*/ 43722 h 47668"/>
              <a:gd name="connsiteX3" fmla="*/ 8 w 21671"/>
              <a:gd name="connsiteY3" fmla="*/ 46508 h 47668"/>
              <a:gd name="connsiteX4" fmla="*/ 5 w 21671"/>
              <a:gd name="connsiteY4" fmla="*/ 73 h 47668"/>
              <a:gd name="connsiteX0" fmla="*/ 5 w 21671"/>
              <a:gd name="connsiteY0" fmla="*/ 73 h 47668"/>
              <a:gd name="connsiteX1" fmla="*/ 21671 w 21671"/>
              <a:gd name="connsiteY1" fmla="*/ 0 h 47668"/>
              <a:gd name="connsiteX2" fmla="*/ 21670 w 21671"/>
              <a:gd name="connsiteY2" fmla="*/ 43722 h 47668"/>
              <a:gd name="connsiteX3" fmla="*/ 8 w 21671"/>
              <a:gd name="connsiteY3" fmla="*/ 46508 h 47668"/>
              <a:gd name="connsiteX4" fmla="*/ 5 w 21671"/>
              <a:gd name="connsiteY4" fmla="*/ 73 h 47668"/>
              <a:gd name="connsiteX0" fmla="*/ 4 w 21676"/>
              <a:gd name="connsiteY0" fmla="*/ 0 h 47722"/>
              <a:gd name="connsiteX1" fmla="*/ 21676 w 21676"/>
              <a:gd name="connsiteY1" fmla="*/ 54 h 47722"/>
              <a:gd name="connsiteX2" fmla="*/ 21675 w 21676"/>
              <a:gd name="connsiteY2" fmla="*/ 43776 h 47722"/>
              <a:gd name="connsiteX3" fmla="*/ 13 w 21676"/>
              <a:gd name="connsiteY3" fmla="*/ 46562 h 47722"/>
              <a:gd name="connsiteX4" fmla="*/ 4 w 21676"/>
              <a:gd name="connsiteY4" fmla="*/ 0 h 4772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676" h="47722">
                <a:moveTo>
                  <a:pt x="4" y="0"/>
                </a:moveTo>
                <a:lnTo>
                  <a:pt x="21676" y="54"/>
                </a:lnTo>
                <a:cubicBezTo>
                  <a:pt x="21676" y="5828"/>
                  <a:pt x="21675" y="38002"/>
                  <a:pt x="21675" y="43776"/>
                </a:cubicBezTo>
                <a:cubicBezTo>
                  <a:pt x="10875" y="43776"/>
                  <a:pt x="10813" y="50312"/>
                  <a:pt x="13" y="46562"/>
                </a:cubicBezTo>
                <a:cubicBezTo>
                  <a:pt x="32" y="31095"/>
                  <a:pt x="-15" y="15467"/>
                  <a:pt x="4" y="0"/>
                </a:cubicBezTo>
                <a:close/>
              </a:path>
            </a:pathLst>
          </a:cu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graphicFrame>
        <p:nvGraphicFramePr>
          <p:cNvPr id="5" name="Content Placeholder 2">
            <a:extLst>
              <a:ext uri="{FF2B5EF4-FFF2-40B4-BE49-F238E27FC236}">
                <a16:creationId xmlns:a16="http://schemas.microsoft.com/office/drawing/2014/main" id="{BF7823BB-1B4C-F934-ADC3-322D7898B0B8}"/>
              </a:ext>
            </a:extLst>
          </p:cNvPr>
          <p:cNvGraphicFramePr>
            <a:graphicFrameLocks noGrp="1"/>
          </p:cNvGraphicFramePr>
          <p:nvPr>
            <p:ph idx="1"/>
            <p:extLst>
              <p:ext uri="{D42A27DB-BD31-4B8C-83A1-F6EECF244321}">
                <p14:modId xmlns:p14="http://schemas.microsoft.com/office/powerpoint/2010/main" val="3165031483"/>
              </p:ext>
            </p:extLst>
          </p:nvPr>
        </p:nvGraphicFramePr>
        <p:xfrm>
          <a:off x="5165512" y="185047"/>
          <a:ext cx="6831118" cy="605990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5110595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1C582B07-D0F0-4B6B-A5D9-D2F192CB3A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3" name="Rectangle 12">
            <a:extLst>
              <a:ext uri="{FF2B5EF4-FFF2-40B4-BE49-F238E27FC236}">
                <a16:creationId xmlns:a16="http://schemas.microsoft.com/office/drawing/2014/main" id="{3712ED8D-807A-4E94-A9AF-C446761517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5" name="Right Triangle 14">
            <a:extLst>
              <a:ext uri="{FF2B5EF4-FFF2-40B4-BE49-F238E27FC236}">
                <a16:creationId xmlns:a16="http://schemas.microsoft.com/office/drawing/2014/main" id="{DA1A4301-6FFC-4C82-A1FA-7634D8CAA8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277930" y="1422741"/>
            <a:ext cx="568289" cy="568289"/>
          </a:xfrm>
          <a:prstGeom prst="rtTriangle">
            <a:avLst/>
          </a:prstGeom>
          <a:solidFill>
            <a:schemeClr val="accent5">
              <a:lumMod val="50000"/>
              <a:alpha val="1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7" name="Group 16">
            <a:extLst>
              <a:ext uri="{FF2B5EF4-FFF2-40B4-BE49-F238E27FC236}">
                <a16:creationId xmlns:a16="http://schemas.microsoft.com/office/drawing/2014/main" id="{8323DD1D-77DE-48B2-A0A0-6265801531E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214827" cy="6858000"/>
            <a:chOff x="-6214" y="-1"/>
            <a:chExt cx="12214827" cy="6858000"/>
          </a:xfrm>
        </p:grpSpPr>
        <p:cxnSp>
          <p:nvCxnSpPr>
            <p:cNvPr id="18" name="Straight Connector 17">
              <a:extLst>
                <a:ext uri="{FF2B5EF4-FFF2-40B4-BE49-F238E27FC236}">
                  <a16:creationId xmlns:a16="http://schemas.microsoft.com/office/drawing/2014/main" id="{5C230063-C474-48F9-AD35-F649415C229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6251EB77-6139-46FD-BABC-85764659488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A8177B72-4955-469C-BAF0-E0762637944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C09269C7-DB34-4A8C-BAC9-2496A058B8B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FFA42117-D401-4236-8EAA-EC9095D4C64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96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6746B91E-6053-4974-B374-9D1B8FBD70C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91404"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ED5DA8D3-12FB-4731-BDBC-93B6113D0C4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90842"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7D16B49A-4893-4729-87B8-9A0B8E592D9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9028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406D93EE-2329-4706-89C0-BB6C94A39A7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8971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3DC3E76F-2DB4-40DA-8C45-943861B1723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18915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F56318F6-E559-4DA6-95C0-D2BB10BA641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188594"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83243B57-CFAA-461A-AE56-A61CF60F3AD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188032"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86AEACE9-7BE6-4FC5-9686-47F15ABA569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18747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5DCAE5B4-5700-44A8-91DA-D8415FB04FA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8690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F2F9D9C9-D01B-4870-8B33-310D77DF5B3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18634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905DDC7F-2142-41F1-B1E3-A37A0B6FD16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51B19576-1AA2-4552-8D7D-831B1378149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C504D005-AC5D-4160-8184-5BB45CE004E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2890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DA540368-C5A6-4F28-A60E-763362A6E5B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8609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767B4722-C810-495C-BB11-45141E367DC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4328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83B1706B-6FE4-44FB-B429-E59AE3B16DB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40047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F9DD5DAD-1CA2-48BA-94BF-70B1AC2BB58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95766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076A21FA-0159-4468-9737-BDBD3426183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51485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0870688F-0FB0-4A4A-9F90-7EAE14CAE20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07204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8F7D7D25-8970-4DD6-A3D7-0D550BA85CF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62923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8B480E32-418E-4DE3-B6E7-2F803A2C756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18642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0985F833-A609-4B9C-A0D7-6DF88DB7BA2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74361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DAA9A587-B078-4028-A924-4A6DDDA2C41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1E2E5E8E-3025-4C93-9E63-9C47C5BBA99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248400"/>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D90E25A2-C723-5139-4856-C312C4D564B4}"/>
              </a:ext>
            </a:extLst>
          </p:cNvPr>
          <p:cNvSpPr>
            <a:spLocks noGrp="1"/>
          </p:cNvSpPr>
          <p:nvPr>
            <p:ph type="title"/>
          </p:nvPr>
        </p:nvSpPr>
        <p:spPr>
          <a:xfrm>
            <a:off x="457201" y="732348"/>
            <a:ext cx="4419600" cy="2240735"/>
          </a:xfrm>
        </p:spPr>
        <p:txBody>
          <a:bodyPr>
            <a:normAutofit/>
          </a:bodyPr>
          <a:lstStyle/>
          <a:p>
            <a:r>
              <a:rPr lang="en-US" dirty="0">
                <a:cs typeface="Posterama"/>
              </a:rPr>
              <a:t>Changes in Life Expectancy</a:t>
            </a:r>
            <a:endParaRPr lang="en-US" dirty="0"/>
          </a:p>
        </p:txBody>
      </p:sp>
      <p:sp>
        <p:nvSpPr>
          <p:cNvPr id="48" name="Flowchart: Document 8">
            <a:extLst>
              <a:ext uri="{FF2B5EF4-FFF2-40B4-BE49-F238E27FC236}">
                <a16:creationId xmlns:a16="http://schemas.microsoft.com/office/drawing/2014/main" id="{D8667B21-A39C-4ABB-9CED-0DD4CD7395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270477" y="924332"/>
            <a:ext cx="6871335" cy="5022674"/>
          </a:xfrm>
          <a:custGeom>
            <a:avLst/>
            <a:gdLst>
              <a:gd name="connsiteX0" fmla="*/ 0 w 21600"/>
              <a:gd name="connsiteY0" fmla="*/ 0 h 21600"/>
              <a:gd name="connsiteX1" fmla="*/ 21600 w 21600"/>
              <a:gd name="connsiteY1" fmla="*/ 0 h 21600"/>
              <a:gd name="connsiteX2" fmla="*/ 21600 w 21600"/>
              <a:gd name="connsiteY2" fmla="*/ 17322 h 21600"/>
              <a:gd name="connsiteX3" fmla="*/ 0 w 21600"/>
              <a:gd name="connsiteY3" fmla="*/ 20172 h 21600"/>
              <a:gd name="connsiteX4" fmla="*/ 0 w 21600"/>
              <a:gd name="connsiteY4" fmla="*/ 0 h 21600"/>
              <a:gd name="connsiteX0" fmla="*/ 0 w 21600"/>
              <a:gd name="connsiteY0" fmla="*/ 26328 h 47652"/>
              <a:gd name="connsiteX1" fmla="*/ 21562 w 21600"/>
              <a:gd name="connsiteY1" fmla="*/ 0 h 47652"/>
              <a:gd name="connsiteX2" fmla="*/ 21600 w 21600"/>
              <a:gd name="connsiteY2" fmla="*/ 43650 h 47652"/>
              <a:gd name="connsiteX3" fmla="*/ 0 w 21600"/>
              <a:gd name="connsiteY3" fmla="*/ 46500 h 47652"/>
              <a:gd name="connsiteX4" fmla="*/ 0 w 21600"/>
              <a:gd name="connsiteY4" fmla="*/ 26328 h 47652"/>
              <a:gd name="connsiteX0" fmla="*/ 56 w 21600"/>
              <a:gd name="connsiteY0" fmla="*/ 98 h 47652"/>
              <a:gd name="connsiteX1" fmla="*/ 21562 w 21600"/>
              <a:gd name="connsiteY1" fmla="*/ 0 h 47652"/>
              <a:gd name="connsiteX2" fmla="*/ 21600 w 21600"/>
              <a:gd name="connsiteY2" fmla="*/ 43650 h 47652"/>
              <a:gd name="connsiteX3" fmla="*/ 0 w 21600"/>
              <a:gd name="connsiteY3" fmla="*/ 46500 h 47652"/>
              <a:gd name="connsiteX4" fmla="*/ 56 w 21600"/>
              <a:gd name="connsiteY4" fmla="*/ 98 h 47652"/>
              <a:gd name="connsiteX0" fmla="*/ 37 w 21600"/>
              <a:gd name="connsiteY0" fmla="*/ 196 h 47652"/>
              <a:gd name="connsiteX1" fmla="*/ 21562 w 21600"/>
              <a:gd name="connsiteY1" fmla="*/ 0 h 47652"/>
              <a:gd name="connsiteX2" fmla="*/ 21600 w 21600"/>
              <a:gd name="connsiteY2" fmla="*/ 43650 h 47652"/>
              <a:gd name="connsiteX3" fmla="*/ 0 w 21600"/>
              <a:gd name="connsiteY3" fmla="*/ 46500 h 47652"/>
              <a:gd name="connsiteX4" fmla="*/ 37 w 21600"/>
              <a:gd name="connsiteY4" fmla="*/ 196 h 47652"/>
              <a:gd name="connsiteX0" fmla="*/ 5 w 21606"/>
              <a:gd name="connsiteY0" fmla="*/ 196 h 47652"/>
              <a:gd name="connsiteX1" fmla="*/ 21568 w 21606"/>
              <a:gd name="connsiteY1" fmla="*/ 0 h 47652"/>
              <a:gd name="connsiteX2" fmla="*/ 21606 w 21606"/>
              <a:gd name="connsiteY2" fmla="*/ 43650 h 47652"/>
              <a:gd name="connsiteX3" fmla="*/ 6 w 21606"/>
              <a:gd name="connsiteY3" fmla="*/ 46500 h 47652"/>
              <a:gd name="connsiteX4" fmla="*/ 5 w 21606"/>
              <a:gd name="connsiteY4" fmla="*/ 196 h 47652"/>
              <a:gd name="connsiteX0" fmla="*/ 3 w 21642"/>
              <a:gd name="connsiteY0" fmla="*/ 1 h 47652"/>
              <a:gd name="connsiteX1" fmla="*/ 21604 w 21642"/>
              <a:gd name="connsiteY1" fmla="*/ 0 h 47652"/>
              <a:gd name="connsiteX2" fmla="*/ 21642 w 21642"/>
              <a:gd name="connsiteY2" fmla="*/ 43650 h 47652"/>
              <a:gd name="connsiteX3" fmla="*/ 42 w 21642"/>
              <a:gd name="connsiteY3" fmla="*/ 46500 h 47652"/>
              <a:gd name="connsiteX4" fmla="*/ 3 w 21642"/>
              <a:gd name="connsiteY4" fmla="*/ 1 h 47652"/>
              <a:gd name="connsiteX0" fmla="*/ 3 w 21642"/>
              <a:gd name="connsiteY0" fmla="*/ 0 h 47651"/>
              <a:gd name="connsiteX1" fmla="*/ 21623 w 21642"/>
              <a:gd name="connsiteY1" fmla="*/ 97 h 47651"/>
              <a:gd name="connsiteX2" fmla="*/ 21642 w 21642"/>
              <a:gd name="connsiteY2" fmla="*/ 43649 h 47651"/>
              <a:gd name="connsiteX3" fmla="*/ 42 w 21642"/>
              <a:gd name="connsiteY3" fmla="*/ 46499 h 47651"/>
              <a:gd name="connsiteX4" fmla="*/ 3 w 21642"/>
              <a:gd name="connsiteY4" fmla="*/ 0 h 47651"/>
              <a:gd name="connsiteX0" fmla="*/ 3 w 21642"/>
              <a:gd name="connsiteY0" fmla="*/ 147 h 47798"/>
              <a:gd name="connsiteX1" fmla="*/ 21623 w 21642"/>
              <a:gd name="connsiteY1" fmla="*/ 0 h 47798"/>
              <a:gd name="connsiteX2" fmla="*/ 21642 w 21642"/>
              <a:gd name="connsiteY2" fmla="*/ 43796 h 47798"/>
              <a:gd name="connsiteX3" fmla="*/ 42 w 21642"/>
              <a:gd name="connsiteY3" fmla="*/ 46646 h 47798"/>
              <a:gd name="connsiteX4" fmla="*/ 3 w 21642"/>
              <a:gd name="connsiteY4" fmla="*/ 147 h 477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642" h="47798">
                <a:moveTo>
                  <a:pt x="3" y="147"/>
                </a:moveTo>
                <a:lnTo>
                  <a:pt x="21623" y="0"/>
                </a:lnTo>
                <a:cubicBezTo>
                  <a:pt x="21623" y="5774"/>
                  <a:pt x="21642" y="38022"/>
                  <a:pt x="21642" y="43796"/>
                </a:cubicBezTo>
                <a:cubicBezTo>
                  <a:pt x="10842" y="43796"/>
                  <a:pt x="10842" y="50396"/>
                  <a:pt x="42" y="46646"/>
                </a:cubicBezTo>
                <a:cubicBezTo>
                  <a:pt x="61" y="31179"/>
                  <a:pt x="-16" y="15614"/>
                  <a:pt x="3" y="147"/>
                </a:cubicBezTo>
                <a:close/>
              </a:path>
            </a:pathLst>
          </a:custGeom>
          <a:solidFill>
            <a:schemeClr val="accent5">
              <a:lumMod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bg1"/>
              </a:solidFill>
            </a:endParaRPr>
          </a:p>
        </p:txBody>
      </p:sp>
      <p:pic>
        <p:nvPicPr>
          <p:cNvPr id="4" name="Content Placeholder 3" descr="A table of numbers with black text&#10;&#10;Description automatically generated">
            <a:extLst>
              <a:ext uri="{FF2B5EF4-FFF2-40B4-BE49-F238E27FC236}">
                <a16:creationId xmlns:a16="http://schemas.microsoft.com/office/drawing/2014/main" id="{DFAF058A-E12B-F4C3-FA32-9113F2B843E5}"/>
              </a:ext>
            </a:extLst>
          </p:cNvPr>
          <p:cNvPicPr>
            <a:picLocks noChangeAspect="1"/>
          </p:cNvPicPr>
          <p:nvPr/>
        </p:nvPicPr>
        <p:blipFill>
          <a:blip r:embed="rId2"/>
          <a:stretch>
            <a:fillRect/>
          </a:stretch>
        </p:blipFill>
        <p:spPr>
          <a:xfrm>
            <a:off x="5203767" y="1320216"/>
            <a:ext cx="6795701" cy="4366237"/>
          </a:xfrm>
          <a:prstGeom prst="rect">
            <a:avLst/>
          </a:prstGeom>
        </p:spPr>
      </p:pic>
    </p:spTree>
    <p:extLst>
      <p:ext uri="{BB962C8B-B14F-4D97-AF65-F5344CB8AC3E}">
        <p14:creationId xmlns:p14="http://schemas.microsoft.com/office/powerpoint/2010/main" val="29462457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4798C7F-C8CA-4799-BF37-3AB4642CDB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7162F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grpSp>
        <p:nvGrpSpPr>
          <p:cNvPr id="12" name="Group 11">
            <a:extLst>
              <a:ext uri="{FF2B5EF4-FFF2-40B4-BE49-F238E27FC236}">
                <a16:creationId xmlns:a16="http://schemas.microsoft.com/office/drawing/2014/main" id="{87F0794B-55D3-4D2D-BDE7-4688ED321E4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13" name="Straight Connector 12">
              <a:extLst>
                <a:ext uri="{FF2B5EF4-FFF2-40B4-BE49-F238E27FC236}">
                  <a16:creationId xmlns:a16="http://schemas.microsoft.com/office/drawing/2014/main" id="{BE4C795B-1813-4CC6-B03F-8DD130BEAAB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E0F4C04D-5CD8-446B-BE3D-257172E6E4C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FDDC802E-606F-4F39-84B6-90DF0FE5446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2C5B0C75-0136-4A39-9AB6-0F02C452781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C5ED2B52-3D40-46DE-8B54-99A4071578D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96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18BCEC75-1B6B-45B2-8041-8D933FCF60F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9140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6A2FC789-056A-43CC-807E-4262CDC3E0F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9084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48C32FD3-76B0-40E7-89F2-E9C523210AF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9028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B82E9447-8362-426C-840A-B6F2231F7BC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8971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2F141DC8-83CE-4C21-A5BA-E2FFF3D866E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18915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512A697C-ECBC-40A9-AC69-BF96A34B91A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18859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D2E988AF-5EFB-43D3-B93F-6E4F41A2C90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18803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6B312C1B-AAE2-4A6D-ACC7-ABAA75D4285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18747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57B96146-61DA-44D6-A9DF-6DB41FCF2D8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8690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6B33F93D-4439-46EE-97C4-9CECAAFDCF6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18634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5914B275-A3D7-4BA4-B8CB-E7657100F3A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BD26EF3B-FBE7-4D57-8E01-553F50734A6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6CC1E671-BA54-4B31-9A2E-8F50BC57A26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2890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A836A704-3624-4ABF-9A67-0F52C2F3EFB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8609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5FDC385D-BA34-481F-A991-A776E0B1930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4328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F1EF033A-D8FB-416B-AE51-4E098A27D68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40047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17C17B48-F458-4E9B-9331-56FCDC5B6AB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95766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07E44A4B-D453-46F0-A83D-AF0B33D5C59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51485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346BEA9F-314B-440D-AE8D-21E1252EC5A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07204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F15EAFD0-4869-4612-ACDE-ABC703104E8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62923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A0F26706-7F23-4FF0-9CAF-F3C4F47C119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18642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C0195A72-345A-4E88-8D71-14DB3D1B607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7436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0DBF51A6-A3BC-49FE-BB01-E8992811774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A78DF911-744C-419B-83DC-39F270BBF41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248400"/>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43" name="Freeform: Shape 42">
            <a:extLst>
              <a:ext uri="{FF2B5EF4-FFF2-40B4-BE49-F238E27FC236}">
                <a16:creationId xmlns:a16="http://schemas.microsoft.com/office/drawing/2014/main" id="{216BB147-20D5-4D93-BDA5-1BC614D6A4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14" y="5014716"/>
            <a:ext cx="2800124" cy="1843284"/>
          </a:xfrm>
          <a:custGeom>
            <a:avLst/>
            <a:gdLst>
              <a:gd name="connsiteX0" fmla="*/ 375358 w 2800124"/>
              <a:gd name="connsiteY0" fmla="*/ 0 h 1843284"/>
              <a:gd name="connsiteX1" fmla="*/ 2781298 w 2800124"/>
              <a:gd name="connsiteY1" fmla="*/ 1770066 h 1843284"/>
              <a:gd name="connsiteX2" fmla="*/ 2800124 w 2800124"/>
              <a:gd name="connsiteY2" fmla="*/ 1843284 h 1843284"/>
              <a:gd name="connsiteX3" fmla="*/ 1987869 w 2800124"/>
              <a:gd name="connsiteY3" fmla="*/ 1843284 h 1843284"/>
              <a:gd name="connsiteX4" fmla="*/ 1986195 w 2800124"/>
              <a:gd name="connsiteY4" fmla="*/ 1838711 h 1843284"/>
              <a:gd name="connsiteX5" fmla="*/ 375357 w 2800124"/>
              <a:gd name="connsiteY5" fmla="*/ 770976 h 1843284"/>
              <a:gd name="connsiteX6" fmla="*/ 23030 w 2800124"/>
              <a:gd name="connsiteY6" fmla="*/ 806494 h 1843284"/>
              <a:gd name="connsiteX7" fmla="*/ 0 w 2800124"/>
              <a:gd name="connsiteY7" fmla="*/ 812415 h 1843284"/>
              <a:gd name="connsiteX8" fmla="*/ 0 w 2800124"/>
              <a:gd name="connsiteY8" fmla="*/ 30983 h 1843284"/>
              <a:gd name="connsiteX9" fmla="*/ 117785 w 2800124"/>
              <a:gd name="connsiteY9" fmla="*/ 13007 h 1843284"/>
              <a:gd name="connsiteX10" fmla="*/ 375358 w 2800124"/>
              <a:gd name="connsiteY10" fmla="*/ 0 h 18432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800124" h="1843284">
                <a:moveTo>
                  <a:pt x="375358" y="0"/>
                </a:moveTo>
                <a:cubicBezTo>
                  <a:pt x="1505802" y="0"/>
                  <a:pt x="2462339" y="744579"/>
                  <a:pt x="2781298" y="1770066"/>
                </a:cubicBezTo>
                <a:lnTo>
                  <a:pt x="2800124" y="1843284"/>
                </a:lnTo>
                <a:lnTo>
                  <a:pt x="1987869" y="1843284"/>
                </a:lnTo>
                <a:lnTo>
                  <a:pt x="1986195" y="1838711"/>
                </a:lnTo>
                <a:cubicBezTo>
                  <a:pt x="1720801" y="1211248"/>
                  <a:pt x="1099494" y="770976"/>
                  <a:pt x="375357" y="770976"/>
                </a:cubicBezTo>
                <a:cubicBezTo>
                  <a:pt x="254668" y="770976"/>
                  <a:pt x="136835" y="783206"/>
                  <a:pt x="23030" y="806494"/>
                </a:cubicBezTo>
                <a:lnTo>
                  <a:pt x="0" y="812415"/>
                </a:lnTo>
                <a:lnTo>
                  <a:pt x="0" y="30983"/>
                </a:lnTo>
                <a:lnTo>
                  <a:pt x="117785" y="13007"/>
                </a:lnTo>
                <a:cubicBezTo>
                  <a:pt x="202473" y="4406"/>
                  <a:pt x="288401" y="0"/>
                  <a:pt x="375358" y="0"/>
                </a:cubicBezTo>
                <a:close/>
              </a:path>
            </a:pathLst>
          </a:custGeom>
          <a:solidFill>
            <a:schemeClr val="accent5">
              <a:lumMod val="75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solidFill>
                <a:schemeClr val="tx1"/>
              </a:solidFill>
            </a:endParaRPr>
          </a:p>
        </p:txBody>
      </p:sp>
      <p:sp>
        <p:nvSpPr>
          <p:cNvPr id="45" name="Freeform: Shape 44">
            <a:extLst>
              <a:ext uri="{FF2B5EF4-FFF2-40B4-BE49-F238E27FC236}">
                <a16:creationId xmlns:a16="http://schemas.microsoft.com/office/drawing/2014/main" id="{0A253F60-DE40-4508-A37A-61331DF1D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9728" y="0"/>
            <a:ext cx="4209224" cy="1650549"/>
          </a:xfrm>
          <a:custGeom>
            <a:avLst/>
            <a:gdLst>
              <a:gd name="connsiteX0" fmla="*/ 0 w 4209224"/>
              <a:gd name="connsiteY0" fmla="*/ 0 h 1650549"/>
              <a:gd name="connsiteX1" fmla="*/ 846445 w 4209224"/>
              <a:gd name="connsiteY1" fmla="*/ 0 h 1650549"/>
              <a:gd name="connsiteX2" fmla="*/ 912542 w 4209224"/>
              <a:gd name="connsiteY2" fmla="*/ 108799 h 1650549"/>
              <a:gd name="connsiteX3" fmla="*/ 2362195 w 4209224"/>
              <a:gd name="connsiteY3" fmla="*/ 879573 h 1650549"/>
              <a:gd name="connsiteX4" fmla="*/ 3811848 w 4209224"/>
              <a:gd name="connsiteY4" fmla="*/ 108799 h 1650549"/>
              <a:gd name="connsiteX5" fmla="*/ 3877945 w 4209224"/>
              <a:gd name="connsiteY5" fmla="*/ 0 h 1650549"/>
              <a:gd name="connsiteX6" fmla="*/ 4209224 w 4209224"/>
              <a:gd name="connsiteY6" fmla="*/ 0 h 1650549"/>
              <a:gd name="connsiteX7" fmla="*/ 4209224 w 4209224"/>
              <a:gd name="connsiteY7" fmla="*/ 840421 h 1650549"/>
              <a:gd name="connsiteX8" fmla="*/ 4143538 w 4209224"/>
              <a:gd name="connsiteY8" fmla="*/ 912693 h 1650549"/>
              <a:gd name="connsiteX9" fmla="*/ 2362196 w 4209224"/>
              <a:gd name="connsiteY9" fmla="*/ 1650549 h 1650549"/>
              <a:gd name="connsiteX10" fmla="*/ 40969 w 4209224"/>
              <a:gd name="connsiteY10" fmla="*/ 111937 h 16505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209224" h="1650549">
                <a:moveTo>
                  <a:pt x="0" y="0"/>
                </a:moveTo>
                <a:lnTo>
                  <a:pt x="846445" y="0"/>
                </a:lnTo>
                <a:lnTo>
                  <a:pt x="912542" y="108799"/>
                </a:lnTo>
                <a:cubicBezTo>
                  <a:pt x="1226710" y="573829"/>
                  <a:pt x="1758748" y="879573"/>
                  <a:pt x="2362195" y="879573"/>
                </a:cubicBezTo>
                <a:cubicBezTo>
                  <a:pt x="2965642" y="879573"/>
                  <a:pt x="3497680" y="573829"/>
                  <a:pt x="3811848" y="108799"/>
                </a:cubicBezTo>
                <a:lnTo>
                  <a:pt x="3877945" y="0"/>
                </a:lnTo>
                <a:lnTo>
                  <a:pt x="4209224" y="0"/>
                </a:lnTo>
                <a:lnTo>
                  <a:pt x="4209224" y="840421"/>
                </a:lnTo>
                <a:lnTo>
                  <a:pt x="4143538" y="912693"/>
                </a:lnTo>
                <a:cubicBezTo>
                  <a:pt x="3687653" y="1368578"/>
                  <a:pt x="3057854" y="1650549"/>
                  <a:pt x="2362196" y="1650549"/>
                </a:cubicBezTo>
                <a:cubicBezTo>
                  <a:pt x="1318710" y="1650549"/>
                  <a:pt x="423404" y="1016115"/>
                  <a:pt x="40969" y="111937"/>
                </a:cubicBezTo>
                <a:close/>
              </a:path>
            </a:pathLst>
          </a:custGeom>
          <a:solidFill>
            <a:schemeClr val="accent5">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solidFill>
                <a:schemeClr val="tx1"/>
              </a:solidFill>
            </a:endParaRPr>
          </a:p>
        </p:txBody>
      </p:sp>
      <p:sp>
        <p:nvSpPr>
          <p:cNvPr id="47" name="Rectangle 46">
            <a:extLst>
              <a:ext uri="{FF2B5EF4-FFF2-40B4-BE49-F238E27FC236}">
                <a16:creationId xmlns:a16="http://schemas.microsoft.com/office/drawing/2014/main" id="{3BBF3378-C49E-4B97-A883-6393FBF18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userDrawn="1">
            <p:extLst>
              <p:ext uri="{386F3935-93C4-4BCD-93E2-E3B085C9AB24}">
                <p16:designElem xmlns:p16="http://schemas.microsoft.com/office/powerpoint/2015/main" val="1"/>
              </p:ext>
            </p:extLst>
          </p:nvPr>
        </p:nvSpPr>
        <p:spPr>
          <a:xfrm>
            <a:off x="0" y="0"/>
            <a:ext cx="12188952" cy="6858000"/>
          </a:xfrm>
          <a:prstGeom prst="rect">
            <a:avLst/>
          </a:prstGeom>
          <a:solidFill>
            <a:srgbClr val="7162F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grpSp>
        <p:nvGrpSpPr>
          <p:cNvPr id="49" name="Group 48">
            <a:extLst>
              <a:ext uri="{FF2B5EF4-FFF2-40B4-BE49-F238E27FC236}">
                <a16:creationId xmlns:a16="http://schemas.microsoft.com/office/drawing/2014/main" id="{DA3D4001-286E-4CB2-B293-3058BDDC8221}"/>
              </a:ext>
              <a:ext uri="{C183D7F6-B498-43B3-948B-1728B52AA6E4}">
                <adec:decorative xmlns:adec="http://schemas.microsoft.com/office/drawing/2017/decorative" val="1"/>
              </a:ext>
            </a:extLst>
          </p:cNvPr>
          <p:cNvGrpSpPr>
            <a:grpSpLocks noGrp="1" noUngrp="1" noRot="1" noChangeAspect="1" noMove="1" noResize="1"/>
          </p:cNvGrpSpPr>
          <p:nvPr userDrawn="1">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50" name="Straight Connector 49">
              <a:extLst>
                <a:ext uri="{FF2B5EF4-FFF2-40B4-BE49-F238E27FC236}">
                  <a16:creationId xmlns:a16="http://schemas.microsoft.com/office/drawing/2014/main" id="{F81F6D9A-C297-4D43-A56B-E097477E91F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1" name="Straight Connector 50">
              <a:extLst>
                <a:ext uri="{FF2B5EF4-FFF2-40B4-BE49-F238E27FC236}">
                  <a16:creationId xmlns:a16="http://schemas.microsoft.com/office/drawing/2014/main" id="{BBD5299F-3CBD-431D-A276-1F6EBDE6396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2" name="Straight Connector 51">
              <a:extLst>
                <a:ext uri="{FF2B5EF4-FFF2-40B4-BE49-F238E27FC236}">
                  <a16:creationId xmlns:a16="http://schemas.microsoft.com/office/drawing/2014/main" id="{0579A460-D36C-4808-99FD-224968EC8DC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4FACC58E-31A5-41E4-BCE1-9A0FF26F19B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4" name="Straight Connector 53">
              <a:extLst>
                <a:ext uri="{FF2B5EF4-FFF2-40B4-BE49-F238E27FC236}">
                  <a16:creationId xmlns:a16="http://schemas.microsoft.com/office/drawing/2014/main" id="{43EE866F-1BA5-4009-983D-0A270F2651C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96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5" name="Straight Connector 54">
              <a:extLst>
                <a:ext uri="{FF2B5EF4-FFF2-40B4-BE49-F238E27FC236}">
                  <a16:creationId xmlns:a16="http://schemas.microsoft.com/office/drawing/2014/main" id="{1E7DADAE-DB0C-47E3-AE16-C7B09A32699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9140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6" name="Straight Connector 55">
              <a:extLst>
                <a:ext uri="{FF2B5EF4-FFF2-40B4-BE49-F238E27FC236}">
                  <a16:creationId xmlns:a16="http://schemas.microsoft.com/office/drawing/2014/main" id="{EAB89127-DBEE-47FB-951F-C4FEBC41E9A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9084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7" name="Straight Connector 56">
              <a:extLst>
                <a:ext uri="{FF2B5EF4-FFF2-40B4-BE49-F238E27FC236}">
                  <a16:creationId xmlns:a16="http://schemas.microsoft.com/office/drawing/2014/main" id="{368F6061-E9B4-4C8B-B421-CB81EF37158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9028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8" name="Straight Connector 57">
              <a:extLst>
                <a:ext uri="{FF2B5EF4-FFF2-40B4-BE49-F238E27FC236}">
                  <a16:creationId xmlns:a16="http://schemas.microsoft.com/office/drawing/2014/main" id="{54F431D3-EEE6-4416-BA2B-7B8942561C5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8971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9" name="Straight Connector 58">
              <a:extLst>
                <a:ext uri="{FF2B5EF4-FFF2-40B4-BE49-F238E27FC236}">
                  <a16:creationId xmlns:a16="http://schemas.microsoft.com/office/drawing/2014/main" id="{C3A1230D-F162-470F-B26A-44F48789FCA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18915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0" name="Straight Connector 59">
              <a:extLst>
                <a:ext uri="{FF2B5EF4-FFF2-40B4-BE49-F238E27FC236}">
                  <a16:creationId xmlns:a16="http://schemas.microsoft.com/office/drawing/2014/main" id="{1128856B-8BFD-40E1-993B-93F4DDEEC05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18859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1" name="Straight Connector 60">
              <a:extLst>
                <a:ext uri="{FF2B5EF4-FFF2-40B4-BE49-F238E27FC236}">
                  <a16:creationId xmlns:a16="http://schemas.microsoft.com/office/drawing/2014/main" id="{0AD4C0C2-878C-4A6F-998A-CDDC31ACDB5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18803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2" name="Straight Connector 61">
              <a:extLst>
                <a:ext uri="{FF2B5EF4-FFF2-40B4-BE49-F238E27FC236}">
                  <a16:creationId xmlns:a16="http://schemas.microsoft.com/office/drawing/2014/main" id="{7EE0349E-7D03-4F4E-BCAA-D6BAC3E0579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18747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3" name="Straight Connector 62">
              <a:extLst>
                <a:ext uri="{FF2B5EF4-FFF2-40B4-BE49-F238E27FC236}">
                  <a16:creationId xmlns:a16="http://schemas.microsoft.com/office/drawing/2014/main" id="{FD4A5BD7-7EA2-4F4A-A88B-240C626054D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8690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4" name="Straight Connector 63">
              <a:extLst>
                <a:ext uri="{FF2B5EF4-FFF2-40B4-BE49-F238E27FC236}">
                  <a16:creationId xmlns:a16="http://schemas.microsoft.com/office/drawing/2014/main" id="{A5DE89C9-D993-4FE5-9E60-4816CB1A6F1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18634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5" name="Straight Connector 64">
              <a:extLst>
                <a:ext uri="{FF2B5EF4-FFF2-40B4-BE49-F238E27FC236}">
                  <a16:creationId xmlns:a16="http://schemas.microsoft.com/office/drawing/2014/main" id="{3574CA6C-639F-41A6-AED3-15C0E0E1B63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6" name="Straight Connector 65">
              <a:extLst>
                <a:ext uri="{FF2B5EF4-FFF2-40B4-BE49-F238E27FC236}">
                  <a16:creationId xmlns:a16="http://schemas.microsoft.com/office/drawing/2014/main" id="{B3864BFB-5F88-4311-A2A0-12D067F91EC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7" name="Straight Connector 66">
              <a:extLst>
                <a:ext uri="{FF2B5EF4-FFF2-40B4-BE49-F238E27FC236}">
                  <a16:creationId xmlns:a16="http://schemas.microsoft.com/office/drawing/2014/main" id="{09B3E436-97A2-4763-9E55-2C470DF17D0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2890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8" name="Straight Connector 67">
              <a:extLst>
                <a:ext uri="{FF2B5EF4-FFF2-40B4-BE49-F238E27FC236}">
                  <a16:creationId xmlns:a16="http://schemas.microsoft.com/office/drawing/2014/main" id="{8462A8CC-9918-4941-9B4A-36FB3F85313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8609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9" name="Straight Connector 68">
              <a:extLst>
                <a:ext uri="{FF2B5EF4-FFF2-40B4-BE49-F238E27FC236}">
                  <a16:creationId xmlns:a16="http://schemas.microsoft.com/office/drawing/2014/main" id="{B0671973-544E-4370-8DB9-174DAB82F9E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4328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0" name="Straight Connector 69">
              <a:extLst>
                <a:ext uri="{FF2B5EF4-FFF2-40B4-BE49-F238E27FC236}">
                  <a16:creationId xmlns:a16="http://schemas.microsoft.com/office/drawing/2014/main" id="{B5505BD9-45DD-4763-90CB-FB9DB066152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40047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1" name="Straight Connector 70">
              <a:extLst>
                <a:ext uri="{FF2B5EF4-FFF2-40B4-BE49-F238E27FC236}">
                  <a16:creationId xmlns:a16="http://schemas.microsoft.com/office/drawing/2014/main" id="{3022B701-1894-49C5-A67C-6B8377C7C57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95766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2" name="Straight Connector 71">
              <a:extLst>
                <a:ext uri="{FF2B5EF4-FFF2-40B4-BE49-F238E27FC236}">
                  <a16:creationId xmlns:a16="http://schemas.microsoft.com/office/drawing/2014/main" id="{90501CD9-45DC-4009-A410-08DB27A8742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51485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3" name="Straight Connector 72">
              <a:extLst>
                <a:ext uri="{FF2B5EF4-FFF2-40B4-BE49-F238E27FC236}">
                  <a16:creationId xmlns:a16="http://schemas.microsoft.com/office/drawing/2014/main" id="{00BD35CA-BF52-4F44-B789-E3B98042D85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07204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4" name="Straight Connector 73">
              <a:extLst>
                <a:ext uri="{FF2B5EF4-FFF2-40B4-BE49-F238E27FC236}">
                  <a16:creationId xmlns:a16="http://schemas.microsoft.com/office/drawing/2014/main" id="{25AED4B0-30B1-4E36-86A4-42C2A918100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62923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5" name="Straight Connector 74">
              <a:extLst>
                <a:ext uri="{FF2B5EF4-FFF2-40B4-BE49-F238E27FC236}">
                  <a16:creationId xmlns:a16="http://schemas.microsoft.com/office/drawing/2014/main" id="{DA1A0260-34D8-4474-8C33-ED80F830924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18642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6" name="Straight Connector 75">
              <a:extLst>
                <a:ext uri="{FF2B5EF4-FFF2-40B4-BE49-F238E27FC236}">
                  <a16:creationId xmlns:a16="http://schemas.microsoft.com/office/drawing/2014/main" id="{FDCCA183-C630-4855-8BD6-0E4EEE59FCE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7436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7" name="Straight Connector 76">
              <a:extLst>
                <a:ext uri="{FF2B5EF4-FFF2-40B4-BE49-F238E27FC236}">
                  <a16:creationId xmlns:a16="http://schemas.microsoft.com/office/drawing/2014/main" id="{843E8B9F-C809-423A-ADAA-80CE5C0711C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8" name="Straight Connector 77">
              <a:extLst>
                <a:ext uri="{FF2B5EF4-FFF2-40B4-BE49-F238E27FC236}">
                  <a16:creationId xmlns:a16="http://schemas.microsoft.com/office/drawing/2014/main" id="{2621EBC9-CEB1-4BA5-82D6-9944A3C1232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248400"/>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80" name="Freeform: Shape 79">
            <a:extLst>
              <a:ext uri="{FF2B5EF4-FFF2-40B4-BE49-F238E27FC236}">
                <a16:creationId xmlns:a16="http://schemas.microsoft.com/office/drawing/2014/main" id="{EB68BB96-3C54-47CE-A559-16FC5968EE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userDrawn="1">
            <p:extLst>
              <p:ext uri="{386F3935-93C4-4BCD-93E2-E3B085C9AB24}">
                <p16:designElem xmlns:p16="http://schemas.microsoft.com/office/powerpoint/2015/main" val="1"/>
              </p:ext>
            </p:extLst>
          </p:nvPr>
        </p:nvSpPr>
        <p:spPr>
          <a:xfrm>
            <a:off x="-6214" y="5014716"/>
            <a:ext cx="2800124" cy="1843284"/>
          </a:xfrm>
          <a:custGeom>
            <a:avLst/>
            <a:gdLst>
              <a:gd name="connsiteX0" fmla="*/ 375358 w 2800124"/>
              <a:gd name="connsiteY0" fmla="*/ 0 h 1843284"/>
              <a:gd name="connsiteX1" fmla="*/ 2781298 w 2800124"/>
              <a:gd name="connsiteY1" fmla="*/ 1770066 h 1843284"/>
              <a:gd name="connsiteX2" fmla="*/ 2800124 w 2800124"/>
              <a:gd name="connsiteY2" fmla="*/ 1843284 h 1843284"/>
              <a:gd name="connsiteX3" fmla="*/ 1987869 w 2800124"/>
              <a:gd name="connsiteY3" fmla="*/ 1843284 h 1843284"/>
              <a:gd name="connsiteX4" fmla="*/ 1986195 w 2800124"/>
              <a:gd name="connsiteY4" fmla="*/ 1838711 h 1843284"/>
              <a:gd name="connsiteX5" fmla="*/ 375357 w 2800124"/>
              <a:gd name="connsiteY5" fmla="*/ 770976 h 1843284"/>
              <a:gd name="connsiteX6" fmla="*/ 23030 w 2800124"/>
              <a:gd name="connsiteY6" fmla="*/ 806494 h 1843284"/>
              <a:gd name="connsiteX7" fmla="*/ 0 w 2800124"/>
              <a:gd name="connsiteY7" fmla="*/ 812415 h 1843284"/>
              <a:gd name="connsiteX8" fmla="*/ 0 w 2800124"/>
              <a:gd name="connsiteY8" fmla="*/ 30983 h 1843284"/>
              <a:gd name="connsiteX9" fmla="*/ 117785 w 2800124"/>
              <a:gd name="connsiteY9" fmla="*/ 13007 h 1843284"/>
              <a:gd name="connsiteX10" fmla="*/ 375358 w 2800124"/>
              <a:gd name="connsiteY10" fmla="*/ 0 h 18432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800124" h="1843284">
                <a:moveTo>
                  <a:pt x="375358" y="0"/>
                </a:moveTo>
                <a:cubicBezTo>
                  <a:pt x="1505802" y="0"/>
                  <a:pt x="2462339" y="744579"/>
                  <a:pt x="2781298" y="1770066"/>
                </a:cubicBezTo>
                <a:lnTo>
                  <a:pt x="2800124" y="1843284"/>
                </a:lnTo>
                <a:lnTo>
                  <a:pt x="1987869" y="1843284"/>
                </a:lnTo>
                <a:lnTo>
                  <a:pt x="1986195" y="1838711"/>
                </a:lnTo>
                <a:cubicBezTo>
                  <a:pt x="1720801" y="1211248"/>
                  <a:pt x="1099494" y="770976"/>
                  <a:pt x="375357" y="770976"/>
                </a:cubicBezTo>
                <a:cubicBezTo>
                  <a:pt x="254668" y="770976"/>
                  <a:pt x="136835" y="783206"/>
                  <a:pt x="23030" y="806494"/>
                </a:cubicBezTo>
                <a:lnTo>
                  <a:pt x="0" y="812415"/>
                </a:lnTo>
                <a:lnTo>
                  <a:pt x="0" y="30983"/>
                </a:lnTo>
                <a:lnTo>
                  <a:pt x="117785" y="13007"/>
                </a:lnTo>
                <a:cubicBezTo>
                  <a:pt x="202473" y="4406"/>
                  <a:pt x="288401" y="0"/>
                  <a:pt x="375358" y="0"/>
                </a:cubicBezTo>
                <a:close/>
              </a:path>
            </a:pathLst>
          </a:cu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1"/>
              </a:solidFill>
            </a:endParaRPr>
          </a:p>
        </p:txBody>
      </p:sp>
      <p:grpSp>
        <p:nvGrpSpPr>
          <p:cNvPr id="82" name="Group 81">
            <a:extLst>
              <a:ext uri="{FF2B5EF4-FFF2-40B4-BE49-F238E27FC236}">
                <a16:creationId xmlns:a16="http://schemas.microsoft.com/office/drawing/2014/main" id="{BDDD9304-3AB6-4BE9-833E-9C1B3EC42182}"/>
              </a:ext>
              <a:ext uri="{C183D7F6-B498-43B3-948B-1728B52AA6E4}">
                <adec:decorative xmlns:adec="http://schemas.microsoft.com/office/drawing/2017/decorative" val="1"/>
              </a:ext>
            </a:extLst>
          </p:cNvPr>
          <p:cNvGrpSpPr>
            <a:grpSpLocks noGrp="1" noUngrp="1" noRot="1" noChangeAspect="1" noMove="1" noResize="1"/>
          </p:cNvGrpSpPr>
          <p:nvPr userDrawn="1">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83" name="Straight Connector 82">
              <a:extLst>
                <a:ext uri="{FF2B5EF4-FFF2-40B4-BE49-F238E27FC236}">
                  <a16:creationId xmlns:a16="http://schemas.microsoft.com/office/drawing/2014/main" id="{C7756000-2285-4D38-AD2B-91F47CF8B54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4" name="Straight Connector 83">
              <a:extLst>
                <a:ext uri="{FF2B5EF4-FFF2-40B4-BE49-F238E27FC236}">
                  <a16:creationId xmlns:a16="http://schemas.microsoft.com/office/drawing/2014/main" id="{2F7A36A8-4BBE-49D8-94DA-606561AC09A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5" name="Straight Connector 84">
              <a:extLst>
                <a:ext uri="{FF2B5EF4-FFF2-40B4-BE49-F238E27FC236}">
                  <a16:creationId xmlns:a16="http://schemas.microsoft.com/office/drawing/2014/main" id="{961EE45E-0342-4F26-8CD3-85CDDF7E5A4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6" name="Straight Connector 85">
              <a:extLst>
                <a:ext uri="{FF2B5EF4-FFF2-40B4-BE49-F238E27FC236}">
                  <a16:creationId xmlns:a16="http://schemas.microsoft.com/office/drawing/2014/main" id="{89C5DC0E-03C0-4CEB-AD10-3A3C9999483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7" name="Straight Connector 86">
              <a:extLst>
                <a:ext uri="{FF2B5EF4-FFF2-40B4-BE49-F238E27FC236}">
                  <a16:creationId xmlns:a16="http://schemas.microsoft.com/office/drawing/2014/main" id="{2E1CE081-E685-46D4-BAF7-54C65BD8238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96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8" name="Straight Connector 87">
              <a:extLst>
                <a:ext uri="{FF2B5EF4-FFF2-40B4-BE49-F238E27FC236}">
                  <a16:creationId xmlns:a16="http://schemas.microsoft.com/office/drawing/2014/main" id="{5486C88F-30DD-46C8-9B05-F885D4EB073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9140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9" name="Straight Connector 88">
              <a:extLst>
                <a:ext uri="{FF2B5EF4-FFF2-40B4-BE49-F238E27FC236}">
                  <a16:creationId xmlns:a16="http://schemas.microsoft.com/office/drawing/2014/main" id="{290BAD11-B30B-49DE-A566-E21BCDDCFA2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9084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0" name="Straight Connector 89">
              <a:extLst>
                <a:ext uri="{FF2B5EF4-FFF2-40B4-BE49-F238E27FC236}">
                  <a16:creationId xmlns:a16="http://schemas.microsoft.com/office/drawing/2014/main" id="{31F821CC-6C37-4415-8DA6-EF6B42D8765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9028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1" name="Straight Connector 90">
              <a:extLst>
                <a:ext uri="{FF2B5EF4-FFF2-40B4-BE49-F238E27FC236}">
                  <a16:creationId xmlns:a16="http://schemas.microsoft.com/office/drawing/2014/main" id="{C9ECD1FB-7FE8-477E-8E90-648AE4E932C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8971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2" name="Straight Connector 91">
              <a:extLst>
                <a:ext uri="{FF2B5EF4-FFF2-40B4-BE49-F238E27FC236}">
                  <a16:creationId xmlns:a16="http://schemas.microsoft.com/office/drawing/2014/main" id="{381C9DD8-7FF3-44E6-9887-1CE07DBD953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18915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3" name="Straight Connector 92">
              <a:extLst>
                <a:ext uri="{FF2B5EF4-FFF2-40B4-BE49-F238E27FC236}">
                  <a16:creationId xmlns:a16="http://schemas.microsoft.com/office/drawing/2014/main" id="{654D87AF-08CE-4125-AF4B-8C8A9D340B3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18859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4" name="Straight Connector 93">
              <a:extLst>
                <a:ext uri="{FF2B5EF4-FFF2-40B4-BE49-F238E27FC236}">
                  <a16:creationId xmlns:a16="http://schemas.microsoft.com/office/drawing/2014/main" id="{F3C9C908-1A58-4E28-969E-48E9BA61BB3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18803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5" name="Straight Connector 94">
              <a:extLst>
                <a:ext uri="{FF2B5EF4-FFF2-40B4-BE49-F238E27FC236}">
                  <a16:creationId xmlns:a16="http://schemas.microsoft.com/office/drawing/2014/main" id="{3530AEF7-35DB-44E3-93EB-B3F0FBA9E56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18747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6" name="Straight Connector 95">
              <a:extLst>
                <a:ext uri="{FF2B5EF4-FFF2-40B4-BE49-F238E27FC236}">
                  <a16:creationId xmlns:a16="http://schemas.microsoft.com/office/drawing/2014/main" id="{6108D15E-72F2-45D7-9050-8322CB1F844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8690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7" name="Straight Connector 96">
              <a:extLst>
                <a:ext uri="{FF2B5EF4-FFF2-40B4-BE49-F238E27FC236}">
                  <a16:creationId xmlns:a16="http://schemas.microsoft.com/office/drawing/2014/main" id="{CC764F43-FB23-49CB-B2CA-ACFBFB412A2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18634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8" name="Straight Connector 97">
              <a:extLst>
                <a:ext uri="{FF2B5EF4-FFF2-40B4-BE49-F238E27FC236}">
                  <a16:creationId xmlns:a16="http://schemas.microsoft.com/office/drawing/2014/main" id="{64C60457-68FC-4E1F-9ABB-E79094AEB11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9" name="Straight Connector 98">
              <a:extLst>
                <a:ext uri="{FF2B5EF4-FFF2-40B4-BE49-F238E27FC236}">
                  <a16:creationId xmlns:a16="http://schemas.microsoft.com/office/drawing/2014/main" id="{22C915FB-0611-4283-8EC1-88510A69FC7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0" name="Straight Connector 99">
              <a:extLst>
                <a:ext uri="{FF2B5EF4-FFF2-40B4-BE49-F238E27FC236}">
                  <a16:creationId xmlns:a16="http://schemas.microsoft.com/office/drawing/2014/main" id="{3CF80AC6-E542-456F-BEE8-E9CF46AC219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2890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1" name="Straight Connector 100">
              <a:extLst>
                <a:ext uri="{FF2B5EF4-FFF2-40B4-BE49-F238E27FC236}">
                  <a16:creationId xmlns:a16="http://schemas.microsoft.com/office/drawing/2014/main" id="{9EC6EED6-01FF-4941-A4AB-224D26EE113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8609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2" name="Straight Connector 101">
              <a:extLst>
                <a:ext uri="{FF2B5EF4-FFF2-40B4-BE49-F238E27FC236}">
                  <a16:creationId xmlns:a16="http://schemas.microsoft.com/office/drawing/2014/main" id="{F8D16FF7-D5D7-4A97-BB5E-A069EF13A41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4328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3" name="Straight Connector 102">
              <a:extLst>
                <a:ext uri="{FF2B5EF4-FFF2-40B4-BE49-F238E27FC236}">
                  <a16:creationId xmlns:a16="http://schemas.microsoft.com/office/drawing/2014/main" id="{D703DF22-27D8-481B-95B5-A4A7A62066A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40047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4" name="Straight Connector 103">
              <a:extLst>
                <a:ext uri="{FF2B5EF4-FFF2-40B4-BE49-F238E27FC236}">
                  <a16:creationId xmlns:a16="http://schemas.microsoft.com/office/drawing/2014/main" id="{1F7256DA-C9DD-498F-A3B4-789819FE4C8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95766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5" name="Straight Connector 104">
              <a:extLst>
                <a:ext uri="{FF2B5EF4-FFF2-40B4-BE49-F238E27FC236}">
                  <a16:creationId xmlns:a16="http://schemas.microsoft.com/office/drawing/2014/main" id="{EBEBA9FF-8036-4656-B1F1-87953464DCE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51485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6" name="Straight Connector 105">
              <a:extLst>
                <a:ext uri="{FF2B5EF4-FFF2-40B4-BE49-F238E27FC236}">
                  <a16:creationId xmlns:a16="http://schemas.microsoft.com/office/drawing/2014/main" id="{575DABD2-EA79-4547-AFC6-53720AB60EA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07204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7" name="Straight Connector 106">
              <a:extLst>
                <a:ext uri="{FF2B5EF4-FFF2-40B4-BE49-F238E27FC236}">
                  <a16:creationId xmlns:a16="http://schemas.microsoft.com/office/drawing/2014/main" id="{3060E1B5-52C7-4314-98B0-3AE8A0B6301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62923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8" name="Straight Connector 107">
              <a:extLst>
                <a:ext uri="{FF2B5EF4-FFF2-40B4-BE49-F238E27FC236}">
                  <a16:creationId xmlns:a16="http://schemas.microsoft.com/office/drawing/2014/main" id="{033D416E-D8B5-4097-B7F0-1BA0357D367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18642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9" name="Straight Connector 108">
              <a:extLst>
                <a:ext uri="{FF2B5EF4-FFF2-40B4-BE49-F238E27FC236}">
                  <a16:creationId xmlns:a16="http://schemas.microsoft.com/office/drawing/2014/main" id="{A5862DFC-3406-4DC9-AA41-0CE64748AF3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7436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10" name="Straight Connector 109">
              <a:extLst>
                <a:ext uri="{FF2B5EF4-FFF2-40B4-BE49-F238E27FC236}">
                  <a16:creationId xmlns:a16="http://schemas.microsoft.com/office/drawing/2014/main" id="{3C908427-368C-4792-A5E5-313F77FF28C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11" name="Straight Connector 110">
              <a:extLst>
                <a:ext uri="{FF2B5EF4-FFF2-40B4-BE49-F238E27FC236}">
                  <a16:creationId xmlns:a16="http://schemas.microsoft.com/office/drawing/2014/main" id="{88CB189E-908B-495D-B023-05D3D2C1B41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248400"/>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grpSp>
      <p:sp useBgFill="1">
        <p:nvSpPr>
          <p:cNvPr id="113" name="Rectangle 112">
            <a:extLst>
              <a:ext uri="{FF2B5EF4-FFF2-40B4-BE49-F238E27FC236}">
                <a16:creationId xmlns:a16="http://schemas.microsoft.com/office/drawing/2014/main" id="{BA6285CA-6AFA-4F27-AFB5-1B32CDE09B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15" name="Rectangle 114">
            <a:extLst>
              <a:ext uri="{FF2B5EF4-FFF2-40B4-BE49-F238E27FC236}">
                <a16:creationId xmlns:a16="http://schemas.microsoft.com/office/drawing/2014/main" id="{AF152BFE-7BA8-4007-AD9C-F4DC95E437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17" name="Right Triangle 116">
            <a:extLst>
              <a:ext uri="{FF2B5EF4-FFF2-40B4-BE49-F238E27FC236}">
                <a16:creationId xmlns:a16="http://schemas.microsoft.com/office/drawing/2014/main" id="{7BCC6446-8462-4A63-9B6F-8F57EC40F6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265271" y="2673521"/>
            <a:ext cx="568289" cy="568289"/>
          </a:xfrm>
          <a:prstGeom prst="rtTriangle">
            <a:avLst/>
          </a:prstGeom>
          <a:solidFill>
            <a:schemeClr val="bg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9" name="Flowchart: Document 118">
            <a:extLst>
              <a:ext uri="{FF2B5EF4-FFF2-40B4-BE49-F238E27FC236}">
                <a16:creationId xmlns:a16="http://schemas.microsoft.com/office/drawing/2014/main" id="{B6DE7CCF-F894-44DD-9FA3-8BD0D5CE25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819901" y="1485903"/>
            <a:ext cx="6858000" cy="3886199"/>
          </a:xfrm>
          <a:prstGeom prst="flowChartDocument">
            <a:avLst/>
          </a:prstGeom>
          <a:solidFill>
            <a:schemeClr val="accent1">
              <a:lumMod val="20000"/>
              <a:lumOff val="80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bg1"/>
              </a:solidFill>
            </a:endParaRPr>
          </a:p>
        </p:txBody>
      </p:sp>
      <p:grpSp>
        <p:nvGrpSpPr>
          <p:cNvPr id="121" name="Group 120">
            <a:extLst>
              <a:ext uri="{FF2B5EF4-FFF2-40B4-BE49-F238E27FC236}">
                <a16:creationId xmlns:a16="http://schemas.microsoft.com/office/drawing/2014/main" id="{8118ECEF-CA6A-4CB6-BCA5-59B2DB40C4A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122" name="Straight Connector 121">
              <a:extLst>
                <a:ext uri="{FF2B5EF4-FFF2-40B4-BE49-F238E27FC236}">
                  <a16:creationId xmlns:a16="http://schemas.microsoft.com/office/drawing/2014/main" id="{CDC2A251-C28C-4A72-BAFF-511640FB2E6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23" name="Straight Connector 122">
              <a:extLst>
                <a:ext uri="{FF2B5EF4-FFF2-40B4-BE49-F238E27FC236}">
                  <a16:creationId xmlns:a16="http://schemas.microsoft.com/office/drawing/2014/main" id="{DDDB2429-3E01-4CD5-998D-8F5716A0987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24" name="Straight Connector 123">
              <a:extLst>
                <a:ext uri="{FF2B5EF4-FFF2-40B4-BE49-F238E27FC236}">
                  <a16:creationId xmlns:a16="http://schemas.microsoft.com/office/drawing/2014/main" id="{1E26953B-4BE7-4AD0-B471-088DBB23D7D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25" name="Straight Connector 124">
              <a:extLst>
                <a:ext uri="{FF2B5EF4-FFF2-40B4-BE49-F238E27FC236}">
                  <a16:creationId xmlns:a16="http://schemas.microsoft.com/office/drawing/2014/main" id="{E9D9ED6D-9817-4272-9FEF-E674FBCCCC8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26" name="Straight Connector 125">
              <a:extLst>
                <a:ext uri="{FF2B5EF4-FFF2-40B4-BE49-F238E27FC236}">
                  <a16:creationId xmlns:a16="http://schemas.microsoft.com/office/drawing/2014/main" id="{8718C0DE-4596-4A70-AA4F-E678AC7FBC3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96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27" name="Straight Connector 126">
              <a:extLst>
                <a:ext uri="{FF2B5EF4-FFF2-40B4-BE49-F238E27FC236}">
                  <a16:creationId xmlns:a16="http://schemas.microsoft.com/office/drawing/2014/main" id="{D8B48095-74C2-4053-872D-D3F70910C3A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91404"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28" name="Straight Connector 127">
              <a:extLst>
                <a:ext uri="{FF2B5EF4-FFF2-40B4-BE49-F238E27FC236}">
                  <a16:creationId xmlns:a16="http://schemas.microsoft.com/office/drawing/2014/main" id="{6224D0B6-A4CB-4D98-A1DC-2770B95F9EA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90842"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29" name="Straight Connector 128">
              <a:extLst>
                <a:ext uri="{FF2B5EF4-FFF2-40B4-BE49-F238E27FC236}">
                  <a16:creationId xmlns:a16="http://schemas.microsoft.com/office/drawing/2014/main" id="{CB39DE9C-23C1-4ABA-BD0D-B76BDC9630D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9028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0" name="Straight Connector 129">
              <a:extLst>
                <a:ext uri="{FF2B5EF4-FFF2-40B4-BE49-F238E27FC236}">
                  <a16:creationId xmlns:a16="http://schemas.microsoft.com/office/drawing/2014/main" id="{19DDAAE0-966C-4350-8819-857CF524F34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8971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1" name="Straight Connector 130">
              <a:extLst>
                <a:ext uri="{FF2B5EF4-FFF2-40B4-BE49-F238E27FC236}">
                  <a16:creationId xmlns:a16="http://schemas.microsoft.com/office/drawing/2014/main" id="{BEE6C021-FBD3-42F3-9A9C-69C4E71989C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18915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2" name="Straight Connector 131">
              <a:extLst>
                <a:ext uri="{FF2B5EF4-FFF2-40B4-BE49-F238E27FC236}">
                  <a16:creationId xmlns:a16="http://schemas.microsoft.com/office/drawing/2014/main" id="{F02961B9-65E1-4B12-AD98-9845BC3F43B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188594"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3" name="Straight Connector 132">
              <a:extLst>
                <a:ext uri="{FF2B5EF4-FFF2-40B4-BE49-F238E27FC236}">
                  <a16:creationId xmlns:a16="http://schemas.microsoft.com/office/drawing/2014/main" id="{B22ABFE0-D700-4FD9-9CC8-D138B29ABFD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188032"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4" name="Straight Connector 133">
              <a:extLst>
                <a:ext uri="{FF2B5EF4-FFF2-40B4-BE49-F238E27FC236}">
                  <a16:creationId xmlns:a16="http://schemas.microsoft.com/office/drawing/2014/main" id="{46FFF1A3-B8BF-470C-9436-D5B78185350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18747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5" name="Straight Connector 134">
              <a:extLst>
                <a:ext uri="{FF2B5EF4-FFF2-40B4-BE49-F238E27FC236}">
                  <a16:creationId xmlns:a16="http://schemas.microsoft.com/office/drawing/2014/main" id="{198B6551-FF5D-49F5-8D3E-757AEC357AF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8690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6" name="Straight Connector 135">
              <a:extLst>
                <a:ext uri="{FF2B5EF4-FFF2-40B4-BE49-F238E27FC236}">
                  <a16:creationId xmlns:a16="http://schemas.microsoft.com/office/drawing/2014/main" id="{50F3BFE5-573C-42C0-94D5-E5513CCC57D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18634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7" name="Straight Connector 136">
              <a:extLst>
                <a:ext uri="{FF2B5EF4-FFF2-40B4-BE49-F238E27FC236}">
                  <a16:creationId xmlns:a16="http://schemas.microsoft.com/office/drawing/2014/main" id="{357931AB-4B07-4E0E-B3E4-84E2452E0A9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8" name="Straight Connector 137">
              <a:extLst>
                <a:ext uri="{FF2B5EF4-FFF2-40B4-BE49-F238E27FC236}">
                  <a16:creationId xmlns:a16="http://schemas.microsoft.com/office/drawing/2014/main" id="{CC4789DB-7083-4597-9FC7-6336EA0BE3D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9" name="Straight Connector 138">
              <a:extLst>
                <a:ext uri="{FF2B5EF4-FFF2-40B4-BE49-F238E27FC236}">
                  <a16:creationId xmlns:a16="http://schemas.microsoft.com/office/drawing/2014/main" id="{9E0B4F1D-D11A-4023-BE6B-6679ABB2B40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2890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0" name="Straight Connector 139">
              <a:extLst>
                <a:ext uri="{FF2B5EF4-FFF2-40B4-BE49-F238E27FC236}">
                  <a16:creationId xmlns:a16="http://schemas.microsoft.com/office/drawing/2014/main" id="{28633D7A-F6FC-418F-AD87-0EE148C1A09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8609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1" name="Straight Connector 140">
              <a:extLst>
                <a:ext uri="{FF2B5EF4-FFF2-40B4-BE49-F238E27FC236}">
                  <a16:creationId xmlns:a16="http://schemas.microsoft.com/office/drawing/2014/main" id="{A0FC8FCC-6F69-4802-995C-903AE441629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4328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2" name="Straight Connector 141">
              <a:extLst>
                <a:ext uri="{FF2B5EF4-FFF2-40B4-BE49-F238E27FC236}">
                  <a16:creationId xmlns:a16="http://schemas.microsoft.com/office/drawing/2014/main" id="{86ABFCE7-4796-4186-8EDC-DB6CE87BC7E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40047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3" name="Straight Connector 142">
              <a:extLst>
                <a:ext uri="{FF2B5EF4-FFF2-40B4-BE49-F238E27FC236}">
                  <a16:creationId xmlns:a16="http://schemas.microsoft.com/office/drawing/2014/main" id="{E1935BF2-A804-46BA-940A-DDAD7888F30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95766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4" name="Straight Connector 143">
              <a:extLst>
                <a:ext uri="{FF2B5EF4-FFF2-40B4-BE49-F238E27FC236}">
                  <a16:creationId xmlns:a16="http://schemas.microsoft.com/office/drawing/2014/main" id="{ED012DA9-8D67-483A-8071-2903F2E3B23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51485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5" name="Straight Connector 144">
              <a:extLst>
                <a:ext uri="{FF2B5EF4-FFF2-40B4-BE49-F238E27FC236}">
                  <a16:creationId xmlns:a16="http://schemas.microsoft.com/office/drawing/2014/main" id="{109163DC-956E-44BE-B55A-E6C2C851DD2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07204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6" name="Straight Connector 145">
              <a:extLst>
                <a:ext uri="{FF2B5EF4-FFF2-40B4-BE49-F238E27FC236}">
                  <a16:creationId xmlns:a16="http://schemas.microsoft.com/office/drawing/2014/main" id="{76CDE9FD-1880-483F-A039-BEB3AB0D374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62923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7" name="Straight Connector 146">
              <a:extLst>
                <a:ext uri="{FF2B5EF4-FFF2-40B4-BE49-F238E27FC236}">
                  <a16:creationId xmlns:a16="http://schemas.microsoft.com/office/drawing/2014/main" id="{38DDB23B-71E7-42A3-B055-5740EE14C5A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18642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8" name="Straight Connector 147">
              <a:extLst>
                <a:ext uri="{FF2B5EF4-FFF2-40B4-BE49-F238E27FC236}">
                  <a16:creationId xmlns:a16="http://schemas.microsoft.com/office/drawing/2014/main" id="{37245B63-D771-461D-A625-4B49966D248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74361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9" name="Straight Connector 148">
              <a:extLst>
                <a:ext uri="{FF2B5EF4-FFF2-40B4-BE49-F238E27FC236}">
                  <a16:creationId xmlns:a16="http://schemas.microsoft.com/office/drawing/2014/main" id="{CF1DF9FF-1F61-4B4F-8993-6897DE09C9C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50" name="Straight Connector 149">
              <a:extLst>
                <a:ext uri="{FF2B5EF4-FFF2-40B4-BE49-F238E27FC236}">
                  <a16:creationId xmlns:a16="http://schemas.microsoft.com/office/drawing/2014/main" id="{4092F139-6734-46F3-B176-11741F1F732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248400"/>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8855FCCF-4395-6805-5EA3-4EAFE322A849}"/>
              </a:ext>
            </a:extLst>
          </p:cNvPr>
          <p:cNvSpPr>
            <a:spLocks noGrp="1"/>
          </p:cNvSpPr>
          <p:nvPr>
            <p:ph type="title"/>
          </p:nvPr>
        </p:nvSpPr>
        <p:spPr>
          <a:xfrm>
            <a:off x="453142" y="725467"/>
            <a:ext cx="5414255" cy="2784496"/>
          </a:xfrm>
        </p:spPr>
        <p:txBody>
          <a:bodyPr vert="horz" lIns="91440" tIns="45720" rIns="91440" bIns="45720" rtlCol="0" anchor="b">
            <a:normAutofit/>
          </a:bodyPr>
          <a:lstStyle/>
          <a:p>
            <a:r>
              <a:rPr lang="en-US" sz="5400">
                <a:solidFill>
                  <a:schemeClr val="tx2"/>
                </a:solidFill>
              </a:rPr>
              <a:t>Equality and Equity</a:t>
            </a:r>
          </a:p>
        </p:txBody>
      </p:sp>
      <p:sp>
        <p:nvSpPr>
          <p:cNvPr id="3" name="Content Placeholder 2">
            <a:extLst>
              <a:ext uri="{FF2B5EF4-FFF2-40B4-BE49-F238E27FC236}">
                <a16:creationId xmlns:a16="http://schemas.microsoft.com/office/drawing/2014/main" id="{983410D5-3595-B24F-FBF3-8C6B9B00CD2F}"/>
              </a:ext>
            </a:extLst>
          </p:cNvPr>
          <p:cNvSpPr>
            <a:spLocks noGrp="1"/>
          </p:cNvSpPr>
          <p:nvPr>
            <p:ph idx="1"/>
          </p:nvPr>
        </p:nvSpPr>
        <p:spPr>
          <a:xfrm>
            <a:off x="453142" y="3602038"/>
            <a:ext cx="5414255" cy="1560594"/>
          </a:xfrm>
        </p:spPr>
        <p:txBody>
          <a:bodyPr vert="horz" lIns="91440" tIns="45720" rIns="91440" bIns="45720" rtlCol="0">
            <a:normAutofit/>
          </a:bodyPr>
          <a:lstStyle/>
          <a:p>
            <a:pPr marL="0" indent="0">
              <a:buNone/>
            </a:pPr>
            <a:r>
              <a:rPr lang="en-US" sz="2400" kern="1200">
                <a:solidFill>
                  <a:schemeClr val="tx2"/>
                </a:solidFill>
                <a:latin typeface="+mn-lt"/>
                <a:ea typeface="+mn-ea"/>
                <a:cs typeface="+mn-cs"/>
              </a:rPr>
              <a:t>What do these two terms mean?</a:t>
            </a:r>
          </a:p>
        </p:txBody>
      </p:sp>
      <p:pic>
        <p:nvPicPr>
          <p:cNvPr id="7" name="Graphic 6" descr="Scales of Justice">
            <a:extLst>
              <a:ext uri="{FF2B5EF4-FFF2-40B4-BE49-F238E27FC236}">
                <a16:creationId xmlns:a16="http://schemas.microsoft.com/office/drawing/2014/main" id="{5F256410-DF09-B452-9D5A-2E264D1B0A03}"/>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189158" y="988340"/>
            <a:ext cx="4997188" cy="4997188"/>
          </a:xfrm>
          <a:prstGeom prst="rect">
            <a:avLst/>
          </a:prstGeom>
        </p:spPr>
      </p:pic>
    </p:spTree>
    <p:extLst>
      <p:ext uri="{BB962C8B-B14F-4D97-AF65-F5344CB8AC3E}">
        <p14:creationId xmlns:p14="http://schemas.microsoft.com/office/powerpoint/2010/main" val="271237526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E7E1993-6448-42F8-8FB3-76104F45B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2086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1" name="Rectangle 10">
            <a:extLst>
              <a:ext uri="{FF2B5EF4-FFF2-40B4-BE49-F238E27FC236}">
                <a16:creationId xmlns:a16="http://schemas.microsoft.com/office/drawing/2014/main" id="{942B1D20-D329-4285-AED2-DABDCE9020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208613" cy="6858000"/>
          </a:xfrm>
          <a:prstGeom prst="rect">
            <a:avLst/>
          </a:prstGeom>
          <a:solidFill>
            <a:schemeClr val="bg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3" name="Rectangle 12">
            <a:extLst>
              <a:ext uri="{FF2B5EF4-FFF2-40B4-BE49-F238E27FC236}">
                <a16:creationId xmlns:a16="http://schemas.microsoft.com/office/drawing/2014/main" id="{B9016B79-9C59-4CEA-A85C-3E4C8877BA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208613" cy="685800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5" name="Right Triangle 14">
            <a:extLst>
              <a:ext uri="{FF2B5EF4-FFF2-40B4-BE49-F238E27FC236}">
                <a16:creationId xmlns:a16="http://schemas.microsoft.com/office/drawing/2014/main" id="{2391C84E-C2EA-44FC-A7D1-FAE3E28505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a:off x="408102" y="-284146"/>
            <a:ext cx="568289" cy="568289"/>
          </a:xfrm>
          <a:prstGeom prst="rtTriangle">
            <a:avLst/>
          </a:prstGeom>
          <a:solidFill>
            <a:schemeClr val="accent5">
              <a:lumMod val="50000"/>
              <a:alpha val="1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7" name="Group 16">
            <a:extLst>
              <a:ext uri="{FF2B5EF4-FFF2-40B4-BE49-F238E27FC236}">
                <a16:creationId xmlns:a16="http://schemas.microsoft.com/office/drawing/2014/main" id="{47B3131A-B518-43E5-A896-E9D654A4863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18" name="Straight Connector 17">
              <a:extLst>
                <a:ext uri="{FF2B5EF4-FFF2-40B4-BE49-F238E27FC236}">
                  <a16:creationId xmlns:a16="http://schemas.microsoft.com/office/drawing/2014/main" id="{476355E6-7A00-4B30-A47B-80EF0D0D6BD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97D0B06C-9FFD-42E8-B19F-062C248CD72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95291278-5FDA-45C6-B93E-1FA6D9130B0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FFF95DF7-BFEE-4791-A691-BAF693F38F5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C7C504F1-5AA9-45F5-9030-22533885AFA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96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ED75999E-3496-4713-8046-AC17DB26687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9140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06B91000-D71E-40A8-AA8F-E9BB106A8C9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9084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9A9D188E-6FDB-47DE-A5FB-728E56BD044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9028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DD98C242-C677-4CF5-A189-52C3ADAFD75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8971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A9D7CD7F-137F-42DC-AFFA-52D9B8DF598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18915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9E3C1C05-EF55-47B3-B1D8-54911633763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18859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8E6BE961-4385-4384-B028-D57AA88EF56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18803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F98288B9-9DC0-41DF-BDC2-329675E1424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18747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AA97B8C6-FF63-4B6A-913C-50CB2EB7BDE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8690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F3734427-CEE3-45F9-8CDE-7DC28971615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18634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F5443404-2D71-4E54-86D6-DB0D769AA40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5C94E908-A14E-4E7A-B4FC-BB9D82FD0F3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A2E257B4-59EA-43CC-A20C-D2755D26B44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2890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11037FBF-2F84-4578-9624-4E6D1076661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8609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526E3BDC-D7FC-4C7E-9F35-1D05C9D545D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4328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4E39965B-216F-478B-8653-0F7B877C0BB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40047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E2116FC6-1CFC-4E87-8431-E7833BFB756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95766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97829DA6-D97C-490E-BEEF-83832787DE1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51485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9495B6D3-A3B6-4636-A210-AFC128284F3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07204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A2462476-3252-49A1-93CE-4FA22B830CF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62923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E3C18803-7708-483D-8CE3-0992784BB56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18642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8B4024AE-5222-4804-AA42-E7A4C0B9700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7436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414FBE75-ECC4-4BB7-92B2-74D6CF6864E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F7061C60-9F4E-4144-B974-AFB802AF4C0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248400"/>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EEAD2513-E36D-EC94-1334-755053944DBC}"/>
              </a:ext>
            </a:extLst>
          </p:cNvPr>
          <p:cNvSpPr>
            <a:spLocks noGrp="1"/>
          </p:cNvSpPr>
          <p:nvPr>
            <p:ph type="title"/>
          </p:nvPr>
        </p:nvSpPr>
        <p:spPr>
          <a:xfrm>
            <a:off x="457201" y="720772"/>
            <a:ext cx="3733078" cy="5531079"/>
          </a:xfrm>
        </p:spPr>
        <p:txBody>
          <a:bodyPr>
            <a:normAutofit/>
          </a:bodyPr>
          <a:lstStyle/>
          <a:p>
            <a:r>
              <a:rPr lang="en-US" dirty="0">
                <a:cs typeface="Posterama"/>
              </a:rPr>
              <a:t>Equality and Equity</a:t>
            </a:r>
            <a:endParaRPr lang="en-US" dirty="0"/>
          </a:p>
        </p:txBody>
      </p:sp>
      <p:sp>
        <p:nvSpPr>
          <p:cNvPr id="48" name="Flowchart: Document 8">
            <a:extLst>
              <a:ext uri="{FF2B5EF4-FFF2-40B4-BE49-F238E27FC236}">
                <a16:creationId xmlns:a16="http://schemas.microsoft.com/office/drawing/2014/main" id="{6B91DA8E-00B5-4214-AFE5-535E47051D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885106" y="-465509"/>
            <a:ext cx="6858001" cy="7789015"/>
          </a:xfrm>
          <a:custGeom>
            <a:avLst/>
            <a:gdLst>
              <a:gd name="connsiteX0" fmla="*/ 0 w 21600"/>
              <a:gd name="connsiteY0" fmla="*/ 0 h 21600"/>
              <a:gd name="connsiteX1" fmla="*/ 21600 w 21600"/>
              <a:gd name="connsiteY1" fmla="*/ 0 h 21600"/>
              <a:gd name="connsiteX2" fmla="*/ 21600 w 21600"/>
              <a:gd name="connsiteY2" fmla="*/ 17322 h 21600"/>
              <a:gd name="connsiteX3" fmla="*/ 0 w 21600"/>
              <a:gd name="connsiteY3" fmla="*/ 20172 h 21600"/>
              <a:gd name="connsiteX4" fmla="*/ 0 w 21600"/>
              <a:gd name="connsiteY4" fmla="*/ 0 h 21600"/>
              <a:gd name="connsiteX0" fmla="*/ 0 w 21600"/>
              <a:gd name="connsiteY0" fmla="*/ 26328 h 47652"/>
              <a:gd name="connsiteX1" fmla="*/ 21562 w 21600"/>
              <a:gd name="connsiteY1" fmla="*/ 0 h 47652"/>
              <a:gd name="connsiteX2" fmla="*/ 21600 w 21600"/>
              <a:gd name="connsiteY2" fmla="*/ 43650 h 47652"/>
              <a:gd name="connsiteX3" fmla="*/ 0 w 21600"/>
              <a:gd name="connsiteY3" fmla="*/ 46500 h 47652"/>
              <a:gd name="connsiteX4" fmla="*/ 0 w 21600"/>
              <a:gd name="connsiteY4" fmla="*/ 26328 h 47652"/>
              <a:gd name="connsiteX0" fmla="*/ 56 w 21600"/>
              <a:gd name="connsiteY0" fmla="*/ 98 h 47652"/>
              <a:gd name="connsiteX1" fmla="*/ 21562 w 21600"/>
              <a:gd name="connsiteY1" fmla="*/ 0 h 47652"/>
              <a:gd name="connsiteX2" fmla="*/ 21600 w 21600"/>
              <a:gd name="connsiteY2" fmla="*/ 43650 h 47652"/>
              <a:gd name="connsiteX3" fmla="*/ 0 w 21600"/>
              <a:gd name="connsiteY3" fmla="*/ 46500 h 47652"/>
              <a:gd name="connsiteX4" fmla="*/ 56 w 21600"/>
              <a:gd name="connsiteY4" fmla="*/ 98 h 47652"/>
              <a:gd name="connsiteX0" fmla="*/ 37 w 21600"/>
              <a:gd name="connsiteY0" fmla="*/ 196 h 47652"/>
              <a:gd name="connsiteX1" fmla="*/ 21562 w 21600"/>
              <a:gd name="connsiteY1" fmla="*/ 0 h 47652"/>
              <a:gd name="connsiteX2" fmla="*/ 21600 w 21600"/>
              <a:gd name="connsiteY2" fmla="*/ 43650 h 47652"/>
              <a:gd name="connsiteX3" fmla="*/ 0 w 21600"/>
              <a:gd name="connsiteY3" fmla="*/ 46500 h 47652"/>
              <a:gd name="connsiteX4" fmla="*/ 37 w 21600"/>
              <a:gd name="connsiteY4" fmla="*/ 196 h 47652"/>
              <a:gd name="connsiteX0" fmla="*/ 5 w 21606"/>
              <a:gd name="connsiteY0" fmla="*/ 196 h 47652"/>
              <a:gd name="connsiteX1" fmla="*/ 21568 w 21606"/>
              <a:gd name="connsiteY1" fmla="*/ 0 h 47652"/>
              <a:gd name="connsiteX2" fmla="*/ 21606 w 21606"/>
              <a:gd name="connsiteY2" fmla="*/ 43650 h 47652"/>
              <a:gd name="connsiteX3" fmla="*/ 6 w 21606"/>
              <a:gd name="connsiteY3" fmla="*/ 46500 h 47652"/>
              <a:gd name="connsiteX4" fmla="*/ 5 w 21606"/>
              <a:gd name="connsiteY4" fmla="*/ 196 h 47652"/>
              <a:gd name="connsiteX0" fmla="*/ 3 w 21642"/>
              <a:gd name="connsiteY0" fmla="*/ 1 h 47652"/>
              <a:gd name="connsiteX1" fmla="*/ 21604 w 21642"/>
              <a:gd name="connsiteY1" fmla="*/ 0 h 47652"/>
              <a:gd name="connsiteX2" fmla="*/ 21642 w 21642"/>
              <a:gd name="connsiteY2" fmla="*/ 43650 h 47652"/>
              <a:gd name="connsiteX3" fmla="*/ 42 w 21642"/>
              <a:gd name="connsiteY3" fmla="*/ 46500 h 47652"/>
              <a:gd name="connsiteX4" fmla="*/ 3 w 21642"/>
              <a:gd name="connsiteY4" fmla="*/ 1 h 47652"/>
              <a:gd name="connsiteX0" fmla="*/ 3 w 21642"/>
              <a:gd name="connsiteY0" fmla="*/ 0 h 47651"/>
              <a:gd name="connsiteX1" fmla="*/ 21623 w 21642"/>
              <a:gd name="connsiteY1" fmla="*/ 97 h 47651"/>
              <a:gd name="connsiteX2" fmla="*/ 21642 w 21642"/>
              <a:gd name="connsiteY2" fmla="*/ 43649 h 47651"/>
              <a:gd name="connsiteX3" fmla="*/ 42 w 21642"/>
              <a:gd name="connsiteY3" fmla="*/ 46499 h 47651"/>
              <a:gd name="connsiteX4" fmla="*/ 3 w 21642"/>
              <a:gd name="connsiteY4" fmla="*/ 0 h 47651"/>
              <a:gd name="connsiteX0" fmla="*/ 3 w 21642"/>
              <a:gd name="connsiteY0" fmla="*/ 147 h 47798"/>
              <a:gd name="connsiteX1" fmla="*/ 21623 w 21642"/>
              <a:gd name="connsiteY1" fmla="*/ 0 h 47798"/>
              <a:gd name="connsiteX2" fmla="*/ 21642 w 21642"/>
              <a:gd name="connsiteY2" fmla="*/ 43796 h 47798"/>
              <a:gd name="connsiteX3" fmla="*/ 42 w 21642"/>
              <a:gd name="connsiteY3" fmla="*/ 46646 h 47798"/>
              <a:gd name="connsiteX4" fmla="*/ 3 w 21642"/>
              <a:gd name="connsiteY4" fmla="*/ 147 h 47798"/>
              <a:gd name="connsiteX0" fmla="*/ 17 w 21656"/>
              <a:gd name="connsiteY0" fmla="*/ 147 h 47742"/>
              <a:gd name="connsiteX1" fmla="*/ 21637 w 21656"/>
              <a:gd name="connsiteY1" fmla="*/ 0 h 47742"/>
              <a:gd name="connsiteX2" fmla="*/ 21656 w 21656"/>
              <a:gd name="connsiteY2" fmla="*/ 43796 h 47742"/>
              <a:gd name="connsiteX3" fmla="*/ 0 w 21656"/>
              <a:gd name="connsiteY3" fmla="*/ 46582 h 47742"/>
              <a:gd name="connsiteX4" fmla="*/ 17 w 21656"/>
              <a:gd name="connsiteY4" fmla="*/ 147 h 47742"/>
              <a:gd name="connsiteX0" fmla="*/ 17 w 21663"/>
              <a:gd name="connsiteY0" fmla="*/ 73 h 47668"/>
              <a:gd name="connsiteX1" fmla="*/ 21663 w 21663"/>
              <a:gd name="connsiteY1" fmla="*/ 0 h 47668"/>
              <a:gd name="connsiteX2" fmla="*/ 21656 w 21663"/>
              <a:gd name="connsiteY2" fmla="*/ 43722 h 47668"/>
              <a:gd name="connsiteX3" fmla="*/ 0 w 21663"/>
              <a:gd name="connsiteY3" fmla="*/ 46508 h 47668"/>
              <a:gd name="connsiteX4" fmla="*/ 17 w 21663"/>
              <a:gd name="connsiteY4" fmla="*/ 73 h 47668"/>
              <a:gd name="connsiteX0" fmla="*/ 5 w 21671"/>
              <a:gd name="connsiteY0" fmla="*/ 73 h 47668"/>
              <a:gd name="connsiteX1" fmla="*/ 21671 w 21671"/>
              <a:gd name="connsiteY1" fmla="*/ 0 h 47668"/>
              <a:gd name="connsiteX2" fmla="*/ 21664 w 21671"/>
              <a:gd name="connsiteY2" fmla="*/ 43722 h 47668"/>
              <a:gd name="connsiteX3" fmla="*/ 8 w 21671"/>
              <a:gd name="connsiteY3" fmla="*/ 46508 h 47668"/>
              <a:gd name="connsiteX4" fmla="*/ 5 w 21671"/>
              <a:gd name="connsiteY4" fmla="*/ 73 h 47668"/>
              <a:gd name="connsiteX0" fmla="*/ 5 w 21671"/>
              <a:gd name="connsiteY0" fmla="*/ 73 h 47668"/>
              <a:gd name="connsiteX1" fmla="*/ 21671 w 21671"/>
              <a:gd name="connsiteY1" fmla="*/ 0 h 47668"/>
              <a:gd name="connsiteX2" fmla="*/ 21670 w 21671"/>
              <a:gd name="connsiteY2" fmla="*/ 43722 h 47668"/>
              <a:gd name="connsiteX3" fmla="*/ 8 w 21671"/>
              <a:gd name="connsiteY3" fmla="*/ 46508 h 47668"/>
              <a:gd name="connsiteX4" fmla="*/ 5 w 21671"/>
              <a:gd name="connsiteY4" fmla="*/ 73 h 47668"/>
              <a:gd name="connsiteX0" fmla="*/ 4 w 21676"/>
              <a:gd name="connsiteY0" fmla="*/ 0 h 47722"/>
              <a:gd name="connsiteX1" fmla="*/ 21676 w 21676"/>
              <a:gd name="connsiteY1" fmla="*/ 54 h 47722"/>
              <a:gd name="connsiteX2" fmla="*/ 21675 w 21676"/>
              <a:gd name="connsiteY2" fmla="*/ 43776 h 47722"/>
              <a:gd name="connsiteX3" fmla="*/ 13 w 21676"/>
              <a:gd name="connsiteY3" fmla="*/ 46562 h 47722"/>
              <a:gd name="connsiteX4" fmla="*/ 4 w 21676"/>
              <a:gd name="connsiteY4" fmla="*/ 0 h 4772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676" h="47722">
                <a:moveTo>
                  <a:pt x="4" y="0"/>
                </a:moveTo>
                <a:lnTo>
                  <a:pt x="21676" y="54"/>
                </a:lnTo>
                <a:cubicBezTo>
                  <a:pt x="21676" y="5828"/>
                  <a:pt x="21675" y="38002"/>
                  <a:pt x="21675" y="43776"/>
                </a:cubicBezTo>
                <a:cubicBezTo>
                  <a:pt x="10875" y="43776"/>
                  <a:pt x="10813" y="50312"/>
                  <a:pt x="13" y="46562"/>
                </a:cubicBezTo>
                <a:cubicBezTo>
                  <a:pt x="32" y="31095"/>
                  <a:pt x="-15" y="15467"/>
                  <a:pt x="4" y="0"/>
                </a:cubicBezTo>
                <a:close/>
              </a:path>
            </a:pathLst>
          </a:cu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graphicFrame>
        <p:nvGraphicFramePr>
          <p:cNvPr id="5" name="Content Placeholder 2">
            <a:extLst>
              <a:ext uri="{FF2B5EF4-FFF2-40B4-BE49-F238E27FC236}">
                <a16:creationId xmlns:a16="http://schemas.microsoft.com/office/drawing/2014/main" id="{8E8C4E60-AB6E-D2A1-F5E6-9A8D89283335}"/>
              </a:ext>
            </a:extLst>
          </p:cNvPr>
          <p:cNvGraphicFramePr>
            <a:graphicFrameLocks noGrp="1"/>
          </p:cNvGraphicFramePr>
          <p:nvPr>
            <p:ph idx="1"/>
            <p:extLst>
              <p:ext uri="{D42A27DB-BD31-4B8C-83A1-F6EECF244321}">
                <p14:modId xmlns:p14="http://schemas.microsoft.com/office/powerpoint/2010/main" val="413072792"/>
              </p:ext>
            </p:extLst>
          </p:nvPr>
        </p:nvGraphicFramePr>
        <p:xfrm>
          <a:off x="5165512" y="185047"/>
          <a:ext cx="6831118" cy="605990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6026133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E7E1993-6448-42F8-8FB3-76104F45B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2086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1" name="Rectangle 10">
            <a:extLst>
              <a:ext uri="{FF2B5EF4-FFF2-40B4-BE49-F238E27FC236}">
                <a16:creationId xmlns:a16="http://schemas.microsoft.com/office/drawing/2014/main" id="{942B1D20-D329-4285-AED2-DABDCE9020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208613" cy="6858000"/>
          </a:xfrm>
          <a:prstGeom prst="rect">
            <a:avLst/>
          </a:prstGeom>
          <a:solidFill>
            <a:schemeClr val="bg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3" name="Rectangle 12">
            <a:extLst>
              <a:ext uri="{FF2B5EF4-FFF2-40B4-BE49-F238E27FC236}">
                <a16:creationId xmlns:a16="http://schemas.microsoft.com/office/drawing/2014/main" id="{B9016B79-9C59-4CEA-A85C-3E4C8877BA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208613" cy="685800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5" name="Right Triangle 14">
            <a:extLst>
              <a:ext uri="{FF2B5EF4-FFF2-40B4-BE49-F238E27FC236}">
                <a16:creationId xmlns:a16="http://schemas.microsoft.com/office/drawing/2014/main" id="{2391C84E-C2EA-44FC-A7D1-FAE3E28505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a:off x="408102" y="-284146"/>
            <a:ext cx="568289" cy="568289"/>
          </a:xfrm>
          <a:prstGeom prst="rtTriangle">
            <a:avLst/>
          </a:prstGeom>
          <a:solidFill>
            <a:schemeClr val="accent5">
              <a:lumMod val="50000"/>
              <a:alpha val="1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7" name="Group 16">
            <a:extLst>
              <a:ext uri="{FF2B5EF4-FFF2-40B4-BE49-F238E27FC236}">
                <a16:creationId xmlns:a16="http://schemas.microsoft.com/office/drawing/2014/main" id="{47B3131A-B518-43E5-A896-E9D654A4863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18" name="Straight Connector 17">
              <a:extLst>
                <a:ext uri="{FF2B5EF4-FFF2-40B4-BE49-F238E27FC236}">
                  <a16:creationId xmlns:a16="http://schemas.microsoft.com/office/drawing/2014/main" id="{476355E6-7A00-4B30-A47B-80EF0D0D6BD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97D0B06C-9FFD-42E8-B19F-062C248CD72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95291278-5FDA-45C6-B93E-1FA6D9130B0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FFF95DF7-BFEE-4791-A691-BAF693F38F5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C7C504F1-5AA9-45F5-9030-22533885AFA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96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ED75999E-3496-4713-8046-AC17DB26687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9140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06B91000-D71E-40A8-AA8F-E9BB106A8C9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9084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9A9D188E-6FDB-47DE-A5FB-728E56BD044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9028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DD98C242-C677-4CF5-A189-52C3ADAFD75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8971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A9D7CD7F-137F-42DC-AFFA-52D9B8DF598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18915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9E3C1C05-EF55-47B3-B1D8-54911633763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18859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8E6BE961-4385-4384-B028-D57AA88EF56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18803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F98288B9-9DC0-41DF-BDC2-329675E1424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18747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AA97B8C6-FF63-4B6A-913C-50CB2EB7BDE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8690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F3734427-CEE3-45F9-8CDE-7DC28971615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18634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F5443404-2D71-4E54-86D6-DB0D769AA40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5C94E908-A14E-4E7A-B4FC-BB9D82FD0F3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A2E257B4-59EA-43CC-A20C-D2755D26B44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2890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11037FBF-2F84-4578-9624-4E6D1076661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8609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526E3BDC-D7FC-4C7E-9F35-1D05C9D545D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4328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4E39965B-216F-478B-8653-0F7B877C0BB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40047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E2116FC6-1CFC-4E87-8431-E7833BFB756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95766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97829DA6-D97C-490E-BEEF-83832787DE1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51485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9495B6D3-A3B6-4636-A210-AFC128284F3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07204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A2462476-3252-49A1-93CE-4FA22B830CF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62923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E3C18803-7708-483D-8CE3-0992784BB56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18642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8B4024AE-5222-4804-AA42-E7A4C0B9700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7436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414FBE75-ECC4-4BB7-92B2-74D6CF6864E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F7061C60-9F4E-4144-B974-AFB802AF4C0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248400"/>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C3998BC1-64E5-DAE3-E5AD-57988BB64AA8}"/>
              </a:ext>
            </a:extLst>
          </p:cNvPr>
          <p:cNvSpPr>
            <a:spLocks noGrp="1"/>
          </p:cNvSpPr>
          <p:nvPr>
            <p:ph type="title"/>
          </p:nvPr>
        </p:nvSpPr>
        <p:spPr>
          <a:xfrm>
            <a:off x="457201" y="720772"/>
            <a:ext cx="3733078" cy="5531079"/>
          </a:xfrm>
        </p:spPr>
        <p:txBody>
          <a:bodyPr>
            <a:normAutofit/>
          </a:bodyPr>
          <a:lstStyle/>
          <a:p>
            <a:r>
              <a:rPr lang="en-US" dirty="0">
                <a:cs typeface="Posterama"/>
              </a:rPr>
              <a:t>Equality and Equity</a:t>
            </a:r>
            <a:endParaRPr lang="en-US" dirty="0"/>
          </a:p>
        </p:txBody>
      </p:sp>
      <p:sp>
        <p:nvSpPr>
          <p:cNvPr id="48" name="Flowchart: Document 8">
            <a:extLst>
              <a:ext uri="{FF2B5EF4-FFF2-40B4-BE49-F238E27FC236}">
                <a16:creationId xmlns:a16="http://schemas.microsoft.com/office/drawing/2014/main" id="{6B91DA8E-00B5-4214-AFE5-535E47051D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885106" y="-465509"/>
            <a:ext cx="6858001" cy="7789015"/>
          </a:xfrm>
          <a:custGeom>
            <a:avLst/>
            <a:gdLst>
              <a:gd name="connsiteX0" fmla="*/ 0 w 21600"/>
              <a:gd name="connsiteY0" fmla="*/ 0 h 21600"/>
              <a:gd name="connsiteX1" fmla="*/ 21600 w 21600"/>
              <a:gd name="connsiteY1" fmla="*/ 0 h 21600"/>
              <a:gd name="connsiteX2" fmla="*/ 21600 w 21600"/>
              <a:gd name="connsiteY2" fmla="*/ 17322 h 21600"/>
              <a:gd name="connsiteX3" fmla="*/ 0 w 21600"/>
              <a:gd name="connsiteY3" fmla="*/ 20172 h 21600"/>
              <a:gd name="connsiteX4" fmla="*/ 0 w 21600"/>
              <a:gd name="connsiteY4" fmla="*/ 0 h 21600"/>
              <a:gd name="connsiteX0" fmla="*/ 0 w 21600"/>
              <a:gd name="connsiteY0" fmla="*/ 26328 h 47652"/>
              <a:gd name="connsiteX1" fmla="*/ 21562 w 21600"/>
              <a:gd name="connsiteY1" fmla="*/ 0 h 47652"/>
              <a:gd name="connsiteX2" fmla="*/ 21600 w 21600"/>
              <a:gd name="connsiteY2" fmla="*/ 43650 h 47652"/>
              <a:gd name="connsiteX3" fmla="*/ 0 w 21600"/>
              <a:gd name="connsiteY3" fmla="*/ 46500 h 47652"/>
              <a:gd name="connsiteX4" fmla="*/ 0 w 21600"/>
              <a:gd name="connsiteY4" fmla="*/ 26328 h 47652"/>
              <a:gd name="connsiteX0" fmla="*/ 56 w 21600"/>
              <a:gd name="connsiteY0" fmla="*/ 98 h 47652"/>
              <a:gd name="connsiteX1" fmla="*/ 21562 w 21600"/>
              <a:gd name="connsiteY1" fmla="*/ 0 h 47652"/>
              <a:gd name="connsiteX2" fmla="*/ 21600 w 21600"/>
              <a:gd name="connsiteY2" fmla="*/ 43650 h 47652"/>
              <a:gd name="connsiteX3" fmla="*/ 0 w 21600"/>
              <a:gd name="connsiteY3" fmla="*/ 46500 h 47652"/>
              <a:gd name="connsiteX4" fmla="*/ 56 w 21600"/>
              <a:gd name="connsiteY4" fmla="*/ 98 h 47652"/>
              <a:gd name="connsiteX0" fmla="*/ 37 w 21600"/>
              <a:gd name="connsiteY0" fmla="*/ 196 h 47652"/>
              <a:gd name="connsiteX1" fmla="*/ 21562 w 21600"/>
              <a:gd name="connsiteY1" fmla="*/ 0 h 47652"/>
              <a:gd name="connsiteX2" fmla="*/ 21600 w 21600"/>
              <a:gd name="connsiteY2" fmla="*/ 43650 h 47652"/>
              <a:gd name="connsiteX3" fmla="*/ 0 w 21600"/>
              <a:gd name="connsiteY3" fmla="*/ 46500 h 47652"/>
              <a:gd name="connsiteX4" fmla="*/ 37 w 21600"/>
              <a:gd name="connsiteY4" fmla="*/ 196 h 47652"/>
              <a:gd name="connsiteX0" fmla="*/ 5 w 21606"/>
              <a:gd name="connsiteY0" fmla="*/ 196 h 47652"/>
              <a:gd name="connsiteX1" fmla="*/ 21568 w 21606"/>
              <a:gd name="connsiteY1" fmla="*/ 0 h 47652"/>
              <a:gd name="connsiteX2" fmla="*/ 21606 w 21606"/>
              <a:gd name="connsiteY2" fmla="*/ 43650 h 47652"/>
              <a:gd name="connsiteX3" fmla="*/ 6 w 21606"/>
              <a:gd name="connsiteY3" fmla="*/ 46500 h 47652"/>
              <a:gd name="connsiteX4" fmla="*/ 5 w 21606"/>
              <a:gd name="connsiteY4" fmla="*/ 196 h 47652"/>
              <a:gd name="connsiteX0" fmla="*/ 3 w 21642"/>
              <a:gd name="connsiteY0" fmla="*/ 1 h 47652"/>
              <a:gd name="connsiteX1" fmla="*/ 21604 w 21642"/>
              <a:gd name="connsiteY1" fmla="*/ 0 h 47652"/>
              <a:gd name="connsiteX2" fmla="*/ 21642 w 21642"/>
              <a:gd name="connsiteY2" fmla="*/ 43650 h 47652"/>
              <a:gd name="connsiteX3" fmla="*/ 42 w 21642"/>
              <a:gd name="connsiteY3" fmla="*/ 46500 h 47652"/>
              <a:gd name="connsiteX4" fmla="*/ 3 w 21642"/>
              <a:gd name="connsiteY4" fmla="*/ 1 h 47652"/>
              <a:gd name="connsiteX0" fmla="*/ 3 w 21642"/>
              <a:gd name="connsiteY0" fmla="*/ 0 h 47651"/>
              <a:gd name="connsiteX1" fmla="*/ 21623 w 21642"/>
              <a:gd name="connsiteY1" fmla="*/ 97 h 47651"/>
              <a:gd name="connsiteX2" fmla="*/ 21642 w 21642"/>
              <a:gd name="connsiteY2" fmla="*/ 43649 h 47651"/>
              <a:gd name="connsiteX3" fmla="*/ 42 w 21642"/>
              <a:gd name="connsiteY3" fmla="*/ 46499 h 47651"/>
              <a:gd name="connsiteX4" fmla="*/ 3 w 21642"/>
              <a:gd name="connsiteY4" fmla="*/ 0 h 47651"/>
              <a:gd name="connsiteX0" fmla="*/ 3 w 21642"/>
              <a:gd name="connsiteY0" fmla="*/ 147 h 47798"/>
              <a:gd name="connsiteX1" fmla="*/ 21623 w 21642"/>
              <a:gd name="connsiteY1" fmla="*/ 0 h 47798"/>
              <a:gd name="connsiteX2" fmla="*/ 21642 w 21642"/>
              <a:gd name="connsiteY2" fmla="*/ 43796 h 47798"/>
              <a:gd name="connsiteX3" fmla="*/ 42 w 21642"/>
              <a:gd name="connsiteY3" fmla="*/ 46646 h 47798"/>
              <a:gd name="connsiteX4" fmla="*/ 3 w 21642"/>
              <a:gd name="connsiteY4" fmla="*/ 147 h 47798"/>
              <a:gd name="connsiteX0" fmla="*/ 17 w 21656"/>
              <a:gd name="connsiteY0" fmla="*/ 147 h 47742"/>
              <a:gd name="connsiteX1" fmla="*/ 21637 w 21656"/>
              <a:gd name="connsiteY1" fmla="*/ 0 h 47742"/>
              <a:gd name="connsiteX2" fmla="*/ 21656 w 21656"/>
              <a:gd name="connsiteY2" fmla="*/ 43796 h 47742"/>
              <a:gd name="connsiteX3" fmla="*/ 0 w 21656"/>
              <a:gd name="connsiteY3" fmla="*/ 46582 h 47742"/>
              <a:gd name="connsiteX4" fmla="*/ 17 w 21656"/>
              <a:gd name="connsiteY4" fmla="*/ 147 h 47742"/>
              <a:gd name="connsiteX0" fmla="*/ 17 w 21663"/>
              <a:gd name="connsiteY0" fmla="*/ 73 h 47668"/>
              <a:gd name="connsiteX1" fmla="*/ 21663 w 21663"/>
              <a:gd name="connsiteY1" fmla="*/ 0 h 47668"/>
              <a:gd name="connsiteX2" fmla="*/ 21656 w 21663"/>
              <a:gd name="connsiteY2" fmla="*/ 43722 h 47668"/>
              <a:gd name="connsiteX3" fmla="*/ 0 w 21663"/>
              <a:gd name="connsiteY3" fmla="*/ 46508 h 47668"/>
              <a:gd name="connsiteX4" fmla="*/ 17 w 21663"/>
              <a:gd name="connsiteY4" fmla="*/ 73 h 47668"/>
              <a:gd name="connsiteX0" fmla="*/ 5 w 21671"/>
              <a:gd name="connsiteY0" fmla="*/ 73 h 47668"/>
              <a:gd name="connsiteX1" fmla="*/ 21671 w 21671"/>
              <a:gd name="connsiteY1" fmla="*/ 0 h 47668"/>
              <a:gd name="connsiteX2" fmla="*/ 21664 w 21671"/>
              <a:gd name="connsiteY2" fmla="*/ 43722 h 47668"/>
              <a:gd name="connsiteX3" fmla="*/ 8 w 21671"/>
              <a:gd name="connsiteY3" fmla="*/ 46508 h 47668"/>
              <a:gd name="connsiteX4" fmla="*/ 5 w 21671"/>
              <a:gd name="connsiteY4" fmla="*/ 73 h 47668"/>
              <a:gd name="connsiteX0" fmla="*/ 5 w 21671"/>
              <a:gd name="connsiteY0" fmla="*/ 73 h 47668"/>
              <a:gd name="connsiteX1" fmla="*/ 21671 w 21671"/>
              <a:gd name="connsiteY1" fmla="*/ 0 h 47668"/>
              <a:gd name="connsiteX2" fmla="*/ 21670 w 21671"/>
              <a:gd name="connsiteY2" fmla="*/ 43722 h 47668"/>
              <a:gd name="connsiteX3" fmla="*/ 8 w 21671"/>
              <a:gd name="connsiteY3" fmla="*/ 46508 h 47668"/>
              <a:gd name="connsiteX4" fmla="*/ 5 w 21671"/>
              <a:gd name="connsiteY4" fmla="*/ 73 h 47668"/>
              <a:gd name="connsiteX0" fmla="*/ 4 w 21676"/>
              <a:gd name="connsiteY0" fmla="*/ 0 h 47722"/>
              <a:gd name="connsiteX1" fmla="*/ 21676 w 21676"/>
              <a:gd name="connsiteY1" fmla="*/ 54 h 47722"/>
              <a:gd name="connsiteX2" fmla="*/ 21675 w 21676"/>
              <a:gd name="connsiteY2" fmla="*/ 43776 h 47722"/>
              <a:gd name="connsiteX3" fmla="*/ 13 w 21676"/>
              <a:gd name="connsiteY3" fmla="*/ 46562 h 47722"/>
              <a:gd name="connsiteX4" fmla="*/ 4 w 21676"/>
              <a:gd name="connsiteY4" fmla="*/ 0 h 4772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676" h="47722">
                <a:moveTo>
                  <a:pt x="4" y="0"/>
                </a:moveTo>
                <a:lnTo>
                  <a:pt x="21676" y="54"/>
                </a:lnTo>
                <a:cubicBezTo>
                  <a:pt x="21676" y="5828"/>
                  <a:pt x="21675" y="38002"/>
                  <a:pt x="21675" y="43776"/>
                </a:cubicBezTo>
                <a:cubicBezTo>
                  <a:pt x="10875" y="43776"/>
                  <a:pt x="10813" y="50312"/>
                  <a:pt x="13" y="46562"/>
                </a:cubicBezTo>
                <a:cubicBezTo>
                  <a:pt x="32" y="31095"/>
                  <a:pt x="-15" y="15467"/>
                  <a:pt x="4" y="0"/>
                </a:cubicBezTo>
                <a:close/>
              </a:path>
            </a:pathLst>
          </a:cu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graphicFrame>
        <p:nvGraphicFramePr>
          <p:cNvPr id="5" name="Content Placeholder 2">
            <a:extLst>
              <a:ext uri="{FF2B5EF4-FFF2-40B4-BE49-F238E27FC236}">
                <a16:creationId xmlns:a16="http://schemas.microsoft.com/office/drawing/2014/main" id="{490D1BC3-243E-2A95-4D66-10FB9ECB5F41}"/>
              </a:ext>
            </a:extLst>
          </p:cNvPr>
          <p:cNvGraphicFramePr>
            <a:graphicFrameLocks noGrp="1"/>
          </p:cNvGraphicFramePr>
          <p:nvPr>
            <p:ph idx="1"/>
            <p:extLst>
              <p:ext uri="{D42A27DB-BD31-4B8C-83A1-F6EECF244321}">
                <p14:modId xmlns:p14="http://schemas.microsoft.com/office/powerpoint/2010/main" val="2376486225"/>
              </p:ext>
            </p:extLst>
          </p:nvPr>
        </p:nvGraphicFramePr>
        <p:xfrm>
          <a:off x="5165512" y="185047"/>
          <a:ext cx="6831118" cy="605990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9603820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DDB87E-0942-A957-B5C1-CB8AC843FC3B}"/>
              </a:ext>
            </a:extLst>
          </p:cNvPr>
          <p:cNvSpPr>
            <a:spLocks noGrp="1"/>
          </p:cNvSpPr>
          <p:nvPr>
            <p:ph type="title"/>
          </p:nvPr>
        </p:nvSpPr>
        <p:spPr/>
        <p:txBody>
          <a:bodyPr/>
          <a:lstStyle/>
          <a:p>
            <a:r>
              <a:rPr lang="en-US" dirty="0">
                <a:cs typeface="Posterama"/>
              </a:rPr>
              <a:t>WIMD: Welsh Index of Mass Deprivation</a:t>
            </a:r>
            <a:endParaRPr lang="en-US" dirty="0"/>
          </a:p>
        </p:txBody>
      </p:sp>
      <p:sp>
        <p:nvSpPr>
          <p:cNvPr id="3" name="Content Placeholder 2">
            <a:extLst>
              <a:ext uri="{FF2B5EF4-FFF2-40B4-BE49-F238E27FC236}">
                <a16:creationId xmlns:a16="http://schemas.microsoft.com/office/drawing/2014/main" id="{8774BE65-D779-618D-ACFE-9B865116E514}"/>
              </a:ext>
            </a:extLst>
          </p:cNvPr>
          <p:cNvSpPr>
            <a:spLocks noGrp="1"/>
          </p:cNvSpPr>
          <p:nvPr>
            <p:ph idx="1"/>
          </p:nvPr>
        </p:nvSpPr>
        <p:spPr/>
        <p:txBody>
          <a:bodyPr vert="horz" lIns="91440" tIns="45720" rIns="91440" bIns="45720" rtlCol="0" anchor="t">
            <a:normAutofit/>
          </a:bodyPr>
          <a:lstStyle/>
          <a:p>
            <a:r>
              <a:rPr lang="en-US" dirty="0">
                <a:ea typeface="+mn-lt"/>
                <a:cs typeface="+mn-lt"/>
                <a:hlinkClick r:id="rId2"/>
              </a:rPr>
              <a:t>https://wimd.gov.wales/</a:t>
            </a:r>
            <a:endParaRPr lang="en-US"/>
          </a:p>
          <a:p>
            <a:endParaRPr lang="en-US" dirty="0">
              <a:ea typeface="+mn-lt"/>
              <a:cs typeface="+mn-lt"/>
            </a:endParaRPr>
          </a:p>
          <a:p>
            <a:endParaRPr lang="en-US" dirty="0">
              <a:ea typeface="+mn-lt"/>
              <a:cs typeface="+mn-lt"/>
            </a:endParaRPr>
          </a:p>
        </p:txBody>
      </p:sp>
    </p:spTree>
    <p:extLst>
      <p:ext uri="{BB962C8B-B14F-4D97-AF65-F5344CB8AC3E}">
        <p14:creationId xmlns:p14="http://schemas.microsoft.com/office/powerpoint/2010/main" val="30503634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7678F73-9880-405C-9E21-2CC82BD044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1" name="Rectangle 10">
            <a:extLst>
              <a:ext uri="{FF2B5EF4-FFF2-40B4-BE49-F238E27FC236}">
                <a16:creationId xmlns:a16="http://schemas.microsoft.com/office/drawing/2014/main" id="{1C582B07-D0F0-4B6B-A5D9-D2F192CB3A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3" name="Right Triangle 12">
            <a:extLst>
              <a:ext uri="{FF2B5EF4-FFF2-40B4-BE49-F238E27FC236}">
                <a16:creationId xmlns:a16="http://schemas.microsoft.com/office/drawing/2014/main" id="{DA1A4301-6FFC-4C82-A1FA-7634D8CAA8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277931" y="1559140"/>
            <a:ext cx="568289" cy="568289"/>
          </a:xfrm>
          <a:prstGeom prst="rtTriangle">
            <a:avLst/>
          </a:prstGeom>
          <a:solidFill>
            <a:schemeClr val="accent5">
              <a:lumMod val="50000"/>
              <a:alpha val="1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5" name="Group 14">
            <a:extLst>
              <a:ext uri="{FF2B5EF4-FFF2-40B4-BE49-F238E27FC236}">
                <a16:creationId xmlns:a16="http://schemas.microsoft.com/office/drawing/2014/main" id="{8323DD1D-77DE-48B2-A0A0-6265801531E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214827" cy="6858000"/>
            <a:chOff x="-6214" y="-1"/>
            <a:chExt cx="12214827" cy="6858000"/>
          </a:xfrm>
        </p:grpSpPr>
        <p:cxnSp>
          <p:nvCxnSpPr>
            <p:cNvPr id="16" name="Straight Connector 15">
              <a:extLst>
                <a:ext uri="{FF2B5EF4-FFF2-40B4-BE49-F238E27FC236}">
                  <a16:creationId xmlns:a16="http://schemas.microsoft.com/office/drawing/2014/main" id="{5C230063-C474-48F9-AD35-F649415C229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6251EB77-6139-46FD-BABC-85764659488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A8177B72-4955-469C-BAF0-E0762637944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C09269C7-DB34-4A8C-BAC9-2496A058B8B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FFA42117-D401-4236-8EAA-EC9095D4C64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96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6746B91E-6053-4974-B374-9D1B8FBD70C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91404"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ED5DA8D3-12FB-4731-BDBC-93B6113D0C4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90842"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7D16B49A-4893-4729-87B8-9A0B8E592D9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9028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406D93EE-2329-4706-89C0-BB6C94A39A7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8971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3DC3E76F-2DB4-40DA-8C45-943861B1723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18915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F56318F6-E559-4DA6-95C0-D2BB10BA641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188594"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83243B57-CFAA-461A-AE56-A61CF60F3AD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188032"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86AEACE9-7BE6-4FC5-9686-47F15ABA569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18747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5DCAE5B4-5700-44A8-91DA-D8415FB04FA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8690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F2F9D9C9-D01B-4870-8B33-310D77DF5B3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18634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905DDC7F-2142-41F1-B1E3-A37A0B6FD16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51B19576-1AA2-4552-8D7D-831B1378149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C504D005-AC5D-4160-8184-5BB45CE004E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2890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DA540368-C5A6-4F28-A60E-763362A6E5B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8609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767B4722-C810-495C-BB11-45141E367DC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4328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83B1706B-6FE4-44FB-B429-E59AE3B16DB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40047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F9DD5DAD-1CA2-48BA-94BF-70B1AC2BB58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95766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076A21FA-0159-4468-9737-BDBD3426183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51485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0870688F-0FB0-4A4A-9F90-7EAE14CAE20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07204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8F7D7D25-8970-4DD6-A3D7-0D550BA85CF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62923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8B480E32-418E-4DE3-B6E7-2F803A2C756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18642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0985F833-A609-4B9C-A0D7-6DF88DB7BA2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74361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DAA9A587-B078-4028-A924-4A6DDDA2C41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1E2E5E8E-3025-4C93-9E63-9C47C5BBA99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248400"/>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41754993-407E-DBD8-0074-E36A647989F4}"/>
              </a:ext>
            </a:extLst>
          </p:cNvPr>
          <p:cNvSpPr>
            <a:spLocks noGrp="1"/>
          </p:cNvSpPr>
          <p:nvPr>
            <p:ph type="title"/>
          </p:nvPr>
        </p:nvSpPr>
        <p:spPr>
          <a:xfrm>
            <a:off x="457200" y="722025"/>
            <a:ext cx="4952999" cy="2247616"/>
          </a:xfrm>
        </p:spPr>
        <p:txBody>
          <a:bodyPr>
            <a:normAutofit/>
          </a:bodyPr>
          <a:lstStyle/>
          <a:p>
            <a:r>
              <a:rPr lang="en-US" dirty="0">
                <a:cs typeface="Posterama"/>
              </a:rPr>
              <a:t>Intersectionality</a:t>
            </a:r>
            <a:endParaRPr lang="en-US" dirty="0"/>
          </a:p>
        </p:txBody>
      </p:sp>
      <p:sp>
        <p:nvSpPr>
          <p:cNvPr id="3" name="Content Placeholder 2">
            <a:extLst>
              <a:ext uri="{FF2B5EF4-FFF2-40B4-BE49-F238E27FC236}">
                <a16:creationId xmlns:a16="http://schemas.microsoft.com/office/drawing/2014/main" id="{E5DAF7C7-0AE7-A20C-DD89-C4017A7650DF}"/>
              </a:ext>
            </a:extLst>
          </p:cNvPr>
          <p:cNvSpPr>
            <a:spLocks noGrp="1"/>
          </p:cNvSpPr>
          <p:nvPr>
            <p:ph idx="1"/>
          </p:nvPr>
        </p:nvSpPr>
        <p:spPr>
          <a:xfrm>
            <a:off x="457200" y="3261390"/>
            <a:ext cx="4952999" cy="3009494"/>
          </a:xfrm>
        </p:spPr>
        <p:txBody>
          <a:bodyPr vert="horz" lIns="91440" tIns="45720" rIns="91440" bIns="45720" rtlCol="0">
            <a:normAutofit/>
          </a:bodyPr>
          <a:lstStyle/>
          <a:p>
            <a:r>
              <a:rPr lang="en-US" sz="1800"/>
              <a:t>A quick recap from our previous module: Contemporary Issues in Mental Health</a:t>
            </a:r>
          </a:p>
        </p:txBody>
      </p:sp>
      <p:pic>
        <p:nvPicPr>
          <p:cNvPr id="5" name="Picture 4" descr="Green and yellow layers">
            <a:extLst>
              <a:ext uri="{FF2B5EF4-FFF2-40B4-BE49-F238E27FC236}">
                <a16:creationId xmlns:a16="http://schemas.microsoft.com/office/drawing/2014/main" id="{507FB66D-0098-C1AC-B453-67E7DCEA5901}"/>
              </a:ext>
            </a:extLst>
          </p:cNvPr>
          <p:cNvPicPr>
            <a:picLocks noChangeAspect="1"/>
          </p:cNvPicPr>
          <p:nvPr/>
        </p:nvPicPr>
        <p:blipFill>
          <a:blip r:embed="rId2"/>
          <a:srcRect l="15069" r="12946" b="-11"/>
          <a:stretch/>
        </p:blipFill>
        <p:spPr>
          <a:xfrm>
            <a:off x="6084873" y="-3440"/>
            <a:ext cx="6129950" cy="6861439"/>
          </a:xfrm>
          <a:custGeom>
            <a:avLst/>
            <a:gdLst/>
            <a:ahLst/>
            <a:cxnLst/>
            <a:rect l="l" t="t" r="r" b="b"/>
            <a:pathLst>
              <a:path w="6129950" h="6861439">
                <a:moveTo>
                  <a:pt x="1687527" y="0"/>
                </a:moveTo>
                <a:lnTo>
                  <a:pt x="6129950" y="0"/>
                </a:lnTo>
                <a:lnTo>
                  <a:pt x="6129950" y="6858000"/>
                </a:lnTo>
                <a:lnTo>
                  <a:pt x="5040333" y="6858000"/>
                </a:lnTo>
                <a:lnTo>
                  <a:pt x="5040333" y="6861439"/>
                </a:lnTo>
                <a:lnTo>
                  <a:pt x="272442" y="6861439"/>
                </a:lnTo>
                <a:lnTo>
                  <a:pt x="196402" y="6549696"/>
                </a:lnTo>
                <a:cubicBezTo>
                  <a:pt x="-517926" y="3427393"/>
                  <a:pt x="946083" y="3323532"/>
                  <a:pt x="946083" y="1"/>
                </a:cubicBezTo>
                <a:lnTo>
                  <a:pt x="1687527" y="1"/>
                </a:lnTo>
                <a:close/>
              </a:path>
            </a:pathLst>
          </a:custGeom>
        </p:spPr>
      </p:pic>
    </p:spTree>
    <p:extLst>
      <p:ext uri="{BB962C8B-B14F-4D97-AF65-F5344CB8AC3E}">
        <p14:creationId xmlns:p14="http://schemas.microsoft.com/office/powerpoint/2010/main" val="428278864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0F3A45-7CAA-EE9A-5FD3-4C9DC2CA9899}"/>
              </a:ext>
            </a:extLst>
          </p:cNvPr>
          <p:cNvSpPr>
            <a:spLocks noGrp="1"/>
          </p:cNvSpPr>
          <p:nvPr>
            <p:ph type="title"/>
          </p:nvPr>
        </p:nvSpPr>
        <p:spPr>
          <a:xfrm>
            <a:off x="777240" y="777240"/>
            <a:ext cx="7059598" cy="688235"/>
          </a:xfrm>
        </p:spPr>
        <p:txBody>
          <a:bodyPr anchor="b">
            <a:normAutofit fontScale="90000"/>
          </a:bodyPr>
          <a:lstStyle/>
          <a:p>
            <a:r>
              <a:rPr lang="en-US" sz="4400"/>
              <a:t>Intersectionality</a:t>
            </a:r>
          </a:p>
        </p:txBody>
      </p:sp>
      <p:sp>
        <p:nvSpPr>
          <p:cNvPr id="3" name="Content Placeholder 2">
            <a:extLst>
              <a:ext uri="{FF2B5EF4-FFF2-40B4-BE49-F238E27FC236}">
                <a16:creationId xmlns:a16="http://schemas.microsoft.com/office/drawing/2014/main" id="{CB4C46B9-3D53-7C78-7442-997A2319ECE8}"/>
              </a:ext>
            </a:extLst>
          </p:cNvPr>
          <p:cNvSpPr>
            <a:spLocks noGrp="1"/>
          </p:cNvSpPr>
          <p:nvPr>
            <p:ph idx="1"/>
          </p:nvPr>
        </p:nvSpPr>
        <p:spPr>
          <a:xfrm>
            <a:off x="777240" y="1544579"/>
            <a:ext cx="11109680" cy="4632384"/>
          </a:xfrm>
        </p:spPr>
        <p:txBody>
          <a:bodyPr vert="horz" lIns="91440" tIns="45720" rIns="91440" bIns="45720" rtlCol="0" anchor="t">
            <a:normAutofit/>
          </a:bodyPr>
          <a:lstStyle/>
          <a:p>
            <a:r>
              <a:rPr lang="en-US">
                <a:ea typeface="+mn-lt"/>
                <a:cs typeface="+mn-lt"/>
              </a:rPr>
              <a:t>Intersectionality has become a crucial concept in understanding the complexities of social identity and inequality in various fields, including health care.</a:t>
            </a:r>
          </a:p>
          <a:p>
            <a:pPr>
              <a:buClr>
                <a:srgbClr val="B3CDBF"/>
              </a:buClr>
            </a:pPr>
            <a:r>
              <a:rPr lang="en-US">
                <a:ea typeface="+mn-lt"/>
                <a:cs typeface="+mn-lt"/>
              </a:rPr>
              <a:t>Intersectionality refers to the different ways in which multiple personal characteristics, such as race, ethnicity, gender, sexual orientation, social class, age, and abilities, interact to shape individuals’ experiences in society and everyday life.</a:t>
            </a:r>
            <a:endParaRPr lang="en-US">
              <a:ea typeface="Calibri"/>
              <a:cs typeface="Calibri"/>
            </a:endParaRPr>
          </a:p>
        </p:txBody>
      </p:sp>
    </p:spTree>
    <p:extLst>
      <p:ext uri="{BB962C8B-B14F-4D97-AF65-F5344CB8AC3E}">
        <p14:creationId xmlns:p14="http://schemas.microsoft.com/office/powerpoint/2010/main" val="236747153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98E850-E547-731F-AE28-7D2DB7512EA6}"/>
              </a:ext>
            </a:extLst>
          </p:cNvPr>
          <p:cNvSpPr>
            <a:spLocks noGrp="1"/>
          </p:cNvSpPr>
          <p:nvPr>
            <p:ph type="title"/>
          </p:nvPr>
        </p:nvSpPr>
        <p:spPr>
          <a:xfrm>
            <a:off x="243840" y="493988"/>
            <a:ext cx="4482353" cy="5855156"/>
          </a:xfrm>
        </p:spPr>
        <p:txBody>
          <a:bodyPr anchor="ctr">
            <a:normAutofit/>
          </a:bodyPr>
          <a:lstStyle/>
          <a:p>
            <a:r>
              <a:rPr lang="en-US" sz="4400"/>
              <a:t>Intersectionality</a:t>
            </a:r>
          </a:p>
        </p:txBody>
      </p:sp>
      <p:graphicFrame>
        <p:nvGraphicFramePr>
          <p:cNvPr id="5" name="Content Placeholder 2">
            <a:extLst>
              <a:ext uri="{FF2B5EF4-FFF2-40B4-BE49-F238E27FC236}">
                <a16:creationId xmlns:a16="http://schemas.microsoft.com/office/drawing/2014/main" id="{872CF31C-32F5-E6A5-2F05-F171E271A0DA}"/>
              </a:ext>
            </a:extLst>
          </p:cNvPr>
          <p:cNvGraphicFramePr>
            <a:graphicFrameLocks noGrp="1"/>
          </p:cNvGraphicFramePr>
          <p:nvPr>
            <p:ph idx="1"/>
            <p:extLst>
              <p:ext uri="{D42A27DB-BD31-4B8C-83A1-F6EECF244321}">
                <p14:modId xmlns:p14="http://schemas.microsoft.com/office/powerpoint/2010/main" val="3177896094"/>
              </p:ext>
            </p:extLst>
          </p:nvPr>
        </p:nvGraphicFramePr>
        <p:xfrm>
          <a:off x="5042848" y="238836"/>
          <a:ext cx="6836956" cy="611290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890270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4B54D7-51ED-F0A9-2743-1A8429D8EA24}"/>
              </a:ext>
            </a:extLst>
          </p:cNvPr>
          <p:cNvSpPr>
            <a:spLocks noGrp="1"/>
          </p:cNvSpPr>
          <p:nvPr>
            <p:ph type="title"/>
          </p:nvPr>
        </p:nvSpPr>
        <p:spPr>
          <a:xfrm>
            <a:off x="310515" y="493988"/>
            <a:ext cx="4415678" cy="5855156"/>
          </a:xfrm>
        </p:spPr>
        <p:txBody>
          <a:bodyPr anchor="ctr">
            <a:normAutofit/>
          </a:bodyPr>
          <a:lstStyle/>
          <a:p>
            <a:r>
              <a:rPr lang="en-US" sz="4400"/>
              <a:t>Intersectionality</a:t>
            </a:r>
          </a:p>
        </p:txBody>
      </p:sp>
      <p:graphicFrame>
        <p:nvGraphicFramePr>
          <p:cNvPr id="5" name="Content Placeholder 2">
            <a:extLst>
              <a:ext uri="{FF2B5EF4-FFF2-40B4-BE49-F238E27FC236}">
                <a16:creationId xmlns:a16="http://schemas.microsoft.com/office/drawing/2014/main" id="{5BE971B2-F200-608D-6E8C-CC20025306E6}"/>
              </a:ext>
            </a:extLst>
          </p:cNvPr>
          <p:cNvGraphicFramePr>
            <a:graphicFrameLocks noGrp="1"/>
          </p:cNvGraphicFramePr>
          <p:nvPr>
            <p:ph idx="1"/>
          </p:nvPr>
        </p:nvGraphicFramePr>
        <p:xfrm>
          <a:off x="5042848" y="238836"/>
          <a:ext cx="6836956" cy="611290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1636456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0C85150-646B-4AB7-9F43-FC7AB7E6D6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1" name="Rectangle 10">
            <a:extLst>
              <a:ext uri="{FF2B5EF4-FFF2-40B4-BE49-F238E27FC236}">
                <a16:creationId xmlns:a16="http://schemas.microsoft.com/office/drawing/2014/main" id="{1C582B07-D0F0-4B6B-A5D9-D2F192CB3A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3" name="Right Triangle 12">
            <a:extLst>
              <a:ext uri="{FF2B5EF4-FFF2-40B4-BE49-F238E27FC236}">
                <a16:creationId xmlns:a16="http://schemas.microsoft.com/office/drawing/2014/main" id="{DA1A4301-6FFC-4C82-A1FA-7634D8CAA8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284145" y="1559143"/>
            <a:ext cx="568289" cy="568289"/>
          </a:xfrm>
          <a:prstGeom prst="rtTriangle">
            <a:avLst/>
          </a:prstGeom>
          <a:solidFill>
            <a:schemeClr val="accent5">
              <a:lumMod val="50000"/>
              <a:alpha val="1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5" name="Group 14">
            <a:extLst>
              <a:ext uri="{FF2B5EF4-FFF2-40B4-BE49-F238E27FC236}">
                <a16:creationId xmlns:a16="http://schemas.microsoft.com/office/drawing/2014/main" id="{8323DD1D-77DE-48B2-A0A0-6265801531E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214827" cy="6858000"/>
            <a:chOff x="-6214" y="-1"/>
            <a:chExt cx="12214827" cy="6858000"/>
          </a:xfrm>
        </p:grpSpPr>
        <p:cxnSp>
          <p:nvCxnSpPr>
            <p:cNvPr id="16" name="Straight Connector 15">
              <a:extLst>
                <a:ext uri="{FF2B5EF4-FFF2-40B4-BE49-F238E27FC236}">
                  <a16:creationId xmlns:a16="http://schemas.microsoft.com/office/drawing/2014/main" id="{5C230063-C474-48F9-AD35-F649415C229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6251EB77-6139-46FD-BABC-85764659488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A8177B72-4955-469C-BAF0-E0762637944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C09269C7-DB34-4A8C-BAC9-2496A058B8B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FFA42117-D401-4236-8EAA-EC9095D4C64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96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6746B91E-6053-4974-B374-9D1B8FBD70C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91404"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ED5DA8D3-12FB-4731-BDBC-93B6113D0C4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90842"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7D16B49A-4893-4729-87B8-9A0B8E592D9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9028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406D93EE-2329-4706-89C0-BB6C94A39A7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8971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3DC3E76F-2DB4-40DA-8C45-943861B1723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18915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F56318F6-E559-4DA6-95C0-D2BB10BA641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188594"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83243B57-CFAA-461A-AE56-A61CF60F3AD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188032"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86AEACE9-7BE6-4FC5-9686-47F15ABA569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18747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5DCAE5B4-5700-44A8-91DA-D8415FB04FA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8690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F2F9D9C9-D01B-4870-8B33-310D77DF5B3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18634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905DDC7F-2142-41F1-B1E3-A37A0B6FD16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51B19576-1AA2-4552-8D7D-831B1378149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C504D005-AC5D-4160-8184-5BB45CE004E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2890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DA540368-C5A6-4F28-A60E-763362A6E5B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8609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767B4722-C810-495C-BB11-45141E367DC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4328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83B1706B-6FE4-44FB-B429-E59AE3B16DB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40047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F9DD5DAD-1CA2-48BA-94BF-70B1AC2BB58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95766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076A21FA-0159-4468-9737-BDBD3426183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51485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0870688F-0FB0-4A4A-9F90-7EAE14CAE20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07204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8F7D7D25-8970-4DD6-A3D7-0D550BA85CF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62923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8B480E32-418E-4DE3-B6E7-2F803A2C756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18642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0985F833-A609-4B9C-A0D7-6DF88DB7BA2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74361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DAA9A587-B078-4028-A924-4A6DDDA2C41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1E2E5E8E-3025-4C93-9E63-9C47C5BBA99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248400"/>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A286376B-662B-63AE-04CF-A9882B23A0CF}"/>
              </a:ext>
            </a:extLst>
          </p:cNvPr>
          <p:cNvSpPr>
            <a:spLocks noGrp="1"/>
          </p:cNvSpPr>
          <p:nvPr>
            <p:ph type="title"/>
          </p:nvPr>
        </p:nvSpPr>
        <p:spPr>
          <a:xfrm>
            <a:off x="457200" y="725467"/>
            <a:ext cx="4952999" cy="2247616"/>
          </a:xfrm>
        </p:spPr>
        <p:txBody>
          <a:bodyPr>
            <a:normAutofit/>
          </a:bodyPr>
          <a:lstStyle/>
          <a:p>
            <a:r>
              <a:rPr lang="en-US" dirty="0">
                <a:cs typeface="Posterama"/>
              </a:rPr>
              <a:t>Health Inequalities: Why?</a:t>
            </a:r>
            <a:endParaRPr lang="en-US" dirty="0"/>
          </a:p>
        </p:txBody>
      </p:sp>
      <p:sp>
        <p:nvSpPr>
          <p:cNvPr id="3" name="Content Placeholder 2">
            <a:extLst>
              <a:ext uri="{FF2B5EF4-FFF2-40B4-BE49-F238E27FC236}">
                <a16:creationId xmlns:a16="http://schemas.microsoft.com/office/drawing/2014/main" id="{D73F184C-0A3F-BBC0-B741-F928BECADEDA}"/>
              </a:ext>
            </a:extLst>
          </p:cNvPr>
          <p:cNvSpPr>
            <a:spLocks noGrp="1"/>
          </p:cNvSpPr>
          <p:nvPr>
            <p:ph idx="1"/>
          </p:nvPr>
        </p:nvSpPr>
        <p:spPr>
          <a:xfrm>
            <a:off x="457200" y="3264832"/>
            <a:ext cx="4952999" cy="3009494"/>
          </a:xfrm>
        </p:spPr>
        <p:txBody>
          <a:bodyPr vert="horz" lIns="91440" tIns="45720" rIns="91440" bIns="45720" rtlCol="0">
            <a:normAutofit/>
          </a:bodyPr>
          <a:lstStyle/>
          <a:p>
            <a:r>
              <a:rPr lang="en-US" sz="1800"/>
              <a:t>Why are we so interested in the impacts of these inequalities?</a:t>
            </a:r>
          </a:p>
        </p:txBody>
      </p:sp>
      <p:pic>
        <p:nvPicPr>
          <p:cNvPr id="5" name="Picture 4" descr="Spoonful of capsules">
            <a:extLst>
              <a:ext uri="{FF2B5EF4-FFF2-40B4-BE49-F238E27FC236}">
                <a16:creationId xmlns:a16="http://schemas.microsoft.com/office/drawing/2014/main" id="{F46BD3F3-A304-B65A-41C1-78EFCC2C6365}"/>
              </a:ext>
            </a:extLst>
          </p:cNvPr>
          <p:cNvPicPr>
            <a:picLocks noChangeAspect="1"/>
          </p:cNvPicPr>
          <p:nvPr/>
        </p:nvPicPr>
        <p:blipFill>
          <a:blip r:embed="rId2"/>
          <a:srcRect l="22556" r="17993" b="-1"/>
          <a:stretch/>
        </p:blipFill>
        <p:spPr>
          <a:xfrm>
            <a:off x="6075730" y="-3440"/>
            <a:ext cx="6129239" cy="6861439"/>
          </a:xfrm>
          <a:prstGeom prst="rect">
            <a:avLst/>
          </a:prstGeom>
        </p:spPr>
      </p:pic>
    </p:spTree>
    <p:extLst>
      <p:ext uri="{BB962C8B-B14F-4D97-AF65-F5344CB8AC3E}">
        <p14:creationId xmlns:p14="http://schemas.microsoft.com/office/powerpoint/2010/main" val="131317510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E7E1993-6448-42F8-8FB3-76104F45B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2086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1" name="Rectangle 10">
            <a:extLst>
              <a:ext uri="{FF2B5EF4-FFF2-40B4-BE49-F238E27FC236}">
                <a16:creationId xmlns:a16="http://schemas.microsoft.com/office/drawing/2014/main" id="{942B1D20-D329-4285-AED2-DABDCE9020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208613" cy="6858000"/>
          </a:xfrm>
          <a:prstGeom prst="rect">
            <a:avLst/>
          </a:prstGeom>
          <a:solidFill>
            <a:schemeClr val="bg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3" name="Rectangle 12">
            <a:extLst>
              <a:ext uri="{FF2B5EF4-FFF2-40B4-BE49-F238E27FC236}">
                <a16:creationId xmlns:a16="http://schemas.microsoft.com/office/drawing/2014/main" id="{B9016B79-9C59-4CEA-A85C-3E4C8877BA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208613" cy="685800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5" name="Right Triangle 14">
            <a:extLst>
              <a:ext uri="{FF2B5EF4-FFF2-40B4-BE49-F238E27FC236}">
                <a16:creationId xmlns:a16="http://schemas.microsoft.com/office/drawing/2014/main" id="{2391C84E-C2EA-44FC-A7D1-FAE3E28505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a:off x="408102" y="-284146"/>
            <a:ext cx="568289" cy="568289"/>
          </a:xfrm>
          <a:prstGeom prst="rtTriangle">
            <a:avLst/>
          </a:prstGeom>
          <a:solidFill>
            <a:schemeClr val="accent5">
              <a:lumMod val="50000"/>
              <a:alpha val="1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7" name="Group 16">
            <a:extLst>
              <a:ext uri="{FF2B5EF4-FFF2-40B4-BE49-F238E27FC236}">
                <a16:creationId xmlns:a16="http://schemas.microsoft.com/office/drawing/2014/main" id="{47B3131A-B518-43E5-A896-E9D654A4863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18" name="Straight Connector 17">
              <a:extLst>
                <a:ext uri="{FF2B5EF4-FFF2-40B4-BE49-F238E27FC236}">
                  <a16:creationId xmlns:a16="http://schemas.microsoft.com/office/drawing/2014/main" id="{476355E6-7A00-4B30-A47B-80EF0D0D6BD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97D0B06C-9FFD-42E8-B19F-062C248CD72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95291278-5FDA-45C6-B93E-1FA6D9130B0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FFF95DF7-BFEE-4791-A691-BAF693F38F5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C7C504F1-5AA9-45F5-9030-22533885AFA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96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ED75999E-3496-4713-8046-AC17DB26687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9140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06B91000-D71E-40A8-AA8F-E9BB106A8C9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9084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9A9D188E-6FDB-47DE-A5FB-728E56BD044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9028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DD98C242-C677-4CF5-A189-52C3ADAFD75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8971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A9D7CD7F-137F-42DC-AFFA-52D9B8DF598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18915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9E3C1C05-EF55-47B3-B1D8-54911633763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18859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8E6BE961-4385-4384-B028-D57AA88EF56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18803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F98288B9-9DC0-41DF-BDC2-329675E1424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18747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AA97B8C6-FF63-4B6A-913C-50CB2EB7BDE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8690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F3734427-CEE3-45F9-8CDE-7DC28971615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18634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F5443404-2D71-4E54-86D6-DB0D769AA40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5C94E908-A14E-4E7A-B4FC-BB9D82FD0F3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A2E257B4-59EA-43CC-A20C-D2755D26B44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2890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11037FBF-2F84-4578-9624-4E6D1076661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8609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526E3BDC-D7FC-4C7E-9F35-1D05C9D545D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4328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4E39965B-216F-478B-8653-0F7B877C0BB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40047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E2116FC6-1CFC-4E87-8431-E7833BFB756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95766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97829DA6-D97C-490E-BEEF-83832787DE1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51485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9495B6D3-A3B6-4636-A210-AFC128284F3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07204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A2462476-3252-49A1-93CE-4FA22B830CF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62923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E3C18803-7708-483D-8CE3-0992784BB56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18642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8B4024AE-5222-4804-AA42-E7A4C0B9700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7436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414FBE75-ECC4-4BB7-92B2-74D6CF6864E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F7061C60-9F4E-4144-B974-AFB802AF4C0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248400"/>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F6570321-DFBE-27A3-852A-8D36F2632659}"/>
              </a:ext>
            </a:extLst>
          </p:cNvPr>
          <p:cNvSpPr>
            <a:spLocks noGrp="1"/>
          </p:cNvSpPr>
          <p:nvPr>
            <p:ph type="title"/>
          </p:nvPr>
        </p:nvSpPr>
        <p:spPr>
          <a:xfrm>
            <a:off x="457201" y="720772"/>
            <a:ext cx="3733078" cy="5531079"/>
          </a:xfrm>
        </p:spPr>
        <p:txBody>
          <a:bodyPr>
            <a:normAutofit/>
          </a:bodyPr>
          <a:lstStyle/>
          <a:p>
            <a:r>
              <a:rPr lang="en-US" dirty="0">
                <a:cs typeface="Posterama"/>
              </a:rPr>
              <a:t>Health Inequalities: Why?</a:t>
            </a:r>
            <a:endParaRPr lang="en-US" dirty="0"/>
          </a:p>
        </p:txBody>
      </p:sp>
      <p:sp>
        <p:nvSpPr>
          <p:cNvPr id="48" name="Flowchart: Document 8">
            <a:extLst>
              <a:ext uri="{FF2B5EF4-FFF2-40B4-BE49-F238E27FC236}">
                <a16:creationId xmlns:a16="http://schemas.microsoft.com/office/drawing/2014/main" id="{6B91DA8E-00B5-4214-AFE5-535E47051D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885106" y="-465509"/>
            <a:ext cx="6858001" cy="7789015"/>
          </a:xfrm>
          <a:custGeom>
            <a:avLst/>
            <a:gdLst>
              <a:gd name="connsiteX0" fmla="*/ 0 w 21600"/>
              <a:gd name="connsiteY0" fmla="*/ 0 h 21600"/>
              <a:gd name="connsiteX1" fmla="*/ 21600 w 21600"/>
              <a:gd name="connsiteY1" fmla="*/ 0 h 21600"/>
              <a:gd name="connsiteX2" fmla="*/ 21600 w 21600"/>
              <a:gd name="connsiteY2" fmla="*/ 17322 h 21600"/>
              <a:gd name="connsiteX3" fmla="*/ 0 w 21600"/>
              <a:gd name="connsiteY3" fmla="*/ 20172 h 21600"/>
              <a:gd name="connsiteX4" fmla="*/ 0 w 21600"/>
              <a:gd name="connsiteY4" fmla="*/ 0 h 21600"/>
              <a:gd name="connsiteX0" fmla="*/ 0 w 21600"/>
              <a:gd name="connsiteY0" fmla="*/ 26328 h 47652"/>
              <a:gd name="connsiteX1" fmla="*/ 21562 w 21600"/>
              <a:gd name="connsiteY1" fmla="*/ 0 h 47652"/>
              <a:gd name="connsiteX2" fmla="*/ 21600 w 21600"/>
              <a:gd name="connsiteY2" fmla="*/ 43650 h 47652"/>
              <a:gd name="connsiteX3" fmla="*/ 0 w 21600"/>
              <a:gd name="connsiteY3" fmla="*/ 46500 h 47652"/>
              <a:gd name="connsiteX4" fmla="*/ 0 w 21600"/>
              <a:gd name="connsiteY4" fmla="*/ 26328 h 47652"/>
              <a:gd name="connsiteX0" fmla="*/ 56 w 21600"/>
              <a:gd name="connsiteY0" fmla="*/ 98 h 47652"/>
              <a:gd name="connsiteX1" fmla="*/ 21562 w 21600"/>
              <a:gd name="connsiteY1" fmla="*/ 0 h 47652"/>
              <a:gd name="connsiteX2" fmla="*/ 21600 w 21600"/>
              <a:gd name="connsiteY2" fmla="*/ 43650 h 47652"/>
              <a:gd name="connsiteX3" fmla="*/ 0 w 21600"/>
              <a:gd name="connsiteY3" fmla="*/ 46500 h 47652"/>
              <a:gd name="connsiteX4" fmla="*/ 56 w 21600"/>
              <a:gd name="connsiteY4" fmla="*/ 98 h 47652"/>
              <a:gd name="connsiteX0" fmla="*/ 37 w 21600"/>
              <a:gd name="connsiteY0" fmla="*/ 196 h 47652"/>
              <a:gd name="connsiteX1" fmla="*/ 21562 w 21600"/>
              <a:gd name="connsiteY1" fmla="*/ 0 h 47652"/>
              <a:gd name="connsiteX2" fmla="*/ 21600 w 21600"/>
              <a:gd name="connsiteY2" fmla="*/ 43650 h 47652"/>
              <a:gd name="connsiteX3" fmla="*/ 0 w 21600"/>
              <a:gd name="connsiteY3" fmla="*/ 46500 h 47652"/>
              <a:gd name="connsiteX4" fmla="*/ 37 w 21600"/>
              <a:gd name="connsiteY4" fmla="*/ 196 h 47652"/>
              <a:gd name="connsiteX0" fmla="*/ 5 w 21606"/>
              <a:gd name="connsiteY0" fmla="*/ 196 h 47652"/>
              <a:gd name="connsiteX1" fmla="*/ 21568 w 21606"/>
              <a:gd name="connsiteY1" fmla="*/ 0 h 47652"/>
              <a:gd name="connsiteX2" fmla="*/ 21606 w 21606"/>
              <a:gd name="connsiteY2" fmla="*/ 43650 h 47652"/>
              <a:gd name="connsiteX3" fmla="*/ 6 w 21606"/>
              <a:gd name="connsiteY3" fmla="*/ 46500 h 47652"/>
              <a:gd name="connsiteX4" fmla="*/ 5 w 21606"/>
              <a:gd name="connsiteY4" fmla="*/ 196 h 47652"/>
              <a:gd name="connsiteX0" fmla="*/ 3 w 21642"/>
              <a:gd name="connsiteY0" fmla="*/ 1 h 47652"/>
              <a:gd name="connsiteX1" fmla="*/ 21604 w 21642"/>
              <a:gd name="connsiteY1" fmla="*/ 0 h 47652"/>
              <a:gd name="connsiteX2" fmla="*/ 21642 w 21642"/>
              <a:gd name="connsiteY2" fmla="*/ 43650 h 47652"/>
              <a:gd name="connsiteX3" fmla="*/ 42 w 21642"/>
              <a:gd name="connsiteY3" fmla="*/ 46500 h 47652"/>
              <a:gd name="connsiteX4" fmla="*/ 3 w 21642"/>
              <a:gd name="connsiteY4" fmla="*/ 1 h 47652"/>
              <a:gd name="connsiteX0" fmla="*/ 3 w 21642"/>
              <a:gd name="connsiteY0" fmla="*/ 0 h 47651"/>
              <a:gd name="connsiteX1" fmla="*/ 21623 w 21642"/>
              <a:gd name="connsiteY1" fmla="*/ 97 h 47651"/>
              <a:gd name="connsiteX2" fmla="*/ 21642 w 21642"/>
              <a:gd name="connsiteY2" fmla="*/ 43649 h 47651"/>
              <a:gd name="connsiteX3" fmla="*/ 42 w 21642"/>
              <a:gd name="connsiteY3" fmla="*/ 46499 h 47651"/>
              <a:gd name="connsiteX4" fmla="*/ 3 w 21642"/>
              <a:gd name="connsiteY4" fmla="*/ 0 h 47651"/>
              <a:gd name="connsiteX0" fmla="*/ 3 w 21642"/>
              <a:gd name="connsiteY0" fmla="*/ 147 h 47798"/>
              <a:gd name="connsiteX1" fmla="*/ 21623 w 21642"/>
              <a:gd name="connsiteY1" fmla="*/ 0 h 47798"/>
              <a:gd name="connsiteX2" fmla="*/ 21642 w 21642"/>
              <a:gd name="connsiteY2" fmla="*/ 43796 h 47798"/>
              <a:gd name="connsiteX3" fmla="*/ 42 w 21642"/>
              <a:gd name="connsiteY3" fmla="*/ 46646 h 47798"/>
              <a:gd name="connsiteX4" fmla="*/ 3 w 21642"/>
              <a:gd name="connsiteY4" fmla="*/ 147 h 47798"/>
              <a:gd name="connsiteX0" fmla="*/ 17 w 21656"/>
              <a:gd name="connsiteY0" fmla="*/ 147 h 47742"/>
              <a:gd name="connsiteX1" fmla="*/ 21637 w 21656"/>
              <a:gd name="connsiteY1" fmla="*/ 0 h 47742"/>
              <a:gd name="connsiteX2" fmla="*/ 21656 w 21656"/>
              <a:gd name="connsiteY2" fmla="*/ 43796 h 47742"/>
              <a:gd name="connsiteX3" fmla="*/ 0 w 21656"/>
              <a:gd name="connsiteY3" fmla="*/ 46582 h 47742"/>
              <a:gd name="connsiteX4" fmla="*/ 17 w 21656"/>
              <a:gd name="connsiteY4" fmla="*/ 147 h 47742"/>
              <a:gd name="connsiteX0" fmla="*/ 17 w 21663"/>
              <a:gd name="connsiteY0" fmla="*/ 73 h 47668"/>
              <a:gd name="connsiteX1" fmla="*/ 21663 w 21663"/>
              <a:gd name="connsiteY1" fmla="*/ 0 h 47668"/>
              <a:gd name="connsiteX2" fmla="*/ 21656 w 21663"/>
              <a:gd name="connsiteY2" fmla="*/ 43722 h 47668"/>
              <a:gd name="connsiteX3" fmla="*/ 0 w 21663"/>
              <a:gd name="connsiteY3" fmla="*/ 46508 h 47668"/>
              <a:gd name="connsiteX4" fmla="*/ 17 w 21663"/>
              <a:gd name="connsiteY4" fmla="*/ 73 h 47668"/>
              <a:gd name="connsiteX0" fmla="*/ 5 w 21671"/>
              <a:gd name="connsiteY0" fmla="*/ 73 h 47668"/>
              <a:gd name="connsiteX1" fmla="*/ 21671 w 21671"/>
              <a:gd name="connsiteY1" fmla="*/ 0 h 47668"/>
              <a:gd name="connsiteX2" fmla="*/ 21664 w 21671"/>
              <a:gd name="connsiteY2" fmla="*/ 43722 h 47668"/>
              <a:gd name="connsiteX3" fmla="*/ 8 w 21671"/>
              <a:gd name="connsiteY3" fmla="*/ 46508 h 47668"/>
              <a:gd name="connsiteX4" fmla="*/ 5 w 21671"/>
              <a:gd name="connsiteY4" fmla="*/ 73 h 47668"/>
              <a:gd name="connsiteX0" fmla="*/ 5 w 21671"/>
              <a:gd name="connsiteY0" fmla="*/ 73 h 47668"/>
              <a:gd name="connsiteX1" fmla="*/ 21671 w 21671"/>
              <a:gd name="connsiteY1" fmla="*/ 0 h 47668"/>
              <a:gd name="connsiteX2" fmla="*/ 21670 w 21671"/>
              <a:gd name="connsiteY2" fmla="*/ 43722 h 47668"/>
              <a:gd name="connsiteX3" fmla="*/ 8 w 21671"/>
              <a:gd name="connsiteY3" fmla="*/ 46508 h 47668"/>
              <a:gd name="connsiteX4" fmla="*/ 5 w 21671"/>
              <a:gd name="connsiteY4" fmla="*/ 73 h 47668"/>
              <a:gd name="connsiteX0" fmla="*/ 4 w 21676"/>
              <a:gd name="connsiteY0" fmla="*/ 0 h 47722"/>
              <a:gd name="connsiteX1" fmla="*/ 21676 w 21676"/>
              <a:gd name="connsiteY1" fmla="*/ 54 h 47722"/>
              <a:gd name="connsiteX2" fmla="*/ 21675 w 21676"/>
              <a:gd name="connsiteY2" fmla="*/ 43776 h 47722"/>
              <a:gd name="connsiteX3" fmla="*/ 13 w 21676"/>
              <a:gd name="connsiteY3" fmla="*/ 46562 h 47722"/>
              <a:gd name="connsiteX4" fmla="*/ 4 w 21676"/>
              <a:gd name="connsiteY4" fmla="*/ 0 h 4772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676" h="47722">
                <a:moveTo>
                  <a:pt x="4" y="0"/>
                </a:moveTo>
                <a:lnTo>
                  <a:pt x="21676" y="54"/>
                </a:lnTo>
                <a:cubicBezTo>
                  <a:pt x="21676" y="5828"/>
                  <a:pt x="21675" y="38002"/>
                  <a:pt x="21675" y="43776"/>
                </a:cubicBezTo>
                <a:cubicBezTo>
                  <a:pt x="10875" y="43776"/>
                  <a:pt x="10813" y="50312"/>
                  <a:pt x="13" y="46562"/>
                </a:cubicBezTo>
                <a:cubicBezTo>
                  <a:pt x="32" y="31095"/>
                  <a:pt x="-15" y="15467"/>
                  <a:pt x="4" y="0"/>
                </a:cubicBezTo>
                <a:close/>
              </a:path>
            </a:pathLst>
          </a:cu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graphicFrame>
        <p:nvGraphicFramePr>
          <p:cNvPr id="5" name="Content Placeholder 2">
            <a:extLst>
              <a:ext uri="{FF2B5EF4-FFF2-40B4-BE49-F238E27FC236}">
                <a16:creationId xmlns:a16="http://schemas.microsoft.com/office/drawing/2014/main" id="{1B62B8BB-8B5C-19F3-95B2-4C16BC0B6FE4}"/>
              </a:ext>
            </a:extLst>
          </p:cNvPr>
          <p:cNvGraphicFramePr>
            <a:graphicFrameLocks noGrp="1"/>
          </p:cNvGraphicFramePr>
          <p:nvPr>
            <p:ph idx="1"/>
            <p:extLst>
              <p:ext uri="{D42A27DB-BD31-4B8C-83A1-F6EECF244321}">
                <p14:modId xmlns:p14="http://schemas.microsoft.com/office/powerpoint/2010/main" val="3355562762"/>
              </p:ext>
            </p:extLst>
          </p:nvPr>
        </p:nvGraphicFramePr>
        <p:xfrm>
          <a:off x="5165512" y="185047"/>
          <a:ext cx="6831118" cy="605990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0523451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4798C7F-C8CA-4799-BF37-3AB4642CDB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7162F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grpSp>
        <p:nvGrpSpPr>
          <p:cNvPr id="11" name="Group 10">
            <a:extLst>
              <a:ext uri="{FF2B5EF4-FFF2-40B4-BE49-F238E27FC236}">
                <a16:creationId xmlns:a16="http://schemas.microsoft.com/office/drawing/2014/main" id="{87F0794B-55D3-4D2D-BDE7-4688ED321E4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12" name="Straight Connector 11">
              <a:extLst>
                <a:ext uri="{FF2B5EF4-FFF2-40B4-BE49-F238E27FC236}">
                  <a16:creationId xmlns:a16="http://schemas.microsoft.com/office/drawing/2014/main" id="{BE4C795B-1813-4CC6-B03F-8DD130BEAAB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E0F4C04D-5CD8-446B-BE3D-257172E6E4C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FDDC802E-606F-4F39-84B6-90DF0FE5446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2C5B0C75-0136-4A39-9AB6-0F02C452781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C5ED2B52-3D40-46DE-8B54-99A4071578D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96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18BCEC75-1B6B-45B2-8041-8D933FCF60F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9140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6A2FC789-056A-43CC-807E-4262CDC3E0F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9084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8C32FD3-76B0-40E7-89F2-E9C523210AF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9028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B82E9447-8362-426C-840A-B6F2231F7BC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8971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2F141DC8-83CE-4C21-A5BA-E2FFF3D866E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18915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512A697C-ECBC-40A9-AC69-BF96A34B91A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18859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D2E988AF-5EFB-43D3-B93F-6E4F41A2C90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18803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6B312C1B-AAE2-4A6D-ACC7-ABAA75D4285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18747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57B96146-61DA-44D6-A9DF-6DB41FCF2D8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8690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6B33F93D-4439-46EE-97C4-9CECAAFDCF6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18634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5914B275-A3D7-4BA4-B8CB-E7657100F3A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BD26EF3B-FBE7-4D57-8E01-553F50734A6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6CC1E671-BA54-4B31-9A2E-8F50BC57A26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2890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A836A704-3624-4ABF-9A67-0F52C2F3EFB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8609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5FDC385D-BA34-481F-A991-A776E0B1930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4328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F1EF033A-D8FB-416B-AE51-4E098A27D68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40047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17C17B48-F458-4E9B-9331-56FCDC5B6AB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95766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07E44A4B-D453-46F0-A83D-AF0B33D5C59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51485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346BEA9F-314B-440D-AE8D-21E1252EC5A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07204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F15EAFD0-4869-4612-ACDE-ABC703104E8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62923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A0F26706-7F23-4FF0-9CAF-F3C4F47C119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18642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C0195A72-345A-4E88-8D71-14DB3D1B607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7436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0DBF51A6-A3BC-49FE-BB01-E8992811774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A78DF911-744C-419B-83DC-39F270BBF41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248400"/>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42" name="Freeform: Shape 41">
            <a:extLst>
              <a:ext uri="{FF2B5EF4-FFF2-40B4-BE49-F238E27FC236}">
                <a16:creationId xmlns:a16="http://schemas.microsoft.com/office/drawing/2014/main" id="{216BB147-20D5-4D93-BDA5-1BC614D6A4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14" y="5014716"/>
            <a:ext cx="2800124" cy="1843284"/>
          </a:xfrm>
          <a:custGeom>
            <a:avLst/>
            <a:gdLst>
              <a:gd name="connsiteX0" fmla="*/ 375358 w 2800124"/>
              <a:gd name="connsiteY0" fmla="*/ 0 h 1843284"/>
              <a:gd name="connsiteX1" fmla="*/ 2781298 w 2800124"/>
              <a:gd name="connsiteY1" fmla="*/ 1770066 h 1843284"/>
              <a:gd name="connsiteX2" fmla="*/ 2800124 w 2800124"/>
              <a:gd name="connsiteY2" fmla="*/ 1843284 h 1843284"/>
              <a:gd name="connsiteX3" fmla="*/ 1987869 w 2800124"/>
              <a:gd name="connsiteY3" fmla="*/ 1843284 h 1843284"/>
              <a:gd name="connsiteX4" fmla="*/ 1986195 w 2800124"/>
              <a:gd name="connsiteY4" fmla="*/ 1838711 h 1843284"/>
              <a:gd name="connsiteX5" fmla="*/ 375357 w 2800124"/>
              <a:gd name="connsiteY5" fmla="*/ 770976 h 1843284"/>
              <a:gd name="connsiteX6" fmla="*/ 23030 w 2800124"/>
              <a:gd name="connsiteY6" fmla="*/ 806494 h 1843284"/>
              <a:gd name="connsiteX7" fmla="*/ 0 w 2800124"/>
              <a:gd name="connsiteY7" fmla="*/ 812415 h 1843284"/>
              <a:gd name="connsiteX8" fmla="*/ 0 w 2800124"/>
              <a:gd name="connsiteY8" fmla="*/ 30983 h 1843284"/>
              <a:gd name="connsiteX9" fmla="*/ 117785 w 2800124"/>
              <a:gd name="connsiteY9" fmla="*/ 13007 h 1843284"/>
              <a:gd name="connsiteX10" fmla="*/ 375358 w 2800124"/>
              <a:gd name="connsiteY10" fmla="*/ 0 h 18432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800124" h="1843284">
                <a:moveTo>
                  <a:pt x="375358" y="0"/>
                </a:moveTo>
                <a:cubicBezTo>
                  <a:pt x="1505802" y="0"/>
                  <a:pt x="2462339" y="744579"/>
                  <a:pt x="2781298" y="1770066"/>
                </a:cubicBezTo>
                <a:lnTo>
                  <a:pt x="2800124" y="1843284"/>
                </a:lnTo>
                <a:lnTo>
                  <a:pt x="1987869" y="1843284"/>
                </a:lnTo>
                <a:lnTo>
                  <a:pt x="1986195" y="1838711"/>
                </a:lnTo>
                <a:cubicBezTo>
                  <a:pt x="1720801" y="1211248"/>
                  <a:pt x="1099494" y="770976"/>
                  <a:pt x="375357" y="770976"/>
                </a:cubicBezTo>
                <a:cubicBezTo>
                  <a:pt x="254668" y="770976"/>
                  <a:pt x="136835" y="783206"/>
                  <a:pt x="23030" y="806494"/>
                </a:cubicBezTo>
                <a:lnTo>
                  <a:pt x="0" y="812415"/>
                </a:lnTo>
                <a:lnTo>
                  <a:pt x="0" y="30983"/>
                </a:lnTo>
                <a:lnTo>
                  <a:pt x="117785" y="13007"/>
                </a:lnTo>
                <a:cubicBezTo>
                  <a:pt x="202473" y="4406"/>
                  <a:pt x="288401" y="0"/>
                  <a:pt x="375358" y="0"/>
                </a:cubicBezTo>
                <a:close/>
              </a:path>
            </a:pathLst>
          </a:custGeom>
          <a:solidFill>
            <a:schemeClr val="accent5">
              <a:lumMod val="75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solidFill>
                <a:schemeClr val="tx1"/>
              </a:solidFill>
            </a:endParaRPr>
          </a:p>
        </p:txBody>
      </p:sp>
      <p:sp>
        <p:nvSpPr>
          <p:cNvPr id="44" name="Freeform: Shape 43">
            <a:extLst>
              <a:ext uri="{FF2B5EF4-FFF2-40B4-BE49-F238E27FC236}">
                <a16:creationId xmlns:a16="http://schemas.microsoft.com/office/drawing/2014/main" id="{0A253F60-DE40-4508-A37A-61331DF1D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9728" y="0"/>
            <a:ext cx="4209224" cy="1650549"/>
          </a:xfrm>
          <a:custGeom>
            <a:avLst/>
            <a:gdLst>
              <a:gd name="connsiteX0" fmla="*/ 0 w 4209224"/>
              <a:gd name="connsiteY0" fmla="*/ 0 h 1650549"/>
              <a:gd name="connsiteX1" fmla="*/ 846445 w 4209224"/>
              <a:gd name="connsiteY1" fmla="*/ 0 h 1650549"/>
              <a:gd name="connsiteX2" fmla="*/ 912542 w 4209224"/>
              <a:gd name="connsiteY2" fmla="*/ 108799 h 1650549"/>
              <a:gd name="connsiteX3" fmla="*/ 2362195 w 4209224"/>
              <a:gd name="connsiteY3" fmla="*/ 879573 h 1650549"/>
              <a:gd name="connsiteX4" fmla="*/ 3811848 w 4209224"/>
              <a:gd name="connsiteY4" fmla="*/ 108799 h 1650549"/>
              <a:gd name="connsiteX5" fmla="*/ 3877945 w 4209224"/>
              <a:gd name="connsiteY5" fmla="*/ 0 h 1650549"/>
              <a:gd name="connsiteX6" fmla="*/ 4209224 w 4209224"/>
              <a:gd name="connsiteY6" fmla="*/ 0 h 1650549"/>
              <a:gd name="connsiteX7" fmla="*/ 4209224 w 4209224"/>
              <a:gd name="connsiteY7" fmla="*/ 840421 h 1650549"/>
              <a:gd name="connsiteX8" fmla="*/ 4143538 w 4209224"/>
              <a:gd name="connsiteY8" fmla="*/ 912693 h 1650549"/>
              <a:gd name="connsiteX9" fmla="*/ 2362196 w 4209224"/>
              <a:gd name="connsiteY9" fmla="*/ 1650549 h 1650549"/>
              <a:gd name="connsiteX10" fmla="*/ 40969 w 4209224"/>
              <a:gd name="connsiteY10" fmla="*/ 111937 h 16505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209224" h="1650549">
                <a:moveTo>
                  <a:pt x="0" y="0"/>
                </a:moveTo>
                <a:lnTo>
                  <a:pt x="846445" y="0"/>
                </a:lnTo>
                <a:lnTo>
                  <a:pt x="912542" y="108799"/>
                </a:lnTo>
                <a:cubicBezTo>
                  <a:pt x="1226710" y="573829"/>
                  <a:pt x="1758748" y="879573"/>
                  <a:pt x="2362195" y="879573"/>
                </a:cubicBezTo>
                <a:cubicBezTo>
                  <a:pt x="2965642" y="879573"/>
                  <a:pt x="3497680" y="573829"/>
                  <a:pt x="3811848" y="108799"/>
                </a:cubicBezTo>
                <a:lnTo>
                  <a:pt x="3877945" y="0"/>
                </a:lnTo>
                <a:lnTo>
                  <a:pt x="4209224" y="0"/>
                </a:lnTo>
                <a:lnTo>
                  <a:pt x="4209224" y="840421"/>
                </a:lnTo>
                <a:lnTo>
                  <a:pt x="4143538" y="912693"/>
                </a:lnTo>
                <a:cubicBezTo>
                  <a:pt x="3687653" y="1368578"/>
                  <a:pt x="3057854" y="1650549"/>
                  <a:pt x="2362196" y="1650549"/>
                </a:cubicBezTo>
                <a:cubicBezTo>
                  <a:pt x="1318710" y="1650549"/>
                  <a:pt x="423404" y="1016115"/>
                  <a:pt x="40969" y="111937"/>
                </a:cubicBezTo>
                <a:close/>
              </a:path>
            </a:pathLst>
          </a:custGeom>
          <a:solidFill>
            <a:schemeClr val="accent5">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solidFill>
                <a:schemeClr val="tx1"/>
              </a:solidFill>
            </a:endParaRPr>
          </a:p>
        </p:txBody>
      </p:sp>
      <p:sp>
        <p:nvSpPr>
          <p:cNvPr id="46" name="Rectangle 45">
            <a:extLst>
              <a:ext uri="{FF2B5EF4-FFF2-40B4-BE49-F238E27FC236}">
                <a16:creationId xmlns:a16="http://schemas.microsoft.com/office/drawing/2014/main" id="{3BBF3378-C49E-4B97-A883-6393FBF18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userDrawn="1">
            <p:extLst>
              <p:ext uri="{386F3935-93C4-4BCD-93E2-E3B085C9AB24}">
                <p16:designElem xmlns:p16="http://schemas.microsoft.com/office/powerpoint/2015/main" val="1"/>
              </p:ext>
            </p:extLst>
          </p:nvPr>
        </p:nvSpPr>
        <p:spPr>
          <a:xfrm>
            <a:off x="0" y="0"/>
            <a:ext cx="12188952" cy="6858000"/>
          </a:xfrm>
          <a:prstGeom prst="rect">
            <a:avLst/>
          </a:prstGeom>
          <a:solidFill>
            <a:srgbClr val="7162F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grpSp>
        <p:nvGrpSpPr>
          <p:cNvPr id="48" name="Group 47">
            <a:extLst>
              <a:ext uri="{FF2B5EF4-FFF2-40B4-BE49-F238E27FC236}">
                <a16:creationId xmlns:a16="http://schemas.microsoft.com/office/drawing/2014/main" id="{DA3D4001-286E-4CB2-B293-3058BDDC8221}"/>
              </a:ext>
              <a:ext uri="{C183D7F6-B498-43B3-948B-1728B52AA6E4}">
                <adec:decorative xmlns:adec="http://schemas.microsoft.com/office/drawing/2017/decorative" val="1"/>
              </a:ext>
            </a:extLst>
          </p:cNvPr>
          <p:cNvGrpSpPr>
            <a:grpSpLocks noGrp="1" noUngrp="1" noRot="1" noChangeAspect="1" noMove="1" noResize="1"/>
          </p:cNvGrpSpPr>
          <p:nvPr userDrawn="1">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49" name="Straight Connector 48">
              <a:extLst>
                <a:ext uri="{FF2B5EF4-FFF2-40B4-BE49-F238E27FC236}">
                  <a16:creationId xmlns:a16="http://schemas.microsoft.com/office/drawing/2014/main" id="{F81F6D9A-C297-4D43-A56B-E097477E91F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0" name="Straight Connector 49">
              <a:extLst>
                <a:ext uri="{FF2B5EF4-FFF2-40B4-BE49-F238E27FC236}">
                  <a16:creationId xmlns:a16="http://schemas.microsoft.com/office/drawing/2014/main" id="{BBD5299F-3CBD-431D-A276-1F6EBDE6396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1" name="Straight Connector 50">
              <a:extLst>
                <a:ext uri="{FF2B5EF4-FFF2-40B4-BE49-F238E27FC236}">
                  <a16:creationId xmlns:a16="http://schemas.microsoft.com/office/drawing/2014/main" id="{0579A460-D36C-4808-99FD-224968EC8DC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2" name="Straight Connector 51">
              <a:extLst>
                <a:ext uri="{FF2B5EF4-FFF2-40B4-BE49-F238E27FC236}">
                  <a16:creationId xmlns:a16="http://schemas.microsoft.com/office/drawing/2014/main" id="{4FACC58E-31A5-41E4-BCE1-9A0FF26F19B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43EE866F-1BA5-4009-983D-0A270F2651C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96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4" name="Straight Connector 53">
              <a:extLst>
                <a:ext uri="{FF2B5EF4-FFF2-40B4-BE49-F238E27FC236}">
                  <a16:creationId xmlns:a16="http://schemas.microsoft.com/office/drawing/2014/main" id="{1E7DADAE-DB0C-47E3-AE16-C7B09A32699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9140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5" name="Straight Connector 54">
              <a:extLst>
                <a:ext uri="{FF2B5EF4-FFF2-40B4-BE49-F238E27FC236}">
                  <a16:creationId xmlns:a16="http://schemas.microsoft.com/office/drawing/2014/main" id="{EAB89127-DBEE-47FB-951F-C4FEBC41E9A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9084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6" name="Straight Connector 55">
              <a:extLst>
                <a:ext uri="{FF2B5EF4-FFF2-40B4-BE49-F238E27FC236}">
                  <a16:creationId xmlns:a16="http://schemas.microsoft.com/office/drawing/2014/main" id="{368F6061-E9B4-4C8B-B421-CB81EF37158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9028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7" name="Straight Connector 56">
              <a:extLst>
                <a:ext uri="{FF2B5EF4-FFF2-40B4-BE49-F238E27FC236}">
                  <a16:creationId xmlns:a16="http://schemas.microsoft.com/office/drawing/2014/main" id="{54F431D3-EEE6-4416-BA2B-7B8942561C5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8971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8" name="Straight Connector 57">
              <a:extLst>
                <a:ext uri="{FF2B5EF4-FFF2-40B4-BE49-F238E27FC236}">
                  <a16:creationId xmlns:a16="http://schemas.microsoft.com/office/drawing/2014/main" id="{C3A1230D-F162-470F-B26A-44F48789FCA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18915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9" name="Straight Connector 58">
              <a:extLst>
                <a:ext uri="{FF2B5EF4-FFF2-40B4-BE49-F238E27FC236}">
                  <a16:creationId xmlns:a16="http://schemas.microsoft.com/office/drawing/2014/main" id="{1128856B-8BFD-40E1-993B-93F4DDEEC05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18859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0" name="Straight Connector 59">
              <a:extLst>
                <a:ext uri="{FF2B5EF4-FFF2-40B4-BE49-F238E27FC236}">
                  <a16:creationId xmlns:a16="http://schemas.microsoft.com/office/drawing/2014/main" id="{0AD4C0C2-878C-4A6F-998A-CDDC31ACDB5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18803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1" name="Straight Connector 60">
              <a:extLst>
                <a:ext uri="{FF2B5EF4-FFF2-40B4-BE49-F238E27FC236}">
                  <a16:creationId xmlns:a16="http://schemas.microsoft.com/office/drawing/2014/main" id="{7EE0349E-7D03-4F4E-BCAA-D6BAC3E0579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18747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2" name="Straight Connector 61">
              <a:extLst>
                <a:ext uri="{FF2B5EF4-FFF2-40B4-BE49-F238E27FC236}">
                  <a16:creationId xmlns:a16="http://schemas.microsoft.com/office/drawing/2014/main" id="{FD4A5BD7-7EA2-4F4A-A88B-240C626054D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8690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3" name="Straight Connector 62">
              <a:extLst>
                <a:ext uri="{FF2B5EF4-FFF2-40B4-BE49-F238E27FC236}">
                  <a16:creationId xmlns:a16="http://schemas.microsoft.com/office/drawing/2014/main" id="{A5DE89C9-D993-4FE5-9E60-4816CB1A6F1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18634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4" name="Straight Connector 63">
              <a:extLst>
                <a:ext uri="{FF2B5EF4-FFF2-40B4-BE49-F238E27FC236}">
                  <a16:creationId xmlns:a16="http://schemas.microsoft.com/office/drawing/2014/main" id="{3574CA6C-639F-41A6-AED3-15C0E0E1B63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5" name="Straight Connector 64">
              <a:extLst>
                <a:ext uri="{FF2B5EF4-FFF2-40B4-BE49-F238E27FC236}">
                  <a16:creationId xmlns:a16="http://schemas.microsoft.com/office/drawing/2014/main" id="{B3864BFB-5F88-4311-A2A0-12D067F91EC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6" name="Straight Connector 65">
              <a:extLst>
                <a:ext uri="{FF2B5EF4-FFF2-40B4-BE49-F238E27FC236}">
                  <a16:creationId xmlns:a16="http://schemas.microsoft.com/office/drawing/2014/main" id="{09B3E436-97A2-4763-9E55-2C470DF17D0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2890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7" name="Straight Connector 66">
              <a:extLst>
                <a:ext uri="{FF2B5EF4-FFF2-40B4-BE49-F238E27FC236}">
                  <a16:creationId xmlns:a16="http://schemas.microsoft.com/office/drawing/2014/main" id="{8462A8CC-9918-4941-9B4A-36FB3F85313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8609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8" name="Straight Connector 67">
              <a:extLst>
                <a:ext uri="{FF2B5EF4-FFF2-40B4-BE49-F238E27FC236}">
                  <a16:creationId xmlns:a16="http://schemas.microsoft.com/office/drawing/2014/main" id="{B0671973-544E-4370-8DB9-174DAB82F9E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4328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9" name="Straight Connector 68">
              <a:extLst>
                <a:ext uri="{FF2B5EF4-FFF2-40B4-BE49-F238E27FC236}">
                  <a16:creationId xmlns:a16="http://schemas.microsoft.com/office/drawing/2014/main" id="{B5505BD9-45DD-4763-90CB-FB9DB066152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40047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0" name="Straight Connector 69">
              <a:extLst>
                <a:ext uri="{FF2B5EF4-FFF2-40B4-BE49-F238E27FC236}">
                  <a16:creationId xmlns:a16="http://schemas.microsoft.com/office/drawing/2014/main" id="{3022B701-1894-49C5-A67C-6B8377C7C57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95766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1" name="Straight Connector 70">
              <a:extLst>
                <a:ext uri="{FF2B5EF4-FFF2-40B4-BE49-F238E27FC236}">
                  <a16:creationId xmlns:a16="http://schemas.microsoft.com/office/drawing/2014/main" id="{90501CD9-45DC-4009-A410-08DB27A8742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51485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2" name="Straight Connector 71">
              <a:extLst>
                <a:ext uri="{FF2B5EF4-FFF2-40B4-BE49-F238E27FC236}">
                  <a16:creationId xmlns:a16="http://schemas.microsoft.com/office/drawing/2014/main" id="{00BD35CA-BF52-4F44-B789-E3B98042D85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07204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3" name="Straight Connector 72">
              <a:extLst>
                <a:ext uri="{FF2B5EF4-FFF2-40B4-BE49-F238E27FC236}">
                  <a16:creationId xmlns:a16="http://schemas.microsoft.com/office/drawing/2014/main" id="{25AED4B0-30B1-4E36-86A4-42C2A918100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62923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4" name="Straight Connector 73">
              <a:extLst>
                <a:ext uri="{FF2B5EF4-FFF2-40B4-BE49-F238E27FC236}">
                  <a16:creationId xmlns:a16="http://schemas.microsoft.com/office/drawing/2014/main" id="{DA1A0260-34D8-4474-8C33-ED80F830924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18642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5" name="Straight Connector 74">
              <a:extLst>
                <a:ext uri="{FF2B5EF4-FFF2-40B4-BE49-F238E27FC236}">
                  <a16:creationId xmlns:a16="http://schemas.microsoft.com/office/drawing/2014/main" id="{FDCCA183-C630-4855-8BD6-0E4EEE59FCE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7436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6" name="Straight Connector 75">
              <a:extLst>
                <a:ext uri="{FF2B5EF4-FFF2-40B4-BE49-F238E27FC236}">
                  <a16:creationId xmlns:a16="http://schemas.microsoft.com/office/drawing/2014/main" id="{843E8B9F-C809-423A-ADAA-80CE5C0711C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7" name="Straight Connector 76">
              <a:extLst>
                <a:ext uri="{FF2B5EF4-FFF2-40B4-BE49-F238E27FC236}">
                  <a16:creationId xmlns:a16="http://schemas.microsoft.com/office/drawing/2014/main" id="{2621EBC9-CEB1-4BA5-82D6-9944A3C1232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248400"/>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79" name="Freeform: Shape 78">
            <a:extLst>
              <a:ext uri="{FF2B5EF4-FFF2-40B4-BE49-F238E27FC236}">
                <a16:creationId xmlns:a16="http://schemas.microsoft.com/office/drawing/2014/main" id="{EB68BB96-3C54-47CE-A559-16FC5968EE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userDrawn="1">
            <p:extLst>
              <p:ext uri="{386F3935-93C4-4BCD-93E2-E3B085C9AB24}">
                <p16:designElem xmlns:p16="http://schemas.microsoft.com/office/powerpoint/2015/main" val="1"/>
              </p:ext>
            </p:extLst>
          </p:nvPr>
        </p:nvSpPr>
        <p:spPr>
          <a:xfrm>
            <a:off x="-6214" y="5014716"/>
            <a:ext cx="2800124" cy="1843284"/>
          </a:xfrm>
          <a:custGeom>
            <a:avLst/>
            <a:gdLst>
              <a:gd name="connsiteX0" fmla="*/ 375358 w 2800124"/>
              <a:gd name="connsiteY0" fmla="*/ 0 h 1843284"/>
              <a:gd name="connsiteX1" fmla="*/ 2781298 w 2800124"/>
              <a:gd name="connsiteY1" fmla="*/ 1770066 h 1843284"/>
              <a:gd name="connsiteX2" fmla="*/ 2800124 w 2800124"/>
              <a:gd name="connsiteY2" fmla="*/ 1843284 h 1843284"/>
              <a:gd name="connsiteX3" fmla="*/ 1987869 w 2800124"/>
              <a:gd name="connsiteY3" fmla="*/ 1843284 h 1843284"/>
              <a:gd name="connsiteX4" fmla="*/ 1986195 w 2800124"/>
              <a:gd name="connsiteY4" fmla="*/ 1838711 h 1843284"/>
              <a:gd name="connsiteX5" fmla="*/ 375357 w 2800124"/>
              <a:gd name="connsiteY5" fmla="*/ 770976 h 1843284"/>
              <a:gd name="connsiteX6" fmla="*/ 23030 w 2800124"/>
              <a:gd name="connsiteY6" fmla="*/ 806494 h 1843284"/>
              <a:gd name="connsiteX7" fmla="*/ 0 w 2800124"/>
              <a:gd name="connsiteY7" fmla="*/ 812415 h 1843284"/>
              <a:gd name="connsiteX8" fmla="*/ 0 w 2800124"/>
              <a:gd name="connsiteY8" fmla="*/ 30983 h 1843284"/>
              <a:gd name="connsiteX9" fmla="*/ 117785 w 2800124"/>
              <a:gd name="connsiteY9" fmla="*/ 13007 h 1843284"/>
              <a:gd name="connsiteX10" fmla="*/ 375358 w 2800124"/>
              <a:gd name="connsiteY10" fmla="*/ 0 h 18432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800124" h="1843284">
                <a:moveTo>
                  <a:pt x="375358" y="0"/>
                </a:moveTo>
                <a:cubicBezTo>
                  <a:pt x="1505802" y="0"/>
                  <a:pt x="2462339" y="744579"/>
                  <a:pt x="2781298" y="1770066"/>
                </a:cubicBezTo>
                <a:lnTo>
                  <a:pt x="2800124" y="1843284"/>
                </a:lnTo>
                <a:lnTo>
                  <a:pt x="1987869" y="1843284"/>
                </a:lnTo>
                <a:lnTo>
                  <a:pt x="1986195" y="1838711"/>
                </a:lnTo>
                <a:cubicBezTo>
                  <a:pt x="1720801" y="1211248"/>
                  <a:pt x="1099494" y="770976"/>
                  <a:pt x="375357" y="770976"/>
                </a:cubicBezTo>
                <a:cubicBezTo>
                  <a:pt x="254668" y="770976"/>
                  <a:pt x="136835" y="783206"/>
                  <a:pt x="23030" y="806494"/>
                </a:cubicBezTo>
                <a:lnTo>
                  <a:pt x="0" y="812415"/>
                </a:lnTo>
                <a:lnTo>
                  <a:pt x="0" y="30983"/>
                </a:lnTo>
                <a:lnTo>
                  <a:pt x="117785" y="13007"/>
                </a:lnTo>
                <a:cubicBezTo>
                  <a:pt x="202473" y="4406"/>
                  <a:pt x="288401" y="0"/>
                  <a:pt x="375358" y="0"/>
                </a:cubicBezTo>
                <a:close/>
              </a:path>
            </a:pathLst>
          </a:cu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1"/>
              </a:solidFill>
            </a:endParaRPr>
          </a:p>
        </p:txBody>
      </p:sp>
      <p:grpSp>
        <p:nvGrpSpPr>
          <p:cNvPr id="81" name="Group 80">
            <a:extLst>
              <a:ext uri="{FF2B5EF4-FFF2-40B4-BE49-F238E27FC236}">
                <a16:creationId xmlns:a16="http://schemas.microsoft.com/office/drawing/2014/main" id="{BDDD9304-3AB6-4BE9-833E-9C1B3EC42182}"/>
              </a:ext>
              <a:ext uri="{C183D7F6-B498-43B3-948B-1728B52AA6E4}">
                <adec:decorative xmlns:adec="http://schemas.microsoft.com/office/drawing/2017/decorative" val="1"/>
              </a:ext>
            </a:extLst>
          </p:cNvPr>
          <p:cNvGrpSpPr>
            <a:grpSpLocks noGrp="1" noUngrp="1" noRot="1" noChangeAspect="1" noMove="1" noResize="1"/>
          </p:cNvGrpSpPr>
          <p:nvPr userDrawn="1">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82" name="Straight Connector 81">
              <a:extLst>
                <a:ext uri="{FF2B5EF4-FFF2-40B4-BE49-F238E27FC236}">
                  <a16:creationId xmlns:a16="http://schemas.microsoft.com/office/drawing/2014/main" id="{C7756000-2285-4D38-AD2B-91F47CF8B54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3" name="Straight Connector 82">
              <a:extLst>
                <a:ext uri="{FF2B5EF4-FFF2-40B4-BE49-F238E27FC236}">
                  <a16:creationId xmlns:a16="http://schemas.microsoft.com/office/drawing/2014/main" id="{2F7A36A8-4BBE-49D8-94DA-606561AC09A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4" name="Straight Connector 83">
              <a:extLst>
                <a:ext uri="{FF2B5EF4-FFF2-40B4-BE49-F238E27FC236}">
                  <a16:creationId xmlns:a16="http://schemas.microsoft.com/office/drawing/2014/main" id="{961EE45E-0342-4F26-8CD3-85CDDF7E5A4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5" name="Straight Connector 84">
              <a:extLst>
                <a:ext uri="{FF2B5EF4-FFF2-40B4-BE49-F238E27FC236}">
                  <a16:creationId xmlns:a16="http://schemas.microsoft.com/office/drawing/2014/main" id="{89C5DC0E-03C0-4CEB-AD10-3A3C9999483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6" name="Straight Connector 85">
              <a:extLst>
                <a:ext uri="{FF2B5EF4-FFF2-40B4-BE49-F238E27FC236}">
                  <a16:creationId xmlns:a16="http://schemas.microsoft.com/office/drawing/2014/main" id="{2E1CE081-E685-46D4-BAF7-54C65BD8238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96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7" name="Straight Connector 86">
              <a:extLst>
                <a:ext uri="{FF2B5EF4-FFF2-40B4-BE49-F238E27FC236}">
                  <a16:creationId xmlns:a16="http://schemas.microsoft.com/office/drawing/2014/main" id="{5486C88F-30DD-46C8-9B05-F885D4EB073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9140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8" name="Straight Connector 87">
              <a:extLst>
                <a:ext uri="{FF2B5EF4-FFF2-40B4-BE49-F238E27FC236}">
                  <a16:creationId xmlns:a16="http://schemas.microsoft.com/office/drawing/2014/main" id="{290BAD11-B30B-49DE-A566-E21BCDDCFA2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9084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9" name="Straight Connector 88">
              <a:extLst>
                <a:ext uri="{FF2B5EF4-FFF2-40B4-BE49-F238E27FC236}">
                  <a16:creationId xmlns:a16="http://schemas.microsoft.com/office/drawing/2014/main" id="{31F821CC-6C37-4415-8DA6-EF6B42D8765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9028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0" name="Straight Connector 89">
              <a:extLst>
                <a:ext uri="{FF2B5EF4-FFF2-40B4-BE49-F238E27FC236}">
                  <a16:creationId xmlns:a16="http://schemas.microsoft.com/office/drawing/2014/main" id="{C9ECD1FB-7FE8-477E-8E90-648AE4E932C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8971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1" name="Straight Connector 90">
              <a:extLst>
                <a:ext uri="{FF2B5EF4-FFF2-40B4-BE49-F238E27FC236}">
                  <a16:creationId xmlns:a16="http://schemas.microsoft.com/office/drawing/2014/main" id="{381C9DD8-7FF3-44E6-9887-1CE07DBD953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18915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2" name="Straight Connector 91">
              <a:extLst>
                <a:ext uri="{FF2B5EF4-FFF2-40B4-BE49-F238E27FC236}">
                  <a16:creationId xmlns:a16="http://schemas.microsoft.com/office/drawing/2014/main" id="{654D87AF-08CE-4125-AF4B-8C8A9D340B3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18859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3" name="Straight Connector 92">
              <a:extLst>
                <a:ext uri="{FF2B5EF4-FFF2-40B4-BE49-F238E27FC236}">
                  <a16:creationId xmlns:a16="http://schemas.microsoft.com/office/drawing/2014/main" id="{F3C9C908-1A58-4E28-969E-48E9BA61BB3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18803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4" name="Straight Connector 93">
              <a:extLst>
                <a:ext uri="{FF2B5EF4-FFF2-40B4-BE49-F238E27FC236}">
                  <a16:creationId xmlns:a16="http://schemas.microsoft.com/office/drawing/2014/main" id="{3530AEF7-35DB-44E3-93EB-B3F0FBA9E56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18747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5" name="Straight Connector 94">
              <a:extLst>
                <a:ext uri="{FF2B5EF4-FFF2-40B4-BE49-F238E27FC236}">
                  <a16:creationId xmlns:a16="http://schemas.microsoft.com/office/drawing/2014/main" id="{6108D15E-72F2-45D7-9050-8322CB1F844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8690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6" name="Straight Connector 95">
              <a:extLst>
                <a:ext uri="{FF2B5EF4-FFF2-40B4-BE49-F238E27FC236}">
                  <a16:creationId xmlns:a16="http://schemas.microsoft.com/office/drawing/2014/main" id="{CC764F43-FB23-49CB-B2CA-ACFBFB412A2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18634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7" name="Straight Connector 96">
              <a:extLst>
                <a:ext uri="{FF2B5EF4-FFF2-40B4-BE49-F238E27FC236}">
                  <a16:creationId xmlns:a16="http://schemas.microsoft.com/office/drawing/2014/main" id="{64C60457-68FC-4E1F-9ABB-E79094AEB11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8" name="Straight Connector 97">
              <a:extLst>
                <a:ext uri="{FF2B5EF4-FFF2-40B4-BE49-F238E27FC236}">
                  <a16:creationId xmlns:a16="http://schemas.microsoft.com/office/drawing/2014/main" id="{22C915FB-0611-4283-8EC1-88510A69FC7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9" name="Straight Connector 98">
              <a:extLst>
                <a:ext uri="{FF2B5EF4-FFF2-40B4-BE49-F238E27FC236}">
                  <a16:creationId xmlns:a16="http://schemas.microsoft.com/office/drawing/2014/main" id="{3CF80AC6-E542-456F-BEE8-E9CF46AC219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2890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0" name="Straight Connector 99">
              <a:extLst>
                <a:ext uri="{FF2B5EF4-FFF2-40B4-BE49-F238E27FC236}">
                  <a16:creationId xmlns:a16="http://schemas.microsoft.com/office/drawing/2014/main" id="{9EC6EED6-01FF-4941-A4AB-224D26EE113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8609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1" name="Straight Connector 100">
              <a:extLst>
                <a:ext uri="{FF2B5EF4-FFF2-40B4-BE49-F238E27FC236}">
                  <a16:creationId xmlns:a16="http://schemas.microsoft.com/office/drawing/2014/main" id="{F8D16FF7-D5D7-4A97-BB5E-A069EF13A41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4328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2" name="Straight Connector 101">
              <a:extLst>
                <a:ext uri="{FF2B5EF4-FFF2-40B4-BE49-F238E27FC236}">
                  <a16:creationId xmlns:a16="http://schemas.microsoft.com/office/drawing/2014/main" id="{D703DF22-27D8-481B-95B5-A4A7A62066A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40047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3" name="Straight Connector 102">
              <a:extLst>
                <a:ext uri="{FF2B5EF4-FFF2-40B4-BE49-F238E27FC236}">
                  <a16:creationId xmlns:a16="http://schemas.microsoft.com/office/drawing/2014/main" id="{1F7256DA-C9DD-498F-A3B4-789819FE4C8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95766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4" name="Straight Connector 103">
              <a:extLst>
                <a:ext uri="{FF2B5EF4-FFF2-40B4-BE49-F238E27FC236}">
                  <a16:creationId xmlns:a16="http://schemas.microsoft.com/office/drawing/2014/main" id="{EBEBA9FF-8036-4656-B1F1-87953464DCE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51485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5" name="Straight Connector 104">
              <a:extLst>
                <a:ext uri="{FF2B5EF4-FFF2-40B4-BE49-F238E27FC236}">
                  <a16:creationId xmlns:a16="http://schemas.microsoft.com/office/drawing/2014/main" id="{575DABD2-EA79-4547-AFC6-53720AB60EA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07204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6" name="Straight Connector 105">
              <a:extLst>
                <a:ext uri="{FF2B5EF4-FFF2-40B4-BE49-F238E27FC236}">
                  <a16:creationId xmlns:a16="http://schemas.microsoft.com/office/drawing/2014/main" id="{3060E1B5-52C7-4314-98B0-3AE8A0B6301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62923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7" name="Straight Connector 106">
              <a:extLst>
                <a:ext uri="{FF2B5EF4-FFF2-40B4-BE49-F238E27FC236}">
                  <a16:creationId xmlns:a16="http://schemas.microsoft.com/office/drawing/2014/main" id="{033D416E-D8B5-4097-B7F0-1BA0357D367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18642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8" name="Straight Connector 107">
              <a:extLst>
                <a:ext uri="{FF2B5EF4-FFF2-40B4-BE49-F238E27FC236}">
                  <a16:creationId xmlns:a16="http://schemas.microsoft.com/office/drawing/2014/main" id="{A5862DFC-3406-4DC9-AA41-0CE64748AF3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7436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9" name="Straight Connector 108">
              <a:extLst>
                <a:ext uri="{FF2B5EF4-FFF2-40B4-BE49-F238E27FC236}">
                  <a16:creationId xmlns:a16="http://schemas.microsoft.com/office/drawing/2014/main" id="{3C908427-368C-4792-A5E5-313F77FF28C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10" name="Straight Connector 109">
              <a:extLst>
                <a:ext uri="{FF2B5EF4-FFF2-40B4-BE49-F238E27FC236}">
                  <a16:creationId xmlns:a16="http://schemas.microsoft.com/office/drawing/2014/main" id="{88CB189E-908B-495D-B023-05D3D2C1B41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248400"/>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grpSp>
      <p:sp useBgFill="1">
        <p:nvSpPr>
          <p:cNvPr id="112" name="Rectangle 111">
            <a:extLst>
              <a:ext uri="{FF2B5EF4-FFF2-40B4-BE49-F238E27FC236}">
                <a16:creationId xmlns:a16="http://schemas.microsoft.com/office/drawing/2014/main" id="{13B6DAC6-0186-4D62-AD69-90B9C0411E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14" name="Rectangle 113">
            <a:extLst>
              <a:ext uri="{FF2B5EF4-FFF2-40B4-BE49-F238E27FC236}">
                <a16:creationId xmlns:a16="http://schemas.microsoft.com/office/drawing/2014/main" id="{BA6285CA-6AFA-4F27-AFB5-1B32CDE09B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16" name="Right Triangle 115">
            <a:extLst>
              <a:ext uri="{FF2B5EF4-FFF2-40B4-BE49-F238E27FC236}">
                <a16:creationId xmlns:a16="http://schemas.microsoft.com/office/drawing/2014/main" id="{94D786EB-944C-47D5-B631-899F4029B0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a:off x="408102" y="-284146"/>
            <a:ext cx="568289" cy="568289"/>
          </a:xfrm>
          <a:prstGeom prst="rtTriangle">
            <a:avLst/>
          </a:prstGeom>
          <a:solidFill>
            <a:schemeClr val="accent5">
              <a:lumMod val="50000"/>
              <a:alpha val="1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8" name="Flowchart: Document 117">
            <a:extLst>
              <a:ext uri="{FF2B5EF4-FFF2-40B4-BE49-F238E27FC236}">
                <a16:creationId xmlns:a16="http://schemas.microsoft.com/office/drawing/2014/main" id="{41FB6F01-9581-4ED4-833E-048E9F3C8B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896105" y="1562107"/>
            <a:ext cx="6858000" cy="3733791"/>
          </a:xfrm>
          <a:prstGeom prst="flowChartDocument">
            <a:avLst/>
          </a:prstGeom>
          <a:solidFill>
            <a:schemeClr val="accent5">
              <a:lumMod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bg1"/>
              </a:solidFill>
            </a:endParaRPr>
          </a:p>
        </p:txBody>
      </p:sp>
      <p:grpSp>
        <p:nvGrpSpPr>
          <p:cNvPr id="120" name="Group 119">
            <a:extLst>
              <a:ext uri="{FF2B5EF4-FFF2-40B4-BE49-F238E27FC236}">
                <a16:creationId xmlns:a16="http://schemas.microsoft.com/office/drawing/2014/main" id="{91108A0F-8C78-4294-B028-9F09581FC0A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121" name="Straight Connector 120">
              <a:extLst>
                <a:ext uri="{FF2B5EF4-FFF2-40B4-BE49-F238E27FC236}">
                  <a16:creationId xmlns:a16="http://schemas.microsoft.com/office/drawing/2014/main" id="{313489AA-CF3C-45B5-9A6B-D686CDD1DDF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22" name="Straight Connector 121">
              <a:extLst>
                <a:ext uri="{FF2B5EF4-FFF2-40B4-BE49-F238E27FC236}">
                  <a16:creationId xmlns:a16="http://schemas.microsoft.com/office/drawing/2014/main" id="{7ABF1CE3-37BC-462F-BC4B-5EF9C8287DB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23" name="Straight Connector 122">
              <a:extLst>
                <a:ext uri="{FF2B5EF4-FFF2-40B4-BE49-F238E27FC236}">
                  <a16:creationId xmlns:a16="http://schemas.microsoft.com/office/drawing/2014/main" id="{121847A4-7B07-4976-81EF-E68ABFC4FB3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24" name="Straight Connector 123">
              <a:extLst>
                <a:ext uri="{FF2B5EF4-FFF2-40B4-BE49-F238E27FC236}">
                  <a16:creationId xmlns:a16="http://schemas.microsoft.com/office/drawing/2014/main" id="{9F3EBBA6-8771-481B-BACA-142F0C80534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25" name="Straight Connector 124">
              <a:extLst>
                <a:ext uri="{FF2B5EF4-FFF2-40B4-BE49-F238E27FC236}">
                  <a16:creationId xmlns:a16="http://schemas.microsoft.com/office/drawing/2014/main" id="{DF58D94E-BB4B-436D-8172-0F5737BEEA9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96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26" name="Straight Connector 125">
              <a:extLst>
                <a:ext uri="{FF2B5EF4-FFF2-40B4-BE49-F238E27FC236}">
                  <a16:creationId xmlns:a16="http://schemas.microsoft.com/office/drawing/2014/main" id="{4F75AA9A-4678-41CB-AEFA-13C324B8475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91404"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27" name="Straight Connector 126">
              <a:extLst>
                <a:ext uri="{FF2B5EF4-FFF2-40B4-BE49-F238E27FC236}">
                  <a16:creationId xmlns:a16="http://schemas.microsoft.com/office/drawing/2014/main" id="{6C95E447-C172-476B-98BE-453E4049FBE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90842"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28" name="Straight Connector 127">
              <a:extLst>
                <a:ext uri="{FF2B5EF4-FFF2-40B4-BE49-F238E27FC236}">
                  <a16:creationId xmlns:a16="http://schemas.microsoft.com/office/drawing/2014/main" id="{1F3BD247-696E-47F7-964F-89A5823D118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9028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29" name="Straight Connector 128">
              <a:extLst>
                <a:ext uri="{FF2B5EF4-FFF2-40B4-BE49-F238E27FC236}">
                  <a16:creationId xmlns:a16="http://schemas.microsoft.com/office/drawing/2014/main" id="{5E31E4B8-694B-447A-AA13-36B0A4EEC9F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8971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0" name="Straight Connector 129">
              <a:extLst>
                <a:ext uri="{FF2B5EF4-FFF2-40B4-BE49-F238E27FC236}">
                  <a16:creationId xmlns:a16="http://schemas.microsoft.com/office/drawing/2014/main" id="{88321B73-1AE7-4FA0-90EB-4E969A095DF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18915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1" name="Straight Connector 130">
              <a:extLst>
                <a:ext uri="{FF2B5EF4-FFF2-40B4-BE49-F238E27FC236}">
                  <a16:creationId xmlns:a16="http://schemas.microsoft.com/office/drawing/2014/main" id="{E15F8082-1C6D-496D-937D-964948B109B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188594"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2" name="Straight Connector 131">
              <a:extLst>
                <a:ext uri="{FF2B5EF4-FFF2-40B4-BE49-F238E27FC236}">
                  <a16:creationId xmlns:a16="http://schemas.microsoft.com/office/drawing/2014/main" id="{1B84AF1D-3604-4213-B891-4880C86F6EC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188032"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3" name="Straight Connector 132">
              <a:extLst>
                <a:ext uri="{FF2B5EF4-FFF2-40B4-BE49-F238E27FC236}">
                  <a16:creationId xmlns:a16="http://schemas.microsoft.com/office/drawing/2014/main" id="{C3631262-5E4E-4A33-9D72-17996A538F9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18747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4" name="Straight Connector 133">
              <a:extLst>
                <a:ext uri="{FF2B5EF4-FFF2-40B4-BE49-F238E27FC236}">
                  <a16:creationId xmlns:a16="http://schemas.microsoft.com/office/drawing/2014/main" id="{9A4C49C9-CD9F-417C-A832-DD9D6F9C4BC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8690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5" name="Straight Connector 134">
              <a:extLst>
                <a:ext uri="{FF2B5EF4-FFF2-40B4-BE49-F238E27FC236}">
                  <a16:creationId xmlns:a16="http://schemas.microsoft.com/office/drawing/2014/main" id="{9A3BBBFA-B462-4340-82C8-3EE5CCFB100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18634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6" name="Straight Connector 135">
              <a:extLst>
                <a:ext uri="{FF2B5EF4-FFF2-40B4-BE49-F238E27FC236}">
                  <a16:creationId xmlns:a16="http://schemas.microsoft.com/office/drawing/2014/main" id="{4A7D3C2E-F100-49BC-9F4E-DFB50B2F9FB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7" name="Straight Connector 136">
              <a:extLst>
                <a:ext uri="{FF2B5EF4-FFF2-40B4-BE49-F238E27FC236}">
                  <a16:creationId xmlns:a16="http://schemas.microsoft.com/office/drawing/2014/main" id="{E46D4A85-2FF9-491B-BBF7-4D83EB8881B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8" name="Straight Connector 137">
              <a:extLst>
                <a:ext uri="{FF2B5EF4-FFF2-40B4-BE49-F238E27FC236}">
                  <a16:creationId xmlns:a16="http://schemas.microsoft.com/office/drawing/2014/main" id="{B8F6747A-BC05-4E83-8FE8-976BBCE3052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2890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9" name="Straight Connector 138">
              <a:extLst>
                <a:ext uri="{FF2B5EF4-FFF2-40B4-BE49-F238E27FC236}">
                  <a16:creationId xmlns:a16="http://schemas.microsoft.com/office/drawing/2014/main" id="{4C1FEEA0-B31C-4DD8-9CC4-DAE06557804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8609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0" name="Straight Connector 139">
              <a:extLst>
                <a:ext uri="{FF2B5EF4-FFF2-40B4-BE49-F238E27FC236}">
                  <a16:creationId xmlns:a16="http://schemas.microsoft.com/office/drawing/2014/main" id="{BA783C12-3D0A-495D-B461-9D1FCC415A1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4328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1" name="Straight Connector 140">
              <a:extLst>
                <a:ext uri="{FF2B5EF4-FFF2-40B4-BE49-F238E27FC236}">
                  <a16:creationId xmlns:a16="http://schemas.microsoft.com/office/drawing/2014/main" id="{9AD7D205-DA43-40B9-82B4-D570FB270F5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40047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2" name="Straight Connector 141">
              <a:extLst>
                <a:ext uri="{FF2B5EF4-FFF2-40B4-BE49-F238E27FC236}">
                  <a16:creationId xmlns:a16="http://schemas.microsoft.com/office/drawing/2014/main" id="{FDD4F5FF-D993-454E-AB84-8634B9E53F6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95766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3" name="Straight Connector 142">
              <a:extLst>
                <a:ext uri="{FF2B5EF4-FFF2-40B4-BE49-F238E27FC236}">
                  <a16:creationId xmlns:a16="http://schemas.microsoft.com/office/drawing/2014/main" id="{EF64AEBB-D378-4CCE-9266-B45FC822EB7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51485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4" name="Straight Connector 143">
              <a:extLst>
                <a:ext uri="{FF2B5EF4-FFF2-40B4-BE49-F238E27FC236}">
                  <a16:creationId xmlns:a16="http://schemas.microsoft.com/office/drawing/2014/main" id="{22217ABD-7AF1-44DF-9243-75E5C9792A0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07204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5" name="Straight Connector 144">
              <a:extLst>
                <a:ext uri="{FF2B5EF4-FFF2-40B4-BE49-F238E27FC236}">
                  <a16:creationId xmlns:a16="http://schemas.microsoft.com/office/drawing/2014/main" id="{0D885E59-AA75-4026-972E-4DEE1AB5994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62923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6" name="Straight Connector 145">
              <a:extLst>
                <a:ext uri="{FF2B5EF4-FFF2-40B4-BE49-F238E27FC236}">
                  <a16:creationId xmlns:a16="http://schemas.microsoft.com/office/drawing/2014/main" id="{6AB41BAB-F8B8-402D-BC3D-82F73208A39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18642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7" name="Straight Connector 146">
              <a:extLst>
                <a:ext uri="{FF2B5EF4-FFF2-40B4-BE49-F238E27FC236}">
                  <a16:creationId xmlns:a16="http://schemas.microsoft.com/office/drawing/2014/main" id="{F67CC234-9EF0-4613-9013-F7F9AEC49E5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74361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8" name="Straight Connector 147">
              <a:extLst>
                <a:ext uri="{FF2B5EF4-FFF2-40B4-BE49-F238E27FC236}">
                  <a16:creationId xmlns:a16="http://schemas.microsoft.com/office/drawing/2014/main" id="{032D8DE3-B3FD-47EC-B6D3-90CE4F0370D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9" name="Straight Connector 148">
              <a:extLst>
                <a:ext uri="{FF2B5EF4-FFF2-40B4-BE49-F238E27FC236}">
                  <a16:creationId xmlns:a16="http://schemas.microsoft.com/office/drawing/2014/main" id="{A4218772-C699-478C-9D44-9459ABA4CA7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248400"/>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68826B6B-E8D8-CA3C-C5A3-421DB3D8E02D}"/>
              </a:ext>
            </a:extLst>
          </p:cNvPr>
          <p:cNvSpPr>
            <a:spLocks noGrp="1"/>
          </p:cNvSpPr>
          <p:nvPr>
            <p:ph type="title"/>
          </p:nvPr>
        </p:nvSpPr>
        <p:spPr>
          <a:xfrm>
            <a:off x="453142" y="2954226"/>
            <a:ext cx="5414249" cy="2232199"/>
          </a:xfrm>
        </p:spPr>
        <p:txBody>
          <a:bodyPr vert="horz" lIns="91440" tIns="45720" rIns="91440" bIns="45720" rtlCol="0" anchor="t">
            <a:normAutofit/>
          </a:bodyPr>
          <a:lstStyle/>
          <a:p>
            <a:r>
              <a:rPr lang="en-US" sz="4200"/>
              <a:t>Wellbeing of Future Generations (Wales) Act 2015</a:t>
            </a:r>
          </a:p>
        </p:txBody>
      </p:sp>
      <p:pic>
        <p:nvPicPr>
          <p:cNvPr id="4" name="Content Placeholder 3" descr="A diagram of a map&#10;&#10;Description automatically generated">
            <a:extLst>
              <a:ext uri="{FF2B5EF4-FFF2-40B4-BE49-F238E27FC236}">
                <a16:creationId xmlns:a16="http://schemas.microsoft.com/office/drawing/2014/main" id="{F351DE06-848D-C7CB-4695-069ABADABE0D}"/>
              </a:ext>
            </a:extLst>
          </p:cNvPr>
          <p:cNvPicPr>
            <a:picLocks noGrp="1" noChangeAspect="1"/>
          </p:cNvPicPr>
          <p:nvPr>
            <p:ph idx="1"/>
          </p:nvPr>
        </p:nvPicPr>
        <p:blipFill>
          <a:blip r:embed="rId2"/>
          <a:stretch>
            <a:fillRect/>
          </a:stretch>
        </p:blipFill>
        <p:spPr>
          <a:xfrm>
            <a:off x="6189157" y="344182"/>
            <a:ext cx="5810316" cy="5724870"/>
          </a:xfrm>
          <a:prstGeom prst="rect">
            <a:avLst/>
          </a:prstGeom>
        </p:spPr>
      </p:pic>
    </p:spTree>
    <p:extLst>
      <p:ext uri="{BB962C8B-B14F-4D97-AF65-F5344CB8AC3E}">
        <p14:creationId xmlns:p14="http://schemas.microsoft.com/office/powerpoint/2010/main" val="221595519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4798C7F-C8CA-4799-BF37-3AB4642CDB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7162F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grpSp>
        <p:nvGrpSpPr>
          <p:cNvPr id="11" name="Group 10">
            <a:extLst>
              <a:ext uri="{FF2B5EF4-FFF2-40B4-BE49-F238E27FC236}">
                <a16:creationId xmlns:a16="http://schemas.microsoft.com/office/drawing/2014/main" id="{87F0794B-55D3-4D2D-BDE7-4688ED321E4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12" name="Straight Connector 11">
              <a:extLst>
                <a:ext uri="{FF2B5EF4-FFF2-40B4-BE49-F238E27FC236}">
                  <a16:creationId xmlns:a16="http://schemas.microsoft.com/office/drawing/2014/main" id="{BE4C795B-1813-4CC6-B03F-8DD130BEAAB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E0F4C04D-5CD8-446B-BE3D-257172E6E4C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FDDC802E-606F-4F39-84B6-90DF0FE5446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2C5B0C75-0136-4A39-9AB6-0F02C452781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C5ED2B52-3D40-46DE-8B54-99A4071578D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96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18BCEC75-1B6B-45B2-8041-8D933FCF60F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9140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6A2FC789-056A-43CC-807E-4262CDC3E0F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9084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8C32FD3-76B0-40E7-89F2-E9C523210AF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9028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B82E9447-8362-426C-840A-B6F2231F7BC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8971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2F141DC8-83CE-4C21-A5BA-E2FFF3D866E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18915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512A697C-ECBC-40A9-AC69-BF96A34B91A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18859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D2E988AF-5EFB-43D3-B93F-6E4F41A2C90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18803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6B312C1B-AAE2-4A6D-ACC7-ABAA75D4285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18747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57B96146-61DA-44D6-A9DF-6DB41FCF2D8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8690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6B33F93D-4439-46EE-97C4-9CECAAFDCF6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18634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5914B275-A3D7-4BA4-B8CB-E7657100F3A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BD26EF3B-FBE7-4D57-8E01-553F50734A6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6CC1E671-BA54-4B31-9A2E-8F50BC57A26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2890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A836A704-3624-4ABF-9A67-0F52C2F3EFB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8609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5FDC385D-BA34-481F-A991-A776E0B1930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4328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F1EF033A-D8FB-416B-AE51-4E098A27D68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40047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17C17B48-F458-4E9B-9331-56FCDC5B6AB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95766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07E44A4B-D453-46F0-A83D-AF0B33D5C59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51485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346BEA9F-314B-440D-AE8D-21E1252EC5A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07204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F15EAFD0-4869-4612-ACDE-ABC703104E8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62923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A0F26706-7F23-4FF0-9CAF-F3C4F47C119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18642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C0195A72-345A-4E88-8D71-14DB3D1B607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7436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0DBF51A6-A3BC-49FE-BB01-E8992811774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A78DF911-744C-419B-83DC-39F270BBF41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248400"/>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42" name="Freeform: Shape 41">
            <a:extLst>
              <a:ext uri="{FF2B5EF4-FFF2-40B4-BE49-F238E27FC236}">
                <a16:creationId xmlns:a16="http://schemas.microsoft.com/office/drawing/2014/main" id="{216BB147-20D5-4D93-BDA5-1BC614D6A4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14" y="5014716"/>
            <a:ext cx="2800124" cy="1843284"/>
          </a:xfrm>
          <a:custGeom>
            <a:avLst/>
            <a:gdLst>
              <a:gd name="connsiteX0" fmla="*/ 375358 w 2800124"/>
              <a:gd name="connsiteY0" fmla="*/ 0 h 1843284"/>
              <a:gd name="connsiteX1" fmla="*/ 2781298 w 2800124"/>
              <a:gd name="connsiteY1" fmla="*/ 1770066 h 1843284"/>
              <a:gd name="connsiteX2" fmla="*/ 2800124 w 2800124"/>
              <a:gd name="connsiteY2" fmla="*/ 1843284 h 1843284"/>
              <a:gd name="connsiteX3" fmla="*/ 1987869 w 2800124"/>
              <a:gd name="connsiteY3" fmla="*/ 1843284 h 1843284"/>
              <a:gd name="connsiteX4" fmla="*/ 1986195 w 2800124"/>
              <a:gd name="connsiteY4" fmla="*/ 1838711 h 1843284"/>
              <a:gd name="connsiteX5" fmla="*/ 375357 w 2800124"/>
              <a:gd name="connsiteY5" fmla="*/ 770976 h 1843284"/>
              <a:gd name="connsiteX6" fmla="*/ 23030 w 2800124"/>
              <a:gd name="connsiteY6" fmla="*/ 806494 h 1843284"/>
              <a:gd name="connsiteX7" fmla="*/ 0 w 2800124"/>
              <a:gd name="connsiteY7" fmla="*/ 812415 h 1843284"/>
              <a:gd name="connsiteX8" fmla="*/ 0 w 2800124"/>
              <a:gd name="connsiteY8" fmla="*/ 30983 h 1843284"/>
              <a:gd name="connsiteX9" fmla="*/ 117785 w 2800124"/>
              <a:gd name="connsiteY9" fmla="*/ 13007 h 1843284"/>
              <a:gd name="connsiteX10" fmla="*/ 375358 w 2800124"/>
              <a:gd name="connsiteY10" fmla="*/ 0 h 18432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800124" h="1843284">
                <a:moveTo>
                  <a:pt x="375358" y="0"/>
                </a:moveTo>
                <a:cubicBezTo>
                  <a:pt x="1505802" y="0"/>
                  <a:pt x="2462339" y="744579"/>
                  <a:pt x="2781298" y="1770066"/>
                </a:cubicBezTo>
                <a:lnTo>
                  <a:pt x="2800124" y="1843284"/>
                </a:lnTo>
                <a:lnTo>
                  <a:pt x="1987869" y="1843284"/>
                </a:lnTo>
                <a:lnTo>
                  <a:pt x="1986195" y="1838711"/>
                </a:lnTo>
                <a:cubicBezTo>
                  <a:pt x="1720801" y="1211248"/>
                  <a:pt x="1099494" y="770976"/>
                  <a:pt x="375357" y="770976"/>
                </a:cubicBezTo>
                <a:cubicBezTo>
                  <a:pt x="254668" y="770976"/>
                  <a:pt x="136835" y="783206"/>
                  <a:pt x="23030" y="806494"/>
                </a:cubicBezTo>
                <a:lnTo>
                  <a:pt x="0" y="812415"/>
                </a:lnTo>
                <a:lnTo>
                  <a:pt x="0" y="30983"/>
                </a:lnTo>
                <a:lnTo>
                  <a:pt x="117785" y="13007"/>
                </a:lnTo>
                <a:cubicBezTo>
                  <a:pt x="202473" y="4406"/>
                  <a:pt x="288401" y="0"/>
                  <a:pt x="375358" y="0"/>
                </a:cubicBezTo>
                <a:close/>
              </a:path>
            </a:pathLst>
          </a:custGeom>
          <a:solidFill>
            <a:schemeClr val="accent5">
              <a:lumMod val="75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solidFill>
                <a:schemeClr val="tx1"/>
              </a:solidFill>
            </a:endParaRPr>
          </a:p>
        </p:txBody>
      </p:sp>
      <p:sp>
        <p:nvSpPr>
          <p:cNvPr id="44" name="Freeform: Shape 43">
            <a:extLst>
              <a:ext uri="{FF2B5EF4-FFF2-40B4-BE49-F238E27FC236}">
                <a16:creationId xmlns:a16="http://schemas.microsoft.com/office/drawing/2014/main" id="{0A253F60-DE40-4508-A37A-61331DF1D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9728" y="0"/>
            <a:ext cx="4209224" cy="1650549"/>
          </a:xfrm>
          <a:custGeom>
            <a:avLst/>
            <a:gdLst>
              <a:gd name="connsiteX0" fmla="*/ 0 w 4209224"/>
              <a:gd name="connsiteY0" fmla="*/ 0 h 1650549"/>
              <a:gd name="connsiteX1" fmla="*/ 846445 w 4209224"/>
              <a:gd name="connsiteY1" fmla="*/ 0 h 1650549"/>
              <a:gd name="connsiteX2" fmla="*/ 912542 w 4209224"/>
              <a:gd name="connsiteY2" fmla="*/ 108799 h 1650549"/>
              <a:gd name="connsiteX3" fmla="*/ 2362195 w 4209224"/>
              <a:gd name="connsiteY3" fmla="*/ 879573 h 1650549"/>
              <a:gd name="connsiteX4" fmla="*/ 3811848 w 4209224"/>
              <a:gd name="connsiteY4" fmla="*/ 108799 h 1650549"/>
              <a:gd name="connsiteX5" fmla="*/ 3877945 w 4209224"/>
              <a:gd name="connsiteY5" fmla="*/ 0 h 1650549"/>
              <a:gd name="connsiteX6" fmla="*/ 4209224 w 4209224"/>
              <a:gd name="connsiteY6" fmla="*/ 0 h 1650549"/>
              <a:gd name="connsiteX7" fmla="*/ 4209224 w 4209224"/>
              <a:gd name="connsiteY7" fmla="*/ 840421 h 1650549"/>
              <a:gd name="connsiteX8" fmla="*/ 4143538 w 4209224"/>
              <a:gd name="connsiteY8" fmla="*/ 912693 h 1650549"/>
              <a:gd name="connsiteX9" fmla="*/ 2362196 w 4209224"/>
              <a:gd name="connsiteY9" fmla="*/ 1650549 h 1650549"/>
              <a:gd name="connsiteX10" fmla="*/ 40969 w 4209224"/>
              <a:gd name="connsiteY10" fmla="*/ 111937 h 16505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209224" h="1650549">
                <a:moveTo>
                  <a:pt x="0" y="0"/>
                </a:moveTo>
                <a:lnTo>
                  <a:pt x="846445" y="0"/>
                </a:lnTo>
                <a:lnTo>
                  <a:pt x="912542" y="108799"/>
                </a:lnTo>
                <a:cubicBezTo>
                  <a:pt x="1226710" y="573829"/>
                  <a:pt x="1758748" y="879573"/>
                  <a:pt x="2362195" y="879573"/>
                </a:cubicBezTo>
                <a:cubicBezTo>
                  <a:pt x="2965642" y="879573"/>
                  <a:pt x="3497680" y="573829"/>
                  <a:pt x="3811848" y="108799"/>
                </a:cubicBezTo>
                <a:lnTo>
                  <a:pt x="3877945" y="0"/>
                </a:lnTo>
                <a:lnTo>
                  <a:pt x="4209224" y="0"/>
                </a:lnTo>
                <a:lnTo>
                  <a:pt x="4209224" y="840421"/>
                </a:lnTo>
                <a:lnTo>
                  <a:pt x="4143538" y="912693"/>
                </a:lnTo>
                <a:cubicBezTo>
                  <a:pt x="3687653" y="1368578"/>
                  <a:pt x="3057854" y="1650549"/>
                  <a:pt x="2362196" y="1650549"/>
                </a:cubicBezTo>
                <a:cubicBezTo>
                  <a:pt x="1318710" y="1650549"/>
                  <a:pt x="423404" y="1016115"/>
                  <a:pt x="40969" y="111937"/>
                </a:cubicBezTo>
                <a:close/>
              </a:path>
            </a:pathLst>
          </a:custGeom>
          <a:solidFill>
            <a:schemeClr val="accent5">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solidFill>
                <a:schemeClr val="tx1"/>
              </a:solidFill>
            </a:endParaRPr>
          </a:p>
        </p:txBody>
      </p:sp>
      <p:sp>
        <p:nvSpPr>
          <p:cNvPr id="46" name="Freeform: Shape 45">
            <a:extLst>
              <a:ext uri="{FF2B5EF4-FFF2-40B4-BE49-F238E27FC236}">
                <a16:creationId xmlns:a16="http://schemas.microsoft.com/office/drawing/2014/main" id="{9A0D6220-3DFE-4182-9152-9135493A6B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userDrawn="1">
            <p:extLst>
              <p:ext uri="{386F3935-93C4-4BCD-93E2-E3B085C9AB24}">
                <p16:designElem xmlns:p16="http://schemas.microsoft.com/office/powerpoint/2015/main" val="1"/>
              </p:ext>
            </p:extLst>
          </p:nvPr>
        </p:nvSpPr>
        <p:spPr>
          <a:xfrm>
            <a:off x="7979728" y="0"/>
            <a:ext cx="4209224" cy="1650549"/>
          </a:xfrm>
          <a:custGeom>
            <a:avLst/>
            <a:gdLst>
              <a:gd name="connsiteX0" fmla="*/ 0 w 4209224"/>
              <a:gd name="connsiteY0" fmla="*/ 0 h 1650549"/>
              <a:gd name="connsiteX1" fmla="*/ 846445 w 4209224"/>
              <a:gd name="connsiteY1" fmla="*/ 0 h 1650549"/>
              <a:gd name="connsiteX2" fmla="*/ 912542 w 4209224"/>
              <a:gd name="connsiteY2" fmla="*/ 108799 h 1650549"/>
              <a:gd name="connsiteX3" fmla="*/ 2362195 w 4209224"/>
              <a:gd name="connsiteY3" fmla="*/ 879573 h 1650549"/>
              <a:gd name="connsiteX4" fmla="*/ 3811848 w 4209224"/>
              <a:gd name="connsiteY4" fmla="*/ 108799 h 1650549"/>
              <a:gd name="connsiteX5" fmla="*/ 3877945 w 4209224"/>
              <a:gd name="connsiteY5" fmla="*/ 0 h 1650549"/>
              <a:gd name="connsiteX6" fmla="*/ 4209224 w 4209224"/>
              <a:gd name="connsiteY6" fmla="*/ 0 h 1650549"/>
              <a:gd name="connsiteX7" fmla="*/ 4209224 w 4209224"/>
              <a:gd name="connsiteY7" fmla="*/ 840421 h 1650549"/>
              <a:gd name="connsiteX8" fmla="*/ 4143538 w 4209224"/>
              <a:gd name="connsiteY8" fmla="*/ 912693 h 1650549"/>
              <a:gd name="connsiteX9" fmla="*/ 2362196 w 4209224"/>
              <a:gd name="connsiteY9" fmla="*/ 1650549 h 1650549"/>
              <a:gd name="connsiteX10" fmla="*/ 40969 w 4209224"/>
              <a:gd name="connsiteY10" fmla="*/ 111937 h 16505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209224" h="1650549">
                <a:moveTo>
                  <a:pt x="0" y="0"/>
                </a:moveTo>
                <a:lnTo>
                  <a:pt x="846445" y="0"/>
                </a:lnTo>
                <a:lnTo>
                  <a:pt x="912542" y="108799"/>
                </a:lnTo>
                <a:cubicBezTo>
                  <a:pt x="1226710" y="573829"/>
                  <a:pt x="1758748" y="879573"/>
                  <a:pt x="2362195" y="879573"/>
                </a:cubicBezTo>
                <a:cubicBezTo>
                  <a:pt x="2965642" y="879573"/>
                  <a:pt x="3497680" y="573829"/>
                  <a:pt x="3811848" y="108799"/>
                </a:cubicBezTo>
                <a:lnTo>
                  <a:pt x="3877945" y="0"/>
                </a:lnTo>
                <a:lnTo>
                  <a:pt x="4209224" y="0"/>
                </a:lnTo>
                <a:lnTo>
                  <a:pt x="4209224" y="840421"/>
                </a:lnTo>
                <a:lnTo>
                  <a:pt x="4143538" y="912693"/>
                </a:lnTo>
                <a:cubicBezTo>
                  <a:pt x="3687653" y="1368578"/>
                  <a:pt x="3057854" y="1650549"/>
                  <a:pt x="2362196" y="1650549"/>
                </a:cubicBezTo>
                <a:cubicBezTo>
                  <a:pt x="1318710" y="1650549"/>
                  <a:pt x="423404" y="1016115"/>
                  <a:pt x="40969" y="111937"/>
                </a:cubicBezTo>
                <a:close/>
              </a:path>
            </a:pathLst>
          </a:custGeom>
          <a:solidFill>
            <a:schemeClr val="accent5">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solidFill>
                <a:schemeClr val="tx1"/>
              </a:solidFill>
            </a:endParaRPr>
          </a:p>
        </p:txBody>
      </p:sp>
      <p:grpSp>
        <p:nvGrpSpPr>
          <p:cNvPr id="48" name="Group 47">
            <a:extLst>
              <a:ext uri="{FF2B5EF4-FFF2-40B4-BE49-F238E27FC236}">
                <a16:creationId xmlns:a16="http://schemas.microsoft.com/office/drawing/2014/main" id="{44C729BC-90F1-4823-A305-F6F124E93A95}"/>
              </a:ext>
              <a:ext uri="{C183D7F6-B498-43B3-948B-1728B52AA6E4}">
                <adec:decorative xmlns:adec="http://schemas.microsoft.com/office/drawing/2017/decorative" val="1"/>
              </a:ext>
            </a:extLst>
          </p:cNvPr>
          <p:cNvGrpSpPr>
            <a:grpSpLocks noGrp="1" noUngrp="1" noRot="1" noChangeAspect="1" noMove="1" noResize="1"/>
          </p:cNvGrpSpPr>
          <p:nvPr userDrawn="1">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49" name="Straight Connector 48">
              <a:extLst>
                <a:ext uri="{FF2B5EF4-FFF2-40B4-BE49-F238E27FC236}">
                  <a16:creationId xmlns:a16="http://schemas.microsoft.com/office/drawing/2014/main" id="{640014BD-8822-4EFD-B887-1E95DBBB42A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0" name="Straight Connector 49">
              <a:extLst>
                <a:ext uri="{FF2B5EF4-FFF2-40B4-BE49-F238E27FC236}">
                  <a16:creationId xmlns:a16="http://schemas.microsoft.com/office/drawing/2014/main" id="{1E9445DF-509C-4993-834C-4A95C90E301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1" name="Straight Connector 50">
              <a:extLst>
                <a:ext uri="{FF2B5EF4-FFF2-40B4-BE49-F238E27FC236}">
                  <a16:creationId xmlns:a16="http://schemas.microsoft.com/office/drawing/2014/main" id="{FDCB110E-203A-4D63-810B-7AB453AB9BF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2" name="Straight Connector 51">
              <a:extLst>
                <a:ext uri="{FF2B5EF4-FFF2-40B4-BE49-F238E27FC236}">
                  <a16:creationId xmlns:a16="http://schemas.microsoft.com/office/drawing/2014/main" id="{F264073E-6737-44FE-BC04-BFEE371334D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6DA24A7E-F63B-4B87-ABA5-BDD8F8F65F7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96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4" name="Straight Connector 53">
              <a:extLst>
                <a:ext uri="{FF2B5EF4-FFF2-40B4-BE49-F238E27FC236}">
                  <a16:creationId xmlns:a16="http://schemas.microsoft.com/office/drawing/2014/main" id="{9CC2C5D2-CEDF-4390-A89D-71DBD7C3771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9140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5" name="Straight Connector 54">
              <a:extLst>
                <a:ext uri="{FF2B5EF4-FFF2-40B4-BE49-F238E27FC236}">
                  <a16:creationId xmlns:a16="http://schemas.microsoft.com/office/drawing/2014/main" id="{8956D0DF-B8DD-44AB-A831-329B2973EE9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9084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6" name="Straight Connector 55">
              <a:extLst>
                <a:ext uri="{FF2B5EF4-FFF2-40B4-BE49-F238E27FC236}">
                  <a16:creationId xmlns:a16="http://schemas.microsoft.com/office/drawing/2014/main" id="{7AB17CF4-098C-43B0-A0E0-235CEB55FB5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9028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7" name="Straight Connector 56">
              <a:extLst>
                <a:ext uri="{FF2B5EF4-FFF2-40B4-BE49-F238E27FC236}">
                  <a16:creationId xmlns:a16="http://schemas.microsoft.com/office/drawing/2014/main" id="{D3CA7C27-06AF-4DB3-A3B2-F81C41D52B5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8971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8" name="Straight Connector 57">
              <a:extLst>
                <a:ext uri="{FF2B5EF4-FFF2-40B4-BE49-F238E27FC236}">
                  <a16:creationId xmlns:a16="http://schemas.microsoft.com/office/drawing/2014/main" id="{8BD2BB17-7774-4215-872F-9CF37633BB6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18915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9" name="Straight Connector 58">
              <a:extLst>
                <a:ext uri="{FF2B5EF4-FFF2-40B4-BE49-F238E27FC236}">
                  <a16:creationId xmlns:a16="http://schemas.microsoft.com/office/drawing/2014/main" id="{22E1C172-AA18-42F1-B952-4791B50351E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18859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0" name="Straight Connector 59">
              <a:extLst>
                <a:ext uri="{FF2B5EF4-FFF2-40B4-BE49-F238E27FC236}">
                  <a16:creationId xmlns:a16="http://schemas.microsoft.com/office/drawing/2014/main" id="{C9D5EBAC-D904-4410-A575-1A2B810D888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18803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1" name="Straight Connector 60">
              <a:extLst>
                <a:ext uri="{FF2B5EF4-FFF2-40B4-BE49-F238E27FC236}">
                  <a16:creationId xmlns:a16="http://schemas.microsoft.com/office/drawing/2014/main" id="{8B38425E-0189-47B9-9F42-67DC5386E3B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18747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2" name="Straight Connector 61">
              <a:extLst>
                <a:ext uri="{FF2B5EF4-FFF2-40B4-BE49-F238E27FC236}">
                  <a16:creationId xmlns:a16="http://schemas.microsoft.com/office/drawing/2014/main" id="{E6584C8E-A8AC-49AB-8E5B-337E14D4F85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8690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3" name="Straight Connector 62">
              <a:extLst>
                <a:ext uri="{FF2B5EF4-FFF2-40B4-BE49-F238E27FC236}">
                  <a16:creationId xmlns:a16="http://schemas.microsoft.com/office/drawing/2014/main" id="{E8FCDC21-75B9-4F36-AEB4-186CDD994F2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18634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4" name="Straight Connector 63">
              <a:extLst>
                <a:ext uri="{FF2B5EF4-FFF2-40B4-BE49-F238E27FC236}">
                  <a16:creationId xmlns:a16="http://schemas.microsoft.com/office/drawing/2014/main" id="{79AAC1FD-FBB6-4E21-A267-E4B9029BB47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5" name="Straight Connector 64">
              <a:extLst>
                <a:ext uri="{FF2B5EF4-FFF2-40B4-BE49-F238E27FC236}">
                  <a16:creationId xmlns:a16="http://schemas.microsoft.com/office/drawing/2014/main" id="{20FDEAF3-AB6A-41DF-BF11-24512081800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6" name="Straight Connector 65">
              <a:extLst>
                <a:ext uri="{FF2B5EF4-FFF2-40B4-BE49-F238E27FC236}">
                  <a16:creationId xmlns:a16="http://schemas.microsoft.com/office/drawing/2014/main" id="{29F9892F-F26B-4C6F-A949-097D3EBC773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2890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7" name="Straight Connector 66">
              <a:extLst>
                <a:ext uri="{FF2B5EF4-FFF2-40B4-BE49-F238E27FC236}">
                  <a16:creationId xmlns:a16="http://schemas.microsoft.com/office/drawing/2014/main" id="{FCCA59EA-5156-402B-82A4-AAE14B2D9A0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8609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8" name="Straight Connector 67">
              <a:extLst>
                <a:ext uri="{FF2B5EF4-FFF2-40B4-BE49-F238E27FC236}">
                  <a16:creationId xmlns:a16="http://schemas.microsoft.com/office/drawing/2014/main" id="{31E175D8-17F1-46B8-807F-89A75CD4D96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4328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9" name="Straight Connector 68">
              <a:extLst>
                <a:ext uri="{FF2B5EF4-FFF2-40B4-BE49-F238E27FC236}">
                  <a16:creationId xmlns:a16="http://schemas.microsoft.com/office/drawing/2014/main" id="{5AE169C4-F6B2-44D0-A73C-88C304E8A36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40047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0" name="Straight Connector 69">
              <a:extLst>
                <a:ext uri="{FF2B5EF4-FFF2-40B4-BE49-F238E27FC236}">
                  <a16:creationId xmlns:a16="http://schemas.microsoft.com/office/drawing/2014/main" id="{2CE19136-3F8D-4350-A424-8241923BCD5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95766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1" name="Straight Connector 70">
              <a:extLst>
                <a:ext uri="{FF2B5EF4-FFF2-40B4-BE49-F238E27FC236}">
                  <a16:creationId xmlns:a16="http://schemas.microsoft.com/office/drawing/2014/main" id="{CF937350-E379-4C45-BC56-20808BBED35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51485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2" name="Straight Connector 71">
              <a:extLst>
                <a:ext uri="{FF2B5EF4-FFF2-40B4-BE49-F238E27FC236}">
                  <a16:creationId xmlns:a16="http://schemas.microsoft.com/office/drawing/2014/main" id="{FE4F6988-3981-46A0-B744-EE972197D43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07204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3" name="Straight Connector 72">
              <a:extLst>
                <a:ext uri="{FF2B5EF4-FFF2-40B4-BE49-F238E27FC236}">
                  <a16:creationId xmlns:a16="http://schemas.microsoft.com/office/drawing/2014/main" id="{EDB419A9-FCB9-4B39-8D9E-91CC0B8E77A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62923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4" name="Straight Connector 73">
              <a:extLst>
                <a:ext uri="{FF2B5EF4-FFF2-40B4-BE49-F238E27FC236}">
                  <a16:creationId xmlns:a16="http://schemas.microsoft.com/office/drawing/2014/main" id="{7D6861DB-43A8-4624-9ECC-5A96BE3AF10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18642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5" name="Straight Connector 74">
              <a:extLst>
                <a:ext uri="{FF2B5EF4-FFF2-40B4-BE49-F238E27FC236}">
                  <a16:creationId xmlns:a16="http://schemas.microsoft.com/office/drawing/2014/main" id="{4AFBD701-C20E-441D-8596-4BBBF49556B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7436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6" name="Straight Connector 75">
              <a:extLst>
                <a:ext uri="{FF2B5EF4-FFF2-40B4-BE49-F238E27FC236}">
                  <a16:creationId xmlns:a16="http://schemas.microsoft.com/office/drawing/2014/main" id="{73C41C88-00F9-45AF-8D64-37BA70969B6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7" name="Straight Connector 76">
              <a:extLst>
                <a:ext uri="{FF2B5EF4-FFF2-40B4-BE49-F238E27FC236}">
                  <a16:creationId xmlns:a16="http://schemas.microsoft.com/office/drawing/2014/main" id="{E6420BDA-21B9-4B17-A82E-A9EB28138A0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248400"/>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grpSp>
      <p:sp useBgFill="1">
        <p:nvSpPr>
          <p:cNvPr id="79" name="Rectangle 78">
            <a:extLst>
              <a:ext uri="{FF2B5EF4-FFF2-40B4-BE49-F238E27FC236}">
                <a16:creationId xmlns:a16="http://schemas.microsoft.com/office/drawing/2014/main" id="{4E1EF4E8-5513-4BF5-BC41-04645281C6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3848" cap="flat">
            <a:noFill/>
            <a:prstDash val="solid"/>
            <a:miter/>
          </a:ln>
          <a:effectLst/>
        </p:spPr>
        <p:txBody>
          <a:bodyPr rtlCol="0" anchor="ctr"/>
          <a:lstStyle/>
          <a:p>
            <a:endParaRPr lang="en-US" dirty="0">
              <a:solidFill>
                <a:schemeClr val="tx1"/>
              </a:solidFill>
            </a:endParaRPr>
          </a:p>
        </p:txBody>
      </p:sp>
      <p:pic>
        <p:nvPicPr>
          <p:cNvPr id="4" name="Content Placeholder 3" descr="Living And Working In Swansea | UKCF">
            <a:extLst>
              <a:ext uri="{FF2B5EF4-FFF2-40B4-BE49-F238E27FC236}">
                <a16:creationId xmlns:a16="http://schemas.microsoft.com/office/drawing/2014/main" id="{54DB0D05-B14F-B675-C202-D522FA47B8BF}"/>
              </a:ext>
            </a:extLst>
          </p:cNvPr>
          <p:cNvPicPr>
            <a:picLocks noGrp="1" noChangeAspect="1"/>
          </p:cNvPicPr>
          <p:nvPr>
            <p:ph idx="1"/>
          </p:nvPr>
        </p:nvPicPr>
        <p:blipFill>
          <a:blip r:embed="rId2"/>
          <a:srcRect r="865" b="-4"/>
          <a:stretch/>
        </p:blipFill>
        <p:spPr>
          <a:xfrm>
            <a:off x="20" y="10"/>
            <a:ext cx="12191980" cy="6857989"/>
          </a:xfrm>
          <a:prstGeom prst="rect">
            <a:avLst/>
          </a:prstGeom>
        </p:spPr>
      </p:pic>
      <p:sp>
        <p:nvSpPr>
          <p:cNvPr id="81" name="Flowchart: Document 80">
            <a:extLst>
              <a:ext uri="{FF2B5EF4-FFF2-40B4-BE49-F238E27FC236}">
                <a16:creationId xmlns:a16="http://schemas.microsoft.com/office/drawing/2014/main" id="{D22FBD32-C88A-4C1D-BC76-613A93944B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04804" y="304807"/>
            <a:ext cx="6858000" cy="6248391"/>
          </a:xfrm>
          <a:prstGeom prst="flowChartDocumen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bg1"/>
              </a:solidFill>
            </a:endParaRPr>
          </a:p>
        </p:txBody>
      </p:sp>
      <p:grpSp>
        <p:nvGrpSpPr>
          <p:cNvPr id="83" name="Group 82">
            <a:extLst>
              <a:ext uri="{FF2B5EF4-FFF2-40B4-BE49-F238E27FC236}">
                <a16:creationId xmlns:a16="http://schemas.microsoft.com/office/drawing/2014/main" id="{CD79EE37-C3B0-49F1-9785-D0E81CA82B9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84" name="Straight Connector 83">
              <a:extLst>
                <a:ext uri="{FF2B5EF4-FFF2-40B4-BE49-F238E27FC236}">
                  <a16:creationId xmlns:a16="http://schemas.microsoft.com/office/drawing/2014/main" id="{FB57EE24-04F7-41C6-B67E-7DA94775032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5" name="Straight Connector 84">
              <a:extLst>
                <a:ext uri="{FF2B5EF4-FFF2-40B4-BE49-F238E27FC236}">
                  <a16:creationId xmlns:a16="http://schemas.microsoft.com/office/drawing/2014/main" id="{27E17265-DA36-47C9-AC4D-01822E76026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6" name="Straight Connector 85">
              <a:extLst>
                <a:ext uri="{FF2B5EF4-FFF2-40B4-BE49-F238E27FC236}">
                  <a16:creationId xmlns:a16="http://schemas.microsoft.com/office/drawing/2014/main" id="{0E35D068-10AF-4241-ADFE-F40CFC9A75A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7" name="Straight Connector 86">
              <a:extLst>
                <a:ext uri="{FF2B5EF4-FFF2-40B4-BE49-F238E27FC236}">
                  <a16:creationId xmlns:a16="http://schemas.microsoft.com/office/drawing/2014/main" id="{B19D8CB9-3E32-4523-AA97-532E923B65C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8" name="Straight Connector 87">
              <a:extLst>
                <a:ext uri="{FF2B5EF4-FFF2-40B4-BE49-F238E27FC236}">
                  <a16:creationId xmlns:a16="http://schemas.microsoft.com/office/drawing/2014/main" id="{77CF05D3-197B-478D-91B9-1377234BF6E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96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9" name="Straight Connector 88">
              <a:extLst>
                <a:ext uri="{FF2B5EF4-FFF2-40B4-BE49-F238E27FC236}">
                  <a16:creationId xmlns:a16="http://schemas.microsoft.com/office/drawing/2014/main" id="{2EC49475-B923-4DC6-9257-BD65C25942B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91404"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0" name="Straight Connector 89">
              <a:extLst>
                <a:ext uri="{FF2B5EF4-FFF2-40B4-BE49-F238E27FC236}">
                  <a16:creationId xmlns:a16="http://schemas.microsoft.com/office/drawing/2014/main" id="{CDB29F5D-09EE-40A0-A705-540E29297BA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90842"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1" name="Straight Connector 90">
              <a:extLst>
                <a:ext uri="{FF2B5EF4-FFF2-40B4-BE49-F238E27FC236}">
                  <a16:creationId xmlns:a16="http://schemas.microsoft.com/office/drawing/2014/main" id="{ACA51D99-F305-4D17-9E03-5D355962571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9028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2" name="Straight Connector 91">
              <a:extLst>
                <a:ext uri="{FF2B5EF4-FFF2-40B4-BE49-F238E27FC236}">
                  <a16:creationId xmlns:a16="http://schemas.microsoft.com/office/drawing/2014/main" id="{2C8330E8-C3AF-44DC-80E5-215237BB799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8971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3" name="Straight Connector 92">
              <a:extLst>
                <a:ext uri="{FF2B5EF4-FFF2-40B4-BE49-F238E27FC236}">
                  <a16:creationId xmlns:a16="http://schemas.microsoft.com/office/drawing/2014/main" id="{DA6C3EC5-2106-4BC2-B570-E24E7C800CC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18915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4" name="Straight Connector 93">
              <a:extLst>
                <a:ext uri="{FF2B5EF4-FFF2-40B4-BE49-F238E27FC236}">
                  <a16:creationId xmlns:a16="http://schemas.microsoft.com/office/drawing/2014/main" id="{6B5CAA0D-896F-46F4-BA95-0C7904A0136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188594"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5" name="Straight Connector 94">
              <a:extLst>
                <a:ext uri="{FF2B5EF4-FFF2-40B4-BE49-F238E27FC236}">
                  <a16:creationId xmlns:a16="http://schemas.microsoft.com/office/drawing/2014/main" id="{0A459D97-1E10-461B-B7BE-4A5FC85F797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188032"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6" name="Straight Connector 95">
              <a:extLst>
                <a:ext uri="{FF2B5EF4-FFF2-40B4-BE49-F238E27FC236}">
                  <a16:creationId xmlns:a16="http://schemas.microsoft.com/office/drawing/2014/main" id="{B6CC35D8-8268-42B8-82BB-2120BD612E6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18747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7" name="Straight Connector 96">
              <a:extLst>
                <a:ext uri="{FF2B5EF4-FFF2-40B4-BE49-F238E27FC236}">
                  <a16:creationId xmlns:a16="http://schemas.microsoft.com/office/drawing/2014/main" id="{98253610-7D46-4B46-984A-207710895F5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8690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8" name="Straight Connector 97">
              <a:extLst>
                <a:ext uri="{FF2B5EF4-FFF2-40B4-BE49-F238E27FC236}">
                  <a16:creationId xmlns:a16="http://schemas.microsoft.com/office/drawing/2014/main" id="{36A6CB29-B660-4E14-9809-43D35C04DD2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18634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9" name="Straight Connector 98">
              <a:extLst>
                <a:ext uri="{FF2B5EF4-FFF2-40B4-BE49-F238E27FC236}">
                  <a16:creationId xmlns:a16="http://schemas.microsoft.com/office/drawing/2014/main" id="{4C79E6EA-9BE0-4C29-AD42-41CACB6A2C1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0" name="Straight Connector 99">
              <a:extLst>
                <a:ext uri="{FF2B5EF4-FFF2-40B4-BE49-F238E27FC236}">
                  <a16:creationId xmlns:a16="http://schemas.microsoft.com/office/drawing/2014/main" id="{EB6499EE-044E-470D-8595-61636D9C735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1" name="Straight Connector 100">
              <a:extLst>
                <a:ext uri="{FF2B5EF4-FFF2-40B4-BE49-F238E27FC236}">
                  <a16:creationId xmlns:a16="http://schemas.microsoft.com/office/drawing/2014/main" id="{30E042D5-4423-4A0F-8597-2B336F92A92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2890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2" name="Straight Connector 101">
              <a:extLst>
                <a:ext uri="{FF2B5EF4-FFF2-40B4-BE49-F238E27FC236}">
                  <a16:creationId xmlns:a16="http://schemas.microsoft.com/office/drawing/2014/main" id="{6A7BB4DB-48A1-4E03-A408-ED2D71B4E09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8609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3" name="Straight Connector 102">
              <a:extLst>
                <a:ext uri="{FF2B5EF4-FFF2-40B4-BE49-F238E27FC236}">
                  <a16:creationId xmlns:a16="http://schemas.microsoft.com/office/drawing/2014/main" id="{51C7BAFB-49FE-4016-A05F-804D2BCF896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4328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4" name="Straight Connector 103">
              <a:extLst>
                <a:ext uri="{FF2B5EF4-FFF2-40B4-BE49-F238E27FC236}">
                  <a16:creationId xmlns:a16="http://schemas.microsoft.com/office/drawing/2014/main" id="{7E9C7A31-7505-41B9-970C-1334EACE5BF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40047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5" name="Straight Connector 104">
              <a:extLst>
                <a:ext uri="{FF2B5EF4-FFF2-40B4-BE49-F238E27FC236}">
                  <a16:creationId xmlns:a16="http://schemas.microsoft.com/office/drawing/2014/main" id="{A57DAEDB-03F1-4BE3-AEB7-B53E401F50E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95766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6" name="Straight Connector 105">
              <a:extLst>
                <a:ext uri="{FF2B5EF4-FFF2-40B4-BE49-F238E27FC236}">
                  <a16:creationId xmlns:a16="http://schemas.microsoft.com/office/drawing/2014/main" id="{563867AB-2ACE-4D27-8864-3D0E2CBB687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51485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7" name="Straight Connector 106">
              <a:extLst>
                <a:ext uri="{FF2B5EF4-FFF2-40B4-BE49-F238E27FC236}">
                  <a16:creationId xmlns:a16="http://schemas.microsoft.com/office/drawing/2014/main" id="{EAE40CBB-020D-4627-AB50-C48748408AE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07204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8" name="Straight Connector 107">
              <a:extLst>
                <a:ext uri="{FF2B5EF4-FFF2-40B4-BE49-F238E27FC236}">
                  <a16:creationId xmlns:a16="http://schemas.microsoft.com/office/drawing/2014/main" id="{812AFB78-0A9B-471D-900E-0D5145E9FC4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62923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9" name="Straight Connector 108">
              <a:extLst>
                <a:ext uri="{FF2B5EF4-FFF2-40B4-BE49-F238E27FC236}">
                  <a16:creationId xmlns:a16="http://schemas.microsoft.com/office/drawing/2014/main" id="{5CBFD124-CC90-48A3-88D9-14CCA645588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18642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10" name="Straight Connector 109">
              <a:extLst>
                <a:ext uri="{FF2B5EF4-FFF2-40B4-BE49-F238E27FC236}">
                  <a16:creationId xmlns:a16="http://schemas.microsoft.com/office/drawing/2014/main" id="{620B98D2-82E8-4F95-B588-CC9ABD9B2E3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74361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11" name="Straight Connector 110">
              <a:extLst>
                <a:ext uri="{FF2B5EF4-FFF2-40B4-BE49-F238E27FC236}">
                  <a16:creationId xmlns:a16="http://schemas.microsoft.com/office/drawing/2014/main" id="{BA3D3940-B50F-4C62-8D89-37DEE47021D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12" name="Straight Connector 111">
              <a:extLst>
                <a:ext uri="{FF2B5EF4-FFF2-40B4-BE49-F238E27FC236}">
                  <a16:creationId xmlns:a16="http://schemas.microsoft.com/office/drawing/2014/main" id="{123ED1A6-1F52-4F8C-A206-D0EAEA90C06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248400"/>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AFA9C9FE-0CEF-427B-DC3E-13531C6C0B69}"/>
              </a:ext>
            </a:extLst>
          </p:cNvPr>
          <p:cNvSpPr>
            <a:spLocks noGrp="1"/>
          </p:cNvSpPr>
          <p:nvPr>
            <p:ph type="title"/>
          </p:nvPr>
        </p:nvSpPr>
        <p:spPr>
          <a:xfrm>
            <a:off x="537410" y="728905"/>
            <a:ext cx="4567990" cy="3184274"/>
          </a:xfrm>
        </p:spPr>
        <p:txBody>
          <a:bodyPr vert="horz" lIns="91440" tIns="45720" rIns="91440" bIns="45720" rtlCol="0" anchor="b">
            <a:normAutofit/>
          </a:bodyPr>
          <a:lstStyle/>
          <a:p>
            <a:r>
              <a:rPr lang="en-US" sz="5400"/>
              <a:t>Looking Closer to Home</a:t>
            </a:r>
          </a:p>
        </p:txBody>
      </p:sp>
    </p:spTree>
    <p:extLst>
      <p:ext uri="{BB962C8B-B14F-4D97-AF65-F5344CB8AC3E}">
        <p14:creationId xmlns:p14="http://schemas.microsoft.com/office/powerpoint/2010/main" val="222797812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F93BDC-DC49-B326-CD37-091C2AFACCA8}"/>
              </a:ext>
            </a:extLst>
          </p:cNvPr>
          <p:cNvSpPr>
            <a:spLocks noGrp="1"/>
          </p:cNvSpPr>
          <p:nvPr>
            <p:ph type="title"/>
          </p:nvPr>
        </p:nvSpPr>
        <p:spPr>
          <a:xfrm>
            <a:off x="550863" y="1520825"/>
            <a:ext cx="4535487" cy="3779838"/>
          </a:xfrm>
        </p:spPr>
        <p:txBody>
          <a:bodyPr anchor="ctr">
            <a:normAutofit/>
          </a:bodyPr>
          <a:lstStyle/>
          <a:p>
            <a:r>
              <a:rPr lang="en-US" sz="5400"/>
              <a:t>Vulnerable Communities</a:t>
            </a:r>
          </a:p>
        </p:txBody>
      </p:sp>
      <p:graphicFrame>
        <p:nvGraphicFramePr>
          <p:cNvPr id="5" name="Content Placeholder 2">
            <a:extLst>
              <a:ext uri="{FF2B5EF4-FFF2-40B4-BE49-F238E27FC236}">
                <a16:creationId xmlns:a16="http://schemas.microsoft.com/office/drawing/2014/main" id="{9905143F-A56D-3C4D-3B95-DA1C2B70E828}"/>
              </a:ext>
            </a:extLst>
          </p:cNvPr>
          <p:cNvGraphicFramePr>
            <a:graphicFrameLocks noGrp="1"/>
          </p:cNvGraphicFramePr>
          <p:nvPr>
            <p:ph idx="1"/>
          </p:nvPr>
        </p:nvGraphicFramePr>
        <p:xfrm>
          <a:off x="5267325" y="549275"/>
          <a:ext cx="6373814"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2079530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54F5D2-ABF8-A0CF-07B5-16E420E6A050}"/>
              </a:ext>
            </a:extLst>
          </p:cNvPr>
          <p:cNvSpPr>
            <a:spLocks noGrp="1"/>
          </p:cNvSpPr>
          <p:nvPr>
            <p:ph type="title"/>
          </p:nvPr>
        </p:nvSpPr>
        <p:spPr/>
        <p:txBody>
          <a:bodyPr/>
          <a:lstStyle/>
          <a:p>
            <a:r>
              <a:rPr lang="en-US"/>
              <a:t>Vulnerable Community: Swansea</a:t>
            </a:r>
          </a:p>
        </p:txBody>
      </p:sp>
      <p:sp>
        <p:nvSpPr>
          <p:cNvPr id="3" name="Content Placeholder 2">
            <a:extLst>
              <a:ext uri="{FF2B5EF4-FFF2-40B4-BE49-F238E27FC236}">
                <a16:creationId xmlns:a16="http://schemas.microsoft.com/office/drawing/2014/main" id="{A44A4C18-B83A-D8C4-8938-708A12ABA372}"/>
              </a:ext>
            </a:extLst>
          </p:cNvPr>
          <p:cNvSpPr>
            <a:spLocks noGrp="1"/>
          </p:cNvSpPr>
          <p:nvPr>
            <p:ph idx="1"/>
          </p:nvPr>
        </p:nvSpPr>
        <p:spPr/>
        <p:txBody>
          <a:bodyPr vert="horz" wrap="square" lIns="0" tIns="0" rIns="0" bIns="0" rtlCol="0" anchor="t">
            <a:normAutofit fontScale="85000" lnSpcReduction="10000"/>
          </a:bodyPr>
          <a:lstStyle/>
          <a:p>
            <a:r>
              <a:rPr lang="en-US" dirty="0">
                <a:ea typeface="+mn-lt"/>
                <a:cs typeface="+mn-lt"/>
              </a:rPr>
              <a:t>Limited economic development</a:t>
            </a:r>
          </a:p>
          <a:p>
            <a:r>
              <a:rPr lang="en-US" dirty="0">
                <a:ea typeface="+mn-lt"/>
                <a:cs typeface="+mn-lt"/>
              </a:rPr>
              <a:t>Inadequate protection of human rights and discrimination on the basis of health status</a:t>
            </a:r>
          </a:p>
          <a:p>
            <a:r>
              <a:rPr lang="en-US" dirty="0">
                <a:ea typeface="+mn-lt"/>
                <a:cs typeface="+mn-lt"/>
              </a:rPr>
              <a:t>Inadequate community or cultural experience with the understanding of scientific research</a:t>
            </a:r>
          </a:p>
          <a:p>
            <a:r>
              <a:rPr lang="en-US" dirty="0">
                <a:ea typeface="+mn-lt"/>
                <a:cs typeface="+mn-lt"/>
              </a:rPr>
              <a:t>Limited availability of health care and treatment options</a:t>
            </a:r>
            <a:endParaRPr lang="en-US" dirty="0">
              <a:solidFill>
                <a:srgbClr val="FFFFFF">
                  <a:alpha val="60000"/>
                </a:srgbClr>
              </a:solidFill>
              <a:ea typeface="+mn-lt"/>
              <a:cs typeface="+mn-lt"/>
            </a:endParaRPr>
          </a:p>
          <a:p>
            <a:r>
              <a:rPr lang="en-US" dirty="0">
                <a:ea typeface="+mn-lt"/>
                <a:cs typeface="+mn-lt"/>
              </a:rPr>
              <a:t>Limited ability of individuals in the community to provide informed consent</a:t>
            </a:r>
          </a:p>
          <a:p>
            <a:r>
              <a:rPr lang="en-US" dirty="0">
                <a:ea typeface="+mn-lt"/>
                <a:cs typeface="+mn-lt"/>
              </a:rPr>
              <a:t>Culturally marginal groups </a:t>
            </a:r>
          </a:p>
          <a:p>
            <a:r>
              <a:rPr lang="en-US" dirty="0">
                <a:ea typeface="+mn-lt"/>
                <a:cs typeface="+mn-lt"/>
              </a:rPr>
              <a:t>Persons involved in illegal activities or livelihoods.</a:t>
            </a:r>
            <a:endParaRPr lang="en-US" dirty="0">
              <a:solidFill>
                <a:srgbClr val="FFFFFF">
                  <a:alpha val="60000"/>
                </a:srgbClr>
              </a:solidFill>
            </a:endParaRPr>
          </a:p>
        </p:txBody>
      </p:sp>
    </p:spTree>
    <p:extLst>
      <p:ext uri="{BB962C8B-B14F-4D97-AF65-F5344CB8AC3E}">
        <p14:creationId xmlns:p14="http://schemas.microsoft.com/office/powerpoint/2010/main" val="385855206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FB7C41-2671-7910-ADF2-5A20DE1F8778}"/>
              </a:ext>
            </a:extLst>
          </p:cNvPr>
          <p:cNvSpPr>
            <a:spLocks noGrp="1"/>
          </p:cNvSpPr>
          <p:nvPr>
            <p:ph type="title"/>
          </p:nvPr>
        </p:nvSpPr>
        <p:spPr/>
        <p:txBody>
          <a:bodyPr>
            <a:normAutofit fontScale="90000"/>
          </a:bodyPr>
          <a:lstStyle/>
          <a:p>
            <a:r>
              <a:rPr lang="en-US"/>
              <a:t>Swansea WIMD Data (Swansea Council, 2019)</a:t>
            </a:r>
          </a:p>
        </p:txBody>
      </p:sp>
      <p:pic>
        <p:nvPicPr>
          <p:cNvPr id="4" name="Picture 4" descr="A table with numbers and text&#10;&#10;Description automatically generated">
            <a:extLst>
              <a:ext uri="{FF2B5EF4-FFF2-40B4-BE49-F238E27FC236}">
                <a16:creationId xmlns:a16="http://schemas.microsoft.com/office/drawing/2014/main" id="{41F6635C-8640-F9B4-212D-68ADC5D2442D}"/>
              </a:ext>
            </a:extLst>
          </p:cNvPr>
          <p:cNvPicPr>
            <a:picLocks noGrp="1" noChangeAspect="1"/>
          </p:cNvPicPr>
          <p:nvPr>
            <p:ph idx="1"/>
          </p:nvPr>
        </p:nvPicPr>
        <p:blipFill>
          <a:blip r:embed="rId2"/>
          <a:stretch>
            <a:fillRect/>
          </a:stretch>
        </p:blipFill>
        <p:spPr>
          <a:xfrm>
            <a:off x="662574" y="2088279"/>
            <a:ext cx="10647645" cy="1931356"/>
          </a:xfrm>
        </p:spPr>
      </p:pic>
      <p:pic>
        <p:nvPicPr>
          <p:cNvPr id="5" name="Picture 5" descr="A close up of words&#10;&#10;Description automatically generated">
            <a:extLst>
              <a:ext uri="{FF2B5EF4-FFF2-40B4-BE49-F238E27FC236}">
                <a16:creationId xmlns:a16="http://schemas.microsoft.com/office/drawing/2014/main" id="{F1E6790B-3E15-1D1B-D481-44B0031D1FA0}"/>
              </a:ext>
            </a:extLst>
          </p:cNvPr>
          <p:cNvPicPr>
            <a:picLocks noChangeAspect="1"/>
          </p:cNvPicPr>
          <p:nvPr/>
        </p:nvPicPr>
        <p:blipFill>
          <a:blip r:embed="rId3"/>
          <a:stretch>
            <a:fillRect/>
          </a:stretch>
        </p:blipFill>
        <p:spPr>
          <a:xfrm>
            <a:off x="684756" y="4022447"/>
            <a:ext cx="10613719" cy="1328749"/>
          </a:xfrm>
          <a:prstGeom prst="rect">
            <a:avLst/>
          </a:prstGeom>
        </p:spPr>
      </p:pic>
    </p:spTree>
    <p:extLst>
      <p:ext uri="{BB962C8B-B14F-4D97-AF65-F5344CB8AC3E}">
        <p14:creationId xmlns:p14="http://schemas.microsoft.com/office/powerpoint/2010/main" val="424284755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32" name="Picture 4" descr="Vibrant red sunset over icebergs">
            <a:extLst>
              <a:ext uri="{FF2B5EF4-FFF2-40B4-BE49-F238E27FC236}">
                <a16:creationId xmlns:a16="http://schemas.microsoft.com/office/drawing/2014/main" id="{4399F742-59F2-1F2F-61D5-5987234ECFD8}"/>
              </a:ext>
            </a:extLst>
          </p:cNvPr>
          <p:cNvPicPr>
            <a:picLocks noChangeAspect="1"/>
          </p:cNvPicPr>
          <p:nvPr/>
        </p:nvPicPr>
        <p:blipFill rotWithShape="1">
          <a:blip r:embed="rId2"/>
          <a:srcRect t="8861" r="-2" b="-2"/>
          <a:stretch/>
        </p:blipFill>
        <p:spPr>
          <a:xfrm>
            <a:off x="20" y="1"/>
            <a:ext cx="12191980" cy="6858000"/>
          </a:xfrm>
          <a:custGeom>
            <a:avLst/>
            <a:gdLst/>
            <a:ahLst/>
            <a:cxnLst/>
            <a:rect l="l" t="t" r="r" b="b"/>
            <a:pathLst>
              <a:path w="12192000" h="6858000">
                <a:moveTo>
                  <a:pt x="0" y="0"/>
                </a:moveTo>
                <a:lnTo>
                  <a:pt x="12192000" y="0"/>
                </a:lnTo>
                <a:lnTo>
                  <a:pt x="12192000" y="6858000"/>
                </a:lnTo>
                <a:lnTo>
                  <a:pt x="0" y="6858000"/>
                </a:lnTo>
                <a:close/>
              </a:path>
            </a:pathLst>
          </a:custGeom>
        </p:spPr>
      </p:pic>
      <p:sp>
        <p:nvSpPr>
          <p:cNvPr id="2" name="Title 1">
            <a:extLst>
              <a:ext uri="{FF2B5EF4-FFF2-40B4-BE49-F238E27FC236}">
                <a16:creationId xmlns:a16="http://schemas.microsoft.com/office/drawing/2014/main" id="{363B163B-C318-3117-2E56-237871BE4DA0}"/>
              </a:ext>
            </a:extLst>
          </p:cNvPr>
          <p:cNvSpPr>
            <a:spLocks noGrp="1"/>
          </p:cNvSpPr>
          <p:nvPr>
            <p:ph type="title"/>
          </p:nvPr>
        </p:nvSpPr>
        <p:spPr>
          <a:xfrm>
            <a:off x="8075613" y="549275"/>
            <a:ext cx="3565524" cy="2887174"/>
          </a:xfrm>
        </p:spPr>
        <p:txBody>
          <a:bodyPr vert="horz" wrap="square" lIns="0" tIns="0" rIns="0" bIns="0" rtlCol="0" anchor="b" anchorCtr="0">
            <a:normAutofit/>
          </a:bodyPr>
          <a:lstStyle/>
          <a:p>
            <a:r>
              <a:rPr lang="en-US" kern="1200">
                <a:solidFill>
                  <a:schemeClr val="tx1"/>
                </a:solidFill>
                <a:latin typeface="+mj-lt"/>
                <a:ea typeface="+mj-ea"/>
                <a:cs typeface="+mj-cs"/>
              </a:rPr>
              <a:t>Current Issues</a:t>
            </a:r>
          </a:p>
        </p:txBody>
      </p:sp>
      <p:sp>
        <p:nvSpPr>
          <p:cNvPr id="3" name="Content Placeholder 2">
            <a:extLst>
              <a:ext uri="{FF2B5EF4-FFF2-40B4-BE49-F238E27FC236}">
                <a16:creationId xmlns:a16="http://schemas.microsoft.com/office/drawing/2014/main" id="{02C37F07-E4C6-2E89-4C32-17EC80B51884}"/>
              </a:ext>
            </a:extLst>
          </p:cNvPr>
          <p:cNvSpPr>
            <a:spLocks noGrp="1"/>
          </p:cNvSpPr>
          <p:nvPr>
            <p:ph idx="1"/>
          </p:nvPr>
        </p:nvSpPr>
        <p:spPr>
          <a:xfrm>
            <a:off x="8075612" y="3569007"/>
            <a:ext cx="3565525" cy="2523817"/>
          </a:xfrm>
        </p:spPr>
        <p:txBody>
          <a:bodyPr vert="horz" wrap="square" lIns="0" tIns="0" rIns="0" bIns="0" rtlCol="0">
            <a:normAutofit/>
          </a:bodyPr>
          <a:lstStyle/>
          <a:p>
            <a:pPr marL="0" indent="0">
              <a:lnSpc>
                <a:spcPct val="100000"/>
              </a:lnSpc>
              <a:buNone/>
            </a:pPr>
            <a:r>
              <a:rPr lang="en-US" sz="2000" kern="1200">
                <a:latin typeface="+mn-lt"/>
                <a:ea typeface="+mn-ea"/>
                <a:cs typeface="+mn-cs"/>
              </a:rPr>
              <a:t>Can anyone think of the main issues affecting many communities today?</a:t>
            </a:r>
          </a:p>
        </p:txBody>
      </p:sp>
    </p:spTree>
    <p:extLst>
      <p:ext uri="{BB962C8B-B14F-4D97-AF65-F5344CB8AC3E}">
        <p14:creationId xmlns:p14="http://schemas.microsoft.com/office/powerpoint/2010/main" val="412355810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F3D0CA-6695-A908-FF02-7A83889909A8}"/>
              </a:ext>
            </a:extLst>
          </p:cNvPr>
          <p:cNvSpPr>
            <a:spLocks noGrp="1"/>
          </p:cNvSpPr>
          <p:nvPr>
            <p:ph type="title"/>
          </p:nvPr>
        </p:nvSpPr>
        <p:spPr>
          <a:xfrm>
            <a:off x="550863" y="549275"/>
            <a:ext cx="3565525" cy="5543549"/>
          </a:xfrm>
        </p:spPr>
        <p:txBody>
          <a:bodyPr wrap="square" anchor="ctr">
            <a:normAutofit/>
          </a:bodyPr>
          <a:lstStyle/>
          <a:p>
            <a:r>
              <a:rPr lang="en-US"/>
              <a:t>Current Issues</a:t>
            </a:r>
          </a:p>
        </p:txBody>
      </p:sp>
      <p:graphicFrame>
        <p:nvGraphicFramePr>
          <p:cNvPr id="5" name="Content Placeholder 2">
            <a:extLst>
              <a:ext uri="{FF2B5EF4-FFF2-40B4-BE49-F238E27FC236}">
                <a16:creationId xmlns:a16="http://schemas.microsoft.com/office/drawing/2014/main" id="{05964177-0061-54B2-46A3-8B4D834C61ED}"/>
              </a:ext>
            </a:extLst>
          </p:cNvPr>
          <p:cNvGraphicFramePr>
            <a:graphicFrameLocks noGrp="1"/>
          </p:cNvGraphicFramePr>
          <p:nvPr>
            <p:ph idx="1"/>
          </p:nvPr>
        </p:nvGraphicFramePr>
        <p:xfrm>
          <a:off x="5267325" y="549275"/>
          <a:ext cx="6373814"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9810606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6604A4-AB53-E20D-53F5-EE8635AC4433}"/>
              </a:ext>
            </a:extLst>
          </p:cNvPr>
          <p:cNvSpPr>
            <a:spLocks noGrp="1"/>
          </p:cNvSpPr>
          <p:nvPr>
            <p:ph type="title"/>
          </p:nvPr>
        </p:nvSpPr>
        <p:spPr>
          <a:xfrm>
            <a:off x="550863" y="550800"/>
            <a:ext cx="7308850" cy="986400"/>
          </a:xfrm>
        </p:spPr>
        <p:txBody>
          <a:bodyPr wrap="square" anchor="ctr">
            <a:normAutofit/>
          </a:bodyPr>
          <a:lstStyle/>
          <a:p>
            <a:r>
              <a:rPr lang="en-US"/>
              <a:t>ACEs</a:t>
            </a:r>
          </a:p>
        </p:txBody>
      </p:sp>
      <p:graphicFrame>
        <p:nvGraphicFramePr>
          <p:cNvPr id="5" name="Content Placeholder 2">
            <a:extLst>
              <a:ext uri="{FF2B5EF4-FFF2-40B4-BE49-F238E27FC236}">
                <a16:creationId xmlns:a16="http://schemas.microsoft.com/office/drawing/2014/main" id="{A0E5EB4E-5186-F400-1BD7-12C328FE03E7}"/>
              </a:ext>
            </a:extLst>
          </p:cNvPr>
          <p:cNvGraphicFramePr>
            <a:graphicFrameLocks noGrp="1"/>
          </p:cNvGraphicFramePr>
          <p:nvPr>
            <p:ph idx="1"/>
          </p:nvPr>
        </p:nvGraphicFramePr>
        <p:xfrm>
          <a:off x="550863" y="2624135"/>
          <a:ext cx="11090276" cy="346869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681488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5C52C9-AF01-A045-ED29-2900FFD8C2C8}"/>
              </a:ext>
            </a:extLst>
          </p:cNvPr>
          <p:cNvSpPr>
            <a:spLocks noGrp="1"/>
          </p:cNvSpPr>
          <p:nvPr>
            <p:ph type="title"/>
          </p:nvPr>
        </p:nvSpPr>
        <p:spPr>
          <a:xfrm>
            <a:off x="550863" y="550800"/>
            <a:ext cx="7308850" cy="986400"/>
          </a:xfrm>
        </p:spPr>
        <p:txBody>
          <a:bodyPr wrap="square" anchor="ctr">
            <a:normAutofit/>
          </a:bodyPr>
          <a:lstStyle/>
          <a:p>
            <a:r>
              <a:rPr lang="en-US"/>
              <a:t>ACEs</a:t>
            </a:r>
          </a:p>
        </p:txBody>
      </p:sp>
      <p:graphicFrame>
        <p:nvGraphicFramePr>
          <p:cNvPr id="5" name="Content Placeholder 2">
            <a:extLst>
              <a:ext uri="{FF2B5EF4-FFF2-40B4-BE49-F238E27FC236}">
                <a16:creationId xmlns:a16="http://schemas.microsoft.com/office/drawing/2014/main" id="{292A6CF1-9428-0A71-CC1F-37D360AEA9B4}"/>
              </a:ext>
            </a:extLst>
          </p:cNvPr>
          <p:cNvGraphicFramePr>
            <a:graphicFrameLocks noGrp="1"/>
          </p:cNvGraphicFramePr>
          <p:nvPr>
            <p:ph idx="1"/>
          </p:nvPr>
        </p:nvGraphicFramePr>
        <p:xfrm>
          <a:off x="550863" y="2624135"/>
          <a:ext cx="11090276" cy="346869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1585900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0911C7-4E19-4DD4-8C4B-847FA05A2B6E}"/>
              </a:ext>
            </a:extLst>
          </p:cNvPr>
          <p:cNvSpPr>
            <a:spLocks noGrp="1"/>
          </p:cNvSpPr>
          <p:nvPr>
            <p:ph type="title"/>
          </p:nvPr>
        </p:nvSpPr>
        <p:spPr/>
        <p:txBody>
          <a:bodyPr/>
          <a:lstStyle/>
          <a:p>
            <a:r>
              <a:rPr lang="en-US"/>
              <a:t>ACEs</a:t>
            </a:r>
          </a:p>
        </p:txBody>
      </p:sp>
      <p:sp>
        <p:nvSpPr>
          <p:cNvPr id="3" name="Content Placeholder 2">
            <a:extLst>
              <a:ext uri="{FF2B5EF4-FFF2-40B4-BE49-F238E27FC236}">
                <a16:creationId xmlns:a16="http://schemas.microsoft.com/office/drawing/2014/main" id="{4BD8141B-0FB0-0EB8-8C36-D5A22F7E9121}"/>
              </a:ext>
            </a:extLst>
          </p:cNvPr>
          <p:cNvSpPr>
            <a:spLocks noGrp="1"/>
          </p:cNvSpPr>
          <p:nvPr>
            <p:ph idx="1"/>
          </p:nvPr>
        </p:nvSpPr>
        <p:spPr/>
        <p:txBody>
          <a:bodyPr vert="horz" wrap="square" lIns="0" tIns="0" rIns="0" bIns="0" rtlCol="0" anchor="t">
            <a:normAutofit/>
          </a:bodyPr>
          <a:lstStyle/>
          <a:p>
            <a:pPr>
              <a:lnSpc>
                <a:spcPct val="100000"/>
              </a:lnSpc>
              <a:spcAft>
                <a:spcPts val="0"/>
              </a:spcAft>
            </a:pPr>
            <a:r>
              <a:rPr lang="en-US" sz="1900" dirty="0">
                <a:latin typeface="Century Gothic"/>
              </a:rPr>
              <a:t>4 times more likely to be a high-risk drinker </a:t>
            </a:r>
          </a:p>
          <a:p>
            <a:pPr>
              <a:lnSpc>
                <a:spcPct val="100000"/>
              </a:lnSpc>
              <a:spcAft>
                <a:spcPts val="0"/>
              </a:spcAft>
            </a:pPr>
            <a:r>
              <a:rPr lang="en-US" sz="1900" dirty="0">
                <a:latin typeface="Century Gothic"/>
              </a:rPr>
              <a:t>6 times more likely to have had or caused unintended teenage pregnancy </a:t>
            </a:r>
            <a:endParaRPr lang="en-US" sz="1900" dirty="0">
              <a:solidFill>
                <a:srgbClr val="FFFFFF">
                  <a:alpha val="60000"/>
                </a:srgbClr>
              </a:solidFill>
              <a:latin typeface="Century Gothic"/>
            </a:endParaRPr>
          </a:p>
          <a:p>
            <a:pPr>
              <a:lnSpc>
                <a:spcPct val="100000"/>
              </a:lnSpc>
              <a:spcAft>
                <a:spcPts val="0"/>
              </a:spcAft>
            </a:pPr>
            <a:r>
              <a:rPr lang="en-US" sz="1900" dirty="0">
                <a:latin typeface="Century Gothic"/>
              </a:rPr>
              <a:t>6 times more likely to smoke e-cigarettes or tobacco </a:t>
            </a:r>
            <a:endParaRPr lang="en-US" sz="1900" dirty="0">
              <a:solidFill>
                <a:srgbClr val="FFFFFF">
                  <a:alpha val="60000"/>
                </a:srgbClr>
              </a:solidFill>
              <a:latin typeface="Century Gothic"/>
            </a:endParaRPr>
          </a:p>
          <a:p>
            <a:pPr>
              <a:lnSpc>
                <a:spcPct val="100000"/>
              </a:lnSpc>
              <a:spcAft>
                <a:spcPts val="0"/>
              </a:spcAft>
            </a:pPr>
            <a:r>
              <a:rPr lang="en-US" sz="1900" dirty="0">
                <a:latin typeface="Century Gothic"/>
              </a:rPr>
              <a:t>6 times more likely to have had sex under the age of 16 years </a:t>
            </a:r>
            <a:endParaRPr lang="en-US" sz="1900" dirty="0">
              <a:solidFill>
                <a:srgbClr val="FFFFFF">
                  <a:alpha val="60000"/>
                </a:srgbClr>
              </a:solidFill>
              <a:latin typeface="Century Gothic"/>
            </a:endParaRPr>
          </a:p>
          <a:p>
            <a:pPr>
              <a:lnSpc>
                <a:spcPct val="100000"/>
              </a:lnSpc>
              <a:spcAft>
                <a:spcPts val="0"/>
              </a:spcAft>
            </a:pPr>
            <a:r>
              <a:rPr lang="en-US" sz="1900" dirty="0">
                <a:latin typeface="Century Gothic"/>
              </a:rPr>
              <a:t>11 times more likely to have smoked cannabis </a:t>
            </a:r>
            <a:endParaRPr lang="en-US" sz="1900" dirty="0">
              <a:solidFill>
                <a:srgbClr val="FFFFFF">
                  <a:alpha val="60000"/>
                </a:srgbClr>
              </a:solidFill>
              <a:latin typeface="Century Gothic"/>
            </a:endParaRPr>
          </a:p>
          <a:p>
            <a:pPr>
              <a:lnSpc>
                <a:spcPct val="100000"/>
              </a:lnSpc>
              <a:spcAft>
                <a:spcPts val="0"/>
              </a:spcAft>
            </a:pPr>
            <a:r>
              <a:rPr lang="en-US" sz="1900" dirty="0">
                <a:latin typeface="Century Gothic"/>
              </a:rPr>
              <a:t>14 times more likely to have been a victim of violence over the last 12 months </a:t>
            </a:r>
            <a:endParaRPr lang="en-US" sz="1900" dirty="0">
              <a:solidFill>
                <a:srgbClr val="FFFFFF">
                  <a:alpha val="60000"/>
                </a:srgbClr>
              </a:solidFill>
              <a:latin typeface="Century Gothic"/>
            </a:endParaRPr>
          </a:p>
          <a:p>
            <a:pPr>
              <a:lnSpc>
                <a:spcPct val="100000"/>
              </a:lnSpc>
              <a:spcAft>
                <a:spcPts val="0"/>
              </a:spcAft>
            </a:pPr>
            <a:r>
              <a:rPr lang="en-US" sz="1900" dirty="0">
                <a:latin typeface="Century Gothic"/>
              </a:rPr>
              <a:t>15 times more likely to have committed violence against another person in the last 12 months </a:t>
            </a:r>
            <a:endParaRPr lang="en-US" sz="1900" dirty="0">
              <a:solidFill>
                <a:srgbClr val="FFFFFF">
                  <a:alpha val="60000"/>
                </a:srgbClr>
              </a:solidFill>
              <a:latin typeface="Century Gothic"/>
            </a:endParaRPr>
          </a:p>
          <a:p>
            <a:pPr>
              <a:lnSpc>
                <a:spcPct val="100000"/>
              </a:lnSpc>
              <a:spcAft>
                <a:spcPts val="0"/>
              </a:spcAft>
            </a:pPr>
            <a:r>
              <a:rPr lang="en-US" sz="1900" dirty="0">
                <a:latin typeface="Century Gothic"/>
              </a:rPr>
              <a:t>16 times more likely to have used crack cocaine or heroin </a:t>
            </a:r>
            <a:endParaRPr lang="en-US" sz="1900" dirty="0">
              <a:solidFill>
                <a:srgbClr val="FFFFFF">
                  <a:alpha val="60000"/>
                </a:srgbClr>
              </a:solidFill>
              <a:latin typeface="Century Gothic"/>
            </a:endParaRPr>
          </a:p>
          <a:p>
            <a:pPr>
              <a:lnSpc>
                <a:spcPct val="100000"/>
              </a:lnSpc>
              <a:spcAft>
                <a:spcPts val="0"/>
              </a:spcAft>
            </a:pPr>
            <a:r>
              <a:rPr lang="en-US" sz="1900" dirty="0">
                <a:latin typeface="Century Gothic"/>
              </a:rPr>
              <a:t>20 times more likely to have been incarcerated at any point in their lifetime</a:t>
            </a:r>
            <a:endParaRPr lang="en-US" sz="1900" dirty="0">
              <a:solidFill>
                <a:srgbClr val="FFFFFF">
                  <a:alpha val="60000"/>
                </a:srgbClr>
              </a:solidFill>
              <a:latin typeface="Century Gothic"/>
            </a:endParaRPr>
          </a:p>
          <a:p>
            <a:endParaRPr lang="en-US" dirty="0">
              <a:solidFill>
                <a:srgbClr val="FFFFFF">
                  <a:alpha val="60000"/>
                </a:srgbClr>
              </a:solidFill>
            </a:endParaRPr>
          </a:p>
        </p:txBody>
      </p:sp>
    </p:spTree>
    <p:extLst>
      <p:ext uri="{BB962C8B-B14F-4D97-AF65-F5344CB8AC3E}">
        <p14:creationId xmlns:p14="http://schemas.microsoft.com/office/powerpoint/2010/main" val="308796660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12A98C-4853-575A-6023-6E2FCE808A20}"/>
              </a:ext>
            </a:extLst>
          </p:cNvPr>
          <p:cNvSpPr>
            <a:spLocks noGrp="1"/>
          </p:cNvSpPr>
          <p:nvPr>
            <p:ph type="title"/>
          </p:nvPr>
        </p:nvSpPr>
        <p:spPr>
          <a:xfrm>
            <a:off x="3359149" y="1520825"/>
            <a:ext cx="8281987" cy="1333057"/>
          </a:xfrm>
        </p:spPr>
        <p:txBody>
          <a:bodyPr wrap="square" anchor="t">
            <a:normAutofit/>
          </a:bodyPr>
          <a:lstStyle/>
          <a:p>
            <a:r>
              <a:rPr lang="en-US" dirty="0"/>
              <a:t>Radicalisation</a:t>
            </a:r>
          </a:p>
        </p:txBody>
      </p:sp>
      <p:sp>
        <p:nvSpPr>
          <p:cNvPr id="3" name="Content Placeholder 2">
            <a:extLst>
              <a:ext uri="{FF2B5EF4-FFF2-40B4-BE49-F238E27FC236}">
                <a16:creationId xmlns:a16="http://schemas.microsoft.com/office/drawing/2014/main" id="{348ADE55-25E7-47A3-07DF-418AF923FE5A}"/>
              </a:ext>
            </a:extLst>
          </p:cNvPr>
          <p:cNvSpPr>
            <a:spLocks noGrp="1"/>
          </p:cNvSpPr>
          <p:nvPr>
            <p:ph idx="1"/>
          </p:nvPr>
        </p:nvSpPr>
        <p:spPr>
          <a:xfrm>
            <a:off x="3377566" y="3052367"/>
            <a:ext cx="5418772" cy="3040458"/>
          </a:xfrm>
        </p:spPr>
        <p:txBody>
          <a:bodyPr vert="horz" lIns="0" tIns="0" rIns="0" bIns="0" rtlCol="0" anchor="t">
            <a:normAutofit/>
          </a:bodyPr>
          <a:lstStyle/>
          <a:p>
            <a:r>
              <a:rPr lang="en-US" sz="2000" dirty="0">
                <a:ea typeface="+mn-lt"/>
                <a:cs typeface="+mn-lt"/>
              </a:rPr>
              <a:t>Radicalisation is when an individual or group adopt extreme political, social, or religious views that can lead to violence. </a:t>
            </a:r>
          </a:p>
          <a:p>
            <a:r>
              <a:rPr lang="en-US" sz="2000" dirty="0">
                <a:ea typeface="+mn-lt"/>
                <a:cs typeface="+mn-lt"/>
              </a:rPr>
              <a:t>This term is often used when referring to those who carry out or encourage acts of terrorism.</a:t>
            </a:r>
            <a:endParaRPr lang="en-US" sz="2000">
              <a:solidFill>
                <a:srgbClr val="FFFFFF">
                  <a:alpha val="60000"/>
                </a:srgbClr>
              </a:solidFill>
            </a:endParaRPr>
          </a:p>
        </p:txBody>
      </p:sp>
    </p:spTree>
    <p:extLst>
      <p:ext uri="{BB962C8B-B14F-4D97-AF65-F5344CB8AC3E}">
        <p14:creationId xmlns:p14="http://schemas.microsoft.com/office/powerpoint/2010/main" val="27265842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D5C54B-CE7C-3612-D478-630BA04A5615}"/>
              </a:ext>
            </a:extLst>
          </p:cNvPr>
          <p:cNvSpPr>
            <a:spLocks noGrp="1"/>
          </p:cNvSpPr>
          <p:nvPr>
            <p:ph type="title"/>
          </p:nvPr>
        </p:nvSpPr>
        <p:spPr/>
        <p:txBody>
          <a:bodyPr/>
          <a:lstStyle/>
          <a:p>
            <a:r>
              <a:rPr lang="en-US"/>
              <a:t>Radicalisation: Prevent</a:t>
            </a:r>
          </a:p>
        </p:txBody>
      </p:sp>
      <p:sp>
        <p:nvSpPr>
          <p:cNvPr id="3" name="Content Placeholder 2">
            <a:extLst>
              <a:ext uri="{FF2B5EF4-FFF2-40B4-BE49-F238E27FC236}">
                <a16:creationId xmlns:a16="http://schemas.microsoft.com/office/drawing/2014/main" id="{F44C0A0C-BEDF-E79B-181A-757ADACBFA20}"/>
              </a:ext>
            </a:extLst>
          </p:cNvPr>
          <p:cNvSpPr>
            <a:spLocks noGrp="1"/>
          </p:cNvSpPr>
          <p:nvPr>
            <p:ph idx="1"/>
          </p:nvPr>
        </p:nvSpPr>
        <p:spPr/>
        <p:txBody>
          <a:bodyPr vert="horz" wrap="square" lIns="0" tIns="0" rIns="0" bIns="0" rtlCol="0" anchor="t">
            <a:normAutofit/>
          </a:bodyPr>
          <a:lstStyle/>
          <a:p>
            <a:r>
              <a:rPr lang="en-US">
                <a:ea typeface="+mn-lt"/>
                <a:cs typeface="+mn-lt"/>
              </a:rPr>
              <a:t>Prevent is part of the UK’s counter-terrorism strategy, preventing people from becoming involved in or supporting terrorism </a:t>
            </a:r>
            <a:endParaRPr lang="en-US">
              <a:solidFill>
                <a:srgbClr val="FFFFFF">
                  <a:alpha val="60000"/>
                </a:srgbClr>
              </a:solidFill>
            </a:endParaRPr>
          </a:p>
          <a:p>
            <a:r>
              <a:rPr lang="en-US">
                <a:ea typeface="+mn-lt"/>
                <a:cs typeface="+mn-lt"/>
              </a:rPr>
              <a:t>Section 26 of the Counter-terrorism and Security Act 2015 places a duty on certain bodies (including the NHS) to have due regard to the need to prevent people from being drawn into terrorism.</a:t>
            </a:r>
            <a:endParaRPr lang="en-US"/>
          </a:p>
          <a:p>
            <a:endParaRPr lang="en-US" dirty="0">
              <a:solidFill>
                <a:srgbClr val="FFFFFF">
                  <a:alpha val="60000"/>
                </a:srgbClr>
              </a:solidFill>
            </a:endParaRPr>
          </a:p>
        </p:txBody>
      </p:sp>
    </p:spTree>
    <p:extLst>
      <p:ext uri="{BB962C8B-B14F-4D97-AF65-F5344CB8AC3E}">
        <p14:creationId xmlns:p14="http://schemas.microsoft.com/office/powerpoint/2010/main" val="83754996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1B61BD-CE75-FF94-D913-E9D7C6412C35}"/>
              </a:ext>
            </a:extLst>
          </p:cNvPr>
          <p:cNvSpPr>
            <a:spLocks noGrp="1"/>
          </p:cNvSpPr>
          <p:nvPr>
            <p:ph type="title"/>
          </p:nvPr>
        </p:nvSpPr>
        <p:spPr>
          <a:xfrm>
            <a:off x="550863" y="550800"/>
            <a:ext cx="7308850" cy="986400"/>
          </a:xfrm>
        </p:spPr>
        <p:txBody>
          <a:bodyPr wrap="square" anchor="ctr">
            <a:normAutofit/>
          </a:bodyPr>
          <a:lstStyle/>
          <a:p>
            <a:r>
              <a:rPr lang="en-US" err="1"/>
              <a:t>Radicalisation</a:t>
            </a:r>
            <a:r>
              <a:rPr lang="en-US"/>
              <a:t>: Prevent</a:t>
            </a:r>
          </a:p>
        </p:txBody>
      </p:sp>
      <p:graphicFrame>
        <p:nvGraphicFramePr>
          <p:cNvPr id="5" name="Content Placeholder 2">
            <a:extLst>
              <a:ext uri="{FF2B5EF4-FFF2-40B4-BE49-F238E27FC236}">
                <a16:creationId xmlns:a16="http://schemas.microsoft.com/office/drawing/2014/main" id="{EE989121-E23E-85FF-CC5B-A34E2FB60777}"/>
              </a:ext>
            </a:extLst>
          </p:cNvPr>
          <p:cNvGraphicFramePr>
            <a:graphicFrameLocks noGrp="1"/>
          </p:cNvGraphicFramePr>
          <p:nvPr>
            <p:ph idx="1"/>
          </p:nvPr>
        </p:nvGraphicFramePr>
        <p:xfrm>
          <a:off x="550863" y="2624135"/>
          <a:ext cx="11090276" cy="346869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9149039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995110-D0B8-8257-8BD3-8C19D01B895B}"/>
              </a:ext>
            </a:extLst>
          </p:cNvPr>
          <p:cNvSpPr>
            <a:spLocks noGrp="1"/>
          </p:cNvSpPr>
          <p:nvPr>
            <p:ph type="title"/>
          </p:nvPr>
        </p:nvSpPr>
        <p:spPr/>
        <p:txBody>
          <a:bodyPr/>
          <a:lstStyle/>
          <a:p>
            <a:r>
              <a:rPr lang="en-US"/>
              <a:t>Child Sexual Exploitation (CSE)</a:t>
            </a:r>
          </a:p>
        </p:txBody>
      </p:sp>
      <p:sp>
        <p:nvSpPr>
          <p:cNvPr id="3" name="Content Placeholder 2">
            <a:extLst>
              <a:ext uri="{FF2B5EF4-FFF2-40B4-BE49-F238E27FC236}">
                <a16:creationId xmlns:a16="http://schemas.microsoft.com/office/drawing/2014/main" id="{11A9A89E-824F-CA41-3C32-F0160AC6F1BE}"/>
              </a:ext>
            </a:extLst>
          </p:cNvPr>
          <p:cNvSpPr>
            <a:spLocks noGrp="1"/>
          </p:cNvSpPr>
          <p:nvPr>
            <p:ph idx="1"/>
          </p:nvPr>
        </p:nvSpPr>
        <p:spPr/>
        <p:txBody>
          <a:bodyPr vert="horz" wrap="square" lIns="0" tIns="0" rIns="0" bIns="0" rtlCol="0" anchor="t">
            <a:normAutofit/>
          </a:bodyPr>
          <a:lstStyle/>
          <a:p>
            <a:r>
              <a:rPr lang="en-US" dirty="0">
                <a:solidFill>
                  <a:srgbClr val="FFFFFF">
                    <a:alpha val="60000"/>
                  </a:srgbClr>
                </a:solidFill>
              </a:rPr>
              <a:t>What does this term mean?</a:t>
            </a:r>
          </a:p>
        </p:txBody>
      </p:sp>
    </p:spTree>
    <p:extLst>
      <p:ext uri="{BB962C8B-B14F-4D97-AF65-F5344CB8AC3E}">
        <p14:creationId xmlns:p14="http://schemas.microsoft.com/office/powerpoint/2010/main" val="299029775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428B41-7F4C-798D-9515-8EA8CCA4AAAD}"/>
              </a:ext>
            </a:extLst>
          </p:cNvPr>
          <p:cNvSpPr>
            <a:spLocks noGrp="1"/>
          </p:cNvSpPr>
          <p:nvPr>
            <p:ph type="title"/>
          </p:nvPr>
        </p:nvSpPr>
        <p:spPr/>
        <p:txBody>
          <a:bodyPr/>
          <a:lstStyle/>
          <a:p>
            <a:r>
              <a:rPr lang="en-US"/>
              <a:t>CSE</a:t>
            </a:r>
          </a:p>
        </p:txBody>
      </p:sp>
      <p:sp>
        <p:nvSpPr>
          <p:cNvPr id="3" name="Content Placeholder 2">
            <a:extLst>
              <a:ext uri="{FF2B5EF4-FFF2-40B4-BE49-F238E27FC236}">
                <a16:creationId xmlns:a16="http://schemas.microsoft.com/office/drawing/2014/main" id="{CE03B5EC-6C83-1085-8067-2811BAA1C204}"/>
              </a:ext>
            </a:extLst>
          </p:cNvPr>
          <p:cNvSpPr>
            <a:spLocks noGrp="1"/>
          </p:cNvSpPr>
          <p:nvPr>
            <p:ph idx="1"/>
          </p:nvPr>
        </p:nvSpPr>
        <p:spPr/>
        <p:txBody>
          <a:bodyPr vert="horz" wrap="square" lIns="0" tIns="0" rIns="0" bIns="0" rtlCol="0" anchor="t">
            <a:normAutofit lnSpcReduction="10000"/>
          </a:bodyPr>
          <a:lstStyle/>
          <a:p>
            <a:r>
              <a:rPr lang="en-US" dirty="0">
                <a:ea typeface="+mn-lt"/>
                <a:cs typeface="+mn-lt"/>
              </a:rPr>
              <a:t>Child sexual exploitation is a form of child sexual abuse. </a:t>
            </a:r>
            <a:endParaRPr lang="en-US">
              <a:solidFill>
                <a:srgbClr val="FFFFFF">
                  <a:alpha val="60000"/>
                </a:srgbClr>
              </a:solidFill>
              <a:ea typeface="+mn-lt"/>
              <a:cs typeface="+mn-lt"/>
            </a:endParaRPr>
          </a:p>
          <a:p>
            <a:r>
              <a:rPr lang="en-US" dirty="0">
                <a:ea typeface="+mn-lt"/>
                <a:cs typeface="+mn-lt"/>
              </a:rPr>
              <a:t>Sexual abuse may involve physical contact, including assault by penetration (for example, rape or oral sex) or nonpenetrative acts such as masturbation, kissing, rubbing and touching outside clothing. </a:t>
            </a:r>
          </a:p>
          <a:p>
            <a:r>
              <a:rPr lang="en-US" dirty="0">
                <a:ea typeface="+mn-lt"/>
                <a:cs typeface="+mn-lt"/>
              </a:rPr>
              <a:t>It may include non-contact activities, such as involving children in the production of sexual images, forcing children to look at sexual images or watch sexual activities, encouraging children to behave in sexually inappropriate ways or grooming a child in preparation for abuse (including via the internet).</a:t>
            </a:r>
            <a:endParaRPr lang="en-US" dirty="0">
              <a:solidFill>
                <a:srgbClr val="FFFFFF">
                  <a:alpha val="60000"/>
                </a:srgbClr>
              </a:solidFill>
            </a:endParaRPr>
          </a:p>
        </p:txBody>
      </p:sp>
    </p:spTree>
    <p:extLst>
      <p:ext uri="{BB962C8B-B14F-4D97-AF65-F5344CB8AC3E}">
        <p14:creationId xmlns:p14="http://schemas.microsoft.com/office/powerpoint/2010/main" val="247673415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ADDB01-B2A8-D669-140B-BC42E234992F}"/>
              </a:ext>
            </a:extLst>
          </p:cNvPr>
          <p:cNvSpPr>
            <a:spLocks noGrp="1"/>
          </p:cNvSpPr>
          <p:nvPr>
            <p:ph type="title"/>
          </p:nvPr>
        </p:nvSpPr>
        <p:spPr/>
        <p:txBody>
          <a:bodyPr/>
          <a:lstStyle/>
          <a:p>
            <a:r>
              <a:rPr lang="en-US"/>
              <a:t>Modern Slavery and Human Trafficking</a:t>
            </a:r>
          </a:p>
        </p:txBody>
      </p:sp>
      <p:sp>
        <p:nvSpPr>
          <p:cNvPr id="3" name="Content Placeholder 2">
            <a:extLst>
              <a:ext uri="{FF2B5EF4-FFF2-40B4-BE49-F238E27FC236}">
                <a16:creationId xmlns:a16="http://schemas.microsoft.com/office/drawing/2014/main" id="{EA02AFA0-3457-C5E5-278D-7CC7B0B4B893}"/>
              </a:ext>
            </a:extLst>
          </p:cNvPr>
          <p:cNvSpPr>
            <a:spLocks noGrp="1"/>
          </p:cNvSpPr>
          <p:nvPr>
            <p:ph idx="1"/>
          </p:nvPr>
        </p:nvSpPr>
        <p:spPr/>
        <p:txBody>
          <a:bodyPr vert="horz" wrap="square" lIns="0" tIns="0" rIns="0" bIns="0" rtlCol="0" anchor="t">
            <a:normAutofit/>
          </a:bodyPr>
          <a:lstStyle/>
          <a:p>
            <a:r>
              <a:rPr lang="en-US" dirty="0">
                <a:solidFill>
                  <a:srgbClr val="FFFFFF">
                    <a:alpha val="60000"/>
                  </a:srgbClr>
                </a:solidFill>
              </a:rPr>
              <a:t>Modern slavery and human trafficking may seem like issues that do not occur in the UK, but the reality is that this happens far too often.</a:t>
            </a:r>
          </a:p>
          <a:p>
            <a:r>
              <a:rPr lang="en-US" dirty="0">
                <a:solidFill>
                  <a:srgbClr val="FFFFFF">
                    <a:alpha val="60000"/>
                  </a:srgbClr>
                </a:solidFill>
              </a:rPr>
              <a:t>How prevalent do you think this is in the world today?</a:t>
            </a:r>
          </a:p>
        </p:txBody>
      </p:sp>
    </p:spTree>
    <p:extLst>
      <p:ext uri="{BB962C8B-B14F-4D97-AF65-F5344CB8AC3E}">
        <p14:creationId xmlns:p14="http://schemas.microsoft.com/office/powerpoint/2010/main" val="85858307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4" name="Picture 4" descr="A graph of different colored lines&#10;&#10;Description automatically generated">
            <a:extLst>
              <a:ext uri="{FF2B5EF4-FFF2-40B4-BE49-F238E27FC236}">
                <a16:creationId xmlns:a16="http://schemas.microsoft.com/office/drawing/2014/main" id="{7DFD88DD-1787-DDE7-7284-18C207056AB7}"/>
              </a:ext>
            </a:extLst>
          </p:cNvPr>
          <p:cNvPicPr>
            <a:picLocks noGrp="1" noChangeAspect="1"/>
          </p:cNvPicPr>
          <p:nvPr>
            <p:ph idx="1"/>
          </p:nvPr>
        </p:nvPicPr>
        <p:blipFill>
          <a:blip r:embed="rId2"/>
          <a:stretch>
            <a:fillRect/>
          </a:stretch>
        </p:blipFill>
        <p:spPr>
          <a:xfrm>
            <a:off x="1327987" y="56004"/>
            <a:ext cx="8802520" cy="6226211"/>
          </a:xfrm>
          <a:custGeom>
            <a:avLst/>
            <a:gdLst/>
            <a:ahLst/>
            <a:cxnLst/>
            <a:rect l="l" t="t" r="r" b="b"/>
            <a:pathLst>
              <a:path w="7345363" h="5761037">
                <a:moveTo>
                  <a:pt x="0" y="0"/>
                </a:moveTo>
                <a:lnTo>
                  <a:pt x="7345363" y="0"/>
                </a:lnTo>
                <a:lnTo>
                  <a:pt x="7345363" y="5761037"/>
                </a:lnTo>
                <a:lnTo>
                  <a:pt x="0" y="5761037"/>
                </a:lnTo>
                <a:close/>
              </a:path>
            </a:pathLst>
          </a:custGeom>
        </p:spPr>
      </p:pic>
    </p:spTree>
    <p:extLst>
      <p:ext uri="{BB962C8B-B14F-4D97-AF65-F5344CB8AC3E}">
        <p14:creationId xmlns:p14="http://schemas.microsoft.com/office/powerpoint/2010/main" val="246511966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A graph of the world&#10;&#10;Description automatically generated">
            <a:extLst>
              <a:ext uri="{FF2B5EF4-FFF2-40B4-BE49-F238E27FC236}">
                <a16:creationId xmlns:a16="http://schemas.microsoft.com/office/drawing/2014/main" id="{38F139D9-A81F-FC6D-3FC3-87238EDE2485}"/>
              </a:ext>
            </a:extLst>
          </p:cNvPr>
          <p:cNvPicPr>
            <a:picLocks noGrp="1" noChangeAspect="1"/>
          </p:cNvPicPr>
          <p:nvPr>
            <p:ph idx="1"/>
          </p:nvPr>
        </p:nvPicPr>
        <p:blipFill>
          <a:blip r:embed="rId2"/>
          <a:stretch>
            <a:fillRect/>
          </a:stretch>
        </p:blipFill>
        <p:spPr>
          <a:xfrm>
            <a:off x="3050082" y="455515"/>
            <a:ext cx="6105203" cy="6091835"/>
          </a:xfrm>
        </p:spPr>
      </p:pic>
    </p:spTree>
    <p:extLst>
      <p:ext uri="{BB962C8B-B14F-4D97-AF65-F5344CB8AC3E}">
        <p14:creationId xmlns:p14="http://schemas.microsoft.com/office/powerpoint/2010/main" val="1363057295"/>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4CC310-BB7D-139E-DC1E-8875789F0EEF}"/>
              </a:ext>
            </a:extLst>
          </p:cNvPr>
          <p:cNvSpPr>
            <a:spLocks noGrp="1"/>
          </p:cNvSpPr>
          <p:nvPr>
            <p:ph type="title"/>
          </p:nvPr>
        </p:nvSpPr>
        <p:spPr/>
        <p:txBody>
          <a:bodyPr/>
          <a:lstStyle/>
          <a:p>
            <a:r>
              <a:rPr lang="en-US"/>
              <a:t>Human Trafficking</a:t>
            </a:r>
          </a:p>
        </p:txBody>
      </p:sp>
      <p:sp>
        <p:nvSpPr>
          <p:cNvPr id="3" name="Content Placeholder 2">
            <a:extLst>
              <a:ext uri="{FF2B5EF4-FFF2-40B4-BE49-F238E27FC236}">
                <a16:creationId xmlns:a16="http://schemas.microsoft.com/office/drawing/2014/main" id="{503EA7AD-7EEA-60ED-1091-E4E73C44F4B7}"/>
              </a:ext>
            </a:extLst>
          </p:cNvPr>
          <p:cNvSpPr>
            <a:spLocks noGrp="1"/>
          </p:cNvSpPr>
          <p:nvPr>
            <p:ph idx="1"/>
          </p:nvPr>
        </p:nvSpPr>
        <p:spPr/>
        <p:txBody>
          <a:bodyPr vert="horz" wrap="square" lIns="0" tIns="0" rIns="0" bIns="0" rtlCol="0" anchor="t">
            <a:normAutofit/>
          </a:bodyPr>
          <a:lstStyle/>
          <a:p>
            <a:r>
              <a:rPr lang="en-US" dirty="0">
                <a:ea typeface="+mn-lt"/>
                <a:cs typeface="+mn-lt"/>
              </a:rPr>
              <a:t>Human Trafficking is the recruitment, transportation, transfer, </a:t>
            </a:r>
            <a:r>
              <a:rPr lang="en-US" err="1">
                <a:ea typeface="+mn-lt"/>
                <a:cs typeface="+mn-lt"/>
              </a:rPr>
              <a:t>harbouring</a:t>
            </a:r>
            <a:r>
              <a:rPr lang="en-US" dirty="0">
                <a:ea typeface="+mn-lt"/>
                <a:cs typeface="+mn-lt"/>
              </a:rPr>
              <a:t> or receipt of people through force, fraud or deception, with the aim of exploiting them for profit. </a:t>
            </a:r>
          </a:p>
          <a:p>
            <a:r>
              <a:rPr lang="en-US" dirty="0">
                <a:ea typeface="+mn-lt"/>
                <a:cs typeface="+mn-lt"/>
              </a:rPr>
              <a:t>Men, women and children of all ages and from all backgrounds can become victims of this crime, which occurs in every region of the world. </a:t>
            </a:r>
          </a:p>
          <a:p>
            <a:r>
              <a:rPr lang="en-US" dirty="0">
                <a:ea typeface="+mn-lt"/>
                <a:cs typeface="+mn-lt"/>
              </a:rPr>
              <a:t>The traffickers often use violence or fraudulent employment agencies and fake promises of education and job opportunities to trick and coerce their victims.</a:t>
            </a:r>
            <a:endParaRPr lang="en-US">
              <a:solidFill>
                <a:srgbClr val="FFFFFF">
                  <a:alpha val="60000"/>
                </a:srgbClr>
              </a:solidFill>
            </a:endParaRPr>
          </a:p>
          <a:p>
            <a:endParaRPr lang="en-US"/>
          </a:p>
          <a:p>
            <a:endParaRPr lang="en-US" dirty="0">
              <a:solidFill>
                <a:srgbClr val="FFFFFF">
                  <a:alpha val="60000"/>
                </a:srgbClr>
              </a:solidFill>
            </a:endParaRPr>
          </a:p>
        </p:txBody>
      </p:sp>
    </p:spTree>
    <p:extLst>
      <p:ext uri="{BB962C8B-B14F-4D97-AF65-F5344CB8AC3E}">
        <p14:creationId xmlns:p14="http://schemas.microsoft.com/office/powerpoint/2010/main" val="1920804557"/>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709499-596E-6416-E4CF-26DED5E9B178}"/>
              </a:ext>
            </a:extLst>
          </p:cNvPr>
          <p:cNvSpPr>
            <a:spLocks noGrp="1"/>
          </p:cNvSpPr>
          <p:nvPr>
            <p:ph type="title"/>
          </p:nvPr>
        </p:nvSpPr>
        <p:spPr/>
        <p:txBody>
          <a:bodyPr/>
          <a:lstStyle/>
          <a:p>
            <a:r>
              <a:rPr lang="en-US" dirty="0"/>
              <a:t>Human Trafficking: UN</a:t>
            </a:r>
            <a:r>
              <a:rPr lang="en-US"/>
              <a:t> Definition</a:t>
            </a:r>
          </a:p>
        </p:txBody>
      </p:sp>
      <p:pic>
        <p:nvPicPr>
          <p:cNvPr id="4" name="Picture 4" descr="A diagram of a method&#10;&#10;Description automatically generated">
            <a:extLst>
              <a:ext uri="{FF2B5EF4-FFF2-40B4-BE49-F238E27FC236}">
                <a16:creationId xmlns:a16="http://schemas.microsoft.com/office/drawing/2014/main" id="{91653896-C610-E9EF-179E-72FE2A489DCC}"/>
              </a:ext>
            </a:extLst>
          </p:cNvPr>
          <p:cNvPicPr>
            <a:picLocks noGrp="1" noChangeAspect="1"/>
          </p:cNvPicPr>
          <p:nvPr>
            <p:ph idx="1"/>
          </p:nvPr>
        </p:nvPicPr>
        <p:blipFill>
          <a:blip r:embed="rId2"/>
          <a:stretch>
            <a:fillRect/>
          </a:stretch>
        </p:blipFill>
        <p:spPr>
          <a:xfrm>
            <a:off x="1585062" y="1270990"/>
            <a:ext cx="9048610" cy="5463519"/>
          </a:xfrm>
        </p:spPr>
      </p:pic>
    </p:spTree>
    <p:extLst>
      <p:ext uri="{BB962C8B-B14F-4D97-AF65-F5344CB8AC3E}">
        <p14:creationId xmlns:p14="http://schemas.microsoft.com/office/powerpoint/2010/main" val="129970574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08C933-AE67-7690-1486-02605914AA24}"/>
              </a:ext>
            </a:extLst>
          </p:cNvPr>
          <p:cNvSpPr>
            <a:spLocks noGrp="1"/>
          </p:cNvSpPr>
          <p:nvPr>
            <p:ph type="title"/>
          </p:nvPr>
        </p:nvSpPr>
        <p:spPr/>
        <p:txBody>
          <a:bodyPr/>
          <a:lstStyle/>
          <a:p>
            <a:r>
              <a:rPr lang="en-US"/>
              <a:t>Examples of Human Trafficking</a:t>
            </a:r>
          </a:p>
        </p:txBody>
      </p:sp>
      <p:pic>
        <p:nvPicPr>
          <p:cNvPr id="4" name="Picture 4" descr="A group of people with different actions&#10;&#10;Description automatically generated">
            <a:extLst>
              <a:ext uri="{FF2B5EF4-FFF2-40B4-BE49-F238E27FC236}">
                <a16:creationId xmlns:a16="http://schemas.microsoft.com/office/drawing/2014/main" id="{D9D85EB5-8A09-D48B-1C38-8EF6A6B167CB}"/>
              </a:ext>
            </a:extLst>
          </p:cNvPr>
          <p:cNvPicPr>
            <a:picLocks noGrp="1" noChangeAspect="1"/>
          </p:cNvPicPr>
          <p:nvPr>
            <p:ph idx="1"/>
          </p:nvPr>
        </p:nvPicPr>
        <p:blipFill>
          <a:blip r:embed="rId2"/>
          <a:stretch>
            <a:fillRect/>
          </a:stretch>
        </p:blipFill>
        <p:spPr>
          <a:xfrm>
            <a:off x="1582560" y="1364568"/>
            <a:ext cx="8799617" cy="5383309"/>
          </a:xfrm>
        </p:spPr>
      </p:pic>
    </p:spTree>
    <p:extLst>
      <p:ext uri="{BB962C8B-B14F-4D97-AF65-F5344CB8AC3E}">
        <p14:creationId xmlns:p14="http://schemas.microsoft.com/office/powerpoint/2010/main" val="34333202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5" name="Picture 4" descr="Magnifying glass on clear background">
            <a:extLst>
              <a:ext uri="{FF2B5EF4-FFF2-40B4-BE49-F238E27FC236}">
                <a16:creationId xmlns:a16="http://schemas.microsoft.com/office/drawing/2014/main" id="{D2E28DC2-A2D8-BA58-B04D-558674B36E0F}"/>
              </a:ext>
            </a:extLst>
          </p:cNvPr>
          <p:cNvPicPr>
            <a:picLocks noChangeAspect="1"/>
          </p:cNvPicPr>
          <p:nvPr/>
        </p:nvPicPr>
        <p:blipFill rotWithShape="1">
          <a:blip r:embed="rId2"/>
          <a:srcRect r="-2" b="15726"/>
          <a:stretch/>
        </p:blipFill>
        <p:spPr>
          <a:xfrm>
            <a:off x="20" y="1"/>
            <a:ext cx="12191980" cy="6858000"/>
          </a:xfrm>
          <a:custGeom>
            <a:avLst/>
            <a:gdLst/>
            <a:ahLst/>
            <a:cxnLst/>
            <a:rect l="l" t="t" r="r" b="b"/>
            <a:pathLst>
              <a:path w="12192000" h="6858000">
                <a:moveTo>
                  <a:pt x="0" y="0"/>
                </a:moveTo>
                <a:lnTo>
                  <a:pt x="12192000" y="0"/>
                </a:lnTo>
                <a:lnTo>
                  <a:pt x="12192000" y="6858000"/>
                </a:lnTo>
                <a:lnTo>
                  <a:pt x="0" y="6858000"/>
                </a:lnTo>
                <a:close/>
              </a:path>
            </a:pathLst>
          </a:custGeom>
        </p:spPr>
      </p:pic>
      <p:sp>
        <p:nvSpPr>
          <p:cNvPr id="2" name="Title 1">
            <a:extLst>
              <a:ext uri="{FF2B5EF4-FFF2-40B4-BE49-F238E27FC236}">
                <a16:creationId xmlns:a16="http://schemas.microsoft.com/office/drawing/2014/main" id="{0E375D39-6AE7-5A3D-42D6-4F9B7ACCD61B}"/>
              </a:ext>
            </a:extLst>
          </p:cNvPr>
          <p:cNvSpPr>
            <a:spLocks noGrp="1"/>
          </p:cNvSpPr>
          <p:nvPr>
            <p:ph type="title"/>
          </p:nvPr>
        </p:nvSpPr>
        <p:spPr>
          <a:xfrm>
            <a:off x="4317805" y="-880780"/>
            <a:ext cx="3565524" cy="2887174"/>
          </a:xfrm>
        </p:spPr>
        <p:txBody>
          <a:bodyPr vert="horz" wrap="square" lIns="0" tIns="0" rIns="0" bIns="0" rtlCol="0" anchor="b" anchorCtr="0">
            <a:normAutofit/>
          </a:bodyPr>
          <a:lstStyle/>
          <a:p>
            <a:r>
              <a:rPr lang="en-US" kern="1200">
                <a:solidFill>
                  <a:schemeClr val="tx1"/>
                </a:solidFill>
                <a:latin typeface="+mj-lt"/>
                <a:ea typeface="+mj-ea"/>
                <a:cs typeface="+mj-cs"/>
              </a:rPr>
              <a:t>Substance Use</a:t>
            </a:r>
          </a:p>
        </p:txBody>
      </p:sp>
      <p:sp>
        <p:nvSpPr>
          <p:cNvPr id="3" name="Content Placeholder 2">
            <a:extLst>
              <a:ext uri="{FF2B5EF4-FFF2-40B4-BE49-F238E27FC236}">
                <a16:creationId xmlns:a16="http://schemas.microsoft.com/office/drawing/2014/main" id="{96F9DB70-CCEF-CD9F-0590-DA5FB786C4F5}"/>
              </a:ext>
            </a:extLst>
          </p:cNvPr>
          <p:cNvSpPr>
            <a:spLocks noGrp="1"/>
          </p:cNvSpPr>
          <p:nvPr>
            <p:ph idx="1"/>
          </p:nvPr>
        </p:nvSpPr>
        <p:spPr>
          <a:xfrm>
            <a:off x="4516133" y="4915555"/>
            <a:ext cx="3565525" cy="2523817"/>
          </a:xfrm>
        </p:spPr>
        <p:txBody>
          <a:bodyPr vert="horz" wrap="square" lIns="0" tIns="0" rIns="0" bIns="0" rtlCol="0" anchor="t">
            <a:normAutofit/>
          </a:bodyPr>
          <a:lstStyle/>
          <a:p>
            <a:pPr marL="0" indent="0">
              <a:lnSpc>
                <a:spcPct val="100000"/>
              </a:lnSpc>
              <a:buNone/>
            </a:pPr>
            <a:r>
              <a:rPr lang="en-US" sz="2000" kern="1200" dirty="0">
                <a:solidFill>
                  <a:schemeClr val="tx1"/>
                </a:solidFill>
                <a:latin typeface="+mn-lt"/>
                <a:ea typeface="+mn-ea"/>
                <a:cs typeface="+mn-cs"/>
              </a:rPr>
              <a:t>How prevalent do you think this issue is?</a:t>
            </a:r>
          </a:p>
        </p:txBody>
      </p:sp>
    </p:spTree>
    <p:extLst>
      <p:ext uri="{BB962C8B-B14F-4D97-AF65-F5344CB8AC3E}">
        <p14:creationId xmlns:p14="http://schemas.microsoft.com/office/powerpoint/2010/main" val="10517211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E2D336-FEB3-01F8-798F-5BB395D44231}"/>
              </a:ext>
            </a:extLst>
          </p:cNvPr>
          <p:cNvSpPr>
            <a:spLocks noGrp="1"/>
          </p:cNvSpPr>
          <p:nvPr>
            <p:ph type="title"/>
          </p:nvPr>
        </p:nvSpPr>
        <p:spPr>
          <a:xfrm>
            <a:off x="550863" y="4508500"/>
            <a:ext cx="4500562" cy="1562959"/>
          </a:xfrm>
        </p:spPr>
        <p:txBody>
          <a:bodyPr wrap="square" anchor="t">
            <a:normAutofit/>
          </a:bodyPr>
          <a:lstStyle/>
          <a:p>
            <a:r>
              <a:rPr lang="en-US"/>
              <a:t>Substance Use</a:t>
            </a:r>
          </a:p>
        </p:txBody>
      </p:sp>
      <p:pic>
        <p:nvPicPr>
          <p:cNvPr id="4" name="Picture 4" descr="A black and white text&#10;&#10;Description automatically generated">
            <a:extLst>
              <a:ext uri="{FF2B5EF4-FFF2-40B4-BE49-F238E27FC236}">
                <a16:creationId xmlns:a16="http://schemas.microsoft.com/office/drawing/2014/main" id="{CFC4C973-0AA4-2FE2-3B8D-2CD12C218E40}"/>
              </a:ext>
            </a:extLst>
          </p:cNvPr>
          <p:cNvPicPr>
            <a:picLocks noChangeAspect="1"/>
          </p:cNvPicPr>
          <p:nvPr/>
        </p:nvPicPr>
        <p:blipFill>
          <a:blip r:embed="rId2"/>
          <a:stretch>
            <a:fillRect/>
          </a:stretch>
        </p:blipFill>
        <p:spPr>
          <a:xfrm>
            <a:off x="0" y="1521657"/>
            <a:ext cx="12192000" cy="2255518"/>
          </a:xfrm>
          <a:custGeom>
            <a:avLst/>
            <a:gdLst/>
            <a:ahLst/>
            <a:cxnLst/>
            <a:rect l="l" t="t" r="r" b="b"/>
            <a:pathLst>
              <a:path w="12192000" h="3227900">
                <a:moveTo>
                  <a:pt x="0" y="0"/>
                </a:moveTo>
                <a:lnTo>
                  <a:pt x="12192000" y="0"/>
                </a:lnTo>
                <a:lnTo>
                  <a:pt x="12192000" y="3227900"/>
                </a:lnTo>
                <a:lnTo>
                  <a:pt x="0" y="3227900"/>
                </a:lnTo>
                <a:close/>
              </a:path>
            </a:pathLst>
          </a:custGeom>
        </p:spPr>
      </p:pic>
      <p:sp>
        <p:nvSpPr>
          <p:cNvPr id="8" name="Content Placeholder 7">
            <a:extLst>
              <a:ext uri="{FF2B5EF4-FFF2-40B4-BE49-F238E27FC236}">
                <a16:creationId xmlns:a16="http://schemas.microsoft.com/office/drawing/2014/main" id="{EF587149-D468-716D-A8BF-D9CCD0D3CBE8}"/>
              </a:ext>
            </a:extLst>
          </p:cNvPr>
          <p:cNvSpPr>
            <a:spLocks noGrp="1"/>
          </p:cNvSpPr>
          <p:nvPr>
            <p:ph idx="1"/>
          </p:nvPr>
        </p:nvSpPr>
        <p:spPr>
          <a:xfrm>
            <a:off x="5267325" y="4508500"/>
            <a:ext cx="6373813" cy="1562959"/>
          </a:xfrm>
        </p:spPr>
        <p:txBody>
          <a:bodyPr anchor="t">
            <a:normAutofit/>
          </a:bodyPr>
          <a:lstStyle/>
          <a:p>
            <a:r>
              <a:rPr lang="en-US" sz="1600" dirty="0">
                <a:solidFill>
                  <a:srgbClr val="FFFFFF">
                    <a:alpha val="60000"/>
                  </a:srgbClr>
                </a:solidFill>
              </a:rPr>
              <a:t>This is how prevalent it is.</a:t>
            </a:r>
            <a:endParaRPr lang="en-US" sz="1600" dirty="0"/>
          </a:p>
        </p:txBody>
      </p:sp>
    </p:spTree>
    <p:extLst>
      <p:ext uri="{BB962C8B-B14F-4D97-AF65-F5344CB8AC3E}">
        <p14:creationId xmlns:p14="http://schemas.microsoft.com/office/powerpoint/2010/main" val="3521344573"/>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A screenshot of a computer screen&#10;&#10;Description automatically generated">
            <a:extLst>
              <a:ext uri="{FF2B5EF4-FFF2-40B4-BE49-F238E27FC236}">
                <a16:creationId xmlns:a16="http://schemas.microsoft.com/office/drawing/2014/main" id="{DDCF106F-918E-C5A8-0B94-61886B275453}"/>
              </a:ext>
            </a:extLst>
          </p:cNvPr>
          <p:cNvPicPr>
            <a:picLocks noGrp="1" noChangeAspect="1"/>
          </p:cNvPicPr>
          <p:nvPr>
            <p:ph idx="1"/>
          </p:nvPr>
        </p:nvPicPr>
        <p:blipFill>
          <a:blip r:embed="rId2"/>
          <a:stretch>
            <a:fillRect/>
          </a:stretch>
        </p:blipFill>
        <p:spPr>
          <a:xfrm>
            <a:off x="508083" y="1997652"/>
            <a:ext cx="6924675" cy="895350"/>
          </a:xfrm>
        </p:spPr>
      </p:pic>
      <p:pic>
        <p:nvPicPr>
          <p:cNvPr id="5" name="Picture 5" descr="A white text on a white background&#10;&#10;Description automatically generated">
            <a:extLst>
              <a:ext uri="{FF2B5EF4-FFF2-40B4-BE49-F238E27FC236}">
                <a16:creationId xmlns:a16="http://schemas.microsoft.com/office/drawing/2014/main" id="{45EC72C0-76EF-6B47-7F8B-BCA0EAA6EF5A}"/>
              </a:ext>
            </a:extLst>
          </p:cNvPr>
          <p:cNvPicPr>
            <a:picLocks noChangeAspect="1"/>
          </p:cNvPicPr>
          <p:nvPr/>
        </p:nvPicPr>
        <p:blipFill>
          <a:blip r:embed="rId3"/>
          <a:stretch>
            <a:fillRect/>
          </a:stretch>
        </p:blipFill>
        <p:spPr>
          <a:xfrm>
            <a:off x="459874" y="3008411"/>
            <a:ext cx="6807200" cy="3808966"/>
          </a:xfrm>
          <a:prstGeom prst="rect">
            <a:avLst/>
          </a:prstGeom>
        </p:spPr>
      </p:pic>
      <p:pic>
        <p:nvPicPr>
          <p:cNvPr id="3" name="Picture 5" descr="A white background with black text&#10;&#10;Description automatically generated">
            <a:extLst>
              <a:ext uri="{FF2B5EF4-FFF2-40B4-BE49-F238E27FC236}">
                <a16:creationId xmlns:a16="http://schemas.microsoft.com/office/drawing/2014/main" id="{C8799621-C508-52A5-6FF6-13FCD58948A1}"/>
              </a:ext>
            </a:extLst>
          </p:cNvPr>
          <p:cNvPicPr>
            <a:picLocks noChangeAspect="1"/>
          </p:cNvPicPr>
          <p:nvPr/>
        </p:nvPicPr>
        <p:blipFill>
          <a:blip r:embed="rId4"/>
          <a:stretch>
            <a:fillRect/>
          </a:stretch>
        </p:blipFill>
        <p:spPr>
          <a:xfrm>
            <a:off x="98926" y="30"/>
            <a:ext cx="11860462" cy="1670993"/>
          </a:xfrm>
          <a:prstGeom prst="rect">
            <a:avLst/>
          </a:prstGeom>
        </p:spPr>
      </p:pic>
    </p:spTree>
    <p:extLst>
      <p:ext uri="{BB962C8B-B14F-4D97-AF65-F5344CB8AC3E}">
        <p14:creationId xmlns:p14="http://schemas.microsoft.com/office/powerpoint/2010/main" val="417363083"/>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FD829E-6DC7-27DF-FA35-546A46526B96}"/>
              </a:ext>
            </a:extLst>
          </p:cNvPr>
          <p:cNvSpPr>
            <a:spLocks noGrp="1"/>
          </p:cNvSpPr>
          <p:nvPr>
            <p:ph type="title"/>
          </p:nvPr>
        </p:nvSpPr>
        <p:spPr>
          <a:xfrm>
            <a:off x="550863" y="550800"/>
            <a:ext cx="7308850" cy="986400"/>
          </a:xfrm>
        </p:spPr>
        <p:txBody>
          <a:bodyPr wrap="square" anchor="ctr">
            <a:normAutofit/>
          </a:bodyPr>
          <a:lstStyle/>
          <a:p>
            <a:r>
              <a:rPr lang="en-US"/>
              <a:t>Cultural Issues</a:t>
            </a:r>
          </a:p>
        </p:txBody>
      </p:sp>
      <p:graphicFrame>
        <p:nvGraphicFramePr>
          <p:cNvPr id="5" name="Content Placeholder 2">
            <a:extLst>
              <a:ext uri="{FF2B5EF4-FFF2-40B4-BE49-F238E27FC236}">
                <a16:creationId xmlns:a16="http://schemas.microsoft.com/office/drawing/2014/main" id="{D3E56CE3-BCA4-4FFE-C486-E75392B03406}"/>
              </a:ext>
            </a:extLst>
          </p:cNvPr>
          <p:cNvGraphicFramePr>
            <a:graphicFrameLocks noGrp="1"/>
          </p:cNvGraphicFramePr>
          <p:nvPr>
            <p:ph idx="1"/>
          </p:nvPr>
        </p:nvGraphicFramePr>
        <p:xfrm>
          <a:off x="550863" y="2624135"/>
          <a:ext cx="11090276" cy="346869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83134560"/>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82BDAF-09D8-B15B-F865-7369CC5D5069}"/>
              </a:ext>
            </a:extLst>
          </p:cNvPr>
          <p:cNvSpPr>
            <a:spLocks noGrp="1"/>
          </p:cNvSpPr>
          <p:nvPr>
            <p:ph type="title"/>
          </p:nvPr>
        </p:nvSpPr>
        <p:spPr/>
        <p:txBody>
          <a:bodyPr/>
          <a:lstStyle/>
          <a:p>
            <a:r>
              <a:rPr lang="en-US"/>
              <a:t>FGM</a:t>
            </a:r>
          </a:p>
        </p:txBody>
      </p:sp>
      <p:sp>
        <p:nvSpPr>
          <p:cNvPr id="3" name="Content Placeholder 2">
            <a:extLst>
              <a:ext uri="{FF2B5EF4-FFF2-40B4-BE49-F238E27FC236}">
                <a16:creationId xmlns:a16="http://schemas.microsoft.com/office/drawing/2014/main" id="{CB0FF0CD-2F0E-42A4-FDC1-627A492F5629}"/>
              </a:ext>
            </a:extLst>
          </p:cNvPr>
          <p:cNvSpPr>
            <a:spLocks noGrp="1"/>
          </p:cNvSpPr>
          <p:nvPr>
            <p:ph idx="1"/>
          </p:nvPr>
        </p:nvSpPr>
        <p:spPr/>
        <p:txBody>
          <a:bodyPr vert="horz" wrap="square" lIns="0" tIns="0" rIns="0" bIns="0" rtlCol="0" anchor="t">
            <a:normAutofit/>
          </a:bodyPr>
          <a:lstStyle/>
          <a:p>
            <a:pPr>
              <a:lnSpc>
                <a:spcPct val="90000"/>
              </a:lnSpc>
              <a:spcBef>
                <a:spcPts val="1200"/>
              </a:spcBef>
              <a:spcAft>
                <a:spcPts val="200"/>
              </a:spcAft>
            </a:pPr>
            <a:r>
              <a:rPr lang="en-GB" sz="1900" b="1" dirty="0">
                <a:latin typeface="Century Gothic"/>
              </a:rPr>
              <a:t>Female genital mutilation (FGM) is a procedure where the female genitals are deliberately cut, injured or changed, without medical need.</a:t>
            </a:r>
            <a:endParaRPr lang="en-US" sz="1900" dirty="0">
              <a:latin typeface="Century Gothic"/>
            </a:endParaRPr>
          </a:p>
          <a:p>
            <a:pPr>
              <a:lnSpc>
                <a:spcPct val="90000"/>
              </a:lnSpc>
              <a:spcBef>
                <a:spcPts val="1200"/>
              </a:spcBef>
              <a:spcAft>
                <a:spcPts val="200"/>
              </a:spcAft>
            </a:pPr>
            <a:r>
              <a:rPr lang="en-GB" sz="1900" dirty="0">
                <a:latin typeface="Century Gothic"/>
              </a:rPr>
              <a:t>This practice has been carried out on young girls for over 2000 years in African and some Asian cultures, the earliest record found was from 25BC.</a:t>
            </a:r>
            <a:endParaRPr lang="en-US" sz="1900" dirty="0">
              <a:latin typeface="Century Gothic"/>
            </a:endParaRPr>
          </a:p>
          <a:p>
            <a:pPr>
              <a:lnSpc>
                <a:spcPct val="90000"/>
              </a:lnSpc>
              <a:spcBef>
                <a:spcPts val="1200"/>
              </a:spcBef>
              <a:spcAft>
                <a:spcPts val="200"/>
              </a:spcAft>
            </a:pPr>
            <a:r>
              <a:rPr lang="en-GB" sz="1900" b="1" dirty="0">
                <a:latin typeface="Century Gothic"/>
              </a:rPr>
              <a:t>It is illegal in the UK and is child abuse.</a:t>
            </a:r>
            <a:endParaRPr lang="en-US" sz="1900" dirty="0">
              <a:latin typeface="Century Gothic"/>
            </a:endParaRPr>
          </a:p>
          <a:p>
            <a:pPr>
              <a:lnSpc>
                <a:spcPct val="90000"/>
              </a:lnSpc>
              <a:spcBef>
                <a:spcPts val="1200"/>
              </a:spcBef>
              <a:spcAft>
                <a:spcPts val="200"/>
              </a:spcAft>
            </a:pPr>
            <a:r>
              <a:rPr lang="en-GB" sz="1900" dirty="0">
                <a:latin typeface="Century Gothic"/>
              </a:rPr>
              <a:t>It's also known as "female circumcision" or "cutting", and by other names such as </a:t>
            </a:r>
            <a:r>
              <a:rPr lang="en-GB" sz="1900" dirty="0" err="1">
                <a:latin typeface="Century Gothic"/>
              </a:rPr>
              <a:t>sunna</a:t>
            </a:r>
            <a:r>
              <a:rPr lang="en-GB" sz="1900" dirty="0">
                <a:latin typeface="Century Gothic"/>
              </a:rPr>
              <a:t>, </a:t>
            </a:r>
            <a:r>
              <a:rPr lang="en-GB" sz="1900" dirty="0" err="1">
                <a:latin typeface="Century Gothic"/>
              </a:rPr>
              <a:t>gudniin</a:t>
            </a:r>
            <a:r>
              <a:rPr lang="en-GB" sz="1900" dirty="0">
                <a:latin typeface="Century Gothic"/>
              </a:rPr>
              <a:t>, </a:t>
            </a:r>
            <a:r>
              <a:rPr lang="en-GB" sz="1900" dirty="0" err="1">
                <a:latin typeface="Century Gothic"/>
              </a:rPr>
              <a:t>halalays</a:t>
            </a:r>
            <a:r>
              <a:rPr lang="en-GB" sz="1900" dirty="0">
                <a:latin typeface="Century Gothic"/>
              </a:rPr>
              <a:t>, </a:t>
            </a:r>
            <a:r>
              <a:rPr lang="en-GB" sz="1900" dirty="0" err="1">
                <a:latin typeface="Century Gothic"/>
              </a:rPr>
              <a:t>tahur</a:t>
            </a:r>
            <a:r>
              <a:rPr lang="en-GB" sz="1900" dirty="0">
                <a:latin typeface="Century Gothic"/>
              </a:rPr>
              <a:t>, </a:t>
            </a:r>
            <a:r>
              <a:rPr lang="en-GB" sz="1900" dirty="0" err="1">
                <a:latin typeface="Century Gothic"/>
              </a:rPr>
              <a:t>megrez</a:t>
            </a:r>
            <a:r>
              <a:rPr lang="en-GB" sz="1900" dirty="0">
                <a:latin typeface="Century Gothic"/>
              </a:rPr>
              <a:t> and </a:t>
            </a:r>
            <a:r>
              <a:rPr lang="en-GB" sz="1900" dirty="0" err="1">
                <a:latin typeface="Century Gothic"/>
              </a:rPr>
              <a:t>khitan</a:t>
            </a:r>
            <a:r>
              <a:rPr lang="en-GB" sz="1900" dirty="0">
                <a:latin typeface="Century Gothic"/>
              </a:rPr>
              <a:t>, among others</a:t>
            </a:r>
            <a:endParaRPr lang="en-US" sz="1900" dirty="0">
              <a:latin typeface="Century Gothic"/>
            </a:endParaRPr>
          </a:p>
          <a:p>
            <a:pPr>
              <a:lnSpc>
                <a:spcPct val="90000"/>
              </a:lnSpc>
              <a:spcBef>
                <a:spcPts val="1200"/>
              </a:spcBef>
              <a:spcAft>
                <a:spcPts val="200"/>
              </a:spcAft>
            </a:pPr>
            <a:r>
              <a:rPr lang="en-GB" sz="1900" dirty="0">
                <a:latin typeface="Century Gothic"/>
              </a:rPr>
              <a:t>FGM is usually carried out on young girls between infancy and the age of 15, most commonly before puberty starts</a:t>
            </a:r>
            <a:endParaRPr lang="en-US" sz="1900" dirty="0">
              <a:latin typeface="Century Gothic"/>
            </a:endParaRPr>
          </a:p>
          <a:p>
            <a:pPr>
              <a:lnSpc>
                <a:spcPct val="90000"/>
              </a:lnSpc>
              <a:spcBef>
                <a:spcPts val="1200"/>
              </a:spcBef>
              <a:spcAft>
                <a:spcPts val="200"/>
              </a:spcAft>
            </a:pPr>
            <a:r>
              <a:rPr lang="en-GB" sz="1900" dirty="0">
                <a:latin typeface="Century Gothic"/>
              </a:rPr>
              <a:t>It's very painful and can seriously harm the health of women and girls. It can also cause long-term problems with sex, childbirth and mental health</a:t>
            </a:r>
            <a:endParaRPr lang="en-US" sz="1900" dirty="0">
              <a:latin typeface="Century Gothic"/>
            </a:endParaRPr>
          </a:p>
          <a:p>
            <a:pPr>
              <a:lnSpc>
                <a:spcPct val="90000"/>
              </a:lnSpc>
              <a:spcBef>
                <a:spcPts val="1200"/>
              </a:spcBef>
              <a:spcAft>
                <a:spcPts val="200"/>
              </a:spcAft>
            </a:pPr>
            <a:endParaRPr lang="en-GB" sz="1900" dirty="0">
              <a:latin typeface="Century Gothic"/>
            </a:endParaRPr>
          </a:p>
          <a:p>
            <a:pPr>
              <a:lnSpc>
                <a:spcPct val="100000"/>
              </a:lnSpc>
              <a:spcAft>
                <a:spcPts val="0"/>
              </a:spcAft>
            </a:pPr>
            <a:endParaRPr lang="en-US" sz="1900" dirty="0">
              <a:latin typeface="Century Gothic"/>
            </a:endParaRPr>
          </a:p>
          <a:p>
            <a:endParaRPr lang="en-US" dirty="0">
              <a:solidFill>
                <a:srgbClr val="FFFFFF">
                  <a:alpha val="60000"/>
                </a:srgbClr>
              </a:solidFill>
            </a:endParaRPr>
          </a:p>
        </p:txBody>
      </p:sp>
    </p:spTree>
    <p:extLst>
      <p:ext uri="{BB962C8B-B14F-4D97-AF65-F5344CB8AC3E}">
        <p14:creationId xmlns:p14="http://schemas.microsoft.com/office/powerpoint/2010/main" val="3414431513"/>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F0C28F-4399-0A8F-763B-D46B9F15DD5D}"/>
              </a:ext>
            </a:extLst>
          </p:cNvPr>
          <p:cNvSpPr>
            <a:spLocks noGrp="1"/>
          </p:cNvSpPr>
          <p:nvPr>
            <p:ph type="title"/>
          </p:nvPr>
        </p:nvSpPr>
        <p:spPr>
          <a:xfrm>
            <a:off x="550863" y="550800"/>
            <a:ext cx="7308850" cy="986400"/>
          </a:xfrm>
        </p:spPr>
        <p:txBody>
          <a:bodyPr wrap="square" anchor="ctr">
            <a:normAutofit/>
          </a:bodyPr>
          <a:lstStyle/>
          <a:p>
            <a:r>
              <a:rPr lang="en-US"/>
              <a:t>Honour Killings</a:t>
            </a:r>
          </a:p>
        </p:txBody>
      </p:sp>
      <p:graphicFrame>
        <p:nvGraphicFramePr>
          <p:cNvPr id="5" name="Content Placeholder 2">
            <a:extLst>
              <a:ext uri="{FF2B5EF4-FFF2-40B4-BE49-F238E27FC236}">
                <a16:creationId xmlns:a16="http://schemas.microsoft.com/office/drawing/2014/main" id="{6FA19545-BCBA-6770-7408-9B0EC83276A0}"/>
              </a:ext>
            </a:extLst>
          </p:cNvPr>
          <p:cNvGraphicFramePr>
            <a:graphicFrameLocks noGrp="1"/>
          </p:cNvGraphicFramePr>
          <p:nvPr>
            <p:ph idx="1"/>
          </p:nvPr>
        </p:nvGraphicFramePr>
        <p:xfrm>
          <a:off x="550863" y="2624135"/>
          <a:ext cx="11090276" cy="346869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32418879"/>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4798C7F-C8CA-4799-BF37-3AB4642CDB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7162F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grpSp>
        <p:nvGrpSpPr>
          <p:cNvPr id="11" name="Group 10">
            <a:extLst>
              <a:ext uri="{FF2B5EF4-FFF2-40B4-BE49-F238E27FC236}">
                <a16:creationId xmlns:a16="http://schemas.microsoft.com/office/drawing/2014/main" id="{87F0794B-55D3-4D2D-BDE7-4688ED321E4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12" name="Straight Connector 11">
              <a:extLst>
                <a:ext uri="{FF2B5EF4-FFF2-40B4-BE49-F238E27FC236}">
                  <a16:creationId xmlns:a16="http://schemas.microsoft.com/office/drawing/2014/main" id="{BE4C795B-1813-4CC6-B03F-8DD130BEAAB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E0F4C04D-5CD8-446B-BE3D-257172E6E4C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FDDC802E-606F-4F39-84B6-90DF0FE5446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2C5B0C75-0136-4A39-9AB6-0F02C452781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C5ED2B52-3D40-46DE-8B54-99A4071578D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96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18BCEC75-1B6B-45B2-8041-8D933FCF60F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9140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6A2FC789-056A-43CC-807E-4262CDC3E0F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9084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8C32FD3-76B0-40E7-89F2-E9C523210AF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9028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B82E9447-8362-426C-840A-B6F2231F7BC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8971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2F141DC8-83CE-4C21-A5BA-E2FFF3D866E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18915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512A697C-ECBC-40A9-AC69-BF96A34B91A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18859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D2E988AF-5EFB-43D3-B93F-6E4F41A2C90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18803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6B312C1B-AAE2-4A6D-ACC7-ABAA75D4285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18747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57B96146-61DA-44D6-A9DF-6DB41FCF2D8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8690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6B33F93D-4439-46EE-97C4-9CECAAFDCF6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18634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5914B275-A3D7-4BA4-B8CB-E7657100F3A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BD26EF3B-FBE7-4D57-8E01-553F50734A6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6CC1E671-BA54-4B31-9A2E-8F50BC57A26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2890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A836A704-3624-4ABF-9A67-0F52C2F3EFB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8609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5FDC385D-BA34-481F-A991-A776E0B1930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4328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F1EF033A-D8FB-416B-AE51-4E098A27D68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40047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17C17B48-F458-4E9B-9331-56FCDC5B6AB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95766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07E44A4B-D453-46F0-A83D-AF0B33D5C59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51485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346BEA9F-314B-440D-AE8D-21E1252EC5A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07204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F15EAFD0-4869-4612-ACDE-ABC703104E8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62923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A0F26706-7F23-4FF0-9CAF-F3C4F47C119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18642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C0195A72-345A-4E88-8D71-14DB3D1B607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7436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0DBF51A6-A3BC-49FE-BB01-E8992811774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A78DF911-744C-419B-83DC-39F270BBF41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248400"/>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42" name="Freeform: Shape 41">
            <a:extLst>
              <a:ext uri="{FF2B5EF4-FFF2-40B4-BE49-F238E27FC236}">
                <a16:creationId xmlns:a16="http://schemas.microsoft.com/office/drawing/2014/main" id="{216BB147-20D5-4D93-BDA5-1BC614D6A4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14" y="5014716"/>
            <a:ext cx="2800124" cy="1843284"/>
          </a:xfrm>
          <a:custGeom>
            <a:avLst/>
            <a:gdLst>
              <a:gd name="connsiteX0" fmla="*/ 375358 w 2800124"/>
              <a:gd name="connsiteY0" fmla="*/ 0 h 1843284"/>
              <a:gd name="connsiteX1" fmla="*/ 2781298 w 2800124"/>
              <a:gd name="connsiteY1" fmla="*/ 1770066 h 1843284"/>
              <a:gd name="connsiteX2" fmla="*/ 2800124 w 2800124"/>
              <a:gd name="connsiteY2" fmla="*/ 1843284 h 1843284"/>
              <a:gd name="connsiteX3" fmla="*/ 1987869 w 2800124"/>
              <a:gd name="connsiteY3" fmla="*/ 1843284 h 1843284"/>
              <a:gd name="connsiteX4" fmla="*/ 1986195 w 2800124"/>
              <a:gd name="connsiteY4" fmla="*/ 1838711 h 1843284"/>
              <a:gd name="connsiteX5" fmla="*/ 375357 w 2800124"/>
              <a:gd name="connsiteY5" fmla="*/ 770976 h 1843284"/>
              <a:gd name="connsiteX6" fmla="*/ 23030 w 2800124"/>
              <a:gd name="connsiteY6" fmla="*/ 806494 h 1843284"/>
              <a:gd name="connsiteX7" fmla="*/ 0 w 2800124"/>
              <a:gd name="connsiteY7" fmla="*/ 812415 h 1843284"/>
              <a:gd name="connsiteX8" fmla="*/ 0 w 2800124"/>
              <a:gd name="connsiteY8" fmla="*/ 30983 h 1843284"/>
              <a:gd name="connsiteX9" fmla="*/ 117785 w 2800124"/>
              <a:gd name="connsiteY9" fmla="*/ 13007 h 1843284"/>
              <a:gd name="connsiteX10" fmla="*/ 375358 w 2800124"/>
              <a:gd name="connsiteY10" fmla="*/ 0 h 18432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800124" h="1843284">
                <a:moveTo>
                  <a:pt x="375358" y="0"/>
                </a:moveTo>
                <a:cubicBezTo>
                  <a:pt x="1505802" y="0"/>
                  <a:pt x="2462339" y="744579"/>
                  <a:pt x="2781298" y="1770066"/>
                </a:cubicBezTo>
                <a:lnTo>
                  <a:pt x="2800124" y="1843284"/>
                </a:lnTo>
                <a:lnTo>
                  <a:pt x="1987869" y="1843284"/>
                </a:lnTo>
                <a:lnTo>
                  <a:pt x="1986195" y="1838711"/>
                </a:lnTo>
                <a:cubicBezTo>
                  <a:pt x="1720801" y="1211248"/>
                  <a:pt x="1099494" y="770976"/>
                  <a:pt x="375357" y="770976"/>
                </a:cubicBezTo>
                <a:cubicBezTo>
                  <a:pt x="254668" y="770976"/>
                  <a:pt x="136835" y="783206"/>
                  <a:pt x="23030" y="806494"/>
                </a:cubicBezTo>
                <a:lnTo>
                  <a:pt x="0" y="812415"/>
                </a:lnTo>
                <a:lnTo>
                  <a:pt x="0" y="30983"/>
                </a:lnTo>
                <a:lnTo>
                  <a:pt x="117785" y="13007"/>
                </a:lnTo>
                <a:cubicBezTo>
                  <a:pt x="202473" y="4406"/>
                  <a:pt x="288401" y="0"/>
                  <a:pt x="375358" y="0"/>
                </a:cubicBezTo>
                <a:close/>
              </a:path>
            </a:pathLst>
          </a:custGeom>
          <a:solidFill>
            <a:schemeClr val="accent5">
              <a:lumMod val="75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solidFill>
                <a:schemeClr val="tx1"/>
              </a:solidFill>
            </a:endParaRPr>
          </a:p>
        </p:txBody>
      </p:sp>
      <p:sp>
        <p:nvSpPr>
          <p:cNvPr id="44" name="Freeform: Shape 43">
            <a:extLst>
              <a:ext uri="{FF2B5EF4-FFF2-40B4-BE49-F238E27FC236}">
                <a16:creationId xmlns:a16="http://schemas.microsoft.com/office/drawing/2014/main" id="{0A253F60-DE40-4508-A37A-61331DF1D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9728" y="0"/>
            <a:ext cx="4209224" cy="1650549"/>
          </a:xfrm>
          <a:custGeom>
            <a:avLst/>
            <a:gdLst>
              <a:gd name="connsiteX0" fmla="*/ 0 w 4209224"/>
              <a:gd name="connsiteY0" fmla="*/ 0 h 1650549"/>
              <a:gd name="connsiteX1" fmla="*/ 846445 w 4209224"/>
              <a:gd name="connsiteY1" fmla="*/ 0 h 1650549"/>
              <a:gd name="connsiteX2" fmla="*/ 912542 w 4209224"/>
              <a:gd name="connsiteY2" fmla="*/ 108799 h 1650549"/>
              <a:gd name="connsiteX3" fmla="*/ 2362195 w 4209224"/>
              <a:gd name="connsiteY3" fmla="*/ 879573 h 1650549"/>
              <a:gd name="connsiteX4" fmla="*/ 3811848 w 4209224"/>
              <a:gd name="connsiteY4" fmla="*/ 108799 h 1650549"/>
              <a:gd name="connsiteX5" fmla="*/ 3877945 w 4209224"/>
              <a:gd name="connsiteY5" fmla="*/ 0 h 1650549"/>
              <a:gd name="connsiteX6" fmla="*/ 4209224 w 4209224"/>
              <a:gd name="connsiteY6" fmla="*/ 0 h 1650549"/>
              <a:gd name="connsiteX7" fmla="*/ 4209224 w 4209224"/>
              <a:gd name="connsiteY7" fmla="*/ 840421 h 1650549"/>
              <a:gd name="connsiteX8" fmla="*/ 4143538 w 4209224"/>
              <a:gd name="connsiteY8" fmla="*/ 912693 h 1650549"/>
              <a:gd name="connsiteX9" fmla="*/ 2362196 w 4209224"/>
              <a:gd name="connsiteY9" fmla="*/ 1650549 h 1650549"/>
              <a:gd name="connsiteX10" fmla="*/ 40969 w 4209224"/>
              <a:gd name="connsiteY10" fmla="*/ 111937 h 16505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209224" h="1650549">
                <a:moveTo>
                  <a:pt x="0" y="0"/>
                </a:moveTo>
                <a:lnTo>
                  <a:pt x="846445" y="0"/>
                </a:lnTo>
                <a:lnTo>
                  <a:pt x="912542" y="108799"/>
                </a:lnTo>
                <a:cubicBezTo>
                  <a:pt x="1226710" y="573829"/>
                  <a:pt x="1758748" y="879573"/>
                  <a:pt x="2362195" y="879573"/>
                </a:cubicBezTo>
                <a:cubicBezTo>
                  <a:pt x="2965642" y="879573"/>
                  <a:pt x="3497680" y="573829"/>
                  <a:pt x="3811848" y="108799"/>
                </a:cubicBezTo>
                <a:lnTo>
                  <a:pt x="3877945" y="0"/>
                </a:lnTo>
                <a:lnTo>
                  <a:pt x="4209224" y="0"/>
                </a:lnTo>
                <a:lnTo>
                  <a:pt x="4209224" y="840421"/>
                </a:lnTo>
                <a:lnTo>
                  <a:pt x="4143538" y="912693"/>
                </a:lnTo>
                <a:cubicBezTo>
                  <a:pt x="3687653" y="1368578"/>
                  <a:pt x="3057854" y="1650549"/>
                  <a:pt x="2362196" y="1650549"/>
                </a:cubicBezTo>
                <a:cubicBezTo>
                  <a:pt x="1318710" y="1650549"/>
                  <a:pt x="423404" y="1016115"/>
                  <a:pt x="40969" y="111937"/>
                </a:cubicBezTo>
                <a:close/>
              </a:path>
            </a:pathLst>
          </a:custGeom>
          <a:solidFill>
            <a:schemeClr val="accent5">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solidFill>
                <a:schemeClr val="tx1"/>
              </a:solidFill>
            </a:endParaRPr>
          </a:p>
        </p:txBody>
      </p:sp>
      <p:sp>
        <p:nvSpPr>
          <p:cNvPr id="46" name="Freeform: Shape 45">
            <a:extLst>
              <a:ext uri="{FF2B5EF4-FFF2-40B4-BE49-F238E27FC236}">
                <a16:creationId xmlns:a16="http://schemas.microsoft.com/office/drawing/2014/main" id="{9A0D6220-3DFE-4182-9152-9135493A6B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userDrawn="1">
            <p:extLst>
              <p:ext uri="{386F3935-93C4-4BCD-93E2-E3B085C9AB24}">
                <p16:designElem xmlns:p16="http://schemas.microsoft.com/office/powerpoint/2015/main" val="1"/>
              </p:ext>
            </p:extLst>
          </p:nvPr>
        </p:nvSpPr>
        <p:spPr>
          <a:xfrm>
            <a:off x="7979728" y="0"/>
            <a:ext cx="4209224" cy="1650549"/>
          </a:xfrm>
          <a:custGeom>
            <a:avLst/>
            <a:gdLst>
              <a:gd name="connsiteX0" fmla="*/ 0 w 4209224"/>
              <a:gd name="connsiteY0" fmla="*/ 0 h 1650549"/>
              <a:gd name="connsiteX1" fmla="*/ 846445 w 4209224"/>
              <a:gd name="connsiteY1" fmla="*/ 0 h 1650549"/>
              <a:gd name="connsiteX2" fmla="*/ 912542 w 4209224"/>
              <a:gd name="connsiteY2" fmla="*/ 108799 h 1650549"/>
              <a:gd name="connsiteX3" fmla="*/ 2362195 w 4209224"/>
              <a:gd name="connsiteY3" fmla="*/ 879573 h 1650549"/>
              <a:gd name="connsiteX4" fmla="*/ 3811848 w 4209224"/>
              <a:gd name="connsiteY4" fmla="*/ 108799 h 1650549"/>
              <a:gd name="connsiteX5" fmla="*/ 3877945 w 4209224"/>
              <a:gd name="connsiteY5" fmla="*/ 0 h 1650549"/>
              <a:gd name="connsiteX6" fmla="*/ 4209224 w 4209224"/>
              <a:gd name="connsiteY6" fmla="*/ 0 h 1650549"/>
              <a:gd name="connsiteX7" fmla="*/ 4209224 w 4209224"/>
              <a:gd name="connsiteY7" fmla="*/ 840421 h 1650549"/>
              <a:gd name="connsiteX8" fmla="*/ 4143538 w 4209224"/>
              <a:gd name="connsiteY8" fmla="*/ 912693 h 1650549"/>
              <a:gd name="connsiteX9" fmla="*/ 2362196 w 4209224"/>
              <a:gd name="connsiteY9" fmla="*/ 1650549 h 1650549"/>
              <a:gd name="connsiteX10" fmla="*/ 40969 w 4209224"/>
              <a:gd name="connsiteY10" fmla="*/ 111937 h 16505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209224" h="1650549">
                <a:moveTo>
                  <a:pt x="0" y="0"/>
                </a:moveTo>
                <a:lnTo>
                  <a:pt x="846445" y="0"/>
                </a:lnTo>
                <a:lnTo>
                  <a:pt x="912542" y="108799"/>
                </a:lnTo>
                <a:cubicBezTo>
                  <a:pt x="1226710" y="573829"/>
                  <a:pt x="1758748" y="879573"/>
                  <a:pt x="2362195" y="879573"/>
                </a:cubicBezTo>
                <a:cubicBezTo>
                  <a:pt x="2965642" y="879573"/>
                  <a:pt x="3497680" y="573829"/>
                  <a:pt x="3811848" y="108799"/>
                </a:cubicBezTo>
                <a:lnTo>
                  <a:pt x="3877945" y="0"/>
                </a:lnTo>
                <a:lnTo>
                  <a:pt x="4209224" y="0"/>
                </a:lnTo>
                <a:lnTo>
                  <a:pt x="4209224" y="840421"/>
                </a:lnTo>
                <a:lnTo>
                  <a:pt x="4143538" y="912693"/>
                </a:lnTo>
                <a:cubicBezTo>
                  <a:pt x="3687653" y="1368578"/>
                  <a:pt x="3057854" y="1650549"/>
                  <a:pt x="2362196" y="1650549"/>
                </a:cubicBezTo>
                <a:cubicBezTo>
                  <a:pt x="1318710" y="1650549"/>
                  <a:pt x="423404" y="1016115"/>
                  <a:pt x="40969" y="111937"/>
                </a:cubicBezTo>
                <a:close/>
              </a:path>
            </a:pathLst>
          </a:custGeom>
          <a:solidFill>
            <a:schemeClr val="accent5">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solidFill>
                <a:schemeClr val="tx1"/>
              </a:solidFill>
            </a:endParaRPr>
          </a:p>
        </p:txBody>
      </p:sp>
      <p:grpSp>
        <p:nvGrpSpPr>
          <p:cNvPr id="48" name="Group 47">
            <a:extLst>
              <a:ext uri="{FF2B5EF4-FFF2-40B4-BE49-F238E27FC236}">
                <a16:creationId xmlns:a16="http://schemas.microsoft.com/office/drawing/2014/main" id="{44C729BC-90F1-4823-A305-F6F124E93A95}"/>
              </a:ext>
              <a:ext uri="{C183D7F6-B498-43B3-948B-1728B52AA6E4}">
                <adec:decorative xmlns:adec="http://schemas.microsoft.com/office/drawing/2017/decorative" val="1"/>
              </a:ext>
            </a:extLst>
          </p:cNvPr>
          <p:cNvGrpSpPr>
            <a:grpSpLocks noGrp="1" noUngrp="1" noRot="1" noChangeAspect="1" noMove="1" noResize="1"/>
          </p:cNvGrpSpPr>
          <p:nvPr userDrawn="1">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49" name="Straight Connector 48">
              <a:extLst>
                <a:ext uri="{FF2B5EF4-FFF2-40B4-BE49-F238E27FC236}">
                  <a16:creationId xmlns:a16="http://schemas.microsoft.com/office/drawing/2014/main" id="{640014BD-8822-4EFD-B887-1E95DBBB42A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0" name="Straight Connector 49">
              <a:extLst>
                <a:ext uri="{FF2B5EF4-FFF2-40B4-BE49-F238E27FC236}">
                  <a16:creationId xmlns:a16="http://schemas.microsoft.com/office/drawing/2014/main" id="{1E9445DF-509C-4993-834C-4A95C90E301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1" name="Straight Connector 50">
              <a:extLst>
                <a:ext uri="{FF2B5EF4-FFF2-40B4-BE49-F238E27FC236}">
                  <a16:creationId xmlns:a16="http://schemas.microsoft.com/office/drawing/2014/main" id="{FDCB110E-203A-4D63-810B-7AB453AB9BF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2" name="Straight Connector 51">
              <a:extLst>
                <a:ext uri="{FF2B5EF4-FFF2-40B4-BE49-F238E27FC236}">
                  <a16:creationId xmlns:a16="http://schemas.microsoft.com/office/drawing/2014/main" id="{F264073E-6737-44FE-BC04-BFEE371334D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6DA24A7E-F63B-4B87-ABA5-BDD8F8F65F7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96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4" name="Straight Connector 53">
              <a:extLst>
                <a:ext uri="{FF2B5EF4-FFF2-40B4-BE49-F238E27FC236}">
                  <a16:creationId xmlns:a16="http://schemas.microsoft.com/office/drawing/2014/main" id="{9CC2C5D2-CEDF-4390-A89D-71DBD7C3771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9140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5" name="Straight Connector 54">
              <a:extLst>
                <a:ext uri="{FF2B5EF4-FFF2-40B4-BE49-F238E27FC236}">
                  <a16:creationId xmlns:a16="http://schemas.microsoft.com/office/drawing/2014/main" id="{8956D0DF-B8DD-44AB-A831-329B2973EE9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9084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6" name="Straight Connector 55">
              <a:extLst>
                <a:ext uri="{FF2B5EF4-FFF2-40B4-BE49-F238E27FC236}">
                  <a16:creationId xmlns:a16="http://schemas.microsoft.com/office/drawing/2014/main" id="{7AB17CF4-098C-43B0-A0E0-235CEB55FB5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9028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7" name="Straight Connector 56">
              <a:extLst>
                <a:ext uri="{FF2B5EF4-FFF2-40B4-BE49-F238E27FC236}">
                  <a16:creationId xmlns:a16="http://schemas.microsoft.com/office/drawing/2014/main" id="{D3CA7C27-06AF-4DB3-A3B2-F81C41D52B5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8971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8" name="Straight Connector 57">
              <a:extLst>
                <a:ext uri="{FF2B5EF4-FFF2-40B4-BE49-F238E27FC236}">
                  <a16:creationId xmlns:a16="http://schemas.microsoft.com/office/drawing/2014/main" id="{8BD2BB17-7774-4215-872F-9CF37633BB6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18915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9" name="Straight Connector 58">
              <a:extLst>
                <a:ext uri="{FF2B5EF4-FFF2-40B4-BE49-F238E27FC236}">
                  <a16:creationId xmlns:a16="http://schemas.microsoft.com/office/drawing/2014/main" id="{22E1C172-AA18-42F1-B952-4791B50351E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18859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0" name="Straight Connector 59">
              <a:extLst>
                <a:ext uri="{FF2B5EF4-FFF2-40B4-BE49-F238E27FC236}">
                  <a16:creationId xmlns:a16="http://schemas.microsoft.com/office/drawing/2014/main" id="{C9D5EBAC-D904-4410-A575-1A2B810D888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18803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1" name="Straight Connector 60">
              <a:extLst>
                <a:ext uri="{FF2B5EF4-FFF2-40B4-BE49-F238E27FC236}">
                  <a16:creationId xmlns:a16="http://schemas.microsoft.com/office/drawing/2014/main" id="{8B38425E-0189-47B9-9F42-67DC5386E3B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18747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2" name="Straight Connector 61">
              <a:extLst>
                <a:ext uri="{FF2B5EF4-FFF2-40B4-BE49-F238E27FC236}">
                  <a16:creationId xmlns:a16="http://schemas.microsoft.com/office/drawing/2014/main" id="{E6584C8E-A8AC-49AB-8E5B-337E14D4F85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8690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3" name="Straight Connector 62">
              <a:extLst>
                <a:ext uri="{FF2B5EF4-FFF2-40B4-BE49-F238E27FC236}">
                  <a16:creationId xmlns:a16="http://schemas.microsoft.com/office/drawing/2014/main" id="{E8FCDC21-75B9-4F36-AEB4-186CDD994F2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18634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4" name="Straight Connector 63">
              <a:extLst>
                <a:ext uri="{FF2B5EF4-FFF2-40B4-BE49-F238E27FC236}">
                  <a16:creationId xmlns:a16="http://schemas.microsoft.com/office/drawing/2014/main" id="{79AAC1FD-FBB6-4E21-A267-E4B9029BB47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5" name="Straight Connector 64">
              <a:extLst>
                <a:ext uri="{FF2B5EF4-FFF2-40B4-BE49-F238E27FC236}">
                  <a16:creationId xmlns:a16="http://schemas.microsoft.com/office/drawing/2014/main" id="{20FDEAF3-AB6A-41DF-BF11-24512081800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6" name="Straight Connector 65">
              <a:extLst>
                <a:ext uri="{FF2B5EF4-FFF2-40B4-BE49-F238E27FC236}">
                  <a16:creationId xmlns:a16="http://schemas.microsoft.com/office/drawing/2014/main" id="{29F9892F-F26B-4C6F-A949-097D3EBC773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2890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7" name="Straight Connector 66">
              <a:extLst>
                <a:ext uri="{FF2B5EF4-FFF2-40B4-BE49-F238E27FC236}">
                  <a16:creationId xmlns:a16="http://schemas.microsoft.com/office/drawing/2014/main" id="{FCCA59EA-5156-402B-82A4-AAE14B2D9A0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8609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8" name="Straight Connector 67">
              <a:extLst>
                <a:ext uri="{FF2B5EF4-FFF2-40B4-BE49-F238E27FC236}">
                  <a16:creationId xmlns:a16="http://schemas.microsoft.com/office/drawing/2014/main" id="{31E175D8-17F1-46B8-807F-89A75CD4D96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4328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9" name="Straight Connector 68">
              <a:extLst>
                <a:ext uri="{FF2B5EF4-FFF2-40B4-BE49-F238E27FC236}">
                  <a16:creationId xmlns:a16="http://schemas.microsoft.com/office/drawing/2014/main" id="{5AE169C4-F6B2-44D0-A73C-88C304E8A36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40047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0" name="Straight Connector 69">
              <a:extLst>
                <a:ext uri="{FF2B5EF4-FFF2-40B4-BE49-F238E27FC236}">
                  <a16:creationId xmlns:a16="http://schemas.microsoft.com/office/drawing/2014/main" id="{2CE19136-3F8D-4350-A424-8241923BCD5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95766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1" name="Straight Connector 70">
              <a:extLst>
                <a:ext uri="{FF2B5EF4-FFF2-40B4-BE49-F238E27FC236}">
                  <a16:creationId xmlns:a16="http://schemas.microsoft.com/office/drawing/2014/main" id="{CF937350-E379-4C45-BC56-20808BBED35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51485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2" name="Straight Connector 71">
              <a:extLst>
                <a:ext uri="{FF2B5EF4-FFF2-40B4-BE49-F238E27FC236}">
                  <a16:creationId xmlns:a16="http://schemas.microsoft.com/office/drawing/2014/main" id="{FE4F6988-3981-46A0-B744-EE972197D43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07204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3" name="Straight Connector 72">
              <a:extLst>
                <a:ext uri="{FF2B5EF4-FFF2-40B4-BE49-F238E27FC236}">
                  <a16:creationId xmlns:a16="http://schemas.microsoft.com/office/drawing/2014/main" id="{EDB419A9-FCB9-4B39-8D9E-91CC0B8E77A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62923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4" name="Straight Connector 73">
              <a:extLst>
                <a:ext uri="{FF2B5EF4-FFF2-40B4-BE49-F238E27FC236}">
                  <a16:creationId xmlns:a16="http://schemas.microsoft.com/office/drawing/2014/main" id="{7D6861DB-43A8-4624-9ECC-5A96BE3AF10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18642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5" name="Straight Connector 74">
              <a:extLst>
                <a:ext uri="{FF2B5EF4-FFF2-40B4-BE49-F238E27FC236}">
                  <a16:creationId xmlns:a16="http://schemas.microsoft.com/office/drawing/2014/main" id="{4AFBD701-C20E-441D-8596-4BBBF49556B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7436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6" name="Straight Connector 75">
              <a:extLst>
                <a:ext uri="{FF2B5EF4-FFF2-40B4-BE49-F238E27FC236}">
                  <a16:creationId xmlns:a16="http://schemas.microsoft.com/office/drawing/2014/main" id="{73C41C88-00F9-45AF-8D64-37BA70969B6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7" name="Straight Connector 76">
              <a:extLst>
                <a:ext uri="{FF2B5EF4-FFF2-40B4-BE49-F238E27FC236}">
                  <a16:creationId xmlns:a16="http://schemas.microsoft.com/office/drawing/2014/main" id="{E6420BDA-21B9-4B17-A82E-A9EB28138A0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248400"/>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grpSp>
      <p:sp useBgFill="1">
        <p:nvSpPr>
          <p:cNvPr id="79" name="Rectangle 78">
            <a:extLst>
              <a:ext uri="{FF2B5EF4-FFF2-40B4-BE49-F238E27FC236}">
                <a16:creationId xmlns:a16="http://schemas.microsoft.com/office/drawing/2014/main" id="{4E1EF4E8-5513-4BF5-BC41-04645281C6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3848" cap="flat">
            <a:noFill/>
            <a:prstDash val="solid"/>
            <a:miter/>
          </a:ln>
          <a:effectLst/>
        </p:spPr>
        <p:txBody>
          <a:bodyPr rtlCol="0" anchor="ctr"/>
          <a:lstStyle/>
          <a:p>
            <a:endParaRPr lang="en-US" dirty="0">
              <a:solidFill>
                <a:schemeClr val="tx1"/>
              </a:solidFill>
            </a:endParaRPr>
          </a:p>
        </p:txBody>
      </p:sp>
      <p:pic>
        <p:nvPicPr>
          <p:cNvPr id="4" name="Picture 3" descr="A green hills with a lake&#10;&#10;Description automatically generated">
            <a:extLst>
              <a:ext uri="{FF2B5EF4-FFF2-40B4-BE49-F238E27FC236}">
                <a16:creationId xmlns:a16="http://schemas.microsoft.com/office/drawing/2014/main" id="{F5CC677A-740C-B175-66B9-603BD5E22E9C}"/>
              </a:ext>
            </a:extLst>
          </p:cNvPr>
          <p:cNvPicPr>
            <a:picLocks noChangeAspect="1"/>
          </p:cNvPicPr>
          <p:nvPr/>
        </p:nvPicPr>
        <p:blipFill>
          <a:blip r:embed="rId2"/>
          <a:srcRect r="11111"/>
          <a:stretch/>
        </p:blipFill>
        <p:spPr>
          <a:xfrm>
            <a:off x="20" y="10"/>
            <a:ext cx="12191980" cy="6857989"/>
          </a:xfrm>
          <a:prstGeom prst="rect">
            <a:avLst/>
          </a:prstGeom>
        </p:spPr>
      </p:pic>
      <p:grpSp>
        <p:nvGrpSpPr>
          <p:cNvPr id="81" name="Group 80">
            <a:extLst>
              <a:ext uri="{FF2B5EF4-FFF2-40B4-BE49-F238E27FC236}">
                <a16:creationId xmlns:a16="http://schemas.microsoft.com/office/drawing/2014/main" id="{20C61190-C3C6-470C-AD7E-DE1774D3B87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82" name="Straight Connector 81">
              <a:extLst>
                <a:ext uri="{FF2B5EF4-FFF2-40B4-BE49-F238E27FC236}">
                  <a16:creationId xmlns:a16="http://schemas.microsoft.com/office/drawing/2014/main" id="{FBA79076-09E2-42F2-AB53-2AC97BBF9EB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3" name="Straight Connector 82">
              <a:extLst>
                <a:ext uri="{FF2B5EF4-FFF2-40B4-BE49-F238E27FC236}">
                  <a16:creationId xmlns:a16="http://schemas.microsoft.com/office/drawing/2014/main" id="{56EFE7B6-A678-4080-8095-C35AC6E6273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4" name="Straight Connector 83">
              <a:extLst>
                <a:ext uri="{FF2B5EF4-FFF2-40B4-BE49-F238E27FC236}">
                  <a16:creationId xmlns:a16="http://schemas.microsoft.com/office/drawing/2014/main" id="{4F819F03-C610-41AD-8191-AA9D0505BBB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5" name="Straight Connector 84">
              <a:extLst>
                <a:ext uri="{FF2B5EF4-FFF2-40B4-BE49-F238E27FC236}">
                  <a16:creationId xmlns:a16="http://schemas.microsoft.com/office/drawing/2014/main" id="{1C3F4891-5EFC-4D18-A624-398BDF1CA03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6" name="Straight Connector 85">
              <a:extLst>
                <a:ext uri="{FF2B5EF4-FFF2-40B4-BE49-F238E27FC236}">
                  <a16:creationId xmlns:a16="http://schemas.microsoft.com/office/drawing/2014/main" id="{6B7416C3-B1E9-4255-96DF-4E177FC3E19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96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7" name="Straight Connector 86">
              <a:extLst>
                <a:ext uri="{FF2B5EF4-FFF2-40B4-BE49-F238E27FC236}">
                  <a16:creationId xmlns:a16="http://schemas.microsoft.com/office/drawing/2014/main" id="{27C17DC8-7DA5-4B05-966A-FB28DD87229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91404"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8" name="Straight Connector 87">
              <a:extLst>
                <a:ext uri="{FF2B5EF4-FFF2-40B4-BE49-F238E27FC236}">
                  <a16:creationId xmlns:a16="http://schemas.microsoft.com/office/drawing/2014/main" id="{C1CE5E79-B59D-401A-BCC0-2D95B96A6C2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90842"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9" name="Straight Connector 88">
              <a:extLst>
                <a:ext uri="{FF2B5EF4-FFF2-40B4-BE49-F238E27FC236}">
                  <a16:creationId xmlns:a16="http://schemas.microsoft.com/office/drawing/2014/main" id="{03BD0973-E146-44AE-8BD5-6659260605E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9028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0" name="Straight Connector 89">
              <a:extLst>
                <a:ext uri="{FF2B5EF4-FFF2-40B4-BE49-F238E27FC236}">
                  <a16:creationId xmlns:a16="http://schemas.microsoft.com/office/drawing/2014/main" id="{E0B00FB7-2DA7-477B-8D71-0F3C3442F19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8971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1" name="Straight Connector 90">
              <a:extLst>
                <a:ext uri="{FF2B5EF4-FFF2-40B4-BE49-F238E27FC236}">
                  <a16:creationId xmlns:a16="http://schemas.microsoft.com/office/drawing/2014/main" id="{EB9C836F-E0FA-4F43-8595-37B03CFFB7F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18915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2" name="Straight Connector 91">
              <a:extLst>
                <a:ext uri="{FF2B5EF4-FFF2-40B4-BE49-F238E27FC236}">
                  <a16:creationId xmlns:a16="http://schemas.microsoft.com/office/drawing/2014/main" id="{256D2723-3E4D-48B1-A6D2-1A24F3DA373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188594"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3" name="Straight Connector 92">
              <a:extLst>
                <a:ext uri="{FF2B5EF4-FFF2-40B4-BE49-F238E27FC236}">
                  <a16:creationId xmlns:a16="http://schemas.microsoft.com/office/drawing/2014/main" id="{FE33C010-3B40-4B74-AFED-9A12421E801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188032"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4" name="Straight Connector 93">
              <a:extLst>
                <a:ext uri="{FF2B5EF4-FFF2-40B4-BE49-F238E27FC236}">
                  <a16:creationId xmlns:a16="http://schemas.microsoft.com/office/drawing/2014/main" id="{B75A24DA-3AD1-4146-9C36-1FF666EDB56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18747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5" name="Straight Connector 94">
              <a:extLst>
                <a:ext uri="{FF2B5EF4-FFF2-40B4-BE49-F238E27FC236}">
                  <a16:creationId xmlns:a16="http://schemas.microsoft.com/office/drawing/2014/main" id="{AC312543-C4C1-48AB-A32C-CEBC2597719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8690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6" name="Straight Connector 95">
              <a:extLst>
                <a:ext uri="{FF2B5EF4-FFF2-40B4-BE49-F238E27FC236}">
                  <a16:creationId xmlns:a16="http://schemas.microsoft.com/office/drawing/2014/main" id="{A3B4AB31-8C5A-4150-95D6-D57F6C25CB0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18634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7" name="Straight Connector 96">
              <a:extLst>
                <a:ext uri="{FF2B5EF4-FFF2-40B4-BE49-F238E27FC236}">
                  <a16:creationId xmlns:a16="http://schemas.microsoft.com/office/drawing/2014/main" id="{2D04B4EB-7F4A-4631-8A31-10795C50E13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8" name="Straight Connector 97">
              <a:extLst>
                <a:ext uri="{FF2B5EF4-FFF2-40B4-BE49-F238E27FC236}">
                  <a16:creationId xmlns:a16="http://schemas.microsoft.com/office/drawing/2014/main" id="{1F7E2406-347A-4008-A837-B169329A8BA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9" name="Straight Connector 98">
              <a:extLst>
                <a:ext uri="{FF2B5EF4-FFF2-40B4-BE49-F238E27FC236}">
                  <a16:creationId xmlns:a16="http://schemas.microsoft.com/office/drawing/2014/main" id="{83A29D85-8791-40DE-8AC1-55E01EF5FBB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2890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0" name="Straight Connector 99">
              <a:extLst>
                <a:ext uri="{FF2B5EF4-FFF2-40B4-BE49-F238E27FC236}">
                  <a16:creationId xmlns:a16="http://schemas.microsoft.com/office/drawing/2014/main" id="{5456E209-65A9-41F0-95CA-06832E2C62F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8609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1" name="Straight Connector 100">
              <a:extLst>
                <a:ext uri="{FF2B5EF4-FFF2-40B4-BE49-F238E27FC236}">
                  <a16:creationId xmlns:a16="http://schemas.microsoft.com/office/drawing/2014/main" id="{248FBE92-306C-410A-A46C-78FA64751B3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4328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2" name="Straight Connector 101">
              <a:extLst>
                <a:ext uri="{FF2B5EF4-FFF2-40B4-BE49-F238E27FC236}">
                  <a16:creationId xmlns:a16="http://schemas.microsoft.com/office/drawing/2014/main" id="{BDEEC058-0746-4C6F-B438-432F7C5BB65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40047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3" name="Straight Connector 102">
              <a:extLst>
                <a:ext uri="{FF2B5EF4-FFF2-40B4-BE49-F238E27FC236}">
                  <a16:creationId xmlns:a16="http://schemas.microsoft.com/office/drawing/2014/main" id="{405675A2-165F-45F4-B82A-CADDAC635D7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95766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4" name="Straight Connector 103">
              <a:extLst>
                <a:ext uri="{FF2B5EF4-FFF2-40B4-BE49-F238E27FC236}">
                  <a16:creationId xmlns:a16="http://schemas.microsoft.com/office/drawing/2014/main" id="{A7B04075-3949-4CE8-BC5D-8CC7C69B494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51485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5" name="Straight Connector 104">
              <a:extLst>
                <a:ext uri="{FF2B5EF4-FFF2-40B4-BE49-F238E27FC236}">
                  <a16:creationId xmlns:a16="http://schemas.microsoft.com/office/drawing/2014/main" id="{52095348-F370-432D-AB24-DF01B356995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07204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6" name="Straight Connector 105">
              <a:extLst>
                <a:ext uri="{FF2B5EF4-FFF2-40B4-BE49-F238E27FC236}">
                  <a16:creationId xmlns:a16="http://schemas.microsoft.com/office/drawing/2014/main" id="{80338639-8676-4CBD-A1C3-38D647AC940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62923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7" name="Straight Connector 106">
              <a:extLst>
                <a:ext uri="{FF2B5EF4-FFF2-40B4-BE49-F238E27FC236}">
                  <a16:creationId xmlns:a16="http://schemas.microsoft.com/office/drawing/2014/main" id="{48CD5D49-5B76-4AC2-AC0F-021E858B67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18642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8" name="Straight Connector 107">
              <a:extLst>
                <a:ext uri="{FF2B5EF4-FFF2-40B4-BE49-F238E27FC236}">
                  <a16:creationId xmlns:a16="http://schemas.microsoft.com/office/drawing/2014/main" id="{7F0315B3-012B-4122-9034-0EA1ED04901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74361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9" name="Straight Connector 108">
              <a:extLst>
                <a:ext uri="{FF2B5EF4-FFF2-40B4-BE49-F238E27FC236}">
                  <a16:creationId xmlns:a16="http://schemas.microsoft.com/office/drawing/2014/main" id="{A7F3B018-21CC-4BB8-B439-99AEF58B1F3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10" name="Straight Connector 109">
              <a:extLst>
                <a:ext uri="{FF2B5EF4-FFF2-40B4-BE49-F238E27FC236}">
                  <a16:creationId xmlns:a16="http://schemas.microsoft.com/office/drawing/2014/main" id="{C0B51FB9-22BD-46DF-BE69-B2A00DA04C7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248400"/>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112" name="Rectangle 111">
            <a:extLst>
              <a:ext uri="{FF2B5EF4-FFF2-40B4-BE49-F238E27FC236}">
                <a16:creationId xmlns:a16="http://schemas.microsoft.com/office/drawing/2014/main" id="{406D8C29-9DDA-48D0-AF70-905FDB2CE3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81775"/>
            <a:ext cx="12191999" cy="5479852"/>
          </a:xfrm>
          <a:prstGeom prst="rect">
            <a:avLst/>
          </a:prstGeom>
          <a:gradFill flip="none" rotWithShape="1">
            <a:gsLst>
              <a:gs pos="50000">
                <a:schemeClr val="tx1">
                  <a:alpha val="30000"/>
                </a:schemeClr>
              </a:gs>
              <a:gs pos="80000">
                <a:schemeClr val="tx1">
                  <a:alpha val="15000"/>
                </a:schemeClr>
              </a:gs>
              <a:gs pos="0">
                <a:schemeClr val="tx1">
                  <a:alpha val="0"/>
                </a:schemeClr>
              </a:gs>
              <a:gs pos="20000">
                <a:schemeClr val="tx1">
                  <a:alpha val="15000"/>
                </a:schemeClr>
              </a:gs>
              <a:gs pos="100000">
                <a:schemeClr val="tx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D114B24-12D1-04FF-9F46-5FF52BACF11E}"/>
              </a:ext>
            </a:extLst>
          </p:cNvPr>
          <p:cNvSpPr>
            <a:spLocks noGrp="1"/>
          </p:cNvSpPr>
          <p:nvPr>
            <p:ph type="title"/>
          </p:nvPr>
        </p:nvSpPr>
        <p:spPr>
          <a:xfrm>
            <a:off x="1524000" y="728905"/>
            <a:ext cx="9144000" cy="3184274"/>
          </a:xfrm>
        </p:spPr>
        <p:txBody>
          <a:bodyPr vert="horz" lIns="91440" tIns="45720" rIns="91440" bIns="45720" rtlCol="0" anchor="b">
            <a:normAutofit/>
          </a:bodyPr>
          <a:lstStyle/>
          <a:p>
            <a:pPr algn="ctr"/>
            <a:r>
              <a:rPr lang="en-US" sz="5400"/>
              <a:t>Looking Beyond Wales</a:t>
            </a:r>
          </a:p>
        </p:txBody>
      </p:sp>
    </p:spTree>
    <p:extLst>
      <p:ext uri="{BB962C8B-B14F-4D97-AF65-F5344CB8AC3E}">
        <p14:creationId xmlns:p14="http://schemas.microsoft.com/office/powerpoint/2010/main" val="3543988887"/>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7678F73-9880-405C-9E21-2CC82BD044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1" name="Rectangle 10">
            <a:extLst>
              <a:ext uri="{FF2B5EF4-FFF2-40B4-BE49-F238E27FC236}">
                <a16:creationId xmlns:a16="http://schemas.microsoft.com/office/drawing/2014/main" id="{1C582B07-D0F0-4B6B-A5D9-D2F192CB3A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3" name="Right Triangle 12">
            <a:extLst>
              <a:ext uri="{FF2B5EF4-FFF2-40B4-BE49-F238E27FC236}">
                <a16:creationId xmlns:a16="http://schemas.microsoft.com/office/drawing/2014/main" id="{DA1A4301-6FFC-4C82-A1FA-7634D8CAA8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277931" y="1559140"/>
            <a:ext cx="568289" cy="568289"/>
          </a:xfrm>
          <a:prstGeom prst="rtTriangle">
            <a:avLst/>
          </a:prstGeom>
          <a:solidFill>
            <a:schemeClr val="accent5">
              <a:lumMod val="50000"/>
              <a:alpha val="1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5" name="Group 14">
            <a:extLst>
              <a:ext uri="{FF2B5EF4-FFF2-40B4-BE49-F238E27FC236}">
                <a16:creationId xmlns:a16="http://schemas.microsoft.com/office/drawing/2014/main" id="{8323DD1D-77DE-48B2-A0A0-6265801531E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214827" cy="6858000"/>
            <a:chOff x="-6214" y="-1"/>
            <a:chExt cx="12214827" cy="6858000"/>
          </a:xfrm>
        </p:grpSpPr>
        <p:cxnSp>
          <p:nvCxnSpPr>
            <p:cNvPr id="16" name="Straight Connector 15">
              <a:extLst>
                <a:ext uri="{FF2B5EF4-FFF2-40B4-BE49-F238E27FC236}">
                  <a16:creationId xmlns:a16="http://schemas.microsoft.com/office/drawing/2014/main" id="{5C230063-C474-48F9-AD35-F649415C229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6251EB77-6139-46FD-BABC-85764659488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A8177B72-4955-469C-BAF0-E0762637944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C09269C7-DB34-4A8C-BAC9-2496A058B8B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FFA42117-D401-4236-8EAA-EC9095D4C64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96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6746B91E-6053-4974-B374-9D1B8FBD70C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91404"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ED5DA8D3-12FB-4731-BDBC-93B6113D0C4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90842"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7D16B49A-4893-4729-87B8-9A0B8E592D9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9028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406D93EE-2329-4706-89C0-BB6C94A39A7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8971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3DC3E76F-2DB4-40DA-8C45-943861B1723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18915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F56318F6-E559-4DA6-95C0-D2BB10BA641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188594"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83243B57-CFAA-461A-AE56-A61CF60F3AD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188032"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86AEACE9-7BE6-4FC5-9686-47F15ABA569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18747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5DCAE5B4-5700-44A8-91DA-D8415FB04FA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8690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F2F9D9C9-D01B-4870-8B33-310D77DF5B3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18634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905DDC7F-2142-41F1-B1E3-A37A0B6FD16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51B19576-1AA2-4552-8D7D-831B1378149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C504D005-AC5D-4160-8184-5BB45CE004E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2890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DA540368-C5A6-4F28-A60E-763362A6E5B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8609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767B4722-C810-495C-BB11-45141E367DC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4328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83B1706B-6FE4-44FB-B429-E59AE3B16DB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40047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F9DD5DAD-1CA2-48BA-94BF-70B1AC2BB58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95766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076A21FA-0159-4468-9737-BDBD3426183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51485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0870688F-0FB0-4A4A-9F90-7EAE14CAE20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07204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8F7D7D25-8970-4DD6-A3D7-0D550BA85CF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62923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8B480E32-418E-4DE3-B6E7-2F803A2C756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18642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0985F833-A609-4B9C-A0D7-6DF88DB7BA2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74361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DAA9A587-B078-4028-A924-4A6DDDA2C41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1E2E5E8E-3025-4C93-9E63-9C47C5BBA99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248400"/>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6BE47803-9E6F-C92E-FBE6-694C2E7D3AB7}"/>
              </a:ext>
            </a:extLst>
          </p:cNvPr>
          <p:cNvSpPr>
            <a:spLocks noGrp="1"/>
          </p:cNvSpPr>
          <p:nvPr>
            <p:ph type="title"/>
          </p:nvPr>
        </p:nvSpPr>
        <p:spPr>
          <a:xfrm>
            <a:off x="457200" y="722025"/>
            <a:ext cx="4952999" cy="2247616"/>
          </a:xfrm>
        </p:spPr>
        <p:txBody>
          <a:bodyPr>
            <a:normAutofit/>
          </a:bodyPr>
          <a:lstStyle/>
          <a:p>
            <a:r>
              <a:rPr lang="en-US" dirty="0">
                <a:cs typeface="Posterama"/>
              </a:rPr>
              <a:t>Geopolitics</a:t>
            </a:r>
            <a:endParaRPr lang="en-US" dirty="0"/>
          </a:p>
        </p:txBody>
      </p:sp>
      <p:sp>
        <p:nvSpPr>
          <p:cNvPr id="3" name="Content Placeholder 2">
            <a:extLst>
              <a:ext uri="{FF2B5EF4-FFF2-40B4-BE49-F238E27FC236}">
                <a16:creationId xmlns:a16="http://schemas.microsoft.com/office/drawing/2014/main" id="{2D53BA71-78FE-16D1-DF34-8C503475F76F}"/>
              </a:ext>
            </a:extLst>
          </p:cNvPr>
          <p:cNvSpPr>
            <a:spLocks noGrp="1"/>
          </p:cNvSpPr>
          <p:nvPr>
            <p:ph idx="1"/>
          </p:nvPr>
        </p:nvSpPr>
        <p:spPr>
          <a:xfrm>
            <a:off x="457200" y="3261390"/>
            <a:ext cx="4952999" cy="3009494"/>
          </a:xfrm>
        </p:spPr>
        <p:txBody>
          <a:bodyPr vert="horz" lIns="91440" tIns="45720" rIns="91440" bIns="45720" rtlCol="0">
            <a:normAutofit/>
          </a:bodyPr>
          <a:lstStyle/>
          <a:p>
            <a:r>
              <a:rPr lang="en-US" sz="1800"/>
              <a:t>We all are affected by the politics of the world. </a:t>
            </a:r>
          </a:p>
          <a:p>
            <a:r>
              <a:rPr lang="en-US" sz="1800"/>
              <a:t>Your health can be dependent on your location in the world, the parties in power and the political situations at hand. </a:t>
            </a:r>
          </a:p>
          <a:p>
            <a:r>
              <a:rPr lang="en-US" sz="1800"/>
              <a:t>Consider Ukraine, Syria, the USA, North Korea, Denmark.</a:t>
            </a:r>
          </a:p>
          <a:p>
            <a:endParaRPr lang="en-US" sz="1800"/>
          </a:p>
          <a:p>
            <a:endParaRPr lang="en-US" sz="1800"/>
          </a:p>
        </p:txBody>
      </p:sp>
      <p:pic>
        <p:nvPicPr>
          <p:cNvPr id="5" name="Picture 4" descr="A person holding a globe">
            <a:extLst>
              <a:ext uri="{FF2B5EF4-FFF2-40B4-BE49-F238E27FC236}">
                <a16:creationId xmlns:a16="http://schemas.microsoft.com/office/drawing/2014/main" id="{515AB289-C256-04C7-8241-CE99C80905ED}"/>
              </a:ext>
            </a:extLst>
          </p:cNvPr>
          <p:cNvPicPr>
            <a:picLocks noChangeAspect="1"/>
          </p:cNvPicPr>
          <p:nvPr/>
        </p:nvPicPr>
        <p:blipFill>
          <a:blip r:embed="rId2"/>
          <a:srcRect l="23729" r="23182"/>
          <a:stretch/>
        </p:blipFill>
        <p:spPr>
          <a:xfrm>
            <a:off x="6084873" y="-3440"/>
            <a:ext cx="6129950" cy="6861439"/>
          </a:xfrm>
          <a:custGeom>
            <a:avLst/>
            <a:gdLst/>
            <a:ahLst/>
            <a:cxnLst/>
            <a:rect l="l" t="t" r="r" b="b"/>
            <a:pathLst>
              <a:path w="6129950" h="6861439">
                <a:moveTo>
                  <a:pt x="1687527" y="0"/>
                </a:moveTo>
                <a:lnTo>
                  <a:pt x="6129950" y="0"/>
                </a:lnTo>
                <a:lnTo>
                  <a:pt x="6129950" y="6858000"/>
                </a:lnTo>
                <a:lnTo>
                  <a:pt x="5040333" y="6858000"/>
                </a:lnTo>
                <a:lnTo>
                  <a:pt x="5040333" y="6861439"/>
                </a:lnTo>
                <a:lnTo>
                  <a:pt x="272442" y="6861439"/>
                </a:lnTo>
                <a:lnTo>
                  <a:pt x="196402" y="6549696"/>
                </a:lnTo>
                <a:cubicBezTo>
                  <a:pt x="-517926" y="3427393"/>
                  <a:pt x="946083" y="3323532"/>
                  <a:pt x="946083" y="1"/>
                </a:cubicBezTo>
                <a:lnTo>
                  <a:pt x="1687527" y="1"/>
                </a:lnTo>
                <a:close/>
              </a:path>
            </a:pathLst>
          </a:custGeom>
        </p:spPr>
      </p:pic>
    </p:spTree>
    <p:extLst>
      <p:ext uri="{BB962C8B-B14F-4D97-AF65-F5344CB8AC3E}">
        <p14:creationId xmlns:p14="http://schemas.microsoft.com/office/powerpoint/2010/main" val="3022845753"/>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7678F73-9880-405C-9E21-2CC82BD044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1" name="Rectangle 10">
            <a:extLst>
              <a:ext uri="{FF2B5EF4-FFF2-40B4-BE49-F238E27FC236}">
                <a16:creationId xmlns:a16="http://schemas.microsoft.com/office/drawing/2014/main" id="{1C582B07-D0F0-4B6B-A5D9-D2F192CB3A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3" name="Right Triangle 12">
            <a:extLst>
              <a:ext uri="{FF2B5EF4-FFF2-40B4-BE49-F238E27FC236}">
                <a16:creationId xmlns:a16="http://schemas.microsoft.com/office/drawing/2014/main" id="{DA1A4301-6FFC-4C82-A1FA-7634D8CAA8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277931" y="1559140"/>
            <a:ext cx="568289" cy="568289"/>
          </a:xfrm>
          <a:prstGeom prst="rtTriangle">
            <a:avLst/>
          </a:prstGeom>
          <a:solidFill>
            <a:schemeClr val="accent5">
              <a:lumMod val="50000"/>
              <a:alpha val="1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5" name="Group 14">
            <a:extLst>
              <a:ext uri="{FF2B5EF4-FFF2-40B4-BE49-F238E27FC236}">
                <a16:creationId xmlns:a16="http://schemas.microsoft.com/office/drawing/2014/main" id="{8323DD1D-77DE-48B2-A0A0-6265801531E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214827" cy="6858000"/>
            <a:chOff x="-6214" y="-1"/>
            <a:chExt cx="12214827" cy="6858000"/>
          </a:xfrm>
        </p:grpSpPr>
        <p:cxnSp>
          <p:nvCxnSpPr>
            <p:cNvPr id="16" name="Straight Connector 15">
              <a:extLst>
                <a:ext uri="{FF2B5EF4-FFF2-40B4-BE49-F238E27FC236}">
                  <a16:creationId xmlns:a16="http://schemas.microsoft.com/office/drawing/2014/main" id="{5C230063-C474-48F9-AD35-F649415C229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6251EB77-6139-46FD-BABC-85764659488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A8177B72-4955-469C-BAF0-E0762637944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C09269C7-DB34-4A8C-BAC9-2496A058B8B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FFA42117-D401-4236-8EAA-EC9095D4C64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96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6746B91E-6053-4974-B374-9D1B8FBD70C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91404"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ED5DA8D3-12FB-4731-BDBC-93B6113D0C4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90842"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7D16B49A-4893-4729-87B8-9A0B8E592D9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9028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406D93EE-2329-4706-89C0-BB6C94A39A7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8971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3DC3E76F-2DB4-40DA-8C45-943861B1723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18915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F56318F6-E559-4DA6-95C0-D2BB10BA641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188594"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83243B57-CFAA-461A-AE56-A61CF60F3AD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188032"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86AEACE9-7BE6-4FC5-9686-47F15ABA569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18747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5DCAE5B4-5700-44A8-91DA-D8415FB04FA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8690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F2F9D9C9-D01B-4870-8B33-310D77DF5B3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18634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905DDC7F-2142-41F1-B1E3-A37A0B6FD16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51B19576-1AA2-4552-8D7D-831B1378149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C504D005-AC5D-4160-8184-5BB45CE004E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2890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DA540368-C5A6-4F28-A60E-763362A6E5B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8609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767B4722-C810-495C-BB11-45141E367DC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4328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83B1706B-6FE4-44FB-B429-E59AE3B16DB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40047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F9DD5DAD-1CA2-48BA-94BF-70B1AC2BB58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95766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076A21FA-0159-4468-9737-BDBD3426183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51485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0870688F-0FB0-4A4A-9F90-7EAE14CAE20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07204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8F7D7D25-8970-4DD6-A3D7-0D550BA85CF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62923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8B480E32-418E-4DE3-B6E7-2F803A2C756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18642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0985F833-A609-4B9C-A0D7-6DF88DB7BA2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74361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DAA9A587-B078-4028-A924-4A6DDDA2C41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1E2E5E8E-3025-4C93-9E63-9C47C5BBA99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248400"/>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47385C72-5AD8-8F2E-C4EB-11C13006EE15}"/>
              </a:ext>
            </a:extLst>
          </p:cNvPr>
          <p:cNvSpPr>
            <a:spLocks noGrp="1"/>
          </p:cNvSpPr>
          <p:nvPr>
            <p:ph type="title"/>
          </p:nvPr>
        </p:nvSpPr>
        <p:spPr>
          <a:xfrm>
            <a:off x="457200" y="722025"/>
            <a:ext cx="4952999" cy="2247616"/>
          </a:xfrm>
        </p:spPr>
        <p:txBody>
          <a:bodyPr>
            <a:normAutofit/>
          </a:bodyPr>
          <a:lstStyle/>
          <a:p>
            <a:r>
              <a:rPr lang="en-US" dirty="0">
                <a:cs typeface="Posterama"/>
              </a:rPr>
              <a:t>Conflict and Displacement</a:t>
            </a:r>
            <a:endParaRPr lang="en-US" dirty="0"/>
          </a:p>
        </p:txBody>
      </p:sp>
      <p:sp>
        <p:nvSpPr>
          <p:cNvPr id="3" name="Content Placeholder 2">
            <a:extLst>
              <a:ext uri="{FF2B5EF4-FFF2-40B4-BE49-F238E27FC236}">
                <a16:creationId xmlns:a16="http://schemas.microsoft.com/office/drawing/2014/main" id="{E4E6BB4C-CC44-104B-0615-8B605BAD4BBF}"/>
              </a:ext>
            </a:extLst>
          </p:cNvPr>
          <p:cNvSpPr>
            <a:spLocks noGrp="1"/>
          </p:cNvSpPr>
          <p:nvPr>
            <p:ph idx="1"/>
          </p:nvPr>
        </p:nvSpPr>
        <p:spPr>
          <a:xfrm>
            <a:off x="457200" y="3261390"/>
            <a:ext cx="4952999" cy="3009494"/>
          </a:xfrm>
        </p:spPr>
        <p:txBody>
          <a:bodyPr vert="horz" lIns="91440" tIns="45720" rIns="91440" bIns="45720" rtlCol="0">
            <a:normAutofit/>
          </a:bodyPr>
          <a:lstStyle/>
          <a:p>
            <a:r>
              <a:rPr lang="en-US" sz="1800"/>
              <a:t>Armed conflicts result in greater vulnerability and socioeconomic inequality of populations.</a:t>
            </a:r>
          </a:p>
          <a:p>
            <a:r>
              <a:rPr lang="en-US" sz="1800"/>
              <a:t>Conflict intensifies health needs.</a:t>
            </a:r>
          </a:p>
          <a:p>
            <a:endParaRPr lang="en-US" sz="1800"/>
          </a:p>
        </p:txBody>
      </p:sp>
      <p:pic>
        <p:nvPicPr>
          <p:cNvPr id="5" name="Picture 4" descr="A digital balance scale using circles">
            <a:extLst>
              <a:ext uri="{FF2B5EF4-FFF2-40B4-BE49-F238E27FC236}">
                <a16:creationId xmlns:a16="http://schemas.microsoft.com/office/drawing/2014/main" id="{B4694928-D7F1-FF69-21CE-33CDE4E15D0E}"/>
              </a:ext>
            </a:extLst>
          </p:cNvPr>
          <p:cNvPicPr>
            <a:picLocks noChangeAspect="1"/>
          </p:cNvPicPr>
          <p:nvPr/>
        </p:nvPicPr>
        <p:blipFill>
          <a:blip r:embed="rId2"/>
          <a:srcRect l="21871" r="24121" b="-6"/>
          <a:stretch/>
        </p:blipFill>
        <p:spPr>
          <a:xfrm>
            <a:off x="6084873" y="-3440"/>
            <a:ext cx="6129950" cy="6861439"/>
          </a:xfrm>
          <a:custGeom>
            <a:avLst/>
            <a:gdLst/>
            <a:ahLst/>
            <a:cxnLst/>
            <a:rect l="l" t="t" r="r" b="b"/>
            <a:pathLst>
              <a:path w="6129950" h="6861439">
                <a:moveTo>
                  <a:pt x="1687527" y="0"/>
                </a:moveTo>
                <a:lnTo>
                  <a:pt x="6129950" y="0"/>
                </a:lnTo>
                <a:lnTo>
                  <a:pt x="6129950" y="6858000"/>
                </a:lnTo>
                <a:lnTo>
                  <a:pt x="5040333" y="6858000"/>
                </a:lnTo>
                <a:lnTo>
                  <a:pt x="5040333" y="6861439"/>
                </a:lnTo>
                <a:lnTo>
                  <a:pt x="272442" y="6861439"/>
                </a:lnTo>
                <a:lnTo>
                  <a:pt x="196402" y="6549696"/>
                </a:lnTo>
                <a:cubicBezTo>
                  <a:pt x="-517926" y="3427393"/>
                  <a:pt x="946083" y="3323532"/>
                  <a:pt x="946083" y="1"/>
                </a:cubicBezTo>
                <a:lnTo>
                  <a:pt x="1687527" y="1"/>
                </a:lnTo>
                <a:close/>
              </a:path>
            </a:pathLst>
          </a:custGeom>
        </p:spPr>
      </p:pic>
    </p:spTree>
    <p:extLst>
      <p:ext uri="{BB962C8B-B14F-4D97-AF65-F5344CB8AC3E}">
        <p14:creationId xmlns:p14="http://schemas.microsoft.com/office/powerpoint/2010/main" val="1960802115"/>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E7E1993-6448-42F8-8FB3-76104F45B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2086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1" name="Rectangle 10">
            <a:extLst>
              <a:ext uri="{FF2B5EF4-FFF2-40B4-BE49-F238E27FC236}">
                <a16:creationId xmlns:a16="http://schemas.microsoft.com/office/drawing/2014/main" id="{3CDAD724-AF32-45EC-B0B9-360C73C9D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208613" cy="6858000"/>
          </a:xfrm>
          <a:prstGeom prst="rect">
            <a:avLst/>
          </a:prstGeom>
          <a:solidFill>
            <a:schemeClr val="bg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3" name="Right Triangle 12">
            <a:extLst>
              <a:ext uri="{FF2B5EF4-FFF2-40B4-BE49-F238E27FC236}">
                <a16:creationId xmlns:a16="http://schemas.microsoft.com/office/drawing/2014/main" id="{2391C84E-C2EA-44FC-A7D1-FAE3E28505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a:off x="408102" y="-284146"/>
            <a:ext cx="568289" cy="568289"/>
          </a:xfrm>
          <a:prstGeom prst="rtTriangle">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5" name="Group 14">
            <a:extLst>
              <a:ext uri="{FF2B5EF4-FFF2-40B4-BE49-F238E27FC236}">
                <a16:creationId xmlns:a16="http://schemas.microsoft.com/office/drawing/2014/main" id="{47B3131A-B518-43E5-A896-E9D654A4863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16" name="Straight Connector 15">
              <a:extLst>
                <a:ext uri="{FF2B5EF4-FFF2-40B4-BE49-F238E27FC236}">
                  <a16:creationId xmlns:a16="http://schemas.microsoft.com/office/drawing/2014/main" id="{476355E6-7A00-4B30-A47B-80EF0D0D6BD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97D0B06C-9FFD-42E8-B19F-062C248CD72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95291278-5FDA-45C6-B93E-1FA6D9130B0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FFF95DF7-BFEE-4791-A691-BAF693F38F5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C7C504F1-5AA9-45F5-9030-22533885AFA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96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ED75999E-3496-4713-8046-AC17DB26687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9140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06B91000-D71E-40A8-AA8F-E9BB106A8C9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9084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9A9D188E-6FDB-47DE-A5FB-728E56BD044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9028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DD98C242-C677-4CF5-A189-52C3ADAFD75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8971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A9D7CD7F-137F-42DC-AFFA-52D9B8DF598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18915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9E3C1C05-EF55-47B3-B1D8-54911633763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18859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8E6BE961-4385-4384-B028-D57AA88EF56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18803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F98288B9-9DC0-41DF-BDC2-329675E1424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18747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AA97B8C6-FF63-4B6A-913C-50CB2EB7BDE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8690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F3734427-CEE3-45F9-8CDE-7DC28971615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18634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F5443404-2D71-4E54-86D6-DB0D769AA40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5C94E908-A14E-4E7A-B4FC-BB9D82FD0F3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A2E257B4-59EA-43CC-A20C-D2755D26B44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2890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11037FBF-2F84-4578-9624-4E6D1076661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8609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526E3BDC-D7FC-4C7E-9F35-1D05C9D545D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4328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4E39965B-216F-478B-8653-0F7B877C0BB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40047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E2116FC6-1CFC-4E87-8431-E7833BFB756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95766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97829DA6-D97C-490E-BEEF-83832787DE1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51485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9495B6D3-A3B6-4636-A210-AFC128284F3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07204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A2462476-3252-49A1-93CE-4FA22B830CF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62923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E3C18803-7708-483D-8CE3-0992784BB56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18642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8B4024AE-5222-4804-AA42-E7A4C0B9700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7436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414FBE75-ECC4-4BB7-92B2-74D6CF6864E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F7061C60-9F4E-4144-B974-AFB802AF4C0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248400"/>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E9C54A52-5EB7-77A7-E6CE-F3582A0B4039}"/>
              </a:ext>
            </a:extLst>
          </p:cNvPr>
          <p:cNvSpPr>
            <a:spLocks noGrp="1"/>
          </p:cNvSpPr>
          <p:nvPr>
            <p:ph type="title"/>
          </p:nvPr>
        </p:nvSpPr>
        <p:spPr>
          <a:xfrm>
            <a:off x="457200" y="720772"/>
            <a:ext cx="3718767" cy="5531079"/>
          </a:xfrm>
        </p:spPr>
        <p:txBody>
          <a:bodyPr>
            <a:normAutofit/>
          </a:bodyPr>
          <a:lstStyle/>
          <a:p>
            <a:r>
              <a:rPr lang="en-US">
                <a:solidFill>
                  <a:schemeClr val="tx2">
                    <a:alpha val="80000"/>
                  </a:schemeClr>
                </a:solidFill>
                <a:cs typeface="Posterama"/>
              </a:rPr>
              <a:t>Conflict and Displacement</a:t>
            </a:r>
            <a:endParaRPr lang="en-US">
              <a:solidFill>
                <a:schemeClr val="tx2">
                  <a:alpha val="80000"/>
                </a:schemeClr>
              </a:solidFill>
            </a:endParaRPr>
          </a:p>
        </p:txBody>
      </p:sp>
      <p:sp>
        <p:nvSpPr>
          <p:cNvPr id="46" name="Rectangle 45">
            <a:extLst>
              <a:ext uri="{FF2B5EF4-FFF2-40B4-BE49-F238E27FC236}">
                <a16:creationId xmlns:a16="http://schemas.microsoft.com/office/drawing/2014/main" id="{BA4D4000-2689-4306-BBA6-BF744AB5F8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06893" y="191033"/>
            <a:ext cx="7763540" cy="6065581"/>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graphicFrame>
        <p:nvGraphicFramePr>
          <p:cNvPr id="5" name="Content Placeholder 2">
            <a:extLst>
              <a:ext uri="{FF2B5EF4-FFF2-40B4-BE49-F238E27FC236}">
                <a16:creationId xmlns:a16="http://schemas.microsoft.com/office/drawing/2014/main" id="{3FEDB4EA-1B05-538F-1A86-127D3E30517A}"/>
              </a:ext>
            </a:extLst>
          </p:cNvPr>
          <p:cNvGraphicFramePr>
            <a:graphicFrameLocks noGrp="1"/>
          </p:cNvGraphicFramePr>
          <p:nvPr>
            <p:ph idx="1"/>
            <p:extLst>
              <p:ext uri="{D42A27DB-BD31-4B8C-83A1-F6EECF244321}">
                <p14:modId xmlns:p14="http://schemas.microsoft.com/office/powerpoint/2010/main" val="754537631"/>
              </p:ext>
            </p:extLst>
          </p:nvPr>
        </p:nvGraphicFramePr>
        <p:xfrm>
          <a:off x="4184068" y="152400"/>
          <a:ext cx="7812562" cy="616398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72618065"/>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E7E1993-6448-42F8-8FB3-76104F45B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2086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1" name="Rectangle 10">
            <a:extLst>
              <a:ext uri="{FF2B5EF4-FFF2-40B4-BE49-F238E27FC236}">
                <a16:creationId xmlns:a16="http://schemas.microsoft.com/office/drawing/2014/main" id="{3CDAD724-AF32-45EC-B0B9-360C73C9D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208613" cy="6858000"/>
          </a:xfrm>
          <a:prstGeom prst="rect">
            <a:avLst/>
          </a:prstGeom>
          <a:solidFill>
            <a:schemeClr val="bg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3" name="Right Triangle 12">
            <a:extLst>
              <a:ext uri="{FF2B5EF4-FFF2-40B4-BE49-F238E27FC236}">
                <a16:creationId xmlns:a16="http://schemas.microsoft.com/office/drawing/2014/main" id="{2391C84E-C2EA-44FC-A7D1-FAE3E28505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a:off x="408102" y="-284146"/>
            <a:ext cx="568289" cy="568289"/>
          </a:xfrm>
          <a:prstGeom prst="rtTriangle">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5" name="Group 14">
            <a:extLst>
              <a:ext uri="{FF2B5EF4-FFF2-40B4-BE49-F238E27FC236}">
                <a16:creationId xmlns:a16="http://schemas.microsoft.com/office/drawing/2014/main" id="{47B3131A-B518-43E5-A896-E9D654A4863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16" name="Straight Connector 15">
              <a:extLst>
                <a:ext uri="{FF2B5EF4-FFF2-40B4-BE49-F238E27FC236}">
                  <a16:creationId xmlns:a16="http://schemas.microsoft.com/office/drawing/2014/main" id="{476355E6-7A00-4B30-A47B-80EF0D0D6BD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97D0B06C-9FFD-42E8-B19F-062C248CD72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95291278-5FDA-45C6-B93E-1FA6D9130B0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FFF95DF7-BFEE-4791-A691-BAF693F38F5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C7C504F1-5AA9-45F5-9030-22533885AFA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96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ED75999E-3496-4713-8046-AC17DB26687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9140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06B91000-D71E-40A8-AA8F-E9BB106A8C9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9084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9A9D188E-6FDB-47DE-A5FB-728E56BD044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9028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DD98C242-C677-4CF5-A189-52C3ADAFD75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8971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A9D7CD7F-137F-42DC-AFFA-52D9B8DF598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18915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9E3C1C05-EF55-47B3-B1D8-54911633763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18859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8E6BE961-4385-4384-B028-D57AA88EF56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18803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F98288B9-9DC0-41DF-BDC2-329675E1424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18747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AA97B8C6-FF63-4B6A-913C-50CB2EB7BDE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8690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F3734427-CEE3-45F9-8CDE-7DC28971615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18634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F5443404-2D71-4E54-86D6-DB0D769AA40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5C94E908-A14E-4E7A-B4FC-BB9D82FD0F3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A2E257B4-59EA-43CC-A20C-D2755D26B44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2890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11037FBF-2F84-4578-9624-4E6D1076661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8609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526E3BDC-D7FC-4C7E-9F35-1D05C9D545D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4328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4E39965B-216F-478B-8653-0F7B877C0BB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40047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E2116FC6-1CFC-4E87-8431-E7833BFB756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95766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97829DA6-D97C-490E-BEEF-83832787DE1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51485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9495B6D3-A3B6-4636-A210-AFC128284F3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07204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A2462476-3252-49A1-93CE-4FA22B830CF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62923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E3C18803-7708-483D-8CE3-0992784BB56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18642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8B4024AE-5222-4804-AA42-E7A4C0B9700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7436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414FBE75-ECC4-4BB7-92B2-74D6CF6864E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F7061C60-9F4E-4144-B974-AFB802AF4C0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248400"/>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09EF28F9-B222-3828-CC5B-54114F46251A}"/>
              </a:ext>
            </a:extLst>
          </p:cNvPr>
          <p:cNvSpPr>
            <a:spLocks noGrp="1"/>
          </p:cNvSpPr>
          <p:nvPr>
            <p:ph type="title"/>
          </p:nvPr>
        </p:nvSpPr>
        <p:spPr>
          <a:xfrm>
            <a:off x="457200" y="720772"/>
            <a:ext cx="3718767" cy="5531079"/>
          </a:xfrm>
        </p:spPr>
        <p:txBody>
          <a:bodyPr>
            <a:normAutofit/>
          </a:bodyPr>
          <a:lstStyle/>
          <a:p>
            <a:r>
              <a:rPr lang="en-US">
                <a:solidFill>
                  <a:schemeClr val="tx2">
                    <a:alpha val="80000"/>
                  </a:schemeClr>
                </a:solidFill>
                <a:cs typeface="Posterama"/>
              </a:rPr>
              <a:t>Conflict and Displacement</a:t>
            </a:r>
            <a:endParaRPr lang="en-US">
              <a:solidFill>
                <a:schemeClr val="tx2">
                  <a:alpha val="80000"/>
                </a:schemeClr>
              </a:solidFill>
            </a:endParaRPr>
          </a:p>
        </p:txBody>
      </p:sp>
      <p:sp>
        <p:nvSpPr>
          <p:cNvPr id="46" name="Rectangle 45">
            <a:extLst>
              <a:ext uri="{FF2B5EF4-FFF2-40B4-BE49-F238E27FC236}">
                <a16:creationId xmlns:a16="http://schemas.microsoft.com/office/drawing/2014/main" id="{BA4D4000-2689-4306-BBA6-BF744AB5F8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06893" y="191033"/>
            <a:ext cx="7763540" cy="6065581"/>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graphicFrame>
        <p:nvGraphicFramePr>
          <p:cNvPr id="5" name="Content Placeholder 2">
            <a:extLst>
              <a:ext uri="{FF2B5EF4-FFF2-40B4-BE49-F238E27FC236}">
                <a16:creationId xmlns:a16="http://schemas.microsoft.com/office/drawing/2014/main" id="{F456D8BF-5D2D-9EB6-D51C-76430E31FC80}"/>
              </a:ext>
            </a:extLst>
          </p:cNvPr>
          <p:cNvGraphicFramePr>
            <a:graphicFrameLocks noGrp="1"/>
          </p:cNvGraphicFramePr>
          <p:nvPr>
            <p:ph idx="1"/>
            <p:extLst>
              <p:ext uri="{D42A27DB-BD31-4B8C-83A1-F6EECF244321}">
                <p14:modId xmlns:p14="http://schemas.microsoft.com/office/powerpoint/2010/main" val="1951663067"/>
              </p:ext>
            </p:extLst>
          </p:nvPr>
        </p:nvGraphicFramePr>
        <p:xfrm>
          <a:off x="4184068" y="152400"/>
          <a:ext cx="7812562" cy="616398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77870105"/>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E7E1993-6448-42F8-8FB3-76104F45B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2086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1" name="Rectangle 10">
            <a:extLst>
              <a:ext uri="{FF2B5EF4-FFF2-40B4-BE49-F238E27FC236}">
                <a16:creationId xmlns:a16="http://schemas.microsoft.com/office/drawing/2014/main" id="{3CDAD724-AF32-45EC-B0B9-360C73C9D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208613" cy="6858000"/>
          </a:xfrm>
          <a:prstGeom prst="rect">
            <a:avLst/>
          </a:prstGeom>
          <a:solidFill>
            <a:schemeClr val="bg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3" name="Right Triangle 12">
            <a:extLst>
              <a:ext uri="{FF2B5EF4-FFF2-40B4-BE49-F238E27FC236}">
                <a16:creationId xmlns:a16="http://schemas.microsoft.com/office/drawing/2014/main" id="{2391C84E-C2EA-44FC-A7D1-FAE3E28505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a:off x="408102" y="-284146"/>
            <a:ext cx="568289" cy="568289"/>
          </a:xfrm>
          <a:prstGeom prst="rtTriangle">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5" name="Group 14">
            <a:extLst>
              <a:ext uri="{FF2B5EF4-FFF2-40B4-BE49-F238E27FC236}">
                <a16:creationId xmlns:a16="http://schemas.microsoft.com/office/drawing/2014/main" id="{47B3131A-B518-43E5-A896-E9D654A4863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16" name="Straight Connector 15">
              <a:extLst>
                <a:ext uri="{FF2B5EF4-FFF2-40B4-BE49-F238E27FC236}">
                  <a16:creationId xmlns:a16="http://schemas.microsoft.com/office/drawing/2014/main" id="{476355E6-7A00-4B30-A47B-80EF0D0D6BD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97D0B06C-9FFD-42E8-B19F-062C248CD72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95291278-5FDA-45C6-B93E-1FA6D9130B0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FFF95DF7-BFEE-4791-A691-BAF693F38F5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C7C504F1-5AA9-45F5-9030-22533885AFA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96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ED75999E-3496-4713-8046-AC17DB26687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9140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06B91000-D71E-40A8-AA8F-E9BB106A8C9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9084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9A9D188E-6FDB-47DE-A5FB-728E56BD044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9028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DD98C242-C677-4CF5-A189-52C3ADAFD75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8971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A9D7CD7F-137F-42DC-AFFA-52D9B8DF598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18915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9E3C1C05-EF55-47B3-B1D8-54911633763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18859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8E6BE961-4385-4384-B028-D57AA88EF56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18803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F98288B9-9DC0-41DF-BDC2-329675E1424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18747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AA97B8C6-FF63-4B6A-913C-50CB2EB7BDE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8690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F3734427-CEE3-45F9-8CDE-7DC28971615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18634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F5443404-2D71-4E54-86D6-DB0D769AA40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5C94E908-A14E-4E7A-B4FC-BB9D82FD0F3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A2E257B4-59EA-43CC-A20C-D2755D26B44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2890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11037FBF-2F84-4578-9624-4E6D1076661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8609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526E3BDC-D7FC-4C7E-9F35-1D05C9D545D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4328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4E39965B-216F-478B-8653-0F7B877C0BB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40047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E2116FC6-1CFC-4E87-8431-E7833BFB756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95766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97829DA6-D97C-490E-BEEF-83832787DE1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51485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9495B6D3-A3B6-4636-A210-AFC128284F3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07204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A2462476-3252-49A1-93CE-4FA22B830CF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62923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E3C18803-7708-483D-8CE3-0992784BB56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18642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8B4024AE-5222-4804-AA42-E7A4C0B9700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7436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414FBE75-ECC4-4BB7-92B2-74D6CF6864E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F7061C60-9F4E-4144-B974-AFB802AF4C0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248400"/>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BB9653B4-2C12-1EE4-6C42-0847B3D27247}"/>
              </a:ext>
            </a:extLst>
          </p:cNvPr>
          <p:cNvSpPr>
            <a:spLocks noGrp="1"/>
          </p:cNvSpPr>
          <p:nvPr>
            <p:ph type="title"/>
          </p:nvPr>
        </p:nvSpPr>
        <p:spPr>
          <a:xfrm>
            <a:off x="457200" y="720772"/>
            <a:ext cx="3718767" cy="5531079"/>
          </a:xfrm>
        </p:spPr>
        <p:txBody>
          <a:bodyPr>
            <a:normAutofit/>
          </a:bodyPr>
          <a:lstStyle/>
          <a:p>
            <a:r>
              <a:rPr lang="en-US">
                <a:solidFill>
                  <a:schemeClr val="tx2">
                    <a:alpha val="80000"/>
                  </a:schemeClr>
                </a:solidFill>
                <a:cs typeface="Posterama"/>
              </a:rPr>
              <a:t>Colonialism</a:t>
            </a:r>
            <a:endParaRPr lang="en-US">
              <a:solidFill>
                <a:schemeClr val="tx2">
                  <a:alpha val="80000"/>
                </a:schemeClr>
              </a:solidFill>
            </a:endParaRPr>
          </a:p>
        </p:txBody>
      </p:sp>
      <p:sp>
        <p:nvSpPr>
          <p:cNvPr id="46" name="Rectangle 45">
            <a:extLst>
              <a:ext uri="{FF2B5EF4-FFF2-40B4-BE49-F238E27FC236}">
                <a16:creationId xmlns:a16="http://schemas.microsoft.com/office/drawing/2014/main" id="{BA4D4000-2689-4306-BBA6-BF744AB5F8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06893" y="191033"/>
            <a:ext cx="7763540" cy="6065581"/>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graphicFrame>
        <p:nvGraphicFramePr>
          <p:cNvPr id="5" name="Content Placeholder 2">
            <a:extLst>
              <a:ext uri="{FF2B5EF4-FFF2-40B4-BE49-F238E27FC236}">
                <a16:creationId xmlns:a16="http://schemas.microsoft.com/office/drawing/2014/main" id="{BAEC462D-611E-FCC6-E25D-7E47FF884065}"/>
              </a:ext>
            </a:extLst>
          </p:cNvPr>
          <p:cNvGraphicFramePr>
            <a:graphicFrameLocks noGrp="1"/>
          </p:cNvGraphicFramePr>
          <p:nvPr>
            <p:ph idx="1"/>
            <p:extLst>
              <p:ext uri="{D42A27DB-BD31-4B8C-83A1-F6EECF244321}">
                <p14:modId xmlns:p14="http://schemas.microsoft.com/office/powerpoint/2010/main" val="1763069940"/>
              </p:ext>
            </p:extLst>
          </p:nvPr>
        </p:nvGraphicFramePr>
        <p:xfrm>
          <a:off x="4184068" y="152400"/>
          <a:ext cx="7812562" cy="616398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83003018"/>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E7E1993-6448-42F8-8FB3-76104F45B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2086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1" name="Rectangle 10">
            <a:extLst>
              <a:ext uri="{FF2B5EF4-FFF2-40B4-BE49-F238E27FC236}">
                <a16:creationId xmlns:a16="http://schemas.microsoft.com/office/drawing/2014/main" id="{3CDAD724-AF32-45EC-B0B9-360C73C9D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208613" cy="6858000"/>
          </a:xfrm>
          <a:prstGeom prst="rect">
            <a:avLst/>
          </a:prstGeom>
          <a:solidFill>
            <a:schemeClr val="bg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3" name="Right Triangle 12">
            <a:extLst>
              <a:ext uri="{FF2B5EF4-FFF2-40B4-BE49-F238E27FC236}">
                <a16:creationId xmlns:a16="http://schemas.microsoft.com/office/drawing/2014/main" id="{2391C84E-C2EA-44FC-A7D1-FAE3E28505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a:off x="408102" y="-284146"/>
            <a:ext cx="568289" cy="568289"/>
          </a:xfrm>
          <a:prstGeom prst="rtTriangle">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5" name="Group 14">
            <a:extLst>
              <a:ext uri="{FF2B5EF4-FFF2-40B4-BE49-F238E27FC236}">
                <a16:creationId xmlns:a16="http://schemas.microsoft.com/office/drawing/2014/main" id="{47B3131A-B518-43E5-A896-E9D654A4863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16" name="Straight Connector 15">
              <a:extLst>
                <a:ext uri="{FF2B5EF4-FFF2-40B4-BE49-F238E27FC236}">
                  <a16:creationId xmlns:a16="http://schemas.microsoft.com/office/drawing/2014/main" id="{476355E6-7A00-4B30-A47B-80EF0D0D6BD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97D0B06C-9FFD-42E8-B19F-062C248CD72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95291278-5FDA-45C6-B93E-1FA6D9130B0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FFF95DF7-BFEE-4791-A691-BAF693F38F5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C7C504F1-5AA9-45F5-9030-22533885AFA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96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ED75999E-3496-4713-8046-AC17DB26687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9140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06B91000-D71E-40A8-AA8F-E9BB106A8C9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9084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9A9D188E-6FDB-47DE-A5FB-728E56BD044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9028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DD98C242-C677-4CF5-A189-52C3ADAFD75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8971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A9D7CD7F-137F-42DC-AFFA-52D9B8DF598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18915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9E3C1C05-EF55-47B3-B1D8-54911633763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18859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8E6BE961-4385-4384-B028-D57AA88EF56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18803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F98288B9-9DC0-41DF-BDC2-329675E1424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18747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AA97B8C6-FF63-4B6A-913C-50CB2EB7BDE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8690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F3734427-CEE3-45F9-8CDE-7DC28971615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18634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F5443404-2D71-4E54-86D6-DB0D769AA40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5C94E908-A14E-4E7A-B4FC-BB9D82FD0F3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A2E257B4-59EA-43CC-A20C-D2755D26B44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2890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11037FBF-2F84-4578-9624-4E6D1076661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8609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526E3BDC-D7FC-4C7E-9F35-1D05C9D545D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4328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4E39965B-216F-478B-8653-0F7B877C0BB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40047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E2116FC6-1CFC-4E87-8431-E7833BFB756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95766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97829DA6-D97C-490E-BEEF-83832787DE1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51485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9495B6D3-A3B6-4636-A210-AFC128284F3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07204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A2462476-3252-49A1-93CE-4FA22B830CF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62923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E3C18803-7708-483D-8CE3-0992784BB56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18642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8B4024AE-5222-4804-AA42-E7A4C0B9700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7436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414FBE75-ECC4-4BB7-92B2-74D6CF6864E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F7061C60-9F4E-4144-B974-AFB802AF4C0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248400"/>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031689A5-6EAA-22D1-0731-5F4166D80615}"/>
              </a:ext>
            </a:extLst>
          </p:cNvPr>
          <p:cNvSpPr>
            <a:spLocks noGrp="1"/>
          </p:cNvSpPr>
          <p:nvPr>
            <p:ph type="title"/>
          </p:nvPr>
        </p:nvSpPr>
        <p:spPr>
          <a:xfrm>
            <a:off x="457200" y="720772"/>
            <a:ext cx="3718767" cy="5531079"/>
          </a:xfrm>
        </p:spPr>
        <p:txBody>
          <a:bodyPr>
            <a:normAutofit/>
          </a:bodyPr>
          <a:lstStyle/>
          <a:p>
            <a:r>
              <a:rPr lang="en-US">
                <a:solidFill>
                  <a:schemeClr val="tx2">
                    <a:alpha val="80000"/>
                  </a:schemeClr>
                </a:solidFill>
                <a:cs typeface="Posterama"/>
              </a:rPr>
              <a:t>Colonialism and its Legacy</a:t>
            </a:r>
            <a:endParaRPr lang="en-US">
              <a:solidFill>
                <a:schemeClr val="tx2">
                  <a:alpha val="80000"/>
                </a:schemeClr>
              </a:solidFill>
            </a:endParaRPr>
          </a:p>
        </p:txBody>
      </p:sp>
      <p:sp>
        <p:nvSpPr>
          <p:cNvPr id="46" name="Rectangle 45">
            <a:extLst>
              <a:ext uri="{FF2B5EF4-FFF2-40B4-BE49-F238E27FC236}">
                <a16:creationId xmlns:a16="http://schemas.microsoft.com/office/drawing/2014/main" id="{BA4D4000-2689-4306-BBA6-BF744AB5F8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06893" y="191033"/>
            <a:ext cx="7763540" cy="6065581"/>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graphicFrame>
        <p:nvGraphicFramePr>
          <p:cNvPr id="5" name="Content Placeholder 2">
            <a:extLst>
              <a:ext uri="{FF2B5EF4-FFF2-40B4-BE49-F238E27FC236}">
                <a16:creationId xmlns:a16="http://schemas.microsoft.com/office/drawing/2014/main" id="{EAD51317-B7A6-DDE6-FCD1-517F51E77286}"/>
              </a:ext>
            </a:extLst>
          </p:cNvPr>
          <p:cNvGraphicFramePr>
            <a:graphicFrameLocks noGrp="1"/>
          </p:cNvGraphicFramePr>
          <p:nvPr>
            <p:ph idx="1"/>
            <p:extLst>
              <p:ext uri="{D42A27DB-BD31-4B8C-83A1-F6EECF244321}">
                <p14:modId xmlns:p14="http://schemas.microsoft.com/office/powerpoint/2010/main" val="2159034689"/>
              </p:ext>
            </p:extLst>
          </p:nvPr>
        </p:nvGraphicFramePr>
        <p:xfrm>
          <a:off x="4184068" y="152400"/>
          <a:ext cx="7812562" cy="616398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89299202"/>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E7E1993-6448-42F8-8FB3-76104F45B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2086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1" name="Rectangle 10">
            <a:extLst>
              <a:ext uri="{FF2B5EF4-FFF2-40B4-BE49-F238E27FC236}">
                <a16:creationId xmlns:a16="http://schemas.microsoft.com/office/drawing/2014/main" id="{3CDAD724-AF32-45EC-B0B9-360C73C9D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208613" cy="6858000"/>
          </a:xfrm>
          <a:prstGeom prst="rect">
            <a:avLst/>
          </a:prstGeom>
          <a:solidFill>
            <a:schemeClr val="bg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3" name="Right Triangle 12">
            <a:extLst>
              <a:ext uri="{FF2B5EF4-FFF2-40B4-BE49-F238E27FC236}">
                <a16:creationId xmlns:a16="http://schemas.microsoft.com/office/drawing/2014/main" id="{2391C84E-C2EA-44FC-A7D1-FAE3E28505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a:off x="408102" y="-284146"/>
            <a:ext cx="568289" cy="568289"/>
          </a:xfrm>
          <a:prstGeom prst="rtTriangle">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5" name="Group 14">
            <a:extLst>
              <a:ext uri="{FF2B5EF4-FFF2-40B4-BE49-F238E27FC236}">
                <a16:creationId xmlns:a16="http://schemas.microsoft.com/office/drawing/2014/main" id="{47B3131A-B518-43E5-A896-E9D654A4863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16" name="Straight Connector 15">
              <a:extLst>
                <a:ext uri="{FF2B5EF4-FFF2-40B4-BE49-F238E27FC236}">
                  <a16:creationId xmlns:a16="http://schemas.microsoft.com/office/drawing/2014/main" id="{476355E6-7A00-4B30-A47B-80EF0D0D6BD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97D0B06C-9FFD-42E8-B19F-062C248CD72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95291278-5FDA-45C6-B93E-1FA6D9130B0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FFF95DF7-BFEE-4791-A691-BAF693F38F5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C7C504F1-5AA9-45F5-9030-22533885AFA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96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ED75999E-3496-4713-8046-AC17DB26687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9140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06B91000-D71E-40A8-AA8F-E9BB106A8C9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9084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9A9D188E-6FDB-47DE-A5FB-728E56BD044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9028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DD98C242-C677-4CF5-A189-52C3ADAFD75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8971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A9D7CD7F-137F-42DC-AFFA-52D9B8DF598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18915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9E3C1C05-EF55-47B3-B1D8-54911633763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18859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8E6BE961-4385-4384-B028-D57AA88EF56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18803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F98288B9-9DC0-41DF-BDC2-329675E1424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18747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AA97B8C6-FF63-4B6A-913C-50CB2EB7BDE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8690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F3734427-CEE3-45F9-8CDE-7DC28971615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18634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F5443404-2D71-4E54-86D6-DB0D769AA40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5C94E908-A14E-4E7A-B4FC-BB9D82FD0F3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A2E257B4-59EA-43CC-A20C-D2755D26B44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2890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11037FBF-2F84-4578-9624-4E6D1076661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8609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526E3BDC-D7FC-4C7E-9F35-1D05C9D545D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4328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4E39965B-216F-478B-8653-0F7B877C0BB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40047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E2116FC6-1CFC-4E87-8431-E7833BFB756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95766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97829DA6-D97C-490E-BEEF-83832787DE1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51485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9495B6D3-A3B6-4636-A210-AFC128284F3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07204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A2462476-3252-49A1-93CE-4FA22B830CF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62923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E3C18803-7708-483D-8CE3-0992784BB56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18642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8B4024AE-5222-4804-AA42-E7A4C0B9700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7436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414FBE75-ECC4-4BB7-92B2-74D6CF6864E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F7061C60-9F4E-4144-B974-AFB802AF4C0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248400"/>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254CF1CD-5138-A46B-8A2B-F07BC10AADA8}"/>
              </a:ext>
            </a:extLst>
          </p:cNvPr>
          <p:cNvSpPr>
            <a:spLocks noGrp="1"/>
          </p:cNvSpPr>
          <p:nvPr>
            <p:ph type="title"/>
          </p:nvPr>
        </p:nvSpPr>
        <p:spPr>
          <a:xfrm>
            <a:off x="457200" y="720772"/>
            <a:ext cx="3718767" cy="5531079"/>
          </a:xfrm>
        </p:spPr>
        <p:txBody>
          <a:bodyPr>
            <a:normAutofit/>
          </a:bodyPr>
          <a:lstStyle/>
          <a:p>
            <a:r>
              <a:rPr lang="en-US">
                <a:solidFill>
                  <a:schemeClr val="tx2">
                    <a:alpha val="80000"/>
                  </a:schemeClr>
                </a:solidFill>
                <a:cs typeface="Posterama"/>
              </a:rPr>
              <a:t>Colonialism and its Legacy</a:t>
            </a:r>
            <a:endParaRPr lang="en-US">
              <a:solidFill>
                <a:schemeClr val="tx2">
                  <a:alpha val="80000"/>
                </a:schemeClr>
              </a:solidFill>
            </a:endParaRPr>
          </a:p>
        </p:txBody>
      </p:sp>
      <p:sp>
        <p:nvSpPr>
          <p:cNvPr id="46" name="Rectangle 45">
            <a:extLst>
              <a:ext uri="{FF2B5EF4-FFF2-40B4-BE49-F238E27FC236}">
                <a16:creationId xmlns:a16="http://schemas.microsoft.com/office/drawing/2014/main" id="{BA4D4000-2689-4306-BBA6-BF744AB5F8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06893" y="191033"/>
            <a:ext cx="7763540" cy="6065581"/>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graphicFrame>
        <p:nvGraphicFramePr>
          <p:cNvPr id="5" name="Content Placeholder 2">
            <a:extLst>
              <a:ext uri="{FF2B5EF4-FFF2-40B4-BE49-F238E27FC236}">
                <a16:creationId xmlns:a16="http://schemas.microsoft.com/office/drawing/2014/main" id="{BEEF4468-6F12-8BD4-FE68-3C272F7BD054}"/>
              </a:ext>
            </a:extLst>
          </p:cNvPr>
          <p:cNvGraphicFramePr>
            <a:graphicFrameLocks noGrp="1"/>
          </p:cNvGraphicFramePr>
          <p:nvPr>
            <p:ph idx="1"/>
            <p:extLst>
              <p:ext uri="{D42A27DB-BD31-4B8C-83A1-F6EECF244321}">
                <p14:modId xmlns:p14="http://schemas.microsoft.com/office/powerpoint/2010/main" val="2487193080"/>
              </p:ext>
            </p:extLst>
          </p:nvPr>
        </p:nvGraphicFramePr>
        <p:xfrm>
          <a:off x="4184068" y="152400"/>
          <a:ext cx="7812562" cy="616398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25053417"/>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E7E1993-6448-42F8-8FB3-76104F45B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2086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1" name="Rectangle 10">
            <a:extLst>
              <a:ext uri="{FF2B5EF4-FFF2-40B4-BE49-F238E27FC236}">
                <a16:creationId xmlns:a16="http://schemas.microsoft.com/office/drawing/2014/main" id="{3CDAD724-AF32-45EC-B0B9-360C73C9D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208613" cy="6858000"/>
          </a:xfrm>
          <a:prstGeom prst="rect">
            <a:avLst/>
          </a:prstGeom>
          <a:solidFill>
            <a:schemeClr val="bg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3" name="Right Triangle 12">
            <a:extLst>
              <a:ext uri="{FF2B5EF4-FFF2-40B4-BE49-F238E27FC236}">
                <a16:creationId xmlns:a16="http://schemas.microsoft.com/office/drawing/2014/main" id="{2391C84E-C2EA-44FC-A7D1-FAE3E28505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a:off x="408102" y="-284146"/>
            <a:ext cx="568289" cy="568289"/>
          </a:xfrm>
          <a:prstGeom prst="rtTriangle">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5" name="Group 14">
            <a:extLst>
              <a:ext uri="{FF2B5EF4-FFF2-40B4-BE49-F238E27FC236}">
                <a16:creationId xmlns:a16="http://schemas.microsoft.com/office/drawing/2014/main" id="{47B3131A-B518-43E5-A896-E9D654A4863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16" name="Straight Connector 15">
              <a:extLst>
                <a:ext uri="{FF2B5EF4-FFF2-40B4-BE49-F238E27FC236}">
                  <a16:creationId xmlns:a16="http://schemas.microsoft.com/office/drawing/2014/main" id="{476355E6-7A00-4B30-A47B-80EF0D0D6BD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97D0B06C-9FFD-42E8-B19F-062C248CD72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95291278-5FDA-45C6-B93E-1FA6D9130B0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FFF95DF7-BFEE-4791-A691-BAF693F38F5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C7C504F1-5AA9-45F5-9030-22533885AFA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96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ED75999E-3496-4713-8046-AC17DB26687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9140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06B91000-D71E-40A8-AA8F-E9BB106A8C9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9084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9A9D188E-6FDB-47DE-A5FB-728E56BD044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9028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DD98C242-C677-4CF5-A189-52C3ADAFD75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8971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A9D7CD7F-137F-42DC-AFFA-52D9B8DF598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18915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9E3C1C05-EF55-47B3-B1D8-54911633763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18859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8E6BE961-4385-4384-B028-D57AA88EF56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18803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F98288B9-9DC0-41DF-BDC2-329675E1424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18747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AA97B8C6-FF63-4B6A-913C-50CB2EB7BDE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8690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F3734427-CEE3-45F9-8CDE-7DC28971615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18634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F5443404-2D71-4E54-86D6-DB0D769AA40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5C94E908-A14E-4E7A-B4FC-BB9D82FD0F3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A2E257B4-59EA-43CC-A20C-D2755D26B44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2890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11037FBF-2F84-4578-9624-4E6D1076661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8609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526E3BDC-D7FC-4C7E-9F35-1D05C9D545D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4328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4E39965B-216F-478B-8653-0F7B877C0BB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40047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E2116FC6-1CFC-4E87-8431-E7833BFB756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95766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97829DA6-D97C-490E-BEEF-83832787DE1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51485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9495B6D3-A3B6-4636-A210-AFC128284F3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07204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A2462476-3252-49A1-93CE-4FA22B830CF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62923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E3C18803-7708-483D-8CE3-0992784BB56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18642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8B4024AE-5222-4804-AA42-E7A4C0B9700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7436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414FBE75-ECC4-4BB7-92B2-74D6CF6864E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F7061C60-9F4E-4144-B974-AFB802AF4C0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248400"/>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31645A7C-E65B-68A9-784E-93930E27A96A}"/>
              </a:ext>
            </a:extLst>
          </p:cNvPr>
          <p:cNvSpPr>
            <a:spLocks noGrp="1"/>
          </p:cNvSpPr>
          <p:nvPr>
            <p:ph type="title"/>
          </p:nvPr>
        </p:nvSpPr>
        <p:spPr>
          <a:xfrm>
            <a:off x="457200" y="720772"/>
            <a:ext cx="3718767" cy="5531079"/>
          </a:xfrm>
        </p:spPr>
        <p:txBody>
          <a:bodyPr>
            <a:normAutofit/>
          </a:bodyPr>
          <a:lstStyle/>
          <a:p>
            <a:r>
              <a:rPr lang="en-US">
                <a:solidFill>
                  <a:schemeClr val="tx2">
                    <a:alpha val="80000"/>
                  </a:schemeClr>
                </a:solidFill>
                <a:cs typeface="Posterama"/>
              </a:rPr>
              <a:t>Colonialism and its Legacy</a:t>
            </a:r>
            <a:endParaRPr lang="en-US">
              <a:solidFill>
                <a:schemeClr val="tx2">
                  <a:alpha val="80000"/>
                </a:schemeClr>
              </a:solidFill>
            </a:endParaRPr>
          </a:p>
        </p:txBody>
      </p:sp>
      <p:sp>
        <p:nvSpPr>
          <p:cNvPr id="46" name="Rectangle 45">
            <a:extLst>
              <a:ext uri="{FF2B5EF4-FFF2-40B4-BE49-F238E27FC236}">
                <a16:creationId xmlns:a16="http://schemas.microsoft.com/office/drawing/2014/main" id="{BA4D4000-2689-4306-BBA6-BF744AB5F8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06893" y="191033"/>
            <a:ext cx="7763540" cy="6065581"/>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graphicFrame>
        <p:nvGraphicFramePr>
          <p:cNvPr id="5" name="Content Placeholder 2">
            <a:extLst>
              <a:ext uri="{FF2B5EF4-FFF2-40B4-BE49-F238E27FC236}">
                <a16:creationId xmlns:a16="http://schemas.microsoft.com/office/drawing/2014/main" id="{609BCA79-0A8F-4010-6480-DD2D3FECEBBB}"/>
              </a:ext>
            </a:extLst>
          </p:cNvPr>
          <p:cNvGraphicFramePr>
            <a:graphicFrameLocks noGrp="1"/>
          </p:cNvGraphicFramePr>
          <p:nvPr>
            <p:ph idx="1"/>
            <p:extLst>
              <p:ext uri="{D42A27DB-BD31-4B8C-83A1-F6EECF244321}">
                <p14:modId xmlns:p14="http://schemas.microsoft.com/office/powerpoint/2010/main" val="1264473998"/>
              </p:ext>
            </p:extLst>
          </p:nvPr>
        </p:nvGraphicFramePr>
        <p:xfrm>
          <a:off x="4184068" y="152400"/>
          <a:ext cx="7812562" cy="616398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24587856"/>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E7E1993-6448-42F8-8FB3-76104F45B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2086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1" name="Rectangle 10">
            <a:extLst>
              <a:ext uri="{FF2B5EF4-FFF2-40B4-BE49-F238E27FC236}">
                <a16:creationId xmlns:a16="http://schemas.microsoft.com/office/drawing/2014/main" id="{3CDAD724-AF32-45EC-B0B9-360C73C9D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208613" cy="6858000"/>
          </a:xfrm>
          <a:prstGeom prst="rect">
            <a:avLst/>
          </a:prstGeom>
          <a:solidFill>
            <a:schemeClr val="bg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3" name="Right Triangle 12">
            <a:extLst>
              <a:ext uri="{FF2B5EF4-FFF2-40B4-BE49-F238E27FC236}">
                <a16:creationId xmlns:a16="http://schemas.microsoft.com/office/drawing/2014/main" id="{2391C84E-C2EA-44FC-A7D1-FAE3E28505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a:off x="408102" y="-284146"/>
            <a:ext cx="568289" cy="568289"/>
          </a:xfrm>
          <a:prstGeom prst="rtTriangle">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5" name="Group 14">
            <a:extLst>
              <a:ext uri="{FF2B5EF4-FFF2-40B4-BE49-F238E27FC236}">
                <a16:creationId xmlns:a16="http://schemas.microsoft.com/office/drawing/2014/main" id="{47B3131A-B518-43E5-A896-E9D654A4863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16" name="Straight Connector 15">
              <a:extLst>
                <a:ext uri="{FF2B5EF4-FFF2-40B4-BE49-F238E27FC236}">
                  <a16:creationId xmlns:a16="http://schemas.microsoft.com/office/drawing/2014/main" id="{476355E6-7A00-4B30-A47B-80EF0D0D6BD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97D0B06C-9FFD-42E8-B19F-062C248CD72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95291278-5FDA-45C6-B93E-1FA6D9130B0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FFF95DF7-BFEE-4791-A691-BAF693F38F5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C7C504F1-5AA9-45F5-9030-22533885AFA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96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ED75999E-3496-4713-8046-AC17DB26687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9140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06B91000-D71E-40A8-AA8F-E9BB106A8C9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9084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9A9D188E-6FDB-47DE-A5FB-728E56BD044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9028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DD98C242-C677-4CF5-A189-52C3ADAFD75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8971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A9D7CD7F-137F-42DC-AFFA-52D9B8DF598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18915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9E3C1C05-EF55-47B3-B1D8-54911633763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18859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8E6BE961-4385-4384-B028-D57AA88EF56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18803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F98288B9-9DC0-41DF-BDC2-329675E1424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18747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AA97B8C6-FF63-4B6A-913C-50CB2EB7BDE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8690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F3734427-CEE3-45F9-8CDE-7DC28971615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18634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F5443404-2D71-4E54-86D6-DB0D769AA40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5C94E908-A14E-4E7A-B4FC-BB9D82FD0F3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A2E257B4-59EA-43CC-A20C-D2755D26B44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2890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11037FBF-2F84-4578-9624-4E6D1076661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8609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526E3BDC-D7FC-4C7E-9F35-1D05C9D545D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4328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4E39965B-216F-478B-8653-0F7B877C0BB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40047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E2116FC6-1CFC-4E87-8431-E7833BFB756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95766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97829DA6-D97C-490E-BEEF-83832787DE1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51485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9495B6D3-A3B6-4636-A210-AFC128284F3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07204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A2462476-3252-49A1-93CE-4FA22B830CF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62923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E3C18803-7708-483D-8CE3-0992784BB56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18642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8B4024AE-5222-4804-AA42-E7A4C0B9700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7436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414FBE75-ECC4-4BB7-92B2-74D6CF6864E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F7061C60-9F4E-4144-B974-AFB802AF4C0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248400"/>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B0C365ED-857C-F7CE-F132-5CCD089434F7}"/>
              </a:ext>
            </a:extLst>
          </p:cNvPr>
          <p:cNvSpPr>
            <a:spLocks noGrp="1"/>
          </p:cNvSpPr>
          <p:nvPr>
            <p:ph type="title"/>
          </p:nvPr>
        </p:nvSpPr>
        <p:spPr>
          <a:xfrm>
            <a:off x="457200" y="720772"/>
            <a:ext cx="3718767" cy="5531079"/>
          </a:xfrm>
        </p:spPr>
        <p:txBody>
          <a:bodyPr>
            <a:normAutofit/>
          </a:bodyPr>
          <a:lstStyle/>
          <a:p>
            <a:r>
              <a:rPr lang="en-US">
                <a:solidFill>
                  <a:schemeClr val="tx2">
                    <a:alpha val="80000"/>
                  </a:schemeClr>
                </a:solidFill>
                <a:cs typeface="Posterama"/>
              </a:rPr>
              <a:t>Colonialism and its Legacy</a:t>
            </a:r>
            <a:endParaRPr lang="en-US">
              <a:solidFill>
                <a:schemeClr val="tx2">
                  <a:alpha val="80000"/>
                </a:schemeClr>
              </a:solidFill>
            </a:endParaRPr>
          </a:p>
        </p:txBody>
      </p:sp>
      <p:sp>
        <p:nvSpPr>
          <p:cNvPr id="46" name="Rectangle 45">
            <a:extLst>
              <a:ext uri="{FF2B5EF4-FFF2-40B4-BE49-F238E27FC236}">
                <a16:creationId xmlns:a16="http://schemas.microsoft.com/office/drawing/2014/main" id="{BA4D4000-2689-4306-BBA6-BF744AB5F8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06893" y="191033"/>
            <a:ext cx="7763540" cy="6065581"/>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graphicFrame>
        <p:nvGraphicFramePr>
          <p:cNvPr id="5" name="Content Placeholder 2">
            <a:extLst>
              <a:ext uri="{FF2B5EF4-FFF2-40B4-BE49-F238E27FC236}">
                <a16:creationId xmlns:a16="http://schemas.microsoft.com/office/drawing/2014/main" id="{ED328881-A758-20A0-3167-77902524FD23}"/>
              </a:ext>
            </a:extLst>
          </p:cNvPr>
          <p:cNvGraphicFramePr>
            <a:graphicFrameLocks noGrp="1"/>
          </p:cNvGraphicFramePr>
          <p:nvPr>
            <p:ph idx="1"/>
            <p:extLst>
              <p:ext uri="{D42A27DB-BD31-4B8C-83A1-F6EECF244321}">
                <p14:modId xmlns:p14="http://schemas.microsoft.com/office/powerpoint/2010/main" val="1484489111"/>
              </p:ext>
            </p:extLst>
          </p:nvPr>
        </p:nvGraphicFramePr>
        <p:xfrm>
          <a:off x="4184068" y="152400"/>
          <a:ext cx="7812562" cy="616398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94514602"/>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E7E1993-6448-42F8-8FB3-76104F45B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2086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1" name="Rectangle 10">
            <a:extLst>
              <a:ext uri="{FF2B5EF4-FFF2-40B4-BE49-F238E27FC236}">
                <a16:creationId xmlns:a16="http://schemas.microsoft.com/office/drawing/2014/main" id="{3CDAD724-AF32-45EC-B0B9-360C73C9D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208613" cy="6858000"/>
          </a:xfrm>
          <a:prstGeom prst="rect">
            <a:avLst/>
          </a:prstGeom>
          <a:solidFill>
            <a:schemeClr val="bg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3" name="Right Triangle 12">
            <a:extLst>
              <a:ext uri="{FF2B5EF4-FFF2-40B4-BE49-F238E27FC236}">
                <a16:creationId xmlns:a16="http://schemas.microsoft.com/office/drawing/2014/main" id="{2391C84E-C2EA-44FC-A7D1-FAE3E28505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a:off x="408102" y="-284146"/>
            <a:ext cx="568289" cy="568289"/>
          </a:xfrm>
          <a:prstGeom prst="rtTriangle">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5" name="Group 14">
            <a:extLst>
              <a:ext uri="{FF2B5EF4-FFF2-40B4-BE49-F238E27FC236}">
                <a16:creationId xmlns:a16="http://schemas.microsoft.com/office/drawing/2014/main" id="{47B3131A-B518-43E5-A896-E9D654A4863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16" name="Straight Connector 15">
              <a:extLst>
                <a:ext uri="{FF2B5EF4-FFF2-40B4-BE49-F238E27FC236}">
                  <a16:creationId xmlns:a16="http://schemas.microsoft.com/office/drawing/2014/main" id="{476355E6-7A00-4B30-A47B-80EF0D0D6BD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97D0B06C-9FFD-42E8-B19F-062C248CD72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95291278-5FDA-45C6-B93E-1FA6D9130B0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FFF95DF7-BFEE-4791-A691-BAF693F38F5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C7C504F1-5AA9-45F5-9030-22533885AFA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96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ED75999E-3496-4713-8046-AC17DB26687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9140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06B91000-D71E-40A8-AA8F-E9BB106A8C9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9084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9A9D188E-6FDB-47DE-A5FB-728E56BD044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9028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DD98C242-C677-4CF5-A189-52C3ADAFD75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8971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A9D7CD7F-137F-42DC-AFFA-52D9B8DF598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18915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9E3C1C05-EF55-47B3-B1D8-54911633763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18859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8E6BE961-4385-4384-B028-D57AA88EF56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18803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F98288B9-9DC0-41DF-BDC2-329675E1424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18747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AA97B8C6-FF63-4B6A-913C-50CB2EB7BDE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8690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F3734427-CEE3-45F9-8CDE-7DC28971615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18634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F5443404-2D71-4E54-86D6-DB0D769AA40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5C94E908-A14E-4E7A-B4FC-BB9D82FD0F3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A2E257B4-59EA-43CC-A20C-D2755D26B44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2890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11037FBF-2F84-4578-9624-4E6D1076661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8609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526E3BDC-D7FC-4C7E-9F35-1D05C9D545D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4328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4E39965B-216F-478B-8653-0F7B877C0BB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40047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E2116FC6-1CFC-4E87-8431-E7833BFB756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95766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97829DA6-D97C-490E-BEEF-83832787DE1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51485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9495B6D3-A3B6-4636-A210-AFC128284F3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07204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A2462476-3252-49A1-93CE-4FA22B830CF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62923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E3C18803-7708-483D-8CE3-0992784BB56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18642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8B4024AE-5222-4804-AA42-E7A4C0B9700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7436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414FBE75-ECC4-4BB7-92B2-74D6CF6864E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F7061C60-9F4E-4144-B974-AFB802AF4C0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248400"/>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B0CDAECE-F9FB-5B01-2A5B-8A26CAC999FC}"/>
              </a:ext>
            </a:extLst>
          </p:cNvPr>
          <p:cNvSpPr>
            <a:spLocks noGrp="1"/>
          </p:cNvSpPr>
          <p:nvPr>
            <p:ph type="title"/>
          </p:nvPr>
        </p:nvSpPr>
        <p:spPr>
          <a:xfrm>
            <a:off x="457200" y="720772"/>
            <a:ext cx="3718767" cy="5531079"/>
          </a:xfrm>
        </p:spPr>
        <p:txBody>
          <a:bodyPr>
            <a:normAutofit/>
          </a:bodyPr>
          <a:lstStyle/>
          <a:p>
            <a:r>
              <a:rPr lang="en-US">
                <a:solidFill>
                  <a:schemeClr val="tx2">
                    <a:alpha val="80000"/>
                  </a:schemeClr>
                </a:solidFill>
                <a:cs typeface="Posterama"/>
              </a:rPr>
              <a:t>Decolonising Medicine</a:t>
            </a:r>
            <a:endParaRPr lang="en-US">
              <a:solidFill>
                <a:schemeClr val="tx2">
                  <a:alpha val="80000"/>
                </a:schemeClr>
              </a:solidFill>
            </a:endParaRPr>
          </a:p>
        </p:txBody>
      </p:sp>
      <p:sp>
        <p:nvSpPr>
          <p:cNvPr id="46" name="Rectangle 45">
            <a:extLst>
              <a:ext uri="{FF2B5EF4-FFF2-40B4-BE49-F238E27FC236}">
                <a16:creationId xmlns:a16="http://schemas.microsoft.com/office/drawing/2014/main" id="{BA4D4000-2689-4306-BBA6-BF744AB5F8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06893" y="191033"/>
            <a:ext cx="7763540" cy="6065581"/>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graphicFrame>
        <p:nvGraphicFramePr>
          <p:cNvPr id="5" name="Content Placeholder 2">
            <a:extLst>
              <a:ext uri="{FF2B5EF4-FFF2-40B4-BE49-F238E27FC236}">
                <a16:creationId xmlns:a16="http://schemas.microsoft.com/office/drawing/2014/main" id="{A3751ED2-F8FC-4263-3D0F-B407431C077D}"/>
              </a:ext>
            </a:extLst>
          </p:cNvPr>
          <p:cNvGraphicFramePr>
            <a:graphicFrameLocks noGrp="1"/>
          </p:cNvGraphicFramePr>
          <p:nvPr>
            <p:ph idx="1"/>
            <p:extLst>
              <p:ext uri="{D42A27DB-BD31-4B8C-83A1-F6EECF244321}">
                <p14:modId xmlns:p14="http://schemas.microsoft.com/office/powerpoint/2010/main" val="2148184174"/>
              </p:ext>
            </p:extLst>
          </p:nvPr>
        </p:nvGraphicFramePr>
        <p:xfrm>
          <a:off x="4184068" y="152400"/>
          <a:ext cx="7812562" cy="616398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96165009"/>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E7E1993-6448-42F8-8FB3-76104F45B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2086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1" name="Rectangle 10">
            <a:extLst>
              <a:ext uri="{FF2B5EF4-FFF2-40B4-BE49-F238E27FC236}">
                <a16:creationId xmlns:a16="http://schemas.microsoft.com/office/drawing/2014/main" id="{3CDAD724-AF32-45EC-B0B9-360C73C9D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208613" cy="6858000"/>
          </a:xfrm>
          <a:prstGeom prst="rect">
            <a:avLst/>
          </a:prstGeom>
          <a:solidFill>
            <a:schemeClr val="bg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3" name="Right Triangle 12">
            <a:extLst>
              <a:ext uri="{FF2B5EF4-FFF2-40B4-BE49-F238E27FC236}">
                <a16:creationId xmlns:a16="http://schemas.microsoft.com/office/drawing/2014/main" id="{2391C84E-C2EA-44FC-A7D1-FAE3E28505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a:off x="408102" y="-284146"/>
            <a:ext cx="568289" cy="568289"/>
          </a:xfrm>
          <a:prstGeom prst="rtTriangle">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5" name="Group 14">
            <a:extLst>
              <a:ext uri="{FF2B5EF4-FFF2-40B4-BE49-F238E27FC236}">
                <a16:creationId xmlns:a16="http://schemas.microsoft.com/office/drawing/2014/main" id="{47B3131A-B518-43E5-A896-E9D654A4863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16" name="Straight Connector 15">
              <a:extLst>
                <a:ext uri="{FF2B5EF4-FFF2-40B4-BE49-F238E27FC236}">
                  <a16:creationId xmlns:a16="http://schemas.microsoft.com/office/drawing/2014/main" id="{476355E6-7A00-4B30-A47B-80EF0D0D6BD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97D0B06C-9FFD-42E8-B19F-062C248CD72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95291278-5FDA-45C6-B93E-1FA6D9130B0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FFF95DF7-BFEE-4791-A691-BAF693F38F5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C7C504F1-5AA9-45F5-9030-22533885AFA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96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ED75999E-3496-4713-8046-AC17DB26687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9140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06B91000-D71E-40A8-AA8F-E9BB106A8C9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9084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9A9D188E-6FDB-47DE-A5FB-728E56BD044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9028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DD98C242-C677-4CF5-A189-52C3ADAFD75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8971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A9D7CD7F-137F-42DC-AFFA-52D9B8DF598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18915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9E3C1C05-EF55-47B3-B1D8-54911633763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18859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8E6BE961-4385-4384-B028-D57AA88EF56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18803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F98288B9-9DC0-41DF-BDC2-329675E1424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18747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AA97B8C6-FF63-4B6A-913C-50CB2EB7BDE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8690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F3734427-CEE3-45F9-8CDE-7DC28971615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18634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F5443404-2D71-4E54-86D6-DB0D769AA40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5C94E908-A14E-4E7A-B4FC-BB9D82FD0F3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A2E257B4-59EA-43CC-A20C-D2755D26B44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2890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11037FBF-2F84-4578-9624-4E6D1076661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8609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526E3BDC-D7FC-4C7E-9F35-1D05C9D545D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4328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4E39965B-216F-478B-8653-0F7B877C0BB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40047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E2116FC6-1CFC-4E87-8431-E7833BFB756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95766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97829DA6-D97C-490E-BEEF-83832787DE1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51485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9495B6D3-A3B6-4636-A210-AFC128284F3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07204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A2462476-3252-49A1-93CE-4FA22B830CF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62923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E3C18803-7708-483D-8CE3-0992784BB56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18642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8B4024AE-5222-4804-AA42-E7A4C0B9700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7436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414FBE75-ECC4-4BB7-92B2-74D6CF6864E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F7061C60-9F4E-4144-B974-AFB802AF4C0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248400"/>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D97B96B9-18A2-B45A-2821-1E9526D350E8}"/>
              </a:ext>
            </a:extLst>
          </p:cNvPr>
          <p:cNvSpPr>
            <a:spLocks noGrp="1"/>
          </p:cNvSpPr>
          <p:nvPr>
            <p:ph type="title"/>
          </p:nvPr>
        </p:nvSpPr>
        <p:spPr>
          <a:xfrm>
            <a:off x="457200" y="720772"/>
            <a:ext cx="3718767" cy="5531079"/>
          </a:xfrm>
        </p:spPr>
        <p:txBody>
          <a:bodyPr>
            <a:normAutofit/>
          </a:bodyPr>
          <a:lstStyle/>
          <a:p>
            <a:r>
              <a:rPr lang="en-US">
                <a:solidFill>
                  <a:schemeClr val="tx2">
                    <a:alpha val="80000"/>
                  </a:schemeClr>
                </a:solidFill>
                <a:cs typeface="Posterama"/>
              </a:rPr>
              <a:t>Decolonising Medicine</a:t>
            </a:r>
            <a:endParaRPr lang="en-US">
              <a:solidFill>
                <a:schemeClr val="tx2">
                  <a:alpha val="80000"/>
                </a:schemeClr>
              </a:solidFill>
            </a:endParaRPr>
          </a:p>
        </p:txBody>
      </p:sp>
      <p:sp>
        <p:nvSpPr>
          <p:cNvPr id="46" name="Rectangle 45">
            <a:extLst>
              <a:ext uri="{FF2B5EF4-FFF2-40B4-BE49-F238E27FC236}">
                <a16:creationId xmlns:a16="http://schemas.microsoft.com/office/drawing/2014/main" id="{BA4D4000-2689-4306-BBA6-BF744AB5F8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06893" y="191033"/>
            <a:ext cx="7763540" cy="6065581"/>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graphicFrame>
        <p:nvGraphicFramePr>
          <p:cNvPr id="5" name="Content Placeholder 2">
            <a:extLst>
              <a:ext uri="{FF2B5EF4-FFF2-40B4-BE49-F238E27FC236}">
                <a16:creationId xmlns:a16="http://schemas.microsoft.com/office/drawing/2014/main" id="{07F93ECD-C870-7FF6-A56C-2FD3558BB9E1}"/>
              </a:ext>
            </a:extLst>
          </p:cNvPr>
          <p:cNvGraphicFramePr>
            <a:graphicFrameLocks noGrp="1"/>
          </p:cNvGraphicFramePr>
          <p:nvPr>
            <p:ph idx="1"/>
            <p:extLst>
              <p:ext uri="{D42A27DB-BD31-4B8C-83A1-F6EECF244321}">
                <p14:modId xmlns:p14="http://schemas.microsoft.com/office/powerpoint/2010/main" val="4227550463"/>
              </p:ext>
            </p:extLst>
          </p:nvPr>
        </p:nvGraphicFramePr>
        <p:xfrm>
          <a:off x="4184068" y="152400"/>
          <a:ext cx="7812562" cy="616398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63756486"/>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A8B432-8689-58F1-8DF4-B2B8C8A94FA4}"/>
              </a:ext>
            </a:extLst>
          </p:cNvPr>
          <p:cNvSpPr>
            <a:spLocks noGrp="1"/>
          </p:cNvSpPr>
          <p:nvPr>
            <p:ph type="title"/>
          </p:nvPr>
        </p:nvSpPr>
        <p:spPr/>
        <p:txBody>
          <a:bodyPr/>
          <a:lstStyle/>
          <a:p>
            <a:r>
              <a:rPr lang="en-US" dirty="0" err="1">
                <a:cs typeface="Posterama"/>
              </a:rPr>
              <a:t>Decolonising</a:t>
            </a:r>
            <a:r>
              <a:rPr lang="en-US" dirty="0">
                <a:cs typeface="Posterama"/>
              </a:rPr>
              <a:t> Medicine</a:t>
            </a:r>
            <a:endParaRPr lang="en-US" dirty="0"/>
          </a:p>
        </p:txBody>
      </p:sp>
      <p:sp>
        <p:nvSpPr>
          <p:cNvPr id="3" name="Content Placeholder 2">
            <a:extLst>
              <a:ext uri="{FF2B5EF4-FFF2-40B4-BE49-F238E27FC236}">
                <a16:creationId xmlns:a16="http://schemas.microsoft.com/office/drawing/2014/main" id="{1ECC59E1-EEA4-70B0-DA4F-CD057B2599F1}"/>
              </a:ext>
            </a:extLst>
          </p:cNvPr>
          <p:cNvSpPr>
            <a:spLocks noGrp="1"/>
          </p:cNvSpPr>
          <p:nvPr>
            <p:ph idx="1"/>
          </p:nvPr>
        </p:nvSpPr>
        <p:spPr/>
        <p:txBody>
          <a:bodyPr vert="horz" lIns="91440" tIns="45720" rIns="91440" bIns="45720" rtlCol="0" anchor="t">
            <a:normAutofit fontScale="85000" lnSpcReduction="20000"/>
          </a:bodyPr>
          <a:lstStyle/>
          <a:p>
            <a:r>
              <a:rPr lang="en-US" dirty="0">
                <a:ea typeface="+mn-lt"/>
                <a:cs typeface="+mn-lt"/>
              </a:rPr>
              <a:t>Meaningful change cannot occur within systems designed to uphold colonial and neo-colonial powers. </a:t>
            </a:r>
          </a:p>
          <a:p>
            <a:r>
              <a:rPr lang="en-US" dirty="0">
                <a:ea typeface="+mn-lt"/>
                <a:cs typeface="+mn-lt"/>
              </a:rPr>
              <a:t>Audre Lorde - ‘The Master’s tools will never dismantle the Master’s house.’ </a:t>
            </a:r>
          </a:p>
          <a:p>
            <a:r>
              <a:rPr lang="en-US" dirty="0">
                <a:ea typeface="+mn-lt"/>
                <a:cs typeface="+mn-lt"/>
              </a:rPr>
              <a:t>Global health institutions in HICs would need to transfer power back to LMICs and limit their ability to intervene in communities that have been overtaken.</a:t>
            </a:r>
          </a:p>
          <a:p>
            <a:r>
              <a:rPr lang="en-US" dirty="0">
                <a:ea typeface="+mn-lt"/>
                <a:cs typeface="+mn-lt"/>
              </a:rPr>
              <a:t>HICs do not want to cede power nor accept the push of LMICs for autonomy. </a:t>
            </a:r>
          </a:p>
          <a:p>
            <a:r>
              <a:rPr lang="en-US" dirty="0">
                <a:ea typeface="+mn-lt"/>
                <a:cs typeface="+mn-lt"/>
              </a:rPr>
              <a:t>The loudest voices in the </a:t>
            </a:r>
            <a:r>
              <a:rPr lang="en-US" dirty="0" err="1">
                <a:ea typeface="+mn-lt"/>
                <a:cs typeface="+mn-lt"/>
              </a:rPr>
              <a:t>decolonisation</a:t>
            </a:r>
            <a:r>
              <a:rPr lang="en-US" dirty="0">
                <a:ea typeface="+mn-lt"/>
                <a:cs typeface="+mn-lt"/>
              </a:rPr>
              <a:t> movement are those of HICs threatening to turn meaningful agendum into an echo chamber that paradoxically pushes out the voices that need to lead.</a:t>
            </a:r>
            <a:endParaRPr lang="en-US"/>
          </a:p>
        </p:txBody>
      </p:sp>
    </p:spTree>
    <p:extLst>
      <p:ext uri="{BB962C8B-B14F-4D97-AF65-F5344CB8AC3E}">
        <p14:creationId xmlns:p14="http://schemas.microsoft.com/office/powerpoint/2010/main" val="3150589507"/>
      </p:ext>
    </p:extLst>
  </p:cSld>
  <p:clrMapOvr>
    <a:masterClrMapping/>
  </p:clrMapOvr>
</p:sld>
</file>

<file path=ppt/theme/theme1.xml><?xml version="1.0" encoding="utf-8"?>
<a:theme xmlns:a="http://schemas.openxmlformats.org/drawingml/2006/main" name="SineVTI">
  <a:themeElements>
    <a:clrScheme name="Office">
      <a:dk1>
        <a:srgbClr val="000000"/>
      </a:dk1>
      <a:lt1>
        <a:srgbClr val="FFFFFF"/>
      </a:lt1>
      <a:dk2>
        <a:srgbClr val="1D242E"/>
      </a:dk2>
      <a:lt2>
        <a:srgbClr val="F2F1F1"/>
      </a:lt2>
      <a:accent1>
        <a:srgbClr val="4472C4"/>
      </a:accent1>
      <a:accent2>
        <a:srgbClr val="ED7D31"/>
      </a:accent2>
      <a:accent3>
        <a:srgbClr val="A3A3A3"/>
      </a:accent3>
      <a:accent4>
        <a:srgbClr val="CF9B00"/>
      </a:accent4>
      <a:accent5>
        <a:srgbClr val="5B9BD5"/>
      </a:accent5>
      <a:accent6>
        <a:srgbClr val="70AD47"/>
      </a:accent6>
      <a:hlink>
        <a:srgbClr val="D26012"/>
      </a:hlink>
      <a:folHlink>
        <a:srgbClr val="9A5879"/>
      </a:folHlink>
    </a:clrScheme>
    <a:fontScheme name="Custom 49">
      <a:majorFont>
        <a:latin typeface="Posterama"/>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ineVTI" id="{8435B2A2-1BD5-4C05-93E5-3C5388B709E3}" vid="{0D704B13-63FE-4848-A298-6B7359B95653}"/>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65</Slides>
  <Notes>0</Notes>
  <HiddenSlides>0</HiddenSlides>
  <MMClips>0</MMClips>
  <ScaleCrop>false</ScaleCrop>
  <HeadingPairs>
    <vt:vector size="4" baseType="variant">
      <vt:variant>
        <vt:lpstr>Theme</vt:lpstr>
      </vt:variant>
      <vt:variant>
        <vt:i4>1</vt:i4>
      </vt:variant>
      <vt:variant>
        <vt:lpstr>Slide Titles</vt:lpstr>
      </vt:variant>
      <vt:variant>
        <vt:i4>65</vt:i4>
      </vt:variant>
    </vt:vector>
  </HeadingPairs>
  <TitlesOfParts>
    <vt:vector size="66" baseType="lpstr">
      <vt:lpstr>SineVTI</vt:lpstr>
      <vt:lpstr>Health Inequalities</vt:lpstr>
      <vt:lpstr>Aims and Objectives</vt:lpstr>
      <vt:lpstr>Health Inequalities</vt:lpstr>
      <vt:lpstr>Health Inequalities</vt:lpstr>
      <vt:lpstr>Health Inequalities</vt:lpstr>
      <vt:lpstr>Health Inequalities: Why?</vt:lpstr>
      <vt:lpstr>Poverty</vt:lpstr>
      <vt:lpstr>Poverty </vt:lpstr>
      <vt:lpstr>Changes in Inequality</vt:lpstr>
      <vt:lpstr>Environment</vt:lpstr>
      <vt:lpstr>Lifestyle Choices</vt:lpstr>
      <vt:lpstr>Lifestyle Choices</vt:lpstr>
      <vt:lpstr>Discrimination</vt:lpstr>
      <vt:lpstr>Changes in Inequality</vt:lpstr>
      <vt:lpstr>Changes in Life Expectancy</vt:lpstr>
      <vt:lpstr>Equality and Equity</vt:lpstr>
      <vt:lpstr>Equality and Equity</vt:lpstr>
      <vt:lpstr>Equality and Equity</vt:lpstr>
      <vt:lpstr>WIMD: Welsh Index of Mass Deprivation</vt:lpstr>
      <vt:lpstr>Intersectionality</vt:lpstr>
      <vt:lpstr>Intersectionality</vt:lpstr>
      <vt:lpstr>Intersectionality</vt:lpstr>
      <vt:lpstr>Intersectionality</vt:lpstr>
      <vt:lpstr>Health Inequalities: Why?</vt:lpstr>
      <vt:lpstr>Health Inequalities: Why?</vt:lpstr>
      <vt:lpstr>Wellbeing of Future Generations (Wales) Act 2015</vt:lpstr>
      <vt:lpstr>Looking Closer to Home</vt:lpstr>
      <vt:lpstr>Vulnerable Communities</vt:lpstr>
      <vt:lpstr>Vulnerable Community: Swansea</vt:lpstr>
      <vt:lpstr>Swansea WIMD Data (Swansea Council, 2019)</vt:lpstr>
      <vt:lpstr>Current Issues</vt:lpstr>
      <vt:lpstr>Current Issues</vt:lpstr>
      <vt:lpstr>ACEs</vt:lpstr>
      <vt:lpstr>ACEs</vt:lpstr>
      <vt:lpstr>ACEs</vt:lpstr>
      <vt:lpstr>Radicalisation</vt:lpstr>
      <vt:lpstr>Radicalisation: Prevent</vt:lpstr>
      <vt:lpstr>Radicalisation: Prevent</vt:lpstr>
      <vt:lpstr>Child Sexual Exploitation (CSE)</vt:lpstr>
      <vt:lpstr>CSE</vt:lpstr>
      <vt:lpstr>Modern Slavery and Human Trafficking</vt:lpstr>
      <vt:lpstr>PowerPoint Presentation</vt:lpstr>
      <vt:lpstr>PowerPoint Presentation</vt:lpstr>
      <vt:lpstr>Human Trafficking</vt:lpstr>
      <vt:lpstr>Human Trafficking: UN Definition</vt:lpstr>
      <vt:lpstr>Examples of Human Trafficking</vt:lpstr>
      <vt:lpstr>Substance Use</vt:lpstr>
      <vt:lpstr>Substance Use</vt:lpstr>
      <vt:lpstr>PowerPoint Presentation</vt:lpstr>
      <vt:lpstr>Cultural Issues</vt:lpstr>
      <vt:lpstr>FGM</vt:lpstr>
      <vt:lpstr>Honour Killings</vt:lpstr>
      <vt:lpstr>Looking Beyond Wales</vt:lpstr>
      <vt:lpstr>Geopolitics</vt:lpstr>
      <vt:lpstr>Conflict and Displacement</vt:lpstr>
      <vt:lpstr>Conflict and Displacement</vt:lpstr>
      <vt:lpstr>Conflict and Displacement</vt:lpstr>
      <vt:lpstr>Colonialism</vt:lpstr>
      <vt:lpstr>Colonialism and its Legacy</vt:lpstr>
      <vt:lpstr>Colonialism and its Legacy</vt:lpstr>
      <vt:lpstr>Colonialism and its Legacy</vt:lpstr>
      <vt:lpstr>Colonialism and its Legacy</vt:lpstr>
      <vt:lpstr>Decolonising Medicine</vt:lpstr>
      <vt:lpstr>Decolonising Medicine</vt:lpstr>
      <vt:lpstr>Decolonising Medicine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309</cp:revision>
  <dcterms:created xsi:type="dcterms:W3CDTF">2024-09-18T11:03:17Z</dcterms:created>
  <dcterms:modified xsi:type="dcterms:W3CDTF">2024-09-24T11:20:30Z</dcterms:modified>
</cp:coreProperties>
</file>