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5" r:id="rId3"/>
    <p:sldId id="263" r:id="rId4"/>
    <p:sldId id="262" r:id="rId5"/>
    <p:sldId id="257" r:id="rId6"/>
    <p:sldId id="258" r:id="rId7"/>
    <p:sldId id="259" r:id="rId8"/>
    <p:sldId id="260" r:id="rId9"/>
    <p:sldId id="261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3/17/2018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3/17/2018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1D1E1-DBEC-4CB4-B8D5-A173F5D70C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7200" dirty="0"/>
              <a:t>Current effective strategies that support  sex workers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CE4EB0-730D-4419-8300-C053D1793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4932727"/>
            <a:ext cx="7891272" cy="1526795"/>
          </a:xfrm>
        </p:spPr>
        <p:txBody>
          <a:bodyPr/>
          <a:lstStyle/>
          <a:p>
            <a:r>
              <a:rPr lang="en-GB" dirty="0"/>
              <a:t>SJSS4001                                                      KELLY  MCDERMOTT</a:t>
            </a:r>
          </a:p>
        </p:txBody>
      </p:sp>
    </p:spTree>
    <p:extLst>
      <p:ext uri="{BB962C8B-B14F-4D97-AF65-F5344CB8AC3E}">
        <p14:creationId xmlns:p14="http://schemas.microsoft.com/office/powerpoint/2010/main" val="2371046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6B36F-E214-490D-AA52-366F75B34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794" y="914400"/>
            <a:ext cx="10072494" cy="1199626"/>
          </a:xfrm>
        </p:spPr>
        <p:txBody>
          <a:bodyPr>
            <a:normAutofit/>
          </a:bodyPr>
          <a:lstStyle/>
          <a:p>
            <a:r>
              <a:rPr lang="en-GB" sz="4800" dirty="0"/>
              <a:t>Elements of social problems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C511F7-1F53-4DFD-B92B-56C7708BEE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4" y="1937857"/>
            <a:ext cx="9052560" cy="4148999"/>
          </a:xfrm>
        </p:spPr>
        <p:txBody>
          <a:bodyPr>
            <a:normAutofit fontScale="85000" lnSpcReduction="20000"/>
          </a:bodyPr>
          <a:lstStyle/>
          <a:p>
            <a:endParaRPr lang="en-GB" sz="2800" dirty="0"/>
          </a:p>
          <a:p>
            <a:r>
              <a:rPr lang="en-GB" sz="2800" dirty="0"/>
              <a:t>The two elements of a social problem are: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/>
              <a:t>Objective</a:t>
            </a:r>
            <a:r>
              <a:rPr lang="en-GB" sz="2800" dirty="0"/>
              <a:t> – the existence of a problem in society, we are aware of social conditions through our experiences, education and the media. We see/hear and read about things happening.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/>
              <a:t>Subjective</a:t>
            </a:r>
            <a:r>
              <a:rPr lang="en-GB" sz="2800" dirty="0"/>
              <a:t> – the belief that certain social conditions are harmful to human life such as poverty, crime, addictions, violence, racism etc.</a:t>
            </a:r>
            <a:endParaRPr lang="en-GB" sz="1400" dirty="0"/>
          </a:p>
          <a:p>
            <a:r>
              <a:rPr lang="en-GB" sz="1400" dirty="0"/>
              <a:t>                                                                                                                                                                 (Linda A. Mooney, 2002)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04390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3D3F0-5A0D-4C30-95BD-919F54F1E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1628" y="780177"/>
            <a:ext cx="9963437" cy="1090568"/>
          </a:xfrm>
        </p:spPr>
        <p:txBody>
          <a:bodyPr>
            <a:normAutofit/>
          </a:bodyPr>
          <a:lstStyle/>
          <a:p>
            <a:r>
              <a:rPr lang="en-GB" sz="4800" dirty="0"/>
              <a:t>Concept of social exclusion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4A52F8-F079-4235-8231-20567D6F61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3" y="2097248"/>
            <a:ext cx="9411033" cy="4760752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/>
              <a:t>Social exclusion </a:t>
            </a:r>
            <a:r>
              <a:rPr lang="en-GB" sz="2800" dirty="0"/>
              <a:t>is vague as it downplays the reality of poverty.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It</a:t>
            </a:r>
            <a:r>
              <a:rPr lang="en-GB" sz="2800" b="1" dirty="0"/>
              <a:t> </a:t>
            </a:r>
            <a:r>
              <a:rPr lang="en-GB" sz="2800" dirty="0"/>
              <a:t>focuses on the disadvantages and poverty individuals face.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It is a result of individuals eliminating themselves from society through their own actions &amp; moral values.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It focuses on social relations and how people participate in social affairs.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Working is an effective strategy of overcoming exclusion, as it provides social connections &amp; income providing encouragement.</a:t>
            </a:r>
          </a:p>
          <a:p>
            <a:pPr algn="r"/>
            <a:r>
              <a:rPr lang="en-GB" sz="1400" dirty="0"/>
              <a:t>    (Pierson, 2005)   </a:t>
            </a:r>
            <a:endParaRPr lang="en-GB" sz="15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67068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12D65-6B0C-4771-B160-615CC7713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684" y="897622"/>
            <a:ext cx="9988604" cy="1149292"/>
          </a:xfrm>
        </p:spPr>
        <p:txBody>
          <a:bodyPr>
            <a:normAutofit/>
          </a:bodyPr>
          <a:lstStyle/>
          <a:p>
            <a:r>
              <a:rPr lang="en-GB" sz="4800" dirty="0"/>
              <a:t>Components of social exclusion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5AEB9-B76F-4FAF-BDC4-AA636EAA1F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4" y="2223082"/>
            <a:ext cx="9052560" cy="4345498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What drives the process of social exclusion?</a:t>
            </a:r>
          </a:p>
          <a:p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Lack of access to jobs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Low income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Effects of their local area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No support network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No friends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Exclusion from any services available</a:t>
            </a:r>
          </a:p>
          <a:p>
            <a:r>
              <a:rPr lang="en-GB" sz="2800" dirty="0"/>
              <a:t>                                                                               </a:t>
            </a:r>
            <a:r>
              <a:rPr lang="en-GB" sz="1400" dirty="0"/>
              <a:t>(Pierson, 2005)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19094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B0FB6-0624-440C-B5AF-DE5C24084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6128" y="427840"/>
            <a:ext cx="10022159" cy="1585518"/>
          </a:xfrm>
        </p:spPr>
        <p:txBody>
          <a:bodyPr>
            <a:normAutofit/>
          </a:bodyPr>
          <a:lstStyle/>
          <a:p>
            <a:r>
              <a:rPr lang="en-GB" sz="4800" dirty="0"/>
              <a:t>Groups at risk from exclusion within                             society and possible barriers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DA443-A2ED-493F-BAC8-F9B39E101B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4" y="2600587"/>
            <a:ext cx="9052560" cy="4177718"/>
          </a:xfrm>
        </p:spPr>
        <p:txBody>
          <a:bodyPr/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/>
              <a:t>Homeless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/>
              <a:t>Substance abusers/addicts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/>
              <a:t>Sex workers/prostitutes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/>
              <a:t>Disabled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/>
              <a:t>Vulnerable adults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/>
              <a:t>Refugees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/>
              <a:t>Those with language barriers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endParaRPr lang="en-GB" sz="3600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3600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3600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3600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176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9D340-3935-4F08-80A8-5628B430F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39" y="864066"/>
            <a:ext cx="11148969" cy="1342239"/>
          </a:xfrm>
        </p:spPr>
        <p:txBody>
          <a:bodyPr>
            <a:normAutofit/>
          </a:bodyPr>
          <a:lstStyle/>
          <a:p>
            <a:r>
              <a:rPr lang="en-GB" sz="4800" dirty="0"/>
              <a:t>  Demographic characteristics of sex workers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09C301-32D5-4F29-B4BD-162F46B9AE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4" y="2407641"/>
            <a:ext cx="9052560" cy="4353886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Predominantly females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Often migrants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Low or no income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Little or no education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Mental health issues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Addictions to alcohol or drugs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Homeless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No contact with family</a:t>
            </a:r>
          </a:p>
        </p:txBody>
      </p:sp>
    </p:spTree>
    <p:extLst>
      <p:ext uri="{BB962C8B-B14F-4D97-AF65-F5344CB8AC3E}">
        <p14:creationId xmlns:p14="http://schemas.microsoft.com/office/powerpoint/2010/main" val="650914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2C0B0-6123-4D23-A6A6-2659BF05E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0352" y="847288"/>
            <a:ext cx="9887936" cy="1249961"/>
          </a:xfrm>
        </p:spPr>
        <p:txBody>
          <a:bodyPr>
            <a:normAutofit/>
          </a:bodyPr>
          <a:lstStyle/>
          <a:p>
            <a:r>
              <a:rPr lang="en-GB" sz="4800" dirty="0"/>
              <a:t>Key terms for sex workers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BEBDB3-FB68-4765-BD64-F38DEC670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4" y="2416029"/>
            <a:ext cx="9052560" cy="4269997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Prostitutes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Street walkers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Escorts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Call girl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Hookers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Brothels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Red light districts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Safe zones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63958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C33D1-414F-4F0D-9B93-73FC2B19A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789" y="486561"/>
            <a:ext cx="10525499" cy="1476463"/>
          </a:xfrm>
        </p:spPr>
        <p:txBody>
          <a:bodyPr>
            <a:normAutofit/>
          </a:bodyPr>
          <a:lstStyle/>
          <a:p>
            <a:r>
              <a:rPr lang="en-GB" sz="4800" dirty="0"/>
              <a:t> The current </a:t>
            </a:r>
            <a:r>
              <a:rPr lang="en-GB" sz="4800" dirty="0" err="1"/>
              <a:t>Uk</a:t>
            </a:r>
            <a:r>
              <a:rPr lang="en-GB" sz="4800" dirty="0"/>
              <a:t> statistics for sex workers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A285D-7A6D-4B2F-B16B-555E42287C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4" y="2155972"/>
            <a:ext cx="9052560" cy="4613946"/>
          </a:xfrm>
        </p:spPr>
        <p:txBody>
          <a:bodyPr>
            <a:normAutofit fontScale="92500"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The estimated figure of sex workers in the UK is 72,800.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The average sex worker see’s 25 clients per week.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The average payment is £78 per client.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There were 1,139 victims of trafficking in 2014, and 248 in April-June in 2015.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In 2014–15, 456 sex workers were prosecuted for loitering and soliciting.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Roughly152 sex workers were murdered between 1990-2015.</a:t>
            </a:r>
          </a:p>
          <a:p>
            <a:r>
              <a:rPr lang="en-GB" sz="2800" dirty="0"/>
              <a:t>                                                                         </a:t>
            </a:r>
            <a:r>
              <a:rPr lang="en-GB" sz="1200" dirty="0"/>
              <a:t>(House Of Commons, 2018)</a:t>
            </a: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91565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2C5BE-CB28-4020-B475-87C638331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739" y="880844"/>
            <a:ext cx="10030549" cy="1333850"/>
          </a:xfrm>
        </p:spPr>
        <p:txBody>
          <a:bodyPr>
            <a:normAutofit/>
          </a:bodyPr>
          <a:lstStyle/>
          <a:p>
            <a:r>
              <a:rPr lang="en-GB" sz="4800" dirty="0"/>
              <a:t>Effective strategies for sex workers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E5DBF7-EC45-4F44-ABD4-A437405F8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4" y="2466362"/>
            <a:ext cx="9052560" cy="3884104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The </a:t>
            </a:r>
            <a:r>
              <a:rPr lang="en-GB" sz="2800"/>
              <a:t>NSWP (UK) - </a:t>
            </a:r>
            <a:r>
              <a:rPr lang="en-GB" sz="2800" dirty="0"/>
              <a:t>the only organisation in UK to represent sex work projects. Provides quality support services for sex workers </a:t>
            </a:r>
            <a:r>
              <a:rPr lang="en-GB" sz="1600" dirty="0"/>
              <a:t>(NSWP, 2018)</a:t>
            </a:r>
            <a:r>
              <a:rPr lang="en-GB" sz="2800" dirty="0"/>
              <a:t>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Beyond the streets - works with women who are sexually exploited. Provides support to help change their lives </a:t>
            </a:r>
            <a:r>
              <a:rPr lang="en-GB" sz="1600" dirty="0"/>
              <a:t>(Beyond the streets, 2018)</a:t>
            </a:r>
            <a:r>
              <a:rPr lang="en-GB" sz="2800" dirty="0"/>
              <a:t>.</a:t>
            </a:r>
            <a:endParaRPr lang="en-GB" sz="1600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NHS foundation trust – offers free sexual health clinics for female sex workers </a:t>
            </a:r>
            <a:r>
              <a:rPr lang="en-GB" sz="1600" dirty="0"/>
              <a:t>(NHS, 2018)</a:t>
            </a:r>
            <a:r>
              <a:rPr lang="en-GB" sz="2800" dirty="0"/>
              <a:t>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74707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A0ECF-D47B-40D2-B4A1-08983D6FE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128" y="1040236"/>
            <a:ext cx="9281160" cy="864066"/>
          </a:xfrm>
        </p:spPr>
        <p:txBody>
          <a:bodyPr>
            <a:normAutofit/>
          </a:bodyPr>
          <a:lstStyle/>
          <a:p>
            <a:r>
              <a:rPr lang="en-GB" sz="4800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F0EF9-982E-4706-B641-4B5089CCD5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5774" y="1904301"/>
            <a:ext cx="9052560" cy="4219662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dirty="0"/>
              <a:t>Beyond the streets, 2018. Beyond the streets. [Online] </a:t>
            </a:r>
          </a:p>
          <a:p>
            <a:r>
              <a:rPr lang="en-GB" dirty="0"/>
              <a:t>Available at: http://beyondthestreets.org.uk/</a:t>
            </a:r>
          </a:p>
          <a:p>
            <a:r>
              <a:rPr lang="en-GB" dirty="0"/>
              <a:t>[Accessed 15th march 2018].</a:t>
            </a:r>
          </a:p>
          <a:p>
            <a:r>
              <a:rPr lang="en-GB" dirty="0"/>
              <a:t>House of Commons, 2018. Parliament. [Online] </a:t>
            </a:r>
          </a:p>
          <a:p>
            <a:r>
              <a:rPr lang="en-GB" dirty="0"/>
              <a:t>Available at: https://publications.parliament.uk/pa/cm201617/cmselect/cmhaff/26/26.pdf</a:t>
            </a:r>
          </a:p>
          <a:p>
            <a:r>
              <a:rPr lang="en-GB" dirty="0"/>
              <a:t>[Accessed 15th march 2018].</a:t>
            </a:r>
          </a:p>
          <a:p>
            <a:r>
              <a:rPr lang="en-GB" dirty="0"/>
              <a:t>Linda A. Mooney, D. K. a. C. S., 2002. Understanding social problems. 3rd ed. Belmont CA: Wadsworth.</a:t>
            </a:r>
          </a:p>
          <a:p>
            <a:r>
              <a:rPr lang="en-GB" dirty="0"/>
              <a:t>NHS, 2018. NHS foundation trust. [Online] </a:t>
            </a:r>
          </a:p>
          <a:p>
            <a:r>
              <a:rPr lang="en-GB" dirty="0"/>
              <a:t>Available at: https://www.cnwl.nhs.uk/services/sexual-health-hiv/community-based-sexual-health-services/female-sex-workers/</a:t>
            </a:r>
          </a:p>
          <a:p>
            <a:r>
              <a:rPr lang="en-GB" dirty="0"/>
              <a:t>[Accessed 15th march 2018].</a:t>
            </a:r>
          </a:p>
          <a:p>
            <a:r>
              <a:rPr lang="en-GB" dirty="0"/>
              <a:t>NSWP, 2018. UK NSWP. [Online] </a:t>
            </a:r>
          </a:p>
          <a:p>
            <a:r>
              <a:rPr lang="en-GB" dirty="0"/>
              <a:t>Available at: http://www.uknswp.org/about/</a:t>
            </a:r>
          </a:p>
          <a:p>
            <a:r>
              <a:rPr lang="en-GB" dirty="0"/>
              <a:t>[Accessed 15th march 2018].</a:t>
            </a:r>
          </a:p>
          <a:p>
            <a:r>
              <a:rPr lang="en-GB" dirty="0"/>
              <a:t>Pierson, J., 2005. Tackling social exclusion. Abingdon: Routledge.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9314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192</TotalTime>
  <Words>633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Rockwell</vt:lpstr>
      <vt:lpstr>Rockwell Condensed</vt:lpstr>
      <vt:lpstr>Wingdings</vt:lpstr>
      <vt:lpstr>Wood Type</vt:lpstr>
      <vt:lpstr>Current effective strategies that support  sex workers</vt:lpstr>
      <vt:lpstr>Elements of social problems</vt:lpstr>
      <vt:lpstr>Concept of social exclusion</vt:lpstr>
      <vt:lpstr>Components of social exclusion</vt:lpstr>
      <vt:lpstr>Groups at risk from exclusion within                             society and possible barriers</vt:lpstr>
      <vt:lpstr>  Demographic characteristics of sex workers</vt:lpstr>
      <vt:lpstr>Key terms for sex workers</vt:lpstr>
      <vt:lpstr> The current Uk statistics for sex workers  </vt:lpstr>
      <vt:lpstr>Effective strategies for sex workers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effect strategies that support prostitution</dc:title>
  <dc:creator>kel001@aol.com</dc:creator>
  <cp:lastModifiedBy>kel001@aol.com</cp:lastModifiedBy>
  <cp:revision>52</cp:revision>
  <dcterms:created xsi:type="dcterms:W3CDTF">2018-03-13T13:28:32Z</dcterms:created>
  <dcterms:modified xsi:type="dcterms:W3CDTF">2018-03-17T17:52:30Z</dcterms:modified>
</cp:coreProperties>
</file>