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1" r:id="rId1"/>
    <p:sldMasterId id="2147483712" r:id="rId2"/>
    <p:sldMasterId id="2147483724" r:id="rId3"/>
  </p:sldMasterIdLst>
  <p:notesMasterIdLst>
    <p:notesMasterId r:id="rId27"/>
  </p:notesMasterIdLst>
  <p:sldIdLst>
    <p:sldId id="256" r:id="rId4"/>
    <p:sldId id="278" r:id="rId5"/>
    <p:sldId id="277" r:id="rId6"/>
    <p:sldId id="258" r:id="rId7"/>
    <p:sldId id="259" r:id="rId8"/>
    <p:sldId id="260" r:id="rId9"/>
    <p:sldId id="267" r:id="rId10"/>
    <p:sldId id="268" r:id="rId11"/>
    <p:sldId id="261" r:id="rId12"/>
    <p:sldId id="262" r:id="rId13"/>
    <p:sldId id="263" r:id="rId14"/>
    <p:sldId id="270" r:id="rId15"/>
    <p:sldId id="271" r:id="rId16"/>
    <p:sldId id="272" r:id="rId17"/>
    <p:sldId id="273" r:id="rId18"/>
    <p:sldId id="264" r:id="rId19"/>
    <p:sldId id="266" r:id="rId20"/>
    <p:sldId id="269" r:id="rId21"/>
    <p:sldId id="265" r:id="rId22"/>
    <p:sldId id="274" r:id="rId23"/>
    <p:sldId id="275" r:id="rId24"/>
    <p:sldId id="276" r:id="rId25"/>
    <p:sldId id="257" r:id="rId2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DBCF577-73AF-4610-801F-4DDF3E5A4200}" v="287" dt="2022-01-24T20:04:42.51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72" autoAdjust="0"/>
    <p:restoredTop sz="80290" autoAdjust="0"/>
  </p:normalViewPr>
  <p:slideViewPr>
    <p:cSldViewPr snapToGrid="0">
      <p:cViewPr>
        <p:scale>
          <a:sx n="67" d="100"/>
          <a:sy n="67" d="100"/>
        </p:scale>
        <p:origin x="-1070" y="-154"/>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 Type="http://schemas.openxmlformats.org/officeDocument/2006/relationships/slideMaster" Target="slideMasters/slideMaster3.xml"/><Relationship Id="rId21" Type="http://schemas.openxmlformats.org/officeDocument/2006/relationships/slide" Target="slides/slide18.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microsoft.com/office/2015/10/relationships/revisionInfo" Target="revisionInfo.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presProps" Target="presProps.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tableStyles" Target="tableStyle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notesMaster" Target="notesMasters/notesMaster1.xml"/><Relationship Id="rId30"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2D71D84-11A2-4FBC-9F49-244C7DFCB6A2}"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B20F4F31-D3C9-4422-89A3-6D5DA2099B82}">
      <dgm:prSet/>
      <dgm:spPr/>
      <dgm:t>
        <a:bodyPr/>
        <a:lstStyle/>
        <a:p>
          <a:r>
            <a:rPr lang="en-GB"/>
            <a:t>systems thinking sets out to view systems in a holistic manner</a:t>
          </a:r>
          <a:endParaRPr lang="en-US"/>
        </a:p>
      </dgm:t>
    </dgm:pt>
    <dgm:pt modelId="{D8D036FE-FD8B-47D2-897A-D64A6503D516}" type="parTrans" cxnId="{1251D404-5685-4AB3-9606-40A1F5232B40}">
      <dgm:prSet/>
      <dgm:spPr/>
      <dgm:t>
        <a:bodyPr/>
        <a:lstStyle/>
        <a:p>
          <a:endParaRPr lang="en-US"/>
        </a:p>
      </dgm:t>
    </dgm:pt>
    <dgm:pt modelId="{E9E14696-A4E5-4F4F-AFE8-24225C1251D9}" type="sibTrans" cxnId="{1251D404-5685-4AB3-9606-40A1F5232B40}">
      <dgm:prSet/>
      <dgm:spPr/>
      <dgm:t>
        <a:bodyPr/>
        <a:lstStyle/>
        <a:p>
          <a:endParaRPr lang="en-US"/>
        </a:p>
      </dgm:t>
    </dgm:pt>
    <dgm:pt modelId="{CF5CD1D1-8AA2-4136-AFEE-5072032B528A}">
      <dgm:prSet/>
      <dgm:spPr/>
      <dgm:t>
        <a:bodyPr/>
        <a:lstStyle/>
        <a:p>
          <a:r>
            <a:rPr lang="en-GB"/>
            <a:t>systems thinking concerns an understanding of a system by examining the linkages and interactions between the elements that comprise the whole of the system </a:t>
          </a:r>
          <a:endParaRPr lang="en-US"/>
        </a:p>
      </dgm:t>
    </dgm:pt>
    <dgm:pt modelId="{DB45AB2B-B534-40C8-85C4-4868CD0D0700}" type="parTrans" cxnId="{2CC4D876-53AD-49A1-B985-E1B08E8D6F0D}">
      <dgm:prSet/>
      <dgm:spPr/>
      <dgm:t>
        <a:bodyPr/>
        <a:lstStyle/>
        <a:p>
          <a:endParaRPr lang="en-US"/>
        </a:p>
      </dgm:t>
    </dgm:pt>
    <dgm:pt modelId="{4EE22027-6E2B-4597-B5B1-DFCE4243A4E4}" type="sibTrans" cxnId="{2CC4D876-53AD-49A1-B985-E1B08E8D6F0D}">
      <dgm:prSet/>
      <dgm:spPr/>
      <dgm:t>
        <a:bodyPr/>
        <a:lstStyle/>
        <a:p>
          <a:endParaRPr lang="en-US"/>
        </a:p>
      </dgm:t>
    </dgm:pt>
    <dgm:pt modelId="{8B4E8922-D1F9-4F2D-BCC1-B1E0DFC5948C}">
      <dgm:prSet/>
      <dgm:spPr/>
      <dgm:t>
        <a:bodyPr/>
        <a:lstStyle/>
        <a:p>
          <a:r>
            <a:rPr lang="en-GB"/>
            <a:t>Systems thinking in practice encourages us to explore:</a:t>
          </a:r>
          <a:endParaRPr lang="en-US"/>
        </a:p>
      </dgm:t>
    </dgm:pt>
    <dgm:pt modelId="{34E73814-17C5-45DC-8D30-2EB3F321FF8C}" type="parTrans" cxnId="{19B8BA9A-6EC7-4AFC-9E64-FF931057F3E0}">
      <dgm:prSet/>
      <dgm:spPr/>
      <dgm:t>
        <a:bodyPr/>
        <a:lstStyle/>
        <a:p>
          <a:endParaRPr lang="en-US"/>
        </a:p>
      </dgm:t>
    </dgm:pt>
    <dgm:pt modelId="{EC20BC8E-11C7-4FA8-95B7-016DCD13946E}" type="sibTrans" cxnId="{19B8BA9A-6EC7-4AFC-9E64-FF931057F3E0}">
      <dgm:prSet/>
      <dgm:spPr/>
      <dgm:t>
        <a:bodyPr/>
        <a:lstStyle/>
        <a:p>
          <a:endParaRPr lang="en-US"/>
        </a:p>
      </dgm:t>
    </dgm:pt>
    <dgm:pt modelId="{78376795-D0CC-44D9-8FF4-EDE639C63B50}">
      <dgm:prSet/>
      <dgm:spPr/>
      <dgm:t>
        <a:bodyPr/>
        <a:lstStyle/>
        <a:p>
          <a:r>
            <a:rPr lang="en-GB" b="1"/>
            <a:t>inter-relationships</a:t>
          </a:r>
          <a:r>
            <a:rPr lang="en-GB"/>
            <a:t> (context and connections)</a:t>
          </a:r>
          <a:endParaRPr lang="en-US"/>
        </a:p>
      </dgm:t>
    </dgm:pt>
    <dgm:pt modelId="{E29BA3FD-DF38-4A32-819E-05D4D0333503}" type="parTrans" cxnId="{89D7F2B1-5DA8-4169-89FB-AD60B4304047}">
      <dgm:prSet/>
      <dgm:spPr/>
      <dgm:t>
        <a:bodyPr/>
        <a:lstStyle/>
        <a:p>
          <a:endParaRPr lang="en-US"/>
        </a:p>
      </dgm:t>
    </dgm:pt>
    <dgm:pt modelId="{3671EF5C-561E-4320-AD66-E7F93269F08C}" type="sibTrans" cxnId="{89D7F2B1-5DA8-4169-89FB-AD60B4304047}">
      <dgm:prSet/>
      <dgm:spPr/>
      <dgm:t>
        <a:bodyPr/>
        <a:lstStyle/>
        <a:p>
          <a:endParaRPr lang="en-US"/>
        </a:p>
      </dgm:t>
    </dgm:pt>
    <dgm:pt modelId="{A2B612E4-C7A1-4C84-9D68-F3EC9621C52F}">
      <dgm:prSet/>
      <dgm:spPr/>
      <dgm:t>
        <a:bodyPr/>
        <a:lstStyle/>
        <a:p>
          <a:r>
            <a:rPr lang="en-GB" b="1"/>
            <a:t>perspectives</a:t>
          </a:r>
          <a:r>
            <a:rPr lang="en-GB"/>
            <a:t> (each actor has their own unique perception of the situation) </a:t>
          </a:r>
          <a:endParaRPr lang="en-US"/>
        </a:p>
      </dgm:t>
    </dgm:pt>
    <dgm:pt modelId="{464BE1EA-7A11-42DA-B4F5-6E46A64C98C9}" type="parTrans" cxnId="{67A68D95-9E74-4EB4-8DC5-B9DBA2DE62E1}">
      <dgm:prSet/>
      <dgm:spPr/>
      <dgm:t>
        <a:bodyPr/>
        <a:lstStyle/>
        <a:p>
          <a:endParaRPr lang="en-US"/>
        </a:p>
      </dgm:t>
    </dgm:pt>
    <dgm:pt modelId="{9CF163D9-C4BE-4543-BC62-94F888240940}" type="sibTrans" cxnId="{67A68D95-9E74-4EB4-8DC5-B9DBA2DE62E1}">
      <dgm:prSet/>
      <dgm:spPr/>
      <dgm:t>
        <a:bodyPr/>
        <a:lstStyle/>
        <a:p>
          <a:endParaRPr lang="en-US"/>
        </a:p>
      </dgm:t>
    </dgm:pt>
    <dgm:pt modelId="{5ECA1BA5-A480-4140-A5DB-1D0D3C1D1430}">
      <dgm:prSet/>
      <dgm:spPr/>
      <dgm:t>
        <a:bodyPr/>
        <a:lstStyle/>
        <a:p>
          <a:r>
            <a:rPr lang="en-GB" b="1"/>
            <a:t>boundaries</a:t>
          </a:r>
          <a:r>
            <a:rPr lang="en-GB"/>
            <a:t> (agreeing on scope, scale and what might constitute an improvement).</a:t>
          </a:r>
          <a:endParaRPr lang="en-US"/>
        </a:p>
      </dgm:t>
    </dgm:pt>
    <dgm:pt modelId="{15B1CB03-2DB7-421A-9E8F-691711E0BB0F}" type="parTrans" cxnId="{7665BDEC-F217-4890-90BC-07CA57DCBF93}">
      <dgm:prSet/>
      <dgm:spPr/>
      <dgm:t>
        <a:bodyPr/>
        <a:lstStyle/>
        <a:p>
          <a:endParaRPr lang="en-US"/>
        </a:p>
      </dgm:t>
    </dgm:pt>
    <dgm:pt modelId="{D2DE11D0-D013-4EE2-B392-084DE0E5B23D}" type="sibTrans" cxnId="{7665BDEC-F217-4890-90BC-07CA57DCBF93}">
      <dgm:prSet/>
      <dgm:spPr/>
      <dgm:t>
        <a:bodyPr/>
        <a:lstStyle/>
        <a:p>
          <a:endParaRPr lang="en-US"/>
        </a:p>
      </dgm:t>
    </dgm:pt>
    <dgm:pt modelId="{E9D2CE08-163A-40D1-9C4F-485F1C16A4D2}" type="pres">
      <dgm:prSet presAssocID="{12D71D84-11A2-4FBC-9F49-244C7DFCB6A2}" presName="linear" presStyleCnt="0">
        <dgm:presLayoutVars>
          <dgm:animLvl val="lvl"/>
          <dgm:resizeHandles val="exact"/>
        </dgm:presLayoutVars>
      </dgm:prSet>
      <dgm:spPr/>
      <dgm:t>
        <a:bodyPr/>
        <a:lstStyle/>
        <a:p>
          <a:endParaRPr lang="en-GB"/>
        </a:p>
      </dgm:t>
    </dgm:pt>
    <dgm:pt modelId="{434D778C-1C67-47E1-8E2D-1AE4E922B561}" type="pres">
      <dgm:prSet presAssocID="{B20F4F31-D3C9-4422-89A3-6D5DA2099B82}" presName="parentText" presStyleLbl="node1" presStyleIdx="0" presStyleCnt="6">
        <dgm:presLayoutVars>
          <dgm:chMax val="0"/>
          <dgm:bulletEnabled val="1"/>
        </dgm:presLayoutVars>
      </dgm:prSet>
      <dgm:spPr/>
      <dgm:t>
        <a:bodyPr/>
        <a:lstStyle/>
        <a:p>
          <a:endParaRPr lang="en-GB"/>
        </a:p>
      </dgm:t>
    </dgm:pt>
    <dgm:pt modelId="{77025E88-A9C3-49D7-82B8-A0C43C8DA5D4}" type="pres">
      <dgm:prSet presAssocID="{E9E14696-A4E5-4F4F-AFE8-24225C1251D9}" presName="spacer" presStyleCnt="0"/>
      <dgm:spPr/>
    </dgm:pt>
    <dgm:pt modelId="{B02DFE41-3086-4BD3-91C4-6FFCFF920412}" type="pres">
      <dgm:prSet presAssocID="{CF5CD1D1-8AA2-4136-AFEE-5072032B528A}" presName="parentText" presStyleLbl="node1" presStyleIdx="1" presStyleCnt="6">
        <dgm:presLayoutVars>
          <dgm:chMax val="0"/>
          <dgm:bulletEnabled val="1"/>
        </dgm:presLayoutVars>
      </dgm:prSet>
      <dgm:spPr/>
      <dgm:t>
        <a:bodyPr/>
        <a:lstStyle/>
        <a:p>
          <a:endParaRPr lang="en-GB"/>
        </a:p>
      </dgm:t>
    </dgm:pt>
    <dgm:pt modelId="{DDC48B93-74DC-49A3-A452-F53DD2B8E2D6}" type="pres">
      <dgm:prSet presAssocID="{4EE22027-6E2B-4597-B5B1-DFCE4243A4E4}" presName="spacer" presStyleCnt="0"/>
      <dgm:spPr/>
    </dgm:pt>
    <dgm:pt modelId="{62A754FB-4D5B-443C-8BB8-856CEDB8C008}" type="pres">
      <dgm:prSet presAssocID="{8B4E8922-D1F9-4F2D-BCC1-B1E0DFC5948C}" presName="parentText" presStyleLbl="node1" presStyleIdx="2" presStyleCnt="6">
        <dgm:presLayoutVars>
          <dgm:chMax val="0"/>
          <dgm:bulletEnabled val="1"/>
        </dgm:presLayoutVars>
      </dgm:prSet>
      <dgm:spPr/>
      <dgm:t>
        <a:bodyPr/>
        <a:lstStyle/>
        <a:p>
          <a:endParaRPr lang="en-GB"/>
        </a:p>
      </dgm:t>
    </dgm:pt>
    <dgm:pt modelId="{B9AEDC9B-B223-49D8-9619-33164A057E82}" type="pres">
      <dgm:prSet presAssocID="{EC20BC8E-11C7-4FA8-95B7-016DCD13946E}" presName="spacer" presStyleCnt="0"/>
      <dgm:spPr/>
    </dgm:pt>
    <dgm:pt modelId="{C186ACAB-E52A-4D01-ADA6-A457B2C0CA84}" type="pres">
      <dgm:prSet presAssocID="{78376795-D0CC-44D9-8FF4-EDE639C63B50}" presName="parentText" presStyleLbl="node1" presStyleIdx="3" presStyleCnt="6">
        <dgm:presLayoutVars>
          <dgm:chMax val="0"/>
          <dgm:bulletEnabled val="1"/>
        </dgm:presLayoutVars>
      </dgm:prSet>
      <dgm:spPr/>
      <dgm:t>
        <a:bodyPr/>
        <a:lstStyle/>
        <a:p>
          <a:endParaRPr lang="en-GB"/>
        </a:p>
      </dgm:t>
    </dgm:pt>
    <dgm:pt modelId="{2C051FAE-81E5-4A0F-AAEB-F3B74F0B7921}" type="pres">
      <dgm:prSet presAssocID="{3671EF5C-561E-4320-AD66-E7F93269F08C}" presName="spacer" presStyleCnt="0"/>
      <dgm:spPr/>
    </dgm:pt>
    <dgm:pt modelId="{EE5DEB49-4EB4-4DF2-A4DE-860FF1B94AD7}" type="pres">
      <dgm:prSet presAssocID="{A2B612E4-C7A1-4C84-9D68-F3EC9621C52F}" presName="parentText" presStyleLbl="node1" presStyleIdx="4" presStyleCnt="6">
        <dgm:presLayoutVars>
          <dgm:chMax val="0"/>
          <dgm:bulletEnabled val="1"/>
        </dgm:presLayoutVars>
      </dgm:prSet>
      <dgm:spPr/>
      <dgm:t>
        <a:bodyPr/>
        <a:lstStyle/>
        <a:p>
          <a:endParaRPr lang="en-GB"/>
        </a:p>
      </dgm:t>
    </dgm:pt>
    <dgm:pt modelId="{EA0085B9-36E4-4CFB-BC06-CDF7BDF643D4}" type="pres">
      <dgm:prSet presAssocID="{9CF163D9-C4BE-4543-BC62-94F888240940}" presName="spacer" presStyleCnt="0"/>
      <dgm:spPr/>
    </dgm:pt>
    <dgm:pt modelId="{73EC6D75-A710-4372-9936-FF2E52DA53E4}" type="pres">
      <dgm:prSet presAssocID="{5ECA1BA5-A480-4140-A5DB-1D0D3C1D1430}" presName="parentText" presStyleLbl="node1" presStyleIdx="5" presStyleCnt="6">
        <dgm:presLayoutVars>
          <dgm:chMax val="0"/>
          <dgm:bulletEnabled val="1"/>
        </dgm:presLayoutVars>
      </dgm:prSet>
      <dgm:spPr/>
      <dgm:t>
        <a:bodyPr/>
        <a:lstStyle/>
        <a:p>
          <a:endParaRPr lang="en-GB"/>
        </a:p>
      </dgm:t>
    </dgm:pt>
  </dgm:ptLst>
  <dgm:cxnLst>
    <dgm:cxn modelId="{C5775190-9F2D-4AA5-8E85-8C6DD8CA3E88}" type="presOf" srcId="{5ECA1BA5-A480-4140-A5DB-1D0D3C1D1430}" destId="{73EC6D75-A710-4372-9936-FF2E52DA53E4}" srcOrd="0" destOrd="0" presId="urn:microsoft.com/office/officeart/2005/8/layout/vList2"/>
    <dgm:cxn modelId="{7E3C249B-7AED-4024-A1BF-FC33C3FA041B}" type="presOf" srcId="{A2B612E4-C7A1-4C84-9D68-F3EC9621C52F}" destId="{EE5DEB49-4EB4-4DF2-A4DE-860FF1B94AD7}" srcOrd="0" destOrd="0" presId="urn:microsoft.com/office/officeart/2005/8/layout/vList2"/>
    <dgm:cxn modelId="{7665BDEC-F217-4890-90BC-07CA57DCBF93}" srcId="{12D71D84-11A2-4FBC-9F49-244C7DFCB6A2}" destId="{5ECA1BA5-A480-4140-A5DB-1D0D3C1D1430}" srcOrd="5" destOrd="0" parTransId="{15B1CB03-2DB7-421A-9E8F-691711E0BB0F}" sibTransId="{D2DE11D0-D013-4EE2-B392-084DE0E5B23D}"/>
    <dgm:cxn modelId="{C6AA5B3D-9778-479F-83A4-A7D43E056BDA}" type="presOf" srcId="{CF5CD1D1-8AA2-4136-AFEE-5072032B528A}" destId="{B02DFE41-3086-4BD3-91C4-6FFCFF920412}" srcOrd="0" destOrd="0" presId="urn:microsoft.com/office/officeart/2005/8/layout/vList2"/>
    <dgm:cxn modelId="{67A68D95-9E74-4EB4-8DC5-B9DBA2DE62E1}" srcId="{12D71D84-11A2-4FBC-9F49-244C7DFCB6A2}" destId="{A2B612E4-C7A1-4C84-9D68-F3EC9621C52F}" srcOrd="4" destOrd="0" parTransId="{464BE1EA-7A11-42DA-B4F5-6E46A64C98C9}" sibTransId="{9CF163D9-C4BE-4543-BC62-94F888240940}"/>
    <dgm:cxn modelId="{CD3C4301-41BD-43E0-B0E4-530C47A7221B}" type="presOf" srcId="{B20F4F31-D3C9-4422-89A3-6D5DA2099B82}" destId="{434D778C-1C67-47E1-8E2D-1AE4E922B561}" srcOrd="0" destOrd="0" presId="urn:microsoft.com/office/officeart/2005/8/layout/vList2"/>
    <dgm:cxn modelId="{89D7F2B1-5DA8-4169-89FB-AD60B4304047}" srcId="{12D71D84-11A2-4FBC-9F49-244C7DFCB6A2}" destId="{78376795-D0CC-44D9-8FF4-EDE639C63B50}" srcOrd="3" destOrd="0" parTransId="{E29BA3FD-DF38-4A32-819E-05D4D0333503}" sibTransId="{3671EF5C-561E-4320-AD66-E7F93269F08C}"/>
    <dgm:cxn modelId="{19B8BA9A-6EC7-4AFC-9E64-FF931057F3E0}" srcId="{12D71D84-11A2-4FBC-9F49-244C7DFCB6A2}" destId="{8B4E8922-D1F9-4F2D-BCC1-B1E0DFC5948C}" srcOrd="2" destOrd="0" parTransId="{34E73814-17C5-45DC-8D30-2EB3F321FF8C}" sibTransId="{EC20BC8E-11C7-4FA8-95B7-016DCD13946E}"/>
    <dgm:cxn modelId="{1251D404-5685-4AB3-9606-40A1F5232B40}" srcId="{12D71D84-11A2-4FBC-9F49-244C7DFCB6A2}" destId="{B20F4F31-D3C9-4422-89A3-6D5DA2099B82}" srcOrd="0" destOrd="0" parTransId="{D8D036FE-FD8B-47D2-897A-D64A6503D516}" sibTransId="{E9E14696-A4E5-4F4F-AFE8-24225C1251D9}"/>
    <dgm:cxn modelId="{2CC4D876-53AD-49A1-B985-E1B08E8D6F0D}" srcId="{12D71D84-11A2-4FBC-9F49-244C7DFCB6A2}" destId="{CF5CD1D1-8AA2-4136-AFEE-5072032B528A}" srcOrd="1" destOrd="0" parTransId="{DB45AB2B-B534-40C8-85C4-4868CD0D0700}" sibTransId="{4EE22027-6E2B-4597-B5B1-DFCE4243A4E4}"/>
    <dgm:cxn modelId="{D9504073-CF07-49E2-A656-F0CBB519F849}" type="presOf" srcId="{8B4E8922-D1F9-4F2D-BCC1-B1E0DFC5948C}" destId="{62A754FB-4D5B-443C-8BB8-856CEDB8C008}" srcOrd="0" destOrd="0" presId="urn:microsoft.com/office/officeart/2005/8/layout/vList2"/>
    <dgm:cxn modelId="{3CC399AA-C3F7-445B-BD24-777DFDEC403B}" type="presOf" srcId="{78376795-D0CC-44D9-8FF4-EDE639C63B50}" destId="{C186ACAB-E52A-4D01-ADA6-A457B2C0CA84}" srcOrd="0" destOrd="0" presId="urn:microsoft.com/office/officeart/2005/8/layout/vList2"/>
    <dgm:cxn modelId="{E96C3CAE-0DCF-48E3-942C-DD616A3040BF}" type="presOf" srcId="{12D71D84-11A2-4FBC-9F49-244C7DFCB6A2}" destId="{E9D2CE08-163A-40D1-9C4F-485F1C16A4D2}" srcOrd="0" destOrd="0" presId="urn:microsoft.com/office/officeart/2005/8/layout/vList2"/>
    <dgm:cxn modelId="{D5C9D624-C39A-4DC0-B50B-B981888C3A03}" type="presParOf" srcId="{E9D2CE08-163A-40D1-9C4F-485F1C16A4D2}" destId="{434D778C-1C67-47E1-8E2D-1AE4E922B561}" srcOrd="0" destOrd="0" presId="urn:microsoft.com/office/officeart/2005/8/layout/vList2"/>
    <dgm:cxn modelId="{1413B669-60EC-4E6E-9EE7-94769BED9759}" type="presParOf" srcId="{E9D2CE08-163A-40D1-9C4F-485F1C16A4D2}" destId="{77025E88-A9C3-49D7-82B8-A0C43C8DA5D4}" srcOrd="1" destOrd="0" presId="urn:microsoft.com/office/officeart/2005/8/layout/vList2"/>
    <dgm:cxn modelId="{5C73E609-86CB-4A16-A0A2-A7D19A37B202}" type="presParOf" srcId="{E9D2CE08-163A-40D1-9C4F-485F1C16A4D2}" destId="{B02DFE41-3086-4BD3-91C4-6FFCFF920412}" srcOrd="2" destOrd="0" presId="urn:microsoft.com/office/officeart/2005/8/layout/vList2"/>
    <dgm:cxn modelId="{6D08FF94-BD6E-407D-AE33-4D691783EBE0}" type="presParOf" srcId="{E9D2CE08-163A-40D1-9C4F-485F1C16A4D2}" destId="{DDC48B93-74DC-49A3-A452-F53DD2B8E2D6}" srcOrd="3" destOrd="0" presId="urn:microsoft.com/office/officeart/2005/8/layout/vList2"/>
    <dgm:cxn modelId="{7E8249FF-FC6D-47AB-B341-E655B4C24C7C}" type="presParOf" srcId="{E9D2CE08-163A-40D1-9C4F-485F1C16A4D2}" destId="{62A754FB-4D5B-443C-8BB8-856CEDB8C008}" srcOrd="4" destOrd="0" presId="urn:microsoft.com/office/officeart/2005/8/layout/vList2"/>
    <dgm:cxn modelId="{31FCBB0B-7316-4E98-A227-0EA3CB3C2558}" type="presParOf" srcId="{E9D2CE08-163A-40D1-9C4F-485F1C16A4D2}" destId="{B9AEDC9B-B223-49D8-9619-33164A057E82}" srcOrd="5" destOrd="0" presId="urn:microsoft.com/office/officeart/2005/8/layout/vList2"/>
    <dgm:cxn modelId="{05ABEE5E-200B-4532-8C66-8B5E2DE4D0B5}" type="presParOf" srcId="{E9D2CE08-163A-40D1-9C4F-485F1C16A4D2}" destId="{C186ACAB-E52A-4D01-ADA6-A457B2C0CA84}" srcOrd="6" destOrd="0" presId="urn:microsoft.com/office/officeart/2005/8/layout/vList2"/>
    <dgm:cxn modelId="{532BC0B8-47D3-4A90-AB08-BBD9FDAC3899}" type="presParOf" srcId="{E9D2CE08-163A-40D1-9C4F-485F1C16A4D2}" destId="{2C051FAE-81E5-4A0F-AAEB-F3B74F0B7921}" srcOrd="7" destOrd="0" presId="urn:microsoft.com/office/officeart/2005/8/layout/vList2"/>
    <dgm:cxn modelId="{069CCF81-5051-4BD0-90C7-7A4D83C046A8}" type="presParOf" srcId="{E9D2CE08-163A-40D1-9C4F-485F1C16A4D2}" destId="{EE5DEB49-4EB4-4DF2-A4DE-860FF1B94AD7}" srcOrd="8" destOrd="0" presId="urn:microsoft.com/office/officeart/2005/8/layout/vList2"/>
    <dgm:cxn modelId="{49527230-C87F-4777-A0EB-B6C8DEB7B922}" type="presParOf" srcId="{E9D2CE08-163A-40D1-9C4F-485F1C16A4D2}" destId="{EA0085B9-36E4-4CFB-BC06-CDF7BDF643D4}" srcOrd="9" destOrd="0" presId="urn:microsoft.com/office/officeart/2005/8/layout/vList2"/>
    <dgm:cxn modelId="{B2791492-524F-408F-AD1C-1C0E1D10C9DF}" type="presParOf" srcId="{E9D2CE08-163A-40D1-9C4F-485F1C16A4D2}" destId="{73EC6D75-A710-4372-9936-FF2E52DA53E4}"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4787331-51B4-472E-A70C-DCB7D8FA3D82}" type="doc">
      <dgm:prSet loTypeId="urn:microsoft.com/office/officeart/2008/layout/LinedList" loCatId="list" qsTypeId="urn:microsoft.com/office/officeart/2005/8/quickstyle/simple1" qsCatId="simple" csTypeId="urn:microsoft.com/office/officeart/2005/8/colors/accent0_3" csCatId="mainScheme" phldr="1"/>
      <dgm:spPr/>
      <dgm:t>
        <a:bodyPr/>
        <a:lstStyle/>
        <a:p>
          <a:endParaRPr lang="en-US"/>
        </a:p>
      </dgm:t>
    </dgm:pt>
    <dgm:pt modelId="{1F3E51DD-38AD-458C-B254-C83756983A93}">
      <dgm:prSet/>
      <dgm:spPr/>
      <dgm:t>
        <a:bodyPr/>
        <a:lstStyle/>
        <a:p>
          <a:r>
            <a:rPr lang="en-GB" dirty="0"/>
            <a:t>SWOT</a:t>
          </a:r>
          <a:endParaRPr lang="en-US" dirty="0"/>
        </a:p>
      </dgm:t>
    </dgm:pt>
    <dgm:pt modelId="{86670EFE-8F01-4F3A-8EE7-6C53E54B8774}" type="parTrans" cxnId="{BB13FC2A-1A3B-4E8A-8906-C4654CBCF099}">
      <dgm:prSet/>
      <dgm:spPr/>
      <dgm:t>
        <a:bodyPr/>
        <a:lstStyle/>
        <a:p>
          <a:endParaRPr lang="en-US"/>
        </a:p>
      </dgm:t>
    </dgm:pt>
    <dgm:pt modelId="{4DF3BC72-4D91-48DA-A016-AA8CCA4E51C8}" type="sibTrans" cxnId="{BB13FC2A-1A3B-4E8A-8906-C4654CBCF099}">
      <dgm:prSet/>
      <dgm:spPr/>
      <dgm:t>
        <a:bodyPr/>
        <a:lstStyle/>
        <a:p>
          <a:endParaRPr lang="en-US"/>
        </a:p>
      </dgm:t>
    </dgm:pt>
    <dgm:pt modelId="{F4AD9DC1-6ACA-4124-87E2-540AD5622480}">
      <dgm:prSet/>
      <dgm:spPr/>
      <dgm:t>
        <a:bodyPr/>
        <a:lstStyle/>
        <a:p>
          <a:r>
            <a:rPr lang="en-GB" dirty="0"/>
            <a:t>PESTLE</a:t>
          </a:r>
          <a:endParaRPr lang="en-US" dirty="0"/>
        </a:p>
      </dgm:t>
    </dgm:pt>
    <dgm:pt modelId="{EC7D8217-0546-4C86-A9CF-1E5D023A19EE}" type="parTrans" cxnId="{B0C0E390-B4B8-40C1-B87E-C4D89B1474DE}">
      <dgm:prSet/>
      <dgm:spPr/>
      <dgm:t>
        <a:bodyPr/>
        <a:lstStyle/>
        <a:p>
          <a:endParaRPr lang="en-US"/>
        </a:p>
      </dgm:t>
    </dgm:pt>
    <dgm:pt modelId="{A74E79EB-6DC3-4EC7-AFA2-58DB8732E2DE}" type="sibTrans" cxnId="{B0C0E390-B4B8-40C1-B87E-C4D89B1474DE}">
      <dgm:prSet/>
      <dgm:spPr/>
      <dgm:t>
        <a:bodyPr/>
        <a:lstStyle/>
        <a:p>
          <a:endParaRPr lang="en-US"/>
        </a:p>
      </dgm:t>
    </dgm:pt>
    <dgm:pt modelId="{093E965C-1A76-4759-ADAC-C535A8EB3BBB}">
      <dgm:prSet/>
      <dgm:spPr/>
      <dgm:t>
        <a:bodyPr/>
        <a:lstStyle/>
        <a:p>
          <a:r>
            <a:rPr lang="en-GB" dirty="0"/>
            <a:t>STAKEHOLDER ANALYSIS</a:t>
          </a:r>
          <a:endParaRPr lang="en-US" dirty="0"/>
        </a:p>
      </dgm:t>
    </dgm:pt>
    <dgm:pt modelId="{79B0A4AA-8009-4D90-B0C4-E0E84AD8E219}" type="parTrans" cxnId="{2D35B4D9-40CA-4256-9BE5-42E6957F5CAE}">
      <dgm:prSet/>
      <dgm:spPr/>
      <dgm:t>
        <a:bodyPr/>
        <a:lstStyle/>
        <a:p>
          <a:endParaRPr lang="en-US"/>
        </a:p>
      </dgm:t>
    </dgm:pt>
    <dgm:pt modelId="{BE0E3823-F4EA-47F1-B954-C1A8FF288050}" type="sibTrans" cxnId="{2D35B4D9-40CA-4256-9BE5-42E6957F5CAE}">
      <dgm:prSet/>
      <dgm:spPr/>
      <dgm:t>
        <a:bodyPr/>
        <a:lstStyle/>
        <a:p>
          <a:endParaRPr lang="en-US"/>
        </a:p>
      </dgm:t>
    </dgm:pt>
    <dgm:pt modelId="{A259EA1D-7615-4816-B080-76BFC37A268C}">
      <dgm:prSet/>
      <dgm:spPr/>
      <dgm:t>
        <a:bodyPr/>
        <a:lstStyle/>
        <a:p>
          <a:r>
            <a:rPr lang="en-GB" dirty="0"/>
            <a:t>NETWORKING</a:t>
          </a:r>
          <a:endParaRPr lang="en-US" dirty="0"/>
        </a:p>
      </dgm:t>
    </dgm:pt>
    <dgm:pt modelId="{3936CEA3-4628-4277-B32D-A62C3951DCD4}" type="parTrans" cxnId="{899AF8C7-E22D-4DFE-AB00-0DB48AEF0780}">
      <dgm:prSet/>
      <dgm:spPr/>
      <dgm:t>
        <a:bodyPr/>
        <a:lstStyle/>
        <a:p>
          <a:endParaRPr lang="en-US"/>
        </a:p>
      </dgm:t>
    </dgm:pt>
    <dgm:pt modelId="{2FDA8938-3573-4FC2-A843-27F5E8C21C24}" type="sibTrans" cxnId="{899AF8C7-E22D-4DFE-AB00-0DB48AEF0780}">
      <dgm:prSet/>
      <dgm:spPr/>
      <dgm:t>
        <a:bodyPr/>
        <a:lstStyle/>
        <a:p>
          <a:endParaRPr lang="en-US"/>
        </a:p>
      </dgm:t>
    </dgm:pt>
    <dgm:pt modelId="{794E7D7D-4979-4F07-AF8A-090B73396081}">
      <dgm:prSet/>
      <dgm:spPr/>
      <dgm:t>
        <a:bodyPr/>
        <a:lstStyle/>
        <a:p>
          <a:r>
            <a:rPr lang="en-GB" dirty="0"/>
            <a:t>RELATIONSHIP BUILDING</a:t>
          </a:r>
          <a:endParaRPr lang="en-US" dirty="0"/>
        </a:p>
      </dgm:t>
    </dgm:pt>
    <dgm:pt modelId="{CB6D3F7A-4BF9-4AA8-AE50-DE82835B825C}" type="parTrans" cxnId="{9D88E348-B947-4F41-986E-AE3334AFBACB}">
      <dgm:prSet/>
      <dgm:spPr/>
      <dgm:t>
        <a:bodyPr/>
        <a:lstStyle/>
        <a:p>
          <a:endParaRPr lang="en-US"/>
        </a:p>
      </dgm:t>
    </dgm:pt>
    <dgm:pt modelId="{0B540302-5669-4F34-B0E4-5F41C21CCAE8}" type="sibTrans" cxnId="{9D88E348-B947-4F41-986E-AE3334AFBACB}">
      <dgm:prSet/>
      <dgm:spPr/>
      <dgm:t>
        <a:bodyPr/>
        <a:lstStyle/>
        <a:p>
          <a:endParaRPr lang="en-US"/>
        </a:p>
      </dgm:t>
    </dgm:pt>
    <dgm:pt modelId="{8BC0CDB6-C30C-4ADC-B4B8-32770E1865B8}">
      <dgm:prSet/>
      <dgm:spPr/>
      <dgm:t>
        <a:bodyPr/>
        <a:lstStyle/>
        <a:p>
          <a:r>
            <a:rPr lang="en-GB" dirty="0" smtClean="0"/>
            <a:t>COLLABORATION</a:t>
          </a:r>
          <a:endParaRPr lang="en-US" dirty="0"/>
        </a:p>
      </dgm:t>
    </dgm:pt>
    <dgm:pt modelId="{F9E774BF-9C52-41F1-9780-6FC44FDA42BA}" type="parTrans" cxnId="{CBE579F9-BE36-434B-B559-8810BAE604EB}">
      <dgm:prSet/>
      <dgm:spPr/>
      <dgm:t>
        <a:bodyPr/>
        <a:lstStyle/>
        <a:p>
          <a:endParaRPr lang="en-US"/>
        </a:p>
      </dgm:t>
    </dgm:pt>
    <dgm:pt modelId="{2C8CF93E-4E09-445A-9E0B-CA0C70DA9A9C}" type="sibTrans" cxnId="{CBE579F9-BE36-434B-B559-8810BAE604EB}">
      <dgm:prSet/>
      <dgm:spPr/>
      <dgm:t>
        <a:bodyPr/>
        <a:lstStyle/>
        <a:p>
          <a:endParaRPr lang="en-US"/>
        </a:p>
      </dgm:t>
    </dgm:pt>
    <dgm:pt modelId="{61AFC0E0-FDD1-4F1D-B5F0-6107D0D8309F}">
      <dgm:prSet/>
      <dgm:spPr/>
      <dgm:t>
        <a:bodyPr/>
        <a:lstStyle/>
        <a:p>
          <a:r>
            <a:rPr lang="en-GB" dirty="0"/>
            <a:t>PARTNERSHIP</a:t>
          </a:r>
          <a:endParaRPr lang="en-US" dirty="0"/>
        </a:p>
      </dgm:t>
    </dgm:pt>
    <dgm:pt modelId="{F350A269-D2F1-45D4-8E8D-AAE013E26476}" type="parTrans" cxnId="{6A2673D6-CA39-4B9C-9E86-DC6B983C1A0F}">
      <dgm:prSet/>
      <dgm:spPr/>
      <dgm:t>
        <a:bodyPr/>
        <a:lstStyle/>
        <a:p>
          <a:endParaRPr lang="en-US"/>
        </a:p>
      </dgm:t>
    </dgm:pt>
    <dgm:pt modelId="{2CB56F72-95F7-4BFA-B133-F911EB8F9E1D}" type="sibTrans" cxnId="{6A2673D6-CA39-4B9C-9E86-DC6B983C1A0F}">
      <dgm:prSet/>
      <dgm:spPr/>
      <dgm:t>
        <a:bodyPr/>
        <a:lstStyle/>
        <a:p>
          <a:endParaRPr lang="en-US"/>
        </a:p>
      </dgm:t>
    </dgm:pt>
    <dgm:pt modelId="{9D81CD70-BF1D-446D-A571-FF611A72685C}">
      <dgm:prSet/>
      <dgm:spPr/>
      <dgm:t>
        <a:bodyPr/>
        <a:lstStyle/>
        <a:p>
          <a:pPr rtl="0"/>
          <a:r>
            <a:rPr lang="en-GB" b="1" dirty="0">
              <a:solidFill>
                <a:srgbClr val="FF0000"/>
              </a:solidFill>
            </a:rPr>
            <a:t>Five stages of Design Thinking (Empathise, Define – the problem, Ideate, Prototype, and Test</a:t>
          </a:r>
          <a:endParaRPr lang="en-US" b="1" dirty="0">
            <a:solidFill>
              <a:srgbClr val="FF0000"/>
            </a:solidFill>
            <a:latin typeface="Georgia Pro Cond Light" panose="020F0302020204030204"/>
          </a:endParaRPr>
        </a:p>
      </dgm:t>
    </dgm:pt>
    <dgm:pt modelId="{83AFB082-FC7D-4132-B9C5-E4346BCBA60E}" type="parTrans" cxnId="{CE9F9C05-3232-42BD-98CF-9B94DA85F9D6}">
      <dgm:prSet/>
      <dgm:spPr/>
      <dgm:t>
        <a:bodyPr/>
        <a:lstStyle/>
        <a:p>
          <a:endParaRPr lang="en-US"/>
        </a:p>
      </dgm:t>
    </dgm:pt>
    <dgm:pt modelId="{9A7AC171-2A6B-45D9-94D0-6A1CE884E778}" type="sibTrans" cxnId="{CE9F9C05-3232-42BD-98CF-9B94DA85F9D6}">
      <dgm:prSet/>
      <dgm:spPr/>
      <dgm:t>
        <a:bodyPr/>
        <a:lstStyle/>
        <a:p>
          <a:endParaRPr lang="en-US"/>
        </a:p>
      </dgm:t>
    </dgm:pt>
    <dgm:pt modelId="{5CE0F0CC-9863-4DC8-818A-EE5525BF0AD2}" type="pres">
      <dgm:prSet presAssocID="{E4787331-51B4-472E-A70C-DCB7D8FA3D82}" presName="vert0" presStyleCnt="0">
        <dgm:presLayoutVars>
          <dgm:dir/>
          <dgm:animOne val="branch"/>
          <dgm:animLvl val="lvl"/>
        </dgm:presLayoutVars>
      </dgm:prSet>
      <dgm:spPr/>
      <dgm:t>
        <a:bodyPr/>
        <a:lstStyle/>
        <a:p>
          <a:endParaRPr lang="en-GB"/>
        </a:p>
      </dgm:t>
    </dgm:pt>
    <dgm:pt modelId="{1B9EF036-15E4-465A-8827-94318D5E9FC7}" type="pres">
      <dgm:prSet presAssocID="{1F3E51DD-38AD-458C-B254-C83756983A93}" presName="thickLine" presStyleLbl="alignNode1" presStyleIdx="0" presStyleCnt="8"/>
      <dgm:spPr/>
    </dgm:pt>
    <dgm:pt modelId="{BC06CB6C-16E9-4AE3-83F9-0E277C473FBD}" type="pres">
      <dgm:prSet presAssocID="{1F3E51DD-38AD-458C-B254-C83756983A93}" presName="horz1" presStyleCnt="0"/>
      <dgm:spPr/>
    </dgm:pt>
    <dgm:pt modelId="{146F7030-E4DD-49DA-9F32-FD4F8D5A70E7}" type="pres">
      <dgm:prSet presAssocID="{1F3E51DD-38AD-458C-B254-C83756983A93}" presName="tx1" presStyleLbl="revTx" presStyleIdx="0" presStyleCnt="8"/>
      <dgm:spPr/>
      <dgm:t>
        <a:bodyPr/>
        <a:lstStyle/>
        <a:p>
          <a:endParaRPr lang="en-GB"/>
        </a:p>
      </dgm:t>
    </dgm:pt>
    <dgm:pt modelId="{645763D6-18F7-4BDF-BC14-21FE847AEE72}" type="pres">
      <dgm:prSet presAssocID="{1F3E51DD-38AD-458C-B254-C83756983A93}" presName="vert1" presStyleCnt="0"/>
      <dgm:spPr/>
    </dgm:pt>
    <dgm:pt modelId="{8BF5559B-E1FC-4A22-A707-1069A08AB4B2}" type="pres">
      <dgm:prSet presAssocID="{F4AD9DC1-6ACA-4124-87E2-540AD5622480}" presName="thickLine" presStyleLbl="alignNode1" presStyleIdx="1" presStyleCnt="8"/>
      <dgm:spPr/>
    </dgm:pt>
    <dgm:pt modelId="{84AA94A0-50E1-4846-9F2E-6B3957B455DB}" type="pres">
      <dgm:prSet presAssocID="{F4AD9DC1-6ACA-4124-87E2-540AD5622480}" presName="horz1" presStyleCnt="0"/>
      <dgm:spPr/>
    </dgm:pt>
    <dgm:pt modelId="{0EC8AF3A-350D-45DE-9205-3EF64F4358A2}" type="pres">
      <dgm:prSet presAssocID="{F4AD9DC1-6ACA-4124-87E2-540AD5622480}" presName="tx1" presStyleLbl="revTx" presStyleIdx="1" presStyleCnt="8"/>
      <dgm:spPr/>
      <dgm:t>
        <a:bodyPr/>
        <a:lstStyle/>
        <a:p>
          <a:endParaRPr lang="en-GB"/>
        </a:p>
      </dgm:t>
    </dgm:pt>
    <dgm:pt modelId="{705F4739-FF1A-42CF-885C-1BAF91C0CD08}" type="pres">
      <dgm:prSet presAssocID="{F4AD9DC1-6ACA-4124-87E2-540AD5622480}" presName="vert1" presStyleCnt="0"/>
      <dgm:spPr/>
    </dgm:pt>
    <dgm:pt modelId="{E2CE9A65-42E6-436A-8CB3-7F8EB66B2182}" type="pres">
      <dgm:prSet presAssocID="{093E965C-1A76-4759-ADAC-C535A8EB3BBB}" presName="thickLine" presStyleLbl="alignNode1" presStyleIdx="2" presStyleCnt="8"/>
      <dgm:spPr/>
    </dgm:pt>
    <dgm:pt modelId="{3ED4057F-BA46-4701-AA8C-AD3C2806385B}" type="pres">
      <dgm:prSet presAssocID="{093E965C-1A76-4759-ADAC-C535A8EB3BBB}" presName="horz1" presStyleCnt="0"/>
      <dgm:spPr/>
    </dgm:pt>
    <dgm:pt modelId="{9897BFB0-6511-408F-90D1-BDCF684A7101}" type="pres">
      <dgm:prSet presAssocID="{093E965C-1A76-4759-ADAC-C535A8EB3BBB}" presName="tx1" presStyleLbl="revTx" presStyleIdx="2" presStyleCnt="8"/>
      <dgm:spPr/>
      <dgm:t>
        <a:bodyPr/>
        <a:lstStyle/>
        <a:p>
          <a:endParaRPr lang="en-GB"/>
        </a:p>
      </dgm:t>
    </dgm:pt>
    <dgm:pt modelId="{29024909-B9BC-40E6-A886-6352CC0FCE68}" type="pres">
      <dgm:prSet presAssocID="{093E965C-1A76-4759-ADAC-C535A8EB3BBB}" presName="vert1" presStyleCnt="0"/>
      <dgm:spPr/>
    </dgm:pt>
    <dgm:pt modelId="{0AB66D4B-D7BC-45A7-B2CF-B5FE611ACF13}" type="pres">
      <dgm:prSet presAssocID="{A259EA1D-7615-4816-B080-76BFC37A268C}" presName="thickLine" presStyleLbl="alignNode1" presStyleIdx="3" presStyleCnt="8"/>
      <dgm:spPr/>
    </dgm:pt>
    <dgm:pt modelId="{504D836B-D405-4DF7-B34D-D05C68DE08D1}" type="pres">
      <dgm:prSet presAssocID="{A259EA1D-7615-4816-B080-76BFC37A268C}" presName="horz1" presStyleCnt="0"/>
      <dgm:spPr/>
    </dgm:pt>
    <dgm:pt modelId="{8AE2CF34-D311-4C5B-A432-5F03818C6705}" type="pres">
      <dgm:prSet presAssocID="{A259EA1D-7615-4816-B080-76BFC37A268C}" presName="tx1" presStyleLbl="revTx" presStyleIdx="3" presStyleCnt="8"/>
      <dgm:spPr/>
      <dgm:t>
        <a:bodyPr/>
        <a:lstStyle/>
        <a:p>
          <a:endParaRPr lang="en-GB"/>
        </a:p>
      </dgm:t>
    </dgm:pt>
    <dgm:pt modelId="{065161EA-48D1-4C26-8992-A4B349F7953D}" type="pres">
      <dgm:prSet presAssocID="{A259EA1D-7615-4816-B080-76BFC37A268C}" presName="vert1" presStyleCnt="0"/>
      <dgm:spPr/>
    </dgm:pt>
    <dgm:pt modelId="{4361A0CB-2572-4B9B-905E-F08846754DC7}" type="pres">
      <dgm:prSet presAssocID="{794E7D7D-4979-4F07-AF8A-090B73396081}" presName="thickLine" presStyleLbl="alignNode1" presStyleIdx="4" presStyleCnt="8"/>
      <dgm:spPr/>
    </dgm:pt>
    <dgm:pt modelId="{1A8481D4-46BD-4968-BEA2-ECA1D94CDE28}" type="pres">
      <dgm:prSet presAssocID="{794E7D7D-4979-4F07-AF8A-090B73396081}" presName="horz1" presStyleCnt="0"/>
      <dgm:spPr/>
    </dgm:pt>
    <dgm:pt modelId="{7877A31C-1539-400D-A863-241F3F245C11}" type="pres">
      <dgm:prSet presAssocID="{794E7D7D-4979-4F07-AF8A-090B73396081}" presName="tx1" presStyleLbl="revTx" presStyleIdx="4" presStyleCnt="8"/>
      <dgm:spPr/>
      <dgm:t>
        <a:bodyPr/>
        <a:lstStyle/>
        <a:p>
          <a:endParaRPr lang="en-GB"/>
        </a:p>
      </dgm:t>
    </dgm:pt>
    <dgm:pt modelId="{FA1BB41B-DFDD-46EC-A601-7454658E81D3}" type="pres">
      <dgm:prSet presAssocID="{794E7D7D-4979-4F07-AF8A-090B73396081}" presName="vert1" presStyleCnt="0"/>
      <dgm:spPr/>
    </dgm:pt>
    <dgm:pt modelId="{E0B53211-6F5C-4B68-A0DC-025D517E07D4}" type="pres">
      <dgm:prSet presAssocID="{8BC0CDB6-C30C-4ADC-B4B8-32770E1865B8}" presName="thickLine" presStyleLbl="alignNode1" presStyleIdx="5" presStyleCnt="8"/>
      <dgm:spPr/>
    </dgm:pt>
    <dgm:pt modelId="{CDEC4F5E-A579-4D82-82B6-462BF160C7D2}" type="pres">
      <dgm:prSet presAssocID="{8BC0CDB6-C30C-4ADC-B4B8-32770E1865B8}" presName="horz1" presStyleCnt="0"/>
      <dgm:spPr/>
    </dgm:pt>
    <dgm:pt modelId="{BC9391F1-C737-4083-9380-22EEAC126BBD}" type="pres">
      <dgm:prSet presAssocID="{8BC0CDB6-C30C-4ADC-B4B8-32770E1865B8}" presName="tx1" presStyleLbl="revTx" presStyleIdx="5" presStyleCnt="8"/>
      <dgm:spPr/>
      <dgm:t>
        <a:bodyPr/>
        <a:lstStyle/>
        <a:p>
          <a:endParaRPr lang="en-GB"/>
        </a:p>
      </dgm:t>
    </dgm:pt>
    <dgm:pt modelId="{56374186-43A6-47A8-9D30-16FCC3C160BB}" type="pres">
      <dgm:prSet presAssocID="{8BC0CDB6-C30C-4ADC-B4B8-32770E1865B8}" presName="vert1" presStyleCnt="0"/>
      <dgm:spPr/>
    </dgm:pt>
    <dgm:pt modelId="{58814988-FBEE-4021-9F06-31FF1C7484D1}" type="pres">
      <dgm:prSet presAssocID="{61AFC0E0-FDD1-4F1D-B5F0-6107D0D8309F}" presName="thickLine" presStyleLbl="alignNode1" presStyleIdx="6" presStyleCnt="8"/>
      <dgm:spPr/>
    </dgm:pt>
    <dgm:pt modelId="{A96877F9-C2C0-4B31-B225-C4FA57671107}" type="pres">
      <dgm:prSet presAssocID="{61AFC0E0-FDD1-4F1D-B5F0-6107D0D8309F}" presName="horz1" presStyleCnt="0"/>
      <dgm:spPr/>
    </dgm:pt>
    <dgm:pt modelId="{2867B32D-9A78-4763-B14B-94BF566174A1}" type="pres">
      <dgm:prSet presAssocID="{61AFC0E0-FDD1-4F1D-B5F0-6107D0D8309F}" presName="tx1" presStyleLbl="revTx" presStyleIdx="6" presStyleCnt="8"/>
      <dgm:spPr/>
      <dgm:t>
        <a:bodyPr/>
        <a:lstStyle/>
        <a:p>
          <a:endParaRPr lang="en-GB"/>
        </a:p>
      </dgm:t>
    </dgm:pt>
    <dgm:pt modelId="{727B0523-6DF2-4518-8561-4ACE0F43F17B}" type="pres">
      <dgm:prSet presAssocID="{61AFC0E0-FDD1-4F1D-B5F0-6107D0D8309F}" presName="vert1" presStyleCnt="0"/>
      <dgm:spPr/>
    </dgm:pt>
    <dgm:pt modelId="{09D059BD-B61A-432B-9ADE-1FE821EBBA42}" type="pres">
      <dgm:prSet presAssocID="{9D81CD70-BF1D-446D-A571-FF611A72685C}" presName="thickLine" presStyleLbl="alignNode1" presStyleIdx="7" presStyleCnt="8"/>
      <dgm:spPr/>
    </dgm:pt>
    <dgm:pt modelId="{C2CF394A-0236-4FC1-A512-0FA760672D44}" type="pres">
      <dgm:prSet presAssocID="{9D81CD70-BF1D-446D-A571-FF611A72685C}" presName="horz1" presStyleCnt="0"/>
      <dgm:spPr/>
    </dgm:pt>
    <dgm:pt modelId="{7CF53E81-128B-47B9-8E08-9B99FA2B591E}" type="pres">
      <dgm:prSet presAssocID="{9D81CD70-BF1D-446D-A571-FF611A72685C}" presName="tx1" presStyleLbl="revTx" presStyleIdx="7" presStyleCnt="8"/>
      <dgm:spPr/>
      <dgm:t>
        <a:bodyPr/>
        <a:lstStyle/>
        <a:p>
          <a:endParaRPr lang="en-GB"/>
        </a:p>
      </dgm:t>
    </dgm:pt>
    <dgm:pt modelId="{F8419CD3-39AD-41D5-AC57-CBB264D1AD3E}" type="pres">
      <dgm:prSet presAssocID="{9D81CD70-BF1D-446D-A571-FF611A72685C}" presName="vert1" presStyleCnt="0"/>
      <dgm:spPr/>
    </dgm:pt>
  </dgm:ptLst>
  <dgm:cxnLst>
    <dgm:cxn modelId="{2D35B4D9-40CA-4256-9BE5-42E6957F5CAE}" srcId="{E4787331-51B4-472E-A70C-DCB7D8FA3D82}" destId="{093E965C-1A76-4759-ADAC-C535A8EB3BBB}" srcOrd="2" destOrd="0" parTransId="{79B0A4AA-8009-4D90-B0C4-E0E84AD8E219}" sibTransId="{BE0E3823-F4EA-47F1-B954-C1A8FF288050}"/>
    <dgm:cxn modelId="{1BD36544-25FB-4339-A964-0E07B713CC8D}" type="presOf" srcId="{F4AD9DC1-6ACA-4124-87E2-540AD5622480}" destId="{0EC8AF3A-350D-45DE-9205-3EF64F4358A2}" srcOrd="0" destOrd="0" presId="urn:microsoft.com/office/officeart/2008/layout/LinedList"/>
    <dgm:cxn modelId="{CBE579F9-BE36-434B-B559-8810BAE604EB}" srcId="{E4787331-51B4-472E-A70C-DCB7D8FA3D82}" destId="{8BC0CDB6-C30C-4ADC-B4B8-32770E1865B8}" srcOrd="5" destOrd="0" parTransId="{F9E774BF-9C52-41F1-9780-6FC44FDA42BA}" sibTransId="{2C8CF93E-4E09-445A-9E0B-CA0C70DA9A9C}"/>
    <dgm:cxn modelId="{EB2B986D-04FF-4844-859B-54BF3357D622}" type="presOf" srcId="{1F3E51DD-38AD-458C-B254-C83756983A93}" destId="{146F7030-E4DD-49DA-9F32-FD4F8D5A70E7}" srcOrd="0" destOrd="0" presId="urn:microsoft.com/office/officeart/2008/layout/LinedList"/>
    <dgm:cxn modelId="{B0C0E390-B4B8-40C1-B87E-C4D89B1474DE}" srcId="{E4787331-51B4-472E-A70C-DCB7D8FA3D82}" destId="{F4AD9DC1-6ACA-4124-87E2-540AD5622480}" srcOrd="1" destOrd="0" parTransId="{EC7D8217-0546-4C86-A9CF-1E5D023A19EE}" sibTransId="{A74E79EB-6DC3-4EC7-AFA2-58DB8732E2DE}"/>
    <dgm:cxn modelId="{DA5F3FE0-2933-4EB0-A088-D0A04582B695}" type="presOf" srcId="{9D81CD70-BF1D-446D-A571-FF611A72685C}" destId="{7CF53E81-128B-47B9-8E08-9B99FA2B591E}" srcOrd="0" destOrd="0" presId="urn:microsoft.com/office/officeart/2008/layout/LinedList"/>
    <dgm:cxn modelId="{899AF8C7-E22D-4DFE-AB00-0DB48AEF0780}" srcId="{E4787331-51B4-472E-A70C-DCB7D8FA3D82}" destId="{A259EA1D-7615-4816-B080-76BFC37A268C}" srcOrd="3" destOrd="0" parTransId="{3936CEA3-4628-4277-B32D-A62C3951DCD4}" sibTransId="{2FDA8938-3573-4FC2-A843-27F5E8C21C24}"/>
    <dgm:cxn modelId="{1FFACB2B-39F5-487F-A5FD-8E8AB97545EE}" type="presOf" srcId="{61AFC0E0-FDD1-4F1D-B5F0-6107D0D8309F}" destId="{2867B32D-9A78-4763-B14B-94BF566174A1}" srcOrd="0" destOrd="0" presId="urn:microsoft.com/office/officeart/2008/layout/LinedList"/>
    <dgm:cxn modelId="{7A868072-94DE-4811-8D74-48C860017513}" type="presOf" srcId="{794E7D7D-4979-4F07-AF8A-090B73396081}" destId="{7877A31C-1539-400D-A863-241F3F245C11}" srcOrd="0" destOrd="0" presId="urn:microsoft.com/office/officeart/2008/layout/LinedList"/>
    <dgm:cxn modelId="{9D88E348-B947-4F41-986E-AE3334AFBACB}" srcId="{E4787331-51B4-472E-A70C-DCB7D8FA3D82}" destId="{794E7D7D-4979-4F07-AF8A-090B73396081}" srcOrd="4" destOrd="0" parTransId="{CB6D3F7A-4BF9-4AA8-AE50-DE82835B825C}" sibTransId="{0B540302-5669-4F34-B0E4-5F41C21CCAE8}"/>
    <dgm:cxn modelId="{CE9F9C05-3232-42BD-98CF-9B94DA85F9D6}" srcId="{E4787331-51B4-472E-A70C-DCB7D8FA3D82}" destId="{9D81CD70-BF1D-446D-A571-FF611A72685C}" srcOrd="7" destOrd="0" parTransId="{83AFB082-FC7D-4132-B9C5-E4346BCBA60E}" sibTransId="{9A7AC171-2A6B-45D9-94D0-6A1CE884E778}"/>
    <dgm:cxn modelId="{E5CBAD09-1AA7-42AC-AE6A-9CFD9FD03FDD}" type="presOf" srcId="{8BC0CDB6-C30C-4ADC-B4B8-32770E1865B8}" destId="{BC9391F1-C737-4083-9380-22EEAC126BBD}" srcOrd="0" destOrd="0" presId="urn:microsoft.com/office/officeart/2008/layout/LinedList"/>
    <dgm:cxn modelId="{3603C92B-0A72-4E1D-AFE8-79BF1724AB68}" type="presOf" srcId="{A259EA1D-7615-4816-B080-76BFC37A268C}" destId="{8AE2CF34-D311-4C5B-A432-5F03818C6705}" srcOrd="0" destOrd="0" presId="urn:microsoft.com/office/officeart/2008/layout/LinedList"/>
    <dgm:cxn modelId="{BB13FC2A-1A3B-4E8A-8906-C4654CBCF099}" srcId="{E4787331-51B4-472E-A70C-DCB7D8FA3D82}" destId="{1F3E51DD-38AD-458C-B254-C83756983A93}" srcOrd="0" destOrd="0" parTransId="{86670EFE-8F01-4F3A-8EE7-6C53E54B8774}" sibTransId="{4DF3BC72-4D91-48DA-A016-AA8CCA4E51C8}"/>
    <dgm:cxn modelId="{67BEB92A-6EFB-44D4-8690-1991109C904F}" type="presOf" srcId="{E4787331-51B4-472E-A70C-DCB7D8FA3D82}" destId="{5CE0F0CC-9863-4DC8-818A-EE5525BF0AD2}" srcOrd="0" destOrd="0" presId="urn:microsoft.com/office/officeart/2008/layout/LinedList"/>
    <dgm:cxn modelId="{F5CA257B-FD0F-4FFB-AC71-ABB24F959F93}" type="presOf" srcId="{093E965C-1A76-4759-ADAC-C535A8EB3BBB}" destId="{9897BFB0-6511-408F-90D1-BDCF684A7101}" srcOrd="0" destOrd="0" presId="urn:microsoft.com/office/officeart/2008/layout/LinedList"/>
    <dgm:cxn modelId="{6A2673D6-CA39-4B9C-9E86-DC6B983C1A0F}" srcId="{E4787331-51B4-472E-A70C-DCB7D8FA3D82}" destId="{61AFC0E0-FDD1-4F1D-B5F0-6107D0D8309F}" srcOrd="6" destOrd="0" parTransId="{F350A269-D2F1-45D4-8E8D-AAE013E26476}" sibTransId="{2CB56F72-95F7-4BFA-B133-F911EB8F9E1D}"/>
    <dgm:cxn modelId="{B44BE358-6F94-4B1A-945E-BF44918F1D94}" type="presParOf" srcId="{5CE0F0CC-9863-4DC8-818A-EE5525BF0AD2}" destId="{1B9EF036-15E4-465A-8827-94318D5E9FC7}" srcOrd="0" destOrd="0" presId="urn:microsoft.com/office/officeart/2008/layout/LinedList"/>
    <dgm:cxn modelId="{1CBD5280-2FF3-4DA4-8D95-D9C1CAF797D4}" type="presParOf" srcId="{5CE0F0CC-9863-4DC8-818A-EE5525BF0AD2}" destId="{BC06CB6C-16E9-4AE3-83F9-0E277C473FBD}" srcOrd="1" destOrd="0" presId="urn:microsoft.com/office/officeart/2008/layout/LinedList"/>
    <dgm:cxn modelId="{2CD0283C-7B5D-432F-808E-568C9AEB1869}" type="presParOf" srcId="{BC06CB6C-16E9-4AE3-83F9-0E277C473FBD}" destId="{146F7030-E4DD-49DA-9F32-FD4F8D5A70E7}" srcOrd="0" destOrd="0" presId="urn:microsoft.com/office/officeart/2008/layout/LinedList"/>
    <dgm:cxn modelId="{A2DC3D01-73C8-4221-AFBB-92CE25A1CD0C}" type="presParOf" srcId="{BC06CB6C-16E9-4AE3-83F9-0E277C473FBD}" destId="{645763D6-18F7-4BDF-BC14-21FE847AEE72}" srcOrd="1" destOrd="0" presId="urn:microsoft.com/office/officeart/2008/layout/LinedList"/>
    <dgm:cxn modelId="{42BACFD7-5D15-4C17-A03C-A07BA5A3B309}" type="presParOf" srcId="{5CE0F0CC-9863-4DC8-818A-EE5525BF0AD2}" destId="{8BF5559B-E1FC-4A22-A707-1069A08AB4B2}" srcOrd="2" destOrd="0" presId="urn:microsoft.com/office/officeart/2008/layout/LinedList"/>
    <dgm:cxn modelId="{EA1CBCAD-63DF-4F41-9C7A-AA9A26E61808}" type="presParOf" srcId="{5CE0F0CC-9863-4DC8-818A-EE5525BF0AD2}" destId="{84AA94A0-50E1-4846-9F2E-6B3957B455DB}" srcOrd="3" destOrd="0" presId="urn:microsoft.com/office/officeart/2008/layout/LinedList"/>
    <dgm:cxn modelId="{AA32061D-EEEE-40D1-8651-2A7B899F5D47}" type="presParOf" srcId="{84AA94A0-50E1-4846-9F2E-6B3957B455DB}" destId="{0EC8AF3A-350D-45DE-9205-3EF64F4358A2}" srcOrd="0" destOrd="0" presId="urn:microsoft.com/office/officeart/2008/layout/LinedList"/>
    <dgm:cxn modelId="{65C8CACF-7764-40AE-AACE-220F8DA80464}" type="presParOf" srcId="{84AA94A0-50E1-4846-9F2E-6B3957B455DB}" destId="{705F4739-FF1A-42CF-885C-1BAF91C0CD08}" srcOrd="1" destOrd="0" presId="urn:microsoft.com/office/officeart/2008/layout/LinedList"/>
    <dgm:cxn modelId="{73AC7F92-AD60-450E-957F-2A973EAB4ABA}" type="presParOf" srcId="{5CE0F0CC-9863-4DC8-818A-EE5525BF0AD2}" destId="{E2CE9A65-42E6-436A-8CB3-7F8EB66B2182}" srcOrd="4" destOrd="0" presId="urn:microsoft.com/office/officeart/2008/layout/LinedList"/>
    <dgm:cxn modelId="{C5A45184-DF2F-4F54-A0D3-2904610B7132}" type="presParOf" srcId="{5CE0F0CC-9863-4DC8-818A-EE5525BF0AD2}" destId="{3ED4057F-BA46-4701-AA8C-AD3C2806385B}" srcOrd="5" destOrd="0" presId="urn:microsoft.com/office/officeart/2008/layout/LinedList"/>
    <dgm:cxn modelId="{D2F2AF02-5EC9-4C73-B603-1E17DF250E81}" type="presParOf" srcId="{3ED4057F-BA46-4701-AA8C-AD3C2806385B}" destId="{9897BFB0-6511-408F-90D1-BDCF684A7101}" srcOrd="0" destOrd="0" presId="urn:microsoft.com/office/officeart/2008/layout/LinedList"/>
    <dgm:cxn modelId="{DF4D8264-3ED8-4E13-BE45-9B6BE5BD060E}" type="presParOf" srcId="{3ED4057F-BA46-4701-AA8C-AD3C2806385B}" destId="{29024909-B9BC-40E6-A886-6352CC0FCE68}" srcOrd="1" destOrd="0" presId="urn:microsoft.com/office/officeart/2008/layout/LinedList"/>
    <dgm:cxn modelId="{2309747F-EEAD-4874-805C-5EB92D8679F8}" type="presParOf" srcId="{5CE0F0CC-9863-4DC8-818A-EE5525BF0AD2}" destId="{0AB66D4B-D7BC-45A7-B2CF-B5FE611ACF13}" srcOrd="6" destOrd="0" presId="urn:microsoft.com/office/officeart/2008/layout/LinedList"/>
    <dgm:cxn modelId="{C5A38ABB-CABA-4B86-B1EC-C422721BC2A7}" type="presParOf" srcId="{5CE0F0CC-9863-4DC8-818A-EE5525BF0AD2}" destId="{504D836B-D405-4DF7-B34D-D05C68DE08D1}" srcOrd="7" destOrd="0" presId="urn:microsoft.com/office/officeart/2008/layout/LinedList"/>
    <dgm:cxn modelId="{D944E8C7-B7A8-4DB2-98EA-861275C58157}" type="presParOf" srcId="{504D836B-D405-4DF7-B34D-D05C68DE08D1}" destId="{8AE2CF34-D311-4C5B-A432-5F03818C6705}" srcOrd="0" destOrd="0" presId="urn:microsoft.com/office/officeart/2008/layout/LinedList"/>
    <dgm:cxn modelId="{24BAA81E-296A-4DDE-A419-85B0597E3E72}" type="presParOf" srcId="{504D836B-D405-4DF7-B34D-D05C68DE08D1}" destId="{065161EA-48D1-4C26-8992-A4B349F7953D}" srcOrd="1" destOrd="0" presId="urn:microsoft.com/office/officeart/2008/layout/LinedList"/>
    <dgm:cxn modelId="{0A6D5B5A-EB35-4D45-9D92-C3227CA5CD75}" type="presParOf" srcId="{5CE0F0CC-9863-4DC8-818A-EE5525BF0AD2}" destId="{4361A0CB-2572-4B9B-905E-F08846754DC7}" srcOrd="8" destOrd="0" presId="urn:microsoft.com/office/officeart/2008/layout/LinedList"/>
    <dgm:cxn modelId="{9F7664DF-E2CD-4184-9BE2-06EA06D48AFE}" type="presParOf" srcId="{5CE0F0CC-9863-4DC8-818A-EE5525BF0AD2}" destId="{1A8481D4-46BD-4968-BEA2-ECA1D94CDE28}" srcOrd="9" destOrd="0" presId="urn:microsoft.com/office/officeart/2008/layout/LinedList"/>
    <dgm:cxn modelId="{7AB1A95C-7B51-4B61-8167-62ABA0F98FC4}" type="presParOf" srcId="{1A8481D4-46BD-4968-BEA2-ECA1D94CDE28}" destId="{7877A31C-1539-400D-A863-241F3F245C11}" srcOrd="0" destOrd="0" presId="urn:microsoft.com/office/officeart/2008/layout/LinedList"/>
    <dgm:cxn modelId="{95A14A9E-C4D4-4A17-856A-B3D5E3FCEEEE}" type="presParOf" srcId="{1A8481D4-46BD-4968-BEA2-ECA1D94CDE28}" destId="{FA1BB41B-DFDD-46EC-A601-7454658E81D3}" srcOrd="1" destOrd="0" presId="urn:microsoft.com/office/officeart/2008/layout/LinedList"/>
    <dgm:cxn modelId="{588DE143-8CC7-4824-A82A-4F6760723BB9}" type="presParOf" srcId="{5CE0F0CC-9863-4DC8-818A-EE5525BF0AD2}" destId="{E0B53211-6F5C-4B68-A0DC-025D517E07D4}" srcOrd="10" destOrd="0" presId="urn:microsoft.com/office/officeart/2008/layout/LinedList"/>
    <dgm:cxn modelId="{0EA6D072-CBD1-4F46-95AE-59040D8BBE4A}" type="presParOf" srcId="{5CE0F0CC-9863-4DC8-818A-EE5525BF0AD2}" destId="{CDEC4F5E-A579-4D82-82B6-462BF160C7D2}" srcOrd="11" destOrd="0" presId="urn:microsoft.com/office/officeart/2008/layout/LinedList"/>
    <dgm:cxn modelId="{FC0C474B-2E26-440B-8454-E92C3D3C6B98}" type="presParOf" srcId="{CDEC4F5E-A579-4D82-82B6-462BF160C7D2}" destId="{BC9391F1-C737-4083-9380-22EEAC126BBD}" srcOrd="0" destOrd="0" presId="urn:microsoft.com/office/officeart/2008/layout/LinedList"/>
    <dgm:cxn modelId="{CC73EBF4-3743-4735-BDC1-F834097C74E8}" type="presParOf" srcId="{CDEC4F5E-A579-4D82-82B6-462BF160C7D2}" destId="{56374186-43A6-47A8-9D30-16FCC3C160BB}" srcOrd="1" destOrd="0" presId="urn:microsoft.com/office/officeart/2008/layout/LinedList"/>
    <dgm:cxn modelId="{0FF147DE-16BE-4E1C-9F51-4FA96275EAB4}" type="presParOf" srcId="{5CE0F0CC-9863-4DC8-818A-EE5525BF0AD2}" destId="{58814988-FBEE-4021-9F06-31FF1C7484D1}" srcOrd="12" destOrd="0" presId="urn:microsoft.com/office/officeart/2008/layout/LinedList"/>
    <dgm:cxn modelId="{E701CC3C-F11E-41CB-832F-1AC269752EBC}" type="presParOf" srcId="{5CE0F0CC-9863-4DC8-818A-EE5525BF0AD2}" destId="{A96877F9-C2C0-4B31-B225-C4FA57671107}" srcOrd="13" destOrd="0" presId="urn:microsoft.com/office/officeart/2008/layout/LinedList"/>
    <dgm:cxn modelId="{23DD6F33-DC6D-47CE-A6AA-39AADDE830D9}" type="presParOf" srcId="{A96877F9-C2C0-4B31-B225-C4FA57671107}" destId="{2867B32D-9A78-4763-B14B-94BF566174A1}" srcOrd="0" destOrd="0" presId="urn:microsoft.com/office/officeart/2008/layout/LinedList"/>
    <dgm:cxn modelId="{3323A33E-C689-41FA-B1C8-A8DD4752CBE6}" type="presParOf" srcId="{A96877F9-C2C0-4B31-B225-C4FA57671107}" destId="{727B0523-6DF2-4518-8561-4ACE0F43F17B}" srcOrd="1" destOrd="0" presId="urn:microsoft.com/office/officeart/2008/layout/LinedList"/>
    <dgm:cxn modelId="{5993F8C8-6D2C-4E55-86B0-76B8699CBEE7}" type="presParOf" srcId="{5CE0F0CC-9863-4DC8-818A-EE5525BF0AD2}" destId="{09D059BD-B61A-432B-9ADE-1FE821EBBA42}" srcOrd="14" destOrd="0" presId="urn:microsoft.com/office/officeart/2008/layout/LinedList"/>
    <dgm:cxn modelId="{82629CAE-8B7D-4DF4-BEF4-22C329C02FBF}" type="presParOf" srcId="{5CE0F0CC-9863-4DC8-818A-EE5525BF0AD2}" destId="{C2CF394A-0236-4FC1-A512-0FA760672D44}" srcOrd="15" destOrd="0" presId="urn:microsoft.com/office/officeart/2008/layout/LinedList"/>
    <dgm:cxn modelId="{2CDEF579-23BA-4103-94DA-323F2BC5DC2F}" type="presParOf" srcId="{C2CF394A-0236-4FC1-A512-0FA760672D44}" destId="{7CF53E81-128B-47B9-8E08-9B99FA2B591E}" srcOrd="0" destOrd="0" presId="urn:microsoft.com/office/officeart/2008/layout/LinedList"/>
    <dgm:cxn modelId="{8E05CFC1-8C0A-46D6-BC65-F13AD78DBBA4}" type="presParOf" srcId="{C2CF394A-0236-4FC1-A512-0FA760672D44}" destId="{F8419CD3-39AD-41D5-AC57-CBB264D1AD3E}"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4D778C-1C67-47E1-8E2D-1AE4E922B561}">
      <dsp:nvSpPr>
        <dsp:cNvPr id="0" name=""/>
        <dsp:cNvSpPr/>
      </dsp:nvSpPr>
      <dsp:spPr>
        <a:xfrm>
          <a:off x="0" y="47421"/>
          <a:ext cx="6797675" cy="887445"/>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l" defTabSz="711200">
            <a:lnSpc>
              <a:spcPct val="90000"/>
            </a:lnSpc>
            <a:spcBef>
              <a:spcPct val="0"/>
            </a:spcBef>
            <a:spcAft>
              <a:spcPct val="35000"/>
            </a:spcAft>
          </a:pPr>
          <a:r>
            <a:rPr lang="en-GB" sz="1600" kern="1200"/>
            <a:t>systems thinking sets out to view systems in a holistic manner</a:t>
          </a:r>
          <a:endParaRPr lang="en-US" sz="1600" kern="1200"/>
        </a:p>
      </dsp:txBody>
      <dsp:txXfrm>
        <a:off x="43321" y="90742"/>
        <a:ext cx="6711033" cy="800803"/>
      </dsp:txXfrm>
    </dsp:sp>
    <dsp:sp modelId="{B02DFE41-3086-4BD3-91C4-6FFCFF920412}">
      <dsp:nvSpPr>
        <dsp:cNvPr id="0" name=""/>
        <dsp:cNvSpPr/>
      </dsp:nvSpPr>
      <dsp:spPr>
        <a:xfrm>
          <a:off x="0" y="980946"/>
          <a:ext cx="6797675" cy="887445"/>
        </a:xfrm>
        <a:prstGeom prst="roundRect">
          <a:avLst/>
        </a:prstGeom>
        <a:solidFill>
          <a:schemeClr val="accent2">
            <a:hueOff val="298989"/>
            <a:satOff val="-84"/>
            <a:lumOff val="141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l" defTabSz="711200">
            <a:lnSpc>
              <a:spcPct val="90000"/>
            </a:lnSpc>
            <a:spcBef>
              <a:spcPct val="0"/>
            </a:spcBef>
            <a:spcAft>
              <a:spcPct val="35000"/>
            </a:spcAft>
          </a:pPr>
          <a:r>
            <a:rPr lang="en-GB" sz="1600" kern="1200"/>
            <a:t>systems thinking concerns an understanding of a system by examining the linkages and interactions between the elements that comprise the whole of the system </a:t>
          </a:r>
          <a:endParaRPr lang="en-US" sz="1600" kern="1200"/>
        </a:p>
      </dsp:txBody>
      <dsp:txXfrm>
        <a:off x="43321" y="1024267"/>
        <a:ext cx="6711033" cy="800803"/>
      </dsp:txXfrm>
    </dsp:sp>
    <dsp:sp modelId="{62A754FB-4D5B-443C-8BB8-856CEDB8C008}">
      <dsp:nvSpPr>
        <dsp:cNvPr id="0" name=""/>
        <dsp:cNvSpPr/>
      </dsp:nvSpPr>
      <dsp:spPr>
        <a:xfrm>
          <a:off x="0" y="1914471"/>
          <a:ext cx="6797675" cy="887445"/>
        </a:xfrm>
        <a:prstGeom prst="roundRect">
          <a:avLst/>
        </a:prstGeom>
        <a:solidFill>
          <a:schemeClr val="accent2">
            <a:hueOff val="597978"/>
            <a:satOff val="-167"/>
            <a:lumOff val="282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l" defTabSz="711200">
            <a:lnSpc>
              <a:spcPct val="90000"/>
            </a:lnSpc>
            <a:spcBef>
              <a:spcPct val="0"/>
            </a:spcBef>
            <a:spcAft>
              <a:spcPct val="35000"/>
            </a:spcAft>
          </a:pPr>
          <a:r>
            <a:rPr lang="en-GB" sz="1600" kern="1200"/>
            <a:t>Systems thinking in practice encourages us to explore:</a:t>
          </a:r>
          <a:endParaRPr lang="en-US" sz="1600" kern="1200"/>
        </a:p>
      </dsp:txBody>
      <dsp:txXfrm>
        <a:off x="43321" y="1957792"/>
        <a:ext cx="6711033" cy="800803"/>
      </dsp:txXfrm>
    </dsp:sp>
    <dsp:sp modelId="{C186ACAB-E52A-4D01-ADA6-A457B2C0CA84}">
      <dsp:nvSpPr>
        <dsp:cNvPr id="0" name=""/>
        <dsp:cNvSpPr/>
      </dsp:nvSpPr>
      <dsp:spPr>
        <a:xfrm>
          <a:off x="0" y="2847996"/>
          <a:ext cx="6797675" cy="887445"/>
        </a:xfrm>
        <a:prstGeom prst="roundRect">
          <a:avLst/>
        </a:prstGeom>
        <a:solidFill>
          <a:schemeClr val="accent2">
            <a:hueOff val="896967"/>
            <a:satOff val="-251"/>
            <a:lumOff val="423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l" defTabSz="711200">
            <a:lnSpc>
              <a:spcPct val="90000"/>
            </a:lnSpc>
            <a:spcBef>
              <a:spcPct val="0"/>
            </a:spcBef>
            <a:spcAft>
              <a:spcPct val="35000"/>
            </a:spcAft>
          </a:pPr>
          <a:r>
            <a:rPr lang="en-GB" sz="1600" b="1" kern="1200"/>
            <a:t>inter-relationships</a:t>
          </a:r>
          <a:r>
            <a:rPr lang="en-GB" sz="1600" kern="1200"/>
            <a:t> (context and connections)</a:t>
          </a:r>
          <a:endParaRPr lang="en-US" sz="1600" kern="1200"/>
        </a:p>
      </dsp:txBody>
      <dsp:txXfrm>
        <a:off x="43321" y="2891317"/>
        <a:ext cx="6711033" cy="800803"/>
      </dsp:txXfrm>
    </dsp:sp>
    <dsp:sp modelId="{EE5DEB49-4EB4-4DF2-A4DE-860FF1B94AD7}">
      <dsp:nvSpPr>
        <dsp:cNvPr id="0" name=""/>
        <dsp:cNvSpPr/>
      </dsp:nvSpPr>
      <dsp:spPr>
        <a:xfrm>
          <a:off x="0" y="3781521"/>
          <a:ext cx="6797675" cy="887445"/>
        </a:xfrm>
        <a:prstGeom prst="roundRect">
          <a:avLst/>
        </a:prstGeom>
        <a:solidFill>
          <a:schemeClr val="accent2">
            <a:hueOff val="1195956"/>
            <a:satOff val="-334"/>
            <a:lumOff val="5646"/>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l" defTabSz="711200">
            <a:lnSpc>
              <a:spcPct val="90000"/>
            </a:lnSpc>
            <a:spcBef>
              <a:spcPct val="0"/>
            </a:spcBef>
            <a:spcAft>
              <a:spcPct val="35000"/>
            </a:spcAft>
          </a:pPr>
          <a:r>
            <a:rPr lang="en-GB" sz="1600" b="1" kern="1200"/>
            <a:t>perspectives</a:t>
          </a:r>
          <a:r>
            <a:rPr lang="en-GB" sz="1600" kern="1200"/>
            <a:t> (each actor has their own unique perception of the situation) </a:t>
          </a:r>
          <a:endParaRPr lang="en-US" sz="1600" kern="1200"/>
        </a:p>
      </dsp:txBody>
      <dsp:txXfrm>
        <a:off x="43321" y="3824842"/>
        <a:ext cx="6711033" cy="800803"/>
      </dsp:txXfrm>
    </dsp:sp>
    <dsp:sp modelId="{73EC6D75-A710-4372-9936-FF2E52DA53E4}">
      <dsp:nvSpPr>
        <dsp:cNvPr id="0" name=""/>
        <dsp:cNvSpPr/>
      </dsp:nvSpPr>
      <dsp:spPr>
        <a:xfrm>
          <a:off x="0" y="4715046"/>
          <a:ext cx="6797675" cy="887445"/>
        </a:xfrm>
        <a:prstGeom prst="roundRect">
          <a:avLst/>
        </a:prstGeom>
        <a:solidFill>
          <a:schemeClr val="accent2">
            <a:hueOff val="1494945"/>
            <a:satOff val="-418"/>
            <a:lumOff val="7058"/>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l" defTabSz="711200">
            <a:lnSpc>
              <a:spcPct val="90000"/>
            </a:lnSpc>
            <a:spcBef>
              <a:spcPct val="0"/>
            </a:spcBef>
            <a:spcAft>
              <a:spcPct val="35000"/>
            </a:spcAft>
          </a:pPr>
          <a:r>
            <a:rPr lang="en-GB" sz="1600" b="1" kern="1200"/>
            <a:t>boundaries</a:t>
          </a:r>
          <a:r>
            <a:rPr lang="en-GB" sz="1600" kern="1200"/>
            <a:t> (agreeing on scope, scale and what might constitute an improvement).</a:t>
          </a:r>
          <a:endParaRPr lang="en-US" sz="1600" kern="1200"/>
        </a:p>
      </dsp:txBody>
      <dsp:txXfrm>
        <a:off x="43321" y="4758367"/>
        <a:ext cx="6711033" cy="80080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9EF036-15E4-465A-8827-94318D5E9FC7}">
      <dsp:nvSpPr>
        <dsp:cNvPr id="0" name=""/>
        <dsp:cNvSpPr/>
      </dsp:nvSpPr>
      <dsp:spPr>
        <a:xfrm>
          <a:off x="0" y="0"/>
          <a:ext cx="6797675" cy="0"/>
        </a:xfrm>
        <a:prstGeom prst="line">
          <a:avLst/>
        </a:prstGeom>
        <a:solidFill>
          <a:schemeClr val="dk2">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46F7030-E4DD-49DA-9F32-FD4F8D5A70E7}">
      <dsp:nvSpPr>
        <dsp:cNvPr id="0" name=""/>
        <dsp:cNvSpPr/>
      </dsp:nvSpPr>
      <dsp:spPr>
        <a:xfrm>
          <a:off x="0" y="0"/>
          <a:ext cx="6797675" cy="7062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lvl="0" algn="l" defTabSz="844550">
            <a:lnSpc>
              <a:spcPct val="90000"/>
            </a:lnSpc>
            <a:spcBef>
              <a:spcPct val="0"/>
            </a:spcBef>
            <a:spcAft>
              <a:spcPct val="35000"/>
            </a:spcAft>
          </a:pPr>
          <a:r>
            <a:rPr lang="en-GB" sz="1900" kern="1200" dirty="0"/>
            <a:t>SWOT</a:t>
          </a:r>
          <a:endParaRPr lang="en-US" sz="1900" kern="1200" dirty="0"/>
        </a:p>
      </dsp:txBody>
      <dsp:txXfrm>
        <a:off x="0" y="0"/>
        <a:ext cx="6797675" cy="706238"/>
      </dsp:txXfrm>
    </dsp:sp>
    <dsp:sp modelId="{8BF5559B-E1FC-4A22-A707-1069A08AB4B2}">
      <dsp:nvSpPr>
        <dsp:cNvPr id="0" name=""/>
        <dsp:cNvSpPr/>
      </dsp:nvSpPr>
      <dsp:spPr>
        <a:xfrm>
          <a:off x="0" y="706239"/>
          <a:ext cx="6797675" cy="0"/>
        </a:xfrm>
        <a:prstGeom prst="line">
          <a:avLst/>
        </a:prstGeom>
        <a:solidFill>
          <a:schemeClr val="dk2">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EC8AF3A-350D-45DE-9205-3EF64F4358A2}">
      <dsp:nvSpPr>
        <dsp:cNvPr id="0" name=""/>
        <dsp:cNvSpPr/>
      </dsp:nvSpPr>
      <dsp:spPr>
        <a:xfrm>
          <a:off x="0" y="706238"/>
          <a:ext cx="6797675" cy="7062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lvl="0" algn="l" defTabSz="844550">
            <a:lnSpc>
              <a:spcPct val="90000"/>
            </a:lnSpc>
            <a:spcBef>
              <a:spcPct val="0"/>
            </a:spcBef>
            <a:spcAft>
              <a:spcPct val="35000"/>
            </a:spcAft>
          </a:pPr>
          <a:r>
            <a:rPr lang="en-GB" sz="1900" kern="1200" dirty="0"/>
            <a:t>PESTLE</a:t>
          </a:r>
          <a:endParaRPr lang="en-US" sz="1900" kern="1200" dirty="0"/>
        </a:p>
      </dsp:txBody>
      <dsp:txXfrm>
        <a:off x="0" y="706238"/>
        <a:ext cx="6797675" cy="706238"/>
      </dsp:txXfrm>
    </dsp:sp>
    <dsp:sp modelId="{E2CE9A65-42E6-436A-8CB3-7F8EB66B2182}">
      <dsp:nvSpPr>
        <dsp:cNvPr id="0" name=""/>
        <dsp:cNvSpPr/>
      </dsp:nvSpPr>
      <dsp:spPr>
        <a:xfrm>
          <a:off x="0" y="1412478"/>
          <a:ext cx="6797675" cy="0"/>
        </a:xfrm>
        <a:prstGeom prst="line">
          <a:avLst/>
        </a:prstGeom>
        <a:solidFill>
          <a:schemeClr val="dk2">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897BFB0-6511-408F-90D1-BDCF684A7101}">
      <dsp:nvSpPr>
        <dsp:cNvPr id="0" name=""/>
        <dsp:cNvSpPr/>
      </dsp:nvSpPr>
      <dsp:spPr>
        <a:xfrm>
          <a:off x="0" y="1412477"/>
          <a:ext cx="6797675" cy="7062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lvl="0" algn="l" defTabSz="844550">
            <a:lnSpc>
              <a:spcPct val="90000"/>
            </a:lnSpc>
            <a:spcBef>
              <a:spcPct val="0"/>
            </a:spcBef>
            <a:spcAft>
              <a:spcPct val="35000"/>
            </a:spcAft>
          </a:pPr>
          <a:r>
            <a:rPr lang="en-GB" sz="1900" kern="1200" dirty="0"/>
            <a:t>STAKEHOLDER ANALYSIS</a:t>
          </a:r>
          <a:endParaRPr lang="en-US" sz="1900" kern="1200" dirty="0"/>
        </a:p>
      </dsp:txBody>
      <dsp:txXfrm>
        <a:off x="0" y="1412477"/>
        <a:ext cx="6797675" cy="706238"/>
      </dsp:txXfrm>
    </dsp:sp>
    <dsp:sp modelId="{0AB66D4B-D7BC-45A7-B2CF-B5FE611ACF13}">
      <dsp:nvSpPr>
        <dsp:cNvPr id="0" name=""/>
        <dsp:cNvSpPr/>
      </dsp:nvSpPr>
      <dsp:spPr>
        <a:xfrm>
          <a:off x="0" y="2118717"/>
          <a:ext cx="6797675" cy="0"/>
        </a:xfrm>
        <a:prstGeom prst="line">
          <a:avLst/>
        </a:prstGeom>
        <a:solidFill>
          <a:schemeClr val="dk2">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AE2CF34-D311-4C5B-A432-5F03818C6705}">
      <dsp:nvSpPr>
        <dsp:cNvPr id="0" name=""/>
        <dsp:cNvSpPr/>
      </dsp:nvSpPr>
      <dsp:spPr>
        <a:xfrm>
          <a:off x="0" y="2118716"/>
          <a:ext cx="6797675" cy="7062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lvl="0" algn="l" defTabSz="844550">
            <a:lnSpc>
              <a:spcPct val="90000"/>
            </a:lnSpc>
            <a:spcBef>
              <a:spcPct val="0"/>
            </a:spcBef>
            <a:spcAft>
              <a:spcPct val="35000"/>
            </a:spcAft>
          </a:pPr>
          <a:r>
            <a:rPr lang="en-GB" sz="1900" kern="1200" dirty="0"/>
            <a:t>NETWORKING</a:t>
          </a:r>
          <a:endParaRPr lang="en-US" sz="1900" kern="1200" dirty="0"/>
        </a:p>
      </dsp:txBody>
      <dsp:txXfrm>
        <a:off x="0" y="2118716"/>
        <a:ext cx="6797675" cy="706238"/>
      </dsp:txXfrm>
    </dsp:sp>
    <dsp:sp modelId="{4361A0CB-2572-4B9B-905E-F08846754DC7}">
      <dsp:nvSpPr>
        <dsp:cNvPr id="0" name=""/>
        <dsp:cNvSpPr/>
      </dsp:nvSpPr>
      <dsp:spPr>
        <a:xfrm>
          <a:off x="0" y="2824956"/>
          <a:ext cx="6797675" cy="0"/>
        </a:xfrm>
        <a:prstGeom prst="line">
          <a:avLst/>
        </a:prstGeom>
        <a:solidFill>
          <a:schemeClr val="dk2">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877A31C-1539-400D-A863-241F3F245C11}">
      <dsp:nvSpPr>
        <dsp:cNvPr id="0" name=""/>
        <dsp:cNvSpPr/>
      </dsp:nvSpPr>
      <dsp:spPr>
        <a:xfrm>
          <a:off x="0" y="2824955"/>
          <a:ext cx="6797675" cy="7062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lvl="0" algn="l" defTabSz="844550">
            <a:lnSpc>
              <a:spcPct val="90000"/>
            </a:lnSpc>
            <a:spcBef>
              <a:spcPct val="0"/>
            </a:spcBef>
            <a:spcAft>
              <a:spcPct val="35000"/>
            </a:spcAft>
          </a:pPr>
          <a:r>
            <a:rPr lang="en-GB" sz="1900" kern="1200" dirty="0"/>
            <a:t>RELATIONSHIP BUILDING</a:t>
          </a:r>
          <a:endParaRPr lang="en-US" sz="1900" kern="1200" dirty="0"/>
        </a:p>
      </dsp:txBody>
      <dsp:txXfrm>
        <a:off x="0" y="2824955"/>
        <a:ext cx="6797675" cy="706238"/>
      </dsp:txXfrm>
    </dsp:sp>
    <dsp:sp modelId="{E0B53211-6F5C-4B68-A0DC-025D517E07D4}">
      <dsp:nvSpPr>
        <dsp:cNvPr id="0" name=""/>
        <dsp:cNvSpPr/>
      </dsp:nvSpPr>
      <dsp:spPr>
        <a:xfrm>
          <a:off x="0" y="3531195"/>
          <a:ext cx="6797675" cy="0"/>
        </a:xfrm>
        <a:prstGeom prst="line">
          <a:avLst/>
        </a:prstGeom>
        <a:solidFill>
          <a:schemeClr val="dk2">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C9391F1-C737-4083-9380-22EEAC126BBD}">
      <dsp:nvSpPr>
        <dsp:cNvPr id="0" name=""/>
        <dsp:cNvSpPr/>
      </dsp:nvSpPr>
      <dsp:spPr>
        <a:xfrm>
          <a:off x="0" y="3531195"/>
          <a:ext cx="6797675" cy="7062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lvl="0" algn="l" defTabSz="844550">
            <a:lnSpc>
              <a:spcPct val="90000"/>
            </a:lnSpc>
            <a:spcBef>
              <a:spcPct val="0"/>
            </a:spcBef>
            <a:spcAft>
              <a:spcPct val="35000"/>
            </a:spcAft>
          </a:pPr>
          <a:r>
            <a:rPr lang="en-GB" sz="1900" kern="1200" dirty="0" smtClean="0"/>
            <a:t>COLLABORATION</a:t>
          </a:r>
          <a:endParaRPr lang="en-US" sz="1900" kern="1200" dirty="0"/>
        </a:p>
      </dsp:txBody>
      <dsp:txXfrm>
        <a:off x="0" y="3531195"/>
        <a:ext cx="6797675" cy="706238"/>
      </dsp:txXfrm>
    </dsp:sp>
    <dsp:sp modelId="{58814988-FBEE-4021-9F06-31FF1C7484D1}">
      <dsp:nvSpPr>
        <dsp:cNvPr id="0" name=""/>
        <dsp:cNvSpPr/>
      </dsp:nvSpPr>
      <dsp:spPr>
        <a:xfrm>
          <a:off x="0" y="4237434"/>
          <a:ext cx="6797675" cy="0"/>
        </a:xfrm>
        <a:prstGeom prst="line">
          <a:avLst/>
        </a:prstGeom>
        <a:solidFill>
          <a:schemeClr val="dk2">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867B32D-9A78-4763-B14B-94BF566174A1}">
      <dsp:nvSpPr>
        <dsp:cNvPr id="0" name=""/>
        <dsp:cNvSpPr/>
      </dsp:nvSpPr>
      <dsp:spPr>
        <a:xfrm>
          <a:off x="0" y="4237434"/>
          <a:ext cx="6797675" cy="7062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lvl="0" algn="l" defTabSz="844550">
            <a:lnSpc>
              <a:spcPct val="90000"/>
            </a:lnSpc>
            <a:spcBef>
              <a:spcPct val="0"/>
            </a:spcBef>
            <a:spcAft>
              <a:spcPct val="35000"/>
            </a:spcAft>
          </a:pPr>
          <a:r>
            <a:rPr lang="en-GB" sz="1900" kern="1200" dirty="0"/>
            <a:t>PARTNERSHIP</a:t>
          </a:r>
          <a:endParaRPr lang="en-US" sz="1900" kern="1200" dirty="0"/>
        </a:p>
      </dsp:txBody>
      <dsp:txXfrm>
        <a:off x="0" y="4237434"/>
        <a:ext cx="6797675" cy="706238"/>
      </dsp:txXfrm>
    </dsp:sp>
    <dsp:sp modelId="{09D059BD-B61A-432B-9ADE-1FE821EBBA42}">
      <dsp:nvSpPr>
        <dsp:cNvPr id="0" name=""/>
        <dsp:cNvSpPr/>
      </dsp:nvSpPr>
      <dsp:spPr>
        <a:xfrm>
          <a:off x="0" y="4943673"/>
          <a:ext cx="6797675" cy="0"/>
        </a:xfrm>
        <a:prstGeom prst="line">
          <a:avLst/>
        </a:prstGeom>
        <a:solidFill>
          <a:schemeClr val="dk2">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CF53E81-128B-47B9-8E08-9B99FA2B591E}">
      <dsp:nvSpPr>
        <dsp:cNvPr id="0" name=""/>
        <dsp:cNvSpPr/>
      </dsp:nvSpPr>
      <dsp:spPr>
        <a:xfrm>
          <a:off x="0" y="4943672"/>
          <a:ext cx="6797675" cy="7062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lvl="0" algn="l" defTabSz="844550" rtl="0">
            <a:lnSpc>
              <a:spcPct val="90000"/>
            </a:lnSpc>
            <a:spcBef>
              <a:spcPct val="0"/>
            </a:spcBef>
            <a:spcAft>
              <a:spcPct val="35000"/>
            </a:spcAft>
          </a:pPr>
          <a:r>
            <a:rPr lang="en-GB" sz="1900" b="1" kern="1200" dirty="0">
              <a:solidFill>
                <a:srgbClr val="FF0000"/>
              </a:solidFill>
            </a:rPr>
            <a:t>Five stages of Design Thinking (Empathise, Define – the problem, Ideate, Prototype, and Test</a:t>
          </a:r>
          <a:endParaRPr lang="en-US" sz="1900" b="1" kern="1200" dirty="0">
            <a:solidFill>
              <a:srgbClr val="FF0000"/>
            </a:solidFill>
            <a:latin typeface="Georgia Pro Cond Light" panose="020F0302020204030204"/>
          </a:endParaRPr>
        </a:p>
      </dsp:txBody>
      <dsp:txXfrm>
        <a:off x="0" y="4943672"/>
        <a:ext cx="6797675" cy="70623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225B407-F75B-4A06-B73F-2D277D4EB72D}" type="datetimeFigureOut">
              <a:t>1/26/2022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AA2A8F5-C429-4CFA-BC75-93A99C5AB404}" type="slidenum">
              <a:t>‹#›</a:t>
            </a:fld>
            <a:endParaRPr lang="en-GB"/>
          </a:p>
        </p:txBody>
      </p:sp>
    </p:spTree>
    <p:extLst>
      <p:ext uri="{BB962C8B-B14F-4D97-AF65-F5344CB8AC3E}">
        <p14:creationId xmlns:p14="http://schemas.microsoft.com/office/powerpoint/2010/main" val="28269966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r>
              <a:rPr lang="en-GB" dirty="0"/>
              <a:t>Challenge led system mapping.</a:t>
            </a:r>
          </a:p>
          <a:p>
            <a:endParaRPr lang="en-GB" dirty="0"/>
          </a:p>
          <a:p>
            <a:r>
              <a:rPr lang="en-GB" dirty="0"/>
              <a:t>A structure formed by several elements and the relation ship between them.</a:t>
            </a:r>
          </a:p>
          <a:p>
            <a:endParaRPr lang="en-GB" dirty="0"/>
          </a:p>
        </p:txBody>
      </p:sp>
      <p:sp>
        <p:nvSpPr>
          <p:cNvPr id="4" name="Slide Number Placeholder 3"/>
          <p:cNvSpPr>
            <a:spLocks noGrp="1"/>
          </p:cNvSpPr>
          <p:nvPr>
            <p:ph type="sldNum" sz="quarter" idx="5"/>
          </p:nvPr>
        </p:nvSpPr>
        <p:spPr/>
        <p:txBody>
          <a:bodyPr/>
          <a:lstStyle/>
          <a:p>
            <a:fld id="{03D269EB-F0EC-4EB7-B4A4-6D5793A11A9A}" type="slidenum">
              <a:rPr lang="en-GB" smtClean="0">
                <a:solidFill>
                  <a:prstClr val="black"/>
                </a:solidFill>
              </a:rPr>
              <a:pPr/>
              <a:t>2</a:t>
            </a:fld>
            <a:endParaRPr lang="en-GB">
              <a:solidFill>
                <a:prstClr val="black"/>
              </a:solidFill>
            </a:endParaRPr>
          </a:p>
        </p:txBody>
      </p:sp>
    </p:spTree>
    <p:extLst>
      <p:ext uri="{BB962C8B-B14F-4D97-AF65-F5344CB8AC3E}">
        <p14:creationId xmlns:p14="http://schemas.microsoft.com/office/powerpoint/2010/main" val="39932513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US" dirty="0">
                <a:cs typeface="Calibri"/>
              </a:rPr>
              <a:t>What does it take for you to get here on time</a:t>
            </a:r>
            <a:r>
              <a:rPr lang="en-US" dirty="0" smtClean="0">
                <a:cs typeface="Calibri"/>
              </a:rPr>
              <a:t>? Is it a</a:t>
            </a:r>
            <a:r>
              <a:rPr lang="en-US" baseline="0" dirty="0" smtClean="0">
                <a:cs typeface="Calibri"/>
              </a:rPr>
              <a:t> complex series of interactions, or complicated?</a:t>
            </a:r>
          </a:p>
          <a:p>
            <a:r>
              <a:rPr lang="en-US" baseline="0" dirty="0" smtClean="0">
                <a:cs typeface="Calibri"/>
              </a:rPr>
              <a:t>Complex – </a:t>
            </a:r>
            <a:r>
              <a:rPr lang="en-GB" baseline="0" dirty="0" smtClean="0">
                <a:cs typeface="Calibri"/>
              </a:rPr>
              <a:t>having many parts related to each other in ways that may be difficult to understand (American)</a:t>
            </a:r>
            <a:endParaRPr lang="en-US" baseline="0" dirty="0" smtClean="0">
              <a:cs typeface="Calibri"/>
            </a:endParaRPr>
          </a:p>
          <a:p>
            <a:r>
              <a:rPr lang="en-US" baseline="0" dirty="0" smtClean="0">
                <a:cs typeface="Calibri"/>
              </a:rPr>
              <a:t>Complicated - </a:t>
            </a:r>
            <a:r>
              <a:rPr lang="en-GB" baseline="0" dirty="0" smtClean="0">
                <a:cs typeface="Calibri"/>
              </a:rPr>
              <a:t>consisting of many interconnecting parts or elements; intricate. (Oxford)</a:t>
            </a:r>
            <a:endParaRPr lang="en-US" dirty="0">
              <a:cs typeface="Calibri"/>
            </a:endParaRPr>
          </a:p>
        </p:txBody>
      </p:sp>
      <p:sp>
        <p:nvSpPr>
          <p:cNvPr id="4" name="Slide Number Placeholder 3"/>
          <p:cNvSpPr>
            <a:spLocks noGrp="1"/>
          </p:cNvSpPr>
          <p:nvPr>
            <p:ph type="sldNum" sz="quarter" idx="5"/>
          </p:nvPr>
        </p:nvSpPr>
        <p:spPr/>
        <p:txBody>
          <a:bodyPr/>
          <a:lstStyle/>
          <a:p>
            <a:fld id="{9AA2A8F5-C429-4CFA-BC75-93A99C5AB404}" type="slidenum">
              <a:t>5</a:t>
            </a:fld>
            <a:endParaRPr lang="en-GB"/>
          </a:p>
        </p:txBody>
      </p:sp>
    </p:spTree>
    <p:extLst>
      <p:ext uri="{BB962C8B-B14F-4D97-AF65-F5344CB8AC3E}">
        <p14:creationId xmlns:p14="http://schemas.microsoft.com/office/powerpoint/2010/main" val="23302916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US" dirty="0">
                <a:cs typeface="Calibri"/>
              </a:rPr>
              <a:t>ADD DOGS TO THE COMPLEXITY OF BEACH LITTER</a:t>
            </a:r>
          </a:p>
        </p:txBody>
      </p:sp>
      <p:sp>
        <p:nvSpPr>
          <p:cNvPr id="4" name="Slide Number Placeholder 3"/>
          <p:cNvSpPr>
            <a:spLocks noGrp="1"/>
          </p:cNvSpPr>
          <p:nvPr>
            <p:ph type="sldNum" sz="quarter" idx="5"/>
          </p:nvPr>
        </p:nvSpPr>
        <p:spPr/>
        <p:txBody>
          <a:bodyPr/>
          <a:lstStyle/>
          <a:p>
            <a:fld id="{9AA2A8F5-C429-4CFA-BC75-93A99C5AB404}" type="slidenum">
              <a:t>6</a:t>
            </a:fld>
            <a:endParaRPr lang="en-GB"/>
          </a:p>
        </p:txBody>
      </p:sp>
    </p:spTree>
    <p:extLst>
      <p:ext uri="{BB962C8B-B14F-4D97-AF65-F5344CB8AC3E}">
        <p14:creationId xmlns:p14="http://schemas.microsoft.com/office/powerpoint/2010/main" val="35822900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smtClean="0"/>
              <a:t>List, draw, dump as much information as you can. Group it where ever you can, see if you can order your ideas –</a:t>
            </a:r>
            <a:r>
              <a:rPr lang="en-GB" baseline="0" dirty="0" smtClean="0"/>
              <a:t> just get as much down as you can.</a:t>
            </a:r>
          </a:p>
          <a:p>
            <a:endParaRPr lang="en-GB" baseline="0" dirty="0" smtClean="0"/>
          </a:p>
          <a:p>
            <a:r>
              <a:rPr lang="en-GB" baseline="0" dirty="0" smtClean="0"/>
              <a:t>Group feedback  - 10 seconds for items on your list, next person ………</a:t>
            </a:r>
            <a:endParaRPr lang="en-GB" dirty="0"/>
          </a:p>
        </p:txBody>
      </p:sp>
      <p:sp>
        <p:nvSpPr>
          <p:cNvPr id="4" name="Slide Number Placeholder 3"/>
          <p:cNvSpPr>
            <a:spLocks noGrp="1"/>
          </p:cNvSpPr>
          <p:nvPr>
            <p:ph type="sldNum" sz="quarter" idx="10"/>
          </p:nvPr>
        </p:nvSpPr>
        <p:spPr/>
        <p:txBody>
          <a:bodyPr/>
          <a:lstStyle/>
          <a:p>
            <a:fld id="{9AA2A8F5-C429-4CFA-BC75-93A99C5AB404}" type="slidenum">
              <a:rPr lang="en-GB" smtClean="0"/>
              <a:t>7</a:t>
            </a:fld>
            <a:endParaRPr lang="en-GB"/>
          </a:p>
        </p:txBody>
      </p:sp>
    </p:spTree>
    <p:extLst>
      <p:ext uri="{BB962C8B-B14F-4D97-AF65-F5344CB8AC3E}">
        <p14:creationId xmlns:p14="http://schemas.microsoft.com/office/powerpoint/2010/main" val="22545524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smtClean="0">
                <a:cs typeface="Calibri"/>
              </a:rPr>
              <a:t>You can use the</a:t>
            </a:r>
            <a:r>
              <a:rPr lang="en-GB" baseline="0" dirty="0" smtClean="0">
                <a:cs typeface="Calibri"/>
              </a:rPr>
              <a:t> 2 examples of formatting a mind map / interactions map, or create your own.</a:t>
            </a:r>
          </a:p>
          <a:p>
            <a:endParaRPr lang="en-GB" baseline="0" dirty="0" smtClean="0">
              <a:cs typeface="Calibri"/>
            </a:endParaRPr>
          </a:p>
          <a:p>
            <a:r>
              <a:rPr lang="en-GB" baseline="0" dirty="0" smtClean="0">
                <a:cs typeface="Calibri"/>
              </a:rPr>
              <a:t>20 minutes</a:t>
            </a:r>
            <a:endParaRPr lang="en-US" dirty="0">
              <a:cs typeface="Calibri"/>
            </a:endParaRPr>
          </a:p>
        </p:txBody>
      </p:sp>
      <p:sp>
        <p:nvSpPr>
          <p:cNvPr id="4" name="Slide Number Placeholder 3"/>
          <p:cNvSpPr>
            <a:spLocks noGrp="1"/>
          </p:cNvSpPr>
          <p:nvPr>
            <p:ph type="sldNum" sz="quarter" idx="5"/>
          </p:nvPr>
        </p:nvSpPr>
        <p:spPr/>
        <p:txBody>
          <a:bodyPr/>
          <a:lstStyle/>
          <a:p>
            <a:fld id="{9AA2A8F5-C429-4CFA-BC75-93A99C5AB404}" type="slidenum">
              <a:rPr>
                <a:solidFill>
                  <a:prstClr val="black"/>
                </a:solidFill>
              </a:rPr>
              <a:pPr/>
              <a:t>8</a:t>
            </a:fld>
            <a:endParaRPr lang="en-GB">
              <a:solidFill>
                <a:prstClr val="black"/>
              </a:solidFill>
            </a:endParaRPr>
          </a:p>
        </p:txBody>
      </p:sp>
    </p:spTree>
    <p:extLst>
      <p:ext uri="{BB962C8B-B14F-4D97-AF65-F5344CB8AC3E}">
        <p14:creationId xmlns:p14="http://schemas.microsoft.com/office/powerpoint/2010/main" val="23302916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US" dirty="0">
                <a:cs typeface="Calibri"/>
              </a:rPr>
              <a:t>Image source: Learning=sustainability</a:t>
            </a:r>
            <a:endParaRPr lang="en-US" dirty="0"/>
          </a:p>
          <a:p>
            <a:endParaRPr lang="en-US" dirty="0">
              <a:cs typeface="Calibri"/>
            </a:endParaRPr>
          </a:p>
          <a:p>
            <a:r>
              <a:rPr lang="en-US" dirty="0">
                <a:cs typeface="Calibri"/>
              </a:rPr>
              <a:t>By applying systems thinking processes we are explicitly committed to harnessing the skills of others. We recognise that we do not have all the right answers.</a:t>
            </a:r>
            <a:endParaRPr lang="en-US" dirty="0"/>
          </a:p>
          <a:p>
            <a:endParaRPr lang="en-US" dirty="0">
              <a:cs typeface="Calibri"/>
            </a:endParaRPr>
          </a:p>
          <a:p>
            <a:r>
              <a:rPr lang="en-US" dirty="0">
                <a:cs typeface="Calibri"/>
              </a:rPr>
              <a:t>(Army officer)</a:t>
            </a:r>
          </a:p>
        </p:txBody>
      </p:sp>
      <p:sp>
        <p:nvSpPr>
          <p:cNvPr id="4" name="Slide Number Placeholder 3"/>
          <p:cNvSpPr>
            <a:spLocks noGrp="1"/>
          </p:cNvSpPr>
          <p:nvPr>
            <p:ph type="sldNum" sz="quarter" idx="5"/>
          </p:nvPr>
        </p:nvSpPr>
        <p:spPr/>
        <p:txBody>
          <a:bodyPr/>
          <a:lstStyle/>
          <a:p>
            <a:fld id="{9AA2A8F5-C429-4CFA-BC75-93A99C5AB404}" type="slidenum">
              <a:t>9</a:t>
            </a:fld>
            <a:endParaRPr lang="en-GB"/>
          </a:p>
        </p:txBody>
      </p:sp>
    </p:spTree>
    <p:extLst>
      <p:ext uri="{BB962C8B-B14F-4D97-AF65-F5344CB8AC3E}">
        <p14:creationId xmlns:p14="http://schemas.microsoft.com/office/powerpoint/2010/main" val="41434198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US" dirty="0"/>
              <a:t>Image source: Learning=sustainability</a:t>
            </a:r>
          </a:p>
          <a:p>
            <a:endParaRPr lang="en-US" dirty="0">
              <a:cs typeface="Calibri"/>
            </a:endParaRPr>
          </a:p>
          <a:p>
            <a:r>
              <a:rPr lang="en-US" dirty="0">
                <a:cs typeface="Calibri"/>
              </a:rPr>
              <a:t>Complex management requires a Plan, Do, Check, Act continual cycle</a:t>
            </a:r>
          </a:p>
        </p:txBody>
      </p:sp>
      <p:sp>
        <p:nvSpPr>
          <p:cNvPr id="4" name="Slide Number Placeholder 3"/>
          <p:cNvSpPr>
            <a:spLocks noGrp="1"/>
          </p:cNvSpPr>
          <p:nvPr>
            <p:ph type="sldNum" sz="quarter" idx="5"/>
          </p:nvPr>
        </p:nvSpPr>
        <p:spPr/>
        <p:txBody>
          <a:bodyPr/>
          <a:lstStyle/>
          <a:p>
            <a:fld id="{9AA2A8F5-C429-4CFA-BC75-93A99C5AB404}" type="slidenum">
              <a:t>10</a:t>
            </a:fld>
            <a:endParaRPr lang="en-GB"/>
          </a:p>
        </p:txBody>
      </p:sp>
    </p:spTree>
    <p:extLst>
      <p:ext uri="{BB962C8B-B14F-4D97-AF65-F5344CB8AC3E}">
        <p14:creationId xmlns:p14="http://schemas.microsoft.com/office/powerpoint/2010/main" val="192952273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US" dirty="0"/>
              <a:t>Image source: Learning=sustainability</a:t>
            </a:r>
          </a:p>
          <a:p>
            <a:endParaRPr lang="en-US" dirty="0"/>
          </a:p>
          <a:p>
            <a:r>
              <a:rPr lang="en-US" dirty="0">
                <a:cs typeface="Calibri"/>
              </a:rPr>
              <a:t>A practical tip: Keep looking for components that have similarities. If they appear linked, it starts to resolve some of the complexity. Stakeholder pyramid.</a:t>
            </a:r>
            <a:endParaRPr lang="en-US" dirty="0"/>
          </a:p>
        </p:txBody>
      </p:sp>
      <p:sp>
        <p:nvSpPr>
          <p:cNvPr id="4" name="Slide Number Placeholder 3"/>
          <p:cNvSpPr>
            <a:spLocks noGrp="1"/>
          </p:cNvSpPr>
          <p:nvPr>
            <p:ph type="sldNum" sz="quarter" idx="5"/>
          </p:nvPr>
        </p:nvSpPr>
        <p:spPr/>
        <p:txBody>
          <a:bodyPr/>
          <a:lstStyle/>
          <a:p>
            <a:fld id="{9AA2A8F5-C429-4CFA-BC75-93A99C5AB404}" type="slidenum">
              <a:t>11</a:t>
            </a:fld>
            <a:endParaRPr lang="en-GB"/>
          </a:p>
        </p:txBody>
      </p:sp>
    </p:spTree>
    <p:extLst>
      <p:ext uri="{BB962C8B-B14F-4D97-AF65-F5344CB8AC3E}">
        <p14:creationId xmlns:p14="http://schemas.microsoft.com/office/powerpoint/2010/main" val="67763972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smtClean="0"/>
              <a:t>International Council on Systems Engineering  - https://www.incose.org/</a:t>
            </a:r>
          </a:p>
          <a:p>
            <a:endParaRPr lang="en-GB" dirty="0" smtClean="0"/>
          </a:p>
          <a:p>
            <a:r>
              <a:rPr lang="en-GB" dirty="0" smtClean="0"/>
              <a:t>An engineered system is the end result of a process</a:t>
            </a:r>
          </a:p>
          <a:p>
            <a:endParaRPr lang="en-GB" dirty="0"/>
          </a:p>
        </p:txBody>
      </p:sp>
      <p:sp>
        <p:nvSpPr>
          <p:cNvPr id="4" name="Slide Number Placeholder 3"/>
          <p:cNvSpPr>
            <a:spLocks noGrp="1"/>
          </p:cNvSpPr>
          <p:nvPr>
            <p:ph type="sldNum" sz="quarter" idx="10"/>
          </p:nvPr>
        </p:nvSpPr>
        <p:spPr/>
        <p:txBody>
          <a:bodyPr/>
          <a:lstStyle/>
          <a:p>
            <a:fld id="{9AA2A8F5-C429-4CFA-BC75-93A99C5AB404}" type="slidenum">
              <a:rPr lang="en-GB" smtClean="0"/>
              <a:t>12</a:t>
            </a:fld>
            <a:endParaRPr lang="en-GB"/>
          </a:p>
        </p:txBody>
      </p:sp>
    </p:spTree>
    <p:extLst>
      <p:ext uri="{BB962C8B-B14F-4D97-AF65-F5344CB8AC3E}">
        <p14:creationId xmlns:p14="http://schemas.microsoft.com/office/powerpoint/2010/main" val="51757760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smtClean="0"/>
              <a:t>System engineering is the process of developing an</a:t>
            </a:r>
            <a:r>
              <a:rPr lang="en-GB" baseline="0" dirty="0" smtClean="0"/>
              <a:t> engineered system</a:t>
            </a:r>
          </a:p>
          <a:p>
            <a:endParaRPr lang="en-GB" baseline="0" dirty="0" smtClean="0"/>
          </a:p>
          <a:p>
            <a:r>
              <a:rPr lang="en-GB" baseline="0" dirty="0" smtClean="0"/>
              <a:t>Eisner, Howard. (2008). Essentials of Project and Systems Engineering Management / H. Eisner.. </a:t>
            </a:r>
          </a:p>
        </p:txBody>
      </p:sp>
      <p:sp>
        <p:nvSpPr>
          <p:cNvPr id="4" name="Slide Number Placeholder 3"/>
          <p:cNvSpPr>
            <a:spLocks noGrp="1"/>
          </p:cNvSpPr>
          <p:nvPr>
            <p:ph type="sldNum" sz="quarter" idx="10"/>
          </p:nvPr>
        </p:nvSpPr>
        <p:spPr/>
        <p:txBody>
          <a:bodyPr/>
          <a:lstStyle/>
          <a:p>
            <a:fld id="{9AA2A8F5-C429-4CFA-BC75-93A99C5AB404}" type="slidenum">
              <a:rPr lang="en-GB" smtClean="0"/>
              <a:t>13</a:t>
            </a:fld>
            <a:endParaRPr lang="en-GB"/>
          </a:p>
        </p:txBody>
      </p:sp>
    </p:spTree>
    <p:extLst>
      <p:ext uri="{BB962C8B-B14F-4D97-AF65-F5344CB8AC3E}">
        <p14:creationId xmlns:p14="http://schemas.microsoft.com/office/powerpoint/2010/main" val="87626693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smtClean="0"/>
              <a:t>Notice a strong emphasis on the hard engineering</a:t>
            </a:r>
          </a:p>
          <a:p>
            <a:endParaRPr lang="en-GB" dirty="0" smtClean="0"/>
          </a:p>
          <a:p>
            <a:r>
              <a:rPr lang="en-GB" dirty="0" smtClean="0"/>
              <a:t>What would male this a better process?</a:t>
            </a:r>
          </a:p>
          <a:p>
            <a:endParaRPr lang="en-GB" dirty="0" smtClean="0"/>
          </a:p>
          <a:p>
            <a:r>
              <a:rPr lang="en-GB" dirty="0" smtClean="0"/>
              <a:t>Control gates; stakeholder engagement; prototypes; living lab??????</a:t>
            </a:r>
            <a:endParaRPr lang="en-GB" dirty="0"/>
          </a:p>
        </p:txBody>
      </p:sp>
      <p:sp>
        <p:nvSpPr>
          <p:cNvPr id="4" name="Slide Number Placeholder 3"/>
          <p:cNvSpPr>
            <a:spLocks noGrp="1"/>
          </p:cNvSpPr>
          <p:nvPr>
            <p:ph type="sldNum" sz="quarter" idx="10"/>
          </p:nvPr>
        </p:nvSpPr>
        <p:spPr/>
        <p:txBody>
          <a:bodyPr/>
          <a:lstStyle/>
          <a:p>
            <a:fld id="{9AA2A8F5-C429-4CFA-BC75-93A99C5AB404}" type="slidenum">
              <a:rPr lang="en-GB" smtClean="0"/>
              <a:t>14</a:t>
            </a:fld>
            <a:endParaRPr lang="en-GB"/>
          </a:p>
        </p:txBody>
      </p:sp>
    </p:spTree>
    <p:extLst>
      <p:ext uri="{BB962C8B-B14F-4D97-AF65-F5344CB8AC3E}">
        <p14:creationId xmlns:p14="http://schemas.microsoft.com/office/powerpoint/2010/main" val="214994771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smtClean="0"/>
              <a:t>Habits of Systems Thinker</a:t>
            </a:r>
            <a:r>
              <a:rPr lang="en-GB" baseline="0" dirty="0" smtClean="0"/>
              <a:t> – Waters Foundation 2020 - https://thinkingtoolsstudio.waterscenterst.org/courses/habits</a:t>
            </a:r>
          </a:p>
          <a:p>
            <a:endParaRPr lang="en-GB" dirty="0"/>
          </a:p>
        </p:txBody>
      </p:sp>
      <p:sp>
        <p:nvSpPr>
          <p:cNvPr id="4" name="Slide Number Placeholder 3"/>
          <p:cNvSpPr>
            <a:spLocks noGrp="1"/>
          </p:cNvSpPr>
          <p:nvPr>
            <p:ph type="sldNum" sz="quarter" idx="10"/>
          </p:nvPr>
        </p:nvSpPr>
        <p:spPr/>
        <p:txBody>
          <a:bodyPr/>
          <a:lstStyle/>
          <a:p>
            <a:fld id="{9AA2A8F5-C429-4CFA-BC75-93A99C5AB404}" type="slidenum">
              <a:rPr lang="en-GB" smtClean="0"/>
              <a:t>15</a:t>
            </a:fld>
            <a:endParaRPr lang="en-GB"/>
          </a:p>
        </p:txBody>
      </p:sp>
    </p:spTree>
    <p:extLst>
      <p:ext uri="{BB962C8B-B14F-4D97-AF65-F5344CB8AC3E}">
        <p14:creationId xmlns:p14="http://schemas.microsoft.com/office/powerpoint/2010/main" val="74782438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US" dirty="0"/>
              <a:t>Image source: Learning=sustainability</a:t>
            </a:r>
          </a:p>
          <a:p>
            <a:endParaRPr lang="en-US" dirty="0">
              <a:cs typeface="Calibri"/>
            </a:endParaRPr>
          </a:p>
          <a:p>
            <a:r>
              <a:rPr lang="en-US" dirty="0">
                <a:cs typeface="Calibri"/>
              </a:rPr>
              <a:t>Too often we are taught to compete. </a:t>
            </a:r>
            <a:endParaRPr lang="en-US" dirty="0"/>
          </a:p>
          <a:p>
            <a:endParaRPr lang="en-US" dirty="0">
              <a:cs typeface="Calibri"/>
            </a:endParaRPr>
          </a:p>
          <a:p>
            <a:r>
              <a:rPr lang="en-US" dirty="0">
                <a:cs typeface="Calibri"/>
              </a:rPr>
              <a:t>Unilever – "competitive collaboration"</a:t>
            </a:r>
            <a:endParaRPr lang="en-US" dirty="0"/>
          </a:p>
        </p:txBody>
      </p:sp>
      <p:sp>
        <p:nvSpPr>
          <p:cNvPr id="4" name="Slide Number Placeholder 3"/>
          <p:cNvSpPr>
            <a:spLocks noGrp="1"/>
          </p:cNvSpPr>
          <p:nvPr>
            <p:ph type="sldNum" sz="quarter" idx="5"/>
          </p:nvPr>
        </p:nvSpPr>
        <p:spPr/>
        <p:txBody>
          <a:bodyPr/>
          <a:lstStyle/>
          <a:p>
            <a:fld id="{9AA2A8F5-C429-4CFA-BC75-93A99C5AB404}" type="slidenum">
              <a:t>16</a:t>
            </a:fld>
            <a:endParaRPr lang="en-GB"/>
          </a:p>
        </p:txBody>
      </p:sp>
    </p:spTree>
    <p:extLst>
      <p:ext uri="{BB962C8B-B14F-4D97-AF65-F5344CB8AC3E}">
        <p14:creationId xmlns:p14="http://schemas.microsoft.com/office/powerpoint/2010/main" val="407596421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smtClean="0"/>
              <a:t>CCP – if this goes wrong then the effect is a convergence or cascade of</a:t>
            </a:r>
            <a:r>
              <a:rPr lang="en-GB" baseline="0" dirty="0" smtClean="0"/>
              <a:t> problems from chronic to acute.</a:t>
            </a:r>
          </a:p>
          <a:p>
            <a:endParaRPr lang="en-GB" baseline="0" dirty="0" smtClean="0"/>
          </a:p>
          <a:p>
            <a:r>
              <a:rPr lang="en-GB" baseline="0" dirty="0" smtClean="0"/>
              <a:t>In resolving a problem can a boundary be established?</a:t>
            </a:r>
            <a:endParaRPr lang="en-GB" dirty="0"/>
          </a:p>
        </p:txBody>
      </p:sp>
      <p:sp>
        <p:nvSpPr>
          <p:cNvPr id="4" name="Slide Number Placeholder 3"/>
          <p:cNvSpPr>
            <a:spLocks noGrp="1"/>
          </p:cNvSpPr>
          <p:nvPr>
            <p:ph type="sldNum" sz="quarter" idx="10"/>
          </p:nvPr>
        </p:nvSpPr>
        <p:spPr/>
        <p:txBody>
          <a:bodyPr/>
          <a:lstStyle/>
          <a:p>
            <a:fld id="{9AA2A8F5-C429-4CFA-BC75-93A99C5AB404}" type="slidenum">
              <a:rPr lang="en-GB" smtClean="0"/>
              <a:t>17</a:t>
            </a:fld>
            <a:endParaRPr lang="en-GB"/>
          </a:p>
        </p:txBody>
      </p:sp>
    </p:spTree>
    <p:extLst>
      <p:ext uri="{BB962C8B-B14F-4D97-AF65-F5344CB8AC3E}">
        <p14:creationId xmlns:p14="http://schemas.microsoft.com/office/powerpoint/2010/main" val="275227896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smtClean="0"/>
              <a:t>Task:</a:t>
            </a:r>
            <a:r>
              <a:rPr lang="en-GB" baseline="0" dirty="0" smtClean="0"/>
              <a:t> Draw a boundary around a part of the litter mapping you did earlier.</a:t>
            </a:r>
          </a:p>
          <a:p>
            <a:endParaRPr lang="en-GB" baseline="0" dirty="0" smtClean="0"/>
          </a:p>
          <a:p>
            <a:r>
              <a:rPr lang="en-GB" baseline="0" dirty="0" smtClean="0"/>
              <a:t>Within the boundary detail up what is going on. Draw together any components that have similarities. Identify CCP’s. Draw a fishbone chart to organise the actions that you believe are required to deal with your bounded activity.</a:t>
            </a:r>
            <a:endParaRPr lang="en-GB" dirty="0"/>
          </a:p>
        </p:txBody>
      </p:sp>
      <p:sp>
        <p:nvSpPr>
          <p:cNvPr id="4" name="Slide Number Placeholder 3"/>
          <p:cNvSpPr>
            <a:spLocks noGrp="1"/>
          </p:cNvSpPr>
          <p:nvPr>
            <p:ph type="sldNum" sz="quarter" idx="10"/>
          </p:nvPr>
        </p:nvSpPr>
        <p:spPr/>
        <p:txBody>
          <a:bodyPr/>
          <a:lstStyle/>
          <a:p>
            <a:fld id="{9AA2A8F5-C429-4CFA-BC75-93A99C5AB404}" type="slidenum">
              <a:rPr lang="en-GB" smtClean="0"/>
              <a:t>18</a:t>
            </a:fld>
            <a:endParaRPr lang="en-GB"/>
          </a:p>
        </p:txBody>
      </p:sp>
    </p:spTree>
    <p:extLst>
      <p:ext uri="{BB962C8B-B14F-4D97-AF65-F5344CB8AC3E}">
        <p14:creationId xmlns:p14="http://schemas.microsoft.com/office/powerpoint/2010/main" val="231462509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smtClean="0"/>
              <a:t>Choose</a:t>
            </a:r>
            <a:r>
              <a:rPr lang="en-GB" baseline="0" dirty="0" smtClean="0"/>
              <a:t> one of these tools, research, present back to group. Present back 2 minutes.</a:t>
            </a:r>
            <a:endParaRPr lang="en-GB" dirty="0"/>
          </a:p>
        </p:txBody>
      </p:sp>
      <p:sp>
        <p:nvSpPr>
          <p:cNvPr id="4" name="Slide Number Placeholder 3"/>
          <p:cNvSpPr>
            <a:spLocks noGrp="1"/>
          </p:cNvSpPr>
          <p:nvPr>
            <p:ph type="sldNum" sz="quarter" idx="10"/>
          </p:nvPr>
        </p:nvSpPr>
        <p:spPr/>
        <p:txBody>
          <a:bodyPr/>
          <a:lstStyle/>
          <a:p>
            <a:fld id="{9AA2A8F5-C429-4CFA-BC75-93A99C5AB404}" type="slidenum">
              <a:rPr lang="en-GB" smtClean="0"/>
              <a:t>19</a:t>
            </a:fld>
            <a:endParaRPr lang="en-GB"/>
          </a:p>
        </p:txBody>
      </p:sp>
    </p:spTree>
    <p:extLst>
      <p:ext uri="{BB962C8B-B14F-4D97-AF65-F5344CB8AC3E}">
        <p14:creationId xmlns:p14="http://schemas.microsoft.com/office/powerpoint/2010/main" val="202999419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smtClean="0"/>
              <a:t>Energy centre drivers</a:t>
            </a:r>
            <a:endParaRPr lang="en-GB" dirty="0"/>
          </a:p>
        </p:txBody>
      </p:sp>
      <p:sp>
        <p:nvSpPr>
          <p:cNvPr id="4" name="Slide Number Placeholder 3"/>
          <p:cNvSpPr>
            <a:spLocks noGrp="1"/>
          </p:cNvSpPr>
          <p:nvPr>
            <p:ph type="sldNum" sz="quarter" idx="10"/>
          </p:nvPr>
        </p:nvSpPr>
        <p:spPr/>
        <p:txBody>
          <a:bodyPr/>
          <a:lstStyle/>
          <a:p>
            <a:fld id="{9AA2A8F5-C429-4CFA-BC75-93A99C5AB404}" type="slidenum">
              <a:rPr lang="en-GB" smtClean="0"/>
              <a:t>21</a:t>
            </a:fld>
            <a:endParaRPr lang="en-GB"/>
          </a:p>
        </p:txBody>
      </p:sp>
    </p:spTree>
    <p:extLst>
      <p:ext uri="{BB962C8B-B14F-4D97-AF65-F5344CB8AC3E}">
        <p14:creationId xmlns:p14="http://schemas.microsoft.com/office/powerpoint/2010/main" val="394829830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smtClean="0"/>
              <a:t>Energy</a:t>
            </a:r>
            <a:r>
              <a:rPr lang="en-GB" baseline="0" dirty="0" smtClean="0"/>
              <a:t> centre value creation</a:t>
            </a:r>
            <a:endParaRPr lang="en-GB" dirty="0"/>
          </a:p>
        </p:txBody>
      </p:sp>
      <p:sp>
        <p:nvSpPr>
          <p:cNvPr id="4" name="Slide Number Placeholder 3"/>
          <p:cNvSpPr>
            <a:spLocks noGrp="1"/>
          </p:cNvSpPr>
          <p:nvPr>
            <p:ph type="sldNum" sz="quarter" idx="10"/>
          </p:nvPr>
        </p:nvSpPr>
        <p:spPr/>
        <p:txBody>
          <a:bodyPr/>
          <a:lstStyle/>
          <a:p>
            <a:fld id="{9AA2A8F5-C429-4CFA-BC75-93A99C5AB404}" type="slidenum">
              <a:rPr lang="en-GB" smtClean="0"/>
              <a:t>22</a:t>
            </a:fld>
            <a:endParaRPr lang="en-GB"/>
          </a:p>
        </p:txBody>
      </p:sp>
    </p:spTree>
    <p:extLst>
      <p:ext uri="{BB962C8B-B14F-4D97-AF65-F5344CB8AC3E}">
        <p14:creationId xmlns:p14="http://schemas.microsoft.com/office/powerpoint/2010/main" val="164302756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smtClean="0"/>
              <a:t>Image: Based on TNS, Forum for the Future.</a:t>
            </a:r>
          </a:p>
          <a:p>
            <a:endParaRPr lang="en-GB" dirty="0" smtClean="0"/>
          </a:p>
          <a:p>
            <a:r>
              <a:rPr lang="en-GB" dirty="0" smtClean="0"/>
              <a:t>Last exercise of the day.</a:t>
            </a:r>
          </a:p>
          <a:p>
            <a:endParaRPr lang="en-GB" dirty="0" smtClean="0"/>
          </a:p>
          <a:p>
            <a:r>
              <a:rPr lang="en-GB" dirty="0" smtClean="0"/>
              <a:t>Choose a pollutant, a</a:t>
            </a:r>
            <a:r>
              <a:rPr lang="en-GB" baseline="0" dirty="0" smtClean="0"/>
              <a:t> fossil fuel </a:t>
            </a:r>
            <a:r>
              <a:rPr lang="en-GB" dirty="0" smtClean="0"/>
              <a:t>energy source, a compromised eco system, a human rights issue  - anything of concern.</a:t>
            </a:r>
          </a:p>
          <a:p>
            <a:endParaRPr lang="en-GB" dirty="0" smtClean="0"/>
          </a:p>
          <a:p>
            <a:r>
              <a:rPr lang="en-GB" dirty="0" smtClean="0"/>
              <a:t>Fill in the constraints relevant to the issue.</a:t>
            </a:r>
          </a:p>
          <a:p>
            <a:r>
              <a:rPr lang="en-GB" dirty="0" smtClean="0"/>
              <a:t>Identify</a:t>
            </a:r>
            <a:r>
              <a:rPr lang="en-GB" baseline="0" dirty="0" smtClean="0"/>
              <a:t> and list the end goal, create a series of steps from now to the achievement of your end goal. These steps </a:t>
            </a:r>
            <a:r>
              <a:rPr lang="en-GB" baseline="0" dirty="0" err="1" smtClean="0"/>
              <a:t>shoud</a:t>
            </a:r>
            <a:r>
              <a:rPr lang="en-GB" baseline="0" dirty="0" smtClean="0"/>
              <a:t> demonstrate how the constraints are overcome. </a:t>
            </a:r>
            <a:endParaRPr lang="en-GB" dirty="0"/>
          </a:p>
        </p:txBody>
      </p:sp>
      <p:sp>
        <p:nvSpPr>
          <p:cNvPr id="4" name="Slide Number Placeholder 3"/>
          <p:cNvSpPr>
            <a:spLocks noGrp="1"/>
          </p:cNvSpPr>
          <p:nvPr>
            <p:ph type="sldNum" sz="quarter" idx="10"/>
          </p:nvPr>
        </p:nvSpPr>
        <p:spPr/>
        <p:txBody>
          <a:bodyPr/>
          <a:lstStyle/>
          <a:p>
            <a:fld id="{9AA2A8F5-C429-4CFA-BC75-93A99C5AB404}" type="slidenum">
              <a:rPr lang="en-GB" smtClean="0"/>
              <a:t>23</a:t>
            </a:fld>
            <a:endParaRPr lang="en-GB"/>
          </a:p>
        </p:txBody>
      </p:sp>
    </p:spTree>
    <p:extLst>
      <p:ext uri="{BB962C8B-B14F-4D97-AF65-F5344CB8AC3E}">
        <p14:creationId xmlns:p14="http://schemas.microsoft.com/office/powerpoint/2010/main" val="17256137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39E3965E-AC41-4711-9D10-E25ABB132D86}"/>
              </a:ext>
            </a:extLst>
          </p:cNvPr>
          <p:cNvSpPr/>
          <p:nvPr/>
        </p:nvSpPr>
        <p:spPr>
          <a:xfrm>
            <a:off x="3177"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 xmlns:a16="http://schemas.microsoft.com/office/drawing/2014/main" id="{1F5DC8C3-BA5F-4EED-BB9A-A14272BD82A1}"/>
              </a:ext>
            </a:extLst>
          </p:cNvPr>
          <p:cNvCxnSpPr/>
          <p:nvPr/>
        </p:nvCxnSpPr>
        <p:spPr>
          <a:xfrm>
            <a:off x="1207659"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1/26/2022</a:t>
            </a:fld>
            <a:endParaRPr lang="en-US" dirty="0"/>
          </a:p>
        </p:txBody>
      </p:sp>
      <p:sp>
        <p:nvSpPr>
          <p:cNvPr id="5" name="Footer Placeholder 4">
            <a:extLst>
              <a:ext uri="{FF2B5EF4-FFF2-40B4-BE49-F238E27FC236}">
                <a16:creationId xmlns=""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093463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1/26/2022</a:t>
            </a:fld>
            <a:endParaRPr lang="en-US" dirty="0"/>
          </a:p>
        </p:txBody>
      </p:sp>
      <p:sp>
        <p:nvSpPr>
          <p:cNvPr id="8" name="Footer Placeholder 7">
            <a:extLst>
              <a:ext uri="{FF2B5EF4-FFF2-40B4-BE49-F238E27FC236}">
                <a16:creationId xmlns=""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012845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A585C21A-8B93-4657-B5DF-7EAEAD3BE127}"/>
              </a:ext>
            </a:extLst>
          </p:cNvPr>
          <p:cNvSpPr/>
          <p:nvPr/>
        </p:nvSpPr>
        <p:spPr>
          <a:xfrm>
            <a:off x="3177"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 xmlns:a16="http://schemas.microsoft.com/office/drawing/2014/main" id="{459DE2C1-4C52-40A3-8959-27B2C1BEBFF6}"/>
              </a:ext>
            </a:extLst>
          </p:cNvPr>
          <p:cNvCxnSpPr/>
          <p:nvPr/>
        </p:nvCxnSpPr>
        <p:spPr>
          <a:xfrm>
            <a:off x="1207659"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1/26/2022</a:t>
            </a:fld>
            <a:endParaRPr lang="en-US" dirty="0"/>
          </a:p>
        </p:txBody>
      </p:sp>
      <p:sp>
        <p:nvSpPr>
          <p:cNvPr id="8" name="Footer Placeholder 7">
            <a:extLst>
              <a:ext uri="{FF2B5EF4-FFF2-40B4-BE49-F238E27FC236}">
                <a16:creationId xmlns=""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9856227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5"/>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1/26/2022</a:t>
            </a:fld>
            <a:endParaRPr lang="en-US" dirty="0"/>
          </a:p>
        </p:txBody>
      </p:sp>
      <p:sp>
        <p:nvSpPr>
          <p:cNvPr id="9" name="Footer Placeholder 8">
            <a:extLst>
              <a:ext uri="{FF2B5EF4-FFF2-40B4-BE49-F238E27FC236}">
                <a16:creationId xmlns=""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654239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5"/>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6"/>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5"/>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1/26/2022</a:t>
            </a:fld>
            <a:endParaRPr lang="en-US" dirty="0"/>
          </a:p>
        </p:txBody>
      </p:sp>
      <p:sp>
        <p:nvSpPr>
          <p:cNvPr id="11" name="Footer Placeholder 10">
            <a:extLst>
              <a:ext uri="{FF2B5EF4-FFF2-40B4-BE49-F238E27FC236}">
                <a16:creationId xmlns=""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368138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1/26/2022</a:t>
            </a:fld>
            <a:endParaRPr lang="en-US" dirty="0"/>
          </a:p>
        </p:txBody>
      </p:sp>
      <p:sp>
        <p:nvSpPr>
          <p:cNvPr id="7" name="Footer Placeholder 6">
            <a:extLst>
              <a:ext uri="{FF2B5EF4-FFF2-40B4-BE49-F238E27FC236}">
                <a16:creationId xmlns=""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6220107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A8E9C91B-7EAD-4562-AB0E-DFB9663AECE3}"/>
              </a:ext>
            </a:extLst>
          </p:cNvPr>
          <p:cNvSpPr/>
          <p:nvPr/>
        </p:nvSpPr>
        <p:spPr>
          <a:xfrm>
            <a:off x="3177"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1/26/2022</a:t>
            </a:fld>
            <a:endParaRPr lang="en-US" dirty="0"/>
          </a:p>
        </p:txBody>
      </p:sp>
      <p:sp>
        <p:nvSpPr>
          <p:cNvPr id="3" name="Footer Placeholder 2">
            <a:extLst>
              <a:ext uri="{FF2B5EF4-FFF2-40B4-BE49-F238E27FC236}">
                <a16:creationId xmlns=""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053971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7" y="786384"/>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801"/>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6" y="3043052"/>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2"/>
            <a:ext cx="3517568" cy="365125"/>
          </a:xfrm>
        </p:spPr>
        <p:txBody>
          <a:bodyPr/>
          <a:lstStyle>
            <a:lvl1pPr algn="l">
              <a:defRPr/>
            </a:lvl1pPr>
          </a:lstStyle>
          <a:p>
            <a:fld id="{92BEA474-078D-4E9B-9B14-09A87B19DC46}" type="datetime1">
              <a:rPr lang="en-US" smtClean="0"/>
              <a:t>1/26/2022</a:t>
            </a:fld>
            <a:endParaRPr lang="en-US" dirty="0"/>
          </a:p>
        </p:txBody>
      </p:sp>
      <p:sp>
        <p:nvSpPr>
          <p:cNvPr id="6" name="Footer Placeholder 5"/>
          <p:cNvSpPr>
            <a:spLocks noGrp="1"/>
          </p:cNvSpPr>
          <p:nvPr>
            <p:ph type="ftr" sz="quarter" idx="11"/>
          </p:nvPr>
        </p:nvSpPr>
        <p:spPr>
          <a:xfrm>
            <a:off x="5458984" y="6446522"/>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7210380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 xmlns:a16="http://schemas.microsoft.com/office/drawing/2014/main" id="{DA134939-39C0-4522-A125-A13DFDA66490}"/>
              </a:ext>
            </a:extLst>
          </p:cNvPr>
          <p:cNvSpPr/>
          <p:nvPr/>
        </p:nvSpPr>
        <p:spPr>
          <a:xfrm>
            <a:off x="1"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7"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80"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1/26/2022</a:t>
            </a:fld>
            <a:endParaRPr lang="en-US" dirty="0"/>
          </a:p>
        </p:txBody>
      </p:sp>
      <p:sp>
        <p:nvSpPr>
          <p:cNvPr id="6" name="Footer Placeholder 5"/>
          <p:cNvSpPr>
            <a:spLocks noGrp="1"/>
          </p:cNvSpPr>
          <p:nvPr>
            <p:ph type="ftr" sz="quarter" idx="11"/>
          </p:nvPr>
        </p:nvSpPr>
        <p:spPr>
          <a:xfrm>
            <a:off x="1097279" y="6446840"/>
            <a:ext cx="6818263"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986131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 xmlns:a16="http://schemas.microsoft.com/office/drawing/2014/main" id="{7D5506EE-1026-4F35-9ACC-BD05BE0F9B36}"/>
              </a:ext>
            </a:extLst>
          </p:cNvPr>
          <p:cNvSpPr>
            <a:spLocks noGrp="1"/>
          </p:cNvSpPr>
          <p:nvPr>
            <p:ph type="dt" sz="half" idx="10"/>
          </p:nvPr>
        </p:nvSpPr>
        <p:spPr/>
        <p:txBody>
          <a:bodyPr/>
          <a:lstStyle/>
          <a:p>
            <a:fld id="{B612A279-0833-481D-8C56-F67FD0AC6C50}" type="datetime1">
              <a:rPr lang="en-US" smtClean="0"/>
              <a:t>1/26/2022</a:t>
            </a:fld>
            <a:endParaRPr lang="en-US" dirty="0"/>
          </a:p>
        </p:txBody>
      </p:sp>
      <p:sp>
        <p:nvSpPr>
          <p:cNvPr id="8" name="Footer Placeholder 7">
            <a:extLst>
              <a:ext uri="{FF2B5EF4-FFF2-40B4-BE49-F238E27FC236}">
                <a16:creationId xmlns="" xmlns:a16="http://schemas.microsoft.com/office/drawing/2014/main" id="{B7696E5F-8D95-4450-AE52-5438E6EDE2B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9517468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 xmlns:a16="http://schemas.microsoft.com/office/drawing/2014/main" id="{E1B68A5B-D9FA-424B-A4EB-30E7223836B3}"/>
              </a:ext>
            </a:extLst>
          </p:cNvPr>
          <p:cNvSpPr/>
          <p:nvPr/>
        </p:nvSpPr>
        <p:spPr>
          <a:xfrm>
            <a:off x="3177"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1"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1"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 xmlns:a16="http://schemas.microsoft.com/office/drawing/2014/main" id="{AF33D6B0-F070-45C4-A472-19F432BE3932}"/>
              </a:ext>
            </a:extLst>
          </p:cNvPr>
          <p:cNvSpPr>
            <a:spLocks noGrp="1"/>
          </p:cNvSpPr>
          <p:nvPr>
            <p:ph type="dt" sz="half" idx="10"/>
          </p:nvPr>
        </p:nvSpPr>
        <p:spPr/>
        <p:txBody>
          <a:bodyPr/>
          <a:lstStyle/>
          <a:p>
            <a:fld id="{6587DA83-5663-4C9C-B9AA-0B40A3DAFF81}" type="datetime1">
              <a:rPr lang="en-US" smtClean="0"/>
              <a:t>1/26/2022</a:t>
            </a:fld>
            <a:endParaRPr lang="en-US" dirty="0"/>
          </a:p>
        </p:txBody>
      </p:sp>
      <p:sp>
        <p:nvSpPr>
          <p:cNvPr id="8" name="Footer Placeholder 7">
            <a:extLst>
              <a:ext uri="{FF2B5EF4-FFF2-40B4-BE49-F238E27FC236}">
                <a16:creationId xmlns="" xmlns:a16="http://schemas.microsoft.com/office/drawing/2014/main" id="{9975399F-DAB2-410D-967F-ED17E6F796E7}"/>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8203874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8"/>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10E8D5A7-CC94-44B2-9D8F-77D26D9C985C}" type="datetimeFigureOut">
              <a:rPr lang="en-GB" smtClean="0">
                <a:solidFill>
                  <a:prstClr val="black">
                    <a:tint val="75000"/>
                  </a:prstClr>
                </a:solidFill>
              </a:rPr>
              <a:pPr/>
              <a:t>26/01/2022</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B6FB6FE9-57EF-4226-8AA5-B2F0EFD0605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8810129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0E8D5A7-CC94-44B2-9D8F-77D26D9C985C}" type="datetimeFigureOut">
              <a:rPr lang="en-GB" smtClean="0">
                <a:solidFill>
                  <a:prstClr val="black">
                    <a:tint val="75000"/>
                  </a:prstClr>
                </a:solidFill>
              </a:rPr>
              <a:pPr/>
              <a:t>26/01/2022</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B6FB6FE9-57EF-4226-8AA5-B2F0EFD0605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66646241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3"/>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0E8D5A7-CC94-44B2-9D8F-77D26D9C985C}" type="datetimeFigureOut">
              <a:rPr lang="en-GB" smtClean="0">
                <a:solidFill>
                  <a:prstClr val="black">
                    <a:tint val="75000"/>
                  </a:prstClr>
                </a:solidFill>
              </a:rPr>
              <a:pPr/>
              <a:t>26/01/2022</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B6FB6FE9-57EF-4226-8AA5-B2F0EFD0605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3263750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3"/>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3"/>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0E8D5A7-CC94-44B2-9D8F-77D26D9C985C}" type="datetimeFigureOut">
              <a:rPr lang="en-GB" smtClean="0">
                <a:solidFill>
                  <a:prstClr val="black">
                    <a:tint val="75000"/>
                  </a:prstClr>
                </a:solidFill>
              </a:rPr>
              <a:pPr/>
              <a:t>26/01/2022</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B6FB6FE9-57EF-4226-8AA5-B2F0EFD0605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37365599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9"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9"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10E8D5A7-CC94-44B2-9D8F-77D26D9C985C}" type="datetimeFigureOut">
              <a:rPr lang="en-GB" smtClean="0">
                <a:solidFill>
                  <a:prstClr val="black">
                    <a:tint val="75000"/>
                  </a:prstClr>
                </a:solidFill>
              </a:rPr>
              <a:pPr/>
              <a:t>26/01/2022</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B6FB6FE9-57EF-4226-8AA5-B2F0EFD0605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61273178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10E8D5A7-CC94-44B2-9D8F-77D26D9C985C}" type="datetimeFigureOut">
              <a:rPr lang="en-GB" smtClean="0">
                <a:solidFill>
                  <a:prstClr val="black">
                    <a:tint val="75000"/>
                  </a:prstClr>
                </a:solidFill>
              </a:rPr>
              <a:pPr/>
              <a:t>26/01/2022</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B6FB6FE9-57EF-4226-8AA5-B2F0EFD0605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29765274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0E8D5A7-CC94-44B2-9D8F-77D26D9C985C}" type="datetimeFigureOut">
              <a:rPr lang="en-GB" smtClean="0">
                <a:solidFill>
                  <a:prstClr val="black">
                    <a:tint val="75000"/>
                  </a:prstClr>
                </a:solidFill>
              </a:rPr>
              <a:pPr/>
              <a:t>26/01/2022</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B6FB6FE9-57EF-4226-8AA5-B2F0EFD0605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19011789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2"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3"/>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2" y="1435103"/>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0E8D5A7-CC94-44B2-9D8F-77D26D9C985C}" type="datetimeFigureOut">
              <a:rPr lang="en-GB" smtClean="0">
                <a:solidFill>
                  <a:prstClr val="black">
                    <a:tint val="75000"/>
                  </a:prstClr>
                </a:solidFill>
              </a:rPr>
              <a:pPr/>
              <a:t>26/01/2022</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B6FB6FE9-57EF-4226-8AA5-B2F0EFD0605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9721113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0E8D5A7-CC94-44B2-9D8F-77D26D9C985C}" type="datetimeFigureOut">
              <a:rPr lang="en-GB" smtClean="0">
                <a:solidFill>
                  <a:prstClr val="black">
                    <a:tint val="75000"/>
                  </a:prstClr>
                </a:solidFill>
              </a:rPr>
              <a:pPr/>
              <a:t>26/01/2022</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B6FB6FE9-57EF-4226-8AA5-B2F0EFD0605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27033026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0E8D5A7-CC94-44B2-9D8F-77D26D9C985C}" type="datetimeFigureOut">
              <a:rPr lang="en-GB" smtClean="0">
                <a:solidFill>
                  <a:prstClr val="black">
                    <a:tint val="75000"/>
                  </a:prstClr>
                </a:solidFill>
              </a:rPr>
              <a:pPr/>
              <a:t>26/01/2022</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B6FB6FE9-57EF-4226-8AA5-B2F0EFD0605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60059135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41"/>
            <a:ext cx="27432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41"/>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0E8D5A7-CC94-44B2-9D8F-77D26D9C985C}" type="datetimeFigureOut">
              <a:rPr lang="en-GB" smtClean="0">
                <a:solidFill>
                  <a:prstClr val="black">
                    <a:tint val="75000"/>
                  </a:prstClr>
                </a:solidFill>
              </a:rPr>
              <a:pPr/>
              <a:t>26/01/2022</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B6FB6FE9-57EF-4226-8AA5-B2F0EFD0605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73485144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10E8D5A7-CC94-44B2-9D8F-77D26D9C985C}" type="datetimeFigureOut">
              <a:rPr lang="en-GB" smtClean="0">
                <a:solidFill>
                  <a:prstClr val="black">
                    <a:tint val="75000"/>
                  </a:prstClr>
                </a:solidFill>
              </a:rPr>
              <a:pPr/>
              <a:t>26/01/2022</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B6FB6FE9-57EF-4226-8AA5-B2F0EFD0605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45005274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0E8D5A7-CC94-44B2-9D8F-77D26D9C985C}" type="datetimeFigureOut">
              <a:rPr lang="en-GB" smtClean="0">
                <a:solidFill>
                  <a:prstClr val="black">
                    <a:tint val="75000"/>
                  </a:prstClr>
                </a:solidFill>
              </a:rPr>
              <a:pPr/>
              <a:t>26/01/2022</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B6FB6FE9-57EF-4226-8AA5-B2F0EFD0605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40893599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0E8D5A7-CC94-44B2-9D8F-77D26D9C985C}" type="datetimeFigureOut">
              <a:rPr lang="en-GB" smtClean="0">
                <a:solidFill>
                  <a:prstClr val="black">
                    <a:tint val="75000"/>
                  </a:prstClr>
                </a:solidFill>
              </a:rPr>
              <a:pPr/>
              <a:t>26/01/2022</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B6FB6FE9-57EF-4226-8AA5-B2F0EFD0605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7967293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0E8D5A7-CC94-44B2-9D8F-77D26D9C985C}" type="datetimeFigureOut">
              <a:rPr lang="en-GB" smtClean="0">
                <a:solidFill>
                  <a:prstClr val="black">
                    <a:tint val="75000"/>
                  </a:prstClr>
                </a:solidFill>
              </a:rPr>
              <a:pPr/>
              <a:t>26/01/2022</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B6FB6FE9-57EF-4226-8AA5-B2F0EFD0605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20257002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10E8D5A7-CC94-44B2-9D8F-77D26D9C985C}" type="datetimeFigureOut">
              <a:rPr lang="en-GB" smtClean="0">
                <a:solidFill>
                  <a:prstClr val="black">
                    <a:tint val="75000"/>
                  </a:prstClr>
                </a:solidFill>
              </a:rPr>
              <a:pPr/>
              <a:t>26/01/2022</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B6FB6FE9-57EF-4226-8AA5-B2F0EFD0605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40905128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10E8D5A7-CC94-44B2-9D8F-77D26D9C985C}" type="datetimeFigureOut">
              <a:rPr lang="en-GB" smtClean="0">
                <a:solidFill>
                  <a:prstClr val="black">
                    <a:tint val="75000"/>
                  </a:prstClr>
                </a:solidFill>
              </a:rPr>
              <a:pPr/>
              <a:t>26/01/2022</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B6FB6FE9-57EF-4226-8AA5-B2F0EFD0605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0861052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0E8D5A7-CC94-44B2-9D8F-77D26D9C985C}" type="datetimeFigureOut">
              <a:rPr lang="en-GB" smtClean="0">
                <a:solidFill>
                  <a:prstClr val="black">
                    <a:tint val="75000"/>
                  </a:prstClr>
                </a:solidFill>
              </a:rPr>
              <a:pPr/>
              <a:t>26/01/2022</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B6FB6FE9-57EF-4226-8AA5-B2F0EFD0605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3512219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0E8D5A7-CC94-44B2-9D8F-77D26D9C985C}" type="datetimeFigureOut">
              <a:rPr lang="en-GB" smtClean="0">
                <a:solidFill>
                  <a:prstClr val="black">
                    <a:tint val="75000"/>
                  </a:prstClr>
                </a:solidFill>
              </a:rPr>
              <a:pPr/>
              <a:t>26/01/2022</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B6FB6FE9-57EF-4226-8AA5-B2F0EFD0605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6204146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0E8D5A7-CC94-44B2-9D8F-77D26D9C985C}" type="datetimeFigureOut">
              <a:rPr lang="en-GB" smtClean="0">
                <a:solidFill>
                  <a:prstClr val="black">
                    <a:tint val="75000"/>
                  </a:prstClr>
                </a:solidFill>
              </a:rPr>
              <a:pPr/>
              <a:t>26/01/2022</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B6FB6FE9-57EF-4226-8AA5-B2F0EFD0605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12436771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0E8D5A7-CC94-44B2-9D8F-77D26D9C985C}" type="datetimeFigureOut">
              <a:rPr lang="en-GB" smtClean="0">
                <a:solidFill>
                  <a:prstClr val="black">
                    <a:tint val="75000"/>
                  </a:prstClr>
                </a:solidFill>
              </a:rPr>
              <a:pPr/>
              <a:t>26/01/2022</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B6FB6FE9-57EF-4226-8AA5-B2F0EFD0605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94897322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0E8D5A7-CC94-44B2-9D8F-77D26D9C985C}" type="datetimeFigureOut">
              <a:rPr lang="en-GB" smtClean="0">
                <a:solidFill>
                  <a:prstClr val="black">
                    <a:tint val="75000"/>
                  </a:prstClr>
                </a:solidFill>
              </a:rPr>
              <a:pPr/>
              <a:t>26/01/2022</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B6FB6FE9-57EF-4226-8AA5-B2F0EFD0605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0284490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 xmlns:a16="http://schemas.microsoft.com/office/drawing/2014/main" id="{416A0E3C-60E6-4F39-BC55-5F7C224E1F7C}"/>
              </a:ext>
            </a:extLst>
          </p:cNvPr>
          <p:cNvSpPr/>
          <p:nvPr/>
        </p:nvSpPr>
        <p:spPr>
          <a:xfrm>
            <a:off x="3177"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5"/>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3"/>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5" y="6446840"/>
            <a:ext cx="2584851" cy="365125"/>
          </a:xfrm>
          <a:prstGeom prst="rect">
            <a:avLst/>
          </a:prstGeom>
        </p:spPr>
        <p:txBody>
          <a:bodyPr vert="horz" lIns="91440" tIns="45720" rIns="91440" bIns="45720" rtlCol="0" anchor="ctr"/>
          <a:lstStyle>
            <a:lvl1pPr algn="r">
              <a:defRPr sz="900">
                <a:solidFill>
                  <a:srgbClr val="FFFFFF"/>
                </a:solidFill>
              </a:defRPr>
            </a:lvl1pPr>
          </a:lstStyle>
          <a:p>
            <a:fld id="{62D6E202-B606-4609-B914-27C9371A1F6D}" type="datetime1">
              <a:rPr lang="en-US" smtClean="0"/>
              <a:t>1/26/2022</a:t>
            </a:fld>
            <a:endParaRPr lang="en-US" dirty="0"/>
          </a:p>
        </p:txBody>
      </p:sp>
      <p:sp>
        <p:nvSpPr>
          <p:cNvPr id="5" name="Footer Placeholder 4"/>
          <p:cNvSpPr>
            <a:spLocks noGrp="1"/>
          </p:cNvSpPr>
          <p:nvPr>
            <p:ph type="ftr" sz="quarter" idx="3"/>
          </p:nvPr>
        </p:nvSpPr>
        <p:spPr>
          <a:xfrm>
            <a:off x="1097279" y="6446840"/>
            <a:ext cx="6818263" cy="365125"/>
          </a:xfrm>
          <a:prstGeom prst="rect">
            <a:avLst/>
          </a:prstGeom>
        </p:spPr>
        <p:txBody>
          <a:bodyPr vert="horz" lIns="91440" tIns="45720" rIns="91440" bIns="45720" rtlCol="0" anchor="ctr"/>
          <a:lstStyle>
            <a:lvl1pPr algn="l">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1" y="6446840"/>
            <a:ext cx="780011" cy="365125"/>
          </a:xfrm>
          <a:prstGeom prst="rect">
            <a:avLst/>
          </a:prstGeom>
        </p:spPr>
        <p:txBody>
          <a:bodyPr vert="horz" lIns="91440" tIns="45720" rIns="91440" bIns="45720" rtlCol="0" anchor="ctr"/>
          <a:lstStyle>
            <a:lvl1pPr algn="l">
              <a:defRPr sz="9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52482528"/>
      </p:ext>
    </p:extLst>
  </p:cSld>
  <p:clrMap bg1="lt1" tx1="dk1" bg2="lt2" tx2="dk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710" r:id="rId5"/>
    <p:sldLayoutId id="2147483704" r:id="rId6"/>
    <p:sldLayoutId id="2147483700" r:id="rId7"/>
    <p:sldLayoutId id="2147483701" r:id="rId8"/>
    <p:sldLayoutId id="2147483702" r:id="rId9"/>
    <p:sldLayoutId id="2147483703" r:id="rId10"/>
    <p:sldLayoutId id="2147483705" r:id="rId11"/>
  </p:sldLayoutIdLst>
  <p:hf sldNum="0" hdr="0" ftr="0" dt="0"/>
  <p:txStyles>
    <p:titleStyle>
      <a:lvl1pPr algn="l" defTabSz="914400" rtl="0" eaLnBrk="1" latinLnBrk="0" hangingPunct="1">
        <a:lnSpc>
          <a:spcPct val="90000"/>
        </a:lnSpc>
        <a:spcBef>
          <a:spcPct val="0"/>
        </a:spcBef>
        <a:buNone/>
        <a:defRPr sz="46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1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1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1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1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3"/>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09600" y="6356353"/>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0E8D5A7-CC94-44B2-9D8F-77D26D9C985C}" type="datetimeFigureOut">
              <a:rPr lang="en-GB" smtClean="0">
                <a:solidFill>
                  <a:prstClr val="black">
                    <a:tint val="75000"/>
                  </a:prstClr>
                </a:solidFill>
              </a:rPr>
              <a:pPr/>
              <a:t>26/01/2022</a:t>
            </a:fld>
            <a:endParaRPr lang="en-GB">
              <a:solidFill>
                <a:prstClr val="black">
                  <a:tint val="75000"/>
                </a:prstClr>
              </a:solidFill>
            </a:endParaRPr>
          </a:p>
        </p:txBody>
      </p:sp>
      <p:sp>
        <p:nvSpPr>
          <p:cNvPr id="5" name="Footer Placeholder 4"/>
          <p:cNvSpPr>
            <a:spLocks noGrp="1"/>
          </p:cNvSpPr>
          <p:nvPr>
            <p:ph type="ftr" sz="quarter" idx="3"/>
          </p:nvPr>
        </p:nvSpPr>
        <p:spPr>
          <a:xfrm>
            <a:off x="4165600" y="6356353"/>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8737600" y="6356353"/>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B6FE9-57EF-4226-8AA5-B2F0EFD0605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84781697"/>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0E8D5A7-CC94-44B2-9D8F-77D26D9C985C}" type="datetimeFigureOut">
              <a:rPr lang="en-GB" smtClean="0">
                <a:solidFill>
                  <a:prstClr val="black">
                    <a:tint val="75000"/>
                  </a:prstClr>
                </a:solidFill>
              </a:rPr>
              <a:pPr/>
              <a:t>26/01/2022</a:t>
            </a:fld>
            <a:endParaRPr lang="en-GB">
              <a:solidFill>
                <a:prstClr val="black">
                  <a:tint val="75000"/>
                </a:prstClr>
              </a:solidFill>
            </a:endParaRPr>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B6FE9-57EF-4226-8AA5-B2F0EFD0605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652149468"/>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 id="2147483728" r:id="rId4"/>
    <p:sldLayoutId id="2147483729" r:id="rId5"/>
    <p:sldLayoutId id="2147483730" r:id="rId6"/>
    <p:sldLayoutId id="2147483731" r:id="rId7"/>
    <p:sldLayoutId id="2147483732" r:id="rId8"/>
    <p:sldLayoutId id="2147483733" r:id="rId9"/>
    <p:sldLayoutId id="2147483734" r:id="rId10"/>
    <p:sldLayoutId id="2147483735"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2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 xmlns:a16="http://schemas.microsoft.com/office/drawing/2014/main" id="{0AF4F2BA-3C03-4E2C-8ABC-0949B61B3C5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Blurred light decorations">
            <a:extLst>
              <a:ext uri="{FF2B5EF4-FFF2-40B4-BE49-F238E27FC236}">
                <a16:creationId xmlns="" xmlns:a16="http://schemas.microsoft.com/office/drawing/2014/main" id="{79A8FCA2-F38E-4937-A966-AC21981773BE}"/>
              </a:ext>
            </a:extLst>
          </p:cNvPr>
          <p:cNvPicPr>
            <a:picLocks noChangeAspect="1"/>
          </p:cNvPicPr>
          <p:nvPr/>
        </p:nvPicPr>
        <p:blipFill rotWithShape="1">
          <a:blip r:embed="rId2">
            <a:alphaModFix amt="35000"/>
          </a:blip>
          <a:srcRect r="11108" b="-4"/>
          <a:stretch/>
        </p:blipFill>
        <p:spPr>
          <a:xfrm>
            <a:off x="21" y="10"/>
            <a:ext cx="12191980" cy="6857990"/>
          </a:xfrm>
          <a:prstGeom prst="rect">
            <a:avLst/>
          </a:prstGeom>
        </p:spPr>
      </p:pic>
      <p:sp>
        <p:nvSpPr>
          <p:cNvPr id="2" name="Title 1"/>
          <p:cNvSpPr>
            <a:spLocks noGrp="1"/>
          </p:cNvSpPr>
          <p:nvPr>
            <p:ph type="ctrTitle"/>
          </p:nvPr>
        </p:nvSpPr>
        <p:spPr>
          <a:xfrm>
            <a:off x="1097280" y="758952"/>
            <a:ext cx="10058400" cy="3566160"/>
          </a:xfrm>
        </p:spPr>
        <p:txBody>
          <a:bodyPr>
            <a:normAutofit/>
          </a:bodyPr>
          <a:lstStyle/>
          <a:p>
            <a:r>
              <a:rPr lang="en-GB" dirty="0" smtClean="0">
                <a:solidFill>
                  <a:srgbClr val="FFFFFF"/>
                </a:solidFill>
              </a:rPr>
              <a:t>SYSTEMS </a:t>
            </a:r>
            <a:r>
              <a:rPr lang="en-GB" dirty="0">
                <a:solidFill>
                  <a:srgbClr val="FFFFFF"/>
                </a:solidFill>
              </a:rPr>
              <a:t>THINKING </a:t>
            </a:r>
            <a:r>
              <a:rPr lang="en-GB" dirty="0" smtClean="0">
                <a:solidFill>
                  <a:srgbClr val="FFFFFF"/>
                </a:solidFill>
              </a:rPr>
              <a:t>&amp; </a:t>
            </a:r>
            <a:r>
              <a:rPr lang="en-GB" dirty="0">
                <a:solidFill>
                  <a:srgbClr val="FFFFFF"/>
                </a:solidFill>
              </a:rPr>
              <a:t>MAPPING</a:t>
            </a:r>
          </a:p>
        </p:txBody>
      </p:sp>
      <p:sp>
        <p:nvSpPr>
          <p:cNvPr id="3" name="Subtitle 2"/>
          <p:cNvSpPr>
            <a:spLocks noGrp="1"/>
          </p:cNvSpPr>
          <p:nvPr>
            <p:ph type="subTitle" idx="1"/>
          </p:nvPr>
        </p:nvSpPr>
        <p:spPr>
          <a:xfrm>
            <a:off x="1100051" y="4645152"/>
            <a:ext cx="10058400" cy="1143000"/>
          </a:xfrm>
        </p:spPr>
        <p:txBody>
          <a:bodyPr vert="horz" lIns="91440" tIns="45720" rIns="91440" bIns="45720" rtlCol="0" anchor="t">
            <a:normAutofit/>
          </a:bodyPr>
          <a:lstStyle/>
          <a:p>
            <a:r>
              <a:rPr lang="en-GB" dirty="0">
                <a:solidFill>
                  <a:srgbClr val="FFFFFF"/>
                </a:solidFill>
              </a:rPr>
              <a:t>DR. MIKE Goodfellow-SMITH</a:t>
            </a:r>
          </a:p>
        </p:txBody>
      </p:sp>
      <p:cxnSp>
        <p:nvCxnSpPr>
          <p:cNvPr id="11" name="Straight Connector 10">
            <a:extLst>
              <a:ext uri="{FF2B5EF4-FFF2-40B4-BE49-F238E27FC236}">
                <a16:creationId xmlns="" xmlns:a16="http://schemas.microsoft.com/office/drawing/2014/main" id="{A07787ED-5EDC-4C54-AD87-55B60D0FE397}"/>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 xmlns:p16="http://schemas.microsoft.com/office/powerpoint/2015/main" val="1"/>
              </p:ext>
            </p:extLst>
          </p:nvPr>
        </p:nvCxnSpPr>
        <p:spPr>
          <a:xfrm>
            <a:off x="1207659" y="4474741"/>
            <a:ext cx="987552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3" name="!!footer rectangle">
            <a:extLst>
              <a:ext uri="{FF2B5EF4-FFF2-40B4-BE49-F238E27FC236}">
                <a16:creationId xmlns="" xmlns:a16="http://schemas.microsoft.com/office/drawing/2014/main" id="{B40A8CA7-7D5A-43B0-A1A0-B558ECA9EED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3177" y="6400800"/>
            <a:ext cx="12188825"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 xmlns:a16="http://schemas.microsoft.com/office/drawing/2014/main" id="{A8384FB5-9ADC-4DDC-881B-597D56F5B15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73" name="Rectangle 72">
            <a:extLst>
              <a:ext uri="{FF2B5EF4-FFF2-40B4-BE49-F238E27FC236}">
                <a16:creationId xmlns="" xmlns:a16="http://schemas.microsoft.com/office/drawing/2014/main" id="{91E5A9A7-95C6-4F4F-B00E-C82E07FE62E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5400000" flipH="1">
            <a:off x="-1417540"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75" name="Rectangle 74">
            <a:extLst>
              <a:ext uri="{FF2B5EF4-FFF2-40B4-BE49-F238E27FC236}">
                <a16:creationId xmlns="" xmlns:a16="http://schemas.microsoft.com/office/drawing/2014/main" id="{D07DD2DE-F619-49DD-B5E7-03A290FF4ED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16200000">
            <a:off x="-158496" y="2660474"/>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77" name="Rectangle 76">
            <a:extLst>
              <a:ext uri="{FF2B5EF4-FFF2-40B4-BE49-F238E27FC236}">
                <a16:creationId xmlns="" xmlns:a16="http://schemas.microsoft.com/office/drawing/2014/main" id="{85149191-5F60-4A28-AAFF-039F96B0F3E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16200000" flipH="1">
            <a:off x="-1180882" y="1638088"/>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79" name="Freeform: Shape 78">
            <a:extLst>
              <a:ext uri="{FF2B5EF4-FFF2-40B4-BE49-F238E27FC236}">
                <a16:creationId xmlns="" xmlns:a16="http://schemas.microsoft.com/office/drawing/2014/main" id="{F8260ED5-17F7-4158-B241-D51DD4CF1B7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6097846">
            <a:off x="-747355" y="1201313"/>
            <a:ext cx="4808302" cy="4088667"/>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prstClr val="white"/>
              </a:solidFill>
            </a:endParaRPr>
          </a:p>
        </p:txBody>
      </p:sp>
      <p:sp>
        <p:nvSpPr>
          <p:cNvPr id="2" name="Title 1">
            <a:extLst>
              <a:ext uri="{FF2B5EF4-FFF2-40B4-BE49-F238E27FC236}">
                <a16:creationId xmlns="" xmlns:a16="http://schemas.microsoft.com/office/drawing/2014/main" id="{4B562DA5-076A-412E-B6C6-8A0B60E0F859}"/>
              </a:ext>
            </a:extLst>
          </p:cNvPr>
          <p:cNvSpPr>
            <a:spLocks noGrp="1"/>
          </p:cNvSpPr>
          <p:nvPr>
            <p:ph type="title"/>
          </p:nvPr>
        </p:nvSpPr>
        <p:spPr>
          <a:xfrm>
            <a:off x="660042" y="2767106"/>
            <a:ext cx="2880828" cy="3071906"/>
          </a:xfrm>
        </p:spPr>
        <p:txBody>
          <a:bodyPr vert="horz" lIns="91440" tIns="45720" rIns="91440" bIns="45720" rtlCol="0" anchor="t">
            <a:normAutofit/>
          </a:bodyPr>
          <a:lstStyle/>
          <a:p>
            <a:pPr algn="l">
              <a:lnSpc>
                <a:spcPct val="90000"/>
              </a:lnSpc>
            </a:pPr>
            <a:r>
              <a:rPr lang="en-US" sz="3500" kern="1200">
                <a:solidFill>
                  <a:srgbClr val="FFFFFF"/>
                </a:solidFill>
                <a:latin typeface="+mj-lt"/>
                <a:ea typeface="+mj-ea"/>
                <a:cs typeface="+mj-cs"/>
              </a:rPr>
              <a:t>SYSTEMS THINKING</a:t>
            </a:r>
          </a:p>
        </p:txBody>
      </p:sp>
      <p:pic>
        <p:nvPicPr>
          <p:cNvPr id="4098" name="Picture 2" descr="mapping diagrams">
            <a:extLst>
              <a:ext uri="{FF2B5EF4-FFF2-40B4-BE49-F238E27FC236}">
                <a16:creationId xmlns="" xmlns:a16="http://schemas.microsoft.com/office/drawing/2014/main" id="{3F44A8B9-E374-4BA1-AAD2-FB8533C29E48}"/>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4502430" y="922569"/>
            <a:ext cx="7225748" cy="50128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8194884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 xmlns:a16="http://schemas.microsoft.com/office/drawing/2014/main" id="{09588DA8-065E-4F6F-8EFD-43104AB2E0C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useBgFill="1">
        <p:nvSpPr>
          <p:cNvPr id="10" name="Rectangle 9">
            <a:extLst>
              <a:ext uri="{FF2B5EF4-FFF2-40B4-BE49-F238E27FC236}">
                <a16:creationId xmlns="" xmlns:a16="http://schemas.microsoft.com/office/drawing/2014/main" id="{C4285719-470E-454C-AF62-8323075F1F5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12" name="Rectangle 11">
            <a:extLst>
              <a:ext uri="{FF2B5EF4-FFF2-40B4-BE49-F238E27FC236}">
                <a16:creationId xmlns="" xmlns:a16="http://schemas.microsoft.com/office/drawing/2014/main" id="{CD9FE4EF-C4D8-49A0-B2FF-81D8DB7D8A2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5400000" flipH="1">
            <a:off x="-1410084" y="1410085"/>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14" name="Rectangle 13">
            <a:extLst>
              <a:ext uri="{FF2B5EF4-FFF2-40B4-BE49-F238E27FC236}">
                <a16:creationId xmlns="" xmlns:a16="http://schemas.microsoft.com/office/drawing/2014/main" id="{4300840D-0A0B-4512-BACA-B439D5B9C57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5400000" flipH="1">
            <a:off x="-1410084"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16" name="Rectangle 15">
            <a:extLst>
              <a:ext uri="{FF2B5EF4-FFF2-40B4-BE49-F238E27FC236}">
                <a16:creationId xmlns="" xmlns:a16="http://schemas.microsoft.com/office/drawing/2014/main" id="{D2B78728-A580-49A7-84F9-6EF6F583ADE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5400000" flipH="1">
            <a:off x="767926" y="3588090"/>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18" name="Freeform: Shape 17">
            <a:extLst>
              <a:ext uri="{FF2B5EF4-FFF2-40B4-BE49-F238E27FC236}">
                <a16:creationId xmlns="" xmlns:a16="http://schemas.microsoft.com/office/drawing/2014/main" id="{38FAA1A1-D861-433F-88FA-1E9D6FD31D1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0635413">
            <a:off x="-501734" y="969718"/>
            <a:ext cx="3900356"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prstClr val="white"/>
              </a:solidFill>
            </a:endParaRPr>
          </a:p>
        </p:txBody>
      </p:sp>
      <p:sp>
        <p:nvSpPr>
          <p:cNvPr id="20" name="Rectangle 19">
            <a:extLst>
              <a:ext uri="{FF2B5EF4-FFF2-40B4-BE49-F238E27FC236}">
                <a16:creationId xmlns="" xmlns:a16="http://schemas.microsoft.com/office/drawing/2014/main" id="{8D71EDA1-87BF-4D5D-AB79-F346FD19278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5400000" flipH="1">
            <a:off x="-1410090" y="1399945"/>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 name="Title 1">
            <a:extLst>
              <a:ext uri="{FF2B5EF4-FFF2-40B4-BE49-F238E27FC236}">
                <a16:creationId xmlns="" xmlns:a16="http://schemas.microsoft.com/office/drawing/2014/main" id="{95F79656-863C-4586-A827-1A4393F5EAB8}"/>
              </a:ext>
            </a:extLst>
          </p:cNvPr>
          <p:cNvSpPr>
            <a:spLocks noGrp="1"/>
          </p:cNvSpPr>
          <p:nvPr>
            <p:ph type="title"/>
          </p:nvPr>
        </p:nvSpPr>
        <p:spPr>
          <a:xfrm>
            <a:off x="466725" y="586860"/>
            <a:ext cx="3201367" cy="3387497"/>
          </a:xfrm>
        </p:spPr>
        <p:txBody>
          <a:bodyPr anchor="b">
            <a:normAutofit/>
          </a:bodyPr>
          <a:lstStyle/>
          <a:p>
            <a:pPr algn="r"/>
            <a:r>
              <a:rPr lang="en-GB" sz="3500">
                <a:solidFill>
                  <a:srgbClr val="FFFFFF"/>
                </a:solidFill>
              </a:rPr>
              <a:t>PROCESS</a:t>
            </a:r>
          </a:p>
        </p:txBody>
      </p:sp>
      <p:sp>
        <p:nvSpPr>
          <p:cNvPr id="3" name="Content Placeholder 2">
            <a:extLst>
              <a:ext uri="{FF2B5EF4-FFF2-40B4-BE49-F238E27FC236}">
                <a16:creationId xmlns="" xmlns:a16="http://schemas.microsoft.com/office/drawing/2014/main" id="{612250F8-5B11-45BE-B9FC-4AE6D71357A8}"/>
              </a:ext>
            </a:extLst>
          </p:cNvPr>
          <p:cNvSpPr>
            <a:spLocks noGrp="1"/>
          </p:cNvSpPr>
          <p:nvPr>
            <p:ph idx="1"/>
          </p:nvPr>
        </p:nvSpPr>
        <p:spPr>
          <a:xfrm>
            <a:off x="4093845" y="10142"/>
            <a:ext cx="8095107" cy="6837723"/>
          </a:xfrm>
        </p:spPr>
        <p:txBody>
          <a:bodyPr anchor="ctr">
            <a:normAutofit/>
          </a:bodyPr>
          <a:lstStyle/>
          <a:p>
            <a:pPr>
              <a:lnSpc>
                <a:spcPct val="90000"/>
              </a:lnSpc>
            </a:pPr>
            <a:r>
              <a:rPr lang="en-GB" sz="1800" dirty="0"/>
              <a:t>Different stakeholders, different people see this system from different angles. In a participatory democracy, a method of exploring those views and accommodating those views to deal with a specific challenge is the approach emerging across the EU.</a:t>
            </a:r>
          </a:p>
          <a:p>
            <a:pPr>
              <a:lnSpc>
                <a:spcPct val="90000"/>
              </a:lnSpc>
            </a:pPr>
            <a:endParaRPr lang="en-GB" sz="1800" dirty="0"/>
          </a:p>
          <a:p>
            <a:pPr>
              <a:lnSpc>
                <a:spcPct val="90000"/>
              </a:lnSpc>
            </a:pPr>
            <a:r>
              <a:rPr lang="en-GB" sz="1800" dirty="0"/>
              <a:t>Solutions that emerge to mitigate or adapt to change in one part of the system maybe beneficial in one area, have potential to be detrimental in another and pose major difficulties in another area.</a:t>
            </a:r>
          </a:p>
          <a:p>
            <a:pPr>
              <a:lnSpc>
                <a:spcPct val="90000"/>
              </a:lnSpc>
            </a:pPr>
            <a:endParaRPr lang="en-GB" sz="1800" dirty="0"/>
          </a:p>
          <a:p>
            <a:pPr>
              <a:lnSpc>
                <a:spcPct val="90000"/>
              </a:lnSpc>
            </a:pPr>
            <a:r>
              <a:rPr lang="en-GB" sz="1800" dirty="0"/>
              <a:t>So lets take one example:</a:t>
            </a:r>
          </a:p>
          <a:p>
            <a:pPr>
              <a:lnSpc>
                <a:spcPct val="90000"/>
              </a:lnSpc>
            </a:pPr>
            <a:endParaRPr lang="en-GB" sz="1800" dirty="0"/>
          </a:p>
          <a:p>
            <a:pPr>
              <a:lnSpc>
                <a:spcPct val="90000"/>
              </a:lnSpc>
            </a:pPr>
            <a:r>
              <a:rPr lang="en-GB" sz="1800" dirty="0"/>
              <a:t>Sea level rise due to climate change will result in overtopping of the sea defences in Swansea along a 1 mile length. Adaptation is required? What changes to the current system can be made in Swansea?</a:t>
            </a:r>
          </a:p>
          <a:p>
            <a:pPr>
              <a:lnSpc>
                <a:spcPct val="90000"/>
              </a:lnSpc>
            </a:pPr>
            <a:r>
              <a:rPr lang="en-GB" sz="1800" dirty="0"/>
              <a:t>Build a higher wall</a:t>
            </a:r>
          </a:p>
          <a:p>
            <a:pPr>
              <a:lnSpc>
                <a:spcPct val="90000"/>
              </a:lnSpc>
            </a:pPr>
            <a:r>
              <a:rPr lang="en-GB" sz="1800" dirty="0"/>
              <a:t>Build a second wall</a:t>
            </a:r>
          </a:p>
          <a:p>
            <a:pPr>
              <a:lnSpc>
                <a:spcPct val="90000"/>
              </a:lnSpc>
            </a:pPr>
            <a:r>
              <a:rPr lang="en-GB" sz="1800" dirty="0"/>
              <a:t>Managed realignment</a:t>
            </a:r>
          </a:p>
          <a:p>
            <a:pPr>
              <a:lnSpc>
                <a:spcPct val="90000"/>
              </a:lnSpc>
            </a:pPr>
            <a:r>
              <a:rPr lang="en-GB" sz="1800" dirty="0"/>
              <a:t>Evacuation</a:t>
            </a:r>
          </a:p>
          <a:p>
            <a:pPr>
              <a:lnSpc>
                <a:spcPct val="90000"/>
              </a:lnSpc>
            </a:pPr>
            <a:r>
              <a:rPr lang="en-GB" sz="1800" dirty="0"/>
              <a:t>Relocation</a:t>
            </a:r>
          </a:p>
          <a:p>
            <a:pPr>
              <a:lnSpc>
                <a:spcPct val="90000"/>
              </a:lnSpc>
            </a:pPr>
            <a:r>
              <a:rPr lang="en-GB" sz="1800" dirty="0"/>
              <a:t>Do nothing</a:t>
            </a:r>
          </a:p>
          <a:p>
            <a:pPr marL="0" indent="0">
              <a:lnSpc>
                <a:spcPct val="90000"/>
              </a:lnSpc>
              <a:buNone/>
            </a:pPr>
            <a:endParaRPr lang="en-GB" sz="1600" dirty="0"/>
          </a:p>
        </p:txBody>
      </p:sp>
    </p:spTree>
    <p:extLst>
      <p:ext uri="{BB962C8B-B14F-4D97-AF65-F5344CB8AC3E}">
        <p14:creationId xmlns:p14="http://schemas.microsoft.com/office/powerpoint/2010/main" val="35224733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7" end="7"/>
                                            </p:txEl>
                                          </p:spTgt>
                                        </p:tgtEl>
                                        <p:attrNameLst>
                                          <p:attrName>style.visibility</p:attrName>
                                        </p:attrNameLst>
                                      </p:cBhvr>
                                      <p:to>
                                        <p:strVal val="visible"/>
                                      </p:to>
                                    </p:set>
                                    <p:anim calcmode="lin" valueType="num">
                                      <p:cBhvr additive="base">
                                        <p:cTn id="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7" end="7"/>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8" end="8"/>
                                            </p:txEl>
                                          </p:spTgt>
                                        </p:tgtEl>
                                        <p:attrNameLst>
                                          <p:attrName>style.visibility</p:attrName>
                                        </p:attrNameLst>
                                      </p:cBhvr>
                                      <p:to>
                                        <p:strVal val="visible"/>
                                      </p:to>
                                    </p:set>
                                    <p:anim calcmode="lin" valueType="num">
                                      <p:cBhvr additive="base">
                                        <p:cTn id="11"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8" end="8"/>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9" end="9"/>
                                            </p:txEl>
                                          </p:spTgt>
                                        </p:tgtEl>
                                        <p:attrNameLst>
                                          <p:attrName>style.visibility</p:attrName>
                                        </p:attrNameLst>
                                      </p:cBhvr>
                                      <p:to>
                                        <p:strVal val="visible"/>
                                      </p:to>
                                    </p:set>
                                    <p:anim calcmode="lin" valueType="num">
                                      <p:cBhvr additive="base">
                                        <p:cTn id="15"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9" end="9"/>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10" end="10"/>
                                            </p:txEl>
                                          </p:spTgt>
                                        </p:tgtEl>
                                        <p:attrNameLst>
                                          <p:attrName>style.visibility</p:attrName>
                                        </p:attrNameLst>
                                      </p:cBhvr>
                                      <p:to>
                                        <p:strVal val="visible"/>
                                      </p:to>
                                    </p:set>
                                    <p:anim calcmode="lin" valueType="num">
                                      <p:cBhvr additive="base">
                                        <p:cTn id="19"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0" end="10"/>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
                                            <p:txEl>
                                              <p:pRg st="11" end="11"/>
                                            </p:txEl>
                                          </p:spTgt>
                                        </p:tgtEl>
                                        <p:attrNameLst>
                                          <p:attrName>style.visibility</p:attrName>
                                        </p:attrNameLst>
                                      </p:cBhvr>
                                      <p:to>
                                        <p:strVal val="visible"/>
                                      </p:to>
                                    </p:set>
                                    <p:anim calcmode="lin" valueType="num">
                                      <p:cBhvr additive="base">
                                        <p:cTn id="23"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11" end="11"/>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3">
                                            <p:txEl>
                                              <p:pRg st="12" end="12"/>
                                            </p:txEl>
                                          </p:spTgt>
                                        </p:tgtEl>
                                        <p:attrNameLst>
                                          <p:attrName>style.visibility</p:attrName>
                                        </p:attrNameLst>
                                      </p:cBhvr>
                                      <p:to>
                                        <p:strVal val="visible"/>
                                      </p:to>
                                    </p:set>
                                    <p:anim calcmode="lin" valueType="num">
                                      <p:cBhvr additive="base">
                                        <p:cTn id="27" dur="5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12" end="1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 xmlns:a16="http://schemas.microsoft.com/office/drawing/2014/main" id="{EE1530B0-6F96-46C0-8B3E-3215CB756BE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0" name="Rectangle 19">
            <a:extLst>
              <a:ext uri="{FF2B5EF4-FFF2-40B4-BE49-F238E27FC236}">
                <a16:creationId xmlns="" xmlns:a16="http://schemas.microsoft.com/office/drawing/2014/main" id="{754910CF-1B56-45D3-960A-E89F7B3B913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8" y="0"/>
            <a:ext cx="4050791"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 xmlns:a16="http://schemas.microsoft.com/office/drawing/2014/main" id="{5493ADCC-6B95-46F7-9139-2FF7E74B9C90}"/>
              </a:ext>
            </a:extLst>
          </p:cNvPr>
          <p:cNvSpPr>
            <a:spLocks noGrp="1"/>
          </p:cNvSpPr>
          <p:nvPr>
            <p:ph type="title"/>
          </p:nvPr>
        </p:nvSpPr>
        <p:spPr>
          <a:xfrm>
            <a:off x="492371" y="516835"/>
            <a:ext cx="3084844" cy="5772840"/>
          </a:xfrm>
        </p:spPr>
        <p:txBody>
          <a:bodyPr anchor="ctr">
            <a:normAutofit/>
          </a:bodyPr>
          <a:lstStyle/>
          <a:p>
            <a:r>
              <a:rPr lang="en-GB" sz="3600" dirty="0">
                <a:solidFill>
                  <a:schemeClr val="bg1"/>
                </a:solidFill>
              </a:rPr>
              <a:t>SYSTEMS THINKING</a:t>
            </a:r>
          </a:p>
        </p:txBody>
      </p:sp>
      <p:graphicFrame>
        <p:nvGraphicFramePr>
          <p:cNvPr id="14" name="Content Placeholder 2">
            <a:extLst>
              <a:ext uri="{FF2B5EF4-FFF2-40B4-BE49-F238E27FC236}">
                <a16:creationId xmlns="" xmlns:a16="http://schemas.microsoft.com/office/drawing/2014/main" id="{4F8600A9-3CD8-4219-A683-6ACBEDABA187}"/>
              </a:ext>
            </a:extLst>
          </p:cNvPr>
          <p:cNvGraphicFramePr>
            <a:graphicFrameLocks noGrp="1"/>
          </p:cNvGraphicFramePr>
          <p:nvPr>
            <p:ph idx="1"/>
            <p:extLst>
              <p:ext uri="{D42A27DB-BD31-4B8C-83A1-F6EECF244321}">
                <p14:modId xmlns:p14="http://schemas.microsoft.com/office/powerpoint/2010/main" val="1122043500"/>
              </p:ext>
            </p:extLst>
          </p:nvPr>
        </p:nvGraphicFramePr>
        <p:xfrm>
          <a:off x="4741864" y="639763"/>
          <a:ext cx="6797675"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273262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1">
            <a:extLst>
              <a:ext uri="{FF2B5EF4-FFF2-40B4-BE49-F238E27FC236}">
                <a16:creationId xmlns="" xmlns:a16="http://schemas.microsoft.com/office/drawing/2014/main" id="{E844E128-FF69-4E9F-8327-6B504B3C5AE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white">
          <a:xfrm>
            <a:off x="-1" y="0"/>
            <a:ext cx="12191985" cy="6858000"/>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7" descr="A picture containing light, wire&#10;&#10;Description automatically generated">
            <a:extLst>
              <a:ext uri="{FF2B5EF4-FFF2-40B4-BE49-F238E27FC236}">
                <a16:creationId xmlns="" xmlns:a16="http://schemas.microsoft.com/office/drawing/2014/main" id="{337F59E7-E721-4723-9336-642B3B3B2D5C}"/>
              </a:ext>
            </a:extLst>
          </p:cNvPr>
          <p:cNvPicPr>
            <a:picLocks noChangeAspect="1"/>
          </p:cNvPicPr>
          <p:nvPr/>
        </p:nvPicPr>
        <p:blipFill>
          <a:blip r:embed="rId3"/>
          <a:stretch>
            <a:fillRect/>
          </a:stretch>
        </p:blipFill>
        <p:spPr>
          <a:xfrm>
            <a:off x="643470" y="1603758"/>
            <a:ext cx="3583439" cy="3656570"/>
          </a:xfrm>
          <a:prstGeom prst="rect">
            <a:avLst/>
          </a:prstGeom>
        </p:spPr>
      </p:pic>
      <p:pic>
        <p:nvPicPr>
          <p:cNvPr id="6" name="Picture 6" descr="Diagram, venn diagram&#10;&#10;Description automatically generated">
            <a:extLst>
              <a:ext uri="{FF2B5EF4-FFF2-40B4-BE49-F238E27FC236}">
                <a16:creationId xmlns="" xmlns:a16="http://schemas.microsoft.com/office/drawing/2014/main" id="{8C2F5C5B-FC00-4952-AC88-C4BA50460991}"/>
              </a:ext>
            </a:extLst>
          </p:cNvPr>
          <p:cNvPicPr>
            <a:picLocks noChangeAspect="1"/>
          </p:cNvPicPr>
          <p:nvPr/>
        </p:nvPicPr>
        <p:blipFill>
          <a:blip r:embed="rId4"/>
          <a:stretch>
            <a:fillRect/>
          </a:stretch>
        </p:blipFill>
        <p:spPr>
          <a:xfrm>
            <a:off x="4548641" y="780700"/>
            <a:ext cx="3583439" cy="2347152"/>
          </a:xfrm>
          <a:prstGeom prst="rect">
            <a:avLst/>
          </a:prstGeom>
        </p:spPr>
      </p:pic>
      <p:cxnSp>
        <p:nvCxnSpPr>
          <p:cNvPr id="17" name="Straight Connector 13">
            <a:extLst>
              <a:ext uri="{FF2B5EF4-FFF2-40B4-BE49-F238E27FC236}">
                <a16:creationId xmlns="" xmlns:a16="http://schemas.microsoft.com/office/drawing/2014/main" id="{055CEADF-09EA-423C-8C45-F94AF44D5AF0}"/>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 xmlns:p16="http://schemas.microsoft.com/office/powerpoint/2015/main" val="1"/>
              </p:ext>
            </p:extLst>
          </p:nvPr>
        </p:nvCxnSpPr>
        <p:spPr>
          <a:xfrm>
            <a:off x="8633675" y="2538728"/>
            <a:ext cx="283464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5" name="Picture 5" descr="Diagram&#10;&#10;Description automatically generated">
            <a:extLst>
              <a:ext uri="{FF2B5EF4-FFF2-40B4-BE49-F238E27FC236}">
                <a16:creationId xmlns="" xmlns:a16="http://schemas.microsoft.com/office/drawing/2014/main" id="{160DA9F3-A94F-4D4F-B337-86AFFEED4010}"/>
              </a:ext>
            </a:extLst>
          </p:cNvPr>
          <p:cNvPicPr>
            <a:picLocks noChangeAspect="1"/>
          </p:cNvPicPr>
          <p:nvPr/>
        </p:nvPicPr>
        <p:blipFill>
          <a:blip r:embed="rId5"/>
          <a:stretch>
            <a:fillRect/>
          </a:stretch>
        </p:blipFill>
        <p:spPr>
          <a:xfrm>
            <a:off x="4493813" y="3780409"/>
            <a:ext cx="3638267" cy="2246629"/>
          </a:xfrm>
          <a:prstGeom prst="rect">
            <a:avLst/>
          </a:prstGeom>
        </p:spPr>
      </p:pic>
    </p:spTree>
    <p:extLst>
      <p:ext uri="{BB962C8B-B14F-4D97-AF65-F5344CB8AC3E}">
        <p14:creationId xmlns:p14="http://schemas.microsoft.com/office/powerpoint/2010/main" val="2522887531"/>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 xmlns:a16="http://schemas.microsoft.com/office/drawing/2014/main" id="{E844E128-FF69-4E9F-8327-6B504B3C5AE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white">
          <a:xfrm>
            <a:off x="17" y="0"/>
            <a:ext cx="12191985" cy="6858000"/>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 xmlns:a16="http://schemas.microsoft.com/office/drawing/2014/main" id="{C7731F43-519B-4E7C-9307-AFBF081F3EFF}"/>
              </a:ext>
            </a:extLst>
          </p:cNvPr>
          <p:cNvSpPr>
            <a:spLocks noGrp="1"/>
          </p:cNvSpPr>
          <p:nvPr>
            <p:ph type="title"/>
          </p:nvPr>
        </p:nvSpPr>
        <p:spPr>
          <a:xfrm>
            <a:off x="643469" y="516837"/>
            <a:ext cx="2994815" cy="1666501"/>
          </a:xfrm>
        </p:spPr>
        <p:txBody>
          <a:bodyPr>
            <a:normAutofit/>
          </a:bodyPr>
          <a:lstStyle/>
          <a:p>
            <a:r>
              <a:rPr lang="en-GB" sz="3400" dirty="0" smtClean="0">
                <a:solidFill>
                  <a:schemeClr val="tx1"/>
                </a:solidFill>
              </a:rPr>
              <a:t>COMPLEX / COMPLICATED </a:t>
            </a:r>
            <a:endParaRPr lang="en-GB" sz="3400" dirty="0">
              <a:solidFill>
                <a:schemeClr val="tx1"/>
              </a:solidFill>
            </a:endParaRPr>
          </a:p>
        </p:txBody>
      </p:sp>
      <p:cxnSp>
        <p:nvCxnSpPr>
          <p:cNvPr id="14" name="Straight Connector 13">
            <a:extLst>
              <a:ext uri="{FF2B5EF4-FFF2-40B4-BE49-F238E27FC236}">
                <a16:creationId xmlns="" xmlns:a16="http://schemas.microsoft.com/office/drawing/2014/main" id="{055CEADF-09EA-423C-8C45-F94AF44D5AF0}"/>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 xmlns:p16="http://schemas.microsoft.com/office/powerpoint/2015/main" val="1"/>
              </p:ext>
            </p:extLst>
          </p:nvPr>
        </p:nvCxnSpPr>
        <p:spPr>
          <a:xfrm>
            <a:off x="723687" y="2353592"/>
            <a:ext cx="283464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5" name="Picture 5">
            <a:extLst>
              <a:ext uri="{FF2B5EF4-FFF2-40B4-BE49-F238E27FC236}">
                <a16:creationId xmlns="" xmlns:a16="http://schemas.microsoft.com/office/drawing/2014/main" id="{8E9BD13A-6C4A-4F75-84C2-0984A48FA460}"/>
              </a:ext>
            </a:extLst>
          </p:cNvPr>
          <p:cNvPicPr>
            <a:picLocks noChangeAspect="1"/>
          </p:cNvPicPr>
          <p:nvPr/>
        </p:nvPicPr>
        <p:blipFill rotWithShape="1">
          <a:blip r:embed="rId3"/>
          <a:srcRect l="28236" r="32768"/>
          <a:stretch/>
        </p:blipFill>
        <p:spPr>
          <a:xfrm>
            <a:off x="4059923" y="10"/>
            <a:ext cx="4021571" cy="6857990"/>
          </a:xfrm>
          <a:prstGeom prst="rect">
            <a:avLst/>
          </a:prstGeom>
        </p:spPr>
      </p:pic>
      <p:pic>
        <p:nvPicPr>
          <p:cNvPr id="4" name="Picture 4" descr="A picture containing building, factory&#10;&#10;Description automatically generated">
            <a:extLst>
              <a:ext uri="{FF2B5EF4-FFF2-40B4-BE49-F238E27FC236}">
                <a16:creationId xmlns="" xmlns:a16="http://schemas.microsoft.com/office/drawing/2014/main" id="{8657A8E5-6ED8-4B71-B24B-D6CC4E2D9F05}"/>
              </a:ext>
            </a:extLst>
          </p:cNvPr>
          <p:cNvPicPr>
            <a:picLocks noChangeAspect="1"/>
          </p:cNvPicPr>
          <p:nvPr/>
        </p:nvPicPr>
        <p:blipFill rotWithShape="1">
          <a:blip r:embed="rId4"/>
          <a:srcRect l="31788" r="33042" b="1"/>
          <a:stretch/>
        </p:blipFill>
        <p:spPr>
          <a:xfrm>
            <a:off x="8175594" y="6086"/>
            <a:ext cx="4016407" cy="6851914"/>
          </a:xfrm>
          <a:prstGeom prst="rect">
            <a:avLst/>
          </a:prstGeom>
        </p:spPr>
      </p:pic>
    </p:spTree>
    <p:extLst>
      <p:ext uri="{BB962C8B-B14F-4D97-AF65-F5344CB8AC3E}">
        <p14:creationId xmlns:p14="http://schemas.microsoft.com/office/powerpoint/2010/main" val="1802019365"/>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7280" y="286605"/>
            <a:ext cx="10058400" cy="637525"/>
          </a:xfrm>
        </p:spPr>
        <p:txBody>
          <a:bodyPr>
            <a:normAutofit fontScale="90000"/>
          </a:bodyPr>
          <a:lstStyle/>
          <a:p>
            <a:r>
              <a:rPr lang="en-GB" dirty="0" smtClean="0"/>
              <a:t>TASK</a:t>
            </a:r>
            <a:endParaRPr lang="en-GB" dirty="0"/>
          </a:p>
        </p:txBody>
      </p:sp>
      <p:sp>
        <p:nvSpPr>
          <p:cNvPr id="3" name="Content Placeholder 2"/>
          <p:cNvSpPr>
            <a:spLocks noGrp="1"/>
          </p:cNvSpPr>
          <p:nvPr>
            <p:ph idx="1"/>
          </p:nvPr>
        </p:nvSpPr>
        <p:spPr/>
        <p:txBody>
          <a:bodyPr/>
          <a:lstStyle/>
          <a:p>
            <a:r>
              <a:rPr lang="en-GB" dirty="0" smtClean="0"/>
              <a:t>Take the littering of the beach</a:t>
            </a:r>
          </a:p>
          <a:p>
            <a:r>
              <a:rPr lang="en-GB" dirty="0" smtClean="0"/>
              <a:t>You have arrived on the beach, ready for action, looking for a great time and relaxation.</a:t>
            </a:r>
          </a:p>
          <a:p>
            <a:r>
              <a:rPr lang="en-GB" dirty="0" smtClean="0"/>
              <a:t>What is deployed to get you to the beach? What is happening around you? What dynamics are occurring? </a:t>
            </a:r>
          </a:p>
          <a:p>
            <a:r>
              <a:rPr lang="en-GB" dirty="0" smtClean="0"/>
              <a:t>What are the implications of pollution in this scenario?</a:t>
            </a:r>
          </a:p>
          <a:p>
            <a:r>
              <a:rPr lang="en-GB" dirty="0" smtClean="0"/>
              <a:t>What are the implications of energy, quality of life, health, biodiversity, water quality, impacts on fauna and flora and………………..</a:t>
            </a:r>
            <a:endParaRPr lang="en-GB" dirty="0"/>
          </a:p>
        </p:txBody>
      </p:sp>
    </p:spTree>
    <p:extLst>
      <p:ext uri="{BB962C8B-B14F-4D97-AF65-F5344CB8AC3E}">
        <p14:creationId xmlns:p14="http://schemas.microsoft.com/office/powerpoint/2010/main" val="21582439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1">
            <a:extLst>
              <a:ext uri="{FF2B5EF4-FFF2-40B4-BE49-F238E27FC236}">
                <a16:creationId xmlns="" xmlns:a16="http://schemas.microsoft.com/office/drawing/2014/main" id="{E844E128-FF69-4E9F-8327-6B504B3C5AE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white">
          <a:xfrm>
            <a:off x="-1" y="0"/>
            <a:ext cx="12191985" cy="6858000"/>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7" descr="A picture containing light, wire&#10;&#10;Description automatically generated">
            <a:extLst>
              <a:ext uri="{FF2B5EF4-FFF2-40B4-BE49-F238E27FC236}">
                <a16:creationId xmlns="" xmlns:a16="http://schemas.microsoft.com/office/drawing/2014/main" id="{337F59E7-E721-4723-9336-642B3B3B2D5C}"/>
              </a:ext>
            </a:extLst>
          </p:cNvPr>
          <p:cNvPicPr>
            <a:picLocks noChangeAspect="1"/>
          </p:cNvPicPr>
          <p:nvPr/>
        </p:nvPicPr>
        <p:blipFill>
          <a:blip r:embed="rId3"/>
          <a:stretch>
            <a:fillRect/>
          </a:stretch>
        </p:blipFill>
        <p:spPr>
          <a:xfrm>
            <a:off x="643470" y="1603758"/>
            <a:ext cx="3583439" cy="3656570"/>
          </a:xfrm>
          <a:prstGeom prst="rect">
            <a:avLst/>
          </a:prstGeom>
        </p:spPr>
      </p:pic>
      <p:pic>
        <p:nvPicPr>
          <p:cNvPr id="6" name="Picture 6" descr="Diagram, venn diagram&#10;&#10;Description automatically generated">
            <a:extLst>
              <a:ext uri="{FF2B5EF4-FFF2-40B4-BE49-F238E27FC236}">
                <a16:creationId xmlns="" xmlns:a16="http://schemas.microsoft.com/office/drawing/2014/main" id="{8C2F5C5B-FC00-4952-AC88-C4BA50460991}"/>
              </a:ext>
            </a:extLst>
          </p:cNvPr>
          <p:cNvPicPr>
            <a:picLocks noChangeAspect="1"/>
          </p:cNvPicPr>
          <p:nvPr/>
        </p:nvPicPr>
        <p:blipFill>
          <a:blip r:embed="rId4"/>
          <a:stretch>
            <a:fillRect/>
          </a:stretch>
        </p:blipFill>
        <p:spPr>
          <a:xfrm>
            <a:off x="4548641" y="780700"/>
            <a:ext cx="3583439" cy="2347152"/>
          </a:xfrm>
          <a:prstGeom prst="rect">
            <a:avLst/>
          </a:prstGeom>
        </p:spPr>
      </p:pic>
      <p:cxnSp>
        <p:nvCxnSpPr>
          <p:cNvPr id="17" name="Straight Connector 13">
            <a:extLst>
              <a:ext uri="{FF2B5EF4-FFF2-40B4-BE49-F238E27FC236}">
                <a16:creationId xmlns="" xmlns:a16="http://schemas.microsoft.com/office/drawing/2014/main" id="{055CEADF-09EA-423C-8C45-F94AF44D5AF0}"/>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 xmlns:p16="http://schemas.microsoft.com/office/powerpoint/2015/main" val="1"/>
              </p:ext>
            </p:extLst>
          </p:nvPr>
        </p:nvCxnSpPr>
        <p:spPr>
          <a:xfrm>
            <a:off x="8633675" y="2538728"/>
            <a:ext cx="283464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5" name="Picture 5" descr="Diagram&#10;&#10;Description automatically generated">
            <a:extLst>
              <a:ext uri="{FF2B5EF4-FFF2-40B4-BE49-F238E27FC236}">
                <a16:creationId xmlns="" xmlns:a16="http://schemas.microsoft.com/office/drawing/2014/main" id="{160DA9F3-A94F-4D4F-B337-86AFFEED4010}"/>
              </a:ext>
            </a:extLst>
          </p:cNvPr>
          <p:cNvPicPr>
            <a:picLocks noChangeAspect="1"/>
          </p:cNvPicPr>
          <p:nvPr/>
        </p:nvPicPr>
        <p:blipFill>
          <a:blip r:embed="rId5"/>
          <a:stretch>
            <a:fillRect/>
          </a:stretch>
        </p:blipFill>
        <p:spPr>
          <a:xfrm>
            <a:off x="4493813" y="3780409"/>
            <a:ext cx="3638267" cy="2246629"/>
          </a:xfrm>
          <a:prstGeom prst="rect">
            <a:avLst/>
          </a:prstGeom>
        </p:spPr>
      </p:pic>
    </p:spTree>
    <p:extLst>
      <p:ext uri="{BB962C8B-B14F-4D97-AF65-F5344CB8AC3E}">
        <p14:creationId xmlns:p14="http://schemas.microsoft.com/office/powerpoint/2010/main" val="3615755460"/>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 xmlns:a16="http://schemas.microsoft.com/office/drawing/2014/main" id="{A8E9C91B-7EAD-4562-AB0E-DFB9663AECE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3177"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 xmlns:a16="http://schemas.microsoft.com/office/drawing/2014/main" id="{41497DE5-0939-4D1D-9350-0C5E1B209C68}"/>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 xmlns:a16="http://schemas.microsoft.com/office/drawing/2014/main" id="{5CCC70ED-6C63-4537-B7EB-51990D6C0A6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58724" y="457200"/>
            <a:ext cx="11274552" cy="5943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 xmlns:a16="http://schemas.microsoft.com/office/drawing/2014/main" id="{B76E24C1-2968-40DC-A36E-F6B85F0F075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522732" y="521208"/>
            <a:ext cx="11146536" cy="581558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Timeline&#10;&#10;Description automatically generated">
            <a:extLst>
              <a:ext uri="{FF2B5EF4-FFF2-40B4-BE49-F238E27FC236}">
                <a16:creationId xmlns="" xmlns:a16="http://schemas.microsoft.com/office/drawing/2014/main" id="{F5CA5B18-DD2A-4AD5-9B7A-4FACAAF7E4C2}"/>
              </a:ext>
            </a:extLst>
          </p:cNvPr>
          <p:cNvPicPr>
            <a:picLocks noGrp="1" noChangeAspect="1"/>
          </p:cNvPicPr>
          <p:nvPr>
            <p:ph idx="1"/>
          </p:nvPr>
        </p:nvPicPr>
        <p:blipFill>
          <a:blip r:embed="rId3"/>
          <a:stretch>
            <a:fillRect/>
          </a:stretch>
        </p:blipFill>
        <p:spPr>
          <a:xfrm>
            <a:off x="943357" y="1655538"/>
            <a:ext cx="10337292" cy="3540521"/>
          </a:xfrm>
          <a:prstGeom prst="rect">
            <a:avLst/>
          </a:prstGeom>
        </p:spPr>
      </p:pic>
    </p:spTree>
    <p:extLst>
      <p:ext uri="{BB962C8B-B14F-4D97-AF65-F5344CB8AC3E}">
        <p14:creationId xmlns:p14="http://schemas.microsoft.com/office/powerpoint/2010/main" val="7237397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 xmlns:a16="http://schemas.microsoft.com/office/drawing/2014/main" id="{A8E9C91B-7EAD-4562-AB0E-DFB9663AECE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3177"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 xmlns:a16="http://schemas.microsoft.com/office/drawing/2014/main" id="{41497DE5-0939-4D1D-9350-0C5E1B209C68}"/>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 xmlns:a16="http://schemas.microsoft.com/office/drawing/2014/main" id="{5CCC70ED-6C63-4537-B7EB-51990D6C0A6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58724" y="457200"/>
            <a:ext cx="11274552" cy="5943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 xmlns:a16="http://schemas.microsoft.com/office/drawing/2014/main" id="{B76E24C1-2968-40DC-A36E-F6B85F0F075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522732" y="521208"/>
            <a:ext cx="11146536" cy="581558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 xmlns:a16="http://schemas.microsoft.com/office/drawing/2014/main" id="{89378273-C5B0-4247-B590-F89D7BA24931}"/>
              </a:ext>
            </a:extLst>
          </p:cNvPr>
          <p:cNvPicPr>
            <a:picLocks noChangeAspect="1"/>
          </p:cNvPicPr>
          <p:nvPr/>
        </p:nvPicPr>
        <p:blipFill>
          <a:blip r:embed="rId3"/>
          <a:stretch>
            <a:fillRect/>
          </a:stretch>
        </p:blipFill>
        <p:spPr>
          <a:xfrm>
            <a:off x="1266111" y="905933"/>
            <a:ext cx="9691783" cy="5039728"/>
          </a:xfrm>
          <a:prstGeom prst="rect">
            <a:avLst/>
          </a:prstGeom>
        </p:spPr>
      </p:pic>
    </p:spTree>
    <p:extLst>
      <p:ext uri="{BB962C8B-B14F-4D97-AF65-F5344CB8AC3E}">
        <p14:creationId xmlns:p14="http://schemas.microsoft.com/office/powerpoint/2010/main" val="41541497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 xmlns:a16="http://schemas.microsoft.com/office/drawing/2014/main" id="{A8E9C91B-7EAD-4562-AB0E-DFB9663AECE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3177"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 xmlns:a16="http://schemas.microsoft.com/office/drawing/2014/main" id="{41497DE5-0939-4D1D-9350-0C5E1B209C68}"/>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 xmlns:a16="http://schemas.microsoft.com/office/drawing/2014/main" id="{5CCC70ED-6C63-4537-B7EB-51990D6C0A6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58724" y="457200"/>
            <a:ext cx="11274552" cy="5943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 xmlns:a16="http://schemas.microsoft.com/office/drawing/2014/main" id="{B76E24C1-2968-40DC-A36E-F6B85F0F075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522732" y="521208"/>
            <a:ext cx="11146536" cy="581558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Timeline&#10;&#10;Description automatically generated">
            <a:extLst>
              <a:ext uri="{FF2B5EF4-FFF2-40B4-BE49-F238E27FC236}">
                <a16:creationId xmlns="" xmlns:a16="http://schemas.microsoft.com/office/drawing/2014/main" id="{C53CED6A-A3EE-4CA4-86F8-9BE40509369E}"/>
              </a:ext>
            </a:extLst>
          </p:cNvPr>
          <p:cNvPicPr>
            <a:picLocks noChangeAspect="1"/>
          </p:cNvPicPr>
          <p:nvPr/>
        </p:nvPicPr>
        <p:blipFill>
          <a:blip r:embed="rId3"/>
          <a:stretch>
            <a:fillRect/>
          </a:stretch>
        </p:blipFill>
        <p:spPr>
          <a:xfrm>
            <a:off x="1335011" y="905933"/>
            <a:ext cx="9553984" cy="5039728"/>
          </a:xfrm>
          <a:prstGeom prst="rect">
            <a:avLst/>
          </a:prstGeom>
        </p:spPr>
      </p:pic>
    </p:spTree>
    <p:extLst>
      <p:ext uri="{BB962C8B-B14F-4D97-AF65-F5344CB8AC3E}">
        <p14:creationId xmlns:p14="http://schemas.microsoft.com/office/powerpoint/2010/main" val="40036290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7280" y="286605"/>
            <a:ext cx="10058400" cy="627797"/>
          </a:xfrm>
        </p:spPr>
        <p:txBody>
          <a:bodyPr>
            <a:normAutofit fontScale="90000"/>
          </a:bodyPr>
          <a:lstStyle/>
          <a:p>
            <a:r>
              <a:rPr lang="en-GB" dirty="0" smtClean="0"/>
              <a:t>ENGINEERED SYSTEM</a:t>
            </a:r>
            <a:endParaRPr lang="en-GB" dirty="0"/>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2432" y="1324890"/>
            <a:ext cx="10898931" cy="38385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9337450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7280" y="286605"/>
            <a:ext cx="10058400" cy="744529"/>
          </a:xfrm>
        </p:spPr>
        <p:txBody>
          <a:bodyPr/>
          <a:lstStyle/>
          <a:p>
            <a:r>
              <a:rPr lang="en-GB" dirty="0" smtClean="0"/>
              <a:t>SYSTEM ENGINEERING</a:t>
            </a:r>
            <a:endParaRPr lang="en-GB" dirty="0"/>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5947" y="1293779"/>
            <a:ext cx="10984599" cy="432880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8658401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7280" y="286605"/>
            <a:ext cx="10058400" cy="695891"/>
          </a:xfrm>
        </p:spPr>
        <p:txBody>
          <a:bodyPr>
            <a:normAutofit fontScale="90000"/>
          </a:bodyPr>
          <a:lstStyle/>
          <a:p>
            <a:r>
              <a:rPr lang="en-GB" dirty="0" smtClean="0"/>
              <a:t>System engineering process - V</a:t>
            </a:r>
            <a:endParaRPr lang="en-GB" dirty="0"/>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1481" y="1157288"/>
            <a:ext cx="10943617" cy="49127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2497437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7280" y="286604"/>
            <a:ext cx="10058400" cy="647252"/>
          </a:xfrm>
        </p:spPr>
        <p:txBody>
          <a:bodyPr>
            <a:normAutofit fontScale="90000"/>
          </a:bodyPr>
          <a:lstStyle/>
          <a:p>
            <a:r>
              <a:rPr lang="en-GB" dirty="0" smtClean="0"/>
              <a:t>SYSTEM THINKER HABITS</a:t>
            </a:r>
            <a:endParaRPr lang="en-GB" dirty="0"/>
          </a:p>
        </p:txBody>
      </p:sp>
      <p:pic>
        <p:nvPicPr>
          <p:cNvPr id="6146"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68095" y="1036365"/>
            <a:ext cx="11906655" cy="529634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90816174"/>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 xmlns:a16="http://schemas.microsoft.com/office/drawing/2014/main" id="{A8E9C91B-7EAD-4562-AB0E-DFB9663AECE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3177"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1" name="Rectangle 10">
            <a:extLst>
              <a:ext uri="{FF2B5EF4-FFF2-40B4-BE49-F238E27FC236}">
                <a16:creationId xmlns="" xmlns:a16="http://schemas.microsoft.com/office/drawing/2014/main" id="{652BD35A-BC99-4831-A358-06E2CEB9669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 xmlns:a16="http://schemas.microsoft.com/office/drawing/2014/main" id="{B76E24C1-2968-40DC-A36E-F6B85F0F075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522732" y="521208"/>
            <a:ext cx="11146536" cy="5815584"/>
          </a:xfrm>
          <a:prstGeom prst="rect">
            <a:avLst/>
          </a:prstGeom>
          <a:noFill/>
          <a:ln w="69850">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Graphical user interface, text, application&#10;&#10;Description automatically generated">
            <a:extLst>
              <a:ext uri="{FF2B5EF4-FFF2-40B4-BE49-F238E27FC236}">
                <a16:creationId xmlns="" xmlns:a16="http://schemas.microsoft.com/office/drawing/2014/main" id="{C7317AE0-E92B-43E3-8CA7-AA0E3ADD921A}"/>
              </a:ext>
            </a:extLst>
          </p:cNvPr>
          <p:cNvPicPr>
            <a:picLocks noGrp="1" noChangeAspect="1"/>
          </p:cNvPicPr>
          <p:nvPr>
            <p:ph idx="1"/>
          </p:nvPr>
        </p:nvPicPr>
        <p:blipFill>
          <a:blip r:embed="rId3"/>
          <a:stretch>
            <a:fillRect/>
          </a:stretch>
        </p:blipFill>
        <p:spPr>
          <a:xfrm>
            <a:off x="1748601" y="905933"/>
            <a:ext cx="8726803" cy="5039728"/>
          </a:xfrm>
          <a:prstGeom prst="rect">
            <a:avLst/>
          </a:prstGeom>
        </p:spPr>
      </p:pic>
    </p:spTree>
    <p:extLst>
      <p:ext uri="{BB962C8B-B14F-4D97-AF65-F5344CB8AC3E}">
        <p14:creationId xmlns:p14="http://schemas.microsoft.com/office/powerpoint/2010/main" val="152338296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INTERCONNECTIONS</a:t>
            </a:r>
            <a:endParaRPr lang="en-GB" dirty="0"/>
          </a:p>
        </p:txBody>
      </p:sp>
      <p:sp>
        <p:nvSpPr>
          <p:cNvPr id="3" name="Content Placeholder 2"/>
          <p:cNvSpPr>
            <a:spLocks noGrp="1"/>
          </p:cNvSpPr>
          <p:nvPr>
            <p:ph idx="1"/>
          </p:nvPr>
        </p:nvSpPr>
        <p:spPr/>
        <p:txBody>
          <a:bodyPr/>
          <a:lstStyle/>
          <a:p>
            <a:r>
              <a:rPr lang="en-GB" dirty="0" smtClean="0"/>
              <a:t>Examine for similarities and group</a:t>
            </a:r>
          </a:p>
          <a:p>
            <a:r>
              <a:rPr lang="en-GB" dirty="0" smtClean="0"/>
              <a:t>Identify ‘Critical Control Points’</a:t>
            </a:r>
          </a:p>
          <a:p>
            <a:r>
              <a:rPr lang="en-GB" dirty="0" smtClean="0"/>
              <a:t>Identify top tier resolution from which system resolution can promulgate</a:t>
            </a:r>
          </a:p>
          <a:p>
            <a:endParaRPr lang="en-GB"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2767" y="3706240"/>
            <a:ext cx="5846323" cy="241245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61630918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7280" y="286605"/>
            <a:ext cx="10058400" cy="676435"/>
          </a:xfrm>
        </p:spPr>
        <p:txBody>
          <a:bodyPr>
            <a:normAutofit fontScale="90000"/>
          </a:bodyPr>
          <a:lstStyle/>
          <a:p>
            <a:r>
              <a:rPr lang="en-GB" dirty="0" smtClean="0"/>
              <a:t>BOUNDARIES</a:t>
            </a:r>
            <a:endParaRPr lang="en-GB" dirty="0"/>
          </a:p>
        </p:txBody>
      </p:sp>
      <p:pic>
        <p:nvPicPr>
          <p:cNvPr id="2050" name="Picture 2" descr="System boundary for LCA in building construction process, for example ....  | Download Scientific Diagram"/>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9772" y="1147866"/>
            <a:ext cx="11452603" cy="47665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0555741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 xmlns:a16="http://schemas.microsoft.com/office/drawing/2014/main" id="{EE1530B0-6F96-46C0-8B3E-3215CB756BE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0" name="Rectangle 19">
            <a:extLst>
              <a:ext uri="{FF2B5EF4-FFF2-40B4-BE49-F238E27FC236}">
                <a16:creationId xmlns="" xmlns:a16="http://schemas.microsoft.com/office/drawing/2014/main" id="{754910CF-1B56-45D3-960A-E89F7B3B913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8" y="0"/>
            <a:ext cx="4050791"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 xmlns:a16="http://schemas.microsoft.com/office/drawing/2014/main" id="{D74DC058-6C10-42ED-AC56-79412E54C0F9}"/>
              </a:ext>
            </a:extLst>
          </p:cNvPr>
          <p:cNvSpPr>
            <a:spLocks noGrp="1"/>
          </p:cNvSpPr>
          <p:nvPr>
            <p:ph type="title"/>
          </p:nvPr>
        </p:nvSpPr>
        <p:spPr>
          <a:xfrm>
            <a:off x="492371" y="516835"/>
            <a:ext cx="3084844" cy="5772840"/>
          </a:xfrm>
        </p:spPr>
        <p:txBody>
          <a:bodyPr anchor="ctr">
            <a:normAutofit/>
          </a:bodyPr>
          <a:lstStyle/>
          <a:p>
            <a:r>
              <a:rPr lang="en-GB" sz="3600">
                <a:solidFill>
                  <a:schemeClr val="bg1"/>
                </a:solidFill>
              </a:rPr>
              <a:t>TOOLS</a:t>
            </a:r>
          </a:p>
        </p:txBody>
      </p:sp>
      <p:graphicFrame>
        <p:nvGraphicFramePr>
          <p:cNvPr id="14" name="Content Placeholder 2">
            <a:extLst>
              <a:ext uri="{FF2B5EF4-FFF2-40B4-BE49-F238E27FC236}">
                <a16:creationId xmlns="" xmlns:a16="http://schemas.microsoft.com/office/drawing/2014/main" id="{233B6E3F-3BD4-47B4-A540-A9FFACE8B5B0}"/>
              </a:ext>
            </a:extLst>
          </p:cNvPr>
          <p:cNvGraphicFramePr>
            <a:graphicFrameLocks noGrp="1"/>
          </p:cNvGraphicFramePr>
          <p:nvPr>
            <p:ph idx="1"/>
            <p:extLst>
              <p:ext uri="{D42A27DB-BD31-4B8C-83A1-F6EECF244321}">
                <p14:modId xmlns:p14="http://schemas.microsoft.com/office/powerpoint/2010/main" val="2848548696"/>
              </p:ext>
            </p:extLst>
          </p:nvPr>
        </p:nvGraphicFramePr>
        <p:xfrm>
          <a:off x="4628133" y="423673"/>
          <a:ext cx="6797675" cy="56499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52286040"/>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 y="2"/>
            <a:ext cx="12192000" cy="685799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65224972"/>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2319342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9666008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770C5F84-50B5-49A3-809E-417E85557A43}"/>
              </a:ext>
            </a:extLst>
          </p:cNvPr>
          <p:cNvSpPr>
            <a:spLocks noGrp="1"/>
          </p:cNvSpPr>
          <p:nvPr>
            <p:ph type="title"/>
          </p:nvPr>
        </p:nvSpPr>
        <p:spPr>
          <a:xfrm>
            <a:off x="1097280" y="286603"/>
            <a:ext cx="10058400" cy="834894"/>
          </a:xfrm>
        </p:spPr>
        <p:txBody>
          <a:bodyPr/>
          <a:lstStyle/>
          <a:p>
            <a:r>
              <a:rPr lang="en-GB" dirty="0"/>
              <a:t>Sustainability – the Funnel</a:t>
            </a:r>
          </a:p>
        </p:txBody>
      </p:sp>
      <p:pic>
        <p:nvPicPr>
          <p:cNvPr id="4" name="Picture 4">
            <a:extLst>
              <a:ext uri="{FF2B5EF4-FFF2-40B4-BE49-F238E27FC236}">
                <a16:creationId xmlns="" xmlns:a16="http://schemas.microsoft.com/office/drawing/2014/main" id="{55F3BF1A-3396-407D-A145-31FF4DEED19C}"/>
              </a:ext>
            </a:extLst>
          </p:cNvPr>
          <p:cNvPicPr>
            <a:picLocks noGrp="1" noChangeAspect="1"/>
          </p:cNvPicPr>
          <p:nvPr>
            <p:ph idx="1"/>
          </p:nvPr>
        </p:nvPicPr>
        <p:blipFill>
          <a:blip r:embed="rId3"/>
          <a:stretch>
            <a:fillRect/>
          </a:stretch>
        </p:blipFill>
        <p:spPr>
          <a:xfrm>
            <a:off x="205741" y="1116560"/>
            <a:ext cx="11738609" cy="5159629"/>
          </a:xfrm>
        </p:spPr>
      </p:pic>
      <p:pic>
        <p:nvPicPr>
          <p:cNvPr id="5" name="Picture 5" descr="Logo&#10;&#10;Description automatically generated">
            <a:extLst>
              <a:ext uri="{FF2B5EF4-FFF2-40B4-BE49-F238E27FC236}">
                <a16:creationId xmlns="" xmlns:a16="http://schemas.microsoft.com/office/drawing/2014/main" id="{5CE35641-ADD1-4D53-9C53-1DC5E992C969}"/>
              </a:ext>
            </a:extLst>
          </p:cNvPr>
          <p:cNvPicPr>
            <a:picLocks noChangeAspect="1"/>
          </p:cNvPicPr>
          <p:nvPr/>
        </p:nvPicPr>
        <p:blipFill>
          <a:blip r:embed="rId4"/>
          <a:stretch>
            <a:fillRect/>
          </a:stretch>
        </p:blipFill>
        <p:spPr>
          <a:xfrm>
            <a:off x="4724400" y="3310761"/>
            <a:ext cx="2743200" cy="236483"/>
          </a:xfrm>
          <a:prstGeom prst="rect">
            <a:avLst/>
          </a:prstGeom>
        </p:spPr>
      </p:pic>
      <p:pic>
        <p:nvPicPr>
          <p:cNvPr id="6" name="Picture 6" descr="Logo&#10;&#10;Description automatically generated">
            <a:extLst>
              <a:ext uri="{FF2B5EF4-FFF2-40B4-BE49-F238E27FC236}">
                <a16:creationId xmlns="" xmlns:a16="http://schemas.microsoft.com/office/drawing/2014/main" id="{B51A54B2-D281-4088-BADF-B726EBF5EB24}"/>
              </a:ext>
            </a:extLst>
          </p:cNvPr>
          <p:cNvPicPr>
            <a:picLocks noChangeAspect="1"/>
          </p:cNvPicPr>
          <p:nvPr/>
        </p:nvPicPr>
        <p:blipFill>
          <a:blip r:embed="rId4"/>
          <a:stretch>
            <a:fillRect/>
          </a:stretch>
        </p:blipFill>
        <p:spPr>
          <a:xfrm>
            <a:off x="4724400" y="3310761"/>
            <a:ext cx="2743200" cy="236483"/>
          </a:xfrm>
          <a:prstGeom prst="rect">
            <a:avLst/>
          </a:prstGeom>
        </p:spPr>
      </p:pic>
      <p:pic>
        <p:nvPicPr>
          <p:cNvPr id="7" name="Picture 7" descr="Logo&#10;&#10;Description automatically generated">
            <a:extLst>
              <a:ext uri="{FF2B5EF4-FFF2-40B4-BE49-F238E27FC236}">
                <a16:creationId xmlns="" xmlns:a16="http://schemas.microsoft.com/office/drawing/2014/main" id="{CEDBB977-F4FC-41EE-A26D-5D539C88E67B}"/>
              </a:ext>
            </a:extLst>
          </p:cNvPr>
          <p:cNvPicPr>
            <a:picLocks noChangeAspect="1"/>
          </p:cNvPicPr>
          <p:nvPr/>
        </p:nvPicPr>
        <p:blipFill>
          <a:blip r:embed="rId4"/>
          <a:stretch>
            <a:fillRect/>
          </a:stretch>
        </p:blipFill>
        <p:spPr>
          <a:xfrm>
            <a:off x="4724400" y="3310761"/>
            <a:ext cx="2743200" cy="236483"/>
          </a:xfrm>
          <a:prstGeom prst="rect">
            <a:avLst/>
          </a:prstGeom>
        </p:spPr>
      </p:pic>
    </p:spTree>
    <p:extLst>
      <p:ext uri="{BB962C8B-B14F-4D97-AF65-F5344CB8AC3E}">
        <p14:creationId xmlns:p14="http://schemas.microsoft.com/office/powerpoint/2010/main" val="819114921"/>
      </p:ext>
    </p:extLst>
  </p:cSld>
  <p:clrMapOvr>
    <a:masterClrMapping/>
  </p:clrMapOvr>
  <p:timing>
    <p:tnLst>
      <p:par>
        <p:cTn id="1" dur="indefinite" restart="never" nodeType="tmRoot"/>
      </p:par>
    </p:tnLst>
  </p:timing>
</p:sld>
</file>

<file path=ppt/theme/theme1.xml><?xml version="1.0" encoding="utf-8"?>
<a:theme xmlns:a="http://schemas.openxmlformats.org/drawingml/2006/main" name="RetrospectVTI">
  <a:themeElements>
    <a:clrScheme name="AnalogousFromRegularSeedRightStep">
      <a:dk1>
        <a:srgbClr val="000000"/>
      </a:dk1>
      <a:lt1>
        <a:srgbClr val="FFFFFF"/>
      </a:lt1>
      <a:dk2>
        <a:srgbClr val="1F2637"/>
      </a:dk2>
      <a:lt2>
        <a:srgbClr val="E8E2E5"/>
      </a:lt2>
      <a:accent1>
        <a:srgbClr val="47B477"/>
      </a:accent1>
      <a:accent2>
        <a:srgbClr val="3BB1A0"/>
      </a:accent2>
      <a:accent3>
        <a:srgbClr val="4DA3C3"/>
      </a:accent3>
      <a:accent4>
        <a:srgbClr val="3B60B1"/>
      </a:accent4>
      <a:accent5>
        <a:srgbClr val="594DC3"/>
      </a:accent5>
      <a:accent6>
        <a:srgbClr val="793BB1"/>
      </a:accent6>
      <a:hlink>
        <a:srgbClr val="BF3F87"/>
      </a:hlink>
      <a:folHlink>
        <a:srgbClr val="7F7F7F"/>
      </a:folHlink>
    </a:clrScheme>
    <a:fontScheme name="Retrospect">
      <a:majorFont>
        <a:latin typeface="Georgia Pro Cond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Speak Pro"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75</TotalTime>
  <Words>905</Words>
  <Application>Microsoft Office PowerPoint</Application>
  <PresentationFormat>Custom</PresentationFormat>
  <Paragraphs>127</Paragraphs>
  <Slides>23</Slides>
  <Notes>19</Notes>
  <HiddenSlides>0</HiddenSlides>
  <MMClips>0</MMClips>
  <ScaleCrop>false</ScaleCrop>
  <HeadingPairs>
    <vt:vector size="4" baseType="variant">
      <vt:variant>
        <vt:lpstr>Theme</vt:lpstr>
      </vt:variant>
      <vt:variant>
        <vt:i4>3</vt:i4>
      </vt:variant>
      <vt:variant>
        <vt:lpstr>Slide Titles</vt:lpstr>
      </vt:variant>
      <vt:variant>
        <vt:i4>23</vt:i4>
      </vt:variant>
    </vt:vector>
  </HeadingPairs>
  <TitlesOfParts>
    <vt:vector size="26" baseType="lpstr">
      <vt:lpstr>RetrospectVTI</vt:lpstr>
      <vt:lpstr>Office Theme</vt:lpstr>
      <vt:lpstr>1_Office Theme</vt:lpstr>
      <vt:lpstr>SYSTEMS THINKING &amp; MAPPING</vt:lpstr>
      <vt:lpstr>SYSTEMS THINKING</vt:lpstr>
      <vt:lpstr>PROCESS</vt:lpstr>
      <vt:lpstr>SYSTEMS THINKING</vt:lpstr>
      <vt:lpstr>PowerPoint Presentation</vt:lpstr>
      <vt:lpstr>COMPLEX / COMPLICATED </vt:lpstr>
      <vt:lpstr>TASK</vt:lpstr>
      <vt:lpstr>PowerPoint Presentation</vt:lpstr>
      <vt:lpstr>PowerPoint Presentation</vt:lpstr>
      <vt:lpstr>PowerPoint Presentation</vt:lpstr>
      <vt:lpstr>PowerPoint Presentation</vt:lpstr>
      <vt:lpstr>ENGINEERED SYSTEM</vt:lpstr>
      <vt:lpstr>SYSTEM ENGINEERING</vt:lpstr>
      <vt:lpstr>System engineering process - V</vt:lpstr>
      <vt:lpstr>SYSTEM THINKER HABITS</vt:lpstr>
      <vt:lpstr>PowerPoint Presentation</vt:lpstr>
      <vt:lpstr>INTERCONNECTIONS</vt:lpstr>
      <vt:lpstr>BOUNDARIES</vt:lpstr>
      <vt:lpstr>TOOLS</vt:lpstr>
      <vt:lpstr>PowerPoint Presentation</vt:lpstr>
      <vt:lpstr>PowerPoint Presentation</vt:lpstr>
      <vt:lpstr>PowerPoint Presentation</vt:lpstr>
      <vt:lpstr>Sustainability – the Funnel</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mike goodfellow-smith</dc:creator>
  <cp:lastModifiedBy>mike goodfellow-smith</cp:lastModifiedBy>
  <cp:revision>170</cp:revision>
  <dcterms:created xsi:type="dcterms:W3CDTF">2022-01-24T19:14:44Z</dcterms:created>
  <dcterms:modified xsi:type="dcterms:W3CDTF">2022-01-26T20:57:43Z</dcterms:modified>
</cp:coreProperties>
</file>