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handoutMasterIdLst>
    <p:handoutMasterId r:id="rId16"/>
  </p:handoutMasterIdLst>
  <p:sldIdLst>
    <p:sldId id="289" r:id="rId5"/>
    <p:sldId id="290" r:id="rId6"/>
    <p:sldId id="302" r:id="rId7"/>
    <p:sldId id="301" r:id="rId8"/>
    <p:sldId id="293" r:id="rId9"/>
    <p:sldId id="294" r:id="rId10"/>
    <p:sldId id="303" r:id="rId11"/>
    <p:sldId id="300" r:id="rId12"/>
    <p:sldId id="305" r:id="rId13"/>
    <p:sldId id="304" r:id="rId14"/>
    <p:sldId id="29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44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8" orient="horz" pos="3744" userDrawn="1">
          <p15:clr>
            <a:srgbClr val="A4A3A4"/>
          </p15:clr>
        </p15:guide>
        <p15:guide id="9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3725" autoAdjust="0"/>
  </p:normalViewPr>
  <p:slideViewPr>
    <p:cSldViewPr snapToGrid="0" showGuides="1">
      <p:cViewPr varScale="1">
        <p:scale>
          <a:sx n="75" d="100"/>
          <a:sy n="75" d="100"/>
        </p:scale>
        <p:origin x="56" y="424"/>
      </p:cViewPr>
      <p:guideLst>
        <p:guide orient="horz" pos="1344"/>
        <p:guide pos="576"/>
        <p:guide orient="horz" pos="3744"/>
        <p:guide pos="3840"/>
      </p:guideLst>
    </p:cSldViewPr>
  </p:slideViewPr>
  <p:outlineViewPr>
    <p:cViewPr>
      <p:scale>
        <a:sx n="33" d="100"/>
        <a:sy n="33" d="100"/>
      </p:scale>
      <p:origin x="0" y="-593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2992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F145D3-B5B8-4F56-988C-7E5F713AB90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E67804-E3D1-4867-8574-8BDCBF9FF7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Set yourself a study schedule</a:t>
          </a:r>
        </a:p>
      </dgm:t>
    </dgm:pt>
    <dgm:pt modelId="{583BB199-47E6-4D08-A4B0-D2FFD71A6230}" type="parTrans" cxnId="{92836E36-4367-4237-AA32-28EA35663528}">
      <dgm:prSet/>
      <dgm:spPr/>
      <dgm:t>
        <a:bodyPr/>
        <a:lstStyle/>
        <a:p>
          <a:endParaRPr lang="en-US"/>
        </a:p>
      </dgm:t>
    </dgm:pt>
    <dgm:pt modelId="{B48E0C41-0DA2-4881-8894-8D34CAF04A76}" type="sibTrans" cxnId="{92836E36-4367-4237-AA32-28EA35663528}">
      <dgm:prSet/>
      <dgm:spPr/>
      <dgm:t>
        <a:bodyPr/>
        <a:lstStyle/>
        <a:p>
          <a:endParaRPr lang="en-US"/>
        </a:p>
      </dgm:t>
    </dgm:pt>
    <dgm:pt modelId="{D56C93B6-AFA5-4215-A544-FA67D6A5120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Have a routine</a:t>
          </a:r>
        </a:p>
      </dgm:t>
    </dgm:pt>
    <dgm:pt modelId="{12E31668-749D-436B-8521-3937BF6625F1}" type="parTrans" cxnId="{1D11F851-EB49-4A44-8E31-0E3DC23BFF53}">
      <dgm:prSet/>
      <dgm:spPr/>
      <dgm:t>
        <a:bodyPr/>
        <a:lstStyle/>
        <a:p>
          <a:endParaRPr lang="en-US"/>
        </a:p>
      </dgm:t>
    </dgm:pt>
    <dgm:pt modelId="{F5F37694-E25D-4EF6-B7F7-8EEB5103D45A}" type="sibTrans" cxnId="{1D11F851-EB49-4A44-8E31-0E3DC23BFF53}">
      <dgm:prSet/>
      <dgm:spPr/>
      <dgm:t>
        <a:bodyPr/>
        <a:lstStyle/>
        <a:p>
          <a:endParaRPr lang="en-US"/>
        </a:p>
      </dgm:t>
    </dgm:pt>
    <dgm:pt modelId="{CA28AC1E-AA62-4732-843B-EE8A2FADD5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Don’t attend class in pajamas</a:t>
          </a:r>
        </a:p>
      </dgm:t>
    </dgm:pt>
    <dgm:pt modelId="{843C39DA-6C82-4ABC-9FB6-29E59345935C}" type="parTrans" cxnId="{1F538117-5F84-45F7-AB93-4CE71B7ECD32}">
      <dgm:prSet/>
      <dgm:spPr/>
      <dgm:t>
        <a:bodyPr/>
        <a:lstStyle/>
        <a:p>
          <a:endParaRPr lang="en-US"/>
        </a:p>
      </dgm:t>
    </dgm:pt>
    <dgm:pt modelId="{7A860119-D4E5-4EAE-843F-E29AB5175A2D}" type="sibTrans" cxnId="{1F538117-5F84-45F7-AB93-4CE71B7ECD32}">
      <dgm:prSet/>
      <dgm:spPr/>
      <dgm:t>
        <a:bodyPr/>
        <a:lstStyle/>
        <a:p>
          <a:endParaRPr lang="en-US"/>
        </a:p>
      </dgm:t>
    </dgm:pt>
    <dgm:pt modelId="{27469A57-B91A-4A62-AEC1-B8D08A9464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Be on camera</a:t>
          </a:r>
        </a:p>
      </dgm:t>
    </dgm:pt>
    <dgm:pt modelId="{89AEFE91-EC3F-4F74-A16F-1A691B9674E5}" type="parTrans" cxnId="{1CD141F6-5DBB-4E05-8F30-1D99A4AB17DB}">
      <dgm:prSet/>
      <dgm:spPr/>
      <dgm:t>
        <a:bodyPr/>
        <a:lstStyle/>
        <a:p>
          <a:endParaRPr lang="en-US"/>
        </a:p>
      </dgm:t>
    </dgm:pt>
    <dgm:pt modelId="{53CDF522-2EAB-412A-9308-C83C9328A49F}" type="sibTrans" cxnId="{1CD141F6-5DBB-4E05-8F30-1D99A4AB17DB}">
      <dgm:prSet/>
      <dgm:spPr/>
      <dgm:t>
        <a:bodyPr/>
        <a:lstStyle/>
        <a:p>
          <a:endParaRPr lang="en-US"/>
        </a:p>
      </dgm:t>
    </dgm:pt>
    <dgm:pt modelId="{3AF7F0B4-9A40-4787-BA3B-9F5A1B6A3C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Contribute to the class discussion</a:t>
          </a:r>
        </a:p>
      </dgm:t>
    </dgm:pt>
    <dgm:pt modelId="{81B7F829-134B-4344-99D1-A17EDDE0AAC1}" type="parTrans" cxnId="{327B2AD5-A1D5-43D7-9911-C350377A2FCE}">
      <dgm:prSet/>
      <dgm:spPr/>
      <dgm:t>
        <a:bodyPr/>
        <a:lstStyle/>
        <a:p>
          <a:endParaRPr lang="en-US"/>
        </a:p>
      </dgm:t>
    </dgm:pt>
    <dgm:pt modelId="{A7BBCE62-1317-4871-8362-F2BC8723AE2F}" type="sibTrans" cxnId="{327B2AD5-A1D5-43D7-9911-C350377A2FCE}">
      <dgm:prSet/>
      <dgm:spPr/>
      <dgm:t>
        <a:bodyPr/>
        <a:lstStyle/>
        <a:p>
          <a:endParaRPr lang="en-US"/>
        </a:p>
      </dgm:t>
    </dgm:pt>
    <dgm:pt modelId="{3CCF1346-CEDB-4C37-9D41-83F37BE553CF}" type="pres">
      <dgm:prSet presAssocID="{DBF145D3-B5B8-4F56-988C-7E5F713AB902}" presName="root" presStyleCnt="0">
        <dgm:presLayoutVars>
          <dgm:dir/>
          <dgm:resizeHandles val="exact"/>
        </dgm:presLayoutVars>
      </dgm:prSet>
      <dgm:spPr/>
    </dgm:pt>
    <dgm:pt modelId="{C9B2E9BC-BA56-4D44-9D76-0B958E4F77F8}" type="pres">
      <dgm:prSet presAssocID="{A3E67804-E3D1-4867-8574-8BDCBF9FF76B}" presName="compNode" presStyleCnt="0"/>
      <dgm:spPr/>
    </dgm:pt>
    <dgm:pt modelId="{A0C1B22E-DD2E-4289-9A86-BCDFB3506582}" type="pres">
      <dgm:prSet presAssocID="{A3E67804-E3D1-4867-8574-8BDCBF9FF76B}" presName="bgRect" presStyleLbl="bgShp" presStyleIdx="0" presStyleCnt="5"/>
      <dgm:spPr/>
    </dgm:pt>
    <dgm:pt modelId="{A294B9C5-DF6A-4F31-8691-B8E2D461893D}" type="pres">
      <dgm:prSet presAssocID="{A3E67804-E3D1-4867-8574-8BDCBF9FF76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7440DFDD-6BC7-4F99-879B-0218D97C8845}" type="pres">
      <dgm:prSet presAssocID="{A3E67804-E3D1-4867-8574-8BDCBF9FF76B}" presName="spaceRect" presStyleCnt="0"/>
      <dgm:spPr/>
    </dgm:pt>
    <dgm:pt modelId="{AAE9F65C-F8EE-4343-AF4F-25037368AB11}" type="pres">
      <dgm:prSet presAssocID="{A3E67804-E3D1-4867-8574-8BDCBF9FF76B}" presName="parTx" presStyleLbl="revTx" presStyleIdx="0" presStyleCnt="5">
        <dgm:presLayoutVars>
          <dgm:chMax val="0"/>
          <dgm:chPref val="0"/>
        </dgm:presLayoutVars>
      </dgm:prSet>
      <dgm:spPr/>
    </dgm:pt>
    <dgm:pt modelId="{43910E08-BCFA-46FD-AF03-16807EA560C2}" type="pres">
      <dgm:prSet presAssocID="{B48E0C41-0DA2-4881-8894-8D34CAF04A76}" presName="sibTrans" presStyleCnt="0"/>
      <dgm:spPr/>
    </dgm:pt>
    <dgm:pt modelId="{CE11728A-25AE-498D-B494-95B151061C85}" type="pres">
      <dgm:prSet presAssocID="{D56C93B6-AFA5-4215-A544-FA67D6A51206}" presName="compNode" presStyleCnt="0"/>
      <dgm:spPr/>
    </dgm:pt>
    <dgm:pt modelId="{880E0CF5-0929-4328-826B-DAD031324514}" type="pres">
      <dgm:prSet presAssocID="{D56C93B6-AFA5-4215-A544-FA67D6A51206}" presName="bgRect" presStyleLbl="bgShp" presStyleIdx="1" presStyleCnt="5"/>
      <dgm:spPr/>
    </dgm:pt>
    <dgm:pt modelId="{0CDAD458-CDE9-4B0A-B959-A9275CA24CBD}" type="pres">
      <dgm:prSet presAssocID="{D56C93B6-AFA5-4215-A544-FA67D6A5120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FFB0A9B2-29B7-4F4A-B53F-7843D602842B}" type="pres">
      <dgm:prSet presAssocID="{D56C93B6-AFA5-4215-A544-FA67D6A51206}" presName="spaceRect" presStyleCnt="0"/>
      <dgm:spPr/>
    </dgm:pt>
    <dgm:pt modelId="{A2ABDF4D-5107-4DD8-93E9-86DD6D0A2401}" type="pres">
      <dgm:prSet presAssocID="{D56C93B6-AFA5-4215-A544-FA67D6A51206}" presName="parTx" presStyleLbl="revTx" presStyleIdx="1" presStyleCnt="5">
        <dgm:presLayoutVars>
          <dgm:chMax val="0"/>
          <dgm:chPref val="0"/>
        </dgm:presLayoutVars>
      </dgm:prSet>
      <dgm:spPr/>
    </dgm:pt>
    <dgm:pt modelId="{F4D8371A-AFC2-43A2-B59B-FBA1E868C1E8}" type="pres">
      <dgm:prSet presAssocID="{F5F37694-E25D-4EF6-B7F7-8EEB5103D45A}" presName="sibTrans" presStyleCnt="0"/>
      <dgm:spPr/>
    </dgm:pt>
    <dgm:pt modelId="{12FDC06B-191B-40FE-A79E-214BA5B6B19B}" type="pres">
      <dgm:prSet presAssocID="{CA28AC1E-AA62-4732-843B-EE8A2FADD59A}" presName="compNode" presStyleCnt="0"/>
      <dgm:spPr/>
    </dgm:pt>
    <dgm:pt modelId="{7E0FC57A-C9D1-4CCE-9994-F288D1B9DF28}" type="pres">
      <dgm:prSet presAssocID="{CA28AC1E-AA62-4732-843B-EE8A2FADD59A}" presName="bgRect" presStyleLbl="bgShp" presStyleIdx="2" presStyleCnt="5"/>
      <dgm:spPr/>
    </dgm:pt>
    <dgm:pt modelId="{CEC3E1CB-C8F6-45AB-9A0D-73B3BE1D54EE}" type="pres">
      <dgm:prSet presAssocID="{CA28AC1E-AA62-4732-843B-EE8A2FADD59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4233CD9-49F5-4FA2-A4C3-E3252FA578BB}" type="pres">
      <dgm:prSet presAssocID="{CA28AC1E-AA62-4732-843B-EE8A2FADD59A}" presName="spaceRect" presStyleCnt="0"/>
      <dgm:spPr/>
    </dgm:pt>
    <dgm:pt modelId="{D5022ED2-6C19-43BC-AE94-525490673475}" type="pres">
      <dgm:prSet presAssocID="{CA28AC1E-AA62-4732-843B-EE8A2FADD59A}" presName="parTx" presStyleLbl="revTx" presStyleIdx="2" presStyleCnt="5">
        <dgm:presLayoutVars>
          <dgm:chMax val="0"/>
          <dgm:chPref val="0"/>
        </dgm:presLayoutVars>
      </dgm:prSet>
      <dgm:spPr/>
    </dgm:pt>
    <dgm:pt modelId="{841ACAFF-9427-46D1-A979-6B4A4CC676A5}" type="pres">
      <dgm:prSet presAssocID="{7A860119-D4E5-4EAE-843F-E29AB5175A2D}" presName="sibTrans" presStyleCnt="0"/>
      <dgm:spPr/>
    </dgm:pt>
    <dgm:pt modelId="{8B4AFA07-C12B-47DE-B21D-A213FA69AA12}" type="pres">
      <dgm:prSet presAssocID="{27469A57-B91A-4A62-AEC1-B8D08A94643E}" presName="compNode" presStyleCnt="0"/>
      <dgm:spPr/>
    </dgm:pt>
    <dgm:pt modelId="{6B65C17F-D9CB-471C-AF4E-57A06F83D20D}" type="pres">
      <dgm:prSet presAssocID="{27469A57-B91A-4A62-AEC1-B8D08A94643E}" presName="bgRect" presStyleLbl="bgShp" presStyleIdx="3" presStyleCnt="5"/>
      <dgm:spPr/>
    </dgm:pt>
    <dgm:pt modelId="{7F33B0B1-49B3-4786-97EE-EAFA31661B5D}" type="pres">
      <dgm:prSet presAssocID="{27469A57-B91A-4A62-AEC1-B8D08A94643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C66E0914-5CBD-4936-A42E-016E059C5E88}" type="pres">
      <dgm:prSet presAssocID="{27469A57-B91A-4A62-AEC1-B8D08A94643E}" presName="spaceRect" presStyleCnt="0"/>
      <dgm:spPr/>
    </dgm:pt>
    <dgm:pt modelId="{43B1064B-9DE4-43CC-93E9-FFD0AE19A30E}" type="pres">
      <dgm:prSet presAssocID="{27469A57-B91A-4A62-AEC1-B8D08A94643E}" presName="parTx" presStyleLbl="revTx" presStyleIdx="3" presStyleCnt="5">
        <dgm:presLayoutVars>
          <dgm:chMax val="0"/>
          <dgm:chPref val="0"/>
        </dgm:presLayoutVars>
      </dgm:prSet>
      <dgm:spPr/>
    </dgm:pt>
    <dgm:pt modelId="{F14C78C2-75F7-4A52-A4F6-85366130CB9D}" type="pres">
      <dgm:prSet presAssocID="{53CDF522-2EAB-412A-9308-C83C9328A49F}" presName="sibTrans" presStyleCnt="0"/>
      <dgm:spPr/>
    </dgm:pt>
    <dgm:pt modelId="{CED3F42A-3692-4019-9271-EA300309339E}" type="pres">
      <dgm:prSet presAssocID="{3AF7F0B4-9A40-4787-BA3B-9F5A1B6A3C8E}" presName="compNode" presStyleCnt="0"/>
      <dgm:spPr/>
    </dgm:pt>
    <dgm:pt modelId="{6D17C4C4-1163-4A1D-A65B-48D9F681CE5B}" type="pres">
      <dgm:prSet presAssocID="{3AF7F0B4-9A40-4787-BA3B-9F5A1B6A3C8E}" presName="bgRect" presStyleLbl="bgShp" presStyleIdx="4" presStyleCnt="5"/>
      <dgm:spPr/>
    </dgm:pt>
    <dgm:pt modelId="{E82CFFE5-F1EC-43A3-A4DE-951843B56BB8}" type="pres">
      <dgm:prSet presAssocID="{3AF7F0B4-9A40-4787-BA3B-9F5A1B6A3C8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19F8333-1909-48B3-BBD8-A50F51B08990}" type="pres">
      <dgm:prSet presAssocID="{3AF7F0B4-9A40-4787-BA3B-9F5A1B6A3C8E}" presName="spaceRect" presStyleCnt="0"/>
      <dgm:spPr/>
    </dgm:pt>
    <dgm:pt modelId="{7A6DA9F5-054E-4AAD-B5D8-29827BEA0D27}" type="pres">
      <dgm:prSet presAssocID="{3AF7F0B4-9A40-4787-BA3B-9F5A1B6A3C8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F538117-5F84-45F7-AB93-4CE71B7ECD32}" srcId="{DBF145D3-B5B8-4F56-988C-7E5F713AB902}" destId="{CA28AC1E-AA62-4732-843B-EE8A2FADD59A}" srcOrd="2" destOrd="0" parTransId="{843C39DA-6C82-4ABC-9FB6-29E59345935C}" sibTransId="{7A860119-D4E5-4EAE-843F-E29AB5175A2D}"/>
    <dgm:cxn modelId="{6D298C2F-EEF1-49A7-9E5F-157898EB6367}" type="presOf" srcId="{DBF145D3-B5B8-4F56-988C-7E5F713AB902}" destId="{3CCF1346-CEDB-4C37-9D41-83F37BE553CF}" srcOrd="0" destOrd="0" presId="urn:microsoft.com/office/officeart/2018/2/layout/IconVerticalSolidList"/>
    <dgm:cxn modelId="{92836E36-4367-4237-AA32-28EA35663528}" srcId="{DBF145D3-B5B8-4F56-988C-7E5F713AB902}" destId="{A3E67804-E3D1-4867-8574-8BDCBF9FF76B}" srcOrd="0" destOrd="0" parTransId="{583BB199-47E6-4D08-A4B0-D2FFD71A6230}" sibTransId="{B48E0C41-0DA2-4881-8894-8D34CAF04A76}"/>
    <dgm:cxn modelId="{1D11F851-EB49-4A44-8E31-0E3DC23BFF53}" srcId="{DBF145D3-B5B8-4F56-988C-7E5F713AB902}" destId="{D56C93B6-AFA5-4215-A544-FA67D6A51206}" srcOrd="1" destOrd="0" parTransId="{12E31668-749D-436B-8521-3937BF6625F1}" sibTransId="{F5F37694-E25D-4EF6-B7F7-8EEB5103D45A}"/>
    <dgm:cxn modelId="{271F0C80-2E90-4B48-AE6C-DC374FA1C1C5}" type="presOf" srcId="{27469A57-B91A-4A62-AEC1-B8D08A94643E}" destId="{43B1064B-9DE4-43CC-93E9-FFD0AE19A30E}" srcOrd="0" destOrd="0" presId="urn:microsoft.com/office/officeart/2018/2/layout/IconVerticalSolidList"/>
    <dgm:cxn modelId="{83F7DE97-99B0-4AAE-B378-2AF4C341647B}" type="presOf" srcId="{D56C93B6-AFA5-4215-A544-FA67D6A51206}" destId="{A2ABDF4D-5107-4DD8-93E9-86DD6D0A2401}" srcOrd="0" destOrd="0" presId="urn:microsoft.com/office/officeart/2018/2/layout/IconVerticalSolidList"/>
    <dgm:cxn modelId="{8440BF9B-2F1C-4909-B34C-E0587D2AE3E9}" type="presOf" srcId="{CA28AC1E-AA62-4732-843B-EE8A2FADD59A}" destId="{D5022ED2-6C19-43BC-AE94-525490673475}" srcOrd="0" destOrd="0" presId="urn:microsoft.com/office/officeart/2018/2/layout/IconVerticalSolidList"/>
    <dgm:cxn modelId="{DE70A4A9-C451-4F1B-99ED-8E8044810BAD}" type="presOf" srcId="{A3E67804-E3D1-4867-8574-8BDCBF9FF76B}" destId="{AAE9F65C-F8EE-4343-AF4F-25037368AB11}" srcOrd="0" destOrd="0" presId="urn:microsoft.com/office/officeart/2018/2/layout/IconVerticalSolidList"/>
    <dgm:cxn modelId="{B88107D2-0432-4EA0-96E7-95258CD1E6D6}" type="presOf" srcId="{3AF7F0B4-9A40-4787-BA3B-9F5A1B6A3C8E}" destId="{7A6DA9F5-054E-4AAD-B5D8-29827BEA0D27}" srcOrd="0" destOrd="0" presId="urn:microsoft.com/office/officeart/2018/2/layout/IconVerticalSolidList"/>
    <dgm:cxn modelId="{327B2AD5-A1D5-43D7-9911-C350377A2FCE}" srcId="{DBF145D3-B5B8-4F56-988C-7E5F713AB902}" destId="{3AF7F0B4-9A40-4787-BA3B-9F5A1B6A3C8E}" srcOrd="4" destOrd="0" parTransId="{81B7F829-134B-4344-99D1-A17EDDE0AAC1}" sibTransId="{A7BBCE62-1317-4871-8362-F2BC8723AE2F}"/>
    <dgm:cxn modelId="{1CD141F6-5DBB-4E05-8F30-1D99A4AB17DB}" srcId="{DBF145D3-B5B8-4F56-988C-7E5F713AB902}" destId="{27469A57-B91A-4A62-AEC1-B8D08A94643E}" srcOrd="3" destOrd="0" parTransId="{89AEFE91-EC3F-4F74-A16F-1A691B9674E5}" sibTransId="{53CDF522-2EAB-412A-9308-C83C9328A49F}"/>
    <dgm:cxn modelId="{1E1FB88C-489D-4E22-BCF0-EFB01DD1F1D0}" type="presParOf" srcId="{3CCF1346-CEDB-4C37-9D41-83F37BE553CF}" destId="{C9B2E9BC-BA56-4D44-9D76-0B958E4F77F8}" srcOrd="0" destOrd="0" presId="urn:microsoft.com/office/officeart/2018/2/layout/IconVerticalSolidList"/>
    <dgm:cxn modelId="{23A782C2-B600-49BF-B822-6F38552A0ADC}" type="presParOf" srcId="{C9B2E9BC-BA56-4D44-9D76-0B958E4F77F8}" destId="{A0C1B22E-DD2E-4289-9A86-BCDFB3506582}" srcOrd="0" destOrd="0" presId="urn:microsoft.com/office/officeart/2018/2/layout/IconVerticalSolidList"/>
    <dgm:cxn modelId="{CC57F97C-271B-40AA-93E8-DDB2A92E85A4}" type="presParOf" srcId="{C9B2E9BC-BA56-4D44-9D76-0B958E4F77F8}" destId="{A294B9C5-DF6A-4F31-8691-B8E2D461893D}" srcOrd="1" destOrd="0" presId="urn:microsoft.com/office/officeart/2018/2/layout/IconVerticalSolidList"/>
    <dgm:cxn modelId="{70A9A3AC-50E4-411E-8A0D-8754A57D0AC6}" type="presParOf" srcId="{C9B2E9BC-BA56-4D44-9D76-0B958E4F77F8}" destId="{7440DFDD-6BC7-4F99-879B-0218D97C8845}" srcOrd="2" destOrd="0" presId="urn:microsoft.com/office/officeart/2018/2/layout/IconVerticalSolidList"/>
    <dgm:cxn modelId="{0681F082-6859-4F75-A6C0-B01637EBDA17}" type="presParOf" srcId="{C9B2E9BC-BA56-4D44-9D76-0B958E4F77F8}" destId="{AAE9F65C-F8EE-4343-AF4F-25037368AB11}" srcOrd="3" destOrd="0" presId="urn:microsoft.com/office/officeart/2018/2/layout/IconVerticalSolidList"/>
    <dgm:cxn modelId="{CBCD1463-EA1B-4BAA-A6EB-663A11CBB5DC}" type="presParOf" srcId="{3CCF1346-CEDB-4C37-9D41-83F37BE553CF}" destId="{43910E08-BCFA-46FD-AF03-16807EA560C2}" srcOrd="1" destOrd="0" presId="urn:microsoft.com/office/officeart/2018/2/layout/IconVerticalSolidList"/>
    <dgm:cxn modelId="{36C5A34B-E08C-4949-80B5-7B96D92AD4B3}" type="presParOf" srcId="{3CCF1346-CEDB-4C37-9D41-83F37BE553CF}" destId="{CE11728A-25AE-498D-B494-95B151061C85}" srcOrd="2" destOrd="0" presId="urn:microsoft.com/office/officeart/2018/2/layout/IconVerticalSolidList"/>
    <dgm:cxn modelId="{204C4696-1A1D-4DFB-8608-62AC73CD286E}" type="presParOf" srcId="{CE11728A-25AE-498D-B494-95B151061C85}" destId="{880E0CF5-0929-4328-826B-DAD031324514}" srcOrd="0" destOrd="0" presId="urn:microsoft.com/office/officeart/2018/2/layout/IconVerticalSolidList"/>
    <dgm:cxn modelId="{014B3A3D-884D-4745-9476-7CA86C15B202}" type="presParOf" srcId="{CE11728A-25AE-498D-B494-95B151061C85}" destId="{0CDAD458-CDE9-4B0A-B959-A9275CA24CBD}" srcOrd="1" destOrd="0" presId="urn:microsoft.com/office/officeart/2018/2/layout/IconVerticalSolidList"/>
    <dgm:cxn modelId="{8E233F98-8DCC-4367-874F-DFA2175C1C6D}" type="presParOf" srcId="{CE11728A-25AE-498D-B494-95B151061C85}" destId="{FFB0A9B2-29B7-4F4A-B53F-7843D602842B}" srcOrd="2" destOrd="0" presId="urn:microsoft.com/office/officeart/2018/2/layout/IconVerticalSolidList"/>
    <dgm:cxn modelId="{B8C2590E-FABA-4972-B6E5-3761B646D036}" type="presParOf" srcId="{CE11728A-25AE-498D-B494-95B151061C85}" destId="{A2ABDF4D-5107-4DD8-93E9-86DD6D0A2401}" srcOrd="3" destOrd="0" presId="urn:microsoft.com/office/officeart/2018/2/layout/IconVerticalSolidList"/>
    <dgm:cxn modelId="{0538D965-B50E-4DBC-B390-03C6C8C7952E}" type="presParOf" srcId="{3CCF1346-CEDB-4C37-9D41-83F37BE553CF}" destId="{F4D8371A-AFC2-43A2-B59B-FBA1E868C1E8}" srcOrd="3" destOrd="0" presId="urn:microsoft.com/office/officeart/2018/2/layout/IconVerticalSolidList"/>
    <dgm:cxn modelId="{30010E18-9E9F-4AB8-847B-A70957D9B569}" type="presParOf" srcId="{3CCF1346-CEDB-4C37-9D41-83F37BE553CF}" destId="{12FDC06B-191B-40FE-A79E-214BA5B6B19B}" srcOrd="4" destOrd="0" presId="urn:microsoft.com/office/officeart/2018/2/layout/IconVerticalSolidList"/>
    <dgm:cxn modelId="{FCE15362-9E9A-45AA-9A7B-79698F5632FD}" type="presParOf" srcId="{12FDC06B-191B-40FE-A79E-214BA5B6B19B}" destId="{7E0FC57A-C9D1-4CCE-9994-F288D1B9DF28}" srcOrd="0" destOrd="0" presId="urn:microsoft.com/office/officeart/2018/2/layout/IconVerticalSolidList"/>
    <dgm:cxn modelId="{163B4CAA-81D4-4FFE-AEA6-E149605CFD4D}" type="presParOf" srcId="{12FDC06B-191B-40FE-A79E-214BA5B6B19B}" destId="{CEC3E1CB-C8F6-45AB-9A0D-73B3BE1D54EE}" srcOrd="1" destOrd="0" presId="urn:microsoft.com/office/officeart/2018/2/layout/IconVerticalSolidList"/>
    <dgm:cxn modelId="{87135F7C-D8E6-4ADD-907E-15D36EB918CC}" type="presParOf" srcId="{12FDC06B-191B-40FE-A79E-214BA5B6B19B}" destId="{04233CD9-49F5-4FA2-A4C3-E3252FA578BB}" srcOrd="2" destOrd="0" presId="urn:microsoft.com/office/officeart/2018/2/layout/IconVerticalSolidList"/>
    <dgm:cxn modelId="{D456C0C7-DAAB-4D7A-9A8B-144AD8070572}" type="presParOf" srcId="{12FDC06B-191B-40FE-A79E-214BA5B6B19B}" destId="{D5022ED2-6C19-43BC-AE94-525490673475}" srcOrd="3" destOrd="0" presId="urn:microsoft.com/office/officeart/2018/2/layout/IconVerticalSolidList"/>
    <dgm:cxn modelId="{47BECE9E-D151-46E8-974D-CBEED9524E4A}" type="presParOf" srcId="{3CCF1346-CEDB-4C37-9D41-83F37BE553CF}" destId="{841ACAFF-9427-46D1-A979-6B4A4CC676A5}" srcOrd="5" destOrd="0" presId="urn:microsoft.com/office/officeart/2018/2/layout/IconVerticalSolidList"/>
    <dgm:cxn modelId="{2E5342E2-8FE7-416C-A20D-16B3B1068341}" type="presParOf" srcId="{3CCF1346-CEDB-4C37-9D41-83F37BE553CF}" destId="{8B4AFA07-C12B-47DE-B21D-A213FA69AA12}" srcOrd="6" destOrd="0" presId="urn:microsoft.com/office/officeart/2018/2/layout/IconVerticalSolidList"/>
    <dgm:cxn modelId="{0E74B0CE-F035-4919-989E-96F7B6427711}" type="presParOf" srcId="{8B4AFA07-C12B-47DE-B21D-A213FA69AA12}" destId="{6B65C17F-D9CB-471C-AF4E-57A06F83D20D}" srcOrd="0" destOrd="0" presId="urn:microsoft.com/office/officeart/2018/2/layout/IconVerticalSolidList"/>
    <dgm:cxn modelId="{17BD75ED-5ED2-47F3-9101-B86CF1E7C9BC}" type="presParOf" srcId="{8B4AFA07-C12B-47DE-B21D-A213FA69AA12}" destId="{7F33B0B1-49B3-4786-97EE-EAFA31661B5D}" srcOrd="1" destOrd="0" presId="urn:microsoft.com/office/officeart/2018/2/layout/IconVerticalSolidList"/>
    <dgm:cxn modelId="{CC35B657-03B1-4CA9-BB66-E9E4B6F9966E}" type="presParOf" srcId="{8B4AFA07-C12B-47DE-B21D-A213FA69AA12}" destId="{C66E0914-5CBD-4936-A42E-016E059C5E88}" srcOrd="2" destOrd="0" presId="urn:microsoft.com/office/officeart/2018/2/layout/IconVerticalSolidList"/>
    <dgm:cxn modelId="{E47AA6B9-C342-4BE6-85F1-4394A5EA0BD0}" type="presParOf" srcId="{8B4AFA07-C12B-47DE-B21D-A213FA69AA12}" destId="{43B1064B-9DE4-43CC-93E9-FFD0AE19A30E}" srcOrd="3" destOrd="0" presId="urn:microsoft.com/office/officeart/2018/2/layout/IconVerticalSolidList"/>
    <dgm:cxn modelId="{159A53D5-D48D-4241-AA1D-1640F1C77831}" type="presParOf" srcId="{3CCF1346-CEDB-4C37-9D41-83F37BE553CF}" destId="{F14C78C2-75F7-4A52-A4F6-85366130CB9D}" srcOrd="7" destOrd="0" presId="urn:microsoft.com/office/officeart/2018/2/layout/IconVerticalSolidList"/>
    <dgm:cxn modelId="{C25BBA5F-E501-45EA-8851-98A13FE6B690}" type="presParOf" srcId="{3CCF1346-CEDB-4C37-9D41-83F37BE553CF}" destId="{CED3F42A-3692-4019-9271-EA300309339E}" srcOrd="8" destOrd="0" presId="urn:microsoft.com/office/officeart/2018/2/layout/IconVerticalSolidList"/>
    <dgm:cxn modelId="{0D524597-C2A0-46A8-8AFB-0CAD04CDBB08}" type="presParOf" srcId="{CED3F42A-3692-4019-9271-EA300309339E}" destId="{6D17C4C4-1163-4A1D-A65B-48D9F681CE5B}" srcOrd="0" destOrd="0" presId="urn:microsoft.com/office/officeart/2018/2/layout/IconVerticalSolidList"/>
    <dgm:cxn modelId="{A164DDC4-1FAD-4BDF-9B43-27B2F57D5BA3}" type="presParOf" srcId="{CED3F42A-3692-4019-9271-EA300309339E}" destId="{E82CFFE5-F1EC-43A3-A4DE-951843B56BB8}" srcOrd="1" destOrd="0" presId="urn:microsoft.com/office/officeart/2018/2/layout/IconVerticalSolidList"/>
    <dgm:cxn modelId="{24ADCBDF-0D59-4A0C-9771-956D03916971}" type="presParOf" srcId="{CED3F42A-3692-4019-9271-EA300309339E}" destId="{319F8333-1909-48B3-BBD8-A50F51B08990}" srcOrd="2" destOrd="0" presId="urn:microsoft.com/office/officeart/2018/2/layout/IconVerticalSolidList"/>
    <dgm:cxn modelId="{3DC4FD69-B1CA-4FFB-A06B-E511F025908B}" type="presParOf" srcId="{CED3F42A-3692-4019-9271-EA300309339E}" destId="{7A6DA9F5-054E-4AAD-B5D8-29827BEA0D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6E1997-3773-4CBB-9194-3D457FAD13C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923AFC3-E889-4F4C-B7C8-26B43593F0B3}">
      <dgm:prSet/>
      <dgm:spPr/>
      <dgm:t>
        <a:bodyPr/>
        <a:lstStyle/>
        <a:p>
          <a:r>
            <a:rPr lang="en-GB"/>
            <a:t>If you find that you are struggling there is a wealth of support available via student services</a:t>
          </a:r>
          <a:endParaRPr lang="en-US"/>
        </a:p>
      </dgm:t>
    </dgm:pt>
    <dgm:pt modelId="{4ABD4D05-2402-4C3D-A25E-105B734C1824}" type="parTrans" cxnId="{2D2CB3E3-F6B6-4237-8AF1-BDBF54E98DBA}">
      <dgm:prSet/>
      <dgm:spPr/>
      <dgm:t>
        <a:bodyPr/>
        <a:lstStyle/>
        <a:p>
          <a:endParaRPr lang="en-US"/>
        </a:p>
      </dgm:t>
    </dgm:pt>
    <dgm:pt modelId="{25ABF60D-44AC-474D-A11A-CA3A0208D6B1}" type="sibTrans" cxnId="{2D2CB3E3-F6B6-4237-8AF1-BDBF54E98DBA}">
      <dgm:prSet/>
      <dgm:spPr/>
      <dgm:t>
        <a:bodyPr/>
        <a:lstStyle/>
        <a:p>
          <a:endParaRPr lang="en-US"/>
        </a:p>
      </dgm:t>
    </dgm:pt>
    <dgm:pt modelId="{6A5BDA91-927C-4153-9092-D9B3AFCD86AC}">
      <dgm:prSet/>
      <dgm:spPr/>
      <dgm:t>
        <a:bodyPr/>
        <a:lstStyle/>
        <a:p>
          <a:r>
            <a:rPr lang="en-GB"/>
            <a:t>It’s hard to stay positive sometimes but remember you are brilliant!</a:t>
          </a:r>
          <a:endParaRPr lang="en-US"/>
        </a:p>
      </dgm:t>
    </dgm:pt>
    <dgm:pt modelId="{106A8977-B8CE-43AD-911D-E04E75CDD1F9}" type="parTrans" cxnId="{706EF22E-4EE3-4976-B55A-211D28C62F1D}">
      <dgm:prSet/>
      <dgm:spPr/>
      <dgm:t>
        <a:bodyPr/>
        <a:lstStyle/>
        <a:p>
          <a:endParaRPr lang="en-US"/>
        </a:p>
      </dgm:t>
    </dgm:pt>
    <dgm:pt modelId="{FC73B776-E7EA-4A8D-8D7B-A2BC39F07B7B}" type="sibTrans" cxnId="{706EF22E-4EE3-4976-B55A-211D28C62F1D}">
      <dgm:prSet/>
      <dgm:spPr/>
      <dgm:t>
        <a:bodyPr/>
        <a:lstStyle/>
        <a:p>
          <a:endParaRPr lang="en-US"/>
        </a:p>
      </dgm:t>
    </dgm:pt>
    <dgm:pt modelId="{1999A7E9-82F1-4212-B049-13F25E0756CF}">
      <dgm:prSet/>
      <dgm:spPr/>
      <dgm:t>
        <a:bodyPr/>
        <a:lstStyle/>
        <a:p>
          <a:r>
            <a:rPr lang="en-GB"/>
            <a:t>Study at times when you are most productive – this will boost your confidence</a:t>
          </a:r>
          <a:endParaRPr lang="en-US"/>
        </a:p>
      </dgm:t>
    </dgm:pt>
    <dgm:pt modelId="{A0EC0D71-B459-4908-B240-C660194B2657}" type="parTrans" cxnId="{49C0564B-17C0-4F86-984C-FD91BC3BE3DA}">
      <dgm:prSet/>
      <dgm:spPr/>
      <dgm:t>
        <a:bodyPr/>
        <a:lstStyle/>
        <a:p>
          <a:endParaRPr lang="en-US"/>
        </a:p>
      </dgm:t>
    </dgm:pt>
    <dgm:pt modelId="{1E39ED40-C5CC-4B13-A258-4F4626CAF40B}" type="sibTrans" cxnId="{49C0564B-17C0-4F86-984C-FD91BC3BE3DA}">
      <dgm:prSet/>
      <dgm:spPr/>
      <dgm:t>
        <a:bodyPr/>
        <a:lstStyle/>
        <a:p>
          <a:endParaRPr lang="en-US"/>
        </a:p>
      </dgm:t>
    </dgm:pt>
    <dgm:pt modelId="{D170CE4C-58EA-4823-9E5A-C7E1ED4E81FC}">
      <dgm:prSet/>
      <dgm:spPr/>
      <dgm:t>
        <a:bodyPr/>
        <a:lstStyle/>
        <a:p>
          <a:r>
            <a:rPr lang="en-GB"/>
            <a:t>Take regular breaks</a:t>
          </a:r>
          <a:endParaRPr lang="en-US"/>
        </a:p>
      </dgm:t>
    </dgm:pt>
    <dgm:pt modelId="{74195089-74C8-4DD5-BAD2-DE81003E8B18}" type="parTrans" cxnId="{5F927937-7B3A-4CFE-84AD-A735799CB02C}">
      <dgm:prSet/>
      <dgm:spPr/>
      <dgm:t>
        <a:bodyPr/>
        <a:lstStyle/>
        <a:p>
          <a:endParaRPr lang="en-US"/>
        </a:p>
      </dgm:t>
    </dgm:pt>
    <dgm:pt modelId="{CB507AF3-686B-4CC9-AC0A-469D7CB545EC}" type="sibTrans" cxnId="{5F927937-7B3A-4CFE-84AD-A735799CB02C}">
      <dgm:prSet/>
      <dgm:spPr/>
      <dgm:t>
        <a:bodyPr/>
        <a:lstStyle/>
        <a:p>
          <a:endParaRPr lang="en-US"/>
        </a:p>
      </dgm:t>
    </dgm:pt>
    <dgm:pt modelId="{4D1C44DA-B272-47EA-8F71-B56B49D13117}">
      <dgm:prSet/>
      <dgm:spPr/>
      <dgm:t>
        <a:bodyPr/>
        <a:lstStyle/>
        <a:p>
          <a:r>
            <a:rPr lang="en-GB"/>
            <a:t>Master your digital skills</a:t>
          </a:r>
          <a:endParaRPr lang="en-US"/>
        </a:p>
      </dgm:t>
    </dgm:pt>
    <dgm:pt modelId="{14C3DB5C-51AD-4F89-9FAD-CF5368CDB8E4}" type="parTrans" cxnId="{B36FFC53-48DF-4815-BF38-BF69718FDCAB}">
      <dgm:prSet/>
      <dgm:spPr/>
      <dgm:t>
        <a:bodyPr/>
        <a:lstStyle/>
        <a:p>
          <a:endParaRPr lang="en-US"/>
        </a:p>
      </dgm:t>
    </dgm:pt>
    <dgm:pt modelId="{EA639731-56D3-41E2-B0FC-CDAF4914ADAE}" type="sibTrans" cxnId="{B36FFC53-48DF-4815-BF38-BF69718FDCAB}">
      <dgm:prSet/>
      <dgm:spPr/>
      <dgm:t>
        <a:bodyPr/>
        <a:lstStyle/>
        <a:p>
          <a:endParaRPr lang="en-US"/>
        </a:p>
      </dgm:t>
    </dgm:pt>
    <dgm:pt modelId="{60C66BBF-A0FF-4F9F-B4DC-C471E69EE812}">
      <dgm:prSet/>
      <dgm:spPr/>
      <dgm:t>
        <a:bodyPr/>
        <a:lstStyle/>
        <a:p>
          <a:r>
            <a:rPr lang="en-GB"/>
            <a:t>Get interactive</a:t>
          </a:r>
          <a:endParaRPr lang="en-US"/>
        </a:p>
      </dgm:t>
    </dgm:pt>
    <dgm:pt modelId="{C6C0B778-B987-4BE1-BDC0-C089E053E58D}" type="parTrans" cxnId="{83D6DEEB-3127-4E23-82E2-8C94C51CFE60}">
      <dgm:prSet/>
      <dgm:spPr/>
      <dgm:t>
        <a:bodyPr/>
        <a:lstStyle/>
        <a:p>
          <a:endParaRPr lang="en-US"/>
        </a:p>
      </dgm:t>
    </dgm:pt>
    <dgm:pt modelId="{78EDAEC2-D708-42C1-AE15-235F5BA09713}" type="sibTrans" cxnId="{83D6DEEB-3127-4E23-82E2-8C94C51CFE60}">
      <dgm:prSet/>
      <dgm:spPr/>
      <dgm:t>
        <a:bodyPr/>
        <a:lstStyle/>
        <a:p>
          <a:endParaRPr lang="en-US"/>
        </a:p>
      </dgm:t>
    </dgm:pt>
    <dgm:pt modelId="{97933969-253E-4A2A-BE9B-B2D031CF567A}" type="pres">
      <dgm:prSet presAssocID="{8C6E1997-3773-4CBB-9194-3D457FAD13C7}" presName="root" presStyleCnt="0">
        <dgm:presLayoutVars>
          <dgm:dir/>
          <dgm:resizeHandles val="exact"/>
        </dgm:presLayoutVars>
      </dgm:prSet>
      <dgm:spPr/>
    </dgm:pt>
    <dgm:pt modelId="{40DDFD17-061C-46A5-AB45-0FA90E7BFAD9}" type="pres">
      <dgm:prSet presAssocID="{A923AFC3-E889-4F4C-B7C8-26B43593F0B3}" presName="compNode" presStyleCnt="0"/>
      <dgm:spPr/>
    </dgm:pt>
    <dgm:pt modelId="{5FC3338B-52C1-4644-8C04-C2B1472A79F9}" type="pres">
      <dgm:prSet presAssocID="{A923AFC3-E889-4F4C-B7C8-26B43593F0B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D702D201-BB8B-41A1-99A4-D09E6F086FE9}" type="pres">
      <dgm:prSet presAssocID="{A923AFC3-E889-4F4C-B7C8-26B43593F0B3}" presName="spaceRect" presStyleCnt="0"/>
      <dgm:spPr/>
    </dgm:pt>
    <dgm:pt modelId="{28B14EB9-2993-40F9-9076-3760A83E91D1}" type="pres">
      <dgm:prSet presAssocID="{A923AFC3-E889-4F4C-B7C8-26B43593F0B3}" presName="textRect" presStyleLbl="revTx" presStyleIdx="0" presStyleCnt="6">
        <dgm:presLayoutVars>
          <dgm:chMax val="1"/>
          <dgm:chPref val="1"/>
        </dgm:presLayoutVars>
      </dgm:prSet>
      <dgm:spPr/>
    </dgm:pt>
    <dgm:pt modelId="{716FC9B1-FEE5-4812-AD21-A7ED9A410B40}" type="pres">
      <dgm:prSet presAssocID="{25ABF60D-44AC-474D-A11A-CA3A0208D6B1}" presName="sibTrans" presStyleCnt="0"/>
      <dgm:spPr/>
    </dgm:pt>
    <dgm:pt modelId="{ACC44AAA-B19F-48FF-A682-5248A7B5C64D}" type="pres">
      <dgm:prSet presAssocID="{6A5BDA91-927C-4153-9092-D9B3AFCD86AC}" presName="compNode" presStyleCnt="0"/>
      <dgm:spPr/>
    </dgm:pt>
    <dgm:pt modelId="{F784BE5C-CACE-47D7-868F-314DAB70BE3D}" type="pres">
      <dgm:prSet presAssocID="{6A5BDA91-927C-4153-9092-D9B3AFCD86A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oker Hat"/>
        </a:ext>
      </dgm:extLst>
    </dgm:pt>
    <dgm:pt modelId="{720739F4-AEDA-47E5-B36F-879AE58C2E2B}" type="pres">
      <dgm:prSet presAssocID="{6A5BDA91-927C-4153-9092-D9B3AFCD86AC}" presName="spaceRect" presStyleCnt="0"/>
      <dgm:spPr/>
    </dgm:pt>
    <dgm:pt modelId="{BB3FF151-1E67-4C2A-A676-B26F747FD632}" type="pres">
      <dgm:prSet presAssocID="{6A5BDA91-927C-4153-9092-D9B3AFCD86AC}" presName="textRect" presStyleLbl="revTx" presStyleIdx="1" presStyleCnt="6">
        <dgm:presLayoutVars>
          <dgm:chMax val="1"/>
          <dgm:chPref val="1"/>
        </dgm:presLayoutVars>
      </dgm:prSet>
      <dgm:spPr/>
    </dgm:pt>
    <dgm:pt modelId="{4820F716-0165-4903-A8B1-B76EA7644714}" type="pres">
      <dgm:prSet presAssocID="{FC73B776-E7EA-4A8D-8D7B-A2BC39F07B7B}" presName="sibTrans" presStyleCnt="0"/>
      <dgm:spPr/>
    </dgm:pt>
    <dgm:pt modelId="{F0F29548-11B0-4507-B076-A055C4A89FAB}" type="pres">
      <dgm:prSet presAssocID="{1999A7E9-82F1-4212-B049-13F25E0756CF}" presName="compNode" presStyleCnt="0"/>
      <dgm:spPr/>
    </dgm:pt>
    <dgm:pt modelId="{B93600C6-63FF-45C4-8C84-823C73CA9F69}" type="pres">
      <dgm:prSet presAssocID="{1999A7E9-82F1-4212-B049-13F25E0756C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91CE8793-9C9F-4269-BDA3-204DA4F0842D}" type="pres">
      <dgm:prSet presAssocID="{1999A7E9-82F1-4212-B049-13F25E0756CF}" presName="spaceRect" presStyleCnt="0"/>
      <dgm:spPr/>
    </dgm:pt>
    <dgm:pt modelId="{233EF9DD-E5ED-4EBB-85D3-CD9C0B8D1F5C}" type="pres">
      <dgm:prSet presAssocID="{1999A7E9-82F1-4212-B049-13F25E0756CF}" presName="textRect" presStyleLbl="revTx" presStyleIdx="2" presStyleCnt="6">
        <dgm:presLayoutVars>
          <dgm:chMax val="1"/>
          <dgm:chPref val="1"/>
        </dgm:presLayoutVars>
      </dgm:prSet>
      <dgm:spPr/>
    </dgm:pt>
    <dgm:pt modelId="{ACDA87C7-A095-450C-BDF0-FFF119ECAEB3}" type="pres">
      <dgm:prSet presAssocID="{1E39ED40-C5CC-4B13-A258-4F4626CAF40B}" presName="sibTrans" presStyleCnt="0"/>
      <dgm:spPr/>
    </dgm:pt>
    <dgm:pt modelId="{D12BED70-385F-4066-B4BD-E5D39FFD5049}" type="pres">
      <dgm:prSet presAssocID="{D170CE4C-58EA-4823-9E5A-C7E1ED4E81FC}" presName="compNode" presStyleCnt="0"/>
      <dgm:spPr/>
    </dgm:pt>
    <dgm:pt modelId="{8537CD9C-C51C-4C2F-9FC2-249245F8A0C0}" type="pres">
      <dgm:prSet presAssocID="{D170CE4C-58EA-4823-9E5A-C7E1ED4E81F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DBFA8E80-F594-4D30-B0F9-53183A05CB97}" type="pres">
      <dgm:prSet presAssocID="{D170CE4C-58EA-4823-9E5A-C7E1ED4E81FC}" presName="spaceRect" presStyleCnt="0"/>
      <dgm:spPr/>
    </dgm:pt>
    <dgm:pt modelId="{95CAF06C-B6F3-41C5-9640-C57FFA1AFB39}" type="pres">
      <dgm:prSet presAssocID="{D170CE4C-58EA-4823-9E5A-C7E1ED4E81FC}" presName="textRect" presStyleLbl="revTx" presStyleIdx="3" presStyleCnt="6">
        <dgm:presLayoutVars>
          <dgm:chMax val="1"/>
          <dgm:chPref val="1"/>
        </dgm:presLayoutVars>
      </dgm:prSet>
      <dgm:spPr/>
    </dgm:pt>
    <dgm:pt modelId="{417980F2-39A3-4243-B2E2-0B5CF0F310A6}" type="pres">
      <dgm:prSet presAssocID="{CB507AF3-686B-4CC9-AC0A-469D7CB545EC}" presName="sibTrans" presStyleCnt="0"/>
      <dgm:spPr/>
    </dgm:pt>
    <dgm:pt modelId="{A8F4DB2F-A296-4FD2-92EB-1DDFBAF46093}" type="pres">
      <dgm:prSet presAssocID="{4D1C44DA-B272-47EA-8F71-B56B49D13117}" presName="compNode" presStyleCnt="0"/>
      <dgm:spPr/>
    </dgm:pt>
    <dgm:pt modelId="{FD22BF43-33A9-4C1A-9384-903862907E58}" type="pres">
      <dgm:prSet presAssocID="{4D1C44DA-B272-47EA-8F71-B56B49D1311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4DD725D-3B3B-49EC-A235-6C41E368268D}" type="pres">
      <dgm:prSet presAssocID="{4D1C44DA-B272-47EA-8F71-B56B49D13117}" presName="spaceRect" presStyleCnt="0"/>
      <dgm:spPr/>
    </dgm:pt>
    <dgm:pt modelId="{B0633CA8-21E8-445A-BAE3-628ED0FF9521}" type="pres">
      <dgm:prSet presAssocID="{4D1C44DA-B272-47EA-8F71-B56B49D13117}" presName="textRect" presStyleLbl="revTx" presStyleIdx="4" presStyleCnt="6">
        <dgm:presLayoutVars>
          <dgm:chMax val="1"/>
          <dgm:chPref val="1"/>
        </dgm:presLayoutVars>
      </dgm:prSet>
      <dgm:spPr/>
    </dgm:pt>
    <dgm:pt modelId="{93C3E249-DD91-4AA3-ADD8-C44D2CCF856B}" type="pres">
      <dgm:prSet presAssocID="{EA639731-56D3-41E2-B0FC-CDAF4914ADAE}" presName="sibTrans" presStyleCnt="0"/>
      <dgm:spPr/>
    </dgm:pt>
    <dgm:pt modelId="{0B52B59A-81DC-4D34-86A5-7083E60BAADC}" type="pres">
      <dgm:prSet presAssocID="{60C66BBF-A0FF-4F9F-B4DC-C471E69EE812}" presName="compNode" presStyleCnt="0"/>
      <dgm:spPr/>
    </dgm:pt>
    <dgm:pt modelId="{9DC6D955-C32E-4CA6-82A3-8D8E618C78BB}" type="pres">
      <dgm:prSet presAssocID="{60C66BBF-A0FF-4F9F-B4DC-C471E69EE81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1C7743ED-13AC-45D3-9DCE-347ED64FF03A}" type="pres">
      <dgm:prSet presAssocID="{60C66BBF-A0FF-4F9F-B4DC-C471E69EE812}" presName="spaceRect" presStyleCnt="0"/>
      <dgm:spPr/>
    </dgm:pt>
    <dgm:pt modelId="{7D07F819-7F1C-4515-8F18-AF57493ACB60}" type="pres">
      <dgm:prSet presAssocID="{60C66BBF-A0FF-4F9F-B4DC-C471E69EE812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7FC9427-49DC-440B-A484-2D7229C17107}" type="presOf" srcId="{6A5BDA91-927C-4153-9092-D9B3AFCD86AC}" destId="{BB3FF151-1E67-4C2A-A676-B26F747FD632}" srcOrd="0" destOrd="0" presId="urn:microsoft.com/office/officeart/2018/2/layout/IconLabelList"/>
    <dgm:cxn modelId="{706EF22E-4EE3-4976-B55A-211D28C62F1D}" srcId="{8C6E1997-3773-4CBB-9194-3D457FAD13C7}" destId="{6A5BDA91-927C-4153-9092-D9B3AFCD86AC}" srcOrd="1" destOrd="0" parTransId="{106A8977-B8CE-43AD-911D-E04E75CDD1F9}" sibTransId="{FC73B776-E7EA-4A8D-8D7B-A2BC39F07B7B}"/>
    <dgm:cxn modelId="{5F927937-7B3A-4CFE-84AD-A735799CB02C}" srcId="{8C6E1997-3773-4CBB-9194-3D457FAD13C7}" destId="{D170CE4C-58EA-4823-9E5A-C7E1ED4E81FC}" srcOrd="3" destOrd="0" parTransId="{74195089-74C8-4DD5-BAD2-DE81003E8B18}" sibTransId="{CB507AF3-686B-4CC9-AC0A-469D7CB545EC}"/>
    <dgm:cxn modelId="{C89EED40-2F29-4E98-8AB1-2D49030BD587}" type="presOf" srcId="{60C66BBF-A0FF-4F9F-B4DC-C471E69EE812}" destId="{7D07F819-7F1C-4515-8F18-AF57493ACB60}" srcOrd="0" destOrd="0" presId="urn:microsoft.com/office/officeart/2018/2/layout/IconLabelList"/>
    <dgm:cxn modelId="{042C585C-472B-4FF7-8887-00556724ADC9}" type="presOf" srcId="{D170CE4C-58EA-4823-9E5A-C7E1ED4E81FC}" destId="{95CAF06C-B6F3-41C5-9640-C57FFA1AFB39}" srcOrd="0" destOrd="0" presId="urn:microsoft.com/office/officeart/2018/2/layout/IconLabelList"/>
    <dgm:cxn modelId="{18CBC769-35A7-4A09-89A7-DB40906313F8}" type="presOf" srcId="{8C6E1997-3773-4CBB-9194-3D457FAD13C7}" destId="{97933969-253E-4A2A-BE9B-B2D031CF567A}" srcOrd="0" destOrd="0" presId="urn:microsoft.com/office/officeart/2018/2/layout/IconLabelList"/>
    <dgm:cxn modelId="{49C0564B-17C0-4F86-984C-FD91BC3BE3DA}" srcId="{8C6E1997-3773-4CBB-9194-3D457FAD13C7}" destId="{1999A7E9-82F1-4212-B049-13F25E0756CF}" srcOrd="2" destOrd="0" parTransId="{A0EC0D71-B459-4908-B240-C660194B2657}" sibTransId="{1E39ED40-C5CC-4B13-A258-4F4626CAF40B}"/>
    <dgm:cxn modelId="{B36FFC53-48DF-4815-BF38-BF69718FDCAB}" srcId="{8C6E1997-3773-4CBB-9194-3D457FAD13C7}" destId="{4D1C44DA-B272-47EA-8F71-B56B49D13117}" srcOrd="4" destOrd="0" parTransId="{14C3DB5C-51AD-4F89-9FAD-CF5368CDB8E4}" sibTransId="{EA639731-56D3-41E2-B0FC-CDAF4914ADAE}"/>
    <dgm:cxn modelId="{BA3D7D86-B7C7-436B-8536-757EE18C1F3A}" type="presOf" srcId="{A923AFC3-E889-4F4C-B7C8-26B43593F0B3}" destId="{28B14EB9-2993-40F9-9076-3760A83E91D1}" srcOrd="0" destOrd="0" presId="urn:microsoft.com/office/officeart/2018/2/layout/IconLabelList"/>
    <dgm:cxn modelId="{DEF7F2C9-DD4D-4018-ABF0-6C45E0BE6480}" type="presOf" srcId="{1999A7E9-82F1-4212-B049-13F25E0756CF}" destId="{233EF9DD-E5ED-4EBB-85D3-CD9C0B8D1F5C}" srcOrd="0" destOrd="0" presId="urn:microsoft.com/office/officeart/2018/2/layout/IconLabelList"/>
    <dgm:cxn modelId="{5EEC70DB-27E1-4D6A-B7C7-1DC3663F41E2}" type="presOf" srcId="{4D1C44DA-B272-47EA-8F71-B56B49D13117}" destId="{B0633CA8-21E8-445A-BAE3-628ED0FF9521}" srcOrd="0" destOrd="0" presId="urn:microsoft.com/office/officeart/2018/2/layout/IconLabelList"/>
    <dgm:cxn modelId="{2D2CB3E3-F6B6-4237-8AF1-BDBF54E98DBA}" srcId="{8C6E1997-3773-4CBB-9194-3D457FAD13C7}" destId="{A923AFC3-E889-4F4C-B7C8-26B43593F0B3}" srcOrd="0" destOrd="0" parTransId="{4ABD4D05-2402-4C3D-A25E-105B734C1824}" sibTransId="{25ABF60D-44AC-474D-A11A-CA3A0208D6B1}"/>
    <dgm:cxn modelId="{83D6DEEB-3127-4E23-82E2-8C94C51CFE60}" srcId="{8C6E1997-3773-4CBB-9194-3D457FAD13C7}" destId="{60C66BBF-A0FF-4F9F-B4DC-C471E69EE812}" srcOrd="5" destOrd="0" parTransId="{C6C0B778-B987-4BE1-BDC0-C089E053E58D}" sibTransId="{78EDAEC2-D708-42C1-AE15-235F5BA09713}"/>
    <dgm:cxn modelId="{31CFC831-5D22-4871-85D9-FA876538C4AE}" type="presParOf" srcId="{97933969-253E-4A2A-BE9B-B2D031CF567A}" destId="{40DDFD17-061C-46A5-AB45-0FA90E7BFAD9}" srcOrd="0" destOrd="0" presId="urn:microsoft.com/office/officeart/2018/2/layout/IconLabelList"/>
    <dgm:cxn modelId="{426C21D9-D8D6-4B70-8F3A-D70A63D61D84}" type="presParOf" srcId="{40DDFD17-061C-46A5-AB45-0FA90E7BFAD9}" destId="{5FC3338B-52C1-4644-8C04-C2B1472A79F9}" srcOrd="0" destOrd="0" presId="urn:microsoft.com/office/officeart/2018/2/layout/IconLabelList"/>
    <dgm:cxn modelId="{46CB30A7-28DB-4498-BC7A-8BDDBC8B4F17}" type="presParOf" srcId="{40DDFD17-061C-46A5-AB45-0FA90E7BFAD9}" destId="{D702D201-BB8B-41A1-99A4-D09E6F086FE9}" srcOrd="1" destOrd="0" presId="urn:microsoft.com/office/officeart/2018/2/layout/IconLabelList"/>
    <dgm:cxn modelId="{3A9A0743-A6CF-473F-B5A3-C3ED9103DEF4}" type="presParOf" srcId="{40DDFD17-061C-46A5-AB45-0FA90E7BFAD9}" destId="{28B14EB9-2993-40F9-9076-3760A83E91D1}" srcOrd="2" destOrd="0" presId="urn:microsoft.com/office/officeart/2018/2/layout/IconLabelList"/>
    <dgm:cxn modelId="{0E0D826E-B0F1-41F2-99AC-DCE734380E77}" type="presParOf" srcId="{97933969-253E-4A2A-BE9B-B2D031CF567A}" destId="{716FC9B1-FEE5-4812-AD21-A7ED9A410B40}" srcOrd="1" destOrd="0" presId="urn:microsoft.com/office/officeart/2018/2/layout/IconLabelList"/>
    <dgm:cxn modelId="{E5D787D9-2CD3-4629-A0C1-EE3764FEA665}" type="presParOf" srcId="{97933969-253E-4A2A-BE9B-B2D031CF567A}" destId="{ACC44AAA-B19F-48FF-A682-5248A7B5C64D}" srcOrd="2" destOrd="0" presId="urn:microsoft.com/office/officeart/2018/2/layout/IconLabelList"/>
    <dgm:cxn modelId="{2608FFB1-FD6A-4A78-A886-E79B91E327E1}" type="presParOf" srcId="{ACC44AAA-B19F-48FF-A682-5248A7B5C64D}" destId="{F784BE5C-CACE-47D7-868F-314DAB70BE3D}" srcOrd="0" destOrd="0" presId="urn:microsoft.com/office/officeart/2018/2/layout/IconLabelList"/>
    <dgm:cxn modelId="{C6D2216D-C0DF-4A1C-9C2B-C8488AE3426B}" type="presParOf" srcId="{ACC44AAA-B19F-48FF-A682-5248A7B5C64D}" destId="{720739F4-AEDA-47E5-B36F-879AE58C2E2B}" srcOrd="1" destOrd="0" presId="urn:microsoft.com/office/officeart/2018/2/layout/IconLabelList"/>
    <dgm:cxn modelId="{A4A288CF-051D-416E-9D99-CF435942B837}" type="presParOf" srcId="{ACC44AAA-B19F-48FF-A682-5248A7B5C64D}" destId="{BB3FF151-1E67-4C2A-A676-B26F747FD632}" srcOrd="2" destOrd="0" presId="urn:microsoft.com/office/officeart/2018/2/layout/IconLabelList"/>
    <dgm:cxn modelId="{CA542D2B-89F9-4F07-9E01-A73CE88A04F1}" type="presParOf" srcId="{97933969-253E-4A2A-BE9B-B2D031CF567A}" destId="{4820F716-0165-4903-A8B1-B76EA7644714}" srcOrd="3" destOrd="0" presId="urn:microsoft.com/office/officeart/2018/2/layout/IconLabelList"/>
    <dgm:cxn modelId="{5A924C2D-1F1B-4B8B-BE00-F7A14B8C1BA2}" type="presParOf" srcId="{97933969-253E-4A2A-BE9B-B2D031CF567A}" destId="{F0F29548-11B0-4507-B076-A055C4A89FAB}" srcOrd="4" destOrd="0" presId="urn:microsoft.com/office/officeart/2018/2/layout/IconLabelList"/>
    <dgm:cxn modelId="{E17D4259-B237-49B6-AFEF-433B42A72FC1}" type="presParOf" srcId="{F0F29548-11B0-4507-B076-A055C4A89FAB}" destId="{B93600C6-63FF-45C4-8C84-823C73CA9F69}" srcOrd="0" destOrd="0" presId="urn:microsoft.com/office/officeart/2018/2/layout/IconLabelList"/>
    <dgm:cxn modelId="{26752F19-C27F-4B28-92D0-30F6532F2A34}" type="presParOf" srcId="{F0F29548-11B0-4507-B076-A055C4A89FAB}" destId="{91CE8793-9C9F-4269-BDA3-204DA4F0842D}" srcOrd="1" destOrd="0" presId="urn:microsoft.com/office/officeart/2018/2/layout/IconLabelList"/>
    <dgm:cxn modelId="{08AA75AE-5766-433C-B727-094173963E85}" type="presParOf" srcId="{F0F29548-11B0-4507-B076-A055C4A89FAB}" destId="{233EF9DD-E5ED-4EBB-85D3-CD9C0B8D1F5C}" srcOrd="2" destOrd="0" presId="urn:microsoft.com/office/officeart/2018/2/layout/IconLabelList"/>
    <dgm:cxn modelId="{876F8880-DE1D-46F2-9C8C-DCF8393EA49B}" type="presParOf" srcId="{97933969-253E-4A2A-BE9B-B2D031CF567A}" destId="{ACDA87C7-A095-450C-BDF0-FFF119ECAEB3}" srcOrd="5" destOrd="0" presId="urn:microsoft.com/office/officeart/2018/2/layout/IconLabelList"/>
    <dgm:cxn modelId="{2477E683-94B5-4887-A4E8-A01B500E33B1}" type="presParOf" srcId="{97933969-253E-4A2A-BE9B-B2D031CF567A}" destId="{D12BED70-385F-4066-B4BD-E5D39FFD5049}" srcOrd="6" destOrd="0" presId="urn:microsoft.com/office/officeart/2018/2/layout/IconLabelList"/>
    <dgm:cxn modelId="{E42B1217-AA03-4EA6-B615-D3D77C2E0DCC}" type="presParOf" srcId="{D12BED70-385F-4066-B4BD-E5D39FFD5049}" destId="{8537CD9C-C51C-4C2F-9FC2-249245F8A0C0}" srcOrd="0" destOrd="0" presId="urn:microsoft.com/office/officeart/2018/2/layout/IconLabelList"/>
    <dgm:cxn modelId="{12088D88-78BC-4826-8354-CDF522C80F6A}" type="presParOf" srcId="{D12BED70-385F-4066-B4BD-E5D39FFD5049}" destId="{DBFA8E80-F594-4D30-B0F9-53183A05CB97}" srcOrd="1" destOrd="0" presId="urn:microsoft.com/office/officeart/2018/2/layout/IconLabelList"/>
    <dgm:cxn modelId="{2F188C64-45B3-4F6C-8B15-3CE2720A480D}" type="presParOf" srcId="{D12BED70-385F-4066-B4BD-E5D39FFD5049}" destId="{95CAF06C-B6F3-41C5-9640-C57FFA1AFB39}" srcOrd="2" destOrd="0" presId="urn:microsoft.com/office/officeart/2018/2/layout/IconLabelList"/>
    <dgm:cxn modelId="{56005CC1-C079-492D-BC35-6C1F44884FF8}" type="presParOf" srcId="{97933969-253E-4A2A-BE9B-B2D031CF567A}" destId="{417980F2-39A3-4243-B2E2-0B5CF0F310A6}" srcOrd="7" destOrd="0" presId="urn:microsoft.com/office/officeart/2018/2/layout/IconLabelList"/>
    <dgm:cxn modelId="{7954B4E9-E578-45F9-A40E-2BBE14900353}" type="presParOf" srcId="{97933969-253E-4A2A-BE9B-B2D031CF567A}" destId="{A8F4DB2F-A296-4FD2-92EB-1DDFBAF46093}" srcOrd="8" destOrd="0" presId="urn:microsoft.com/office/officeart/2018/2/layout/IconLabelList"/>
    <dgm:cxn modelId="{4AD14B76-6002-4C63-B66D-5FBAC4E88D4B}" type="presParOf" srcId="{A8F4DB2F-A296-4FD2-92EB-1DDFBAF46093}" destId="{FD22BF43-33A9-4C1A-9384-903862907E58}" srcOrd="0" destOrd="0" presId="urn:microsoft.com/office/officeart/2018/2/layout/IconLabelList"/>
    <dgm:cxn modelId="{7BA23CE9-CB8F-464E-8BC1-D3C963F76022}" type="presParOf" srcId="{A8F4DB2F-A296-4FD2-92EB-1DDFBAF46093}" destId="{A4DD725D-3B3B-49EC-A235-6C41E368268D}" srcOrd="1" destOrd="0" presId="urn:microsoft.com/office/officeart/2018/2/layout/IconLabelList"/>
    <dgm:cxn modelId="{842B13C3-6A34-4D21-B968-52EBD9FCAB4F}" type="presParOf" srcId="{A8F4DB2F-A296-4FD2-92EB-1DDFBAF46093}" destId="{B0633CA8-21E8-445A-BAE3-628ED0FF9521}" srcOrd="2" destOrd="0" presId="urn:microsoft.com/office/officeart/2018/2/layout/IconLabelList"/>
    <dgm:cxn modelId="{F6C4B8ED-F77A-4A9E-936B-6E11D37E86E4}" type="presParOf" srcId="{97933969-253E-4A2A-BE9B-B2D031CF567A}" destId="{93C3E249-DD91-4AA3-ADD8-C44D2CCF856B}" srcOrd="9" destOrd="0" presId="urn:microsoft.com/office/officeart/2018/2/layout/IconLabelList"/>
    <dgm:cxn modelId="{B05C0E7B-6FF2-4545-8DF9-52799CF8BFA4}" type="presParOf" srcId="{97933969-253E-4A2A-BE9B-B2D031CF567A}" destId="{0B52B59A-81DC-4D34-86A5-7083E60BAADC}" srcOrd="10" destOrd="0" presId="urn:microsoft.com/office/officeart/2018/2/layout/IconLabelList"/>
    <dgm:cxn modelId="{E0458FF7-4658-4D70-91EC-838764E8DD46}" type="presParOf" srcId="{0B52B59A-81DC-4D34-86A5-7083E60BAADC}" destId="{9DC6D955-C32E-4CA6-82A3-8D8E618C78BB}" srcOrd="0" destOrd="0" presId="urn:microsoft.com/office/officeart/2018/2/layout/IconLabelList"/>
    <dgm:cxn modelId="{A211DF80-78F4-420C-8604-0A7F3C4EE69C}" type="presParOf" srcId="{0B52B59A-81DC-4D34-86A5-7083E60BAADC}" destId="{1C7743ED-13AC-45D3-9DCE-347ED64FF03A}" srcOrd="1" destOrd="0" presId="urn:microsoft.com/office/officeart/2018/2/layout/IconLabelList"/>
    <dgm:cxn modelId="{63827EE7-F6B9-46DB-892F-12E3436890EA}" type="presParOf" srcId="{0B52B59A-81DC-4D34-86A5-7083E60BAADC}" destId="{7D07F819-7F1C-4515-8F18-AF57493ACB6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C1B22E-DD2E-4289-9A86-BCDFB3506582}">
      <dsp:nvSpPr>
        <dsp:cNvPr id="0" name=""/>
        <dsp:cNvSpPr/>
      </dsp:nvSpPr>
      <dsp:spPr>
        <a:xfrm>
          <a:off x="0" y="3307"/>
          <a:ext cx="6858000" cy="7045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94B9C5-DF6A-4F31-8691-B8E2D461893D}">
      <dsp:nvSpPr>
        <dsp:cNvPr id="0" name=""/>
        <dsp:cNvSpPr/>
      </dsp:nvSpPr>
      <dsp:spPr>
        <a:xfrm>
          <a:off x="213114" y="161822"/>
          <a:ext cx="387480" cy="3874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9F65C-F8EE-4343-AF4F-25037368AB11}">
      <dsp:nvSpPr>
        <dsp:cNvPr id="0" name=""/>
        <dsp:cNvSpPr/>
      </dsp:nvSpPr>
      <dsp:spPr>
        <a:xfrm>
          <a:off x="813708" y="3307"/>
          <a:ext cx="6044291" cy="704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1" tIns="74561" rIns="74561" bIns="745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Set yourself a study schedule</a:t>
          </a:r>
        </a:p>
      </dsp:txBody>
      <dsp:txXfrm>
        <a:off x="813708" y="3307"/>
        <a:ext cx="6044291" cy="704509"/>
      </dsp:txXfrm>
    </dsp:sp>
    <dsp:sp modelId="{880E0CF5-0929-4328-826B-DAD031324514}">
      <dsp:nvSpPr>
        <dsp:cNvPr id="0" name=""/>
        <dsp:cNvSpPr/>
      </dsp:nvSpPr>
      <dsp:spPr>
        <a:xfrm>
          <a:off x="0" y="883944"/>
          <a:ext cx="6858000" cy="7045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DAD458-CDE9-4B0A-B959-A9275CA24CBD}">
      <dsp:nvSpPr>
        <dsp:cNvPr id="0" name=""/>
        <dsp:cNvSpPr/>
      </dsp:nvSpPr>
      <dsp:spPr>
        <a:xfrm>
          <a:off x="213114" y="1042459"/>
          <a:ext cx="387480" cy="3874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ABDF4D-5107-4DD8-93E9-86DD6D0A2401}">
      <dsp:nvSpPr>
        <dsp:cNvPr id="0" name=""/>
        <dsp:cNvSpPr/>
      </dsp:nvSpPr>
      <dsp:spPr>
        <a:xfrm>
          <a:off x="813708" y="883944"/>
          <a:ext cx="6044291" cy="704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1" tIns="74561" rIns="74561" bIns="745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Have a routine</a:t>
          </a:r>
        </a:p>
      </dsp:txBody>
      <dsp:txXfrm>
        <a:off x="813708" y="883944"/>
        <a:ext cx="6044291" cy="704509"/>
      </dsp:txXfrm>
    </dsp:sp>
    <dsp:sp modelId="{7E0FC57A-C9D1-4CCE-9994-F288D1B9DF28}">
      <dsp:nvSpPr>
        <dsp:cNvPr id="0" name=""/>
        <dsp:cNvSpPr/>
      </dsp:nvSpPr>
      <dsp:spPr>
        <a:xfrm>
          <a:off x="0" y="1764581"/>
          <a:ext cx="6858000" cy="7045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C3E1CB-C8F6-45AB-9A0D-73B3BE1D54EE}">
      <dsp:nvSpPr>
        <dsp:cNvPr id="0" name=""/>
        <dsp:cNvSpPr/>
      </dsp:nvSpPr>
      <dsp:spPr>
        <a:xfrm>
          <a:off x="213114" y="1923095"/>
          <a:ext cx="387480" cy="3874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022ED2-6C19-43BC-AE94-525490673475}">
      <dsp:nvSpPr>
        <dsp:cNvPr id="0" name=""/>
        <dsp:cNvSpPr/>
      </dsp:nvSpPr>
      <dsp:spPr>
        <a:xfrm>
          <a:off x="813708" y="1764581"/>
          <a:ext cx="6044291" cy="704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1" tIns="74561" rIns="74561" bIns="745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Don’t attend class in pajamas</a:t>
          </a:r>
        </a:p>
      </dsp:txBody>
      <dsp:txXfrm>
        <a:off x="813708" y="1764581"/>
        <a:ext cx="6044291" cy="704509"/>
      </dsp:txXfrm>
    </dsp:sp>
    <dsp:sp modelId="{6B65C17F-D9CB-471C-AF4E-57A06F83D20D}">
      <dsp:nvSpPr>
        <dsp:cNvPr id="0" name=""/>
        <dsp:cNvSpPr/>
      </dsp:nvSpPr>
      <dsp:spPr>
        <a:xfrm>
          <a:off x="0" y="2645218"/>
          <a:ext cx="6858000" cy="7045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33B0B1-49B3-4786-97EE-EAFA31661B5D}">
      <dsp:nvSpPr>
        <dsp:cNvPr id="0" name=""/>
        <dsp:cNvSpPr/>
      </dsp:nvSpPr>
      <dsp:spPr>
        <a:xfrm>
          <a:off x="213114" y="2803732"/>
          <a:ext cx="387480" cy="3874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1064B-9DE4-43CC-93E9-FFD0AE19A30E}">
      <dsp:nvSpPr>
        <dsp:cNvPr id="0" name=""/>
        <dsp:cNvSpPr/>
      </dsp:nvSpPr>
      <dsp:spPr>
        <a:xfrm>
          <a:off x="813708" y="2645218"/>
          <a:ext cx="6044291" cy="704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1" tIns="74561" rIns="74561" bIns="745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Be on camera</a:t>
          </a:r>
        </a:p>
      </dsp:txBody>
      <dsp:txXfrm>
        <a:off x="813708" y="2645218"/>
        <a:ext cx="6044291" cy="704509"/>
      </dsp:txXfrm>
    </dsp:sp>
    <dsp:sp modelId="{6D17C4C4-1163-4A1D-A65B-48D9F681CE5B}">
      <dsp:nvSpPr>
        <dsp:cNvPr id="0" name=""/>
        <dsp:cNvSpPr/>
      </dsp:nvSpPr>
      <dsp:spPr>
        <a:xfrm>
          <a:off x="0" y="3525854"/>
          <a:ext cx="6858000" cy="7045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CFFE5-F1EC-43A3-A4DE-951843B56BB8}">
      <dsp:nvSpPr>
        <dsp:cNvPr id="0" name=""/>
        <dsp:cNvSpPr/>
      </dsp:nvSpPr>
      <dsp:spPr>
        <a:xfrm>
          <a:off x="213114" y="3684369"/>
          <a:ext cx="387480" cy="3874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DA9F5-054E-4AAD-B5D8-29827BEA0D27}">
      <dsp:nvSpPr>
        <dsp:cNvPr id="0" name=""/>
        <dsp:cNvSpPr/>
      </dsp:nvSpPr>
      <dsp:spPr>
        <a:xfrm>
          <a:off x="813708" y="3525854"/>
          <a:ext cx="6044291" cy="704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1" tIns="74561" rIns="74561" bIns="7456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Contribute to the class discussion</a:t>
          </a:r>
        </a:p>
      </dsp:txBody>
      <dsp:txXfrm>
        <a:off x="813708" y="3525854"/>
        <a:ext cx="6044291" cy="7045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C3338B-52C1-4644-8C04-C2B1472A79F9}">
      <dsp:nvSpPr>
        <dsp:cNvPr id="0" name=""/>
        <dsp:cNvSpPr/>
      </dsp:nvSpPr>
      <dsp:spPr>
        <a:xfrm>
          <a:off x="422385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14EB9-2993-40F9-9076-3760A83E91D1}">
      <dsp:nvSpPr>
        <dsp:cNvPr id="0" name=""/>
        <dsp:cNvSpPr/>
      </dsp:nvSpPr>
      <dsp:spPr>
        <a:xfrm>
          <a:off x="2312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If you find that you are struggling there is a wealth of support available via student services</a:t>
          </a:r>
          <a:endParaRPr lang="en-US" sz="1100" kern="1200"/>
        </a:p>
      </dsp:txBody>
      <dsp:txXfrm>
        <a:off x="2312" y="2441963"/>
        <a:ext cx="1527539" cy="611015"/>
      </dsp:txXfrm>
    </dsp:sp>
    <dsp:sp modelId="{F784BE5C-CACE-47D7-868F-314DAB70BE3D}">
      <dsp:nvSpPr>
        <dsp:cNvPr id="0" name=""/>
        <dsp:cNvSpPr/>
      </dsp:nvSpPr>
      <dsp:spPr>
        <a:xfrm>
          <a:off x="2217244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3FF151-1E67-4C2A-A676-B26F747FD632}">
      <dsp:nvSpPr>
        <dsp:cNvPr id="0" name=""/>
        <dsp:cNvSpPr/>
      </dsp:nvSpPr>
      <dsp:spPr>
        <a:xfrm>
          <a:off x="1797170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It’s hard to stay positive sometimes but remember you are brilliant!</a:t>
          </a:r>
          <a:endParaRPr lang="en-US" sz="1100" kern="1200"/>
        </a:p>
      </dsp:txBody>
      <dsp:txXfrm>
        <a:off x="1797170" y="2441963"/>
        <a:ext cx="1527539" cy="611015"/>
      </dsp:txXfrm>
    </dsp:sp>
    <dsp:sp modelId="{B93600C6-63FF-45C4-8C84-823C73CA9F69}">
      <dsp:nvSpPr>
        <dsp:cNvPr id="0" name=""/>
        <dsp:cNvSpPr/>
      </dsp:nvSpPr>
      <dsp:spPr>
        <a:xfrm>
          <a:off x="4012102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3EF9DD-E5ED-4EBB-85D3-CD9C0B8D1F5C}">
      <dsp:nvSpPr>
        <dsp:cNvPr id="0" name=""/>
        <dsp:cNvSpPr/>
      </dsp:nvSpPr>
      <dsp:spPr>
        <a:xfrm>
          <a:off x="3592029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Study at times when you are most productive – this will boost your confidence</a:t>
          </a:r>
          <a:endParaRPr lang="en-US" sz="1100" kern="1200"/>
        </a:p>
      </dsp:txBody>
      <dsp:txXfrm>
        <a:off x="3592029" y="2441963"/>
        <a:ext cx="1527539" cy="611015"/>
      </dsp:txXfrm>
    </dsp:sp>
    <dsp:sp modelId="{8537CD9C-C51C-4C2F-9FC2-249245F8A0C0}">
      <dsp:nvSpPr>
        <dsp:cNvPr id="0" name=""/>
        <dsp:cNvSpPr/>
      </dsp:nvSpPr>
      <dsp:spPr>
        <a:xfrm>
          <a:off x="5806960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AF06C-B6F3-41C5-9640-C57FFA1AFB39}">
      <dsp:nvSpPr>
        <dsp:cNvPr id="0" name=""/>
        <dsp:cNvSpPr/>
      </dsp:nvSpPr>
      <dsp:spPr>
        <a:xfrm>
          <a:off x="5386887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Take regular breaks</a:t>
          </a:r>
          <a:endParaRPr lang="en-US" sz="1100" kern="1200"/>
        </a:p>
      </dsp:txBody>
      <dsp:txXfrm>
        <a:off x="5386887" y="2441963"/>
        <a:ext cx="1527539" cy="611015"/>
      </dsp:txXfrm>
    </dsp:sp>
    <dsp:sp modelId="{FD22BF43-33A9-4C1A-9384-903862907E58}">
      <dsp:nvSpPr>
        <dsp:cNvPr id="0" name=""/>
        <dsp:cNvSpPr/>
      </dsp:nvSpPr>
      <dsp:spPr>
        <a:xfrm>
          <a:off x="7601819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33CA8-21E8-445A-BAE3-628ED0FF9521}">
      <dsp:nvSpPr>
        <dsp:cNvPr id="0" name=""/>
        <dsp:cNvSpPr/>
      </dsp:nvSpPr>
      <dsp:spPr>
        <a:xfrm>
          <a:off x="7181746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Master your digital skills</a:t>
          </a:r>
          <a:endParaRPr lang="en-US" sz="1100" kern="1200"/>
        </a:p>
      </dsp:txBody>
      <dsp:txXfrm>
        <a:off x="7181746" y="2441963"/>
        <a:ext cx="1527539" cy="611015"/>
      </dsp:txXfrm>
    </dsp:sp>
    <dsp:sp modelId="{9DC6D955-C32E-4CA6-82A3-8D8E618C78BB}">
      <dsp:nvSpPr>
        <dsp:cNvPr id="0" name=""/>
        <dsp:cNvSpPr/>
      </dsp:nvSpPr>
      <dsp:spPr>
        <a:xfrm>
          <a:off x="9396677" y="1482445"/>
          <a:ext cx="687392" cy="68739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7F819-7F1C-4515-8F18-AF57493ACB60}">
      <dsp:nvSpPr>
        <dsp:cNvPr id="0" name=""/>
        <dsp:cNvSpPr/>
      </dsp:nvSpPr>
      <dsp:spPr>
        <a:xfrm>
          <a:off x="8976604" y="2441963"/>
          <a:ext cx="1527539" cy="611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Get interactive</a:t>
          </a:r>
          <a:endParaRPr lang="en-US" sz="1100" kern="1200"/>
        </a:p>
      </dsp:txBody>
      <dsp:txXfrm>
        <a:off x="8976604" y="2441963"/>
        <a:ext cx="1527539" cy="6110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65DC31D-6BBA-1E40-9A7E-1FE0A421F3A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09E10C-1649-9148-9887-C4B5DF38CEE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465657-3F36-724B-A332-D448C4527D30}" type="datetimeFigureOut">
              <a:t>1/14/2024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09E7DC-2FE3-FA48-929A-C3D3179E1E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F40692-4B9B-A444-A85B-911AF05DE37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F0D8CC-6079-CB40-AF25-90B118481BE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6163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57116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EE24C-B229-452F-B387-BA3429761C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FCEFA7B-7934-4EAA-8C20-7D9B03B9E5A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1981933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930501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7AA20A23-A33B-4A1B-9162-707282E535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5602"/>
          <a:stretch>
            <a:fillRect/>
          </a:stretch>
        </p:blipFill>
        <p:spPr>
          <a:xfrm>
            <a:off x="1066800" y="523183"/>
            <a:ext cx="10058400" cy="6334817"/>
          </a:xfrm>
          <a:custGeom>
            <a:avLst/>
            <a:gdLst>
              <a:gd name="connsiteX0" fmla="*/ 0 w 10058400"/>
              <a:gd name="connsiteY0" fmla="*/ 0 h 6334817"/>
              <a:gd name="connsiteX1" fmla="*/ 10058400 w 10058400"/>
              <a:gd name="connsiteY1" fmla="*/ 0 h 6334817"/>
              <a:gd name="connsiteX2" fmla="*/ 10058400 w 10058400"/>
              <a:gd name="connsiteY2" fmla="*/ 6334817 h 6334817"/>
              <a:gd name="connsiteX3" fmla="*/ 0 w 10058400"/>
              <a:gd name="connsiteY3" fmla="*/ 6334817 h 6334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58400" h="6334817">
                <a:moveTo>
                  <a:pt x="0" y="0"/>
                </a:moveTo>
                <a:lnTo>
                  <a:pt x="10058400" y="0"/>
                </a:lnTo>
                <a:lnTo>
                  <a:pt x="10058400" y="6334817"/>
                </a:lnTo>
                <a:lnTo>
                  <a:pt x="0" y="6334817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136F446-5EA3-48C4-AA8D-AB9850B03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6B70600-CFB5-4805-BC68-5AE22166B56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951305"/>
            <a:ext cx="7772400" cy="3456432"/>
          </a:xfrm>
        </p:spPr>
        <p:txBody>
          <a:bodyPr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9C8060D-32CA-4A3C-9EAF-A2D3801AB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0225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28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30451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raphic 15">
            <a:extLst>
              <a:ext uri="{FF2B5EF4-FFF2-40B4-BE49-F238E27FC236}">
                <a16:creationId xmlns:a16="http://schemas.microsoft.com/office/drawing/2014/main" id="{C6103AFC-AC4C-4756-AEEE-B0D669AC8C8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44880"/>
          <a:stretch>
            <a:fillRect/>
          </a:stretch>
        </p:blipFill>
        <p:spPr>
          <a:xfrm>
            <a:off x="878302" y="469222"/>
            <a:ext cx="10424160" cy="6388778"/>
          </a:xfrm>
          <a:custGeom>
            <a:avLst/>
            <a:gdLst>
              <a:gd name="connsiteX0" fmla="*/ 0 w 10424160"/>
              <a:gd name="connsiteY0" fmla="*/ 0 h 6388778"/>
              <a:gd name="connsiteX1" fmla="*/ 10424160 w 10424160"/>
              <a:gd name="connsiteY1" fmla="*/ 0 h 6388778"/>
              <a:gd name="connsiteX2" fmla="*/ 10424160 w 10424160"/>
              <a:gd name="connsiteY2" fmla="*/ 6388778 h 6388778"/>
              <a:gd name="connsiteX3" fmla="*/ 0 w 10424160"/>
              <a:gd name="connsiteY3" fmla="*/ 6388778 h 6388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24160" h="6388778">
                <a:moveTo>
                  <a:pt x="0" y="0"/>
                </a:moveTo>
                <a:lnTo>
                  <a:pt x="10424160" y="0"/>
                </a:lnTo>
                <a:lnTo>
                  <a:pt x="10424160" y="6388778"/>
                </a:lnTo>
                <a:lnTo>
                  <a:pt x="0" y="6388778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4604EF9-570E-48F5-BA06-DEB9EB7F7D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57599" y="1460692"/>
            <a:ext cx="6857999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0B30880-FB83-4FD8-B7A4-675D68A479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57600" y="2438570"/>
            <a:ext cx="6858000" cy="395020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8381839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7" r:id="rId3"/>
    <p:sldLayoutId id="2147483662" r:id="rId4"/>
    <p:sldLayoutId id="2147483663" r:id="rId5"/>
    <p:sldLayoutId id="2147483664" r:id="rId6"/>
    <p:sldLayoutId id="2147483665" r:id="rId7"/>
    <p:sldLayoutId id="214748366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9" Type="http://schemas.openxmlformats.org/officeDocument/2006/relationships/image" Target="../media/image16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8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E3D5-B129-455A-8D61-5DE355CFB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latin typeface="+mj-lt"/>
              </a:rPr>
              <a:t>Law and Legal Practice – Principles of Professional Legal Practice</a:t>
            </a:r>
            <a:br>
              <a:rPr lang="en-US" dirty="0">
                <a:latin typeface="+mj-lt"/>
              </a:rPr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E512D6-1B42-4E1C-AEE3-478A340AC16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Workshop 1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B348B4-1179-40C0-B903-717D79F0A39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r>
              <a:rPr lang="en-US" dirty="0"/>
              <a:t>Tips for studying at home</a:t>
            </a:r>
            <a:endParaRPr lang="en-US" dirty="0">
              <a:latin typeface="+mj-lt"/>
            </a:endParaRPr>
          </a:p>
          <a:p>
            <a:endParaRPr lang="en-US" dirty="0"/>
          </a:p>
        </p:txBody>
      </p:sp>
      <p:pic>
        <p:nvPicPr>
          <p:cNvPr id="12" name="Graphic 11" descr="Illustration of a pencil character ">
            <a:extLst>
              <a:ext uri="{FF2B5EF4-FFF2-40B4-BE49-F238E27FC236}">
                <a16:creationId xmlns:a16="http://schemas.microsoft.com/office/drawing/2014/main" id="{937FAC84-23F1-401F-A313-68AD63D601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077964">
            <a:off x="1811563" y="4144102"/>
            <a:ext cx="1155789" cy="1971643"/>
          </a:xfrm>
          <a:prstGeom prst="rect">
            <a:avLst/>
          </a:prstGeom>
        </p:spPr>
      </p:pic>
      <p:pic>
        <p:nvPicPr>
          <p:cNvPr id="8" name="Graphic 7" descr="Illustration of a blue bag of school supplies character ">
            <a:extLst>
              <a:ext uri="{FF2B5EF4-FFF2-40B4-BE49-F238E27FC236}">
                <a16:creationId xmlns:a16="http://schemas.microsoft.com/office/drawing/2014/main" id="{F3A63EAE-D921-4D74-B1C8-6D0E847DFD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22560" y="4391095"/>
            <a:ext cx="2483858" cy="1709233"/>
          </a:xfrm>
          <a:prstGeom prst="rect">
            <a:avLst/>
          </a:prstGeom>
        </p:spPr>
      </p:pic>
      <p:pic>
        <p:nvPicPr>
          <p:cNvPr id="10" name="Graphic 9" descr="Illustration of a purple book character ">
            <a:extLst>
              <a:ext uri="{FF2B5EF4-FFF2-40B4-BE49-F238E27FC236}">
                <a16:creationId xmlns:a16="http://schemas.microsoft.com/office/drawing/2014/main" id="{8A4FC9B1-AAE5-49E7-9209-B1CD7DC8CD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6269620" y="4059937"/>
            <a:ext cx="1775352" cy="2059055"/>
          </a:xfrm>
          <a:prstGeom prst="rect">
            <a:avLst/>
          </a:prstGeom>
        </p:spPr>
      </p:pic>
      <p:pic>
        <p:nvPicPr>
          <p:cNvPr id="6" name="Graphic 5" descr="Illustration of a globe character ">
            <a:extLst>
              <a:ext uri="{FF2B5EF4-FFF2-40B4-BE49-F238E27FC236}">
                <a16:creationId xmlns:a16="http://schemas.microsoft.com/office/drawing/2014/main" id="{A1CF0450-3738-4D52-BF18-A90C1F16AC6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408174" y="4442978"/>
            <a:ext cx="2213723" cy="1748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550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96520-2640-4559-BAB1-ADE3A7386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Welcome Students!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ED39638-AED5-4483-9DDA-49E033B8117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1949061"/>
            <a:ext cx="6400800" cy="4206240"/>
          </a:xfrm>
        </p:spPr>
        <p:txBody>
          <a:bodyPr/>
          <a:lstStyle/>
          <a:p>
            <a:pPr marL="342900" indent="-34290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Goals of the workshop</a:t>
            </a:r>
            <a:r>
              <a:rPr lang="en-US" sz="1800" dirty="0"/>
              <a:t>:</a:t>
            </a:r>
          </a:p>
          <a:p>
            <a:pPr marL="742950" lvl="1" indent="-285750" algn="l">
              <a:lnSpc>
                <a:spcPts val="28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share tips for studying at home</a:t>
            </a:r>
          </a:p>
          <a:p>
            <a:pPr marL="742950" lvl="1" indent="-285750" algn="l">
              <a:lnSpc>
                <a:spcPts val="2800"/>
              </a:lnSpc>
              <a:buFont typeface="Courier New" panose="02070309020205020404" pitchFamily="49" charset="0"/>
              <a:buChar char="o"/>
            </a:pPr>
            <a:r>
              <a:rPr lang="en-US" sz="1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share information about how you can improve your learning experience </a:t>
            </a:r>
          </a:p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5DC304-4CC2-4AA6-99F0-241F19673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279457" y="0"/>
            <a:ext cx="3981702" cy="6858000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Graphic 9" descr="Illustration of a blue bag of school supplies character ">
            <a:extLst>
              <a:ext uri="{FF2B5EF4-FFF2-40B4-BE49-F238E27FC236}">
                <a16:creationId xmlns:a16="http://schemas.microsoft.com/office/drawing/2014/main" id="{6F5EC1ED-E527-4E5A-A0D8-3D0719060D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48159" y="2203704"/>
            <a:ext cx="3444298" cy="2422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952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61755D0-5562-4A11-BF40-227C0B57E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Benefits of studying at home</a:t>
            </a:r>
          </a:p>
        </p:txBody>
      </p:sp>
      <p:sp>
        <p:nvSpPr>
          <p:cNvPr id="6" name="Freeform: Shape 14">
            <a:extLst>
              <a:ext uri="{FF2B5EF4-FFF2-40B4-BE49-F238E27FC236}">
                <a16:creationId xmlns:a16="http://schemas.microsoft.com/office/drawing/2014/main" id="{868E2822-F0BF-D949-B8E2-C5C9D5994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-28576" y="0"/>
            <a:ext cx="3987118" cy="6867328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Illustration of a purple book character">
            <a:extLst>
              <a:ext uri="{FF2B5EF4-FFF2-40B4-BE49-F238E27FC236}">
                <a16:creationId xmlns:a16="http://schemas.microsoft.com/office/drawing/2014/main" id="{66D65075-912A-0B45-A895-6C8FA62F34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688912" y="2074690"/>
            <a:ext cx="2240025" cy="2708619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50585-CA92-EB41-9898-BB8983638AD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89120" y="1935634"/>
            <a:ext cx="6858000" cy="4233672"/>
          </a:xfrm>
        </p:spPr>
        <p:txBody>
          <a:bodyPr/>
          <a:lstStyle/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Don’t focus on the negative side of not being able to attend campus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No travelling time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Study at your own pace with the support of a structured timetable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Save money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Use your own resources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No distractions from class mates!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4736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34B320A-560D-4493-AA6A-79A2C8DC3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Set goals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A2FFE3-A7C7-9249-96D4-8D9AC15E0150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Daily goals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Weekly goals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 realistic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Good motivator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do list</a:t>
            </a: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Use a timetable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Banish distractions like Netflix!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4939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D4A52C-1616-4DE9-8F38-FB14C8732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Create your own study area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163D03-0474-4A43-A81C-E7FC3027F2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1913294"/>
            <a:ext cx="6400800" cy="4206240"/>
          </a:xfrm>
        </p:spPr>
        <p:txBody>
          <a:bodyPr/>
          <a:lstStyle/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sz="1800" dirty="0"/>
              <a:t>Ideally have your own room to study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Separate your study area from your living and sleeping areas</a:t>
            </a:r>
            <a:endParaRPr lang="en-US" sz="1800" dirty="0"/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Have all your resources available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Laptop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Charger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Stationery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Water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Internet connection!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4E64823-B1F6-4468-BC94-C8D367BF3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837692" y="1714500"/>
            <a:ext cx="3429000" cy="3429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 descr="Illustration of a globe character ">
            <a:extLst>
              <a:ext uri="{FF2B5EF4-FFF2-40B4-BE49-F238E27FC236}">
                <a16:creationId xmlns:a16="http://schemas.microsoft.com/office/drawing/2014/main" id="{ABDECD10-E1E7-4208-B869-09373BB9DB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29672" y="2491609"/>
            <a:ext cx="2645040" cy="2089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2246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FB7C4AF-BB0C-400D-A8AA-F137B0266E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Have ground rules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A4F2D27-80D1-43A4-B893-7086233F71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46716" y="1714500"/>
            <a:ext cx="3429000" cy="3429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Graphic 8" descr="Illustration of a ruler character ">
            <a:extLst>
              <a:ext uri="{FF2B5EF4-FFF2-40B4-BE49-F238E27FC236}">
                <a16:creationId xmlns:a16="http://schemas.microsoft.com/office/drawing/2014/main" id="{4B6C31E8-1BAB-42D1-B428-60F38E95BF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423556" flipH="1">
            <a:off x="900791" y="3052708"/>
            <a:ext cx="3041146" cy="964260"/>
          </a:xfrm>
          <a:prstGeom prst="rect">
            <a:avLst/>
          </a:prstGeom>
        </p:spPr>
      </p:pic>
      <p:graphicFrame>
        <p:nvGraphicFramePr>
          <p:cNvPr id="11" name="Text Placeholder 4">
            <a:extLst>
              <a:ext uri="{FF2B5EF4-FFF2-40B4-BE49-F238E27FC236}">
                <a16:creationId xmlns:a16="http://schemas.microsoft.com/office/drawing/2014/main" id="{39A5A433-3492-49AB-954E-4A7057FC1CD8}"/>
              </a:ext>
            </a:extLst>
          </p:cNvPr>
          <p:cNvGraphicFramePr/>
          <p:nvPr/>
        </p:nvGraphicFramePr>
        <p:xfrm>
          <a:off x="4389120" y="1947209"/>
          <a:ext cx="6858000" cy="4233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58698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917F77-243B-4BBF-93F5-981B78189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Keep in touch</a:t>
            </a:r>
          </a:p>
        </p:txBody>
      </p:sp>
      <p:sp>
        <p:nvSpPr>
          <p:cNvPr id="6" name="Freeform: Shape 14">
            <a:extLst>
              <a:ext uri="{FF2B5EF4-FFF2-40B4-BE49-F238E27FC236}">
                <a16:creationId xmlns:a16="http://schemas.microsoft.com/office/drawing/2014/main" id="{868E2822-F0BF-D949-B8E2-C5C9D5994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flipH="1">
            <a:off x="-81024" y="0"/>
            <a:ext cx="4023360" cy="6929752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Illustration of a pencil character ">
            <a:extLst>
              <a:ext uri="{FF2B5EF4-FFF2-40B4-BE49-F238E27FC236}">
                <a16:creationId xmlns:a16="http://schemas.microsoft.com/office/drawing/2014/main" id="{222ABB80-F4BD-D04A-9014-C1E1AC2799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492209">
            <a:off x="715004" y="1795108"/>
            <a:ext cx="1915595" cy="3267784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50585-CA92-EB41-9898-BB8983638AD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89120" y="1970358"/>
            <a:ext cx="6858000" cy="4233672"/>
          </a:xfrm>
        </p:spPr>
        <p:txBody>
          <a:bodyPr>
            <a:normAutofit/>
          </a:bodyPr>
          <a:lstStyle/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If you need help or guidance – ask. We are here to help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Contribute to class discussions so that you feel connected to the group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Set up WhatsApp groups to stay connected with your classmates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Set up study groups to prepare work together</a:t>
            </a:r>
          </a:p>
          <a:p>
            <a:pPr marL="342900" indent="-342900">
              <a:lnSpc>
                <a:spcPts val="28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35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489C1B-E610-4A9C-9D28-118BB1DC5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Get Involved</a:t>
            </a: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95168B-77B1-A847-B1E3-2433BEBFD31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Be prepared for class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Being prepared stops you from feeling lost and overwhelmed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Revisit your lecture notes after tutorials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Consolidate your learning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Speak up if you have a question/issue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/>
              <a:t>Key to success is to get stuck in!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5639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83AAB8-1D1C-41E0-8422-4EC59DAC5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Extra support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6364B135-1C51-4BA5-BF0D-AF34A2C61B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1690339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3833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5883E-36F0-4BC6-99EC-EDD2A8897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1718" y="1460692"/>
            <a:ext cx="7772402" cy="685800"/>
          </a:xfrm>
        </p:spPr>
        <p:txBody>
          <a:bodyPr anchor="t">
            <a:normAutofit/>
          </a:bodyPr>
          <a:lstStyle/>
          <a:p>
            <a:r>
              <a:rPr lang="en-GB" dirty="0"/>
              <a:t>Do you have any tips?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BC8A183A-51D0-491A-B778-7B87E602DEB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331720" y="2724912"/>
            <a:ext cx="7772401" cy="365760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works for you may not work for 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Sharing tips of best practice can help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Any ideas?</a:t>
            </a:r>
          </a:p>
        </p:txBody>
      </p:sp>
    </p:spTree>
    <p:extLst>
      <p:ext uri="{BB962C8B-B14F-4D97-AF65-F5344CB8AC3E}">
        <p14:creationId xmlns:p14="http://schemas.microsoft.com/office/powerpoint/2010/main" val="12483342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089901-0028-451D-BEFF-E66F1CA09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Any Questions?</a:t>
            </a: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79B97-A3DA-7541-9D49-39EC686F9E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335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ack to school">
      <a:dk1>
        <a:sysClr val="windowText" lastClr="000000"/>
      </a:dk1>
      <a:lt1>
        <a:sysClr val="window" lastClr="FFFFFF"/>
      </a:lt1>
      <a:dk2>
        <a:srgbClr val="445EA2"/>
      </a:dk2>
      <a:lt2>
        <a:srgbClr val="EBEBEB"/>
      </a:lt2>
      <a:accent1>
        <a:srgbClr val="4495A2"/>
      </a:accent1>
      <a:accent2>
        <a:srgbClr val="7CA655"/>
      </a:accent2>
      <a:accent3>
        <a:srgbClr val="DFB240"/>
      </a:accent3>
      <a:accent4>
        <a:srgbClr val="DF8C40"/>
      </a:accent4>
      <a:accent5>
        <a:srgbClr val="DF5D40"/>
      </a:accent5>
      <a:accent6>
        <a:srgbClr val="8760AD"/>
      </a:accent6>
      <a:hlink>
        <a:srgbClr val="DF5D40"/>
      </a:hlink>
      <a:folHlink>
        <a:srgbClr val="8760AD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penHousePresentation_Elementary_Win32_JB_v2" id="{76CC1F8F-1616-4FD5-B5D9-5288357CAB76}" vid="{CCFA5B03-57D1-4BF3-98DD-85D1A7F0AA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5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4EE7CA-01E4-4C36-A155-A254FEC02701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60F07EB6-DDE3-49D2-9047-A171C0D29C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8431A9B-4B87-4F2F-AB9E-CAE6A6729B8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84EED2D-C894-47C4-9CDD-55EC03B2713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339</Words>
  <Application>Microsoft Office PowerPoint</Application>
  <PresentationFormat>Widescreen</PresentationFormat>
  <Paragraphs>62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Courier New</vt:lpstr>
      <vt:lpstr>Kristen ITC</vt:lpstr>
      <vt:lpstr>Quire Sans</vt:lpstr>
      <vt:lpstr>Office Theme</vt:lpstr>
      <vt:lpstr>Law and Legal Practice – Principles of Professional Legal Practice </vt:lpstr>
      <vt:lpstr>Welcome Students!</vt:lpstr>
      <vt:lpstr>Benefits of studying at home</vt:lpstr>
      <vt:lpstr>Set goals</vt:lpstr>
      <vt:lpstr>Create your own study area</vt:lpstr>
      <vt:lpstr>Have ground rules</vt:lpstr>
      <vt:lpstr>Keep in touch</vt:lpstr>
      <vt:lpstr>Get Involved </vt:lpstr>
      <vt:lpstr>Extra support</vt:lpstr>
      <vt:lpstr>Do you have any tips?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Legal Practice – Principles of Professional Legal Practice </dc:title>
  <dc:creator>Sian Turvey</dc:creator>
  <cp:lastModifiedBy>Cerys Davies</cp:lastModifiedBy>
  <cp:revision>2</cp:revision>
  <dcterms:created xsi:type="dcterms:W3CDTF">2021-01-27T16:56:41Z</dcterms:created>
  <dcterms:modified xsi:type="dcterms:W3CDTF">2024-01-14T18:56:19Z</dcterms:modified>
</cp:coreProperties>
</file>