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4" r:id="rId9"/>
    <p:sldId id="265"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2223F4-2ED9-4399-A191-26815256C3D2}" v="30" dt="2026-02-20T20:59:21.998"/>
    <p1510:client id="{99345C65-6827-43F4-B8EA-95DE7803B632}" v="7" dt="2026-02-20T21:30:44.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549" autoAdjust="0"/>
  </p:normalViewPr>
  <p:slideViewPr>
    <p:cSldViewPr snapToGrid="0" snapToObjects="1">
      <p:cViewPr varScale="1">
        <p:scale>
          <a:sx n="80" d="100"/>
          <a:sy n="80" d="100"/>
        </p:scale>
        <p:origin x="1522" y="288"/>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62" d="100"/>
          <a:sy n="62" d="100"/>
        </p:scale>
        <p:origin x="3226" y="7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a Ali" userId="607b9a90978a25f5" providerId="LiveId" clId="{19F68252-E873-4D31-A631-3B4A5F63EDF2}"/>
    <pc:docChg chg="undo custSel addSld delSld modSld">
      <pc:chgData name="Huma Ali" userId="607b9a90978a25f5" providerId="LiveId" clId="{19F68252-E873-4D31-A631-3B4A5F63EDF2}" dt="2026-02-20T21:37:12.131" v="322" actId="20577"/>
      <pc:docMkLst>
        <pc:docMk/>
      </pc:docMkLst>
      <pc:sldChg chg="addSp delSp modSp mod">
        <pc:chgData name="Huma Ali" userId="607b9a90978a25f5" providerId="LiveId" clId="{19F68252-E873-4D31-A631-3B4A5F63EDF2}" dt="2026-02-20T21:19:32.613" v="58" actId="2711"/>
        <pc:sldMkLst>
          <pc:docMk/>
          <pc:sldMk cId="0" sldId="256"/>
        </pc:sldMkLst>
        <pc:spChg chg="mod">
          <ac:chgData name="Huma Ali" userId="607b9a90978a25f5" providerId="LiveId" clId="{19F68252-E873-4D31-A631-3B4A5F63EDF2}" dt="2026-02-20T21:19:32.613" v="58" actId="2711"/>
          <ac:spMkLst>
            <pc:docMk/>
            <pc:sldMk cId="0" sldId="256"/>
            <ac:spMk id="7" creationId="{EB118680-51E7-60A6-0665-2583802598E7}"/>
          </ac:spMkLst>
        </pc:spChg>
        <pc:spChg chg="add del mod">
          <ac:chgData name="Huma Ali" userId="607b9a90978a25f5" providerId="LiveId" clId="{19F68252-E873-4D31-A631-3B4A5F63EDF2}" dt="2026-02-20T21:13:59.735" v="10" actId="478"/>
          <ac:spMkLst>
            <pc:docMk/>
            <pc:sldMk cId="0" sldId="256"/>
            <ac:spMk id="8" creationId="{E7BC89CA-EF26-6218-A91B-F1F270667A90}"/>
          </ac:spMkLst>
        </pc:spChg>
        <pc:picChg chg="del">
          <ac:chgData name="Huma Ali" userId="607b9a90978a25f5" providerId="LiveId" clId="{19F68252-E873-4D31-A631-3B4A5F63EDF2}" dt="2026-02-20T21:14:04.350" v="11" actId="478"/>
          <ac:picMkLst>
            <pc:docMk/>
            <pc:sldMk cId="0" sldId="256"/>
            <ac:picMk id="6" creationId="{5BE70EF9-1597-DDE0-A582-034E09541CDC}"/>
          </ac:picMkLst>
        </pc:picChg>
        <pc:picChg chg="add del mod">
          <ac:chgData name="Huma Ali" userId="607b9a90978a25f5" providerId="LiveId" clId="{19F68252-E873-4D31-A631-3B4A5F63EDF2}" dt="2026-02-20T21:14:41.006" v="13" actId="478"/>
          <ac:picMkLst>
            <pc:docMk/>
            <pc:sldMk cId="0" sldId="256"/>
            <ac:picMk id="10" creationId="{92C8C159-75D8-9227-66EA-C4535E58D2D5}"/>
          </ac:picMkLst>
        </pc:picChg>
        <pc:picChg chg="add mod">
          <ac:chgData name="Huma Ali" userId="607b9a90978a25f5" providerId="LiveId" clId="{19F68252-E873-4D31-A631-3B4A5F63EDF2}" dt="2026-02-20T21:18:00.277" v="19" actId="14100"/>
          <ac:picMkLst>
            <pc:docMk/>
            <pc:sldMk cId="0" sldId="256"/>
            <ac:picMk id="12" creationId="{617A3621-0E57-473F-4ACF-635ABD29D0BE}"/>
          </ac:picMkLst>
        </pc:picChg>
      </pc:sldChg>
      <pc:sldChg chg="modSp mod">
        <pc:chgData name="Huma Ali" userId="607b9a90978a25f5" providerId="LiveId" clId="{19F68252-E873-4D31-A631-3B4A5F63EDF2}" dt="2026-02-20T21:26:38.695" v="312" actId="14100"/>
        <pc:sldMkLst>
          <pc:docMk/>
          <pc:sldMk cId="0" sldId="258"/>
        </pc:sldMkLst>
        <pc:spChg chg="mod">
          <ac:chgData name="Huma Ali" userId="607b9a90978a25f5" providerId="LiveId" clId="{19F68252-E873-4D31-A631-3B4A5F63EDF2}" dt="2026-02-20T21:26:38.695" v="312" actId="14100"/>
          <ac:spMkLst>
            <pc:docMk/>
            <pc:sldMk cId="0" sldId="258"/>
            <ac:spMk id="8" creationId="{7134CDE3-B925-9A58-526C-BB40CBB1E89F}"/>
          </ac:spMkLst>
        </pc:spChg>
      </pc:sldChg>
      <pc:sldChg chg="modSp mod">
        <pc:chgData name="Huma Ali" userId="607b9a90978a25f5" providerId="LiveId" clId="{19F68252-E873-4D31-A631-3B4A5F63EDF2}" dt="2026-02-20T21:37:12.131" v="322" actId="20577"/>
        <pc:sldMkLst>
          <pc:docMk/>
          <pc:sldMk cId="0" sldId="265"/>
        </pc:sldMkLst>
        <pc:spChg chg="mod">
          <ac:chgData name="Huma Ali" userId="607b9a90978a25f5" providerId="LiveId" clId="{19F68252-E873-4D31-A631-3B4A5F63EDF2}" dt="2026-02-20T21:37:12.131" v="322" actId="20577"/>
          <ac:spMkLst>
            <pc:docMk/>
            <pc:sldMk cId="0" sldId="265"/>
            <ac:spMk id="3" creationId="{00000000-0000-0000-0000-000000000000}"/>
          </ac:spMkLst>
        </pc:spChg>
      </pc:sldChg>
      <pc:sldChg chg="modSp new del mod">
        <pc:chgData name="Huma Ali" userId="607b9a90978a25f5" providerId="LiveId" clId="{19F68252-E873-4D31-A631-3B4A5F63EDF2}" dt="2026-02-20T21:28:59.924" v="318" actId="680"/>
        <pc:sldMkLst>
          <pc:docMk/>
          <pc:sldMk cId="4072670157" sldId="266"/>
        </pc:sldMkLst>
        <pc:spChg chg="mod">
          <ac:chgData name="Huma Ali" userId="607b9a90978a25f5" providerId="LiveId" clId="{19F68252-E873-4D31-A631-3B4A5F63EDF2}" dt="2026-02-20T21:28:58.958" v="317"/>
          <ac:spMkLst>
            <pc:docMk/>
            <pc:sldMk cId="4072670157" sldId="266"/>
            <ac:spMk id="3" creationId="{F6ABA1D7-89F6-3AC4-672A-AC4EFEE20462}"/>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0779A6-94AA-4294-956A-59F3DDF32F72}"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52B61CF-AF6E-4CD6-98BC-365C46E803A7}">
      <dgm:prSet/>
      <dgm:spPr/>
      <dgm:t>
        <a:bodyPr/>
        <a:lstStyle/>
        <a:p>
          <a:r>
            <a:rPr lang="en-US" dirty="0"/>
            <a:t>Dynamic exchange of meaning</a:t>
          </a:r>
        </a:p>
      </dgm:t>
    </dgm:pt>
    <dgm:pt modelId="{540990B3-83C8-45AB-8DE4-9BB8D33F8C74}" type="parTrans" cxnId="{92884027-487B-4149-8825-3B70ABE88701}">
      <dgm:prSet/>
      <dgm:spPr/>
      <dgm:t>
        <a:bodyPr/>
        <a:lstStyle/>
        <a:p>
          <a:endParaRPr lang="en-US"/>
        </a:p>
      </dgm:t>
    </dgm:pt>
    <dgm:pt modelId="{4D2D86F1-EFB2-47B8-A820-E49921E6E94B}" type="sibTrans" cxnId="{92884027-487B-4149-8825-3B70ABE88701}">
      <dgm:prSet/>
      <dgm:spPr/>
      <dgm:t>
        <a:bodyPr/>
        <a:lstStyle/>
        <a:p>
          <a:endParaRPr lang="en-US"/>
        </a:p>
      </dgm:t>
    </dgm:pt>
    <dgm:pt modelId="{C78DF8EA-0130-4125-8C5B-278D497E54C5}">
      <dgm:prSet/>
      <dgm:spPr/>
      <dgm:t>
        <a:bodyPr/>
        <a:lstStyle/>
        <a:p>
          <a:r>
            <a:rPr lang="en-US"/>
            <a:t>Verbal, non-verbal and written dimensions</a:t>
          </a:r>
        </a:p>
      </dgm:t>
    </dgm:pt>
    <dgm:pt modelId="{649BCFDC-CB9A-425B-9F4F-D2FD61152DA1}" type="parTrans" cxnId="{9C7E4AC0-2F04-4B0E-B3D5-8434398242C6}">
      <dgm:prSet/>
      <dgm:spPr/>
      <dgm:t>
        <a:bodyPr/>
        <a:lstStyle/>
        <a:p>
          <a:endParaRPr lang="en-US"/>
        </a:p>
      </dgm:t>
    </dgm:pt>
    <dgm:pt modelId="{3F02F00F-4E36-4360-9DFB-F232172E0788}" type="sibTrans" cxnId="{9C7E4AC0-2F04-4B0E-B3D5-8434398242C6}">
      <dgm:prSet/>
      <dgm:spPr/>
      <dgm:t>
        <a:bodyPr/>
        <a:lstStyle/>
        <a:p>
          <a:endParaRPr lang="en-US"/>
        </a:p>
      </dgm:t>
    </dgm:pt>
    <dgm:pt modelId="{261D25F0-B902-4EB7-9640-70E58A5A8FEB}">
      <dgm:prSet/>
      <dgm:spPr/>
      <dgm:t>
        <a:bodyPr/>
        <a:lstStyle/>
        <a:p>
          <a:r>
            <a:rPr lang="en-US"/>
            <a:t>Influenced by context, culture and power</a:t>
          </a:r>
        </a:p>
      </dgm:t>
    </dgm:pt>
    <dgm:pt modelId="{1692848C-F565-4253-8793-4AF7D6879870}" type="parTrans" cxnId="{EA1DED87-D408-4ECD-9128-4B10043B526D}">
      <dgm:prSet/>
      <dgm:spPr/>
      <dgm:t>
        <a:bodyPr/>
        <a:lstStyle/>
        <a:p>
          <a:endParaRPr lang="en-US"/>
        </a:p>
      </dgm:t>
    </dgm:pt>
    <dgm:pt modelId="{04B86D3D-8612-4955-B4B3-E1C4374DC10B}" type="sibTrans" cxnId="{EA1DED87-D408-4ECD-9128-4B10043B526D}">
      <dgm:prSet/>
      <dgm:spPr/>
      <dgm:t>
        <a:bodyPr/>
        <a:lstStyle/>
        <a:p>
          <a:endParaRPr lang="en-US"/>
        </a:p>
      </dgm:t>
    </dgm:pt>
    <dgm:pt modelId="{DFAD1F9D-CAB1-4611-BD30-052D98FA4A88}">
      <dgm:prSet/>
      <dgm:spPr/>
      <dgm:t>
        <a:bodyPr/>
        <a:lstStyle/>
        <a:p>
          <a:r>
            <a:rPr lang="en-US" dirty="0"/>
            <a:t>Foundation of therapeutic relationships</a:t>
          </a:r>
        </a:p>
      </dgm:t>
    </dgm:pt>
    <dgm:pt modelId="{92681D6E-653E-4D97-9C97-21E721348C5A}" type="parTrans" cxnId="{9D95F542-CD83-4D90-8D42-F04DFFA8BF37}">
      <dgm:prSet/>
      <dgm:spPr/>
      <dgm:t>
        <a:bodyPr/>
        <a:lstStyle/>
        <a:p>
          <a:endParaRPr lang="en-US"/>
        </a:p>
      </dgm:t>
    </dgm:pt>
    <dgm:pt modelId="{5F20B0C2-D9D0-43B6-A149-3075C383C0A4}" type="sibTrans" cxnId="{9D95F542-CD83-4D90-8D42-F04DFFA8BF37}">
      <dgm:prSet/>
      <dgm:spPr/>
      <dgm:t>
        <a:bodyPr/>
        <a:lstStyle/>
        <a:p>
          <a:endParaRPr lang="en-US"/>
        </a:p>
      </dgm:t>
    </dgm:pt>
    <dgm:pt modelId="{A917C652-2885-43BB-8D09-46BC41500C75}" type="pres">
      <dgm:prSet presAssocID="{B10779A6-94AA-4294-956A-59F3DDF32F72}" presName="diagram" presStyleCnt="0">
        <dgm:presLayoutVars>
          <dgm:dir/>
          <dgm:resizeHandles val="exact"/>
        </dgm:presLayoutVars>
      </dgm:prSet>
      <dgm:spPr/>
    </dgm:pt>
    <dgm:pt modelId="{2EC882BB-94EB-475D-ACA8-F11BC27DD10C}" type="pres">
      <dgm:prSet presAssocID="{752B61CF-AF6E-4CD6-98BC-365C46E803A7}" presName="node" presStyleLbl="node1" presStyleIdx="0" presStyleCnt="4">
        <dgm:presLayoutVars>
          <dgm:bulletEnabled val="1"/>
        </dgm:presLayoutVars>
      </dgm:prSet>
      <dgm:spPr/>
    </dgm:pt>
    <dgm:pt modelId="{6A7E119A-E21D-4A02-8794-CEB1E58F3EFC}" type="pres">
      <dgm:prSet presAssocID="{4D2D86F1-EFB2-47B8-A820-E49921E6E94B}" presName="sibTrans" presStyleCnt="0"/>
      <dgm:spPr/>
    </dgm:pt>
    <dgm:pt modelId="{34DCC0FE-7BB8-4492-B7B7-930DF5548C0D}" type="pres">
      <dgm:prSet presAssocID="{C78DF8EA-0130-4125-8C5B-278D497E54C5}" presName="node" presStyleLbl="node1" presStyleIdx="1" presStyleCnt="4">
        <dgm:presLayoutVars>
          <dgm:bulletEnabled val="1"/>
        </dgm:presLayoutVars>
      </dgm:prSet>
      <dgm:spPr/>
    </dgm:pt>
    <dgm:pt modelId="{5FFBF063-D133-45B6-A894-67CA8939C075}" type="pres">
      <dgm:prSet presAssocID="{3F02F00F-4E36-4360-9DFB-F232172E0788}" presName="sibTrans" presStyleCnt="0"/>
      <dgm:spPr/>
    </dgm:pt>
    <dgm:pt modelId="{D757F238-57DC-4183-B8A3-CA364742E2AA}" type="pres">
      <dgm:prSet presAssocID="{261D25F0-B902-4EB7-9640-70E58A5A8FEB}" presName="node" presStyleLbl="node1" presStyleIdx="2" presStyleCnt="4">
        <dgm:presLayoutVars>
          <dgm:bulletEnabled val="1"/>
        </dgm:presLayoutVars>
      </dgm:prSet>
      <dgm:spPr/>
    </dgm:pt>
    <dgm:pt modelId="{DD8F748A-1A9D-4F00-838C-393240613F33}" type="pres">
      <dgm:prSet presAssocID="{04B86D3D-8612-4955-B4B3-E1C4374DC10B}" presName="sibTrans" presStyleCnt="0"/>
      <dgm:spPr/>
    </dgm:pt>
    <dgm:pt modelId="{61A95B6D-4677-4783-8471-409247EA7438}" type="pres">
      <dgm:prSet presAssocID="{DFAD1F9D-CAB1-4611-BD30-052D98FA4A88}" presName="node" presStyleLbl="node1" presStyleIdx="3" presStyleCnt="4">
        <dgm:presLayoutVars>
          <dgm:bulletEnabled val="1"/>
        </dgm:presLayoutVars>
      </dgm:prSet>
      <dgm:spPr/>
    </dgm:pt>
  </dgm:ptLst>
  <dgm:cxnLst>
    <dgm:cxn modelId="{6ECD320A-6C37-49B3-A116-D7EF31F5C1D3}" type="presOf" srcId="{752B61CF-AF6E-4CD6-98BC-365C46E803A7}" destId="{2EC882BB-94EB-475D-ACA8-F11BC27DD10C}" srcOrd="0" destOrd="0" presId="urn:microsoft.com/office/officeart/2005/8/layout/default"/>
    <dgm:cxn modelId="{92884027-487B-4149-8825-3B70ABE88701}" srcId="{B10779A6-94AA-4294-956A-59F3DDF32F72}" destId="{752B61CF-AF6E-4CD6-98BC-365C46E803A7}" srcOrd="0" destOrd="0" parTransId="{540990B3-83C8-45AB-8DE4-9BB8D33F8C74}" sibTransId="{4D2D86F1-EFB2-47B8-A820-E49921E6E94B}"/>
    <dgm:cxn modelId="{68D77E3B-EC95-4D0A-AF94-A2765E486A84}" type="presOf" srcId="{DFAD1F9D-CAB1-4611-BD30-052D98FA4A88}" destId="{61A95B6D-4677-4783-8471-409247EA7438}" srcOrd="0" destOrd="0" presId="urn:microsoft.com/office/officeart/2005/8/layout/default"/>
    <dgm:cxn modelId="{9D95F542-CD83-4D90-8D42-F04DFFA8BF37}" srcId="{B10779A6-94AA-4294-956A-59F3DDF32F72}" destId="{DFAD1F9D-CAB1-4611-BD30-052D98FA4A88}" srcOrd="3" destOrd="0" parTransId="{92681D6E-653E-4D97-9C97-21E721348C5A}" sibTransId="{5F20B0C2-D9D0-43B6-A149-3075C383C0A4}"/>
    <dgm:cxn modelId="{EA1DED87-D408-4ECD-9128-4B10043B526D}" srcId="{B10779A6-94AA-4294-956A-59F3DDF32F72}" destId="{261D25F0-B902-4EB7-9640-70E58A5A8FEB}" srcOrd="2" destOrd="0" parTransId="{1692848C-F565-4253-8793-4AF7D6879870}" sibTransId="{04B86D3D-8612-4955-B4B3-E1C4374DC10B}"/>
    <dgm:cxn modelId="{0F394E8A-DFD9-40FC-8BCC-72359339A3EE}" type="presOf" srcId="{B10779A6-94AA-4294-956A-59F3DDF32F72}" destId="{A917C652-2885-43BB-8D09-46BC41500C75}" srcOrd="0" destOrd="0" presId="urn:microsoft.com/office/officeart/2005/8/layout/default"/>
    <dgm:cxn modelId="{E185EA8B-32F9-46BC-8023-FE8C0EE055A3}" type="presOf" srcId="{C78DF8EA-0130-4125-8C5B-278D497E54C5}" destId="{34DCC0FE-7BB8-4492-B7B7-930DF5548C0D}" srcOrd="0" destOrd="0" presId="urn:microsoft.com/office/officeart/2005/8/layout/default"/>
    <dgm:cxn modelId="{9C7E4AC0-2F04-4B0E-B3D5-8434398242C6}" srcId="{B10779A6-94AA-4294-956A-59F3DDF32F72}" destId="{C78DF8EA-0130-4125-8C5B-278D497E54C5}" srcOrd="1" destOrd="0" parTransId="{649BCFDC-CB9A-425B-9F4F-D2FD61152DA1}" sibTransId="{3F02F00F-4E36-4360-9DFB-F232172E0788}"/>
    <dgm:cxn modelId="{E3B044DA-8978-47F4-ADDB-19BE4B29D4A2}" type="presOf" srcId="{261D25F0-B902-4EB7-9640-70E58A5A8FEB}" destId="{D757F238-57DC-4183-B8A3-CA364742E2AA}" srcOrd="0" destOrd="0" presId="urn:microsoft.com/office/officeart/2005/8/layout/default"/>
    <dgm:cxn modelId="{7687D8A4-81DB-42EE-9B4B-0A386EFF5DA2}" type="presParOf" srcId="{A917C652-2885-43BB-8D09-46BC41500C75}" destId="{2EC882BB-94EB-475D-ACA8-F11BC27DD10C}" srcOrd="0" destOrd="0" presId="urn:microsoft.com/office/officeart/2005/8/layout/default"/>
    <dgm:cxn modelId="{48C07D30-B2C1-479F-9B9D-E213B8E41333}" type="presParOf" srcId="{A917C652-2885-43BB-8D09-46BC41500C75}" destId="{6A7E119A-E21D-4A02-8794-CEB1E58F3EFC}" srcOrd="1" destOrd="0" presId="urn:microsoft.com/office/officeart/2005/8/layout/default"/>
    <dgm:cxn modelId="{BA3390EF-309D-4C4B-BF2F-C08D28C013AD}" type="presParOf" srcId="{A917C652-2885-43BB-8D09-46BC41500C75}" destId="{34DCC0FE-7BB8-4492-B7B7-930DF5548C0D}" srcOrd="2" destOrd="0" presId="urn:microsoft.com/office/officeart/2005/8/layout/default"/>
    <dgm:cxn modelId="{2547F31A-BA07-417C-B5BC-F8CB1746CAB8}" type="presParOf" srcId="{A917C652-2885-43BB-8D09-46BC41500C75}" destId="{5FFBF063-D133-45B6-A894-67CA8939C075}" srcOrd="3" destOrd="0" presId="urn:microsoft.com/office/officeart/2005/8/layout/default"/>
    <dgm:cxn modelId="{64C6C39D-D60E-4152-A094-4EB4866E423B}" type="presParOf" srcId="{A917C652-2885-43BB-8D09-46BC41500C75}" destId="{D757F238-57DC-4183-B8A3-CA364742E2AA}" srcOrd="4" destOrd="0" presId="urn:microsoft.com/office/officeart/2005/8/layout/default"/>
    <dgm:cxn modelId="{BECDE3B8-2B26-47A3-B6EC-7F53EC675695}" type="presParOf" srcId="{A917C652-2885-43BB-8D09-46BC41500C75}" destId="{DD8F748A-1A9D-4F00-838C-393240613F33}" srcOrd="5" destOrd="0" presId="urn:microsoft.com/office/officeart/2005/8/layout/default"/>
    <dgm:cxn modelId="{28EACBB9-4AAD-4571-8DF7-00CFA1C8D796}" type="presParOf" srcId="{A917C652-2885-43BB-8D09-46BC41500C75}" destId="{61A95B6D-4677-4783-8471-409247EA7438}"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C1452D-E263-482E-83A1-A7DB2844488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93A1022-4150-423E-8677-BD3F91A6784C}">
      <dgm:prSet custT="1"/>
      <dgm:spPr/>
      <dgm:t>
        <a:bodyPr/>
        <a:lstStyle/>
        <a:p>
          <a:pPr>
            <a:lnSpc>
              <a:spcPct val="100000"/>
            </a:lnSpc>
          </a:pPr>
          <a:r>
            <a:rPr lang="en-US" sz="1800" dirty="0">
              <a:latin typeface="Arial" panose="020B0604020202020204" pitchFamily="34" charset="0"/>
              <a:cs typeface="Arial" panose="020B0604020202020204" pitchFamily="34" charset="0"/>
            </a:rPr>
            <a:t>HCPC standards mandate effective communication</a:t>
          </a:r>
        </a:p>
      </dgm:t>
    </dgm:pt>
    <dgm:pt modelId="{86A2405D-F17B-4E02-BC03-89D47AFCEBCC}" type="parTrans" cxnId="{92444B0C-89A1-4B5A-B709-4AAFC7DD95D0}">
      <dgm:prSet/>
      <dgm:spPr/>
      <dgm:t>
        <a:bodyPr/>
        <a:lstStyle/>
        <a:p>
          <a:endParaRPr lang="en-US"/>
        </a:p>
      </dgm:t>
    </dgm:pt>
    <dgm:pt modelId="{04F03D80-4C45-4730-B36E-92C4CD11219C}" type="sibTrans" cxnId="{92444B0C-89A1-4B5A-B709-4AAFC7DD95D0}">
      <dgm:prSet/>
      <dgm:spPr/>
      <dgm:t>
        <a:bodyPr/>
        <a:lstStyle/>
        <a:p>
          <a:endParaRPr lang="en-US"/>
        </a:p>
      </dgm:t>
    </dgm:pt>
    <dgm:pt modelId="{B9C181FC-0B04-44C4-8016-0FAD85DDA3D7}">
      <dgm:prSet custT="1"/>
      <dgm:spPr/>
      <dgm:t>
        <a:bodyPr/>
        <a:lstStyle/>
        <a:p>
          <a:pPr>
            <a:lnSpc>
              <a:spcPct val="100000"/>
            </a:lnSpc>
          </a:pPr>
          <a:r>
            <a:rPr lang="en-US" sz="1800" dirty="0">
              <a:latin typeface="Arial" panose="020B0604020202020204" pitchFamily="34" charset="0"/>
              <a:cs typeface="Arial" panose="020B0604020202020204" pitchFamily="34" charset="0"/>
            </a:rPr>
            <a:t>Supports informed consent and autonomy</a:t>
          </a:r>
        </a:p>
      </dgm:t>
    </dgm:pt>
    <dgm:pt modelId="{D1CD36B2-082F-4FC4-AF12-BCC5E7FDB815}" type="parTrans" cxnId="{44D3C408-D60E-4B20-A7B8-4F6023B250B6}">
      <dgm:prSet/>
      <dgm:spPr/>
      <dgm:t>
        <a:bodyPr/>
        <a:lstStyle/>
        <a:p>
          <a:endParaRPr lang="en-US"/>
        </a:p>
      </dgm:t>
    </dgm:pt>
    <dgm:pt modelId="{BCD1D90A-F17E-4261-8EA6-2B38FEBA4E96}" type="sibTrans" cxnId="{44D3C408-D60E-4B20-A7B8-4F6023B250B6}">
      <dgm:prSet/>
      <dgm:spPr/>
      <dgm:t>
        <a:bodyPr/>
        <a:lstStyle/>
        <a:p>
          <a:endParaRPr lang="en-US"/>
        </a:p>
      </dgm:t>
    </dgm:pt>
    <dgm:pt modelId="{B38393F7-99CF-4B2F-9B2C-19DD0F755480}">
      <dgm:prSet/>
      <dgm:spPr/>
      <dgm:t>
        <a:bodyPr/>
        <a:lstStyle/>
        <a:p>
          <a:pPr>
            <a:lnSpc>
              <a:spcPct val="100000"/>
            </a:lnSpc>
          </a:pPr>
          <a:r>
            <a:rPr lang="en-US" dirty="0">
              <a:latin typeface="Arial" panose="020B0604020202020204" pitchFamily="34" charset="0"/>
              <a:cs typeface="Arial" panose="020B0604020202020204" pitchFamily="34" charset="0"/>
            </a:rPr>
            <a:t>Linked to accountability and professionalism</a:t>
          </a:r>
        </a:p>
      </dgm:t>
    </dgm:pt>
    <dgm:pt modelId="{D7D280AE-7E6B-4F44-899B-92D094F39F24}" type="parTrans" cxnId="{78F0CB3A-40EF-49F7-9160-4C7AF2DF978B}">
      <dgm:prSet/>
      <dgm:spPr/>
      <dgm:t>
        <a:bodyPr/>
        <a:lstStyle/>
        <a:p>
          <a:endParaRPr lang="en-US"/>
        </a:p>
      </dgm:t>
    </dgm:pt>
    <dgm:pt modelId="{DDF4D5CC-3591-4591-9712-CC464EDE3159}" type="sibTrans" cxnId="{78F0CB3A-40EF-49F7-9160-4C7AF2DF978B}">
      <dgm:prSet/>
      <dgm:spPr/>
      <dgm:t>
        <a:bodyPr/>
        <a:lstStyle/>
        <a:p>
          <a:endParaRPr lang="en-US"/>
        </a:p>
      </dgm:t>
    </dgm:pt>
    <dgm:pt modelId="{95F3855E-C323-4335-AA2D-9C4E53AD96F7}" type="pres">
      <dgm:prSet presAssocID="{D3C1452D-E263-482E-83A1-A7DB28444884}" presName="root" presStyleCnt="0">
        <dgm:presLayoutVars>
          <dgm:dir/>
          <dgm:resizeHandles val="exact"/>
        </dgm:presLayoutVars>
      </dgm:prSet>
      <dgm:spPr/>
    </dgm:pt>
    <dgm:pt modelId="{FFCD7374-D62B-49E5-9AAB-F942C4E4815B}" type="pres">
      <dgm:prSet presAssocID="{C93A1022-4150-423E-8677-BD3F91A6784C}" presName="compNode" presStyleCnt="0"/>
      <dgm:spPr/>
    </dgm:pt>
    <dgm:pt modelId="{512E5653-C081-4C2C-9898-0849D2031120}" type="pres">
      <dgm:prSet presAssocID="{C93A1022-4150-423E-8677-BD3F91A6784C}" presName="bgRect" presStyleLbl="bgShp" presStyleIdx="0" presStyleCnt="3"/>
      <dgm:spPr/>
    </dgm:pt>
    <dgm:pt modelId="{5F716037-8A1F-4CA0-AACC-00B5DBDF4879}" type="pres">
      <dgm:prSet presAssocID="{C93A1022-4150-423E-8677-BD3F91A6784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8AE7C020-464F-4DC8-9975-9BEF83B77C85}" type="pres">
      <dgm:prSet presAssocID="{C93A1022-4150-423E-8677-BD3F91A6784C}" presName="spaceRect" presStyleCnt="0"/>
      <dgm:spPr/>
    </dgm:pt>
    <dgm:pt modelId="{22E184CB-0ED5-4D11-A58B-98217D7CF919}" type="pres">
      <dgm:prSet presAssocID="{C93A1022-4150-423E-8677-BD3F91A6784C}" presName="parTx" presStyleLbl="revTx" presStyleIdx="0" presStyleCnt="3">
        <dgm:presLayoutVars>
          <dgm:chMax val="0"/>
          <dgm:chPref val="0"/>
        </dgm:presLayoutVars>
      </dgm:prSet>
      <dgm:spPr/>
    </dgm:pt>
    <dgm:pt modelId="{74EFCBD1-A31F-4390-89F3-0B0AD34B30A5}" type="pres">
      <dgm:prSet presAssocID="{04F03D80-4C45-4730-B36E-92C4CD11219C}" presName="sibTrans" presStyleCnt="0"/>
      <dgm:spPr/>
    </dgm:pt>
    <dgm:pt modelId="{D8CB0C18-ACD2-4281-91BA-EFAF86DFD3C3}" type="pres">
      <dgm:prSet presAssocID="{B9C181FC-0B04-44C4-8016-0FAD85DDA3D7}" presName="compNode" presStyleCnt="0"/>
      <dgm:spPr/>
    </dgm:pt>
    <dgm:pt modelId="{FD962E4E-250C-4997-B97D-A73AF2A44443}" type="pres">
      <dgm:prSet presAssocID="{B9C181FC-0B04-44C4-8016-0FAD85DDA3D7}" presName="bgRect" presStyleLbl="bgShp" presStyleIdx="1" presStyleCnt="3"/>
      <dgm:spPr/>
    </dgm:pt>
    <dgm:pt modelId="{65660C1F-D9A4-4EF3-A4D5-E0DF20B2F326}" type="pres">
      <dgm:prSet presAssocID="{B9C181FC-0B04-44C4-8016-0FAD85DDA3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2BD9975E-7B28-4289-BF56-55317D30E94D}" type="pres">
      <dgm:prSet presAssocID="{B9C181FC-0B04-44C4-8016-0FAD85DDA3D7}" presName="spaceRect" presStyleCnt="0"/>
      <dgm:spPr/>
    </dgm:pt>
    <dgm:pt modelId="{EF160458-684E-45FB-9053-B6B089AD4EE5}" type="pres">
      <dgm:prSet presAssocID="{B9C181FC-0B04-44C4-8016-0FAD85DDA3D7}" presName="parTx" presStyleLbl="revTx" presStyleIdx="1" presStyleCnt="3">
        <dgm:presLayoutVars>
          <dgm:chMax val="0"/>
          <dgm:chPref val="0"/>
        </dgm:presLayoutVars>
      </dgm:prSet>
      <dgm:spPr/>
    </dgm:pt>
    <dgm:pt modelId="{C0B05F64-6860-42BF-B458-AEF0E2427DA2}" type="pres">
      <dgm:prSet presAssocID="{BCD1D90A-F17E-4261-8EA6-2B38FEBA4E96}" presName="sibTrans" presStyleCnt="0"/>
      <dgm:spPr/>
    </dgm:pt>
    <dgm:pt modelId="{188507F6-50F6-46BB-8E36-E8E9F7A4A5D1}" type="pres">
      <dgm:prSet presAssocID="{B38393F7-99CF-4B2F-9B2C-19DD0F755480}" presName="compNode" presStyleCnt="0"/>
      <dgm:spPr/>
    </dgm:pt>
    <dgm:pt modelId="{FDCBFB5D-2186-445D-B161-618381A17A5D}" type="pres">
      <dgm:prSet presAssocID="{B38393F7-99CF-4B2F-9B2C-19DD0F755480}" presName="bgRect" presStyleLbl="bgShp" presStyleIdx="2" presStyleCnt="3"/>
      <dgm:spPr/>
    </dgm:pt>
    <dgm:pt modelId="{61DA2069-DEB8-4E32-B3F9-2BA88002DC51}" type="pres">
      <dgm:prSet presAssocID="{B38393F7-99CF-4B2F-9B2C-19DD0F75548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37DA95C7-253E-44FC-A493-CCA8E51AE29F}" type="pres">
      <dgm:prSet presAssocID="{B38393F7-99CF-4B2F-9B2C-19DD0F755480}" presName="spaceRect" presStyleCnt="0"/>
      <dgm:spPr/>
    </dgm:pt>
    <dgm:pt modelId="{583922BA-1496-4D9C-9415-34C553CD6E57}" type="pres">
      <dgm:prSet presAssocID="{B38393F7-99CF-4B2F-9B2C-19DD0F755480}" presName="parTx" presStyleLbl="revTx" presStyleIdx="2" presStyleCnt="3">
        <dgm:presLayoutVars>
          <dgm:chMax val="0"/>
          <dgm:chPref val="0"/>
        </dgm:presLayoutVars>
      </dgm:prSet>
      <dgm:spPr/>
    </dgm:pt>
  </dgm:ptLst>
  <dgm:cxnLst>
    <dgm:cxn modelId="{44D3C408-D60E-4B20-A7B8-4F6023B250B6}" srcId="{D3C1452D-E263-482E-83A1-A7DB28444884}" destId="{B9C181FC-0B04-44C4-8016-0FAD85DDA3D7}" srcOrd="1" destOrd="0" parTransId="{D1CD36B2-082F-4FC4-AF12-BCC5E7FDB815}" sibTransId="{BCD1D90A-F17E-4261-8EA6-2B38FEBA4E96}"/>
    <dgm:cxn modelId="{92444B0C-89A1-4B5A-B709-4AAFC7DD95D0}" srcId="{D3C1452D-E263-482E-83A1-A7DB28444884}" destId="{C93A1022-4150-423E-8677-BD3F91A6784C}" srcOrd="0" destOrd="0" parTransId="{86A2405D-F17B-4E02-BC03-89D47AFCEBCC}" sibTransId="{04F03D80-4C45-4730-B36E-92C4CD11219C}"/>
    <dgm:cxn modelId="{78F0CB3A-40EF-49F7-9160-4C7AF2DF978B}" srcId="{D3C1452D-E263-482E-83A1-A7DB28444884}" destId="{B38393F7-99CF-4B2F-9B2C-19DD0F755480}" srcOrd="2" destOrd="0" parTransId="{D7D280AE-7E6B-4F44-899B-92D094F39F24}" sibTransId="{DDF4D5CC-3591-4591-9712-CC464EDE3159}"/>
    <dgm:cxn modelId="{1FBADB58-4CAF-48CE-9D57-D9FEFAC64611}" type="presOf" srcId="{D3C1452D-E263-482E-83A1-A7DB28444884}" destId="{95F3855E-C323-4335-AA2D-9C4E53AD96F7}" srcOrd="0" destOrd="0" presId="urn:microsoft.com/office/officeart/2018/2/layout/IconVerticalSolidList"/>
    <dgm:cxn modelId="{728523C7-0D57-4DCF-8786-85C63F99A910}" type="presOf" srcId="{B38393F7-99CF-4B2F-9B2C-19DD0F755480}" destId="{583922BA-1496-4D9C-9415-34C553CD6E57}" srcOrd="0" destOrd="0" presId="urn:microsoft.com/office/officeart/2018/2/layout/IconVerticalSolidList"/>
    <dgm:cxn modelId="{E9C7A2C7-C82B-44BD-8579-354BD176537B}" type="presOf" srcId="{B9C181FC-0B04-44C4-8016-0FAD85DDA3D7}" destId="{EF160458-684E-45FB-9053-B6B089AD4EE5}" srcOrd="0" destOrd="0" presId="urn:microsoft.com/office/officeart/2018/2/layout/IconVerticalSolidList"/>
    <dgm:cxn modelId="{4F82ABF0-F3ED-42AB-9FA4-F06EA1007F02}" type="presOf" srcId="{C93A1022-4150-423E-8677-BD3F91A6784C}" destId="{22E184CB-0ED5-4D11-A58B-98217D7CF919}" srcOrd="0" destOrd="0" presId="urn:microsoft.com/office/officeart/2018/2/layout/IconVerticalSolidList"/>
    <dgm:cxn modelId="{08398A42-99DA-4F18-98F1-3869B4E10E8E}" type="presParOf" srcId="{95F3855E-C323-4335-AA2D-9C4E53AD96F7}" destId="{FFCD7374-D62B-49E5-9AAB-F942C4E4815B}" srcOrd="0" destOrd="0" presId="urn:microsoft.com/office/officeart/2018/2/layout/IconVerticalSolidList"/>
    <dgm:cxn modelId="{9B040C46-2655-4E49-BB49-CC646813CFCD}" type="presParOf" srcId="{FFCD7374-D62B-49E5-9AAB-F942C4E4815B}" destId="{512E5653-C081-4C2C-9898-0849D2031120}" srcOrd="0" destOrd="0" presId="urn:microsoft.com/office/officeart/2018/2/layout/IconVerticalSolidList"/>
    <dgm:cxn modelId="{7A69C8B1-EFC6-4641-A043-356C2A8310B6}" type="presParOf" srcId="{FFCD7374-D62B-49E5-9AAB-F942C4E4815B}" destId="{5F716037-8A1F-4CA0-AACC-00B5DBDF4879}" srcOrd="1" destOrd="0" presId="urn:microsoft.com/office/officeart/2018/2/layout/IconVerticalSolidList"/>
    <dgm:cxn modelId="{C6169E1B-79C7-4CE3-B18C-48C8E769FF57}" type="presParOf" srcId="{FFCD7374-D62B-49E5-9AAB-F942C4E4815B}" destId="{8AE7C020-464F-4DC8-9975-9BEF83B77C85}" srcOrd="2" destOrd="0" presId="urn:microsoft.com/office/officeart/2018/2/layout/IconVerticalSolidList"/>
    <dgm:cxn modelId="{241D0ACF-C251-4123-926F-D6E94A68F6C9}" type="presParOf" srcId="{FFCD7374-D62B-49E5-9AAB-F942C4E4815B}" destId="{22E184CB-0ED5-4D11-A58B-98217D7CF919}" srcOrd="3" destOrd="0" presId="urn:microsoft.com/office/officeart/2018/2/layout/IconVerticalSolidList"/>
    <dgm:cxn modelId="{00DAF1FF-00D4-4D81-A4A4-2887B0316F0C}" type="presParOf" srcId="{95F3855E-C323-4335-AA2D-9C4E53AD96F7}" destId="{74EFCBD1-A31F-4390-89F3-0B0AD34B30A5}" srcOrd="1" destOrd="0" presId="urn:microsoft.com/office/officeart/2018/2/layout/IconVerticalSolidList"/>
    <dgm:cxn modelId="{9C72FD31-8634-44BE-A118-24BC31446179}" type="presParOf" srcId="{95F3855E-C323-4335-AA2D-9C4E53AD96F7}" destId="{D8CB0C18-ACD2-4281-91BA-EFAF86DFD3C3}" srcOrd="2" destOrd="0" presId="urn:microsoft.com/office/officeart/2018/2/layout/IconVerticalSolidList"/>
    <dgm:cxn modelId="{5A7ED77D-A0A0-4D9A-85D6-5A506A2BDB71}" type="presParOf" srcId="{D8CB0C18-ACD2-4281-91BA-EFAF86DFD3C3}" destId="{FD962E4E-250C-4997-B97D-A73AF2A44443}" srcOrd="0" destOrd="0" presId="urn:microsoft.com/office/officeart/2018/2/layout/IconVerticalSolidList"/>
    <dgm:cxn modelId="{E88FFB48-2B55-4731-B3EC-0F4DAFF3D469}" type="presParOf" srcId="{D8CB0C18-ACD2-4281-91BA-EFAF86DFD3C3}" destId="{65660C1F-D9A4-4EF3-A4D5-E0DF20B2F326}" srcOrd="1" destOrd="0" presId="urn:microsoft.com/office/officeart/2018/2/layout/IconVerticalSolidList"/>
    <dgm:cxn modelId="{0F719C52-6556-4386-A22A-F4BC7C2F8DAE}" type="presParOf" srcId="{D8CB0C18-ACD2-4281-91BA-EFAF86DFD3C3}" destId="{2BD9975E-7B28-4289-BF56-55317D30E94D}" srcOrd="2" destOrd="0" presId="urn:microsoft.com/office/officeart/2018/2/layout/IconVerticalSolidList"/>
    <dgm:cxn modelId="{273F287E-41BB-41A3-A918-C1074BEC5CF4}" type="presParOf" srcId="{D8CB0C18-ACD2-4281-91BA-EFAF86DFD3C3}" destId="{EF160458-684E-45FB-9053-B6B089AD4EE5}" srcOrd="3" destOrd="0" presId="urn:microsoft.com/office/officeart/2018/2/layout/IconVerticalSolidList"/>
    <dgm:cxn modelId="{418A7EF1-6830-475C-8008-BFF9712FC7D9}" type="presParOf" srcId="{95F3855E-C323-4335-AA2D-9C4E53AD96F7}" destId="{C0B05F64-6860-42BF-B458-AEF0E2427DA2}" srcOrd="3" destOrd="0" presId="urn:microsoft.com/office/officeart/2018/2/layout/IconVerticalSolidList"/>
    <dgm:cxn modelId="{A114CDDE-3212-42B2-9956-DEB68772B162}" type="presParOf" srcId="{95F3855E-C323-4335-AA2D-9C4E53AD96F7}" destId="{188507F6-50F6-46BB-8E36-E8E9F7A4A5D1}" srcOrd="4" destOrd="0" presId="urn:microsoft.com/office/officeart/2018/2/layout/IconVerticalSolidList"/>
    <dgm:cxn modelId="{58CE758E-6FF4-4E52-B664-D3751379E65B}" type="presParOf" srcId="{188507F6-50F6-46BB-8E36-E8E9F7A4A5D1}" destId="{FDCBFB5D-2186-445D-B161-618381A17A5D}" srcOrd="0" destOrd="0" presId="urn:microsoft.com/office/officeart/2018/2/layout/IconVerticalSolidList"/>
    <dgm:cxn modelId="{8E368ED3-1094-472D-B5BD-8D9F23C7693A}" type="presParOf" srcId="{188507F6-50F6-46BB-8E36-E8E9F7A4A5D1}" destId="{61DA2069-DEB8-4E32-B3F9-2BA88002DC51}" srcOrd="1" destOrd="0" presId="urn:microsoft.com/office/officeart/2018/2/layout/IconVerticalSolidList"/>
    <dgm:cxn modelId="{7874A4D3-5487-450F-A55C-E20B47A7B780}" type="presParOf" srcId="{188507F6-50F6-46BB-8E36-E8E9F7A4A5D1}" destId="{37DA95C7-253E-44FC-A493-CCA8E51AE29F}" srcOrd="2" destOrd="0" presId="urn:microsoft.com/office/officeart/2018/2/layout/IconVerticalSolidList"/>
    <dgm:cxn modelId="{65D3C24C-72CA-4D6A-B6B1-859AD3207C91}" type="presParOf" srcId="{188507F6-50F6-46BB-8E36-E8E9F7A4A5D1}" destId="{583922BA-1496-4D9C-9415-34C553CD6E5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A64D1F3-0190-41E7-A9E5-70948A5AE60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A6C36E9-2AB7-4936-98BD-9FB05FEA6A50}">
      <dgm:prSet/>
      <dgm:spPr/>
      <dgm:t>
        <a:bodyPr/>
        <a:lstStyle/>
        <a:p>
          <a:pPr>
            <a:lnSpc>
              <a:spcPct val="100000"/>
            </a:lnSpc>
          </a:pPr>
          <a:r>
            <a:rPr lang="en-US"/>
            <a:t>Communication affects power dynamics</a:t>
          </a:r>
        </a:p>
      </dgm:t>
    </dgm:pt>
    <dgm:pt modelId="{0241BE9D-703D-4367-A573-8B3480128FAC}" type="parTrans" cxnId="{2294C8AD-5B0A-4282-9291-6F8BF3938928}">
      <dgm:prSet/>
      <dgm:spPr/>
      <dgm:t>
        <a:bodyPr/>
        <a:lstStyle/>
        <a:p>
          <a:endParaRPr lang="en-US"/>
        </a:p>
      </dgm:t>
    </dgm:pt>
    <dgm:pt modelId="{BDDD2FBC-1DED-48D1-BB03-6EE3D1D7D2F0}" type="sibTrans" cxnId="{2294C8AD-5B0A-4282-9291-6F8BF3938928}">
      <dgm:prSet/>
      <dgm:spPr/>
      <dgm:t>
        <a:bodyPr/>
        <a:lstStyle/>
        <a:p>
          <a:endParaRPr lang="en-US"/>
        </a:p>
      </dgm:t>
    </dgm:pt>
    <dgm:pt modelId="{A2A868DE-57C1-4C91-9235-BEA85747410D}">
      <dgm:prSet/>
      <dgm:spPr/>
      <dgm:t>
        <a:bodyPr/>
        <a:lstStyle/>
        <a:p>
          <a:pPr>
            <a:lnSpc>
              <a:spcPct val="100000"/>
            </a:lnSpc>
          </a:pPr>
          <a:r>
            <a:rPr lang="en-US"/>
            <a:t>Risk of unconscious bias</a:t>
          </a:r>
        </a:p>
      </dgm:t>
    </dgm:pt>
    <dgm:pt modelId="{CBA27B84-61DA-4CDB-9D01-AC37230A2C4F}" type="parTrans" cxnId="{4BFD049E-A9FC-443A-85CD-6EEBA29776A3}">
      <dgm:prSet/>
      <dgm:spPr/>
      <dgm:t>
        <a:bodyPr/>
        <a:lstStyle/>
        <a:p>
          <a:endParaRPr lang="en-US"/>
        </a:p>
      </dgm:t>
    </dgm:pt>
    <dgm:pt modelId="{B0D44768-1466-4293-A8D2-1276FC1C0298}" type="sibTrans" cxnId="{4BFD049E-A9FC-443A-85CD-6EEBA29776A3}">
      <dgm:prSet/>
      <dgm:spPr/>
      <dgm:t>
        <a:bodyPr/>
        <a:lstStyle/>
        <a:p>
          <a:endParaRPr lang="en-US"/>
        </a:p>
      </dgm:t>
    </dgm:pt>
    <dgm:pt modelId="{C19EC4CB-6579-464F-9D34-F7371D708795}">
      <dgm:prSet/>
      <dgm:spPr/>
      <dgm:t>
        <a:bodyPr/>
        <a:lstStyle/>
        <a:p>
          <a:pPr>
            <a:lnSpc>
              <a:spcPct val="100000"/>
            </a:lnSpc>
          </a:pPr>
          <a:r>
            <a:rPr lang="en-US"/>
            <a:t>Cultural competence required</a:t>
          </a:r>
        </a:p>
      </dgm:t>
    </dgm:pt>
    <dgm:pt modelId="{ECF64C71-60E5-4F8D-B531-59AEEEE3678E}" type="parTrans" cxnId="{809511C7-6768-4D0B-A080-8E72C86F5E1F}">
      <dgm:prSet/>
      <dgm:spPr/>
      <dgm:t>
        <a:bodyPr/>
        <a:lstStyle/>
        <a:p>
          <a:endParaRPr lang="en-US"/>
        </a:p>
      </dgm:t>
    </dgm:pt>
    <dgm:pt modelId="{E2AC058F-1E81-42CA-B02D-D37734396A85}" type="sibTrans" cxnId="{809511C7-6768-4D0B-A080-8E72C86F5E1F}">
      <dgm:prSet/>
      <dgm:spPr/>
      <dgm:t>
        <a:bodyPr/>
        <a:lstStyle/>
        <a:p>
          <a:endParaRPr lang="en-US"/>
        </a:p>
      </dgm:t>
    </dgm:pt>
    <dgm:pt modelId="{45395626-A5FE-4AE1-98CE-57BE8912AA6D}">
      <dgm:prSet/>
      <dgm:spPr/>
      <dgm:t>
        <a:bodyPr/>
        <a:lstStyle/>
        <a:p>
          <a:pPr>
            <a:lnSpc>
              <a:spcPct val="100000"/>
            </a:lnSpc>
          </a:pPr>
          <a:r>
            <a:rPr lang="en-US"/>
            <a:t>Reflective practice strengthens competence</a:t>
          </a:r>
        </a:p>
      </dgm:t>
    </dgm:pt>
    <dgm:pt modelId="{D46C5A9C-836C-48A3-9074-32C42863407E}" type="parTrans" cxnId="{DB37F233-9CC9-410F-B7D0-13DB5CBC7099}">
      <dgm:prSet/>
      <dgm:spPr/>
      <dgm:t>
        <a:bodyPr/>
        <a:lstStyle/>
        <a:p>
          <a:endParaRPr lang="en-US"/>
        </a:p>
      </dgm:t>
    </dgm:pt>
    <dgm:pt modelId="{75CFB9FE-E0EA-485A-85DD-C146488F4367}" type="sibTrans" cxnId="{DB37F233-9CC9-410F-B7D0-13DB5CBC7099}">
      <dgm:prSet/>
      <dgm:spPr/>
      <dgm:t>
        <a:bodyPr/>
        <a:lstStyle/>
        <a:p>
          <a:endParaRPr lang="en-US"/>
        </a:p>
      </dgm:t>
    </dgm:pt>
    <dgm:pt modelId="{21AB8AEE-9763-4F75-B204-DF172DD35FF9}" type="pres">
      <dgm:prSet presAssocID="{DA64D1F3-0190-41E7-A9E5-70948A5AE60D}" presName="root" presStyleCnt="0">
        <dgm:presLayoutVars>
          <dgm:dir/>
          <dgm:resizeHandles val="exact"/>
        </dgm:presLayoutVars>
      </dgm:prSet>
      <dgm:spPr/>
    </dgm:pt>
    <dgm:pt modelId="{4B7DA9DE-F320-45A6-95B1-5B067B31AD02}" type="pres">
      <dgm:prSet presAssocID="{DA6C36E9-2AB7-4936-98BD-9FB05FEA6A50}" presName="compNode" presStyleCnt="0"/>
      <dgm:spPr/>
    </dgm:pt>
    <dgm:pt modelId="{9A94DF41-26EA-49F5-AAD5-F8715A17E7B5}" type="pres">
      <dgm:prSet presAssocID="{DA6C36E9-2AB7-4936-98BD-9FB05FEA6A50}" presName="bgRect" presStyleLbl="bgShp" presStyleIdx="0" presStyleCnt="4"/>
      <dgm:spPr/>
    </dgm:pt>
    <dgm:pt modelId="{43B2FDA2-C2E5-4D1C-8508-4C58BA5F6499}" type="pres">
      <dgm:prSet presAssocID="{DA6C36E9-2AB7-4936-98BD-9FB05FEA6A5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DC96ED64-FF03-48D1-9B10-741C08FEFA5D}" type="pres">
      <dgm:prSet presAssocID="{DA6C36E9-2AB7-4936-98BD-9FB05FEA6A50}" presName="spaceRect" presStyleCnt="0"/>
      <dgm:spPr/>
    </dgm:pt>
    <dgm:pt modelId="{98A686F3-F90A-4638-9A0F-3BF3F325BB6B}" type="pres">
      <dgm:prSet presAssocID="{DA6C36E9-2AB7-4936-98BD-9FB05FEA6A50}" presName="parTx" presStyleLbl="revTx" presStyleIdx="0" presStyleCnt="4">
        <dgm:presLayoutVars>
          <dgm:chMax val="0"/>
          <dgm:chPref val="0"/>
        </dgm:presLayoutVars>
      </dgm:prSet>
      <dgm:spPr/>
    </dgm:pt>
    <dgm:pt modelId="{C7AB2093-7F72-4894-82F1-323A19BCC987}" type="pres">
      <dgm:prSet presAssocID="{BDDD2FBC-1DED-48D1-BB03-6EE3D1D7D2F0}" presName="sibTrans" presStyleCnt="0"/>
      <dgm:spPr/>
    </dgm:pt>
    <dgm:pt modelId="{32C8DA03-C704-4837-B976-6A8EC7FD3FBA}" type="pres">
      <dgm:prSet presAssocID="{A2A868DE-57C1-4C91-9235-BEA85747410D}" presName="compNode" presStyleCnt="0"/>
      <dgm:spPr/>
    </dgm:pt>
    <dgm:pt modelId="{88799F35-0BEA-456A-8747-FD8F1FFF6075}" type="pres">
      <dgm:prSet presAssocID="{A2A868DE-57C1-4C91-9235-BEA85747410D}" presName="bgRect" presStyleLbl="bgShp" presStyleIdx="1" presStyleCnt="4"/>
      <dgm:spPr/>
    </dgm:pt>
    <dgm:pt modelId="{55531EAD-06C3-46AB-8122-D9AEBFE31D64}" type="pres">
      <dgm:prSet presAssocID="{A2A868DE-57C1-4C91-9235-BEA8574741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A38007B6-BB62-44C6-B8AA-E1FFBA4F3774}" type="pres">
      <dgm:prSet presAssocID="{A2A868DE-57C1-4C91-9235-BEA85747410D}" presName="spaceRect" presStyleCnt="0"/>
      <dgm:spPr/>
    </dgm:pt>
    <dgm:pt modelId="{A2059417-A1A9-4CA1-AFBE-EDB36D29628A}" type="pres">
      <dgm:prSet presAssocID="{A2A868DE-57C1-4C91-9235-BEA85747410D}" presName="parTx" presStyleLbl="revTx" presStyleIdx="1" presStyleCnt="4">
        <dgm:presLayoutVars>
          <dgm:chMax val="0"/>
          <dgm:chPref val="0"/>
        </dgm:presLayoutVars>
      </dgm:prSet>
      <dgm:spPr/>
    </dgm:pt>
    <dgm:pt modelId="{763F1FAE-D049-4097-93A5-38DB6E050227}" type="pres">
      <dgm:prSet presAssocID="{B0D44768-1466-4293-A8D2-1276FC1C0298}" presName="sibTrans" presStyleCnt="0"/>
      <dgm:spPr/>
    </dgm:pt>
    <dgm:pt modelId="{1D63FCFB-1E57-433D-A0DE-7B46F410AF31}" type="pres">
      <dgm:prSet presAssocID="{C19EC4CB-6579-464F-9D34-F7371D708795}" presName="compNode" presStyleCnt="0"/>
      <dgm:spPr/>
    </dgm:pt>
    <dgm:pt modelId="{7067134B-95C5-48D3-B2CA-A98A3E689C66}" type="pres">
      <dgm:prSet presAssocID="{C19EC4CB-6579-464F-9D34-F7371D708795}" presName="bgRect" presStyleLbl="bgShp" presStyleIdx="2" presStyleCnt="4"/>
      <dgm:spPr/>
    </dgm:pt>
    <dgm:pt modelId="{8B0857B3-D1FC-4F1F-A26E-188A752944D4}" type="pres">
      <dgm:prSet presAssocID="{C19EC4CB-6579-464F-9D34-F7371D70879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Earth Globe Americas"/>
        </a:ext>
      </dgm:extLst>
    </dgm:pt>
    <dgm:pt modelId="{FCDC3D0D-558D-4394-A157-182446307842}" type="pres">
      <dgm:prSet presAssocID="{C19EC4CB-6579-464F-9D34-F7371D708795}" presName="spaceRect" presStyleCnt="0"/>
      <dgm:spPr/>
    </dgm:pt>
    <dgm:pt modelId="{CA4A6448-815D-41E3-B51E-095BE99AE987}" type="pres">
      <dgm:prSet presAssocID="{C19EC4CB-6579-464F-9D34-F7371D708795}" presName="parTx" presStyleLbl="revTx" presStyleIdx="2" presStyleCnt="4">
        <dgm:presLayoutVars>
          <dgm:chMax val="0"/>
          <dgm:chPref val="0"/>
        </dgm:presLayoutVars>
      </dgm:prSet>
      <dgm:spPr/>
    </dgm:pt>
    <dgm:pt modelId="{FC0ACB7B-B6AE-43C6-AADE-06D217F4EA9B}" type="pres">
      <dgm:prSet presAssocID="{E2AC058F-1E81-42CA-B02D-D37734396A85}" presName="sibTrans" presStyleCnt="0"/>
      <dgm:spPr/>
    </dgm:pt>
    <dgm:pt modelId="{BD43C0D9-3B13-4502-B70D-E685CB4C99DD}" type="pres">
      <dgm:prSet presAssocID="{45395626-A5FE-4AE1-98CE-57BE8912AA6D}" presName="compNode" presStyleCnt="0"/>
      <dgm:spPr/>
    </dgm:pt>
    <dgm:pt modelId="{6D4B4CA4-DA4E-4767-8240-DD58D8A42E3E}" type="pres">
      <dgm:prSet presAssocID="{45395626-A5FE-4AE1-98CE-57BE8912AA6D}" presName="bgRect" presStyleLbl="bgShp" presStyleIdx="3" presStyleCnt="4"/>
      <dgm:spPr/>
    </dgm:pt>
    <dgm:pt modelId="{52618C4B-4FE9-4198-84E7-D099A6BC2E70}" type="pres">
      <dgm:prSet presAssocID="{45395626-A5FE-4AE1-98CE-57BE8912AA6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Thought bubble"/>
        </a:ext>
      </dgm:extLst>
    </dgm:pt>
    <dgm:pt modelId="{870B3138-17A3-46C5-A4F6-B372DB185165}" type="pres">
      <dgm:prSet presAssocID="{45395626-A5FE-4AE1-98CE-57BE8912AA6D}" presName="spaceRect" presStyleCnt="0"/>
      <dgm:spPr/>
    </dgm:pt>
    <dgm:pt modelId="{4EDAD6A8-9452-45D7-8466-77232787A515}" type="pres">
      <dgm:prSet presAssocID="{45395626-A5FE-4AE1-98CE-57BE8912AA6D}" presName="parTx" presStyleLbl="revTx" presStyleIdx="3" presStyleCnt="4">
        <dgm:presLayoutVars>
          <dgm:chMax val="0"/>
          <dgm:chPref val="0"/>
        </dgm:presLayoutVars>
      </dgm:prSet>
      <dgm:spPr/>
    </dgm:pt>
  </dgm:ptLst>
  <dgm:cxnLst>
    <dgm:cxn modelId="{2D12BB28-121C-417A-989C-00B7F41CDE6C}" type="presOf" srcId="{DA64D1F3-0190-41E7-A9E5-70948A5AE60D}" destId="{21AB8AEE-9763-4F75-B204-DF172DD35FF9}" srcOrd="0" destOrd="0" presId="urn:microsoft.com/office/officeart/2018/2/layout/IconVerticalSolidList"/>
    <dgm:cxn modelId="{DB37F233-9CC9-410F-B7D0-13DB5CBC7099}" srcId="{DA64D1F3-0190-41E7-A9E5-70948A5AE60D}" destId="{45395626-A5FE-4AE1-98CE-57BE8912AA6D}" srcOrd="3" destOrd="0" parTransId="{D46C5A9C-836C-48A3-9074-32C42863407E}" sibTransId="{75CFB9FE-E0EA-485A-85DD-C146488F4367}"/>
    <dgm:cxn modelId="{5684F445-65EC-420E-8D29-31FD1D23BC79}" type="presOf" srcId="{C19EC4CB-6579-464F-9D34-F7371D708795}" destId="{CA4A6448-815D-41E3-B51E-095BE99AE987}" srcOrd="0" destOrd="0" presId="urn:microsoft.com/office/officeart/2018/2/layout/IconVerticalSolidList"/>
    <dgm:cxn modelId="{17BB6A73-CA8B-453E-9337-1500AC7A9A7F}" type="presOf" srcId="{DA6C36E9-2AB7-4936-98BD-9FB05FEA6A50}" destId="{98A686F3-F90A-4638-9A0F-3BF3F325BB6B}" srcOrd="0" destOrd="0" presId="urn:microsoft.com/office/officeart/2018/2/layout/IconVerticalSolidList"/>
    <dgm:cxn modelId="{E5E4F09B-3C50-40CF-A3A4-F1372E464087}" type="presOf" srcId="{45395626-A5FE-4AE1-98CE-57BE8912AA6D}" destId="{4EDAD6A8-9452-45D7-8466-77232787A515}" srcOrd="0" destOrd="0" presId="urn:microsoft.com/office/officeart/2018/2/layout/IconVerticalSolidList"/>
    <dgm:cxn modelId="{4BFD049E-A9FC-443A-85CD-6EEBA29776A3}" srcId="{DA64D1F3-0190-41E7-A9E5-70948A5AE60D}" destId="{A2A868DE-57C1-4C91-9235-BEA85747410D}" srcOrd="1" destOrd="0" parTransId="{CBA27B84-61DA-4CDB-9D01-AC37230A2C4F}" sibTransId="{B0D44768-1466-4293-A8D2-1276FC1C0298}"/>
    <dgm:cxn modelId="{2294C8AD-5B0A-4282-9291-6F8BF3938928}" srcId="{DA64D1F3-0190-41E7-A9E5-70948A5AE60D}" destId="{DA6C36E9-2AB7-4936-98BD-9FB05FEA6A50}" srcOrd="0" destOrd="0" parTransId="{0241BE9D-703D-4367-A573-8B3480128FAC}" sibTransId="{BDDD2FBC-1DED-48D1-BB03-6EE3D1D7D2F0}"/>
    <dgm:cxn modelId="{809511C7-6768-4D0B-A080-8E72C86F5E1F}" srcId="{DA64D1F3-0190-41E7-A9E5-70948A5AE60D}" destId="{C19EC4CB-6579-464F-9D34-F7371D708795}" srcOrd="2" destOrd="0" parTransId="{ECF64C71-60E5-4F8D-B531-59AEEEE3678E}" sibTransId="{E2AC058F-1E81-42CA-B02D-D37734396A85}"/>
    <dgm:cxn modelId="{8FF052F7-DDA9-4CA6-B531-02F60BB0F4E8}" type="presOf" srcId="{A2A868DE-57C1-4C91-9235-BEA85747410D}" destId="{A2059417-A1A9-4CA1-AFBE-EDB36D29628A}" srcOrd="0" destOrd="0" presId="urn:microsoft.com/office/officeart/2018/2/layout/IconVerticalSolidList"/>
    <dgm:cxn modelId="{32D3D128-0B92-486E-93E6-CA09D59BE90E}" type="presParOf" srcId="{21AB8AEE-9763-4F75-B204-DF172DD35FF9}" destId="{4B7DA9DE-F320-45A6-95B1-5B067B31AD02}" srcOrd="0" destOrd="0" presId="urn:microsoft.com/office/officeart/2018/2/layout/IconVerticalSolidList"/>
    <dgm:cxn modelId="{6E7FE576-765C-49F4-8436-9E22FD29E580}" type="presParOf" srcId="{4B7DA9DE-F320-45A6-95B1-5B067B31AD02}" destId="{9A94DF41-26EA-49F5-AAD5-F8715A17E7B5}" srcOrd="0" destOrd="0" presId="urn:microsoft.com/office/officeart/2018/2/layout/IconVerticalSolidList"/>
    <dgm:cxn modelId="{30FB9BF1-E0C8-48BB-B219-96D48D1B80BF}" type="presParOf" srcId="{4B7DA9DE-F320-45A6-95B1-5B067B31AD02}" destId="{43B2FDA2-C2E5-4D1C-8508-4C58BA5F6499}" srcOrd="1" destOrd="0" presId="urn:microsoft.com/office/officeart/2018/2/layout/IconVerticalSolidList"/>
    <dgm:cxn modelId="{210AFD37-5187-41E9-844C-5674E8C48B21}" type="presParOf" srcId="{4B7DA9DE-F320-45A6-95B1-5B067B31AD02}" destId="{DC96ED64-FF03-48D1-9B10-741C08FEFA5D}" srcOrd="2" destOrd="0" presId="urn:microsoft.com/office/officeart/2018/2/layout/IconVerticalSolidList"/>
    <dgm:cxn modelId="{7F87AB81-ED58-46AA-8B63-20944F0D4565}" type="presParOf" srcId="{4B7DA9DE-F320-45A6-95B1-5B067B31AD02}" destId="{98A686F3-F90A-4638-9A0F-3BF3F325BB6B}" srcOrd="3" destOrd="0" presId="urn:microsoft.com/office/officeart/2018/2/layout/IconVerticalSolidList"/>
    <dgm:cxn modelId="{5EADF9D9-17ED-4CF7-8CCD-7013CBB8CCBB}" type="presParOf" srcId="{21AB8AEE-9763-4F75-B204-DF172DD35FF9}" destId="{C7AB2093-7F72-4894-82F1-323A19BCC987}" srcOrd="1" destOrd="0" presId="urn:microsoft.com/office/officeart/2018/2/layout/IconVerticalSolidList"/>
    <dgm:cxn modelId="{905EA209-B31E-447B-8DEE-1DAC2072FBAB}" type="presParOf" srcId="{21AB8AEE-9763-4F75-B204-DF172DD35FF9}" destId="{32C8DA03-C704-4837-B976-6A8EC7FD3FBA}" srcOrd="2" destOrd="0" presId="urn:microsoft.com/office/officeart/2018/2/layout/IconVerticalSolidList"/>
    <dgm:cxn modelId="{D03D2461-C53B-41A3-BEBD-3F799752EE2F}" type="presParOf" srcId="{32C8DA03-C704-4837-B976-6A8EC7FD3FBA}" destId="{88799F35-0BEA-456A-8747-FD8F1FFF6075}" srcOrd="0" destOrd="0" presId="urn:microsoft.com/office/officeart/2018/2/layout/IconVerticalSolidList"/>
    <dgm:cxn modelId="{C3541D53-51FE-4227-89D0-8EF6A4D654F4}" type="presParOf" srcId="{32C8DA03-C704-4837-B976-6A8EC7FD3FBA}" destId="{55531EAD-06C3-46AB-8122-D9AEBFE31D64}" srcOrd="1" destOrd="0" presId="urn:microsoft.com/office/officeart/2018/2/layout/IconVerticalSolidList"/>
    <dgm:cxn modelId="{972FB6C6-AADA-4813-97D3-BE14056BC73A}" type="presParOf" srcId="{32C8DA03-C704-4837-B976-6A8EC7FD3FBA}" destId="{A38007B6-BB62-44C6-B8AA-E1FFBA4F3774}" srcOrd="2" destOrd="0" presId="urn:microsoft.com/office/officeart/2018/2/layout/IconVerticalSolidList"/>
    <dgm:cxn modelId="{835E8CB0-461A-4E3B-9A68-49CC0C309EF6}" type="presParOf" srcId="{32C8DA03-C704-4837-B976-6A8EC7FD3FBA}" destId="{A2059417-A1A9-4CA1-AFBE-EDB36D29628A}" srcOrd="3" destOrd="0" presId="urn:microsoft.com/office/officeart/2018/2/layout/IconVerticalSolidList"/>
    <dgm:cxn modelId="{72F6F195-6521-4F90-85FC-D3E1D09ECFFB}" type="presParOf" srcId="{21AB8AEE-9763-4F75-B204-DF172DD35FF9}" destId="{763F1FAE-D049-4097-93A5-38DB6E050227}" srcOrd="3" destOrd="0" presId="urn:microsoft.com/office/officeart/2018/2/layout/IconVerticalSolidList"/>
    <dgm:cxn modelId="{6448FF77-E9FA-4E27-A2CC-978C3AB203C6}" type="presParOf" srcId="{21AB8AEE-9763-4F75-B204-DF172DD35FF9}" destId="{1D63FCFB-1E57-433D-A0DE-7B46F410AF31}" srcOrd="4" destOrd="0" presId="urn:microsoft.com/office/officeart/2018/2/layout/IconVerticalSolidList"/>
    <dgm:cxn modelId="{1764ABDE-814E-4057-9B5C-7F26CAB9E66E}" type="presParOf" srcId="{1D63FCFB-1E57-433D-A0DE-7B46F410AF31}" destId="{7067134B-95C5-48D3-B2CA-A98A3E689C66}" srcOrd="0" destOrd="0" presId="urn:microsoft.com/office/officeart/2018/2/layout/IconVerticalSolidList"/>
    <dgm:cxn modelId="{E7477DEB-888F-41CD-B11B-78CDFD6DC683}" type="presParOf" srcId="{1D63FCFB-1E57-433D-A0DE-7B46F410AF31}" destId="{8B0857B3-D1FC-4F1F-A26E-188A752944D4}" srcOrd="1" destOrd="0" presId="urn:microsoft.com/office/officeart/2018/2/layout/IconVerticalSolidList"/>
    <dgm:cxn modelId="{FFB1B0D4-B7D8-46A7-9A7F-1359089D6790}" type="presParOf" srcId="{1D63FCFB-1E57-433D-A0DE-7B46F410AF31}" destId="{FCDC3D0D-558D-4394-A157-182446307842}" srcOrd="2" destOrd="0" presId="urn:microsoft.com/office/officeart/2018/2/layout/IconVerticalSolidList"/>
    <dgm:cxn modelId="{9D356516-F118-4623-8C35-9A5C7B1677DA}" type="presParOf" srcId="{1D63FCFB-1E57-433D-A0DE-7B46F410AF31}" destId="{CA4A6448-815D-41E3-B51E-095BE99AE987}" srcOrd="3" destOrd="0" presId="urn:microsoft.com/office/officeart/2018/2/layout/IconVerticalSolidList"/>
    <dgm:cxn modelId="{1A065078-D328-4ACF-9E3F-649D827D667F}" type="presParOf" srcId="{21AB8AEE-9763-4F75-B204-DF172DD35FF9}" destId="{FC0ACB7B-B6AE-43C6-AADE-06D217F4EA9B}" srcOrd="5" destOrd="0" presId="urn:microsoft.com/office/officeart/2018/2/layout/IconVerticalSolidList"/>
    <dgm:cxn modelId="{0B2FAAD6-20F5-4CDE-9246-E73F7EC8F1EB}" type="presParOf" srcId="{21AB8AEE-9763-4F75-B204-DF172DD35FF9}" destId="{BD43C0D9-3B13-4502-B70D-E685CB4C99DD}" srcOrd="6" destOrd="0" presId="urn:microsoft.com/office/officeart/2018/2/layout/IconVerticalSolidList"/>
    <dgm:cxn modelId="{36D13D4F-FB67-41DA-A4EE-3EAE705B8DF0}" type="presParOf" srcId="{BD43C0D9-3B13-4502-B70D-E685CB4C99DD}" destId="{6D4B4CA4-DA4E-4767-8240-DD58D8A42E3E}" srcOrd="0" destOrd="0" presId="urn:microsoft.com/office/officeart/2018/2/layout/IconVerticalSolidList"/>
    <dgm:cxn modelId="{83A0F255-D711-467E-8AEB-B73161106C2D}" type="presParOf" srcId="{BD43C0D9-3B13-4502-B70D-E685CB4C99DD}" destId="{52618C4B-4FE9-4198-84E7-D099A6BC2E70}" srcOrd="1" destOrd="0" presId="urn:microsoft.com/office/officeart/2018/2/layout/IconVerticalSolidList"/>
    <dgm:cxn modelId="{08B0E45B-BED4-4EA6-9CFE-ECC7705E1DBF}" type="presParOf" srcId="{BD43C0D9-3B13-4502-B70D-E685CB4C99DD}" destId="{870B3138-17A3-46C5-A4F6-B372DB185165}" srcOrd="2" destOrd="0" presId="urn:microsoft.com/office/officeart/2018/2/layout/IconVerticalSolidList"/>
    <dgm:cxn modelId="{C24C2D94-8FBC-458E-8F4B-ED3CDE40C52D}" type="presParOf" srcId="{BD43C0D9-3B13-4502-B70D-E685CB4C99DD}" destId="{4EDAD6A8-9452-45D7-8466-77232787A51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27EF3F8-CAF6-4976-B82F-9EDE519A7C48}"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F857037B-062B-4AE6-A592-5320A9CE6E84}">
      <dgm:prSet custT="1"/>
      <dgm:spPr/>
      <dgm:t>
        <a:bodyPr/>
        <a:lstStyle/>
        <a:p>
          <a:pPr>
            <a:buNone/>
          </a:pPr>
          <a:r>
            <a:rPr lang="en-GB" sz="1200" b="1" dirty="0">
              <a:latin typeface="Arial" panose="020B0604020202020204" pitchFamily="34" charset="0"/>
              <a:cs typeface="Arial" panose="020B0604020202020204" pitchFamily="34" charset="0"/>
            </a:rPr>
            <a:t>Scenario: </a:t>
          </a:r>
          <a:r>
            <a:rPr lang="en-US" sz="1200" dirty="0">
              <a:latin typeface="Arial" panose="020B0604020202020204" pitchFamily="34" charset="0"/>
              <a:cs typeface="Arial" panose="020B0604020202020204" pitchFamily="34" charset="0"/>
            </a:rPr>
            <a:t>Elderly patient with hearing impairment</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Risk of misunderstanding medication instructions. Using SBAR:</a:t>
          </a:r>
        </a:p>
      </dgm:t>
    </dgm:pt>
    <dgm:pt modelId="{2E483B22-F0D8-4A6A-B2F5-EF677D3681D1}" type="parTrans" cxnId="{DE98E504-756A-4065-AAB8-F921D16406CC}">
      <dgm:prSet/>
      <dgm:spPr/>
      <dgm:t>
        <a:bodyPr/>
        <a:lstStyle/>
        <a:p>
          <a:endParaRPr lang="en-US"/>
        </a:p>
      </dgm:t>
    </dgm:pt>
    <dgm:pt modelId="{75D9FF90-1986-40E4-A87B-978824C4F419}" type="sibTrans" cxnId="{DE98E504-756A-4065-AAB8-F921D16406CC}">
      <dgm:prSet/>
      <dgm:spPr/>
      <dgm:t>
        <a:bodyPr/>
        <a:lstStyle/>
        <a:p>
          <a:endParaRPr lang="en-US"/>
        </a:p>
      </dgm:t>
    </dgm:pt>
    <dgm:pt modelId="{A504215D-5980-4E32-9A9D-E33907D3A1C2}">
      <dgm:prSet/>
      <dgm:spPr/>
    </dgm:pt>
    <dgm:pt modelId="{0C38B354-0E5B-4AE9-8E05-F49D04BAB0FE}" type="parTrans" cxnId="{7671236D-30F4-46FD-B5A6-E77E3369AE72}">
      <dgm:prSet/>
      <dgm:spPr/>
      <dgm:t>
        <a:bodyPr/>
        <a:lstStyle/>
        <a:p>
          <a:endParaRPr lang="en-US"/>
        </a:p>
      </dgm:t>
    </dgm:pt>
    <dgm:pt modelId="{BE4D0766-B5C8-4C1A-A109-4BCFF4799772}" type="sibTrans" cxnId="{7671236D-30F4-46FD-B5A6-E77E3369AE72}">
      <dgm:prSet/>
      <dgm:spPr/>
      <dgm:t>
        <a:bodyPr/>
        <a:lstStyle/>
        <a:p>
          <a:endParaRPr lang="en-US"/>
        </a:p>
      </dgm:t>
    </dgm:pt>
    <dgm:pt modelId="{5242C91D-A3E9-4269-AC9D-09BC4523011C}">
      <dgm:prSet/>
      <dgm:spPr/>
    </dgm:pt>
    <dgm:pt modelId="{4B0D3197-C1E1-4A17-A0DE-5F4C7FE4B200}" type="parTrans" cxnId="{35C2CE56-64F3-4E6F-A14F-A803BA795A2D}">
      <dgm:prSet/>
      <dgm:spPr/>
      <dgm:t>
        <a:bodyPr/>
        <a:lstStyle/>
        <a:p>
          <a:endParaRPr lang="en-US"/>
        </a:p>
      </dgm:t>
    </dgm:pt>
    <dgm:pt modelId="{DFE8B858-53D6-42EE-A810-CD9978DB2183}" type="sibTrans" cxnId="{35C2CE56-64F3-4E6F-A14F-A803BA795A2D}">
      <dgm:prSet/>
      <dgm:spPr/>
      <dgm:t>
        <a:bodyPr/>
        <a:lstStyle/>
        <a:p>
          <a:endParaRPr lang="en-US"/>
        </a:p>
      </dgm:t>
    </dgm:pt>
    <dgm:pt modelId="{4232146F-8F70-4CCA-B0B2-8D8430B818B5}">
      <dgm:prSet custT="1"/>
      <dgm:spPr/>
      <dgm:t>
        <a:bodyPr/>
        <a:lstStyle/>
        <a:p>
          <a:pPr>
            <a:buNone/>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S – Situation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Patient appears confused about medication.</a:t>
          </a:r>
        </a:p>
      </dgm:t>
    </dgm:pt>
    <dgm:pt modelId="{C8FC5689-E599-45C9-B727-536D0A7F7A07}" type="parTrans" cxnId="{7313CED9-DCBD-4772-B097-1079F389BD83}">
      <dgm:prSet/>
      <dgm:spPr/>
      <dgm:t>
        <a:bodyPr/>
        <a:lstStyle/>
        <a:p>
          <a:endParaRPr lang="en-GB"/>
        </a:p>
      </dgm:t>
    </dgm:pt>
    <dgm:pt modelId="{60C0C357-70F9-4E4A-B5D8-11AD3944FF81}" type="sibTrans" cxnId="{7313CED9-DCBD-4772-B097-1079F389BD83}">
      <dgm:prSet/>
      <dgm:spPr/>
      <dgm:t>
        <a:bodyPr/>
        <a:lstStyle/>
        <a:p>
          <a:endParaRPr lang="en-GB"/>
        </a:p>
      </dgm:t>
    </dgm:pt>
    <dgm:pt modelId="{ED51B88F-3B9A-4F94-AF38-464AB34ACAF5}">
      <dgm:prSet/>
      <dgm:spPr/>
    </dgm:pt>
    <dgm:pt modelId="{E517BC07-862E-4865-83C1-51DD18288073}" type="parTrans" cxnId="{77F17DC0-E572-466F-A8BC-B57BF6E017BE}">
      <dgm:prSet/>
      <dgm:spPr/>
      <dgm:t>
        <a:bodyPr/>
        <a:lstStyle/>
        <a:p>
          <a:endParaRPr lang="en-GB"/>
        </a:p>
      </dgm:t>
    </dgm:pt>
    <dgm:pt modelId="{926ECABA-A403-4225-BE2B-899F88D6C32D}" type="sibTrans" cxnId="{77F17DC0-E572-466F-A8BC-B57BF6E017BE}">
      <dgm:prSet/>
      <dgm:spPr/>
      <dgm:t>
        <a:bodyPr/>
        <a:lstStyle/>
        <a:p>
          <a:endParaRPr lang="en-GB"/>
        </a:p>
      </dgm:t>
    </dgm:pt>
    <dgm:pt modelId="{98CE1F63-B578-44C8-9DEE-64B367E47663}">
      <dgm:prSet/>
      <dgm:spPr/>
    </dgm:pt>
    <dgm:pt modelId="{C8432DE5-6E29-4819-A186-FB7BB825C3C8}" type="parTrans" cxnId="{F4BB2D30-4068-4DAB-9E76-8DC23F5FA11F}">
      <dgm:prSet/>
      <dgm:spPr/>
      <dgm:t>
        <a:bodyPr/>
        <a:lstStyle/>
        <a:p>
          <a:endParaRPr lang="en-GB"/>
        </a:p>
      </dgm:t>
    </dgm:pt>
    <dgm:pt modelId="{4975B542-1C3F-4A52-88FA-21E52F2096DD}" type="sibTrans" cxnId="{F4BB2D30-4068-4DAB-9E76-8DC23F5FA11F}">
      <dgm:prSet/>
      <dgm:spPr/>
      <dgm:t>
        <a:bodyPr/>
        <a:lstStyle/>
        <a:p>
          <a:endParaRPr lang="en-GB"/>
        </a:p>
      </dgm:t>
    </dgm:pt>
    <dgm:pt modelId="{E4C04D1F-52E2-40A2-9121-65DC7291D5E6}">
      <dgm:prSet custT="1"/>
      <dgm:spPr/>
      <dgm:t>
        <a:bodyPr/>
        <a:lstStyle/>
        <a:p>
          <a:pPr>
            <a:buNone/>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B – Background</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Documented hearing impairment; lives alone.</a:t>
          </a:r>
        </a:p>
      </dgm:t>
    </dgm:pt>
    <dgm:pt modelId="{902D4FBB-D332-4086-B618-4CE79893B395}" type="parTrans" cxnId="{BB467E08-104F-4448-A9DF-4C88E4F19C37}">
      <dgm:prSet/>
      <dgm:spPr/>
      <dgm:t>
        <a:bodyPr/>
        <a:lstStyle/>
        <a:p>
          <a:endParaRPr lang="en-GB"/>
        </a:p>
      </dgm:t>
    </dgm:pt>
    <dgm:pt modelId="{43C2AF3E-A115-45BE-920F-2B35713702F6}" type="sibTrans" cxnId="{BB467E08-104F-4448-A9DF-4C88E4F19C37}">
      <dgm:prSet/>
      <dgm:spPr/>
      <dgm:t>
        <a:bodyPr/>
        <a:lstStyle/>
        <a:p>
          <a:endParaRPr lang="en-GB"/>
        </a:p>
      </dgm:t>
    </dgm:pt>
    <dgm:pt modelId="{AE30A130-0F65-4094-BB80-8EEC3467B548}">
      <dgm:prSet custT="1"/>
      <dgm:spPr/>
      <dgm:t>
        <a:bodyPr/>
        <a:lstStyle/>
        <a:p>
          <a:pPr>
            <a:buNone/>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A – Assessment</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High risk of incorrect medication use.</a:t>
          </a:r>
        </a:p>
      </dgm:t>
    </dgm:pt>
    <dgm:pt modelId="{0086A3C1-9272-4C60-BA8D-CD2C9F7FA78C}" type="parTrans" cxnId="{1A08C0C0-2DA9-41DB-A18E-9A858CCAAE18}">
      <dgm:prSet/>
      <dgm:spPr/>
      <dgm:t>
        <a:bodyPr/>
        <a:lstStyle/>
        <a:p>
          <a:endParaRPr lang="en-GB"/>
        </a:p>
      </dgm:t>
    </dgm:pt>
    <dgm:pt modelId="{BE5C4BEC-EA2B-448D-9873-3107FD18BEF9}" type="sibTrans" cxnId="{1A08C0C0-2DA9-41DB-A18E-9A858CCAAE18}">
      <dgm:prSet/>
      <dgm:spPr/>
      <dgm:t>
        <a:bodyPr/>
        <a:lstStyle/>
        <a:p>
          <a:endParaRPr lang="en-GB"/>
        </a:p>
      </dgm:t>
    </dgm:pt>
    <dgm:pt modelId="{0993C318-9276-4FC0-B938-BE4131D0FE2F}">
      <dgm:prSet custT="1"/>
      <dgm:spPr/>
      <dgm:t>
        <a:bodyPr/>
        <a:lstStyle/>
        <a:p>
          <a:pPr>
            <a:buNone/>
          </a:pP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R – Recommendation</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Provide written guidance and confirm understanding.</a:t>
          </a:r>
        </a:p>
      </dgm:t>
    </dgm:pt>
    <dgm:pt modelId="{366773AD-E25B-435A-B823-3DF102843CF1}" type="parTrans" cxnId="{FAD7DC11-6356-4CE2-AF0B-66D4B4112B07}">
      <dgm:prSet/>
      <dgm:spPr/>
      <dgm:t>
        <a:bodyPr/>
        <a:lstStyle/>
        <a:p>
          <a:endParaRPr lang="en-GB"/>
        </a:p>
      </dgm:t>
    </dgm:pt>
    <dgm:pt modelId="{F82A9DB0-1172-4140-80F1-01036351A238}" type="sibTrans" cxnId="{FAD7DC11-6356-4CE2-AF0B-66D4B4112B07}">
      <dgm:prSet/>
      <dgm:spPr/>
      <dgm:t>
        <a:bodyPr/>
        <a:lstStyle/>
        <a:p>
          <a:endParaRPr lang="en-GB"/>
        </a:p>
      </dgm:t>
    </dgm:pt>
    <dgm:pt modelId="{FE85523D-759E-4934-836D-20889026E37C}">
      <dgm:prSet/>
      <dgm:spPr/>
    </dgm:pt>
    <dgm:pt modelId="{E11E9EE8-739E-42B7-ADCC-0E6B55F28710}" type="parTrans" cxnId="{73E87D22-ABCC-4742-83F2-B7729E713919}">
      <dgm:prSet/>
      <dgm:spPr/>
      <dgm:t>
        <a:bodyPr/>
        <a:lstStyle/>
        <a:p>
          <a:endParaRPr lang="en-GB"/>
        </a:p>
      </dgm:t>
    </dgm:pt>
    <dgm:pt modelId="{F45D0E56-A846-4A4C-9660-1F132A82620A}" type="sibTrans" cxnId="{73E87D22-ABCC-4742-83F2-B7729E713919}">
      <dgm:prSet/>
      <dgm:spPr/>
      <dgm:t>
        <a:bodyPr/>
        <a:lstStyle/>
        <a:p>
          <a:endParaRPr lang="en-GB"/>
        </a:p>
      </dgm:t>
    </dgm:pt>
    <dgm:pt modelId="{10B33F8B-4C25-4C41-B78C-4A1CA3EF5E1F}" type="pres">
      <dgm:prSet presAssocID="{027EF3F8-CAF6-4976-B82F-9EDE519A7C48}" presName="outerComposite" presStyleCnt="0">
        <dgm:presLayoutVars>
          <dgm:chMax val="5"/>
          <dgm:dir/>
          <dgm:resizeHandles val="exact"/>
        </dgm:presLayoutVars>
      </dgm:prSet>
      <dgm:spPr/>
    </dgm:pt>
    <dgm:pt modelId="{3003A659-ADDA-4E54-8EFA-C817BD2B9475}" type="pres">
      <dgm:prSet presAssocID="{027EF3F8-CAF6-4976-B82F-9EDE519A7C48}" presName="dummyMaxCanvas" presStyleCnt="0">
        <dgm:presLayoutVars/>
      </dgm:prSet>
      <dgm:spPr/>
    </dgm:pt>
    <dgm:pt modelId="{0084E34B-EF3F-424F-99BF-356ADA331C34}" type="pres">
      <dgm:prSet presAssocID="{027EF3F8-CAF6-4976-B82F-9EDE519A7C48}" presName="FiveNodes_1" presStyleLbl="node1" presStyleIdx="0" presStyleCnt="5">
        <dgm:presLayoutVars>
          <dgm:bulletEnabled val="1"/>
        </dgm:presLayoutVars>
      </dgm:prSet>
      <dgm:spPr/>
    </dgm:pt>
    <dgm:pt modelId="{FD8796A2-110B-4D63-9AED-A425FC0FBEDB}" type="pres">
      <dgm:prSet presAssocID="{027EF3F8-CAF6-4976-B82F-9EDE519A7C48}" presName="FiveNodes_2" presStyleLbl="node1" presStyleIdx="1" presStyleCnt="5">
        <dgm:presLayoutVars>
          <dgm:bulletEnabled val="1"/>
        </dgm:presLayoutVars>
      </dgm:prSet>
      <dgm:spPr/>
    </dgm:pt>
    <dgm:pt modelId="{F57640DA-1A5D-480A-B923-8EB8F8221CB8}" type="pres">
      <dgm:prSet presAssocID="{027EF3F8-CAF6-4976-B82F-9EDE519A7C48}" presName="FiveNodes_3" presStyleLbl="node1" presStyleIdx="2" presStyleCnt="5">
        <dgm:presLayoutVars>
          <dgm:bulletEnabled val="1"/>
        </dgm:presLayoutVars>
      </dgm:prSet>
      <dgm:spPr/>
    </dgm:pt>
    <dgm:pt modelId="{B54E94BE-E383-4F2D-832F-D28592BE3F83}" type="pres">
      <dgm:prSet presAssocID="{027EF3F8-CAF6-4976-B82F-9EDE519A7C48}" presName="FiveNodes_4" presStyleLbl="node1" presStyleIdx="3" presStyleCnt="5">
        <dgm:presLayoutVars>
          <dgm:bulletEnabled val="1"/>
        </dgm:presLayoutVars>
      </dgm:prSet>
      <dgm:spPr/>
    </dgm:pt>
    <dgm:pt modelId="{733132C8-9F91-4492-9A76-E05EB3D413F4}" type="pres">
      <dgm:prSet presAssocID="{027EF3F8-CAF6-4976-B82F-9EDE519A7C48}" presName="FiveNodes_5" presStyleLbl="node1" presStyleIdx="4" presStyleCnt="5">
        <dgm:presLayoutVars>
          <dgm:bulletEnabled val="1"/>
        </dgm:presLayoutVars>
      </dgm:prSet>
      <dgm:spPr/>
    </dgm:pt>
    <dgm:pt modelId="{7CAADF83-28BF-43E2-ACA4-7E4082650B76}" type="pres">
      <dgm:prSet presAssocID="{027EF3F8-CAF6-4976-B82F-9EDE519A7C48}" presName="FiveConn_1-2" presStyleLbl="fgAccFollowNode1" presStyleIdx="0" presStyleCnt="4">
        <dgm:presLayoutVars>
          <dgm:bulletEnabled val="1"/>
        </dgm:presLayoutVars>
      </dgm:prSet>
      <dgm:spPr/>
    </dgm:pt>
    <dgm:pt modelId="{804FB904-FE7B-4A1B-BBAD-01DAF8BA62B7}" type="pres">
      <dgm:prSet presAssocID="{027EF3F8-CAF6-4976-B82F-9EDE519A7C48}" presName="FiveConn_2-3" presStyleLbl="fgAccFollowNode1" presStyleIdx="1" presStyleCnt="4">
        <dgm:presLayoutVars>
          <dgm:bulletEnabled val="1"/>
        </dgm:presLayoutVars>
      </dgm:prSet>
      <dgm:spPr/>
    </dgm:pt>
    <dgm:pt modelId="{B380A1FA-0B35-4AD1-9FBD-EE0A8239D709}" type="pres">
      <dgm:prSet presAssocID="{027EF3F8-CAF6-4976-B82F-9EDE519A7C48}" presName="FiveConn_3-4" presStyleLbl="fgAccFollowNode1" presStyleIdx="2" presStyleCnt="4">
        <dgm:presLayoutVars>
          <dgm:bulletEnabled val="1"/>
        </dgm:presLayoutVars>
      </dgm:prSet>
      <dgm:spPr/>
    </dgm:pt>
    <dgm:pt modelId="{614B51EB-21AE-4F7F-ADD5-C7A35F7153AF}" type="pres">
      <dgm:prSet presAssocID="{027EF3F8-CAF6-4976-B82F-9EDE519A7C48}" presName="FiveConn_4-5" presStyleLbl="fgAccFollowNode1" presStyleIdx="3" presStyleCnt="4">
        <dgm:presLayoutVars>
          <dgm:bulletEnabled val="1"/>
        </dgm:presLayoutVars>
      </dgm:prSet>
      <dgm:spPr/>
    </dgm:pt>
    <dgm:pt modelId="{7034A09A-348E-4A8A-9793-1BF26A3252D5}" type="pres">
      <dgm:prSet presAssocID="{027EF3F8-CAF6-4976-B82F-9EDE519A7C48}" presName="FiveNodes_1_text" presStyleLbl="node1" presStyleIdx="4" presStyleCnt="5">
        <dgm:presLayoutVars>
          <dgm:bulletEnabled val="1"/>
        </dgm:presLayoutVars>
      </dgm:prSet>
      <dgm:spPr/>
    </dgm:pt>
    <dgm:pt modelId="{49857434-3866-40C2-A0AF-329662FBCA01}" type="pres">
      <dgm:prSet presAssocID="{027EF3F8-CAF6-4976-B82F-9EDE519A7C48}" presName="FiveNodes_2_text" presStyleLbl="node1" presStyleIdx="4" presStyleCnt="5">
        <dgm:presLayoutVars>
          <dgm:bulletEnabled val="1"/>
        </dgm:presLayoutVars>
      </dgm:prSet>
      <dgm:spPr/>
    </dgm:pt>
    <dgm:pt modelId="{50EDA0C5-DFAB-4DA1-8108-F60F2A4FEEF9}" type="pres">
      <dgm:prSet presAssocID="{027EF3F8-CAF6-4976-B82F-9EDE519A7C48}" presName="FiveNodes_3_text" presStyleLbl="node1" presStyleIdx="4" presStyleCnt="5">
        <dgm:presLayoutVars>
          <dgm:bulletEnabled val="1"/>
        </dgm:presLayoutVars>
      </dgm:prSet>
      <dgm:spPr/>
    </dgm:pt>
    <dgm:pt modelId="{E11358EA-DCCA-4B6E-B518-3F50FFC13B56}" type="pres">
      <dgm:prSet presAssocID="{027EF3F8-CAF6-4976-B82F-9EDE519A7C48}" presName="FiveNodes_4_text" presStyleLbl="node1" presStyleIdx="4" presStyleCnt="5">
        <dgm:presLayoutVars>
          <dgm:bulletEnabled val="1"/>
        </dgm:presLayoutVars>
      </dgm:prSet>
      <dgm:spPr/>
    </dgm:pt>
    <dgm:pt modelId="{F11538D5-C465-47E0-8FB4-05DF32431F78}" type="pres">
      <dgm:prSet presAssocID="{027EF3F8-CAF6-4976-B82F-9EDE519A7C48}" presName="FiveNodes_5_text" presStyleLbl="node1" presStyleIdx="4" presStyleCnt="5">
        <dgm:presLayoutVars>
          <dgm:bulletEnabled val="1"/>
        </dgm:presLayoutVars>
      </dgm:prSet>
      <dgm:spPr/>
    </dgm:pt>
  </dgm:ptLst>
  <dgm:cxnLst>
    <dgm:cxn modelId="{6D119004-379B-4FD9-A9F2-7AA4832908BF}" type="presOf" srcId="{0993C318-9276-4FC0-B938-BE4131D0FE2F}" destId="{F11538D5-C465-47E0-8FB4-05DF32431F78}" srcOrd="1" destOrd="0" presId="urn:microsoft.com/office/officeart/2005/8/layout/vProcess5"/>
    <dgm:cxn modelId="{DE98E504-756A-4065-AAB8-F921D16406CC}" srcId="{027EF3F8-CAF6-4976-B82F-9EDE519A7C48}" destId="{F857037B-062B-4AE6-A592-5320A9CE6E84}" srcOrd="0" destOrd="0" parTransId="{2E483B22-F0D8-4A6A-B2F5-EF677D3681D1}" sibTransId="{75D9FF90-1986-40E4-A87B-978824C4F419}"/>
    <dgm:cxn modelId="{BB467E08-104F-4448-A9DF-4C88E4F19C37}" srcId="{027EF3F8-CAF6-4976-B82F-9EDE519A7C48}" destId="{E4C04D1F-52E2-40A2-9121-65DC7291D5E6}" srcOrd="2" destOrd="0" parTransId="{902D4FBB-D332-4086-B618-4CE79893B395}" sibTransId="{43C2AF3E-A115-45BE-920F-2B35713702F6}"/>
    <dgm:cxn modelId="{3241410E-FE95-4299-80D9-A8F2646D22D1}" type="presOf" srcId="{AE30A130-0F65-4094-BB80-8EEC3467B548}" destId="{B54E94BE-E383-4F2D-832F-D28592BE3F83}" srcOrd="0" destOrd="0" presId="urn:microsoft.com/office/officeart/2005/8/layout/vProcess5"/>
    <dgm:cxn modelId="{FAD7DC11-6356-4CE2-AF0B-66D4B4112B07}" srcId="{027EF3F8-CAF6-4976-B82F-9EDE519A7C48}" destId="{0993C318-9276-4FC0-B938-BE4131D0FE2F}" srcOrd="4" destOrd="0" parTransId="{366773AD-E25B-435A-B823-3DF102843CF1}" sibTransId="{F82A9DB0-1172-4140-80F1-01036351A238}"/>
    <dgm:cxn modelId="{F54C461C-08F6-47EE-8336-44860CC0B1ED}" type="presOf" srcId="{60C0C357-70F9-4E4A-B5D8-11AD3944FF81}" destId="{804FB904-FE7B-4A1B-BBAD-01DAF8BA62B7}" srcOrd="0" destOrd="0" presId="urn:microsoft.com/office/officeart/2005/8/layout/vProcess5"/>
    <dgm:cxn modelId="{73E87D22-ABCC-4742-83F2-B7729E713919}" srcId="{027EF3F8-CAF6-4976-B82F-9EDE519A7C48}" destId="{FE85523D-759E-4934-836D-20889026E37C}" srcOrd="5" destOrd="0" parTransId="{E11E9EE8-739E-42B7-ADCC-0E6B55F28710}" sibTransId="{F45D0E56-A846-4A4C-9660-1F132A82620A}"/>
    <dgm:cxn modelId="{21E0FA23-A2BE-4395-B061-774C260C5ED4}" type="presOf" srcId="{AE30A130-0F65-4094-BB80-8EEC3467B548}" destId="{E11358EA-DCCA-4B6E-B518-3F50FFC13B56}" srcOrd="1" destOrd="0" presId="urn:microsoft.com/office/officeart/2005/8/layout/vProcess5"/>
    <dgm:cxn modelId="{2CE0212A-8970-48C0-9FEF-9B62D1E38A56}" type="presOf" srcId="{F857037B-062B-4AE6-A592-5320A9CE6E84}" destId="{7034A09A-348E-4A8A-9793-1BF26A3252D5}" srcOrd="1" destOrd="0" presId="urn:microsoft.com/office/officeart/2005/8/layout/vProcess5"/>
    <dgm:cxn modelId="{F4BB2D30-4068-4DAB-9E76-8DC23F5FA11F}" srcId="{027EF3F8-CAF6-4976-B82F-9EDE519A7C48}" destId="{98CE1F63-B578-44C8-9DEE-64B367E47663}" srcOrd="7" destOrd="0" parTransId="{C8432DE5-6E29-4819-A186-FB7BB825C3C8}" sibTransId="{4975B542-1C3F-4A52-88FA-21E52F2096DD}"/>
    <dgm:cxn modelId="{0FC2B336-4191-4476-B939-A0F8895699A1}" type="presOf" srcId="{027EF3F8-CAF6-4976-B82F-9EDE519A7C48}" destId="{10B33F8B-4C25-4C41-B78C-4A1CA3EF5E1F}" srcOrd="0" destOrd="0" presId="urn:microsoft.com/office/officeart/2005/8/layout/vProcess5"/>
    <dgm:cxn modelId="{7671236D-30F4-46FD-B5A6-E77E3369AE72}" srcId="{027EF3F8-CAF6-4976-B82F-9EDE519A7C48}" destId="{A504215D-5980-4E32-9A9D-E33907D3A1C2}" srcOrd="8" destOrd="0" parTransId="{0C38B354-0E5B-4AE9-8E05-F49D04BAB0FE}" sibTransId="{BE4D0766-B5C8-4C1A-A109-4BCFF4799772}"/>
    <dgm:cxn modelId="{22DF4356-2A09-4B44-B6EF-F867AAFA4E34}" type="presOf" srcId="{0993C318-9276-4FC0-B938-BE4131D0FE2F}" destId="{733132C8-9F91-4492-9A76-E05EB3D413F4}" srcOrd="0" destOrd="0" presId="urn:microsoft.com/office/officeart/2005/8/layout/vProcess5"/>
    <dgm:cxn modelId="{35C2CE56-64F3-4E6F-A14F-A803BA795A2D}" srcId="{027EF3F8-CAF6-4976-B82F-9EDE519A7C48}" destId="{5242C91D-A3E9-4269-AC9D-09BC4523011C}" srcOrd="9" destOrd="0" parTransId="{4B0D3197-C1E1-4A17-A0DE-5F4C7FE4B200}" sibTransId="{DFE8B858-53D6-42EE-A810-CD9978DB2183}"/>
    <dgm:cxn modelId="{B1735377-DB65-4838-B1A6-5F84FF789CC0}" type="presOf" srcId="{E4C04D1F-52E2-40A2-9121-65DC7291D5E6}" destId="{50EDA0C5-DFAB-4DA1-8108-F60F2A4FEEF9}" srcOrd="1" destOrd="0" presId="urn:microsoft.com/office/officeart/2005/8/layout/vProcess5"/>
    <dgm:cxn modelId="{1B1B5FA3-A077-403E-955C-C23AF46F21A3}" type="presOf" srcId="{43C2AF3E-A115-45BE-920F-2B35713702F6}" destId="{B380A1FA-0B35-4AD1-9FBD-EE0A8239D709}" srcOrd="0" destOrd="0" presId="urn:microsoft.com/office/officeart/2005/8/layout/vProcess5"/>
    <dgm:cxn modelId="{518A69AA-100F-408E-9A81-88F5A612B7F1}" type="presOf" srcId="{4232146F-8F70-4CCA-B0B2-8D8430B818B5}" destId="{49857434-3866-40C2-A0AF-329662FBCA01}" srcOrd="1" destOrd="0" presId="urn:microsoft.com/office/officeart/2005/8/layout/vProcess5"/>
    <dgm:cxn modelId="{D2AE97AF-0B0F-401F-B4B9-31CC0A080A33}" type="presOf" srcId="{75D9FF90-1986-40E4-A87B-978824C4F419}" destId="{7CAADF83-28BF-43E2-ACA4-7E4082650B76}" srcOrd="0" destOrd="0" presId="urn:microsoft.com/office/officeart/2005/8/layout/vProcess5"/>
    <dgm:cxn modelId="{77F17DC0-E572-466F-A8BC-B57BF6E017BE}" srcId="{027EF3F8-CAF6-4976-B82F-9EDE519A7C48}" destId="{ED51B88F-3B9A-4F94-AF38-464AB34ACAF5}" srcOrd="6" destOrd="0" parTransId="{E517BC07-862E-4865-83C1-51DD18288073}" sibTransId="{926ECABA-A403-4225-BE2B-899F88D6C32D}"/>
    <dgm:cxn modelId="{1A08C0C0-2DA9-41DB-A18E-9A858CCAAE18}" srcId="{027EF3F8-CAF6-4976-B82F-9EDE519A7C48}" destId="{AE30A130-0F65-4094-BB80-8EEC3467B548}" srcOrd="3" destOrd="0" parTransId="{0086A3C1-9272-4C60-BA8D-CD2C9F7FA78C}" sibTransId="{BE5C4BEC-EA2B-448D-9873-3107FD18BEF9}"/>
    <dgm:cxn modelId="{7313CED9-DCBD-4772-B097-1079F389BD83}" srcId="{027EF3F8-CAF6-4976-B82F-9EDE519A7C48}" destId="{4232146F-8F70-4CCA-B0B2-8D8430B818B5}" srcOrd="1" destOrd="0" parTransId="{C8FC5689-E599-45C9-B727-536D0A7F7A07}" sibTransId="{60C0C357-70F9-4E4A-B5D8-11AD3944FF81}"/>
    <dgm:cxn modelId="{E861F4E4-8903-4112-8638-874B78CB452B}" type="presOf" srcId="{4232146F-8F70-4CCA-B0B2-8D8430B818B5}" destId="{FD8796A2-110B-4D63-9AED-A425FC0FBEDB}" srcOrd="0" destOrd="0" presId="urn:microsoft.com/office/officeart/2005/8/layout/vProcess5"/>
    <dgm:cxn modelId="{31F31BF9-83EF-48A6-8D34-D9A011EFC5D4}" type="presOf" srcId="{F857037B-062B-4AE6-A592-5320A9CE6E84}" destId="{0084E34B-EF3F-424F-99BF-356ADA331C34}" srcOrd="0" destOrd="0" presId="urn:microsoft.com/office/officeart/2005/8/layout/vProcess5"/>
    <dgm:cxn modelId="{97537FF9-67CE-48A0-9B8F-F172291D8CCF}" type="presOf" srcId="{E4C04D1F-52E2-40A2-9121-65DC7291D5E6}" destId="{F57640DA-1A5D-480A-B923-8EB8F8221CB8}" srcOrd="0" destOrd="0" presId="urn:microsoft.com/office/officeart/2005/8/layout/vProcess5"/>
    <dgm:cxn modelId="{F85AB8FE-ECD2-4B76-A1AC-F1AD9A1AEBB2}" type="presOf" srcId="{BE5C4BEC-EA2B-448D-9873-3107FD18BEF9}" destId="{614B51EB-21AE-4F7F-ADD5-C7A35F7153AF}" srcOrd="0" destOrd="0" presId="urn:microsoft.com/office/officeart/2005/8/layout/vProcess5"/>
    <dgm:cxn modelId="{EC4E19F5-3817-45D5-8BBB-FFEA1AE3F8D6}" type="presParOf" srcId="{10B33F8B-4C25-4C41-B78C-4A1CA3EF5E1F}" destId="{3003A659-ADDA-4E54-8EFA-C817BD2B9475}" srcOrd="0" destOrd="0" presId="urn:microsoft.com/office/officeart/2005/8/layout/vProcess5"/>
    <dgm:cxn modelId="{77C046AD-D206-4990-B0ED-BF73970FEA66}" type="presParOf" srcId="{10B33F8B-4C25-4C41-B78C-4A1CA3EF5E1F}" destId="{0084E34B-EF3F-424F-99BF-356ADA331C34}" srcOrd="1" destOrd="0" presId="urn:microsoft.com/office/officeart/2005/8/layout/vProcess5"/>
    <dgm:cxn modelId="{E0CBFACB-EDFE-4549-BC9A-0140289B441B}" type="presParOf" srcId="{10B33F8B-4C25-4C41-B78C-4A1CA3EF5E1F}" destId="{FD8796A2-110B-4D63-9AED-A425FC0FBEDB}" srcOrd="2" destOrd="0" presId="urn:microsoft.com/office/officeart/2005/8/layout/vProcess5"/>
    <dgm:cxn modelId="{3F72D65D-796C-4AA6-A199-6D4F207C57AD}" type="presParOf" srcId="{10B33F8B-4C25-4C41-B78C-4A1CA3EF5E1F}" destId="{F57640DA-1A5D-480A-B923-8EB8F8221CB8}" srcOrd="3" destOrd="0" presId="urn:microsoft.com/office/officeart/2005/8/layout/vProcess5"/>
    <dgm:cxn modelId="{C3767048-6D14-49FE-B8F6-5489B0CF5CEF}" type="presParOf" srcId="{10B33F8B-4C25-4C41-B78C-4A1CA3EF5E1F}" destId="{B54E94BE-E383-4F2D-832F-D28592BE3F83}" srcOrd="4" destOrd="0" presId="urn:microsoft.com/office/officeart/2005/8/layout/vProcess5"/>
    <dgm:cxn modelId="{2AB009F7-AF5D-4236-9815-D2EA146EE7E3}" type="presParOf" srcId="{10B33F8B-4C25-4C41-B78C-4A1CA3EF5E1F}" destId="{733132C8-9F91-4492-9A76-E05EB3D413F4}" srcOrd="5" destOrd="0" presId="urn:microsoft.com/office/officeart/2005/8/layout/vProcess5"/>
    <dgm:cxn modelId="{54579845-E1F2-43A1-B365-272031F6DE00}" type="presParOf" srcId="{10B33F8B-4C25-4C41-B78C-4A1CA3EF5E1F}" destId="{7CAADF83-28BF-43E2-ACA4-7E4082650B76}" srcOrd="6" destOrd="0" presId="urn:microsoft.com/office/officeart/2005/8/layout/vProcess5"/>
    <dgm:cxn modelId="{E01E01E8-1DE0-45E2-B384-D4DA25FEF5FF}" type="presParOf" srcId="{10B33F8B-4C25-4C41-B78C-4A1CA3EF5E1F}" destId="{804FB904-FE7B-4A1B-BBAD-01DAF8BA62B7}" srcOrd="7" destOrd="0" presId="urn:microsoft.com/office/officeart/2005/8/layout/vProcess5"/>
    <dgm:cxn modelId="{059A0277-76A0-47F9-A6FE-AB65960BDD51}" type="presParOf" srcId="{10B33F8B-4C25-4C41-B78C-4A1CA3EF5E1F}" destId="{B380A1FA-0B35-4AD1-9FBD-EE0A8239D709}" srcOrd="8" destOrd="0" presId="urn:microsoft.com/office/officeart/2005/8/layout/vProcess5"/>
    <dgm:cxn modelId="{1DD10E28-72C7-4808-98D4-43BEE331BD9E}" type="presParOf" srcId="{10B33F8B-4C25-4C41-B78C-4A1CA3EF5E1F}" destId="{614B51EB-21AE-4F7F-ADD5-C7A35F7153AF}" srcOrd="9" destOrd="0" presId="urn:microsoft.com/office/officeart/2005/8/layout/vProcess5"/>
    <dgm:cxn modelId="{AA48DB53-E953-4AD6-A2CD-C2CAD64040E0}" type="presParOf" srcId="{10B33F8B-4C25-4C41-B78C-4A1CA3EF5E1F}" destId="{7034A09A-348E-4A8A-9793-1BF26A3252D5}" srcOrd="10" destOrd="0" presId="urn:microsoft.com/office/officeart/2005/8/layout/vProcess5"/>
    <dgm:cxn modelId="{AEA46FC4-3865-4590-BA58-A12BF0629A40}" type="presParOf" srcId="{10B33F8B-4C25-4C41-B78C-4A1CA3EF5E1F}" destId="{49857434-3866-40C2-A0AF-329662FBCA01}" srcOrd="11" destOrd="0" presId="urn:microsoft.com/office/officeart/2005/8/layout/vProcess5"/>
    <dgm:cxn modelId="{993E2A25-CC81-4992-9913-F16B1C0F1B66}" type="presParOf" srcId="{10B33F8B-4C25-4C41-B78C-4A1CA3EF5E1F}" destId="{50EDA0C5-DFAB-4DA1-8108-F60F2A4FEEF9}" srcOrd="12" destOrd="0" presId="urn:microsoft.com/office/officeart/2005/8/layout/vProcess5"/>
    <dgm:cxn modelId="{62D94408-2F6D-47FA-B603-525A658025EA}" type="presParOf" srcId="{10B33F8B-4C25-4C41-B78C-4A1CA3EF5E1F}" destId="{E11358EA-DCCA-4B6E-B518-3F50FFC13B56}" srcOrd="13" destOrd="0" presId="urn:microsoft.com/office/officeart/2005/8/layout/vProcess5"/>
    <dgm:cxn modelId="{3F3CDA4F-E51A-4745-9CD8-563EF68D94E5}" type="presParOf" srcId="{10B33F8B-4C25-4C41-B78C-4A1CA3EF5E1F}" destId="{F11538D5-C465-47E0-8FB4-05DF32431F78}"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AF86575-581E-4920-99D8-0A3E4EA547C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B3EBD37-72AE-40A8-A534-96A6A3B6F455}">
      <dgm:prSet/>
      <dgm:spPr/>
      <dgm:t>
        <a:bodyPr/>
        <a:lstStyle/>
        <a:p>
          <a:pPr>
            <a:lnSpc>
              <a:spcPct val="100000"/>
            </a:lnSpc>
          </a:pPr>
          <a:r>
            <a:rPr lang="en-US"/>
            <a:t>Medication errors</a:t>
          </a:r>
        </a:p>
      </dgm:t>
    </dgm:pt>
    <dgm:pt modelId="{8901F814-28B0-419E-A2F2-44A68DD7D4D4}" type="parTrans" cxnId="{E61B4A29-E244-4961-9018-933FCD8F0D81}">
      <dgm:prSet/>
      <dgm:spPr/>
      <dgm:t>
        <a:bodyPr/>
        <a:lstStyle/>
        <a:p>
          <a:endParaRPr lang="en-US"/>
        </a:p>
      </dgm:t>
    </dgm:pt>
    <dgm:pt modelId="{6B3830CA-5793-4568-AA20-620DCAEE3D48}" type="sibTrans" cxnId="{E61B4A29-E244-4961-9018-933FCD8F0D81}">
      <dgm:prSet/>
      <dgm:spPr/>
      <dgm:t>
        <a:bodyPr/>
        <a:lstStyle/>
        <a:p>
          <a:endParaRPr lang="en-US"/>
        </a:p>
      </dgm:t>
    </dgm:pt>
    <dgm:pt modelId="{AA920A4F-5DEA-4F2F-B1CB-A0D36B0BF05C}">
      <dgm:prSet/>
      <dgm:spPr/>
      <dgm:t>
        <a:bodyPr/>
        <a:lstStyle/>
        <a:p>
          <a:pPr>
            <a:lnSpc>
              <a:spcPct val="100000"/>
            </a:lnSpc>
          </a:pPr>
          <a:r>
            <a:rPr lang="en-US"/>
            <a:t>Complaints and litigation</a:t>
          </a:r>
        </a:p>
      </dgm:t>
    </dgm:pt>
    <dgm:pt modelId="{96A8890D-C38E-4E84-A190-1189D7EEADE2}" type="parTrans" cxnId="{ABC0535B-81E9-4FF9-9AFD-6C41304D8D97}">
      <dgm:prSet/>
      <dgm:spPr/>
      <dgm:t>
        <a:bodyPr/>
        <a:lstStyle/>
        <a:p>
          <a:endParaRPr lang="en-US"/>
        </a:p>
      </dgm:t>
    </dgm:pt>
    <dgm:pt modelId="{0CEE18AE-F089-40A5-A8CA-62BCE0E02675}" type="sibTrans" cxnId="{ABC0535B-81E9-4FF9-9AFD-6C41304D8D97}">
      <dgm:prSet/>
      <dgm:spPr/>
      <dgm:t>
        <a:bodyPr/>
        <a:lstStyle/>
        <a:p>
          <a:endParaRPr lang="en-US"/>
        </a:p>
      </dgm:t>
    </dgm:pt>
    <dgm:pt modelId="{6CA14269-764B-410F-BBF8-D6CDD5AD7AC2}">
      <dgm:prSet/>
      <dgm:spPr/>
      <dgm:t>
        <a:bodyPr/>
        <a:lstStyle/>
        <a:p>
          <a:pPr>
            <a:lnSpc>
              <a:spcPct val="100000"/>
            </a:lnSpc>
          </a:pPr>
          <a:r>
            <a:rPr lang="en-US"/>
            <a:t>Breakdown in multidisciplinary care</a:t>
          </a:r>
        </a:p>
      </dgm:t>
    </dgm:pt>
    <dgm:pt modelId="{F1ADDA1D-8A15-4974-AF70-9F05D79EFA52}" type="parTrans" cxnId="{54DD7CA7-1736-4022-B1B1-43966C986CEF}">
      <dgm:prSet/>
      <dgm:spPr/>
      <dgm:t>
        <a:bodyPr/>
        <a:lstStyle/>
        <a:p>
          <a:endParaRPr lang="en-US"/>
        </a:p>
      </dgm:t>
    </dgm:pt>
    <dgm:pt modelId="{D8A7755C-29C2-4D88-AF0F-3DAB6FDD7591}" type="sibTrans" cxnId="{54DD7CA7-1736-4022-B1B1-43966C986CEF}">
      <dgm:prSet/>
      <dgm:spPr/>
      <dgm:t>
        <a:bodyPr/>
        <a:lstStyle/>
        <a:p>
          <a:endParaRPr lang="en-US"/>
        </a:p>
      </dgm:t>
    </dgm:pt>
    <dgm:pt modelId="{DCBF51DC-9637-4F76-A4F0-B7C5B3A54971}">
      <dgm:prSet/>
      <dgm:spPr/>
      <dgm:t>
        <a:bodyPr/>
        <a:lstStyle/>
        <a:p>
          <a:pPr>
            <a:lnSpc>
              <a:spcPct val="100000"/>
            </a:lnSpc>
          </a:pPr>
          <a:r>
            <a:rPr lang="en-US"/>
            <a:t>Emotional distress for service users</a:t>
          </a:r>
        </a:p>
      </dgm:t>
    </dgm:pt>
    <dgm:pt modelId="{C907FDAD-16AC-4BA9-B12D-B9E00DFF447D}" type="parTrans" cxnId="{00175023-732A-4B2D-9277-F6884CDB2FF9}">
      <dgm:prSet/>
      <dgm:spPr/>
      <dgm:t>
        <a:bodyPr/>
        <a:lstStyle/>
        <a:p>
          <a:endParaRPr lang="en-US"/>
        </a:p>
      </dgm:t>
    </dgm:pt>
    <dgm:pt modelId="{F28E0A51-9DA0-4E7C-B28B-0EC9299D7362}" type="sibTrans" cxnId="{00175023-732A-4B2D-9277-F6884CDB2FF9}">
      <dgm:prSet/>
      <dgm:spPr/>
      <dgm:t>
        <a:bodyPr/>
        <a:lstStyle/>
        <a:p>
          <a:endParaRPr lang="en-US"/>
        </a:p>
      </dgm:t>
    </dgm:pt>
    <dgm:pt modelId="{A7028719-C3BC-49FC-880F-207072432108}" type="pres">
      <dgm:prSet presAssocID="{1AF86575-581E-4920-99D8-0A3E4EA547CD}" presName="root" presStyleCnt="0">
        <dgm:presLayoutVars>
          <dgm:dir/>
          <dgm:resizeHandles val="exact"/>
        </dgm:presLayoutVars>
      </dgm:prSet>
      <dgm:spPr/>
    </dgm:pt>
    <dgm:pt modelId="{648E9502-C90B-44E8-BAA3-FE1454EEB013}" type="pres">
      <dgm:prSet presAssocID="{FB3EBD37-72AE-40A8-A534-96A6A3B6F455}" presName="compNode" presStyleCnt="0"/>
      <dgm:spPr/>
    </dgm:pt>
    <dgm:pt modelId="{C58FEC41-AAAC-4812-9962-C7B7575FD484}" type="pres">
      <dgm:prSet presAssocID="{FB3EBD37-72AE-40A8-A534-96A6A3B6F455}" presName="bgRect" presStyleLbl="bgShp" presStyleIdx="0" presStyleCnt="4"/>
      <dgm:spPr/>
    </dgm:pt>
    <dgm:pt modelId="{4094FA8C-724E-48C3-AAD5-7E1FA1F97D60}" type="pres">
      <dgm:prSet presAssocID="{FB3EBD37-72AE-40A8-A534-96A6A3B6F45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edicine"/>
        </a:ext>
      </dgm:extLst>
    </dgm:pt>
    <dgm:pt modelId="{87ED69A0-40AE-4367-A64C-B78D6631C591}" type="pres">
      <dgm:prSet presAssocID="{FB3EBD37-72AE-40A8-A534-96A6A3B6F455}" presName="spaceRect" presStyleCnt="0"/>
      <dgm:spPr/>
    </dgm:pt>
    <dgm:pt modelId="{02E79480-B533-45E4-B563-36C12508A94A}" type="pres">
      <dgm:prSet presAssocID="{FB3EBD37-72AE-40A8-A534-96A6A3B6F455}" presName="parTx" presStyleLbl="revTx" presStyleIdx="0" presStyleCnt="4">
        <dgm:presLayoutVars>
          <dgm:chMax val="0"/>
          <dgm:chPref val="0"/>
        </dgm:presLayoutVars>
      </dgm:prSet>
      <dgm:spPr/>
    </dgm:pt>
    <dgm:pt modelId="{0E2B640B-411F-4426-8255-12CA476363BD}" type="pres">
      <dgm:prSet presAssocID="{6B3830CA-5793-4568-AA20-620DCAEE3D48}" presName="sibTrans" presStyleCnt="0"/>
      <dgm:spPr/>
    </dgm:pt>
    <dgm:pt modelId="{9CEA2063-5B56-44E8-9C5A-080B2543585A}" type="pres">
      <dgm:prSet presAssocID="{AA920A4F-5DEA-4F2F-B1CB-A0D36B0BF05C}" presName="compNode" presStyleCnt="0"/>
      <dgm:spPr/>
    </dgm:pt>
    <dgm:pt modelId="{257B7607-28D6-4EE0-8792-94E9A0AFF7F8}" type="pres">
      <dgm:prSet presAssocID="{AA920A4F-5DEA-4F2F-B1CB-A0D36B0BF05C}" presName="bgRect" presStyleLbl="bgShp" presStyleIdx="1" presStyleCnt="4"/>
      <dgm:spPr/>
    </dgm:pt>
    <dgm:pt modelId="{9ED2CDBE-ADA5-447A-8935-4488C902254B}" type="pres">
      <dgm:prSet presAssocID="{AA920A4F-5DEA-4F2F-B1CB-A0D36B0BF05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avel"/>
        </a:ext>
      </dgm:extLst>
    </dgm:pt>
    <dgm:pt modelId="{3D8C2B25-7CDF-43A8-84DA-07C50E2FEF68}" type="pres">
      <dgm:prSet presAssocID="{AA920A4F-5DEA-4F2F-B1CB-A0D36B0BF05C}" presName="spaceRect" presStyleCnt="0"/>
      <dgm:spPr/>
    </dgm:pt>
    <dgm:pt modelId="{6FDDAC20-C134-4D58-B496-C37DE7DD6E0D}" type="pres">
      <dgm:prSet presAssocID="{AA920A4F-5DEA-4F2F-B1CB-A0D36B0BF05C}" presName="parTx" presStyleLbl="revTx" presStyleIdx="1" presStyleCnt="4">
        <dgm:presLayoutVars>
          <dgm:chMax val="0"/>
          <dgm:chPref val="0"/>
        </dgm:presLayoutVars>
      </dgm:prSet>
      <dgm:spPr/>
    </dgm:pt>
    <dgm:pt modelId="{602835C8-F01E-48B4-B8EA-20235D479E78}" type="pres">
      <dgm:prSet presAssocID="{0CEE18AE-F089-40A5-A8CA-62BCE0E02675}" presName="sibTrans" presStyleCnt="0"/>
      <dgm:spPr/>
    </dgm:pt>
    <dgm:pt modelId="{67509474-63A0-40CE-87A4-0C468766D1A2}" type="pres">
      <dgm:prSet presAssocID="{6CA14269-764B-410F-BBF8-D6CDD5AD7AC2}" presName="compNode" presStyleCnt="0"/>
      <dgm:spPr/>
    </dgm:pt>
    <dgm:pt modelId="{911663AE-3AAB-485C-8717-F356AE118459}" type="pres">
      <dgm:prSet presAssocID="{6CA14269-764B-410F-BBF8-D6CDD5AD7AC2}" presName="bgRect" presStyleLbl="bgShp" presStyleIdx="2" presStyleCnt="4"/>
      <dgm:spPr/>
    </dgm:pt>
    <dgm:pt modelId="{C302D415-2756-4248-A6F0-7B3D97AA5237}" type="pres">
      <dgm:prSet presAssocID="{6CA14269-764B-410F-BBF8-D6CDD5AD7A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ethoscope"/>
        </a:ext>
      </dgm:extLst>
    </dgm:pt>
    <dgm:pt modelId="{33729B4F-90C6-425B-AE1D-72C0457B1DB8}" type="pres">
      <dgm:prSet presAssocID="{6CA14269-764B-410F-BBF8-D6CDD5AD7AC2}" presName="spaceRect" presStyleCnt="0"/>
      <dgm:spPr/>
    </dgm:pt>
    <dgm:pt modelId="{49F235DF-079C-439A-A000-383D4B385468}" type="pres">
      <dgm:prSet presAssocID="{6CA14269-764B-410F-BBF8-D6CDD5AD7AC2}" presName="parTx" presStyleLbl="revTx" presStyleIdx="2" presStyleCnt="4">
        <dgm:presLayoutVars>
          <dgm:chMax val="0"/>
          <dgm:chPref val="0"/>
        </dgm:presLayoutVars>
      </dgm:prSet>
      <dgm:spPr/>
    </dgm:pt>
    <dgm:pt modelId="{6A7917D0-4263-4BDF-BE54-DEB651736094}" type="pres">
      <dgm:prSet presAssocID="{D8A7755C-29C2-4D88-AF0F-3DAB6FDD7591}" presName="sibTrans" presStyleCnt="0"/>
      <dgm:spPr/>
    </dgm:pt>
    <dgm:pt modelId="{D4F1A8C5-C55B-4588-BE4D-D997AAD25041}" type="pres">
      <dgm:prSet presAssocID="{DCBF51DC-9637-4F76-A4F0-B7C5B3A54971}" presName="compNode" presStyleCnt="0"/>
      <dgm:spPr/>
    </dgm:pt>
    <dgm:pt modelId="{650F08E3-2CDB-40C4-98A8-0B1DB4CAA76F}" type="pres">
      <dgm:prSet presAssocID="{DCBF51DC-9637-4F76-A4F0-B7C5B3A54971}" presName="bgRect" presStyleLbl="bgShp" presStyleIdx="3" presStyleCnt="4"/>
      <dgm:spPr/>
    </dgm:pt>
    <dgm:pt modelId="{B5B17AC9-9D20-4626-AD99-A4CABF1C4840}" type="pres">
      <dgm:prSet presAssocID="{DCBF51DC-9637-4F76-A4F0-B7C5B3A5497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miling Face with No Fill"/>
        </a:ext>
      </dgm:extLst>
    </dgm:pt>
    <dgm:pt modelId="{3790D65D-0910-444A-AE23-6F34D7D556FF}" type="pres">
      <dgm:prSet presAssocID="{DCBF51DC-9637-4F76-A4F0-B7C5B3A54971}" presName="spaceRect" presStyleCnt="0"/>
      <dgm:spPr/>
    </dgm:pt>
    <dgm:pt modelId="{5EAC5E97-BBDA-4BCA-AE8F-58F21BE1E1C2}" type="pres">
      <dgm:prSet presAssocID="{DCBF51DC-9637-4F76-A4F0-B7C5B3A54971}" presName="parTx" presStyleLbl="revTx" presStyleIdx="3" presStyleCnt="4">
        <dgm:presLayoutVars>
          <dgm:chMax val="0"/>
          <dgm:chPref val="0"/>
        </dgm:presLayoutVars>
      </dgm:prSet>
      <dgm:spPr/>
    </dgm:pt>
  </dgm:ptLst>
  <dgm:cxnLst>
    <dgm:cxn modelId="{00175023-732A-4B2D-9277-F6884CDB2FF9}" srcId="{1AF86575-581E-4920-99D8-0A3E4EA547CD}" destId="{DCBF51DC-9637-4F76-A4F0-B7C5B3A54971}" srcOrd="3" destOrd="0" parTransId="{C907FDAD-16AC-4BA9-B12D-B9E00DFF447D}" sibTransId="{F28E0A51-9DA0-4E7C-B28B-0EC9299D7362}"/>
    <dgm:cxn modelId="{E61B4A29-E244-4961-9018-933FCD8F0D81}" srcId="{1AF86575-581E-4920-99D8-0A3E4EA547CD}" destId="{FB3EBD37-72AE-40A8-A534-96A6A3B6F455}" srcOrd="0" destOrd="0" parTransId="{8901F814-28B0-419E-A2F2-44A68DD7D4D4}" sibTransId="{6B3830CA-5793-4568-AA20-620DCAEE3D48}"/>
    <dgm:cxn modelId="{8DEA6032-543D-41F6-8C77-5F26856CC2E8}" type="presOf" srcId="{FB3EBD37-72AE-40A8-A534-96A6A3B6F455}" destId="{02E79480-B533-45E4-B563-36C12508A94A}" srcOrd="0" destOrd="0" presId="urn:microsoft.com/office/officeart/2018/2/layout/IconVerticalSolidList"/>
    <dgm:cxn modelId="{ABC0535B-81E9-4FF9-9AFD-6C41304D8D97}" srcId="{1AF86575-581E-4920-99D8-0A3E4EA547CD}" destId="{AA920A4F-5DEA-4F2F-B1CB-A0D36B0BF05C}" srcOrd="1" destOrd="0" parTransId="{96A8890D-C38E-4E84-A190-1189D7EEADE2}" sibTransId="{0CEE18AE-F089-40A5-A8CA-62BCE0E02675}"/>
    <dgm:cxn modelId="{0A485942-6BE2-4B81-BC00-4B81440BE8D0}" type="presOf" srcId="{1AF86575-581E-4920-99D8-0A3E4EA547CD}" destId="{A7028719-C3BC-49FC-880F-207072432108}" srcOrd="0" destOrd="0" presId="urn:microsoft.com/office/officeart/2018/2/layout/IconVerticalSolidList"/>
    <dgm:cxn modelId="{181D7D71-5539-4A65-BD89-5D5CE80E64D1}" type="presOf" srcId="{6CA14269-764B-410F-BBF8-D6CDD5AD7AC2}" destId="{49F235DF-079C-439A-A000-383D4B385468}" srcOrd="0" destOrd="0" presId="urn:microsoft.com/office/officeart/2018/2/layout/IconVerticalSolidList"/>
    <dgm:cxn modelId="{9011C357-B004-4C95-8684-AC25E85C1BEF}" type="presOf" srcId="{AA920A4F-5DEA-4F2F-B1CB-A0D36B0BF05C}" destId="{6FDDAC20-C134-4D58-B496-C37DE7DD6E0D}" srcOrd="0" destOrd="0" presId="urn:microsoft.com/office/officeart/2018/2/layout/IconVerticalSolidList"/>
    <dgm:cxn modelId="{54DD7CA7-1736-4022-B1B1-43966C986CEF}" srcId="{1AF86575-581E-4920-99D8-0A3E4EA547CD}" destId="{6CA14269-764B-410F-BBF8-D6CDD5AD7AC2}" srcOrd="2" destOrd="0" parTransId="{F1ADDA1D-8A15-4974-AF70-9F05D79EFA52}" sibTransId="{D8A7755C-29C2-4D88-AF0F-3DAB6FDD7591}"/>
    <dgm:cxn modelId="{175560BC-C811-4CA2-8372-4095FADF928B}" type="presOf" srcId="{DCBF51DC-9637-4F76-A4F0-B7C5B3A54971}" destId="{5EAC5E97-BBDA-4BCA-AE8F-58F21BE1E1C2}" srcOrd="0" destOrd="0" presId="urn:microsoft.com/office/officeart/2018/2/layout/IconVerticalSolidList"/>
    <dgm:cxn modelId="{AA746332-DC64-493A-A13E-267283AD787A}" type="presParOf" srcId="{A7028719-C3BC-49FC-880F-207072432108}" destId="{648E9502-C90B-44E8-BAA3-FE1454EEB013}" srcOrd="0" destOrd="0" presId="urn:microsoft.com/office/officeart/2018/2/layout/IconVerticalSolidList"/>
    <dgm:cxn modelId="{0A6E6377-F170-4D69-8315-B2D5C25D47C3}" type="presParOf" srcId="{648E9502-C90B-44E8-BAA3-FE1454EEB013}" destId="{C58FEC41-AAAC-4812-9962-C7B7575FD484}" srcOrd="0" destOrd="0" presId="urn:microsoft.com/office/officeart/2018/2/layout/IconVerticalSolidList"/>
    <dgm:cxn modelId="{1B2DEEF6-A99D-4C14-B031-528A1474547C}" type="presParOf" srcId="{648E9502-C90B-44E8-BAA3-FE1454EEB013}" destId="{4094FA8C-724E-48C3-AAD5-7E1FA1F97D60}" srcOrd="1" destOrd="0" presId="urn:microsoft.com/office/officeart/2018/2/layout/IconVerticalSolidList"/>
    <dgm:cxn modelId="{567E49D2-4BD3-40E9-AAC1-19F310A4FA5A}" type="presParOf" srcId="{648E9502-C90B-44E8-BAA3-FE1454EEB013}" destId="{87ED69A0-40AE-4367-A64C-B78D6631C591}" srcOrd="2" destOrd="0" presId="urn:microsoft.com/office/officeart/2018/2/layout/IconVerticalSolidList"/>
    <dgm:cxn modelId="{38135DCD-B027-4999-BC71-F30CCB97EC90}" type="presParOf" srcId="{648E9502-C90B-44E8-BAA3-FE1454EEB013}" destId="{02E79480-B533-45E4-B563-36C12508A94A}" srcOrd="3" destOrd="0" presId="urn:microsoft.com/office/officeart/2018/2/layout/IconVerticalSolidList"/>
    <dgm:cxn modelId="{9527D73B-8CE0-420D-BF94-F6C49F0DA9F6}" type="presParOf" srcId="{A7028719-C3BC-49FC-880F-207072432108}" destId="{0E2B640B-411F-4426-8255-12CA476363BD}" srcOrd="1" destOrd="0" presId="urn:microsoft.com/office/officeart/2018/2/layout/IconVerticalSolidList"/>
    <dgm:cxn modelId="{76680387-6CD1-4149-8EAF-EA9996D40769}" type="presParOf" srcId="{A7028719-C3BC-49FC-880F-207072432108}" destId="{9CEA2063-5B56-44E8-9C5A-080B2543585A}" srcOrd="2" destOrd="0" presId="urn:microsoft.com/office/officeart/2018/2/layout/IconVerticalSolidList"/>
    <dgm:cxn modelId="{2DDFD504-B045-417E-BDC8-AE788B0C1991}" type="presParOf" srcId="{9CEA2063-5B56-44E8-9C5A-080B2543585A}" destId="{257B7607-28D6-4EE0-8792-94E9A0AFF7F8}" srcOrd="0" destOrd="0" presId="urn:microsoft.com/office/officeart/2018/2/layout/IconVerticalSolidList"/>
    <dgm:cxn modelId="{DC554174-FA6A-4365-849E-B3C81B5B2441}" type="presParOf" srcId="{9CEA2063-5B56-44E8-9C5A-080B2543585A}" destId="{9ED2CDBE-ADA5-447A-8935-4488C902254B}" srcOrd="1" destOrd="0" presId="urn:microsoft.com/office/officeart/2018/2/layout/IconVerticalSolidList"/>
    <dgm:cxn modelId="{DA61E88A-9535-4CCD-B50E-CBF89FA3DC28}" type="presParOf" srcId="{9CEA2063-5B56-44E8-9C5A-080B2543585A}" destId="{3D8C2B25-7CDF-43A8-84DA-07C50E2FEF68}" srcOrd="2" destOrd="0" presId="urn:microsoft.com/office/officeart/2018/2/layout/IconVerticalSolidList"/>
    <dgm:cxn modelId="{647CBC95-94D2-4705-8872-21F18754DC39}" type="presParOf" srcId="{9CEA2063-5B56-44E8-9C5A-080B2543585A}" destId="{6FDDAC20-C134-4D58-B496-C37DE7DD6E0D}" srcOrd="3" destOrd="0" presId="urn:microsoft.com/office/officeart/2018/2/layout/IconVerticalSolidList"/>
    <dgm:cxn modelId="{F288B1BF-9384-4B7D-8182-0948579B0C06}" type="presParOf" srcId="{A7028719-C3BC-49FC-880F-207072432108}" destId="{602835C8-F01E-48B4-B8EA-20235D479E78}" srcOrd="3" destOrd="0" presId="urn:microsoft.com/office/officeart/2018/2/layout/IconVerticalSolidList"/>
    <dgm:cxn modelId="{76BD55E8-F95D-4A22-AB17-8F8FAA9AE257}" type="presParOf" srcId="{A7028719-C3BC-49FC-880F-207072432108}" destId="{67509474-63A0-40CE-87A4-0C468766D1A2}" srcOrd="4" destOrd="0" presId="urn:microsoft.com/office/officeart/2018/2/layout/IconVerticalSolidList"/>
    <dgm:cxn modelId="{7896AF05-1635-4860-BDA5-65F47894F88D}" type="presParOf" srcId="{67509474-63A0-40CE-87A4-0C468766D1A2}" destId="{911663AE-3AAB-485C-8717-F356AE118459}" srcOrd="0" destOrd="0" presId="urn:microsoft.com/office/officeart/2018/2/layout/IconVerticalSolidList"/>
    <dgm:cxn modelId="{B5066B80-64F5-4470-A3BB-22631C917770}" type="presParOf" srcId="{67509474-63A0-40CE-87A4-0C468766D1A2}" destId="{C302D415-2756-4248-A6F0-7B3D97AA5237}" srcOrd="1" destOrd="0" presId="urn:microsoft.com/office/officeart/2018/2/layout/IconVerticalSolidList"/>
    <dgm:cxn modelId="{BE16A5D7-6547-4BD3-953B-CE04B41406CF}" type="presParOf" srcId="{67509474-63A0-40CE-87A4-0C468766D1A2}" destId="{33729B4F-90C6-425B-AE1D-72C0457B1DB8}" srcOrd="2" destOrd="0" presId="urn:microsoft.com/office/officeart/2018/2/layout/IconVerticalSolidList"/>
    <dgm:cxn modelId="{79775BCB-E715-43D3-A629-1EB9E67F1CBD}" type="presParOf" srcId="{67509474-63A0-40CE-87A4-0C468766D1A2}" destId="{49F235DF-079C-439A-A000-383D4B385468}" srcOrd="3" destOrd="0" presId="urn:microsoft.com/office/officeart/2018/2/layout/IconVerticalSolidList"/>
    <dgm:cxn modelId="{749BF64D-EDE6-4B8B-8D91-86B38CD9F14E}" type="presParOf" srcId="{A7028719-C3BC-49FC-880F-207072432108}" destId="{6A7917D0-4263-4BDF-BE54-DEB651736094}" srcOrd="5" destOrd="0" presId="urn:microsoft.com/office/officeart/2018/2/layout/IconVerticalSolidList"/>
    <dgm:cxn modelId="{FB64814C-0943-4A4D-9CD9-5B3146658908}" type="presParOf" srcId="{A7028719-C3BC-49FC-880F-207072432108}" destId="{D4F1A8C5-C55B-4588-BE4D-D997AAD25041}" srcOrd="6" destOrd="0" presId="urn:microsoft.com/office/officeart/2018/2/layout/IconVerticalSolidList"/>
    <dgm:cxn modelId="{B1F99A3D-6AC4-40A4-B2CD-CBA0546EFEBD}" type="presParOf" srcId="{D4F1A8C5-C55B-4588-BE4D-D997AAD25041}" destId="{650F08E3-2CDB-40C4-98A8-0B1DB4CAA76F}" srcOrd="0" destOrd="0" presId="urn:microsoft.com/office/officeart/2018/2/layout/IconVerticalSolidList"/>
    <dgm:cxn modelId="{E1EBFB2B-F227-4918-9154-62F7136216B3}" type="presParOf" srcId="{D4F1A8C5-C55B-4588-BE4D-D997AAD25041}" destId="{B5B17AC9-9D20-4626-AD99-A4CABF1C4840}" srcOrd="1" destOrd="0" presId="urn:microsoft.com/office/officeart/2018/2/layout/IconVerticalSolidList"/>
    <dgm:cxn modelId="{F6B79FE8-E61E-4638-8139-BC1B23F34966}" type="presParOf" srcId="{D4F1A8C5-C55B-4588-BE4D-D997AAD25041}" destId="{3790D65D-0910-444A-AE23-6F34D7D556FF}" srcOrd="2" destOrd="0" presId="urn:microsoft.com/office/officeart/2018/2/layout/IconVerticalSolidList"/>
    <dgm:cxn modelId="{51D975D3-C7DB-4C11-AE75-2A0CA35E86C6}" type="presParOf" srcId="{D4F1A8C5-C55B-4588-BE4D-D997AAD25041}" destId="{5EAC5E97-BBDA-4BCA-AE8F-58F21BE1E1C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A79C729-3A98-46D0-AF30-F19349BBF73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28DF301-F233-473C-A1ED-D3D643C637B7}">
      <dgm:prSet/>
      <dgm:spPr/>
      <dgm:t>
        <a:bodyPr/>
        <a:lstStyle/>
        <a:p>
          <a:r>
            <a:rPr lang="en-US"/>
            <a:t>Communication requires ongoing reflection</a:t>
          </a:r>
        </a:p>
      </dgm:t>
    </dgm:pt>
    <dgm:pt modelId="{3D0FB708-B6B8-4615-8FDC-A2D68CC95DFB}" type="parTrans" cxnId="{BD48AB43-828E-4902-8A95-0FDAB4EF5890}">
      <dgm:prSet/>
      <dgm:spPr/>
      <dgm:t>
        <a:bodyPr/>
        <a:lstStyle/>
        <a:p>
          <a:endParaRPr lang="en-US"/>
        </a:p>
      </dgm:t>
    </dgm:pt>
    <dgm:pt modelId="{3AF32206-8D69-47BF-A02E-DF8B6AF3BD58}" type="sibTrans" cxnId="{BD48AB43-828E-4902-8A95-0FDAB4EF5890}">
      <dgm:prSet/>
      <dgm:spPr/>
      <dgm:t>
        <a:bodyPr/>
        <a:lstStyle/>
        <a:p>
          <a:endParaRPr lang="en-US"/>
        </a:p>
      </dgm:t>
    </dgm:pt>
    <dgm:pt modelId="{03F372C4-6B62-4B6B-8420-B3FB9D7D3160}">
      <dgm:prSet/>
      <dgm:spPr/>
      <dgm:t>
        <a:bodyPr/>
        <a:lstStyle/>
        <a:p>
          <a:r>
            <a:rPr lang="en-US"/>
            <a:t>Developed through CPD, supervision and feedback</a:t>
          </a:r>
        </a:p>
      </dgm:t>
    </dgm:pt>
    <dgm:pt modelId="{71D4C57D-0202-45B3-8FD3-F022F083AEA7}" type="parTrans" cxnId="{20DB3F38-F2A8-4349-A4F9-1EE4694D6452}">
      <dgm:prSet/>
      <dgm:spPr/>
      <dgm:t>
        <a:bodyPr/>
        <a:lstStyle/>
        <a:p>
          <a:endParaRPr lang="en-US"/>
        </a:p>
      </dgm:t>
    </dgm:pt>
    <dgm:pt modelId="{B00DBFA5-0CA4-4D81-B9C8-E09FD69D04CF}" type="sibTrans" cxnId="{20DB3F38-F2A8-4349-A4F9-1EE4694D6452}">
      <dgm:prSet/>
      <dgm:spPr/>
      <dgm:t>
        <a:bodyPr/>
        <a:lstStyle/>
        <a:p>
          <a:endParaRPr lang="en-US"/>
        </a:p>
      </dgm:t>
    </dgm:pt>
    <dgm:pt modelId="{C8300FD9-F1D4-44AC-8663-D2FA33621C84}">
      <dgm:prSet/>
      <dgm:spPr/>
      <dgm:t>
        <a:bodyPr/>
        <a:lstStyle/>
        <a:p>
          <a:r>
            <a:rPr lang="en-US"/>
            <a:t>Emotional intelligence strengthens practice</a:t>
          </a:r>
        </a:p>
      </dgm:t>
    </dgm:pt>
    <dgm:pt modelId="{FDEF16EA-B756-4998-B640-774FBF94503A}" type="parTrans" cxnId="{5CD2DCED-6B4C-4D47-9B3C-B0C9BA8ADC4B}">
      <dgm:prSet/>
      <dgm:spPr/>
      <dgm:t>
        <a:bodyPr/>
        <a:lstStyle/>
        <a:p>
          <a:endParaRPr lang="en-US"/>
        </a:p>
      </dgm:t>
    </dgm:pt>
    <dgm:pt modelId="{A1063070-01C0-4C1A-A3D8-8AEAC01B9339}" type="sibTrans" cxnId="{5CD2DCED-6B4C-4D47-9B3C-B0C9BA8ADC4B}">
      <dgm:prSet/>
      <dgm:spPr/>
      <dgm:t>
        <a:bodyPr/>
        <a:lstStyle/>
        <a:p>
          <a:endParaRPr lang="en-US"/>
        </a:p>
      </dgm:t>
    </dgm:pt>
    <dgm:pt modelId="{2770B0A3-BEC8-4BA8-8B6A-9BE9A4A629C0}">
      <dgm:prSet/>
      <dgm:spPr/>
      <dgm:t>
        <a:bodyPr/>
        <a:lstStyle/>
        <a:p>
          <a:r>
            <a:rPr lang="en-US"/>
            <a:t>Essential for safe, ethical, person-centred care</a:t>
          </a:r>
        </a:p>
      </dgm:t>
    </dgm:pt>
    <dgm:pt modelId="{55A3CFCC-CAAF-4457-A94E-7D00D8FCFDFF}" type="parTrans" cxnId="{A24FBA12-99CF-4282-A296-E2025759C3CF}">
      <dgm:prSet/>
      <dgm:spPr/>
      <dgm:t>
        <a:bodyPr/>
        <a:lstStyle/>
        <a:p>
          <a:endParaRPr lang="en-US"/>
        </a:p>
      </dgm:t>
    </dgm:pt>
    <dgm:pt modelId="{3C9B5E38-5C7D-4F24-B7F8-55934BB7B4DA}" type="sibTrans" cxnId="{A24FBA12-99CF-4282-A296-E2025759C3CF}">
      <dgm:prSet/>
      <dgm:spPr/>
      <dgm:t>
        <a:bodyPr/>
        <a:lstStyle/>
        <a:p>
          <a:endParaRPr lang="en-US"/>
        </a:p>
      </dgm:t>
    </dgm:pt>
    <dgm:pt modelId="{D6794537-D839-4808-BB8D-40E717D82617}">
      <dgm:prSet/>
      <dgm:spPr/>
      <dgm:t>
        <a:bodyPr/>
        <a:lstStyle/>
        <a:p>
          <a:r>
            <a:rPr lang="en-US"/>
            <a:t>Core professional competency in health and social care</a:t>
          </a:r>
        </a:p>
      </dgm:t>
    </dgm:pt>
    <dgm:pt modelId="{F87D6D73-DF03-4140-B97E-25D5A7548F7F}" type="parTrans" cxnId="{3812D8DB-2045-417F-A4B5-9E73EB79017B}">
      <dgm:prSet/>
      <dgm:spPr/>
      <dgm:t>
        <a:bodyPr/>
        <a:lstStyle/>
        <a:p>
          <a:endParaRPr lang="en-US"/>
        </a:p>
      </dgm:t>
    </dgm:pt>
    <dgm:pt modelId="{40BA1BEE-D363-45C6-9350-79127A4CF0C2}" type="sibTrans" cxnId="{3812D8DB-2045-417F-A4B5-9E73EB79017B}">
      <dgm:prSet/>
      <dgm:spPr/>
      <dgm:t>
        <a:bodyPr/>
        <a:lstStyle/>
        <a:p>
          <a:endParaRPr lang="en-US"/>
        </a:p>
      </dgm:t>
    </dgm:pt>
    <dgm:pt modelId="{6F4ECC8A-2E44-4873-8917-8FEE2264FB7C}" type="pres">
      <dgm:prSet presAssocID="{5A79C729-3A98-46D0-AF30-F19349BBF737}" presName="linear" presStyleCnt="0">
        <dgm:presLayoutVars>
          <dgm:animLvl val="lvl"/>
          <dgm:resizeHandles val="exact"/>
        </dgm:presLayoutVars>
      </dgm:prSet>
      <dgm:spPr/>
    </dgm:pt>
    <dgm:pt modelId="{DBFB7E70-26B3-4C07-B878-75A2F99CAAEB}" type="pres">
      <dgm:prSet presAssocID="{028DF301-F233-473C-A1ED-D3D643C637B7}" presName="parentText" presStyleLbl="node1" presStyleIdx="0" presStyleCnt="5">
        <dgm:presLayoutVars>
          <dgm:chMax val="0"/>
          <dgm:bulletEnabled val="1"/>
        </dgm:presLayoutVars>
      </dgm:prSet>
      <dgm:spPr/>
    </dgm:pt>
    <dgm:pt modelId="{64FC31FE-BE73-443A-894C-12EA0A6F3DC1}" type="pres">
      <dgm:prSet presAssocID="{3AF32206-8D69-47BF-A02E-DF8B6AF3BD58}" presName="spacer" presStyleCnt="0"/>
      <dgm:spPr/>
    </dgm:pt>
    <dgm:pt modelId="{86758D5F-B42E-4C03-847C-E36D383635BD}" type="pres">
      <dgm:prSet presAssocID="{03F372C4-6B62-4B6B-8420-B3FB9D7D3160}" presName="parentText" presStyleLbl="node1" presStyleIdx="1" presStyleCnt="5" custLinFactNeighborX="0" custLinFactNeighborY="-17407">
        <dgm:presLayoutVars>
          <dgm:chMax val="0"/>
          <dgm:bulletEnabled val="1"/>
        </dgm:presLayoutVars>
      </dgm:prSet>
      <dgm:spPr/>
    </dgm:pt>
    <dgm:pt modelId="{EEB4E208-1798-4371-BA5D-7BE06A45837E}" type="pres">
      <dgm:prSet presAssocID="{B00DBFA5-0CA4-4D81-B9C8-E09FD69D04CF}" presName="spacer" presStyleCnt="0"/>
      <dgm:spPr/>
    </dgm:pt>
    <dgm:pt modelId="{E2E8F02C-8EDE-490E-A9A9-71CA3E83AF5D}" type="pres">
      <dgm:prSet presAssocID="{C8300FD9-F1D4-44AC-8663-D2FA33621C84}" presName="parentText" presStyleLbl="node1" presStyleIdx="2" presStyleCnt="5">
        <dgm:presLayoutVars>
          <dgm:chMax val="0"/>
          <dgm:bulletEnabled val="1"/>
        </dgm:presLayoutVars>
      </dgm:prSet>
      <dgm:spPr/>
    </dgm:pt>
    <dgm:pt modelId="{4548FE17-BFB4-4C00-BDDD-83DB242FBC54}" type="pres">
      <dgm:prSet presAssocID="{A1063070-01C0-4C1A-A3D8-8AEAC01B9339}" presName="spacer" presStyleCnt="0"/>
      <dgm:spPr/>
    </dgm:pt>
    <dgm:pt modelId="{B98378A6-80B9-40B1-AFBC-E7572ADCDF70}" type="pres">
      <dgm:prSet presAssocID="{2770B0A3-BEC8-4BA8-8B6A-9BE9A4A629C0}" presName="parentText" presStyleLbl="node1" presStyleIdx="3" presStyleCnt="5">
        <dgm:presLayoutVars>
          <dgm:chMax val="0"/>
          <dgm:bulletEnabled val="1"/>
        </dgm:presLayoutVars>
      </dgm:prSet>
      <dgm:spPr/>
    </dgm:pt>
    <dgm:pt modelId="{6841AAE1-A2E1-4A49-9C2E-C17E096B5E0D}" type="pres">
      <dgm:prSet presAssocID="{3C9B5E38-5C7D-4F24-B7F8-55934BB7B4DA}" presName="spacer" presStyleCnt="0"/>
      <dgm:spPr/>
    </dgm:pt>
    <dgm:pt modelId="{EC4FC953-EBC9-4CD1-BED1-9EDAC0227D1E}" type="pres">
      <dgm:prSet presAssocID="{D6794537-D839-4808-BB8D-40E717D82617}" presName="parentText" presStyleLbl="node1" presStyleIdx="4" presStyleCnt="5">
        <dgm:presLayoutVars>
          <dgm:chMax val="0"/>
          <dgm:bulletEnabled val="1"/>
        </dgm:presLayoutVars>
      </dgm:prSet>
      <dgm:spPr/>
    </dgm:pt>
  </dgm:ptLst>
  <dgm:cxnLst>
    <dgm:cxn modelId="{6F718A00-D092-4A3F-BDCE-ED959209BF4E}" type="presOf" srcId="{C8300FD9-F1D4-44AC-8663-D2FA33621C84}" destId="{E2E8F02C-8EDE-490E-A9A9-71CA3E83AF5D}" srcOrd="0" destOrd="0" presId="urn:microsoft.com/office/officeart/2005/8/layout/vList2"/>
    <dgm:cxn modelId="{01E78910-D2AF-44DB-8450-37EC0BAA5B74}" type="presOf" srcId="{D6794537-D839-4808-BB8D-40E717D82617}" destId="{EC4FC953-EBC9-4CD1-BED1-9EDAC0227D1E}" srcOrd="0" destOrd="0" presId="urn:microsoft.com/office/officeart/2005/8/layout/vList2"/>
    <dgm:cxn modelId="{3B5C8D11-91C0-419D-9544-27DE65670E8F}" type="presOf" srcId="{03F372C4-6B62-4B6B-8420-B3FB9D7D3160}" destId="{86758D5F-B42E-4C03-847C-E36D383635BD}" srcOrd="0" destOrd="0" presId="urn:microsoft.com/office/officeart/2005/8/layout/vList2"/>
    <dgm:cxn modelId="{A24FBA12-99CF-4282-A296-E2025759C3CF}" srcId="{5A79C729-3A98-46D0-AF30-F19349BBF737}" destId="{2770B0A3-BEC8-4BA8-8B6A-9BE9A4A629C0}" srcOrd="3" destOrd="0" parTransId="{55A3CFCC-CAAF-4457-A94E-7D00D8FCFDFF}" sibTransId="{3C9B5E38-5C7D-4F24-B7F8-55934BB7B4DA}"/>
    <dgm:cxn modelId="{20DB3F38-F2A8-4349-A4F9-1EE4694D6452}" srcId="{5A79C729-3A98-46D0-AF30-F19349BBF737}" destId="{03F372C4-6B62-4B6B-8420-B3FB9D7D3160}" srcOrd="1" destOrd="0" parTransId="{71D4C57D-0202-45B3-8FD3-F022F083AEA7}" sibTransId="{B00DBFA5-0CA4-4D81-B9C8-E09FD69D04CF}"/>
    <dgm:cxn modelId="{7CAF5563-0656-49A5-9D5A-DDC7FACD8457}" type="presOf" srcId="{028DF301-F233-473C-A1ED-D3D643C637B7}" destId="{DBFB7E70-26B3-4C07-B878-75A2F99CAAEB}" srcOrd="0" destOrd="0" presId="urn:microsoft.com/office/officeart/2005/8/layout/vList2"/>
    <dgm:cxn modelId="{BD48AB43-828E-4902-8A95-0FDAB4EF5890}" srcId="{5A79C729-3A98-46D0-AF30-F19349BBF737}" destId="{028DF301-F233-473C-A1ED-D3D643C637B7}" srcOrd="0" destOrd="0" parTransId="{3D0FB708-B6B8-4615-8FDC-A2D68CC95DFB}" sibTransId="{3AF32206-8D69-47BF-A02E-DF8B6AF3BD58}"/>
    <dgm:cxn modelId="{5D0D806B-8023-4446-8746-A6EA4B001AA7}" type="presOf" srcId="{2770B0A3-BEC8-4BA8-8B6A-9BE9A4A629C0}" destId="{B98378A6-80B9-40B1-AFBC-E7572ADCDF70}" srcOrd="0" destOrd="0" presId="urn:microsoft.com/office/officeart/2005/8/layout/vList2"/>
    <dgm:cxn modelId="{08484AD0-FCBB-4FB4-ACC9-9FCC8BC10EA6}" type="presOf" srcId="{5A79C729-3A98-46D0-AF30-F19349BBF737}" destId="{6F4ECC8A-2E44-4873-8917-8FEE2264FB7C}" srcOrd="0" destOrd="0" presId="urn:microsoft.com/office/officeart/2005/8/layout/vList2"/>
    <dgm:cxn modelId="{3812D8DB-2045-417F-A4B5-9E73EB79017B}" srcId="{5A79C729-3A98-46D0-AF30-F19349BBF737}" destId="{D6794537-D839-4808-BB8D-40E717D82617}" srcOrd="4" destOrd="0" parTransId="{F87D6D73-DF03-4140-B97E-25D5A7548F7F}" sibTransId="{40BA1BEE-D363-45C6-9350-79127A4CF0C2}"/>
    <dgm:cxn modelId="{5CD2DCED-6B4C-4D47-9B3C-B0C9BA8ADC4B}" srcId="{5A79C729-3A98-46D0-AF30-F19349BBF737}" destId="{C8300FD9-F1D4-44AC-8663-D2FA33621C84}" srcOrd="2" destOrd="0" parTransId="{FDEF16EA-B756-4998-B640-774FBF94503A}" sibTransId="{A1063070-01C0-4C1A-A3D8-8AEAC01B9339}"/>
    <dgm:cxn modelId="{E64295D8-535B-437A-A432-032372130078}" type="presParOf" srcId="{6F4ECC8A-2E44-4873-8917-8FEE2264FB7C}" destId="{DBFB7E70-26B3-4C07-B878-75A2F99CAAEB}" srcOrd="0" destOrd="0" presId="urn:microsoft.com/office/officeart/2005/8/layout/vList2"/>
    <dgm:cxn modelId="{783264AF-7C6D-4598-8C9D-1061D0131E17}" type="presParOf" srcId="{6F4ECC8A-2E44-4873-8917-8FEE2264FB7C}" destId="{64FC31FE-BE73-443A-894C-12EA0A6F3DC1}" srcOrd="1" destOrd="0" presId="urn:microsoft.com/office/officeart/2005/8/layout/vList2"/>
    <dgm:cxn modelId="{CDA597B6-1155-4FA9-B39F-7B0853F642BF}" type="presParOf" srcId="{6F4ECC8A-2E44-4873-8917-8FEE2264FB7C}" destId="{86758D5F-B42E-4C03-847C-E36D383635BD}" srcOrd="2" destOrd="0" presId="urn:microsoft.com/office/officeart/2005/8/layout/vList2"/>
    <dgm:cxn modelId="{5C76C711-7935-4A1D-AF86-2EAA34F25E34}" type="presParOf" srcId="{6F4ECC8A-2E44-4873-8917-8FEE2264FB7C}" destId="{EEB4E208-1798-4371-BA5D-7BE06A45837E}" srcOrd="3" destOrd="0" presId="urn:microsoft.com/office/officeart/2005/8/layout/vList2"/>
    <dgm:cxn modelId="{309DB969-2F32-4F0D-A61F-EE26CD3BBBCF}" type="presParOf" srcId="{6F4ECC8A-2E44-4873-8917-8FEE2264FB7C}" destId="{E2E8F02C-8EDE-490E-A9A9-71CA3E83AF5D}" srcOrd="4" destOrd="0" presId="urn:microsoft.com/office/officeart/2005/8/layout/vList2"/>
    <dgm:cxn modelId="{8F447DB1-2A6C-4E0D-BD76-D5EA0A35398E}" type="presParOf" srcId="{6F4ECC8A-2E44-4873-8917-8FEE2264FB7C}" destId="{4548FE17-BFB4-4C00-BDDD-83DB242FBC54}" srcOrd="5" destOrd="0" presId="urn:microsoft.com/office/officeart/2005/8/layout/vList2"/>
    <dgm:cxn modelId="{50B0E90B-CA9C-4CCC-95D6-3F8B9B759A11}" type="presParOf" srcId="{6F4ECC8A-2E44-4873-8917-8FEE2264FB7C}" destId="{B98378A6-80B9-40B1-AFBC-E7572ADCDF70}" srcOrd="6" destOrd="0" presId="urn:microsoft.com/office/officeart/2005/8/layout/vList2"/>
    <dgm:cxn modelId="{632DD6E0-6C06-4452-BEA9-67DA5F0A6A05}" type="presParOf" srcId="{6F4ECC8A-2E44-4873-8917-8FEE2264FB7C}" destId="{6841AAE1-A2E1-4A49-9C2E-C17E096B5E0D}" srcOrd="7" destOrd="0" presId="urn:microsoft.com/office/officeart/2005/8/layout/vList2"/>
    <dgm:cxn modelId="{C94EA38E-C40A-40B4-844D-65A20C3F2CDB}" type="presParOf" srcId="{6F4ECC8A-2E44-4873-8917-8FEE2264FB7C}" destId="{EC4FC953-EBC9-4CD1-BED1-9EDAC0227D1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C882BB-94EB-475D-ACA8-F11BC27DD10C}">
      <dsp:nvSpPr>
        <dsp:cNvPr id="0" name=""/>
        <dsp:cNvSpPr/>
      </dsp:nvSpPr>
      <dsp:spPr>
        <a:xfrm>
          <a:off x="460905" y="1047"/>
          <a:ext cx="3479899" cy="208793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Dynamic exchange of meaning</a:t>
          </a:r>
        </a:p>
      </dsp:txBody>
      <dsp:txXfrm>
        <a:off x="460905" y="1047"/>
        <a:ext cx="3479899" cy="2087939"/>
      </dsp:txXfrm>
    </dsp:sp>
    <dsp:sp modelId="{34DCC0FE-7BB8-4492-B7B7-930DF5548C0D}">
      <dsp:nvSpPr>
        <dsp:cNvPr id="0" name=""/>
        <dsp:cNvSpPr/>
      </dsp:nvSpPr>
      <dsp:spPr>
        <a:xfrm>
          <a:off x="4288794" y="1047"/>
          <a:ext cx="3479899" cy="208793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Verbal, non-verbal and written dimensions</a:t>
          </a:r>
        </a:p>
      </dsp:txBody>
      <dsp:txXfrm>
        <a:off x="4288794" y="1047"/>
        <a:ext cx="3479899" cy="2087939"/>
      </dsp:txXfrm>
    </dsp:sp>
    <dsp:sp modelId="{D757F238-57DC-4183-B8A3-CA364742E2AA}">
      <dsp:nvSpPr>
        <dsp:cNvPr id="0" name=""/>
        <dsp:cNvSpPr/>
      </dsp:nvSpPr>
      <dsp:spPr>
        <a:xfrm>
          <a:off x="460905" y="2436976"/>
          <a:ext cx="3479899" cy="208793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a:t>Influenced by context, culture and power</a:t>
          </a:r>
        </a:p>
      </dsp:txBody>
      <dsp:txXfrm>
        <a:off x="460905" y="2436976"/>
        <a:ext cx="3479899" cy="2087939"/>
      </dsp:txXfrm>
    </dsp:sp>
    <dsp:sp modelId="{61A95B6D-4677-4783-8471-409247EA7438}">
      <dsp:nvSpPr>
        <dsp:cNvPr id="0" name=""/>
        <dsp:cNvSpPr/>
      </dsp:nvSpPr>
      <dsp:spPr>
        <a:xfrm>
          <a:off x="4288794" y="2436976"/>
          <a:ext cx="3479899" cy="208793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US" sz="3300" kern="1200" dirty="0"/>
            <a:t>Foundation of therapeutic relationships</a:t>
          </a:r>
        </a:p>
      </dsp:txBody>
      <dsp:txXfrm>
        <a:off x="4288794" y="2436976"/>
        <a:ext cx="3479899" cy="20879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2E5653-C081-4C2C-9898-0849D2031120}">
      <dsp:nvSpPr>
        <dsp:cNvPr id="0" name=""/>
        <dsp:cNvSpPr/>
      </dsp:nvSpPr>
      <dsp:spPr>
        <a:xfrm>
          <a:off x="0" y="501"/>
          <a:ext cx="4193822" cy="11745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716037-8A1F-4CA0-AACC-00B5DBDF4879}">
      <dsp:nvSpPr>
        <dsp:cNvPr id="0" name=""/>
        <dsp:cNvSpPr/>
      </dsp:nvSpPr>
      <dsp:spPr>
        <a:xfrm>
          <a:off x="355305" y="264778"/>
          <a:ext cx="646010" cy="6460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E184CB-0ED5-4D11-A58B-98217D7CF919}">
      <dsp:nvSpPr>
        <dsp:cNvPr id="0" name=""/>
        <dsp:cNvSpPr/>
      </dsp:nvSpPr>
      <dsp:spPr>
        <a:xfrm>
          <a:off x="1356621" y="501"/>
          <a:ext cx="2837200" cy="1174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08" tIns="124308" rIns="124308" bIns="124308"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HCPC standards mandate effective communication</a:t>
          </a:r>
        </a:p>
      </dsp:txBody>
      <dsp:txXfrm>
        <a:off x="1356621" y="501"/>
        <a:ext cx="2837200" cy="1174563"/>
      </dsp:txXfrm>
    </dsp:sp>
    <dsp:sp modelId="{FD962E4E-250C-4997-B97D-A73AF2A44443}">
      <dsp:nvSpPr>
        <dsp:cNvPr id="0" name=""/>
        <dsp:cNvSpPr/>
      </dsp:nvSpPr>
      <dsp:spPr>
        <a:xfrm>
          <a:off x="0" y="1468706"/>
          <a:ext cx="4193822" cy="11745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660C1F-D9A4-4EF3-A4D5-E0DF20B2F326}">
      <dsp:nvSpPr>
        <dsp:cNvPr id="0" name=""/>
        <dsp:cNvSpPr/>
      </dsp:nvSpPr>
      <dsp:spPr>
        <a:xfrm>
          <a:off x="355305" y="1732983"/>
          <a:ext cx="646010" cy="6460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160458-684E-45FB-9053-B6B089AD4EE5}">
      <dsp:nvSpPr>
        <dsp:cNvPr id="0" name=""/>
        <dsp:cNvSpPr/>
      </dsp:nvSpPr>
      <dsp:spPr>
        <a:xfrm>
          <a:off x="1356621" y="1468706"/>
          <a:ext cx="2837200" cy="1174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08" tIns="124308" rIns="124308" bIns="124308"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Supports informed consent and autonomy</a:t>
          </a:r>
        </a:p>
      </dsp:txBody>
      <dsp:txXfrm>
        <a:off x="1356621" y="1468706"/>
        <a:ext cx="2837200" cy="1174563"/>
      </dsp:txXfrm>
    </dsp:sp>
    <dsp:sp modelId="{FDCBFB5D-2186-445D-B161-618381A17A5D}">
      <dsp:nvSpPr>
        <dsp:cNvPr id="0" name=""/>
        <dsp:cNvSpPr/>
      </dsp:nvSpPr>
      <dsp:spPr>
        <a:xfrm>
          <a:off x="0" y="2936911"/>
          <a:ext cx="4193822" cy="117456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DA2069-DEB8-4E32-B3F9-2BA88002DC51}">
      <dsp:nvSpPr>
        <dsp:cNvPr id="0" name=""/>
        <dsp:cNvSpPr/>
      </dsp:nvSpPr>
      <dsp:spPr>
        <a:xfrm>
          <a:off x="355305" y="3201188"/>
          <a:ext cx="646010" cy="6460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3922BA-1496-4D9C-9415-34C553CD6E57}">
      <dsp:nvSpPr>
        <dsp:cNvPr id="0" name=""/>
        <dsp:cNvSpPr/>
      </dsp:nvSpPr>
      <dsp:spPr>
        <a:xfrm>
          <a:off x="1356621" y="2936911"/>
          <a:ext cx="2837200" cy="11745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08" tIns="124308" rIns="124308" bIns="124308" numCol="1" spcCol="1270" anchor="ctr" anchorCtr="0">
          <a:noAutofit/>
        </a:bodyPr>
        <a:lstStyle/>
        <a:p>
          <a:pPr marL="0" lvl="0" indent="0" algn="l" defTabSz="933450">
            <a:lnSpc>
              <a:spcPct val="100000"/>
            </a:lnSpc>
            <a:spcBef>
              <a:spcPct val="0"/>
            </a:spcBef>
            <a:spcAft>
              <a:spcPct val="35000"/>
            </a:spcAft>
            <a:buNone/>
          </a:pPr>
          <a:r>
            <a:rPr lang="en-US" sz="2100" kern="1200" dirty="0">
              <a:latin typeface="Arial" panose="020B0604020202020204" pitchFamily="34" charset="0"/>
              <a:cs typeface="Arial" panose="020B0604020202020204" pitchFamily="34" charset="0"/>
            </a:rPr>
            <a:t>Linked to accountability and professionalism</a:t>
          </a:r>
        </a:p>
      </dsp:txBody>
      <dsp:txXfrm>
        <a:off x="1356621" y="2936911"/>
        <a:ext cx="2837200" cy="11745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4DF41-26EA-49F5-AAD5-F8715A17E7B5}">
      <dsp:nvSpPr>
        <dsp:cNvPr id="0" name=""/>
        <dsp:cNvSpPr/>
      </dsp:nvSpPr>
      <dsp:spPr>
        <a:xfrm>
          <a:off x="0" y="1491"/>
          <a:ext cx="3651956" cy="7557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B2FDA2-C2E5-4D1C-8508-4C58BA5F6499}">
      <dsp:nvSpPr>
        <dsp:cNvPr id="0" name=""/>
        <dsp:cNvSpPr/>
      </dsp:nvSpPr>
      <dsp:spPr>
        <a:xfrm>
          <a:off x="228607" y="171529"/>
          <a:ext cx="415650" cy="415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A686F3-F90A-4638-9A0F-3BF3F325BB6B}">
      <dsp:nvSpPr>
        <dsp:cNvPr id="0" name=""/>
        <dsp:cNvSpPr/>
      </dsp:nvSpPr>
      <dsp:spPr>
        <a:xfrm>
          <a:off x="872865" y="1491"/>
          <a:ext cx="2779090" cy="75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81" tIns="79981" rIns="79981" bIns="79981" numCol="1" spcCol="1270" anchor="ctr" anchorCtr="0">
          <a:noAutofit/>
        </a:bodyPr>
        <a:lstStyle/>
        <a:p>
          <a:pPr marL="0" lvl="0" indent="0" algn="l" defTabSz="800100">
            <a:lnSpc>
              <a:spcPct val="100000"/>
            </a:lnSpc>
            <a:spcBef>
              <a:spcPct val="0"/>
            </a:spcBef>
            <a:spcAft>
              <a:spcPct val="35000"/>
            </a:spcAft>
            <a:buNone/>
          </a:pPr>
          <a:r>
            <a:rPr lang="en-US" sz="1800" kern="1200"/>
            <a:t>Communication affects power dynamics</a:t>
          </a:r>
        </a:p>
      </dsp:txBody>
      <dsp:txXfrm>
        <a:off x="872865" y="1491"/>
        <a:ext cx="2779090" cy="755727"/>
      </dsp:txXfrm>
    </dsp:sp>
    <dsp:sp modelId="{88799F35-0BEA-456A-8747-FD8F1FFF6075}">
      <dsp:nvSpPr>
        <dsp:cNvPr id="0" name=""/>
        <dsp:cNvSpPr/>
      </dsp:nvSpPr>
      <dsp:spPr>
        <a:xfrm>
          <a:off x="0" y="946150"/>
          <a:ext cx="3651956" cy="7557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531EAD-06C3-46AB-8122-D9AEBFE31D64}">
      <dsp:nvSpPr>
        <dsp:cNvPr id="0" name=""/>
        <dsp:cNvSpPr/>
      </dsp:nvSpPr>
      <dsp:spPr>
        <a:xfrm>
          <a:off x="228607" y="1116189"/>
          <a:ext cx="415650" cy="415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059417-A1A9-4CA1-AFBE-EDB36D29628A}">
      <dsp:nvSpPr>
        <dsp:cNvPr id="0" name=""/>
        <dsp:cNvSpPr/>
      </dsp:nvSpPr>
      <dsp:spPr>
        <a:xfrm>
          <a:off x="872865" y="946150"/>
          <a:ext cx="2779090" cy="75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81" tIns="79981" rIns="79981" bIns="79981" numCol="1" spcCol="1270" anchor="ctr" anchorCtr="0">
          <a:noAutofit/>
        </a:bodyPr>
        <a:lstStyle/>
        <a:p>
          <a:pPr marL="0" lvl="0" indent="0" algn="l" defTabSz="800100">
            <a:lnSpc>
              <a:spcPct val="100000"/>
            </a:lnSpc>
            <a:spcBef>
              <a:spcPct val="0"/>
            </a:spcBef>
            <a:spcAft>
              <a:spcPct val="35000"/>
            </a:spcAft>
            <a:buNone/>
          </a:pPr>
          <a:r>
            <a:rPr lang="en-US" sz="1800" kern="1200"/>
            <a:t>Risk of unconscious bias</a:t>
          </a:r>
        </a:p>
      </dsp:txBody>
      <dsp:txXfrm>
        <a:off x="872865" y="946150"/>
        <a:ext cx="2779090" cy="755727"/>
      </dsp:txXfrm>
    </dsp:sp>
    <dsp:sp modelId="{7067134B-95C5-48D3-B2CA-A98A3E689C66}">
      <dsp:nvSpPr>
        <dsp:cNvPr id="0" name=""/>
        <dsp:cNvSpPr/>
      </dsp:nvSpPr>
      <dsp:spPr>
        <a:xfrm>
          <a:off x="0" y="1890810"/>
          <a:ext cx="3651956" cy="7557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0857B3-D1FC-4F1F-A26E-188A752944D4}">
      <dsp:nvSpPr>
        <dsp:cNvPr id="0" name=""/>
        <dsp:cNvSpPr/>
      </dsp:nvSpPr>
      <dsp:spPr>
        <a:xfrm>
          <a:off x="228607" y="2060849"/>
          <a:ext cx="415650" cy="415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4A6448-815D-41E3-B51E-095BE99AE987}">
      <dsp:nvSpPr>
        <dsp:cNvPr id="0" name=""/>
        <dsp:cNvSpPr/>
      </dsp:nvSpPr>
      <dsp:spPr>
        <a:xfrm>
          <a:off x="872865" y="1890810"/>
          <a:ext cx="2779090" cy="75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81" tIns="79981" rIns="79981" bIns="79981" numCol="1" spcCol="1270" anchor="ctr" anchorCtr="0">
          <a:noAutofit/>
        </a:bodyPr>
        <a:lstStyle/>
        <a:p>
          <a:pPr marL="0" lvl="0" indent="0" algn="l" defTabSz="800100">
            <a:lnSpc>
              <a:spcPct val="100000"/>
            </a:lnSpc>
            <a:spcBef>
              <a:spcPct val="0"/>
            </a:spcBef>
            <a:spcAft>
              <a:spcPct val="35000"/>
            </a:spcAft>
            <a:buNone/>
          </a:pPr>
          <a:r>
            <a:rPr lang="en-US" sz="1800" kern="1200"/>
            <a:t>Cultural competence required</a:t>
          </a:r>
        </a:p>
      </dsp:txBody>
      <dsp:txXfrm>
        <a:off x="872865" y="1890810"/>
        <a:ext cx="2779090" cy="755727"/>
      </dsp:txXfrm>
    </dsp:sp>
    <dsp:sp modelId="{6D4B4CA4-DA4E-4767-8240-DD58D8A42E3E}">
      <dsp:nvSpPr>
        <dsp:cNvPr id="0" name=""/>
        <dsp:cNvSpPr/>
      </dsp:nvSpPr>
      <dsp:spPr>
        <a:xfrm>
          <a:off x="0" y="2835470"/>
          <a:ext cx="3651956" cy="75572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618C4B-4FE9-4198-84E7-D099A6BC2E70}">
      <dsp:nvSpPr>
        <dsp:cNvPr id="0" name=""/>
        <dsp:cNvSpPr/>
      </dsp:nvSpPr>
      <dsp:spPr>
        <a:xfrm>
          <a:off x="228607" y="3005508"/>
          <a:ext cx="415650" cy="415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EDAD6A8-9452-45D7-8466-77232787A515}">
      <dsp:nvSpPr>
        <dsp:cNvPr id="0" name=""/>
        <dsp:cNvSpPr/>
      </dsp:nvSpPr>
      <dsp:spPr>
        <a:xfrm>
          <a:off x="872865" y="2835470"/>
          <a:ext cx="2779090" cy="75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9981" tIns="79981" rIns="79981" bIns="79981" numCol="1" spcCol="1270" anchor="ctr" anchorCtr="0">
          <a:noAutofit/>
        </a:bodyPr>
        <a:lstStyle/>
        <a:p>
          <a:pPr marL="0" lvl="0" indent="0" algn="l" defTabSz="800100">
            <a:lnSpc>
              <a:spcPct val="100000"/>
            </a:lnSpc>
            <a:spcBef>
              <a:spcPct val="0"/>
            </a:spcBef>
            <a:spcAft>
              <a:spcPct val="35000"/>
            </a:spcAft>
            <a:buNone/>
          </a:pPr>
          <a:r>
            <a:rPr lang="en-US" sz="1800" kern="1200"/>
            <a:t>Reflective practice strengthens competence</a:t>
          </a:r>
        </a:p>
      </dsp:txBody>
      <dsp:txXfrm>
        <a:off x="872865" y="2835470"/>
        <a:ext cx="2779090" cy="755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84E34B-EF3F-424F-99BF-356ADA331C34}">
      <dsp:nvSpPr>
        <dsp:cNvPr id="0" name=""/>
        <dsp:cNvSpPr/>
      </dsp:nvSpPr>
      <dsp:spPr>
        <a:xfrm>
          <a:off x="0" y="0"/>
          <a:ext cx="3520440" cy="68122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Scenario: </a:t>
          </a:r>
          <a:r>
            <a:rPr lang="en-US" sz="1200" kern="1200" dirty="0">
              <a:latin typeface="Arial" panose="020B0604020202020204" pitchFamily="34" charset="0"/>
              <a:cs typeface="Arial" panose="020B0604020202020204" pitchFamily="34" charset="0"/>
            </a:rPr>
            <a:t>Elderly patient with hearing impairment</a:t>
          </a:r>
          <a:br>
            <a:rPr lang="en-US" sz="1200" kern="1200" dirty="0">
              <a:latin typeface="Arial" panose="020B0604020202020204" pitchFamily="34" charset="0"/>
              <a:cs typeface="Arial" panose="020B0604020202020204" pitchFamily="34" charset="0"/>
            </a:rPr>
          </a:br>
          <a:r>
            <a:rPr lang="en-US" sz="1200" kern="1200" dirty="0">
              <a:latin typeface="Arial" panose="020B0604020202020204" pitchFamily="34" charset="0"/>
              <a:cs typeface="Arial" panose="020B0604020202020204" pitchFamily="34" charset="0"/>
            </a:rPr>
            <a:t>Risk of misunderstanding medication instructions. Using SBAR:</a:t>
          </a:r>
        </a:p>
      </dsp:txBody>
      <dsp:txXfrm>
        <a:off x="19952" y="19952"/>
        <a:ext cx="2705639" cy="641324"/>
      </dsp:txXfrm>
    </dsp:sp>
    <dsp:sp modelId="{FD8796A2-110B-4D63-9AED-A425FC0FBEDB}">
      <dsp:nvSpPr>
        <dsp:cNvPr id="0" name=""/>
        <dsp:cNvSpPr/>
      </dsp:nvSpPr>
      <dsp:spPr>
        <a:xfrm>
          <a:off x="262890" y="775843"/>
          <a:ext cx="3520440" cy="68122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 </a:t>
          </a:r>
          <a:r>
            <a:rPr lang="en-US" sz="1200" b="1" kern="1200" dirty="0">
              <a:latin typeface="Arial" panose="020B0604020202020204" pitchFamily="34" charset="0"/>
              <a:cs typeface="Arial" panose="020B0604020202020204" pitchFamily="34" charset="0"/>
            </a:rPr>
            <a:t>S – Situation</a:t>
          </a:r>
          <a:br>
            <a:rPr lang="en-US" sz="1200" kern="1200" dirty="0">
              <a:latin typeface="Arial" panose="020B0604020202020204" pitchFamily="34" charset="0"/>
              <a:cs typeface="Arial" panose="020B0604020202020204" pitchFamily="34" charset="0"/>
            </a:rPr>
          </a:br>
          <a:r>
            <a:rPr lang="en-US" sz="1200" kern="1200" dirty="0">
              <a:latin typeface="Arial" panose="020B0604020202020204" pitchFamily="34" charset="0"/>
              <a:cs typeface="Arial" panose="020B0604020202020204" pitchFamily="34" charset="0"/>
            </a:rPr>
            <a:t>Patient appears confused about medication.</a:t>
          </a:r>
        </a:p>
      </dsp:txBody>
      <dsp:txXfrm>
        <a:off x="282842" y="795795"/>
        <a:ext cx="2774847" cy="641324"/>
      </dsp:txXfrm>
    </dsp:sp>
    <dsp:sp modelId="{F57640DA-1A5D-480A-B923-8EB8F8221CB8}">
      <dsp:nvSpPr>
        <dsp:cNvPr id="0" name=""/>
        <dsp:cNvSpPr/>
      </dsp:nvSpPr>
      <dsp:spPr>
        <a:xfrm>
          <a:off x="525779" y="1551686"/>
          <a:ext cx="3520440" cy="68122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 </a:t>
          </a:r>
          <a:r>
            <a:rPr lang="en-US" sz="1200" b="1" kern="1200" dirty="0">
              <a:latin typeface="Arial" panose="020B0604020202020204" pitchFamily="34" charset="0"/>
              <a:cs typeface="Arial" panose="020B0604020202020204" pitchFamily="34" charset="0"/>
            </a:rPr>
            <a:t>B – Background</a:t>
          </a:r>
          <a:br>
            <a:rPr lang="en-US" sz="1200" kern="1200" dirty="0">
              <a:latin typeface="Arial" panose="020B0604020202020204" pitchFamily="34" charset="0"/>
              <a:cs typeface="Arial" panose="020B0604020202020204" pitchFamily="34" charset="0"/>
            </a:rPr>
          </a:br>
          <a:r>
            <a:rPr lang="en-US" sz="1200" kern="1200" dirty="0">
              <a:latin typeface="Arial" panose="020B0604020202020204" pitchFamily="34" charset="0"/>
              <a:cs typeface="Arial" panose="020B0604020202020204" pitchFamily="34" charset="0"/>
            </a:rPr>
            <a:t>Documented hearing impairment; lives alone.</a:t>
          </a:r>
        </a:p>
      </dsp:txBody>
      <dsp:txXfrm>
        <a:off x="545731" y="1571638"/>
        <a:ext cx="2774847" cy="641324"/>
      </dsp:txXfrm>
    </dsp:sp>
    <dsp:sp modelId="{B54E94BE-E383-4F2D-832F-D28592BE3F83}">
      <dsp:nvSpPr>
        <dsp:cNvPr id="0" name=""/>
        <dsp:cNvSpPr/>
      </dsp:nvSpPr>
      <dsp:spPr>
        <a:xfrm>
          <a:off x="788669" y="2327529"/>
          <a:ext cx="3520440" cy="68122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 </a:t>
          </a:r>
          <a:r>
            <a:rPr lang="en-US" sz="1200" b="1" kern="1200" dirty="0">
              <a:latin typeface="Arial" panose="020B0604020202020204" pitchFamily="34" charset="0"/>
              <a:cs typeface="Arial" panose="020B0604020202020204" pitchFamily="34" charset="0"/>
            </a:rPr>
            <a:t>A – Assessment</a:t>
          </a:r>
          <a:br>
            <a:rPr lang="en-US" sz="1200" kern="1200" dirty="0">
              <a:latin typeface="Arial" panose="020B0604020202020204" pitchFamily="34" charset="0"/>
              <a:cs typeface="Arial" panose="020B0604020202020204" pitchFamily="34" charset="0"/>
            </a:rPr>
          </a:br>
          <a:r>
            <a:rPr lang="en-US" sz="1200" kern="1200" dirty="0">
              <a:latin typeface="Arial" panose="020B0604020202020204" pitchFamily="34" charset="0"/>
              <a:cs typeface="Arial" panose="020B0604020202020204" pitchFamily="34" charset="0"/>
            </a:rPr>
            <a:t>High risk of incorrect medication use.</a:t>
          </a:r>
        </a:p>
      </dsp:txBody>
      <dsp:txXfrm>
        <a:off x="808621" y="2347481"/>
        <a:ext cx="2774847" cy="641324"/>
      </dsp:txXfrm>
    </dsp:sp>
    <dsp:sp modelId="{733132C8-9F91-4492-9A76-E05EB3D413F4}">
      <dsp:nvSpPr>
        <dsp:cNvPr id="0" name=""/>
        <dsp:cNvSpPr/>
      </dsp:nvSpPr>
      <dsp:spPr>
        <a:xfrm>
          <a:off x="1051559" y="3103372"/>
          <a:ext cx="3520440" cy="68122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latin typeface="Arial" panose="020B0604020202020204" pitchFamily="34" charset="0"/>
              <a:cs typeface="Arial" panose="020B0604020202020204" pitchFamily="34" charset="0"/>
            </a:rPr>
            <a:t>🟦 </a:t>
          </a:r>
          <a:r>
            <a:rPr lang="en-US" sz="1200" b="1" kern="1200" dirty="0">
              <a:latin typeface="Arial" panose="020B0604020202020204" pitchFamily="34" charset="0"/>
              <a:cs typeface="Arial" panose="020B0604020202020204" pitchFamily="34" charset="0"/>
            </a:rPr>
            <a:t>R – Recommendation</a:t>
          </a:r>
          <a:br>
            <a:rPr lang="en-US" sz="1200" kern="1200" dirty="0">
              <a:latin typeface="Arial" panose="020B0604020202020204" pitchFamily="34" charset="0"/>
              <a:cs typeface="Arial" panose="020B0604020202020204" pitchFamily="34" charset="0"/>
            </a:rPr>
          </a:br>
          <a:r>
            <a:rPr lang="en-US" sz="1200" kern="1200" dirty="0">
              <a:latin typeface="Arial" panose="020B0604020202020204" pitchFamily="34" charset="0"/>
              <a:cs typeface="Arial" panose="020B0604020202020204" pitchFamily="34" charset="0"/>
            </a:rPr>
            <a:t>Provide written guidance and confirm understanding.</a:t>
          </a:r>
        </a:p>
      </dsp:txBody>
      <dsp:txXfrm>
        <a:off x="1071511" y="3123324"/>
        <a:ext cx="2774847" cy="641324"/>
      </dsp:txXfrm>
    </dsp:sp>
    <dsp:sp modelId="{7CAADF83-28BF-43E2-ACA4-7E4082650B76}">
      <dsp:nvSpPr>
        <dsp:cNvPr id="0" name=""/>
        <dsp:cNvSpPr/>
      </dsp:nvSpPr>
      <dsp:spPr>
        <a:xfrm>
          <a:off x="3077641" y="497674"/>
          <a:ext cx="442798" cy="442798"/>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3177271" y="497674"/>
        <a:ext cx="243538" cy="333205"/>
      </dsp:txXfrm>
    </dsp:sp>
    <dsp:sp modelId="{804FB904-FE7B-4A1B-BBAD-01DAF8BA62B7}">
      <dsp:nvSpPr>
        <dsp:cNvPr id="0" name=""/>
        <dsp:cNvSpPr/>
      </dsp:nvSpPr>
      <dsp:spPr>
        <a:xfrm>
          <a:off x="3340531" y="1273517"/>
          <a:ext cx="442798" cy="442798"/>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440161" y="1273517"/>
        <a:ext cx="243538" cy="333205"/>
      </dsp:txXfrm>
    </dsp:sp>
    <dsp:sp modelId="{B380A1FA-0B35-4AD1-9FBD-EE0A8239D709}">
      <dsp:nvSpPr>
        <dsp:cNvPr id="0" name=""/>
        <dsp:cNvSpPr/>
      </dsp:nvSpPr>
      <dsp:spPr>
        <a:xfrm>
          <a:off x="3603421" y="2038007"/>
          <a:ext cx="442798" cy="442798"/>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703051" y="2038007"/>
        <a:ext cx="243538" cy="333205"/>
      </dsp:txXfrm>
    </dsp:sp>
    <dsp:sp modelId="{614B51EB-21AE-4F7F-ADD5-C7A35F7153AF}">
      <dsp:nvSpPr>
        <dsp:cNvPr id="0" name=""/>
        <dsp:cNvSpPr/>
      </dsp:nvSpPr>
      <dsp:spPr>
        <a:xfrm>
          <a:off x="3866311" y="2821419"/>
          <a:ext cx="442798" cy="442798"/>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3965941" y="2821419"/>
        <a:ext cx="243538" cy="3332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8FEC41-AAAC-4812-9962-C7B7575FD484}">
      <dsp:nvSpPr>
        <dsp:cNvPr id="0" name=""/>
        <dsp:cNvSpPr/>
      </dsp:nvSpPr>
      <dsp:spPr>
        <a:xfrm>
          <a:off x="0" y="1181"/>
          <a:ext cx="4566356" cy="5990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94FA8C-724E-48C3-AAD5-7E1FA1F97D60}">
      <dsp:nvSpPr>
        <dsp:cNvPr id="0" name=""/>
        <dsp:cNvSpPr/>
      </dsp:nvSpPr>
      <dsp:spPr>
        <a:xfrm>
          <a:off x="181198" y="135957"/>
          <a:ext cx="329450" cy="3294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E79480-B533-45E4-B563-36C12508A94A}">
      <dsp:nvSpPr>
        <dsp:cNvPr id="0" name=""/>
        <dsp:cNvSpPr/>
      </dsp:nvSpPr>
      <dsp:spPr>
        <a:xfrm>
          <a:off x="691847" y="1181"/>
          <a:ext cx="3874508" cy="599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94" tIns="63394" rIns="63394" bIns="63394" numCol="1" spcCol="1270" anchor="ctr" anchorCtr="0">
          <a:noAutofit/>
        </a:bodyPr>
        <a:lstStyle/>
        <a:p>
          <a:pPr marL="0" lvl="0" indent="0" algn="l" defTabSz="889000">
            <a:lnSpc>
              <a:spcPct val="100000"/>
            </a:lnSpc>
            <a:spcBef>
              <a:spcPct val="0"/>
            </a:spcBef>
            <a:spcAft>
              <a:spcPct val="35000"/>
            </a:spcAft>
            <a:buNone/>
          </a:pPr>
          <a:r>
            <a:rPr lang="en-US" sz="2000" kern="1200"/>
            <a:t>Medication errors</a:t>
          </a:r>
        </a:p>
      </dsp:txBody>
      <dsp:txXfrm>
        <a:off x="691847" y="1181"/>
        <a:ext cx="3874508" cy="599001"/>
      </dsp:txXfrm>
    </dsp:sp>
    <dsp:sp modelId="{257B7607-28D6-4EE0-8792-94E9A0AFF7F8}">
      <dsp:nvSpPr>
        <dsp:cNvPr id="0" name=""/>
        <dsp:cNvSpPr/>
      </dsp:nvSpPr>
      <dsp:spPr>
        <a:xfrm>
          <a:off x="0" y="749934"/>
          <a:ext cx="4566356" cy="5990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2CDBE-ADA5-447A-8935-4488C902254B}">
      <dsp:nvSpPr>
        <dsp:cNvPr id="0" name=""/>
        <dsp:cNvSpPr/>
      </dsp:nvSpPr>
      <dsp:spPr>
        <a:xfrm>
          <a:off x="181198" y="884709"/>
          <a:ext cx="329450" cy="3294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DDAC20-C134-4D58-B496-C37DE7DD6E0D}">
      <dsp:nvSpPr>
        <dsp:cNvPr id="0" name=""/>
        <dsp:cNvSpPr/>
      </dsp:nvSpPr>
      <dsp:spPr>
        <a:xfrm>
          <a:off x="691847" y="749934"/>
          <a:ext cx="3874508" cy="599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94" tIns="63394" rIns="63394" bIns="63394" numCol="1" spcCol="1270" anchor="ctr" anchorCtr="0">
          <a:noAutofit/>
        </a:bodyPr>
        <a:lstStyle/>
        <a:p>
          <a:pPr marL="0" lvl="0" indent="0" algn="l" defTabSz="889000">
            <a:lnSpc>
              <a:spcPct val="100000"/>
            </a:lnSpc>
            <a:spcBef>
              <a:spcPct val="0"/>
            </a:spcBef>
            <a:spcAft>
              <a:spcPct val="35000"/>
            </a:spcAft>
            <a:buNone/>
          </a:pPr>
          <a:r>
            <a:rPr lang="en-US" sz="2000" kern="1200"/>
            <a:t>Complaints and litigation</a:t>
          </a:r>
        </a:p>
      </dsp:txBody>
      <dsp:txXfrm>
        <a:off x="691847" y="749934"/>
        <a:ext cx="3874508" cy="599001"/>
      </dsp:txXfrm>
    </dsp:sp>
    <dsp:sp modelId="{911663AE-3AAB-485C-8717-F356AE118459}">
      <dsp:nvSpPr>
        <dsp:cNvPr id="0" name=""/>
        <dsp:cNvSpPr/>
      </dsp:nvSpPr>
      <dsp:spPr>
        <a:xfrm>
          <a:off x="0" y="1498686"/>
          <a:ext cx="4566356" cy="5990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02D415-2756-4248-A6F0-7B3D97AA5237}">
      <dsp:nvSpPr>
        <dsp:cNvPr id="0" name=""/>
        <dsp:cNvSpPr/>
      </dsp:nvSpPr>
      <dsp:spPr>
        <a:xfrm>
          <a:off x="181198" y="1633461"/>
          <a:ext cx="329450" cy="3294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F235DF-079C-439A-A000-383D4B385468}">
      <dsp:nvSpPr>
        <dsp:cNvPr id="0" name=""/>
        <dsp:cNvSpPr/>
      </dsp:nvSpPr>
      <dsp:spPr>
        <a:xfrm>
          <a:off x="691847" y="1498686"/>
          <a:ext cx="3874508" cy="599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94" tIns="63394" rIns="63394" bIns="63394" numCol="1" spcCol="1270" anchor="ctr" anchorCtr="0">
          <a:noAutofit/>
        </a:bodyPr>
        <a:lstStyle/>
        <a:p>
          <a:pPr marL="0" lvl="0" indent="0" algn="l" defTabSz="889000">
            <a:lnSpc>
              <a:spcPct val="100000"/>
            </a:lnSpc>
            <a:spcBef>
              <a:spcPct val="0"/>
            </a:spcBef>
            <a:spcAft>
              <a:spcPct val="35000"/>
            </a:spcAft>
            <a:buNone/>
          </a:pPr>
          <a:r>
            <a:rPr lang="en-US" sz="2000" kern="1200"/>
            <a:t>Breakdown in multidisciplinary care</a:t>
          </a:r>
        </a:p>
      </dsp:txBody>
      <dsp:txXfrm>
        <a:off x="691847" y="1498686"/>
        <a:ext cx="3874508" cy="599001"/>
      </dsp:txXfrm>
    </dsp:sp>
    <dsp:sp modelId="{650F08E3-2CDB-40C4-98A8-0B1DB4CAA76F}">
      <dsp:nvSpPr>
        <dsp:cNvPr id="0" name=""/>
        <dsp:cNvSpPr/>
      </dsp:nvSpPr>
      <dsp:spPr>
        <a:xfrm>
          <a:off x="0" y="2247438"/>
          <a:ext cx="4566356" cy="5990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B17AC9-9D20-4626-AD99-A4CABF1C4840}">
      <dsp:nvSpPr>
        <dsp:cNvPr id="0" name=""/>
        <dsp:cNvSpPr/>
      </dsp:nvSpPr>
      <dsp:spPr>
        <a:xfrm>
          <a:off x="181198" y="2382213"/>
          <a:ext cx="329450" cy="3294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AC5E97-BBDA-4BCA-AE8F-58F21BE1E1C2}">
      <dsp:nvSpPr>
        <dsp:cNvPr id="0" name=""/>
        <dsp:cNvSpPr/>
      </dsp:nvSpPr>
      <dsp:spPr>
        <a:xfrm>
          <a:off x="691847" y="2247438"/>
          <a:ext cx="3874508" cy="599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394" tIns="63394" rIns="63394" bIns="63394" numCol="1" spcCol="1270" anchor="ctr" anchorCtr="0">
          <a:noAutofit/>
        </a:bodyPr>
        <a:lstStyle/>
        <a:p>
          <a:pPr marL="0" lvl="0" indent="0" algn="l" defTabSz="889000">
            <a:lnSpc>
              <a:spcPct val="100000"/>
            </a:lnSpc>
            <a:spcBef>
              <a:spcPct val="0"/>
            </a:spcBef>
            <a:spcAft>
              <a:spcPct val="35000"/>
            </a:spcAft>
            <a:buNone/>
          </a:pPr>
          <a:r>
            <a:rPr lang="en-US" sz="2000" kern="1200"/>
            <a:t>Emotional distress for service users</a:t>
          </a:r>
        </a:p>
      </dsp:txBody>
      <dsp:txXfrm>
        <a:off x="691847" y="2247438"/>
        <a:ext cx="3874508" cy="59900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FB7E70-26B3-4C07-B878-75A2F99CAAEB}">
      <dsp:nvSpPr>
        <dsp:cNvPr id="0" name=""/>
        <dsp:cNvSpPr/>
      </dsp:nvSpPr>
      <dsp:spPr>
        <a:xfrm>
          <a:off x="0" y="101171"/>
          <a:ext cx="3877734" cy="7558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Communication requires ongoing reflection</a:t>
          </a:r>
        </a:p>
      </dsp:txBody>
      <dsp:txXfrm>
        <a:off x="36896" y="138067"/>
        <a:ext cx="3803942" cy="682028"/>
      </dsp:txXfrm>
    </dsp:sp>
    <dsp:sp modelId="{86758D5F-B42E-4C03-847C-E36D383635BD}">
      <dsp:nvSpPr>
        <dsp:cNvPr id="0" name=""/>
        <dsp:cNvSpPr/>
      </dsp:nvSpPr>
      <dsp:spPr>
        <a:xfrm>
          <a:off x="0" y="902186"/>
          <a:ext cx="3877734" cy="7558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Developed through CPD, supervision and feedback</a:t>
          </a:r>
        </a:p>
      </dsp:txBody>
      <dsp:txXfrm>
        <a:off x="36896" y="939082"/>
        <a:ext cx="3803942" cy="682028"/>
      </dsp:txXfrm>
    </dsp:sp>
    <dsp:sp modelId="{E2E8F02C-8EDE-490E-A9A9-71CA3E83AF5D}">
      <dsp:nvSpPr>
        <dsp:cNvPr id="0" name=""/>
        <dsp:cNvSpPr/>
      </dsp:nvSpPr>
      <dsp:spPr>
        <a:xfrm>
          <a:off x="0" y="1722251"/>
          <a:ext cx="3877734" cy="7558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Emotional intelligence strengthens practice</a:t>
          </a:r>
        </a:p>
      </dsp:txBody>
      <dsp:txXfrm>
        <a:off x="36896" y="1759147"/>
        <a:ext cx="3803942" cy="682028"/>
      </dsp:txXfrm>
    </dsp:sp>
    <dsp:sp modelId="{B98378A6-80B9-40B1-AFBC-E7572ADCDF70}">
      <dsp:nvSpPr>
        <dsp:cNvPr id="0" name=""/>
        <dsp:cNvSpPr/>
      </dsp:nvSpPr>
      <dsp:spPr>
        <a:xfrm>
          <a:off x="0" y="2532791"/>
          <a:ext cx="3877734" cy="7558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Essential for safe, ethical, person-centred care</a:t>
          </a:r>
        </a:p>
      </dsp:txBody>
      <dsp:txXfrm>
        <a:off x="36896" y="2569687"/>
        <a:ext cx="3803942" cy="682028"/>
      </dsp:txXfrm>
    </dsp:sp>
    <dsp:sp modelId="{EC4FC953-EBC9-4CD1-BED1-9EDAC0227D1E}">
      <dsp:nvSpPr>
        <dsp:cNvPr id="0" name=""/>
        <dsp:cNvSpPr/>
      </dsp:nvSpPr>
      <dsp:spPr>
        <a:xfrm>
          <a:off x="0" y="3343331"/>
          <a:ext cx="3877734" cy="75582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Core professional competency in health and social care</a:t>
          </a:r>
        </a:p>
      </dsp:txBody>
      <dsp:txXfrm>
        <a:off x="36896" y="3380227"/>
        <a:ext cx="3803942" cy="68202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20649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This presentation critically evaluates communication as a core professional competency within health and social care practice. It analyses theoretical foundations, regulatory frameworks, patient safety implications and applied practice.</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Communication is a dynamic, context-dependent process shaped by interpersonal, cultural and organisational factors. It extends beyond verbal interaction to include non-verbal cues and professional documentation. According to Skills for Care (2022), communication underpins therapeutic relationships and compassionate practice.</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 HCPC (2023) requires practitioners to communicate appropriately and effectively. This aligns communication with ethical principles including autonomy, dignity and respect. Failure to communicate effectively may constitute professional misconduct, demonstrating its legal and ethical significance.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NHS Patient Safety Strategy identifies communication failures as a leading cause of preventable harm (NHS England, 2019). Clear handovers and accurate documentation are essential to reduce clinical error and improve continuity of care.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Effective communication requires awareness of power imbalances between professionals and service users. Unconscious bias may influence language and decision-making. Cultural competence and reflective practice are essential to ensure equitable care and professional integrity.</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Supporting an elderly patient with hearing impairment requires adaptive strategies such as clear speech, eye contact and written reinforcement. Confirming understanding ensures safe medication administration and demonstrates person-centred care.</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Ineffective communication can result in clinical errors, safeguarding failures and legal consequences. It may also reduce trust and negatively impact team morale.</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6.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hyperlink" Target="https://unsplash.com/photos/dMhB7w99ju8" TargetMode="External"/><Relationship Id="rId7" Type="http://schemas.openxmlformats.org/officeDocument/2006/relationships/hyperlink" Target="https://www.skillsforcare.org.u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england.nhs.uk/patient-safety/the-nhs-patient-safety-strategy/" TargetMode="External"/><Relationship Id="rId5" Type="http://schemas.openxmlformats.org/officeDocument/2006/relationships/hyperlink" Target="https://www.hcpc-uk.org/standards/standards-of-conduct-performance-and-ethics/" TargetMode="External"/><Relationship Id="rId4" Type="http://schemas.openxmlformats.org/officeDocument/2006/relationships/hyperlink" Target="https://unsplash.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843764" y="0"/>
            <a:ext cx="530023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951551" y="743447"/>
            <a:ext cx="3190162" cy="3692028"/>
          </a:xfrm>
          <a:noFill/>
        </p:spPr>
        <p:txBody>
          <a:bodyPr>
            <a:normAutofit/>
          </a:bodyPr>
          <a:lstStyle/>
          <a:p>
            <a:pPr algn="l"/>
            <a:r>
              <a:rPr lang="en-US" sz="3000" b="1" dirty="0">
                <a:latin typeface="Arial" panose="020B0604020202020204" pitchFamily="34" charset="0"/>
                <a:cs typeface="Arial" panose="020B0604020202020204" pitchFamily="34" charset="0"/>
              </a:rPr>
              <a:t>Communication in Health and Social Care</a:t>
            </a:r>
          </a:p>
        </p:txBody>
      </p:sp>
      <p:sp>
        <p:nvSpPr>
          <p:cNvPr id="3" name="Subtitle 2"/>
          <p:cNvSpPr>
            <a:spLocks noGrp="1"/>
          </p:cNvSpPr>
          <p:nvPr>
            <p:ph type="subTitle" idx="1"/>
          </p:nvPr>
        </p:nvSpPr>
        <p:spPr>
          <a:xfrm>
            <a:off x="5951551" y="3429000"/>
            <a:ext cx="2887649" cy="2685553"/>
          </a:xfrm>
          <a:noFill/>
        </p:spPr>
        <p:txBody>
          <a:bodyPr>
            <a:normAutofit/>
          </a:bodyPr>
          <a:lstStyle/>
          <a:p>
            <a:pPr algn="l">
              <a:lnSpc>
                <a:spcPct val="90000"/>
              </a:lnSpc>
            </a:pPr>
            <a:r>
              <a:rPr lang="en-US" sz="1500" dirty="0">
                <a:latin typeface="Arial" panose="020B0604020202020204" pitchFamily="34" charset="0"/>
                <a:cs typeface="Arial" panose="020B0604020202020204" pitchFamily="34" charset="0"/>
              </a:rPr>
              <a:t>Student Name: Huma Ali</a:t>
            </a:r>
          </a:p>
          <a:p>
            <a:pPr algn="l">
              <a:lnSpc>
                <a:spcPct val="90000"/>
              </a:lnSpc>
            </a:pPr>
            <a:r>
              <a:rPr lang="en-US" sz="1500" dirty="0">
                <a:latin typeface="Arial" panose="020B0604020202020204" pitchFamily="34" charset="0"/>
                <a:cs typeface="Arial" panose="020B0604020202020204" pitchFamily="34" charset="0"/>
              </a:rPr>
              <a:t>Student Number: 2437892</a:t>
            </a:r>
          </a:p>
          <a:p>
            <a:pPr algn="l">
              <a:lnSpc>
                <a:spcPct val="90000"/>
              </a:lnSpc>
            </a:pPr>
            <a:r>
              <a:rPr lang="en-US" sz="1500" dirty="0">
                <a:latin typeface="Arial" panose="020B0604020202020204" pitchFamily="34" charset="0"/>
                <a:cs typeface="Arial" panose="020B0604020202020204" pitchFamily="34" charset="0"/>
              </a:rPr>
              <a:t>Module title: </a:t>
            </a:r>
            <a:r>
              <a:rPr lang="en-GB" sz="1500" dirty="0">
                <a:latin typeface="Arial" panose="020B0604020202020204" pitchFamily="34" charset="0"/>
                <a:cs typeface="Arial" panose="020B0604020202020204" pitchFamily="34" charset="0"/>
              </a:rPr>
              <a:t>Professional Development within Health and Social Care</a:t>
            </a:r>
          </a:p>
          <a:p>
            <a:pPr algn="l">
              <a:lnSpc>
                <a:spcPct val="90000"/>
              </a:lnSpc>
            </a:pPr>
            <a:r>
              <a:rPr lang="en-GB" sz="1500" dirty="0">
                <a:latin typeface="Arial" panose="020B0604020202020204" pitchFamily="34" charset="0"/>
                <a:cs typeface="Arial" panose="020B0604020202020204" pitchFamily="34" charset="0"/>
              </a:rPr>
              <a:t>Module Code: LCHS4009</a:t>
            </a:r>
          </a:p>
          <a:p>
            <a:pPr algn="l">
              <a:lnSpc>
                <a:spcPct val="90000"/>
              </a:lnSpc>
            </a:pPr>
            <a:r>
              <a:rPr lang="en-GB" sz="1500" dirty="0">
                <a:latin typeface="Arial" panose="020B0604020202020204" pitchFamily="34" charset="0"/>
                <a:cs typeface="Arial" panose="020B0604020202020204" pitchFamily="34" charset="0"/>
              </a:rPr>
              <a:t>Lecturer Name: Anika Tahsin</a:t>
            </a:r>
            <a:endParaRPr lang="en-US" sz="1500" dirty="0">
              <a:latin typeface="Arial" panose="020B0604020202020204" pitchFamily="34" charset="0"/>
              <a:cs typeface="Arial" panose="020B0604020202020204" pitchFamily="34" charset="0"/>
            </a:endParaRPr>
          </a:p>
        </p:txBody>
      </p:sp>
      <p:sp>
        <p:nvSpPr>
          <p:cNvPr id="4" name="Rectangle 3"/>
          <p:cNvSpPr/>
          <p:nvPr/>
        </p:nvSpPr>
        <p:spPr>
          <a:xfrm>
            <a:off x="0" y="0"/>
            <a:ext cx="9141713" cy="548640"/>
          </a:xfrm>
          <a:prstGeom prst="rect">
            <a:avLst/>
          </a:prstGeom>
          <a:solidFill>
            <a:srgbClr val="1E3C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a:extLst>
              <a:ext uri="{FF2B5EF4-FFF2-40B4-BE49-F238E27FC236}">
                <a16:creationId xmlns:a16="http://schemas.microsoft.com/office/drawing/2014/main" id="{EB118680-51E7-60A6-0665-2583802598E7}"/>
              </a:ext>
            </a:extLst>
          </p:cNvPr>
          <p:cNvSpPr txBox="1"/>
          <p:nvPr/>
        </p:nvSpPr>
        <p:spPr>
          <a:xfrm>
            <a:off x="6257822" y="6581783"/>
            <a:ext cx="279762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(Age Cymru, 2025)</a:t>
            </a:r>
          </a:p>
        </p:txBody>
      </p:sp>
      <p:pic>
        <p:nvPicPr>
          <p:cNvPr id="12" name="Picture 11">
            <a:extLst>
              <a:ext uri="{FF2B5EF4-FFF2-40B4-BE49-F238E27FC236}">
                <a16:creationId xmlns:a16="http://schemas.microsoft.com/office/drawing/2014/main" id="{617A3621-0E57-473F-4ACF-635ABD29D0BE}"/>
              </a:ext>
            </a:extLst>
          </p:cNvPr>
          <p:cNvPicPr>
            <a:picLocks noChangeAspect="1"/>
          </p:cNvPicPr>
          <p:nvPr/>
        </p:nvPicPr>
        <p:blipFill>
          <a:blip r:embed="rId3"/>
          <a:stretch>
            <a:fillRect/>
          </a:stretch>
        </p:blipFill>
        <p:spPr>
          <a:xfrm>
            <a:off x="0" y="548640"/>
            <a:ext cx="5951551" cy="630936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5300" y="669631"/>
            <a:ext cx="8153400" cy="731520"/>
          </a:xfrm>
        </p:spPr>
        <p:txBody>
          <a:bodyPr>
            <a:normAutofit/>
          </a:bodyPr>
          <a:lstStyle/>
          <a:p>
            <a:r>
              <a:rPr sz="3400" b="1" dirty="0" err="1">
                <a:latin typeface="Arial" panose="020B0604020202020204" pitchFamily="34" charset="0"/>
                <a:cs typeface="Arial" panose="020B0604020202020204" pitchFamily="34" charset="0"/>
              </a:rPr>
              <a:t>Conceptualising</a:t>
            </a:r>
            <a:r>
              <a:rPr sz="3400" b="1" dirty="0">
                <a:latin typeface="Arial" panose="020B0604020202020204" pitchFamily="34" charset="0"/>
                <a:cs typeface="Arial" panose="020B0604020202020204" pitchFamily="34" charset="0"/>
              </a:rPr>
              <a:t> Communication</a:t>
            </a:r>
          </a:p>
        </p:txBody>
      </p:sp>
      <p:graphicFrame>
        <p:nvGraphicFramePr>
          <p:cNvPr id="13" name="Content Placeholder 2">
            <a:extLst>
              <a:ext uri="{FF2B5EF4-FFF2-40B4-BE49-F238E27FC236}">
                <a16:creationId xmlns:a16="http://schemas.microsoft.com/office/drawing/2014/main" id="{2767E18B-F3FC-B0E6-680F-86E644619755}"/>
              </a:ext>
            </a:extLst>
          </p:cNvPr>
          <p:cNvGraphicFramePr>
            <a:graphicFrameLocks noGrp="1"/>
          </p:cNvGraphicFramePr>
          <p:nvPr>
            <p:ph idx="1"/>
            <p:extLst>
              <p:ext uri="{D42A27DB-BD31-4B8C-83A1-F6EECF244321}">
                <p14:modId xmlns:p14="http://schemas.microsoft.com/office/powerpoint/2010/main" val="3502143689"/>
              </p:ext>
            </p:extLst>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0" y="318"/>
            <a:ext cx="9144000" cy="548640"/>
          </a:xfrm>
          <a:prstGeom prst="rect">
            <a:avLst/>
          </a:prstGeom>
          <a:solidFill>
            <a:srgbClr val="1E3C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a:extLst>
              <a:ext uri="{FF2B5EF4-FFF2-40B4-BE49-F238E27FC236}">
                <a16:creationId xmlns:a16="http://schemas.microsoft.com/office/drawing/2014/main" id="{6780C352-4FBC-FA79-EB2D-01B90848D38D}"/>
              </a:ext>
            </a:extLst>
          </p:cNvPr>
          <p:cNvSpPr txBox="1"/>
          <p:nvPr/>
        </p:nvSpPr>
        <p:spPr>
          <a:xfrm>
            <a:off x="6912429" y="6524262"/>
            <a:ext cx="2231571" cy="261610"/>
          </a:xfrm>
          <a:prstGeom prst="rect">
            <a:avLst/>
          </a:prstGeom>
          <a:noFill/>
        </p:spPr>
        <p:txBody>
          <a:bodyPr wrap="square" rtlCol="0">
            <a:spAutoFit/>
          </a:bodyPr>
          <a:lstStyle/>
          <a:p>
            <a:pPr lvl="0"/>
            <a:r>
              <a:rPr lang="en-US" sz="1100" dirty="0">
                <a:latin typeface="Arial" panose="020B0604020202020204" pitchFamily="34" charset="0"/>
                <a:cs typeface="Arial" panose="020B0604020202020204" pitchFamily="34" charset="0"/>
              </a:rPr>
              <a:t>(Skills for Care, 2022)</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000" b="1" dirty="0">
                <a:latin typeface="Arial" panose="020B0604020202020204" pitchFamily="34" charset="0"/>
                <a:cs typeface="Arial" panose="020B0604020202020204" pitchFamily="34" charset="0"/>
              </a:rPr>
              <a:t>Regulatory and Ethical Framework</a:t>
            </a:r>
          </a:p>
        </p:txBody>
      </p:sp>
      <p:graphicFrame>
        <p:nvGraphicFramePr>
          <p:cNvPr id="9" name="Content Placeholder 2">
            <a:extLst>
              <a:ext uri="{FF2B5EF4-FFF2-40B4-BE49-F238E27FC236}">
                <a16:creationId xmlns:a16="http://schemas.microsoft.com/office/drawing/2014/main" id="{040103EB-CBE8-9A4A-4974-319A5E0FF4A1}"/>
              </a:ext>
            </a:extLst>
          </p:cNvPr>
          <p:cNvGraphicFramePr>
            <a:graphicFrameLocks noGrp="1"/>
          </p:cNvGraphicFramePr>
          <p:nvPr>
            <p:ph idx="1"/>
            <p:extLst>
              <p:ext uri="{D42A27DB-BD31-4B8C-83A1-F6EECF244321}">
                <p14:modId xmlns:p14="http://schemas.microsoft.com/office/powerpoint/2010/main" val="981860502"/>
              </p:ext>
            </p:extLst>
          </p:nvPr>
        </p:nvGraphicFramePr>
        <p:xfrm>
          <a:off x="457201" y="1600200"/>
          <a:ext cx="4193822" cy="4111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0" y="0"/>
            <a:ext cx="9143999" cy="548640"/>
          </a:xfrm>
          <a:prstGeom prst="rect">
            <a:avLst/>
          </a:prstGeom>
          <a:solidFill>
            <a:srgbClr val="1E3C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a:extLst>
              <a:ext uri="{FF2B5EF4-FFF2-40B4-BE49-F238E27FC236}">
                <a16:creationId xmlns:a16="http://schemas.microsoft.com/office/drawing/2014/main" id="{158E1627-D0EB-92A0-3984-CF01B0856526}"/>
              </a:ext>
            </a:extLst>
          </p:cNvPr>
          <p:cNvSpPr txBox="1"/>
          <p:nvPr/>
        </p:nvSpPr>
        <p:spPr>
          <a:xfrm>
            <a:off x="558799" y="5712177"/>
            <a:ext cx="1540934" cy="430887"/>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(HCPC, 2023)</a:t>
            </a:r>
          </a:p>
          <a:p>
            <a:endParaRPr lang="en-GB" sz="1100" dirty="0"/>
          </a:p>
        </p:txBody>
      </p:sp>
      <p:pic>
        <p:nvPicPr>
          <p:cNvPr id="7" name="Picture 6">
            <a:extLst>
              <a:ext uri="{FF2B5EF4-FFF2-40B4-BE49-F238E27FC236}">
                <a16:creationId xmlns:a16="http://schemas.microsoft.com/office/drawing/2014/main" id="{89C31515-404E-E480-18DB-1391BDA90C07}"/>
              </a:ext>
            </a:extLst>
          </p:cNvPr>
          <p:cNvPicPr>
            <a:picLocks noChangeAspect="1"/>
          </p:cNvPicPr>
          <p:nvPr/>
        </p:nvPicPr>
        <p:blipFill>
          <a:blip r:embed="rId8"/>
          <a:stretch>
            <a:fillRect/>
          </a:stretch>
        </p:blipFill>
        <p:spPr>
          <a:xfrm>
            <a:off x="4741332" y="1417638"/>
            <a:ext cx="4402667" cy="4207933"/>
          </a:xfrm>
          <a:prstGeom prst="rect">
            <a:avLst/>
          </a:prstGeom>
        </p:spPr>
      </p:pic>
      <p:sp>
        <p:nvSpPr>
          <p:cNvPr id="8" name="TextBox 7">
            <a:extLst>
              <a:ext uri="{FF2B5EF4-FFF2-40B4-BE49-F238E27FC236}">
                <a16:creationId xmlns:a16="http://schemas.microsoft.com/office/drawing/2014/main" id="{7134CDE3-B925-9A58-526C-BB40CBB1E89F}"/>
              </a:ext>
            </a:extLst>
          </p:cNvPr>
          <p:cNvSpPr txBox="1"/>
          <p:nvPr/>
        </p:nvSpPr>
        <p:spPr>
          <a:xfrm>
            <a:off x="4713108" y="5625571"/>
            <a:ext cx="3459341" cy="26161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(Centers for Disease Control and Prevention, 2020)</a:t>
            </a:r>
            <a:endParaRPr lang="en-GB" sz="110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000" b="1" dirty="0">
                <a:latin typeface="Arial" panose="020B0604020202020204" pitchFamily="34" charset="0"/>
                <a:cs typeface="Arial" panose="020B0604020202020204" pitchFamily="34" charset="0"/>
              </a:rPr>
              <a:t>Communication and Patient Safety</a:t>
            </a:r>
          </a:p>
        </p:txBody>
      </p:sp>
      <p:sp>
        <p:nvSpPr>
          <p:cNvPr id="3" name="Content Placeholder 2"/>
          <p:cNvSpPr>
            <a:spLocks noGrp="1"/>
          </p:cNvSpPr>
          <p:nvPr>
            <p:ph idx="1"/>
          </p:nvPr>
        </p:nvSpPr>
        <p:spPr>
          <a:xfrm>
            <a:off x="4955822" y="1692276"/>
            <a:ext cx="3544712" cy="2845857"/>
          </a:xfrm>
        </p:spPr>
        <p:txBody>
          <a:bodyPr>
            <a:normAutofit/>
          </a:bodyPr>
          <a:lstStyle/>
          <a:p>
            <a:r>
              <a:rPr sz="2000" dirty="0">
                <a:latin typeface="Arial" panose="020B0604020202020204" pitchFamily="34" charset="0"/>
                <a:cs typeface="Arial" panose="020B0604020202020204" pitchFamily="34" charset="0"/>
              </a:rPr>
              <a:t>Major factor in preventable harm</a:t>
            </a:r>
          </a:p>
          <a:p>
            <a:r>
              <a:rPr sz="2000" dirty="0">
                <a:latin typeface="Arial" panose="020B0604020202020204" pitchFamily="34" charset="0"/>
                <a:cs typeface="Arial" panose="020B0604020202020204" pitchFamily="34" charset="0"/>
              </a:rPr>
              <a:t>Critical during handovers</a:t>
            </a:r>
          </a:p>
          <a:p>
            <a:r>
              <a:rPr sz="2000" dirty="0">
                <a:latin typeface="Arial" panose="020B0604020202020204" pitchFamily="34" charset="0"/>
                <a:cs typeface="Arial" panose="020B0604020202020204" pitchFamily="34" charset="0"/>
              </a:rPr>
              <a:t>Impacts documentation accuracy</a:t>
            </a:r>
          </a:p>
          <a:p>
            <a:r>
              <a:rPr sz="2000" dirty="0">
                <a:latin typeface="Arial" panose="020B0604020202020204" pitchFamily="34" charset="0"/>
                <a:cs typeface="Arial" panose="020B0604020202020204" pitchFamily="34" charset="0"/>
              </a:rPr>
              <a:t>Reduces safeguarding risks</a:t>
            </a:r>
          </a:p>
          <a:p>
            <a:pPr marL="0" indent="0">
              <a:buNone/>
            </a:pPr>
            <a:endParaRPr sz="2000" dirty="0"/>
          </a:p>
          <a:p>
            <a:pPr marL="0" indent="0">
              <a:buNone/>
            </a:pPr>
            <a:endParaRPr sz="2000" dirty="0"/>
          </a:p>
        </p:txBody>
      </p:sp>
      <p:sp>
        <p:nvSpPr>
          <p:cNvPr id="4" name="Rectangle 3"/>
          <p:cNvSpPr/>
          <p:nvPr/>
        </p:nvSpPr>
        <p:spPr>
          <a:xfrm>
            <a:off x="0" y="0"/>
            <a:ext cx="9144000" cy="548640"/>
          </a:xfrm>
          <a:prstGeom prst="rect">
            <a:avLst/>
          </a:prstGeom>
          <a:solidFill>
            <a:srgbClr val="1E3C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7" name="Picture 6">
            <a:extLst>
              <a:ext uri="{FF2B5EF4-FFF2-40B4-BE49-F238E27FC236}">
                <a16:creationId xmlns:a16="http://schemas.microsoft.com/office/drawing/2014/main" id="{DB475657-3E34-DAF3-0292-1354F37A9E22}"/>
              </a:ext>
            </a:extLst>
          </p:cNvPr>
          <p:cNvPicPr>
            <a:picLocks noChangeAspect="1"/>
          </p:cNvPicPr>
          <p:nvPr/>
        </p:nvPicPr>
        <p:blipFill>
          <a:blip r:embed="rId3"/>
          <a:stretch>
            <a:fillRect/>
          </a:stretch>
        </p:blipFill>
        <p:spPr>
          <a:xfrm>
            <a:off x="124177" y="1143000"/>
            <a:ext cx="4690533" cy="4572000"/>
          </a:xfrm>
          <a:prstGeom prst="rect">
            <a:avLst/>
          </a:prstGeom>
        </p:spPr>
      </p:pic>
      <p:sp>
        <p:nvSpPr>
          <p:cNvPr id="5" name="TextBox 4">
            <a:extLst>
              <a:ext uri="{FF2B5EF4-FFF2-40B4-BE49-F238E27FC236}">
                <a16:creationId xmlns:a16="http://schemas.microsoft.com/office/drawing/2014/main" id="{CFEFB841-BE59-00B0-5D13-AA82CA6DE3A3}"/>
              </a:ext>
            </a:extLst>
          </p:cNvPr>
          <p:cNvSpPr txBox="1"/>
          <p:nvPr/>
        </p:nvSpPr>
        <p:spPr>
          <a:xfrm>
            <a:off x="6389511" y="4291912"/>
            <a:ext cx="2596445" cy="2616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(NHS England, </a:t>
            </a:r>
            <a:r>
              <a:rPr lang="en-GB" sz="1100" dirty="0">
                <a:latin typeface="Arial" panose="020B0604020202020204" pitchFamily="34" charset="0"/>
                <a:cs typeface="Arial" panose="020B0604020202020204" pitchFamily="34" charset="0"/>
              </a:rPr>
              <a:t>2019</a:t>
            </a:r>
            <a:r>
              <a:rPr lang="en-GB" sz="1000" dirty="0">
                <a:latin typeface="Arial" panose="020B0604020202020204" pitchFamily="34" charset="0"/>
                <a:cs typeface="Arial" panose="020B0604020202020204" pitchFamily="34" charset="0"/>
              </a:rPr>
              <a:t>)</a:t>
            </a:r>
          </a:p>
        </p:txBody>
      </p:sp>
      <p:sp>
        <p:nvSpPr>
          <p:cNvPr id="8" name="TextBox 7">
            <a:extLst>
              <a:ext uri="{FF2B5EF4-FFF2-40B4-BE49-F238E27FC236}">
                <a16:creationId xmlns:a16="http://schemas.microsoft.com/office/drawing/2014/main" id="{65E5C557-23A4-7AA2-E3A6-D503BA5F9252}"/>
              </a:ext>
            </a:extLst>
          </p:cNvPr>
          <p:cNvSpPr txBox="1"/>
          <p:nvPr/>
        </p:nvSpPr>
        <p:spPr>
          <a:xfrm>
            <a:off x="124177" y="5715000"/>
            <a:ext cx="1478845" cy="2616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(Surface, </a:t>
            </a:r>
            <a:r>
              <a:rPr lang="en-GB" sz="1100" dirty="0">
                <a:latin typeface="Arial" panose="020B0604020202020204" pitchFamily="34" charset="0"/>
                <a:cs typeface="Arial" panose="020B0604020202020204" pitchFamily="34" charset="0"/>
              </a:rPr>
              <a:t>2018</a:t>
            </a:r>
            <a:r>
              <a:rPr lang="en-GB" sz="1000" dirty="0">
                <a:latin typeface="Arial" panose="020B0604020202020204" pitchFamily="34" charset="0"/>
                <a:cs typeface="Arial" panose="020B0604020202020204" pitchFamily="34" charset="0"/>
              </a:rPr>
              <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000" b="1" dirty="0">
                <a:latin typeface="Arial" panose="020B0604020202020204" pitchFamily="34" charset="0"/>
                <a:cs typeface="Arial" panose="020B0604020202020204" pitchFamily="34" charset="0"/>
              </a:rPr>
              <a:t>Critical Analysis of Practice</a:t>
            </a:r>
          </a:p>
        </p:txBody>
      </p:sp>
      <p:graphicFrame>
        <p:nvGraphicFramePr>
          <p:cNvPr id="8" name="Content Placeholder 2">
            <a:extLst>
              <a:ext uri="{FF2B5EF4-FFF2-40B4-BE49-F238E27FC236}">
                <a16:creationId xmlns:a16="http://schemas.microsoft.com/office/drawing/2014/main" id="{B18BE442-58D2-D7EB-68D2-75843625A8C9}"/>
              </a:ext>
            </a:extLst>
          </p:cNvPr>
          <p:cNvGraphicFramePr>
            <a:graphicFrameLocks noGrp="1"/>
          </p:cNvGraphicFramePr>
          <p:nvPr>
            <p:ph idx="1"/>
          </p:nvPr>
        </p:nvGraphicFramePr>
        <p:xfrm>
          <a:off x="457200" y="1600200"/>
          <a:ext cx="3651956" cy="35926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0" y="0"/>
            <a:ext cx="9144000" cy="548640"/>
          </a:xfrm>
          <a:prstGeom prst="rect">
            <a:avLst/>
          </a:prstGeom>
          <a:solidFill>
            <a:srgbClr val="1E3C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a:extLst>
              <a:ext uri="{FF2B5EF4-FFF2-40B4-BE49-F238E27FC236}">
                <a16:creationId xmlns:a16="http://schemas.microsoft.com/office/drawing/2014/main" id="{D408C8C9-ECAE-CD32-66BC-BE818B58DC72}"/>
              </a:ext>
            </a:extLst>
          </p:cNvPr>
          <p:cNvPicPr>
            <a:picLocks noChangeAspect="1"/>
          </p:cNvPicPr>
          <p:nvPr/>
        </p:nvPicPr>
        <p:blipFill>
          <a:blip r:embed="rId8"/>
          <a:stretch>
            <a:fillRect/>
          </a:stretch>
        </p:blipFill>
        <p:spPr>
          <a:xfrm>
            <a:off x="4466788" y="1600199"/>
            <a:ext cx="4220012" cy="3592689"/>
          </a:xfrm>
          <a:prstGeom prst="rect">
            <a:avLst/>
          </a:prstGeom>
        </p:spPr>
      </p:pic>
      <p:sp>
        <p:nvSpPr>
          <p:cNvPr id="7" name="TextBox 6">
            <a:extLst>
              <a:ext uri="{FF2B5EF4-FFF2-40B4-BE49-F238E27FC236}">
                <a16:creationId xmlns:a16="http://schemas.microsoft.com/office/drawing/2014/main" id="{0DD91CD4-1E27-7673-BAAD-ED5A5BFA1247}"/>
              </a:ext>
            </a:extLst>
          </p:cNvPr>
          <p:cNvSpPr txBox="1"/>
          <p:nvPr/>
        </p:nvSpPr>
        <p:spPr>
          <a:xfrm>
            <a:off x="4391025" y="5192888"/>
            <a:ext cx="2675467" cy="2616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(Christina @ </a:t>
            </a:r>
            <a:r>
              <a:rPr lang="en-GB" sz="1100" dirty="0">
                <a:latin typeface="Arial" panose="020B0604020202020204" pitchFamily="34" charset="0"/>
                <a:cs typeface="Arial" panose="020B0604020202020204" pitchFamily="34" charset="0"/>
              </a:rPr>
              <a:t>wocintechchat</a:t>
            </a:r>
            <a:r>
              <a:rPr lang="en-GB" sz="1000" dirty="0">
                <a:latin typeface="Arial" panose="020B0604020202020204" pitchFamily="34" charset="0"/>
                <a:cs typeface="Arial" panose="020B0604020202020204" pitchFamily="34" charset="0"/>
              </a:rPr>
              <a:t>.com, 2018)</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sz="3000" b="1" dirty="0">
                <a:latin typeface="Arial" panose="020B0604020202020204" pitchFamily="34" charset="0"/>
                <a:cs typeface="Arial" panose="020B0604020202020204" pitchFamily="34" charset="0"/>
              </a:rPr>
              <a:t>Applied Practice Example</a:t>
            </a:r>
          </a:p>
        </p:txBody>
      </p:sp>
      <p:graphicFrame>
        <p:nvGraphicFramePr>
          <p:cNvPr id="10" name="Content Placeholder 2">
            <a:extLst>
              <a:ext uri="{FF2B5EF4-FFF2-40B4-BE49-F238E27FC236}">
                <a16:creationId xmlns:a16="http://schemas.microsoft.com/office/drawing/2014/main" id="{455FF42D-0C4B-7791-56C4-FE44AE6B74CA}"/>
              </a:ext>
            </a:extLst>
          </p:cNvPr>
          <p:cNvGraphicFramePr>
            <a:graphicFrameLocks noGrp="1"/>
          </p:cNvGraphicFramePr>
          <p:nvPr>
            <p:ph idx="1"/>
            <p:extLst>
              <p:ext uri="{D42A27DB-BD31-4B8C-83A1-F6EECF244321}">
                <p14:modId xmlns:p14="http://schemas.microsoft.com/office/powerpoint/2010/main" val="3529290917"/>
              </p:ext>
            </p:extLst>
          </p:nvPr>
        </p:nvGraphicFramePr>
        <p:xfrm>
          <a:off x="0" y="1295127"/>
          <a:ext cx="4572000" cy="3784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0" y="0"/>
            <a:ext cx="9144000" cy="548640"/>
          </a:xfrm>
          <a:prstGeom prst="rect">
            <a:avLst/>
          </a:prstGeom>
          <a:solidFill>
            <a:srgbClr val="1E3C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6" name="Picture 5">
            <a:extLst>
              <a:ext uri="{FF2B5EF4-FFF2-40B4-BE49-F238E27FC236}">
                <a16:creationId xmlns:a16="http://schemas.microsoft.com/office/drawing/2014/main" id="{9B0BB89B-46A7-80F2-540E-3E3E1629EEDE}"/>
              </a:ext>
            </a:extLst>
          </p:cNvPr>
          <p:cNvPicPr>
            <a:picLocks noChangeAspect="1"/>
          </p:cNvPicPr>
          <p:nvPr/>
        </p:nvPicPr>
        <p:blipFill>
          <a:blip r:embed="rId8"/>
          <a:stretch>
            <a:fillRect/>
          </a:stretch>
        </p:blipFill>
        <p:spPr>
          <a:xfrm>
            <a:off x="4690534" y="1261533"/>
            <a:ext cx="4453466" cy="3705578"/>
          </a:xfrm>
          <a:prstGeom prst="rect">
            <a:avLst/>
          </a:prstGeom>
        </p:spPr>
      </p:pic>
      <p:sp>
        <p:nvSpPr>
          <p:cNvPr id="7" name="TextBox 6">
            <a:extLst>
              <a:ext uri="{FF2B5EF4-FFF2-40B4-BE49-F238E27FC236}">
                <a16:creationId xmlns:a16="http://schemas.microsoft.com/office/drawing/2014/main" id="{76D93542-1B6D-21FC-042B-03118D850D35}"/>
              </a:ext>
            </a:extLst>
          </p:cNvPr>
          <p:cNvSpPr txBox="1"/>
          <p:nvPr/>
        </p:nvSpPr>
        <p:spPr>
          <a:xfrm>
            <a:off x="4690534" y="4967111"/>
            <a:ext cx="2641600" cy="246221"/>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(Mat Napo, 2020)</a:t>
            </a:r>
          </a:p>
        </p:txBody>
      </p:sp>
      <p:sp>
        <p:nvSpPr>
          <p:cNvPr id="3" name="TextBox 2">
            <a:extLst>
              <a:ext uri="{FF2B5EF4-FFF2-40B4-BE49-F238E27FC236}">
                <a16:creationId xmlns:a16="http://schemas.microsoft.com/office/drawing/2014/main" id="{D8CB26AE-78C6-2B48-5550-DB1B12BF57F7}"/>
              </a:ext>
            </a:extLst>
          </p:cNvPr>
          <p:cNvSpPr txBox="1"/>
          <p:nvPr/>
        </p:nvSpPr>
        <p:spPr>
          <a:xfrm>
            <a:off x="1057275" y="5065254"/>
            <a:ext cx="1857375"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(NHS England, 2019)</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143000"/>
          </a:xfrm>
        </p:spPr>
        <p:txBody>
          <a:bodyPr>
            <a:normAutofit/>
          </a:bodyPr>
          <a:lstStyle/>
          <a:p>
            <a:r>
              <a:rPr sz="3000" b="1" dirty="0">
                <a:latin typeface="Arial" panose="020B0604020202020204" pitchFamily="34" charset="0"/>
                <a:cs typeface="Arial" panose="020B0604020202020204" pitchFamily="34" charset="0"/>
              </a:rPr>
              <a:t>Consequences of Ineffective Communication</a:t>
            </a:r>
          </a:p>
        </p:txBody>
      </p:sp>
      <p:graphicFrame>
        <p:nvGraphicFramePr>
          <p:cNvPr id="11" name="Content Placeholder 2">
            <a:extLst>
              <a:ext uri="{FF2B5EF4-FFF2-40B4-BE49-F238E27FC236}">
                <a16:creationId xmlns:a16="http://schemas.microsoft.com/office/drawing/2014/main" id="{9BC5531D-1C8E-CFE5-F964-7912C47E33BF}"/>
              </a:ext>
            </a:extLst>
          </p:cNvPr>
          <p:cNvGraphicFramePr>
            <a:graphicFrameLocks noGrp="1"/>
          </p:cNvGraphicFramePr>
          <p:nvPr>
            <p:ph idx="1"/>
            <p:extLst>
              <p:ext uri="{D42A27DB-BD31-4B8C-83A1-F6EECF244321}">
                <p14:modId xmlns:p14="http://schemas.microsoft.com/office/powerpoint/2010/main" val="3781391229"/>
              </p:ext>
            </p:extLst>
          </p:nvPr>
        </p:nvGraphicFramePr>
        <p:xfrm>
          <a:off x="256823" y="1827578"/>
          <a:ext cx="4566356" cy="28476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0" y="0"/>
            <a:ext cx="9144000" cy="548640"/>
          </a:xfrm>
          <a:prstGeom prst="rect">
            <a:avLst/>
          </a:prstGeom>
          <a:solidFill>
            <a:srgbClr val="1E3C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a:extLst>
              <a:ext uri="{FF2B5EF4-FFF2-40B4-BE49-F238E27FC236}">
                <a16:creationId xmlns:a16="http://schemas.microsoft.com/office/drawing/2014/main" id="{286C221D-E4C3-7FF8-5B32-6CDAE4D2A1EC}"/>
              </a:ext>
            </a:extLst>
          </p:cNvPr>
          <p:cNvSpPr txBox="1"/>
          <p:nvPr/>
        </p:nvSpPr>
        <p:spPr>
          <a:xfrm>
            <a:off x="256823" y="4675200"/>
            <a:ext cx="2483555"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(NHS England, 2019)</a:t>
            </a:r>
          </a:p>
        </p:txBody>
      </p:sp>
      <p:pic>
        <p:nvPicPr>
          <p:cNvPr id="7" name="Picture 6">
            <a:extLst>
              <a:ext uri="{FF2B5EF4-FFF2-40B4-BE49-F238E27FC236}">
                <a16:creationId xmlns:a16="http://schemas.microsoft.com/office/drawing/2014/main" id="{B472D9F7-C50A-2D39-44C3-8CADA5B42AAC}"/>
              </a:ext>
            </a:extLst>
          </p:cNvPr>
          <p:cNvPicPr>
            <a:picLocks noChangeAspect="1"/>
          </p:cNvPicPr>
          <p:nvPr/>
        </p:nvPicPr>
        <p:blipFill>
          <a:blip r:embed="rId8"/>
          <a:stretch>
            <a:fillRect/>
          </a:stretch>
        </p:blipFill>
        <p:spPr>
          <a:xfrm>
            <a:off x="5159021" y="1600201"/>
            <a:ext cx="3984977" cy="3536244"/>
          </a:xfrm>
          <a:prstGeom prst="rect">
            <a:avLst/>
          </a:prstGeom>
        </p:spPr>
      </p:pic>
      <p:sp>
        <p:nvSpPr>
          <p:cNvPr id="8" name="TextBox 7">
            <a:extLst>
              <a:ext uri="{FF2B5EF4-FFF2-40B4-BE49-F238E27FC236}">
                <a16:creationId xmlns:a16="http://schemas.microsoft.com/office/drawing/2014/main" id="{AD09E433-BDD2-F471-5A4C-AA9935EF312F}"/>
              </a:ext>
            </a:extLst>
          </p:cNvPr>
          <p:cNvSpPr txBox="1"/>
          <p:nvPr/>
        </p:nvSpPr>
        <p:spPr>
          <a:xfrm>
            <a:off x="5159021" y="5148800"/>
            <a:ext cx="172720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(Online Marketing, 2018)</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a:t>Professional Development and Conclusion</a:t>
            </a:r>
            <a:endParaRPr sz="3000" b="1" dirty="0">
              <a:latin typeface="Arial" panose="020B0604020202020204" pitchFamily="34" charset="0"/>
              <a:cs typeface="Arial" panose="020B0604020202020204" pitchFamily="34" charset="0"/>
            </a:endParaRPr>
          </a:p>
        </p:txBody>
      </p:sp>
      <p:sp>
        <p:nvSpPr>
          <p:cNvPr id="4" name="Rectangle 3"/>
          <p:cNvSpPr/>
          <p:nvPr/>
        </p:nvSpPr>
        <p:spPr>
          <a:xfrm>
            <a:off x="0" y="0"/>
            <a:ext cx="9144000" cy="548640"/>
          </a:xfrm>
          <a:prstGeom prst="rect">
            <a:avLst/>
          </a:prstGeom>
          <a:solidFill>
            <a:srgbClr val="1E3C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17" name="Content Placeholder 10">
            <a:extLst>
              <a:ext uri="{FF2B5EF4-FFF2-40B4-BE49-F238E27FC236}">
                <a16:creationId xmlns:a16="http://schemas.microsoft.com/office/drawing/2014/main" id="{79B351B4-879A-07DA-A9C8-2005CA289C43}"/>
              </a:ext>
            </a:extLst>
          </p:cNvPr>
          <p:cNvGraphicFramePr>
            <a:graphicFrameLocks noGrp="1"/>
          </p:cNvGraphicFramePr>
          <p:nvPr>
            <p:ph idx="1"/>
            <p:extLst>
              <p:ext uri="{D42A27DB-BD31-4B8C-83A1-F6EECF244321}">
                <p14:modId xmlns:p14="http://schemas.microsoft.com/office/powerpoint/2010/main" val="2346071219"/>
              </p:ext>
            </p:extLst>
          </p:nvPr>
        </p:nvGraphicFramePr>
        <p:xfrm>
          <a:off x="171450" y="1327340"/>
          <a:ext cx="3877734" cy="42003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 name="Picture 11">
            <a:extLst>
              <a:ext uri="{FF2B5EF4-FFF2-40B4-BE49-F238E27FC236}">
                <a16:creationId xmlns:a16="http://schemas.microsoft.com/office/drawing/2014/main" id="{25392645-39E3-FC12-4944-DA40E79727DA}"/>
              </a:ext>
            </a:extLst>
          </p:cNvPr>
          <p:cNvPicPr>
            <a:picLocks noChangeAspect="1"/>
          </p:cNvPicPr>
          <p:nvPr/>
        </p:nvPicPr>
        <p:blipFill>
          <a:blip r:embed="rId8"/>
          <a:stretch>
            <a:fillRect/>
          </a:stretch>
        </p:blipFill>
        <p:spPr>
          <a:xfrm>
            <a:off x="4159956" y="1417638"/>
            <a:ext cx="4984044" cy="4113390"/>
          </a:xfrm>
          <a:prstGeom prst="rect">
            <a:avLst/>
          </a:prstGeom>
        </p:spPr>
      </p:pic>
      <p:sp>
        <p:nvSpPr>
          <p:cNvPr id="14" name="TextBox 13">
            <a:extLst>
              <a:ext uri="{FF2B5EF4-FFF2-40B4-BE49-F238E27FC236}">
                <a16:creationId xmlns:a16="http://schemas.microsoft.com/office/drawing/2014/main" id="{B36EC985-A49B-3AEF-6D83-E03087F72BD4}"/>
              </a:ext>
            </a:extLst>
          </p:cNvPr>
          <p:cNvSpPr txBox="1"/>
          <p:nvPr/>
        </p:nvSpPr>
        <p:spPr>
          <a:xfrm>
            <a:off x="4070703" y="5531028"/>
            <a:ext cx="2581275"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(National Cancer Institute, 2016)</a:t>
            </a:r>
          </a:p>
        </p:txBody>
      </p:sp>
      <p:sp>
        <p:nvSpPr>
          <p:cNvPr id="16" name="TextBox 15">
            <a:extLst>
              <a:ext uri="{FF2B5EF4-FFF2-40B4-BE49-F238E27FC236}">
                <a16:creationId xmlns:a16="http://schemas.microsoft.com/office/drawing/2014/main" id="{4744863D-7B17-5857-1906-8349B01AA3F1}"/>
              </a:ext>
            </a:extLst>
          </p:cNvPr>
          <p:cNvSpPr txBox="1"/>
          <p:nvPr/>
        </p:nvSpPr>
        <p:spPr>
          <a:xfrm>
            <a:off x="171450" y="5403386"/>
            <a:ext cx="2581275" cy="261610"/>
          </a:xfrm>
          <a:prstGeom prst="rect">
            <a:avLst/>
          </a:prstGeom>
          <a:noFill/>
        </p:spPr>
        <p:txBody>
          <a:bodyPr wrap="square" rtlCol="0">
            <a:spAutoFit/>
          </a:bodyPr>
          <a:lstStyle/>
          <a:p>
            <a:r>
              <a:rPr lang="de-DE" sz="1100" dirty="0">
                <a:latin typeface="Arial" panose="020B0604020202020204" pitchFamily="34" charset="0"/>
                <a:cs typeface="Arial" panose="020B0604020202020204" pitchFamily="34" charset="0"/>
              </a:rPr>
              <a:t>(HCPC, 2023; NHS England, 2019)</a:t>
            </a:r>
            <a:endParaRPr lang="en-GB" sz="11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3675"/>
            <a:ext cx="8229600" cy="868362"/>
          </a:xfrm>
        </p:spPr>
        <p:txBody>
          <a:bodyPr>
            <a:normAutofit/>
          </a:bodyPr>
          <a:lstStyle/>
          <a:p>
            <a:r>
              <a:rPr sz="3000"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257175" y="987071"/>
            <a:ext cx="8229600" cy="5775679"/>
          </a:xfrm>
        </p:spPr>
        <p:txBody>
          <a:bodyPr>
            <a:normAutofit fontScale="25000" lnSpcReduction="20000"/>
          </a:bodyPr>
          <a:lstStyle/>
          <a:p>
            <a:pPr marL="0" indent="0">
              <a:buNone/>
            </a:pPr>
            <a:r>
              <a:rPr lang="en-US" sz="5400" dirty="0"/>
              <a:t>Age Cymru (2025) </a:t>
            </a:r>
            <a:r>
              <a:rPr lang="en-US" sz="5400" i="1" dirty="0"/>
              <a:t>Nurse smiling with elderly patient in room</a:t>
            </a:r>
            <a:r>
              <a:rPr lang="en-US" sz="5400" dirty="0"/>
              <a:t> [Photograph]. Available at: </a:t>
            </a:r>
            <a:r>
              <a:rPr lang="en-US" sz="5400" dirty="0">
                <a:hlinkClick r:id="rId3"/>
              </a:rPr>
              <a:t>https://unsplash.com/photos/dMhB7w99ju8 </a:t>
            </a:r>
            <a:r>
              <a:rPr lang="en-US" sz="5400" dirty="0"/>
              <a:t>(Accessed: 11 February 2026).</a:t>
            </a:r>
          </a:p>
          <a:p>
            <a:pPr marL="0" indent="0">
              <a:buNone/>
            </a:pPr>
            <a:endParaRPr lang="en-GB" sz="5200" dirty="0">
              <a:latin typeface="Arial" panose="020B0604020202020204" pitchFamily="34" charset="0"/>
              <a:cs typeface="Arial" panose="020B0604020202020204" pitchFamily="34" charset="0"/>
            </a:endParaRPr>
          </a:p>
          <a:p>
            <a:pPr marL="0" indent="0">
              <a:buNone/>
            </a:pPr>
            <a:r>
              <a:rPr lang="en-GB" sz="5200" dirty="0" err="1">
                <a:latin typeface="Arial" panose="020B0604020202020204" pitchFamily="34" charset="0"/>
                <a:cs typeface="Arial" panose="020B0604020202020204" pitchFamily="34" charset="0"/>
              </a:rPr>
              <a:t>Centers</a:t>
            </a:r>
            <a:r>
              <a:rPr lang="en-GB" sz="5200" dirty="0">
                <a:latin typeface="Arial" panose="020B0604020202020204" pitchFamily="34" charset="0"/>
                <a:cs typeface="Arial" panose="020B0604020202020204" pitchFamily="34" charset="0"/>
              </a:rPr>
              <a:t> </a:t>
            </a:r>
            <a:r>
              <a:rPr lang="en-GB" sz="5200">
                <a:latin typeface="Arial" panose="020B0604020202020204" pitchFamily="34" charset="0"/>
                <a:cs typeface="Arial" panose="020B0604020202020204" pitchFamily="34" charset="0"/>
              </a:rPr>
              <a:t>for </a:t>
            </a:r>
            <a:r>
              <a:rPr lang="en-GB" sz="5200" dirty="0">
                <a:latin typeface="Arial" panose="020B0604020202020204" pitchFamily="34" charset="0"/>
                <a:cs typeface="Arial" panose="020B0604020202020204" pitchFamily="34" charset="0"/>
              </a:rPr>
              <a:t>Disease Control and Prevention (2020) </a:t>
            </a:r>
            <a:r>
              <a:rPr lang="en-GB" sz="5200" i="1" dirty="0">
                <a:latin typeface="Arial" panose="020B0604020202020204" pitchFamily="34" charset="0"/>
                <a:cs typeface="Arial" panose="020B0604020202020204" pitchFamily="34" charset="0"/>
              </a:rPr>
              <a:t>Healthcare worker reviewing documentation</a:t>
            </a:r>
            <a:r>
              <a:rPr lang="en-GB" sz="5200" dirty="0">
                <a:latin typeface="Arial" panose="020B0604020202020204" pitchFamily="34" charset="0"/>
                <a:cs typeface="Arial" panose="020B0604020202020204" pitchFamily="34" charset="0"/>
              </a:rPr>
              <a:t> [Photograph]. Available at: </a:t>
            </a:r>
            <a:r>
              <a:rPr lang="en-GB" sz="5200" dirty="0">
                <a:latin typeface="Arial" panose="020B0604020202020204" pitchFamily="34" charset="0"/>
                <a:cs typeface="Arial" panose="020B0604020202020204" pitchFamily="34" charset="0"/>
                <a:hlinkClick r:id="rId4"/>
              </a:rPr>
              <a:t>https://unsplash.com</a:t>
            </a:r>
            <a:r>
              <a:rPr lang="en-GB" sz="5200" dirty="0">
                <a:latin typeface="Arial" panose="020B0604020202020204" pitchFamily="34" charset="0"/>
                <a:cs typeface="Arial" panose="020B0604020202020204" pitchFamily="34" charset="0"/>
              </a:rPr>
              <a:t> (Accessed: 11 February 2026).</a:t>
            </a:r>
          </a:p>
          <a:p>
            <a:pPr marL="0" indent="0">
              <a:buNone/>
            </a:pPr>
            <a:endParaRPr lang="en-GB" sz="5200" dirty="0">
              <a:latin typeface="Arial" panose="020B0604020202020204" pitchFamily="34" charset="0"/>
              <a:cs typeface="Arial" panose="020B0604020202020204" pitchFamily="34" charset="0"/>
            </a:endParaRPr>
          </a:p>
          <a:p>
            <a:pPr marL="0" indent="0">
              <a:buNone/>
            </a:pPr>
            <a:r>
              <a:rPr lang="en-GB" sz="5200" dirty="0">
                <a:latin typeface="Arial" panose="020B0604020202020204" pitchFamily="34" charset="0"/>
                <a:cs typeface="Arial" panose="020B0604020202020204" pitchFamily="34" charset="0"/>
              </a:rPr>
              <a:t>Christina @ wocintechchat.com (2018) </a:t>
            </a:r>
            <a:r>
              <a:rPr lang="en-GB" sz="5200" i="1" dirty="0">
                <a:latin typeface="Arial" panose="020B0604020202020204" pitchFamily="34" charset="0"/>
                <a:cs typeface="Arial" panose="020B0604020202020204" pitchFamily="34" charset="0"/>
              </a:rPr>
              <a:t>Diverse professionals collaborating</a:t>
            </a:r>
            <a:r>
              <a:rPr lang="en-GB" sz="5200" dirty="0">
                <a:latin typeface="Arial" panose="020B0604020202020204" pitchFamily="34" charset="0"/>
                <a:cs typeface="Arial" panose="020B0604020202020204" pitchFamily="34" charset="0"/>
              </a:rPr>
              <a:t> [Photograph]. Available at: </a:t>
            </a:r>
            <a:r>
              <a:rPr lang="en-GB" sz="5200" dirty="0">
                <a:latin typeface="Arial" panose="020B0604020202020204" pitchFamily="34" charset="0"/>
                <a:cs typeface="Arial" panose="020B0604020202020204" pitchFamily="34" charset="0"/>
                <a:hlinkClick r:id="rId4"/>
              </a:rPr>
              <a:t>https://unsplash.com</a:t>
            </a:r>
            <a:r>
              <a:rPr lang="en-GB" sz="5200" dirty="0">
                <a:latin typeface="Arial" panose="020B0604020202020204" pitchFamily="34" charset="0"/>
                <a:cs typeface="Arial" panose="020B0604020202020204" pitchFamily="34" charset="0"/>
              </a:rPr>
              <a:t> (Accessed: 11 February 2026).</a:t>
            </a:r>
          </a:p>
          <a:p>
            <a:pPr marL="0" indent="0">
              <a:buNone/>
            </a:pPr>
            <a:endParaRPr lang="en-GB" sz="5200" dirty="0">
              <a:latin typeface="Arial" panose="020B0604020202020204" pitchFamily="34" charset="0"/>
              <a:cs typeface="Arial" panose="020B0604020202020204" pitchFamily="34" charset="0"/>
            </a:endParaRPr>
          </a:p>
          <a:p>
            <a:pPr marL="0" indent="0">
              <a:buNone/>
            </a:pPr>
            <a:r>
              <a:rPr lang="en-GB" sz="5200" dirty="0">
                <a:latin typeface="Arial" panose="020B0604020202020204" pitchFamily="34" charset="0"/>
                <a:cs typeface="Arial" panose="020B0604020202020204" pitchFamily="34" charset="0"/>
              </a:rPr>
              <a:t>Health and Care Professions Council (2023) </a:t>
            </a:r>
            <a:r>
              <a:rPr lang="en-GB" sz="5200" i="1" dirty="0">
                <a:latin typeface="Arial" panose="020B0604020202020204" pitchFamily="34" charset="0"/>
                <a:cs typeface="Arial" panose="020B0604020202020204" pitchFamily="34" charset="0"/>
              </a:rPr>
              <a:t>Standards of conduct, performance and ethics</a:t>
            </a:r>
            <a:r>
              <a:rPr lang="en-GB" sz="5200" dirty="0">
                <a:latin typeface="Arial" panose="020B0604020202020204" pitchFamily="34" charset="0"/>
                <a:cs typeface="Arial" panose="020B0604020202020204" pitchFamily="34" charset="0"/>
              </a:rPr>
              <a:t>. London: HCPC. Available at: </a:t>
            </a:r>
            <a:r>
              <a:rPr lang="en-GB" sz="5200" dirty="0">
                <a:latin typeface="Arial" panose="020B0604020202020204" pitchFamily="34" charset="0"/>
                <a:cs typeface="Arial" panose="020B0604020202020204" pitchFamily="34" charset="0"/>
                <a:hlinkClick r:id="rId5"/>
              </a:rPr>
              <a:t>https://www.hcpc-uk.org/standards/standards-of-conduct-performance-and-ethics/</a:t>
            </a:r>
            <a:r>
              <a:rPr lang="en-GB" sz="5200" dirty="0">
                <a:latin typeface="Arial" panose="020B0604020202020204" pitchFamily="34" charset="0"/>
                <a:cs typeface="Arial" panose="020B0604020202020204" pitchFamily="34" charset="0"/>
              </a:rPr>
              <a:t> (Accessed: 11 February 2026).</a:t>
            </a:r>
          </a:p>
          <a:p>
            <a:pPr marL="0" indent="0">
              <a:buNone/>
            </a:pPr>
            <a:endParaRPr lang="en-GB" sz="5200" dirty="0">
              <a:latin typeface="Arial" panose="020B0604020202020204" pitchFamily="34" charset="0"/>
              <a:cs typeface="Arial" panose="020B0604020202020204" pitchFamily="34" charset="0"/>
            </a:endParaRPr>
          </a:p>
          <a:p>
            <a:pPr marL="0" indent="0">
              <a:buNone/>
            </a:pPr>
            <a:r>
              <a:rPr lang="en-GB" sz="5200" dirty="0">
                <a:latin typeface="Arial" panose="020B0604020202020204" pitchFamily="34" charset="0"/>
                <a:cs typeface="Arial" panose="020B0604020202020204" pitchFamily="34" charset="0"/>
              </a:rPr>
              <a:t>Napo, M. (2020) </a:t>
            </a:r>
            <a:r>
              <a:rPr lang="en-GB" sz="5200" i="1" dirty="0">
                <a:latin typeface="Arial" panose="020B0604020202020204" pitchFamily="34" charset="0"/>
                <a:cs typeface="Arial" panose="020B0604020202020204" pitchFamily="34" charset="0"/>
              </a:rPr>
              <a:t>Healthcare worker supporting elderly patient</a:t>
            </a:r>
            <a:r>
              <a:rPr lang="en-GB" sz="5200" dirty="0">
                <a:latin typeface="Arial" panose="020B0604020202020204" pitchFamily="34" charset="0"/>
                <a:cs typeface="Arial" panose="020B0604020202020204" pitchFamily="34" charset="0"/>
              </a:rPr>
              <a:t> [Photograph]. Available at: </a:t>
            </a:r>
            <a:r>
              <a:rPr lang="en-GB" sz="5200" dirty="0">
                <a:latin typeface="Arial" panose="020B0604020202020204" pitchFamily="34" charset="0"/>
                <a:cs typeface="Arial" panose="020B0604020202020204" pitchFamily="34" charset="0"/>
                <a:hlinkClick r:id="rId4"/>
              </a:rPr>
              <a:t>https://unsplash.com</a:t>
            </a:r>
            <a:r>
              <a:rPr lang="en-GB" sz="5200" dirty="0">
                <a:latin typeface="Arial" panose="020B0604020202020204" pitchFamily="34" charset="0"/>
                <a:cs typeface="Arial" panose="020B0604020202020204" pitchFamily="34" charset="0"/>
              </a:rPr>
              <a:t> (Accessed: 11 February 2026).</a:t>
            </a:r>
          </a:p>
          <a:p>
            <a:pPr marL="0" indent="0">
              <a:buNone/>
            </a:pPr>
            <a:endParaRPr lang="en-GB" sz="5200" dirty="0">
              <a:latin typeface="Arial" panose="020B0604020202020204" pitchFamily="34" charset="0"/>
              <a:cs typeface="Arial" panose="020B0604020202020204" pitchFamily="34" charset="0"/>
            </a:endParaRPr>
          </a:p>
          <a:p>
            <a:pPr marL="0" indent="0">
              <a:buNone/>
            </a:pPr>
            <a:r>
              <a:rPr lang="en-GB" sz="5200" dirty="0">
                <a:latin typeface="Arial" panose="020B0604020202020204" pitchFamily="34" charset="0"/>
                <a:cs typeface="Arial" panose="020B0604020202020204" pitchFamily="34" charset="0"/>
              </a:rPr>
              <a:t>National Cancer Institute (2016) </a:t>
            </a:r>
            <a:r>
              <a:rPr lang="en-GB" sz="5200" i="1" dirty="0">
                <a:latin typeface="Arial" panose="020B0604020202020204" pitchFamily="34" charset="0"/>
                <a:cs typeface="Arial" panose="020B0604020202020204" pitchFamily="34" charset="0"/>
              </a:rPr>
              <a:t>Healthcare professional reviewing training materials</a:t>
            </a:r>
            <a:r>
              <a:rPr lang="en-GB" sz="5200" dirty="0">
                <a:latin typeface="Arial" panose="020B0604020202020204" pitchFamily="34" charset="0"/>
                <a:cs typeface="Arial" panose="020B0604020202020204" pitchFamily="34" charset="0"/>
              </a:rPr>
              <a:t> [Photograph]. Available at: </a:t>
            </a:r>
            <a:r>
              <a:rPr lang="en-GB" sz="5200" dirty="0">
                <a:latin typeface="Arial" panose="020B0604020202020204" pitchFamily="34" charset="0"/>
                <a:cs typeface="Arial" panose="020B0604020202020204" pitchFamily="34" charset="0"/>
                <a:hlinkClick r:id="rId4"/>
              </a:rPr>
              <a:t>https://unsplash.com</a:t>
            </a:r>
            <a:r>
              <a:rPr lang="en-GB" sz="5200" dirty="0">
                <a:latin typeface="Arial" panose="020B0604020202020204" pitchFamily="34" charset="0"/>
                <a:cs typeface="Arial" panose="020B0604020202020204" pitchFamily="34" charset="0"/>
              </a:rPr>
              <a:t> (Accessed: 11 February 2026).</a:t>
            </a:r>
          </a:p>
          <a:p>
            <a:pPr marL="0" indent="0">
              <a:buNone/>
            </a:pPr>
            <a:endParaRPr lang="en-GB" sz="5200" dirty="0">
              <a:latin typeface="Arial" panose="020B0604020202020204" pitchFamily="34" charset="0"/>
              <a:cs typeface="Arial" panose="020B0604020202020204" pitchFamily="34" charset="0"/>
            </a:endParaRPr>
          </a:p>
          <a:p>
            <a:pPr marL="0" indent="0">
              <a:buNone/>
            </a:pPr>
            <a:r>
              <a:rPr lang="en-GB" sz="5200" dirty="0">
                <a:latin typeface="Arial" panose="020B0604020202020204" pitchFamily="34" charset="0"/>
                <a:cs typeface="Arial" panose="020B0604020202020204" pitchFamily="34" charset="0"/>
              </a:rPr>
              <a:t>NHS England (2019) </a:t>
            </a:r>
            <a:r>
              <a:rPr lang="en-GB" sz="5200" i="1" dirty="0">
                <a:latin typeface="Arial" panose="020B0604020202020204" pitchFamily="34" charset="0"/>
                <a:cs typeface="Arial" panose="020B0604020202020204" pitchFamily="34" charset="0"/>
              </a:rPr>
              <a:t>The NHS patient safety strategy: Safer culture, safer systems, safer patients</a:t>
            </a:r>
            <a:r>
              <a:rPr lang="en-GB" sz="5200" dirty="0">
                <a:latin typeface="Arial" panose="020B0604020202020204" pitchFamily="34" charset="0"/>
                <a:cs typeface="Arial" panose="020B0604020202020204" pitchFamily="34" charset="0"/>
              </a:rPr>
              <a:t>. London: NHS England. Available at: </a:t>
            </a:r>
            <a:r>
              <a:rPr lang="en-GB" sz="5200" dirty="0">
                <a:latin typeface="Arial" panose="020B0604020202020204" pitchFamily="34" charset="0"/>
                <a:cs typeface="Arial" panose="020B0604020202020204" pitchFamily="34" charset="0"/>
                <a:hlinkClick r:id="rId6"/>
              </a:rPr>
              <a:t>https://www.england.nhs.uk/patient-safety/the-nhs-patient-safety-strategy/</a:t>
            </a:r>
            <a:r>
              <a:rPr lang="en-GB" sz="5200" dirty="0">
                <a:latin typeface="Arial" panose="020B0604020202020204" pitchFamily="34" charset="0"/>
                <a:cs typeface="Arial" panose="020B0604020202020204" pitchFamily="34" charset="0"/>
              </a:rPr>
              <a:t> (Accessed: 11 February 2026).</a:t>
            </a:r>
          </a:p>
          <a:p>
            <a:pPr marL="0" indent="0">
              <a:buNone/>
            </a:pPr>
            <a:endParaRPr lang="en-GB" sz="5200" dirty="0">
              <a:latin typeface="Arial" panose="020B0604020202020204" pitchFamily="34" charset="0"/>
              <a:cs typeface="Arial" panose="020B0604020202020204" pitchFamily="34" charset="0"/>
            </a:endParaRPr>
          </a:p>
          <a:p>
            <a:pPr marL="0" indent="0">
              <a:buNone/>
            </a:pPr>
            <a:r>
              <a:rPr lang="en-GB" sz="5200" dirty="0">
                <a:latin typeface="Arial" panose="020B0604020202020204" pitchFamily="34" charset="0"/>
                <a:cs typeface="Arial" panose="020B0604020202020204" pitchFamily="34" charset="0"/>
              </a:rPr>
              <a:t>Online Marketing (2018) </a:t>
            </a:r>
            <a:r>
              <a:rPr lang="en-GB" sz="5200" i="1" dirty="0">
                <a:latin typeface="Arial" panose="020B0604020202020204" pitchFamily="34" charset="0"/>
                <a:cs typeface="Arial" panose="020B0604020202020204" pitchFamily="34" charset="0"/>
              </a:rPr>
              <a:t>Medical team reviewing documentation</a:t>
            </a:r>
            <a:r>
              <a:rPr lang="en-GB" sz="5200" dirty="0">
                <a:latin typeface="Arial" panose="020B0604020202020204" pitchFamily="34" charset="0"/>
                <a:cs typeface="Arial" panose="020B0604020202020204" pitchFamily="34" charset="0"/>
              </a:rPr>
              <a:t> [Photograph]. Available at: </a:t>
            </a:r>
            <a:r>
              <a:rPr lang="en-GB" sz="5200" dirty="0">
                <a:latin typeface="Arial" panose="020B0604020202020204" pitchFamily="34" charset="0"/>
                <a:cs typeface="Arial" panose="020B0604020202020204" pitchFamily="34" charset="0"/>
                <a:hlinkClick r:id="rId4"/>
              </a:rPr>
              <a:t>https://unsplash.com</a:t>
            </a:r>
            <a:r>
              <a:rPr lang="en-GB" sz="5200" dirty="0">
                <a:latin typeface="Arial" panose="020B0604020202020204" pitchFamily="34" charset="0"/>
                <a:cs typeface="Arial" panose="020B0604020202020204" pitchFamily="34" charset="0"/>
              </a:rPr>
              <a:t> (Accessed: 11 February 2026).</a:t>
            </a:r>
          </a:p>
          <a:p>
            <a:pPr marL="0" indent="0">
              <a:buNone/>
            </a:pPr>
            <a:endParaRPr lang="en-GB" sz="5200" dirty="0">
              <a:latin typeface="Arial" panose="020B0604020202020204" pitchFamily="34" charset="0"/>
              <a:cs typeface="Arial" panose="020B0604020202020204" pitchFamily="34" charset="0"/>
            </a:endParaRPr>
          </a:p>
          <a:p>
            <a:pPr marL="0" indent="0">
              <a:buNone/>
            </a:pPr>
            <a:r>
              <a:rPr lang="en-GB" sz="5200" dirty="0">
                <a:latin typeface="Arial" panose="020B0604020202020204" pitchFamily="34" charset="0"/>
                <a:cs typeface="Arial" panose="020B0604020202020204" pitchFamily="34" charset="0"/>
              </a:rPr>
              <a:t>Skills for Care (2022) </a:t>
            </a:r>
            <a:r>
              <a:rPr lang="en-GB" sz="5200" i="1" dirty="0">
                <a:latin typeface="Arial" panose="020B0604020202020204" pitchFamily="34" charset="0"/>
                <a:cs typeface="Arial" panose="020B0604020202020204" pitchFamily="34" charset="0"/>
              </a:rPr>
              <a:t>Effective communication in care settings</a:t>
            </a:r>
            <a:r>
              <a:rPr lang="en-GB" sz="5200" dirty="0">
                <a:latin typeface="Arial" panose="020B0604020202020204" pitchFamily="34" charset="0"/>
                <a:cs typeface="Arial" panose="020B0604020202020204" pitchFamily="34" charset="0"/>
              </a:rPr>
              <a:t>. Leeds: Skills for Care. Available at: </a:t>
            </a:r>
            <a:r>
              <a:rPr lang="en-GB" sz="5200" dirty="0">
                <a:latin typeface="Arial" panose="020B0604020202020204" pitchFamily="34" charset="0"/>
                <a:cs typeface="Arial" panose="020B0604020202020204" pitchFamily="34" charset="0"/>
                <a:hlinkClick r:id="rId7"/>
              </a:rPr>
              <a:t>https://www.skillsforcare.org.uk/</a:t>
            </a:r>
            <a:r>
              <a:rPr lang="en-GB" sz="5200" dirty="0">
                <a:latin typeface="Arial" panose="020B0604020202020204" pitchFamily="34" charset="0"/>
                <a:cs typeface="Arial" panose="020B0604020202020204" pitchFamily="34" charset="0"/>
              </a:rPr>
              <a:t> (Accessed: 11 February 2026).</a:t>
            </a:r>
          </a:p>
          <a:p>
            <a:pPr marL="0" indent="0">
              <a:buNone/>
            </a:pPr>
            <a:endParaRPr lang="en-GB" sz="5200" dirty="0">
              <a:latin typeface="Arial" panose="020B0604020202020204" pitchFamily="34" charset="0"/>
              <a:cs typeface="Arial" panose="020B0604020202020204" pitchFamily="34" charset="0"/>
            </a:endParaRPr>
          </a:p>
          <a:p>
            <a:pPr marL="0" indent="0">
              <a:buNone/>
            </a:pPr>
            <a:r>
              <a:rPr lang="en-GB" sz="5200" dirty="0">
                <a:latin typeface="Arial" panose="020B0604020202020204" pitchFamily="34" charset="0"/>
                <a:cs typeface="Arial" panose="020B0604020202020204" pitchFamily="34" charset="0"/>
              </a:rPr>
              <a:t>Surface (2018) </a:t>
            </a:r>
            <a:r>
              <a:rPr lang="en-GB" sz="5200" i="1" dirty="0">
                <a:latin typeface="Arial" panose="020B0604020202020204" pitchFamily="34" charset="0"/>
                <a:cs typeface="Arial" panose="020B0604020202020204" pitchFamily="34" charset="0"/>
              </a:rPr>
              <a:t>Healthcare team meeting in hospital</a:t>
            </a:r>
            <a:r>
              <a:rPr lang="en-GB" sz="5200" dirty="0">
                <a:latin typeface="Arial" panose="020B0604020202020204" pitchFamily="34" charset="0"/>
                <a:cs typeface="Arial" panose="020B0604020202020204" pitchFamily="34" charset="0"/>
              </a:rPr>
              <a:t> [Photograph]. Available at: </a:t>
            </a:r>
            <a:r>
              <a:rPr lang="en-GB" sz="5200" dirty="0">
                <a:latin typeface="Arial" panose="020B0604020202020204" pitchFamily="34" charset="0"/>
                <a:cs typeface="Arial" panose="020B0604020202020204" pitchFamily="34" charset="0"/>
                <a:hlinkClick r:id="rId4"/>
              </a:rPr>
              <a:t>https://unsplash.com</a:t>
            </a:r>
            <a:r>
              <a:rPr lang="en-GB" sz="5200" dirty="0">
                <a:latin typeface="Arial" panose="020B0604020202020204" pitchFamily="34" charset="0"/>
                <a:cs typeface="Arial" panose="020B0604020202020204" pitchFamily="34" charset="0"/>
              </a:rPr>
              <a:t> (Accessed: 11 February 2026).</a:t>
            </a:r>
          </a:p>
          <a:p>
            <a:pPr marL="0" indent="0">
              <a:buNone/>
            </a:pPr>
            <a:endParaRPr lang="en-GB" sz="6000" dirty="0">
              <a:latin typeface="Arial" panose="020B0604020202020204" pitchFamily="34" charset="0"/>
              <a:cs typeface="Arial" panose="020B0604020202020204" pitchFamily="34" charset="0"/>
            </a:endParaRPr>
          </a:p>
          <a:p>
            <a:pPr marL="0" indent="0">
              <a:buNone/>
            </a:pPr>
            <a:endParaRPr lang="en-GB" sz="6000" dirty="0">
              <a:latin typeface="Arial" panose="020B0604020202020204" pitchFamily="34" charset="0"/>
              <a:cs typeface="Arial" panose="020B0604020202020204" pitchFamily="34" charset="0"/>
            </a:endParaRPr>
          </a:p>
          <a:p>
            <a:pPr marL="0" indent="0">
              <a:buNone/>
            </a:pPr>
            <a:endParaRPr lang="en-GB" sz="6000" dirty="0">
              <a:latin typeface="Arial" panose="020B0604020202020204" pitchFamily="34" charset="0"/>
              <a:cs typeface="Arial" panose="020B0604020202020204" pitchFamily="34" charset="0"/>
            </a:endParaRPr>
          </a:p>
          <a:p>
            <a:endParaRPr sz="2000" dirty="0"/>
          </a:p>
        </p:txBody>
      </p:sp>
      <p:sp>
        <p:nvSpPr>
          <p:cNvPr id="4" name="Rectangle 3"/>
          <p:cNvSpPr/>
          <p:nvPr/>
        </p:nvSpPr>
        <p:spPr>
          <a:xfrm>
            <a:off x="0" y="0"/>
            <a:ext cx="9144000" cy="548640"/>
          </a:xfrm>
          <a:prstGeom prst="rect">
            <a:avLst/>
          </a:prstGeom>
          <a:solidFill>
            <a:srgbClr val="1E3C7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2072</TotalTime>
  <Words>909</Words>
  <Application>Microsoft Office PowerPoint</Application>
  <PresentationFormat>On-screen Show (4:3)</PresentationFormat>
  <Paragraphs>84</Paragraphs>
  <Slides>9</Slides>
  <Notes>9</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Calibri</vt:lpstr>
      <vt:lpstr>Office Theme</vt:lpstr>
      <vt:lpstr>Communication in Health and Social Care</vt:lpstr>
      <vt:lpstr>Conceptualising Communication</vt:lpstr>
      <vt:lpstr>Regulatory and Ethical Framework</vt:lpstr>
      <vt:lpstr>Communication and Patient Safety</vt:lpstr>
      <vt:lpstr>Critical Analysis of Practice</vt:lpstr>
      <vt:lpstr>Applied Practice Example</vt:lpstr>
      <vt:lpstr>Consequences of Ineffective Communication</vt:lpstr>
      <vt:lpstr>Professional Development and 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Huma Ali</cp:lastModifiedBy>
  <cp:revision>7</cp:revision>
  <dcterms:created xsi:type="dcterms:W3CDTF">2013-01-27T09:14:16Z</dcterms:created>
  <dcterms:modified xsi:type="dcterms:W3CDTF">2026-02-20T21:37:19Z</dcterms:modified>
  <cp:category/>
</cp:coreProperties>
</file>