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364" r:id="rId2"/>
    <p:sldId id="257" r:id="rId3"/>
    <p:sldId id="334" r:id="rId4"/>
    <p:sldId id="335" r:id="rId5"/>
    <p:sldId id="363" r:id="rId6"/>
    <p:sldId id="338" r:id="rId7"/>
    <p:sldId id="339" r:id="rId8"/>
    <p:sldId id="340" r:id="rId9"/>
    <p:sldId id="341" r:id="rId10"/>
    <p:sldId id="358" r:id="rId11"/>
    <p:sldId id="359" r:id="rId12"/>
    <p:sldId id="351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82" d="100"/>
          <a:sy n="82" d="100"/>
        </p:scale>
        <p:origin x="1358" y="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1E3C0-86D7-ACC2-74C5-52765B018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0B3688-3C50-6295-CF9E-1B480AD94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930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AAB94-5360-49DA-B739-22143F646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630C5-4EAC-4584-9164-9E75C3312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a Prototype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Front-end &amp; Back-end Technologies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Development Practices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Version Control Systems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Usability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172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FA5C5-C849-B970-68A3-4C29CCA54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en-GB" dirty="0"/>
              <a:t>WHAT IS A PROTOTYPE?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54B4D-9395-2188-EB49-6F9BC5381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764704"/>
            <a:ext cx="8641655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prototype is an early version of a system created to demonstrate functionality and design ideas.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Prototypes allow developers to test concepts, gather feedback, and improve solutions before full development.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E2948-EF0F-4E8F-3A24-543299D6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056E12-F614-7350-6DEF-917A94F41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9391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D8540-3CA5-6F88-E5A2-E2D422DB4A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62225-1E08-FFD6-DF9E-C8DA5FEE6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923" y="-243408"/>
            <a:ext cx="9299376" cy="1143000"/>
          </a:xfrm>
        </p:spPr>
        <p:txBody>
          <a:bodyPr/>
          <a:lstStyle/>
          <a:p>
            <a:r>
              <a:rPr lang="en-GB" dirty="0"/>
              <a:t>Minimum Viable Product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75C07-8987-D410-577D-C206AF161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620688"/>
            <a:ext cx="8953941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A Minimum Viable Product (MVP) is a prototype that contains only the core features necessary to demonstrate the value of a solution.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MVPs are important because they allow teams to focus on essential functionality without spending unnecessary time and resources.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D2299-BC26-A3B5-32DA-E03FB9689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D7F9AB-A080-7EB4-F55C-84C607CFC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268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6B88E8-7D73-5755-F606-12F857200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E6ED0-DF9D-A9EE-991E-910AB125C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923" y="-243408"/>
            <a:ext cx="9299376" cy="1143000"/>
          </a:xfrm>
        </p:spPr>
        <p:txBody>
          <a:bodyPr/>
          <a:lstStyle/>
          <a:p>
            <a:r>
              <a:rPr lang="en-GB" dirty="0"/>
              <a:t>Front-End &amp; Back-End Technologies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7F6D8-E681-0493-8537-10973AC5D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620688"/>
            <a:ext cx="8953941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Modern systems often use front-end and back-end technologies.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front-end refers to the user interface that users interact with.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back-end handles processing, databases, and server operations.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APIs allow systems to communicate and exchange data with other services and platforms.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A02DA-43BB-1C85-E1A8-DD634326D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0E34C6-F0D3-26A3-512A-1249BDA31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5449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425116-A3E0-6AC1-E457-4ABA96B50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F7DCB-269E-FD98-BA34-33649723D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893" y="-315416"/>
            <a:ext cx="9155360" cy="1143000"/>
          </a:xfrm>
        </p:spPr>
        <p:txBody>
          <a:bodyPr/>
          <a:lstStyle/>
          <a:p>
            <a:r>
              <a:rPr lang="en-GB" dirty="0"/>
              <a:t>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1697D-95EF-EEF2-0DDB-64C156E6D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43" y="548680"/>
            <a:ext cx="8875123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Databases are used to store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information.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Common database systems include MySQL, MongoDB, and Firebase.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Cloud computing services are often used to host applications, store data, and provide scalability.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481D5-264B-BF01-3A61-592F626BB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6A9BB-5402-95B9-9B98-9051CB829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0020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0C095-B1B6-C209-E708-A190AE89E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F1C5F-6347-C96F-350F-DDC66C008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379" y="-315416"/>
            <a:ext cx="8939336" cy="1143000"/>
          </a:xfrm>
        </p:spPr>
        <p:txBody>
          <a:bodyPr/>
          <a:lstStyle/>
          <a:p>
            <a:r>
              <a:rPr lang="en-GB" dirty="0"/>
              <a:t>Secure Development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CCE4E-9643-0808-04D8-EAAAFFF51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97" y="404664"/>
            <a:ext cx="8771184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Secure development practices are important because systems may process sensitive user information.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Input validation helps prevent malicious data entry, while encryption protects information during storage and communication.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Strong authentication methods improve account security.</a:t>
            </a: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CEED0-2E18-6E42-E3AC-0C462360E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8C87D7-2FF7-6CEB-89A2-0EC1FCD3F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0747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149E8-1A50-52A0-4DDD-C6A60E7ED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2E514-C559-6EBA-8A7B-51DFACED3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02" y="-243408"/>
            <a:ext cx="8939336" cy="1143000"/>
          </a:xfrm>
        </p:spPr>
        <p:txBody>
          <a:bodyPr/>
          <a:lstStyle/>
          <a:p>
            <a:r>
              <a:rPr lang="en-GB" dirty="0"/>
              <a:t>Version Control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6D578-2F42-9649-3D49-C42467D5E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242" y="620688"/>
            <a:ext cx="8641655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Version control systems such as GitHub allow developers to manage changes to code and collaborate effectively within teams.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Developers can track updates, restore previous versions, and merge contributions from multiple team members.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66016-84A7-1A23-BB55-E4F4F8BF2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F421C-0342-C3EF-6C91-9A729772D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6442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2DB0D7-99B7-64E7-2F6A-2138469504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2D439-FD43-38B1-9DA9-3E2A7FF57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43408"/>
            <a:ext cx="8795320" cy="1143000"/>
          </a:xfrm>
        </p:spPr>
        <p:txBody>
          <a:bodyPr/>
          <a:lstStyle/>
          <a:p>
            <a:r>
              <a:rPr lang="en-GB" dirty="0"/>
              <a:t>Usability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0D6E3-8E44-1B68-EC90-45DAF2491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106" y="620688"/>
            <a:ext cx="8698226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Usability is an important consideration during prototype development.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system should be intuitive, efficient, and visually consistent.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Developers should focus on simplicity and clarity when designing interfaces.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ECA00-E77D-E20D-1C9E-F2E486F47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2E2F4D-671B-7EB9-0EA1-7D9C6F4BE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5836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B5BAA-224D-9BEF-9604-5D751172D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en-GB" dirty="0"/>
              <a:t>Class Activity 1 – UI/UX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D6FB1-4B76-9CF1-F9AC-5D11E0639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620688"/>
            <a:ext cx="8229600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Conduct a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UI/UX review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through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peer evaluation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focusing on three core aspects of interface quality.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Examines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navigation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to assess how easily users can move through the design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Evaluates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accessibility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to ensure inclusive and barrier‑free interaction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Analyse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visual consistency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to confirm that layout, style, and design elements remain uniform across the interface.</a:t>
            </a: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34574C-C884-0A24-FE36-EC62B174F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1F8903-344B-7086-264F-C391635A4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1212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14CCF-65E9-EA5F-571A-CE1B4DF2C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99392"/>
            <a:ext cx="8229600" cy="1143000"/>
          </a:xfrm>
        </p:spPr>
        <p:txBody>
          <a:bodyPr/>
          <a:lstStyle/>
          <a:p>
            <a:r>
              <a:rPr lang="en-GB" dirty="0"/>
              <a:t>Class Activity 2 – Risk Register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05CDF-BEC7-265E-30AB-D30EBA120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08720"/>
            <a:ext cx="8893175" cy="3917032"/>
          </a:xfrm>
        </p:spPr>
        <p:txBody>
          <a:bodyPr/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Develop a structured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risk register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to anticipate challenges that may affect the project. This activity involves: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Identifying key risks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Assessing the impact of each risk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Estimating the probability of the occurrence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Outlining practical solutions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E946A-E749-8F5F-40F4-5524C8346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2FEA4D-B855-EF5E-2D71-8902D8E5A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613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9B582-7A3B-A539-D6B8-A3AA655D0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7393"/>
            <a:ext cx="8229600" cy="1143000"/>
          </a:xfrm>
        </p:spPr>
        <p:txBody>
          <a:bodyPr/>
          <a:lstStyle/>
          <a:p>
            <a:r>
              <a:rPr lang="en-GB" b="1" dirty="0"/>
              <a:t>Questions &amp; Answers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6A2BB-1816-FDC1-EBC6-9BE759D0D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6E946-6D14-A949-84C5-899D61212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24836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439</Words>
  <Application>Microsoft Office PowerPoint</Application>
  <PresentationFormat>On-screen Show (4:3)</PresentationFormat>
  <Paragraphs>66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Learning Objectives</vt:lpstr>
      <vt:lpstr>WHAT IS A PROTOTYPE?</vt:lpstr>
      <vt:lpstr>Minimum Viable Product</vt:lpstr>
      <vt:lpstr>Front-End &amp; Back-End Technologies </vt:lpstr>
      <vt:lpstr>Databases</vt:lpstr>
      <vt:lpstr>Secure Development Practices</vt:lpstr>
      <vt:lpstr>Version Control Systems</vt:lpstr>
      <vt:lpstr>Usability</vt:lpstr>
      <vt:lpstr>Class Activity 1 – UI/UX Review</vt:lpstr>
      <vt:lpstr>Class Activity 2 – Risk Register</vt:lpstr>
      <vt:lpstr>Questions &amp; Answers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Mobolanle Bello</cp:lastModifiedBy>
  <cp:revision>54</cp:revision>
  <cp:lastPrinted>2018-07-09T15:27:01Z</cp:lastPrinted>
  <dcterms:created xsi:type="dcterms:W3CDTF">2002-10-07T19:43:58Z</dcterms:created>
  <dcterms:modified xsi:type="dcterms:W3CDTF">2026-05-17T20:20:39Z</dcterms:modified>
</cp:coreProperties>
</file>