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notesMasterIdLst>
    <p:notesMasterId r:id="rId22"/>
  </p:notesMasterIdLst>
  <p:handoutMasterIdLst>
    <p:handoutMasterId r:id="rId23"/>
  </p:handoutMasterIdLst>
  <p:sldIdLst>
    <p:sldId id="256" r:id="rId5"/>
    <p:sldId id="257" r:id="rId6"/>
    <p:sldId id="258" r:id="rId7"/>
    <p:sldId id="267" r:id="rId8"/>
    <p:sldId id="260" r:id="rId9"/>
    <p:sldId id="274" r:id="rId10"/>
    <p:sldId id="263" r:id="rId11"/>
    <p:sldId id="268" r:id="rId12"/>
    <p:sldId id="269" r:id="rId13"/>
    <p:sldId id="270" r:id="rId14"/>
    <p:sldId id="271" r:id="rId15"/>
    <p:sldId id="272" r:id="rId16"/>
    <p:sldId id="273" r:id="rId17"/>
    <p:sldId id="266" r:id="rId18"/>
    <p:sldId id="275" r:id="rId19"/>
    <p:sldId id="276"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0C1F"/>
    <a:srgbClr val="903163"/>
    <a:srgbClr val="E1E1E1"/>
    <a:srgbClr val="AA2C71"/>
    <a:srgbClr val="A62C6F"/>
    <a:srgbClr val="F9E7F1"/>
    <a:srgbClr val="852359"/>
    <a:srgbClr val="969FA7"/>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A0316A-7A1F-45FD-A73D-8689AFEB2826}" v="2281" dt="2020-05-17T14:39:23.9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79" autoAdjust="0"/>
    <p:restoredTop sz="94660"/>
  </p:normalViewPr>
  <p:slideViewPr>
    <p:cSldViewPr snapToGrid="0">
      <p:cViewPr varScale="1">
        <p:scale>
          <a:sx n="72" d="100"/>
          <a:sy n="72" d="100"/>
        </p:scale>
        <p:origin x="666" y="54"/>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89B6A-A1F8-4089-A1E7-6764F315553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C36D0CE2-7D8A-4B47-B9D3-EFF990052E1A}">
      <dgm:prSet phldrT="[Text]"/>
      <dgm:spPr/>
      <dgm:t>
        <a:bodyPr/>
        <a:lstStyle/>
        <a:p>
          <a:r>
            <a:rPr lang="en-GB" dirty="0"/>
            <a:t>Identity </a:t>
          </a:r>
        </a:p>
      </dgm:t>
    </dgm:pt>
    <dgm:pt modelId="{E2B1811E-F19B-443F-8E42-6FA54B3A86D4}" type="parTrans" cxnId="{E8DF5C1D-C3B6-4FDB-84FA-B4F0390EA7FA}">
      <dgm:prSet/>
      <dgm:spPr/>
      <dgm:t>
        <a:bodyPr/>
        <a:lstStyle/>
        <a:p>
          <a:endParaRPr lang="en-GB"/>
        </a:p>
      </dgm:t>
    </dgm:pt>
    <dgm:pt modelId="{EC5E1195-F55C-463D-BDA9-5B7D85A4B3FF}" type="sibTrans" cxnId="{E8DF5C1D-C3B6-4FDB-84FA-B4F0390EA7FA}">
      <dgm:prSet/>
      <dgm:spPr/>
      <dgm:t>
        <a:bodyPr/>
        <a:lstStyle/>
        <a:p>
          <a:endParaRPr lang="en-GB"/>
        </a:p>
      </dgm:t>
    </dgm:pt>
    <dgm:pt modelId="{2FA384E3-C339-4246-B795-78C7FEB58B30}">
      <dgm:prSet phldrT="[Text]"/>
      <dgm:spPr/>
      <dgm:t>
        <a:bodyPr/>
        <a:lstStyle/>
        <a:p>
          <a:r>
            <a:rPr lang="en-GB" dirty="0"/>
            <a:t>GTC have their own identities (House of Commons 2019)</a:t>
          </a:r>
        </a:p>
      </dgm:t>
    </dgm:pt>
    <dgm:pt modelId="{9CC46DE8-47B2-4034-BD30-0BACF541E0E5}" type="parTrans" cxnId="{4C5D6B64-95FB-4302-B574-3EB15F70C68D}">
      <dgm:prSet/>
      <dgm:spPr/>
      <dgm:t>
        <a:bodyPr/>
        <a:lstStyle/>
        <a:p>
          <a:endParaRPr lang="en-GB"/>
        </a:p>
      </dgm:t>
    </dgm:pt>
    <dgm:pt modelId="{8256DDE2-82F6-4679-A6D8-8812FF31F081}" type="sibTrans" cxnId="{4C5D6B64-95FB-4302-B574-3EB15F70C68D}">
      <dgm:prSet/>
      <dgm:spPr/>
      <dgm:t>
        <a:bodyPr/>
        <a:lstStyle/>
        <a:p>
          <a:endParaRPr lang="en-GB"/>
        </a:p>
      </dgm:t>
    </dgm:pt>
    <dgm:pt modelId="{1325B0E4-5D01-4D21-89BB-E5231D2F2B32}">
      <dgm:prSet phldrT="[Text]"/>
      <dgm:spPr/>
      <dgm:t>
        <a:bodyPr/>
        <a:lstStyle/>
        <a:p>
          <a:r>
            <a:rPr lang="en-GB" dirty="0"/>
            <a:t>GT children who travel or live in houses are still no more likely to attend education due to their cultural identities (Derrington &amp; Kendall, 2007)</a:t>
          </a:r>
        </a:p>
      </dgm:t>
    </dgm:pt>
    <dgm:pt modelId="{6D2F3C37-A666-4603-A418-9A05C11BB8C7}" type="parTrans" cxnId="{A96AB580-2207-4A91-8479-25CFC623F311}">
      <dgm:prSet/>
      <dgm:spPr/>
      <dgm:t>
        <a:bodyPr/>
        <a:lstStyle/>
        <a:p>
          <a:endParaRPr lang="en-GB"/>
        </a:p>
      </dgm:t>
    </dgm:pt>
    <dgm:pt modelId="{F3EF1961-4A12-4FEC-AE68-DD698EA46A79}" type="sibTrans" cxnId="{A96AB580-2207-4A91-8479-25CFC623F311}">
      <dgm:prSet/>
      <dgm:spPr/>
      <dgm:t>
        <a:bodyPr/>
        <a:lstStyle/>
        <a:p>
          <a:endParaRPr lang="en-GB"/>
        </a:p>
      </dgm:t>
    </dgm:pt>
    <dgm:pt modelId="{A85D8907-660D-4F94-91C6-0B36658D5EB8}">
      <dgm:prSet phldrT="[Text]"/>
      <dgm:spPr/>
      <dgm:t>
        <a:bodyPr/>
        <a:lstStyle/>
        <a:p>
          <a:r>
            <a:rPr lang="en-GB" dirty="0"/>
            <a:t>Education</a:t>
          </a:r>
        </a:p>
      </dgm:t>
    </dgm:pt>
    <dgm:pt modelId="{9AB5175F-C0A2-4532-A774-91AA35FE46BD}" type="parTrans" cxnId="{676BF790-7599-40C1-8F08-364C27726F05}">
      <dgm:prSet/>
      <dgm:spPr/>
      <dgm:t>
        <a:bodyPr/>
        <a:lstStyle/>
        <a:p>
          <a:endParaRPr lang="en-GB"/>
        </a:p>
      </dgm:t>
    </dgm:pt>
    <dgm:pt modelId="{02631A4B-CF5D-40B7-80EB-42926C6EE8AF}" type="sibTrans" cxnId="{676BF790-7599-40C1-8F08-364C27726F05}">
      <dgm:prSet/>
      <dgm:spPr/>
      <dgm:t>
        <a:bodyPr/>
        <a:lstStyle/>
        <a:p>
          <a:endParaRPr lang="en-GB"/>
        </a:p>
      </dgm:t>
    </dgm:pt>
    <dgm:pt modelId="{39979DD4-5851-45E7-B1D1-4EF4C2D3725A}">
      <dgm:prSet phldrT="[Text]"/>
      <dgm:spPr/>
      <dgm:t>
        <a:bodyPr/>
        <a:lstStyle/>
        <a:p>
          <a:r>
            <a:rPr lang="en-GB" dirty="0"/>
            <a:t>Attempts since the 1990’s, to integrate GTC children into education have been to no avail (Padfield, 2005)</a:t>
          </a:r>
        </a:p>
      </dgm:t>
    </dgm:pt>
    <dgm:pt modelId="{5636B0B6-FD2D-4709-B143-2246423045E9}" type="parTrans" cxnId="{E9C3C9BF-2929-46DA-BF10-BD496B631F46}">
      <dgm:prSet/>
      <dgm:spPr/>
      <dgm:t>
        <a:bodyPr/>
        <a:lstStyle/>
        <a:p>
          <a:endParaRPr lang="en-GB"/>
        </a:p>
      </dgm:t>
    </dgm:pt>
    <dgm:pt modelId="{B2A84BBA-72A6-47F3-8477-54ED6BE1752E}" type="sibTrans" cxnId="{E9C3C9BF-2929-46DA-BF10-BD496B631F46}">
      <dgm:prSet/>
      <dgm:spPr/>
      <dgm:t>
        <a:bodyPr/>
        <a:lstStyle/>
        <a:p>
          <a:endParaRPr lang="en-GB"/>
        </a:p>
      </dgm:t>
    </dgm:pt>
    <dgm:pt modelId="{ED9A9091-ADE9-426E-91A4-1361852744D1}">
      <dgm:prSet phldrT="[Text]"/>
      <dgm:spPr/>
      <dgm:t>
        <a:bodyPr/>
        <a:lstStyle/>
        <a:p>
          <a:r>
            <a:rPr lang="en-GB" dirty="0"/>
            <a:t>Smith (2017) carried out a study examining the perceptions and experiences of GTC’s education </a:t>
          </a:r>
        </a:p>
      </dgm:t>
    </dgm:pt>
    <dgm:pt modelId="{871E9D03-961F-436C-8F95-E63FD0B5967B}" type="parTrans" cxnId="{C64D3F9A-88F3-42C1-8AF5-630F535E48E1}">
      <dgm:prSet/>
      <dgm:spPr/>
      <dgm:t>
        <a:bodyPr/>
        <a:lstStyle/>
        <a:p>
          <a:endParaRPr lang="en-GB"/>
        </a:p>
      </dgm:t>
    </dgm:pt>
    <dgm:pt modelId="{F2B8AC31-00B7-4B4D-BB4A-5F2F28785CA1}" type="sibTrans" cxnId="{C64D3F9A-88F3-42C1-8AF5-630F535E48E1}">
      <dgm:prSet/>
      <dgm:spPr/>
      <dgm:t>
        <a:bodyPr/>
        <a:lstStyle/>
        <a:p>
          <a:endParaRPr lang="en-GB"/>
        </a:p>
      </dgm:t>
    </dgm:pt>
    <dgm:pt modelId="{246F8A8A-0AFD-44E6-AA5D-31A09C1E3DD5}" type="pres">
      <dgm:prSet presAssocID="{D5389B6A-A1F8-4089-A1E7-6764F3155537}" presName="diagram" presStyleCnt="0">
        <dgm:presLayoutVars>
          <dgm:chPref val="1"/>
          <dgm:dir/>
          <dgm:animOne val="branch"/>
          <dgm:animLvl val="lvl"/>
          <dgm:resizeHandles/>
        </dgm:presLayoutVars>
      </dgm:prSet>
      <dgm:spPr/>
    </dgm:pt>
    <dgm:pt modelId="{9B936ACA-26E5-4B22-82D0-43B5387A9C5B}" type="pres">
      <dgm:prSet presAssocID="{C36D0CE2-7D8A-4B47-B9D3-EFF990052E1A}" presName="root" presStyleCnt="0"/>
      <dgm:spPr/>
    </dgm:pt>
    <dgm:pt modelId="{CCC3402C-B28C-48C6-B7AC-116354E6D23E}" type="pres">
      <dgm:prSet presAssocID="{C36D0CE2-7D8A-4B47-B9D3-EFF990052E1A}" presName="rootComposite" presStyleCnt="0"/>
      <dgm:spPr/>
    </dgm:pt>
    <dgm:pt modelId="{0C0BAFAF-C60E-4D70-8AEE-95CB456EFD09}" type="pres">
      <dgm:prSet presAssocID="{C36D0CE2-7D8A-4B47-B9D3-EFF990052E1A}" presName="rootText" presStyleLbl="node1" presStyleIdx="0" presStyleCnt="2"/>
      <dgm:spPr/>
    </dgm:pt>
    <dgm:pt modelId="{15BBF177-0B44-44D2-9DF4-FD38F013FFB4}" type="pres">
      <dgm:prSet presAssocID="{C36D0CE2-7D8A-4B47-B9D3-EFF990052E1A}" presName="rootConnector" presStyleLbl="node1" presStyleIdx="0" presStyleCnt="2"/>
      <dgm:spPr/>
    </dgm:pt>
    <dgm:pt modelId="{FD949E1B-10D5-4827-8318-662D1A1DE2C3}" type="pres">
      <dgm:prSet presAssocID="{C36D0CE2-7D8A-4B47-B9D3-EFF990052E1A}" presName="childShape" presStyleCnt="0"/>
      <dgm:spPr/>
    </dgm:pt>
    <dgm:pt modelId="{D9D93621-A6F9-4383-9BF2-A9F2CFDE2647}" type="pres">
      <dgm:prSet presAssocID="{9CC46DE8-47B2-4034-BD30-0BACF541E0E5}" presName="Name13" presStyleLbl="parChTrans1D2" presStyleIdx="0" presStyleCnt="4"/>
      <dgm:spPr/>
    </dgm:pt>
    <dgm:pt modelId="{6D1E8D59-F6F8-4E95-B9FB-658643B62407}" type="pres">
      <dgm:prSet presAssocID="{2FA384E3-C339-4246-B795-78C7FEB58B30}" presName="childText" presStyleLbl="bgAcc1" presStyleIdx="0" presStyleCnt="4">
        <dgm:presLayoutVars>
          <dgm:bulletEnabled val="1"/>
        </dgm:presLayoutVars>
      </dgm:prSet>
      <dgm:spPr/>
    </dgm:pt>
    <dgm:pt modelId="{AA1D7E82-DD00-49F6-A73B-B13118B2AE24}" type="pres">
      <dgm:prSet presAssocID="{6D2F3C37-A666-4603-A418-9A05C11BB8C7}" presName="Name13" presStyleLbl="parChTrans1D2" presStyleIdx="1" presStyleCnt="4"/>
      <dgm:spPr/>
    </dgm:pt>
    <dgm:pt modelId="{A5FBD932-AD38-4CDE-A934-2698681D7D4A}" type="pres">
      <dgm:prSet presAssocID="{1325B0E4-5D01-4D21-89BB-E5231D2F2B32}" presName="childText" presStyleLbl="bgAcc1" presStyleIdx="1" presStyleCnt="4">
        <dgm:presLayoutVars>
          <dgm:bulletEnabled val="1"/>
        </dgm:presLayoutVars>
      </dgm:prSet>
      <dgm:spPr/>
    </dgm:pt>
    <dgm:pt modelId="{26CFE18B-CAE3-430D-A527-C1CDB27BEED9}" type="pres">
      <dgm:prSet presAssocID="{A85D8907-660D-4F94-91C6-0B36658D5EB8}" presName="root" presStyleCnt="0"/>
      <dgm:spPr/>
    </dgm:pt>
    <dgm:pt modelId="{9E562607-1F15-4480-AD5B-2BD04CE67AA9}" type="pres">
      <dgm:prSet presAssocID="{A85D8907-660D-4F94-91C6-0B36658D5EB8}" presName="rootComposite" presStyleCnt="0"/>
      <dgm:spPr/>
    </dgm:pt>
    <dgm:pt modelId="{1D618085-180C-42D9-BE5A-6356B4683763}" type="pres">
      <dgm:prSet presAssocID="{A85D8907-660D-4F94-91C6-0B36658D5EB8}" presName="rootText" presStyleLbl="node1" presStyleIdx="1" presStyleCnt="2"/>
      <dgm:spPr/>
    </dgm:pt>
    <dgm:pt modelId="{5CF4502C-52E0-4DB5-BAC2-B988CAE33F3B}" type="pres">
      <dgm:prSet presAssocID="{A85D8907-660D-4F94-91C6-0B36658D5EB8}" presName="rootConnector" presStyleLbl="node1" presStyleIdx="1" presStyleCnt="2"/>
      <dgm:spPr/>
    </dgm:pt>
    <dgm:pt modelId="{51B9A905-93D5-40D1-B1B1-80AE2F352DB2}" type="pres">
      <dgm:prSet presAssocID="{A85D8907-660D-4F94-91C6-0B36658D5EB8}" presName="childShape" presStyleCnt="0"/>
      <dgm:spPr/>
    </dgm:pt>
    <dgm:pt modelId="{832981A9-1DA3-46E6-9B5F-9A7ABAE1ADA8}" type="pres">
      <dgm:prSet presAssocID="{5636B0B6-FD2D-4709-B143-2246423045E9}" presName="Name13" presStyleLbl="parChTrans1D2" presStyleIdx="2" presStyleCnt="4"/>
      <dgm:spPr/>
    </dgm:pt>
    <dgm:pt modelId="{174ED588-683B-4A14-878B-1CA1020D44ED}" type="pres">
      <dgm:prSet presAssocID="{39979DD4-5851-45E7-B1D1-4EF4C2D3725A}" presName="childText" presStyleLbl="bgAcc1" presStyleIdx="2" presStyleCnt="4">
        <dgm:presLayoutVars>
          <dgm:bulletEnabled val="1"/>
        </dgm:presLayoutVars>
      </dgm:prSet>
      <dgm:spPr/>
    </dgm:pt>
    <dgm:pt modelId="{5165D4B1-376A-4C81-93AD-2B2CDC4731E6}" type="pres">
      <dgm:prSet presAssocID="{871E9D03-961F-436C-8F95-E63FD0B5967B}" presName="Name13" presStyleLbl="parChTrans1D2" presStyleIdx="3" presStyleCnt="4"/>
      <dgm:spPr/>
    </dgm:pt>
    <dgm:pt modelId="{B4D48277-7EC1-4441-9BB2-381088D8C14C}" type="pres">
      <dgm:prSet presAssocID="{ED9A9091-ADE9-426E-91A4-1361852744D1}" presName="childText" presStyleLbl="bgAcc1" presStyleIdx="3" presStyleCnt="4">
        <dgm:presLayoutVars>
          <dgm:bulletEnabled val="1"/>
        </dgm:presLayoutVars>
      </dgm:prSet>
      <dgm:spPr/>
    </dgm:pt>
  </dgm:ptLst>
  <dgm:cxnLst>
    <dgm:cxn modelId="{DCEC7B13-15C0-41A0-B86F-9AB2810781EA}" type="presOf" srcId="{39979DD4-5851-45E7-B1D1-4EF4C2D3725A}" destId="{174ED588-683B-4A14-878B-1CA1020D44ED}" srcOrd="0" destOrd="0" presId="urn:microsoft.com/office/officeart/2005/8/layout/hierarchy3"/>
    <dgm:cxn modelId="{E8DF5C1D-C3B6-4FDB-84FA-B4F0390EA7FA}" srcId="{D5389B6A-A1F8-4089-A1E7-6764F3155537}" destId="{C36D0CE2-7D8A-4B47-B9D3-EFF990052E1A}" srcOrd="0" destOrd="0" parTransId="{E2B1811E-F19B-443F-8E42-6FA54B3A86D4}" sibTransId="{EC5E1195-F55C-463D-BDA9-5B7D85A4B3FF}"/>
    <dgm:cxn modelId="{4C5D6B64-95FB-4302-B574-3EB15F70C68D}" srcId="{C36D0CE2-7D8A-4B47-B9D3-EFF990052E1A}" destId="{2FA384E3-C339-4246-B795-78C7FEB58B30}" srcOrd="0" destOrd="0" parTransId="{9CC46DE8-47B2-4034-BD30-0BACF541E0E5}" sibTransId="{8256DDE2-82F6-4679-A6D8-8812FF31F081}"/>
    <dgm:cxn modelId="{35F05344-7067-425D-BD21-D16D948AB425}" type="presOf" srcId="{9CC46DE8-47B2-4034-BD30-0BACF541E0E5}" destId="{D9D93621-A6F9-4383-9BF2-A9F2CFDE2647}" srcOrd="0" destOrd="0" presId="urn:microsoft.com/office/officeart/2005/8/layout/hierarchy3"/>
    <dgm:cxn modelId="{12A01E6B-137A-46C5-A20B-2FADB669404D}" type="presOf" srcId="{C36D0CE2-7D8A-4B47-B9D3-EFF990052E1A}" destId="{15BBF177-0B44-44D2-9DF4-FD38F013FFB4}" srcOrd="1" destOrd="0" presId="urn:microsoft.com/office/officeart/2005/8/layout/hierarchy3"/>
    <dgm:cxn modelId="{2E1C7A6E-3357-441B-9E6A-0165376B0164}" type="presOf" srcId="{871E9D03-961F-436C-8F95-E63FD0B5967B}" destId="{5165D4B1-376A-4C81-93AD-2B2CDC4731E6}" srcOrd="0" destOrd="0" presId="urn:microsoft.com/office/officeart/2005/8/layout/hierarchy3"/>
    <dgm:cxn modelId="{2AEFFF51-6A00-46FD-A63C-634E4D136389}" type="presOf" srcId="{2FA384E3-C339-4246-B795-78C7FEB58B30}" destId="{6D1E8D59-F6F8-4E95-B9FB-658643B62407}" srcOrd="0" destOrd="0" presId="urn:microsoft.com/office/officeart/2005/8/layout/hierarchy3"/>
    <dgm:cxn modelId="{85AE0053-EA61-4A13-ACD1-1F95105D5806}" type="presOf" srcId="{ED9A9091-ADE9-426E-91A4-1361852744D1}" destId="{B4D48277-7EC1-4441-9BB2-381088D8C14C}" srcOrd="0" destOrd="0" presId="urn:microsoft.com/office/officeart/2005/8/layout/hierarchy3"/>
    <dgm:cxn modelId="{A96AB580-2207-4A91-8479-25CFC623F311}" srcId="{C36D0CE2-7D8A-4B47-B9D3-EFF990052E1A}" destId="{1325B0E4-5D01-4D21-89BB-E5231D2F2B32}" srcOrd="1" destOrd="0" parTransId="{6D2F3C37-A666-4603-A418-9A05C11BB8C7}" sibTransId="{F3EF1961-4A12-4FEC-AE68-DD698EA46A79}"/>
    <dgm:cxn modelId="{676BF790-7599-40C1-8F08-364C27726F05}" srcId="{D5389B6A-A1F8-4089-A1E7-6764F3155537}" destId="{A85D8907-660D-4F94-91C6-0B36658D5EB8}" srcOrd="1" destOrd="0" parTransId="{9AB5175F-C0A2-4532-A774-91AA35FE46BD}" sibTransId="{02631A4B-CF5D-40B7-80EB-42926C6EE8AF}"/>
    <dgm:cxn modelId="{C64D3F9A-88F3-42C1-8AF5-630F535E48E1}" srcId="{A85D8907-660D-4F94-91C6-0B36658D5EB8}" destId="{ED9A9091-ADE9-426E-91A4-1361852744D1}" srcOrd="1" destOrd="0" parTransId="{871E9D03-961F-436C-8F95-E63FD0B5967B}" sibTransId="{F2B8AC31-00B7-4B4D-BB4A-5F2F28785CA1}"/>
    <dgm:cxn modelId="{3E0FC3AD-4CE5-4B5A-B339-6F92B60E09D0}" type="presOf" srcId="{A85D8907-660D-4F94-91C6-0B36658D5EB8}" destId="{5CF4502C-52E0-4DB5-BAC2-B988CAE33F3B}" srcOrd="1" destOrd="0" presId="urn:microsoft.com/office/officeart/2005/8/layout/hierarchy3"/>
    <dgm:cxn modelId="{E9C3C9BF-2929-46DA-BF10-BD496B631F46}" srcId="{A85D8907-660D-4F94-91C6-0B36658D5EB8}" destId="{39979DD4-5851-45E7-B1D1-4EF4C2D3725A}" srcOrd="0" destOrd="0" parTransId="{5636B0B6-FD2D-4709-B143-2246423045E9}" sibTransId="{B2A84BBA-72A6-47F3-8477-54ED6BE1752E}"/>
    <dgm:cxn modelId="{689A4DC5-516A-4490-8D81-534CF4148C38}" type="presOf" srcId="{C36D0CE2-7D8A-4B47-B9D3-EFF990052E1A}" destId="{0C0BAFAF-C60E-4D70-8AEE-95CB456EFD09}" srcOrd="0" destOrd="0" presId="urn:microsoft.com/office/officeart/2005/8/layout/hierarchy3"/>
    <dgm:cxn modelId="{9DB374CF-D8F0-43A8-B1D7-5D3970B55D15}" type="presOf" srcId="{5636B0B6-FD2D-4709-B143-2246423045E9}" destId="{832981A9-1DA3-46E6-9B5F-9A7ABAE1ADA8}" srcOrd="0" destOrd="0" presId="urn:microsoft.com/office/officeart/2005/8/layout/hierarchy3"/>
    <dgm:cxn modelId="{7B2C3FE2-9E59-4DDB-B5A9-4A08CE46C226}" type="presOf" srcId="{A85D8907-660D-4F94-91C6-0B36658D5EB8}" destId="{1D618085-180C-42D9-BE5A-6356B4683763}" srcOrd="0" destOrd="0" presId="urn:microsoft.com/office/officeart/2005/8/layout/hierarchy3"/>
    <dgm:cxn modelId="{4F98F1E4-8266-4F9B-B36B-97D1B67FDF24}" type="presOf" srcId="{1325B0E4-5D01-4D21-89BB-E5231D2F2B32}" destId="{A5FBD932-AD38-4CDE-A934-2698681D7D4A}" srcOrd="0" destOrd="0" presId="urn:microsoft.com/office/officeart/2005/8/layout/hierarchy3"/>
    <dgm:cxn modelId="{7DD3D5F0-79BC-4D38-B156-FD9249B03AC8}" type="presOf" srcId="{D5389B6A-A1F8-4089-A1E7-6764F3155537}" destId="{246F8A8A-0AFD-44E6-AA5D-31A09C1E3DD5}" srcOrd="0" destOrd="0" presId="urn:microsoft.com/office/officeart/2005/8/layout/hierarchy3"/>
    <dgm:cxn modelId="{20784AF8-CDD7-471B-8853-4EAF4BEFB005}" type="presOf" srcId="{6D2F3C37-A666-4603-A418-9A05C11BB8C7}" destId="{AA1D7E82-DD00-49F6-A73B-B13118B2AE24}" srcOrd="0" destOrd="0" presId="urn:microsoft.com/office/officeart/2005/8/layout/hierarchy3"/>
    <dgm:cxn modelId="{640BC800-72C3-4402-883A-A3C9F70395A4}" type="presParOf" srcId="{246F8A8A-0AFD-44E6-AA5D-31A09C1E3DD5}" destId="{9B936ACA-26E5-4B22-82D0-43B5387A9C5B}" srcOrd="0" destOrd="0" presId="urn:microsoft.com/office/officeart/2005/8/layout/hierarchy3"/>
    <dgm:cxn modelId="{DC6EBD39-846C-4EE1-BD14-72F6B252B21B}" type="presParOf" srcId="{9B936ACA-26E5-4B22-82D0-43B5387A9C5B}" destId="{CCC3402C-B28C-48C6-B7AC-116354E6D23E}" srcOrd="0" destOrd="0" presId="urn:microsoft.com/office/officeart/2005/8/layout/hierarchy3"/>
    <dgm:cxn modelId="{51603F05-7FF9-47D9-BB74-25C50D4CFBFC}" type="presParOf" srcId="{CCC3402C-B28C-48C6-B7AC-116354E6D23E}" destId="{0C0BAFAF-C60E-4D70-8AEE-95CB456EFD09}" srcOrd="0" destOrd="0" presId="urn:microsoft.com/office/officeart/2005/8/layout/hierarchy3"/>
    <dgm:cxn modelId="{1414B685-ACA9-41CE-B84B-BF8054AC666F}" type="presParOf" srcId="{CCC3402C-B28C-48C6-B7AC-116354E6D23E}" destId="{15BBF177-0B44-44D2-9DF4-FD38F013FFB4}" srcOrd="1" destOrd="0" presId="urn:microsoft.com/office/officeart/2005/8/layout/hierarchy3"/>
    <dgm:cxn modelId="{A559A70B-6D66-4AF8-9DEE-613236BDDD78}" type="presParOf" srcId="{9B936ACA-26E5-4B22-82D0-43B5387A9C5B}" destId="{FD949E1B-10D5-4827-8318-662D1A1DE2C3}" srcOrd="1" destOrd="0" presId="urn:microsoft.com/office/officeart/2005/8/layout/hierarchy3"/>
    <dgm:cxn modelId="{163B3399-6BEA-4F14-AAAD-75835ACBFAD5}" type="presParOf" srcId="{FD949E1B-10D5-4827-8318-662D1A1DE2C3}" destId="{D9D93621-A6F9-4383-9BF2-A9F2CFDE2647}" srcOrd="0" destOrd="0" presId="urn:microsoft.com/office/officeart/2005/8/layout/hierarchy3"/>
    <dgm:cxn modelId="{2658DE49-FE74-4A66-9D1B-1BD68B9C5567}" type="presParOf" srcId="{FD949E1B-10D5-4827-8318-662D1A1DE2C3}" destId="{6D1E8D59-F6F8-4E95-B9FB-658643B62407}" srcOrd="1" destOrd="0" presId="urn:microsoft.com/office/officeart/2005/8/layout/hierarchy3"/>
    <dgm:cxn modelId="{13255982-1CB7-4CA5-BB06-BF3603D81FAB}" type="presParOf" srcId="{FD949E1B-10D5-4827-8318-662D1A1DE2C3}" destId="{AA1D7E82-DD00-49F6-A73B-B13118B2AE24}" srcOrd="2" destOrd="0" presId="urn:microsoft.com/office/officeart/2005/8/layout/hierarchy3"/>
    <dgm:cxn modelId="{ACF4962C-E739-4FCC-B6CB-ED00977DA648}" type="presParOf" srcId="{FD949E1B-10D5-4827-8318-662D1A1DE2C3}" destId="{A5FBD932-AD38-4CDE-A934-2698681D7D4A}" srcOrd="3" destOrd="0" presId="urn:microsoft.com/office/officeart/2005/8/layout/hierarchy3"/>
    <dgm:cxn modelId="{67B356AB-6BF9-43F9-8D3D-F353CE885512}" type="presParOf" srcId="{246F8A8A-0AFD-44E6-AA5D-31A09C1E3DD5}" destId="{26CFE18B-CAE3-430D-A527-C1CDB27BEED9}" srcOrd="1" destOrd="0" presId="urn:microsoft.com/office/officeart/2005/8/layout/hierarchy3"/>
    <dgm:cxn modelId="{EC5005D4-DE70-48B0-92C8-FE9E5491F6A1}" type="presParOf" srcId="{26CFE18B-CAE3-430D-A527-C1CDB27BEED9}" destId="{9E562607-1F15-4480-AD5B-2BD04CE67AA9}" srcOrd="0" destOrd="0" presId="urn:microsoft.com/office/officeart/2005/8/layout/hierarchy3"/>
    <dgm:cxn modelId="{85930789-845B-4587-9ED8-50281CAD0DAA}" type="presParOf" srcId="{9E562607-1F15-4480-AD5B-2BD04CE67AA9}" destId="{1D618085-180C-42D9-BE5A-6356B4683763}" srcOrd="0" destOrd="0" presId="urn:microsoft.com/office/officeart/2005/8/layout/hierarchy3"/>
    <dgm:cxn modelId="{E7A35CB8-1B38-447F-AF3D-F9AC9C677457}" type="presParOf" srcId="{9E562607-1F15-4480-AD5B-2BD04CE67AA9}" destId="{5CF4502C-52E0-4DB5-BAC2-B988CAE33F3B}" srcOrd="1" destOrd="0" presId="urn:microsoft.com/office/officeart/2005/8/layout/hierarchy3"/>
    <dgm:cxn modelId="{D4624F60-CDD1-4454-91C7-3479B7694A05}" type="presParOf" srcId="{26CFE18B-CAE3-430D-A527-C1CDB27BEED9}" destId="{51B9A905-93D5-40D1-B1B1-80AE2F352DB2}" srcOrd="1" destOrd="0" presId="urn:microsoft.com/office/officeart/2005/8/layout/hierarchy3"/>
    <dgm:cxn modelId="{F2261731-3F9B-46BA-A681-88D952ACC2A9}" type="presParOf" srcId="{51B9A905-93D5-40D1-B1B1-80AE2F352DB2}" destId="{832981A9-1DA3-46E6-9B5F-9A7ABAE1ADA8}" srcOrd="0" destOrd="0" presId="urn:microsoft.com/office/officeart/2005/8/layout/hierarchy3"/>
    <dgm:cxn modelId="{8290266D-ACB5-4513-AC3A-1A228DBDBFEF}" type="presParOf" srcId="{51B9A905-93D5-40D1-B1B1-80AE2F352DB2}" destId="{174ED588-683B-4A14-878B-1CA1020D44ED}" srcOrd="1" destOrd="0" presId="urn:microsoft.com/office/officeart/2005/8/layout/hierarchy3"/>
    <dgm:cxn modelId="{C2548B3D-1B23-4584-877C-5E31D55CB6F6}" type="presParOf" srcId="{51B9A905-93D5-40D1-B1B1-80AE2F352DB2}" destId="{5165D4B1-376A-4C81-93AD-2B2CDC4731E6}" srcOrd="2" destOrd="0" presId="urn:microsoft.com/office/officeart/2005/8/layout/hierarchy3"/>
    <dgm:cxn modelId="{5BB2D046-FDE3-477D-8DA8-6F79AF194351}" type="presParOf" srcId="{51B9A905-93D5-40D1-B1B1-80AE2F352DB2}" destId="{B4D48277-7EC1-4441-9BB2-381088D8C14C}"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E50FB-33FD-4913-B085-B54EBDE57056}"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8B0CF750-4079-4458-B1E0-74C9A147AB66}" type="pres">
      <dgm:prSet presAssocID="{BF1E50FB-33FD-4913-B085-B54EBDE57056}" presName="cycle" presStyleCnt="0">
        <dgm:presLayoutVars>
          <dgm:chMax val="1"/>
          <dgm:dir/>
          <dgm:animLvl val="ctr"/>
          <dgm:resizeHandles val="exact"/>
        </dgm:presLayoutVars>
      </dgm:prSet>
      <dgm:spPr/>
    </dgm:pt>
  </dgm:ptLst>
  <dgm:cxnLst>
    <dgm:cxn modelId="{4679068C-7CE4-4B3C-A9A3-2686D3866603}" type="presOf" srcId="{BF1E50FB-33FD-4913-B085-B54EBDE57056}" destId="{8B0CF750-4079-4458-B1E0-74C9A147AB66}" srcOrd="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66E4C0-2CFF-41BF-8F32-DE60E6D793B2}" type="doc">
      <dgm:prSet loTypeId="urn:microsoft.com/office/officeart/2005/8/layout/chevron1" loCatId="process" qsTypeId="urn:microsoft.com/office/officeart/2005/8/quickstyle/simple1" qsCatId="simple" csTypeId="urn:microsoft.com/office/officeart/2005/8/colors/accent1_2" csCatId="accent1" phldr="1"/>
      <dgm:spPr/>
    </dgm:pt>
    <dgm:pt modelId="{3BB7D9E6-4C61-4AFA-9171-F92EF82FE644}">
      <dgm:prSet phldrT="[Text]"/>
      <dgm:spPr/>
      <dgm:t>
        <a:bodyPr/>
        <a:lstStyle/>
        <a:p>
          <a:r>
            <a:rPr lang="en-GB" dirty="0"/>
            <a:t>Examine GTC perceptions of education </a:t>
          </a:r>
        </a:p>
      </dgm:t>
    </dgm:pt>
    <dgm:pt modelId="{A692B6CD-29A1-449C-94FA-44AC81FCEFE5}" type="parTrans" cxnId="{7B335C9D-705C-4993-9E52-248B0ABA3959}">
      <dgm:prSet/>
      <dgm:spPr/>
      <dgm:t>
        <a:bodyPr/>
        <a:lstStyle/>
        <a:p>
          <a:endParaRPr lang="en-GB"/>
        </a:p>
      </dgm:t>
    </dgm:pt>
    <dgm:pt modelId="{B1B8EE6E-1C06-4B4E-A51E-1B84D62A38AC}" type="sibTrans" cxnId="{7B335C9D-705C-4993-9E52-248B0ABA3959}">
      <dgm:prSet/>
      <dgm:spPr/>
      <dgm:t>
        <a:bodyPr/>
        <a:lstStyle/>
        <a:p>
          <a:endParaRPr lang="en-GB"/>
        </a:p>
      </dgm:t>
    </dgm:pt>
    <dgm:pt modelId="{4560B121-8ECC-422A-98FC-5D7669764352}">
      <dgm:prSet phldrT="[Text]"/>
      <dgm:spPr/>
      <dgm:t>
        <a:bodyPr/>
        <a:lstStyle/>
        <a:p>
          <a:r>
            <a:rPr lang="en-GB" dirty="0"/>
            <a:t>Examine GTC experiences with education </a:t>
          </a:r>
        </a:p>
      </dgm:t>
    </dgm:pt>
    <dgm:pt modelId="{769D1361-2891-41DA-A272-D6BE72BBF525}" type="parTrans" cxnId="{718559F0-AB66-4A48-9043-92B86EE1764F}">
      <dgm:prSet/>
      <dgm:spPr/>
      <dgm:t>
        <a:bodyPr/>
        <a:lstStyle/>
        <a:p>
          <a:endParaRPr lang="en-GB"/>
        </a:p>
      </dgm:t>
    </dgm:pt>
    <dgm:pt modelId="{BCB9227E-CB4D-4FB5-8CBB-2A0575B0C306}" type="sibTrans" cxnId="{718559F0-AB66-4A48-9043-92B86EE1764F}">
      <dgm:prSet/>
      <dgm:spPr/>
      <dgm:t>
        <a:bodyPr/>
        <a:lstStyle/>
        <a:p>
          <a:endParaRPr lang="en-GB"/>
        </a:p>
      </dgm:t>
    </dgm:pt>
    <dgm:pt modelId="{8FB52766-1555-4C1C-8562-2EED6E50FB01}">
      <dgm:prSet phldrT="[Text]"/>
      <dgm:spPr/>
      <dgm:t>
        <a:bodyPr/>
        <a:lstStyle/>
        <a:p>
          <a:r>
            <a:rPr lang="en-GB" dirty="0"/>
            <a:t>Contribute to literature </a:t>
          </a:r>
        </a:p>
      </dgm:t>
    </dgm:pt>
    <dgm:pt modelId="{D84C55AD-EF81-4856-9F2E-B0984C4EB9CD}" type="parTrans" cxnId="{19842509-0571-42BA-AC0D-DC3ADB9F25F0}">
      <dgm:prSet/>
      <dgm:spPr/>
      <dgm:t>
        <a:bodyPr/>
        <a:lstStyle/>
        <a:p>
          <a:endParaRPr lang="en-GB"/>
        </a:p>
      </dgm:t>
    </dgm:pt>
    <dgm:pt modelId="{0A68490C-960C-4445-8A7D-9F7210DF1562}" type="sibTrans" cxnId="{19842509-0571-42BA-AC0D-DC3ADB9F25F0}">
      <dgm:prSet/>
      <dgm:spPr/>
      <dgm:t>
        <a:bodyPr/>
        <a:lstStyle/>
        <a:p>
          <a:endParaRPr lang="en-GB"/>
        </a:p>
      </dgm:t>
    </dgm:pt>
    <dgm:pt modelId="{4D385440-F4F1-4D60-80CE-C8E2FF2B3AB4}" type="pres">
      <dgm:prSet presAssocID="{4866E4C0-2CFF-41BF-8F32-DE60E6D793B2}" presName="Name0" presStyleCnt="0">
        <dgm:presLayoutVars>
          <dgm:dir/>
          <dgm:animLvl val="lvl"/>
          <dgm:resizeHandles val="exact"/>
        </dgm:presLayoutVars>
      </dgm:prSet>
      <dgm:spPr/>
    </dgm:pt>
    <dgm:pt modelId="{9CB69DBB-554E-47F5-A975-D9359A511151}" type="pres">
      <dgm:prSet presAssocID="{3BB7D9E6-4C61-4AFA-9171-F92EF82FE644}" presName="parTxOnly" presStyleLbl="node1" presStyleIdx="0" presStyleCnt="3">
        <dgm:presLayoutVars>
          <dgm:chMax val="0"/>
          <dgm:chPref val="0"/>
          <dgm:bulletEnabled val="1"/>
        </dgm:presLayoutVars>
      </dgm:prSet>
      <dgm:spPr/>
    </dgm:pt>
    <dgm:pt modelId="{68327C86-C2F1-41BB-B472-1C42E07E874D}" type="pres">
      <dgm:prSet presAssocID="{B1B8EE6E-1C06-4B4E-A51E-1B84D62A38AC}" presName="parTxOnlySpace" presStyleCnt="0"/>
      <dgm:spPr/>
    </dgm:pt>
    <dgm:pt modelId="{1721C3AC-3FD7-45FF-89E0-22872ADCD339}" type="pres">
      <dgm:prSet presAssocID="{4560B121-8ECC-422A-98FC-5D7669764352}" presName="parTxOnly" presStyleLbl="node1" presStyleIdx="1" presStyleCnt="3">
        <dgm:presLayoutVars>
          <dgm:chMax val="0"/>
          <dgm:chPref val="0"/>
          <dgm:bulletEnabled val="1"/>
        </dgm:presLayoutVars>
      </dgm:prSet>
      <dgm:spPr/>
    </dgm:pt>
    <dgm:pt modelId="{140E9814-7817-4548-8302-160FD5E64719}" type="pres">
      <dgm:prSet presAssocID="{BCB9227E-CB4D-4FB5-8CBB-2A0575B0C306}" presName="parTxOnlySpace" presStyleCnt="0"/>
      <dgm:spPr/>
    </dgm:pt>
    <dgm:pt modelId="{FA821D43-8598-4F7E-9293-1D2AD612ED40}" type="pres">
      <dgm:prSet presAssocID="{8FB52766-1555-4C1C-8562-2EED6E50FB01}" presName="parTxOnly" presStyleLbl="node1" presStyleIdx="2" presStyleCnt="3">
        <dgm:presLayoutVars>
          <dgm:chMax val="0"/>
          <dgm:chPref val="0"/>
          <dgm:bulletEnabled val="1"/>
        </dgm:presLayoutVars>
      </dgm:prSet>
      <dgm:spPr/>
    </dgm:pt>
  </dgm:ptLst>
  <dgm:cxnLst>
    <dgm:cxn modelId="{19842509-0571-42BA-AC0D-DC3ADB9F25F0}" srcId="{4866E4C0-2CFF-41BF-8F32-DE60E6D793B2}" destId="{8FB52766-1555-4C1C-8562-2EED6E50FB01}" srcOrd="2" destOrd="0" parTransId="{D84C55AD-EF81-4856-9F2E-B0984C4EB9CD}" sibTransId="{0A68490C-960C-4445-8A7D-9F7210DF1562}"/>
    <dgm:cxn modelId="{B7C77697-0A3A-4702-83A0-8A1AADF46D1E}" type="presOf" srcId="{3BB7D9E6-4C61-4AFA-9171-F92EF82FE644}" destId="{9CB69DBB-554E-47F5-A975-D9359A511151}" srcOrd="0" destOrd="0" presId="urn:microsoft.com/office/officeart/2005/8/layout/chevron1"/>
    <dgm:cxn modelId="{7B335C9D-705C-4993-9E52-248B0ABA3959}" srcId="{4866E4C0-2CFF-41BF-8F32-DE60E6D793B2}" destId="{3BB7D9E6-4C61-4AFA-9171-F92EF82FE644}" srcOrd="0" destOrd="0" parTransId="{A692B6CD-29A1-449C-94FA-44AC81FCEFE5}" sibTransId="{B1B8EE6E-1C06-4B4E-A51E-1B84D62A38AC}"/>
    <dgm:cxn modelId="{C7D0EFC4-AC52-4CBB-9CC4-ADEB8FF1F634}" type="presOf" srcId="{8FB52766-1555-4C1C-8562-2EED6E50FB01}" destId="{FA821D43-8598-4F7E-9293-1D2AD612ED40}" srcOrd="0" destOrd="0" presId="urn:microsoft.com/office/officeart/2005/8/layout/chevron1"/>
    <dgm:cxn modelId="{775153CA-1DDD-4487-A0B3-A84AC7C35337}" type="presOf" srcId="{4560B121-8ECC-422A-98FC-5D7669764352}" destId="{1721C3AC-3FD7-45FF-89E0-22872ADCD339}" srcOrd="0" destOrd="0" presId="urn:microsoft.com/office/officeart/2005/8/layout/chevron1"/>
    <dgm:cxn modelId="{6825D1D2-4584-4DD2-9D7D-BFBF5F873135}" type="presOf" srcId="{4866E4C0-2CFF-41BF-8F32-DE60E6D793B2}" destId="{4D385440-F4F1-4D60-80CE-C8E2FF2B3AB4}" srcOrd="0" destOrd="0" presId="urn:microsoft.com/office/officeart/2005/8/layout/chevron1"/>
    <dgm:cxn modelId="{718559F0-AB66-4A48-9043-92B86EE1764F}" srcId="{4866E4C0-2CFF-41BF-8F32-DE60E6D793B2}" destId="{4560B121-8ECC-422A-98FC-5D7669764352}" srcOrd="1" destOrd="0" parTransId="{769D1361-2891-41DA-A272-D6BE72BBF525}" sibTransId="{BCB9227E-CB4D-4FB5-8CBB-2A0575B0C306}"/>
    <dgm:cxn modelId="{7443192C-D219-4637-8994-BDA19B978773}" type="presParOf" srcId="{4D385440-F4F1-4D60-80CE-C8E2FF2B3AB4}" destId="{9CB69DBB-554E-47F5-A975-D9359A511151}" srcOrd="0" destOrd="0" presId="urn:microsoft.com/office/officeart/2005/8/layout/chevron1"/>
    <dgm:cxn modelId="{4ECBF942-B75B-4F16-A6B1-F80DDD29C929}" type="presParOf" srcId="{4D385440-F4F1-4D60-80CE-C8E2FF2B3AB4}" destId="{68327C86-C2F1-41BB-B472-1C42E07E874D}" srcOrd="1" destOrd="0" presId="urn:microsoft.com/office/officeart/2005/8/layout/chevron1"/>
    <dgm:cxn modelId="{6CAA1210-C335-4BD9-B9DA-16E243202505}" type="presParOf" srcId="{4D385440-F4F1-4D60-80CE-C8E2FF2B3AB4}" destId="{1721C3AC-3FD7-45FF-89E0-22872ADCD339}" srcOrd="2" destOrd="0" presId="urn:microsoft.com/office/officeart/2005/8/layout/chevron1"/>
    <dgm:cxn modelId="{99226368-F8F5-4FBA-8122-C68A260B96E9}" type="presParOf" srcId="{4D385440-F4F1-4D60-80CE-C8E2FF2B3AB4}" destId="{140E9814-7817-4548-8302-160FD5E64719}" srcOrd="3" destOrd="0" presId="urn:microsoft.com/office/officeart/2005/8/layout/chevron1"/>
    <dgm:cxn modelId="{75085CAF-CF1A-41D8-8EBA-D70844A80A99}" type="presParOf" srcId="{4D385440-F4F1-4D60-80CE-C8E2FF2B3AB4}" destId="{FA821D43-8598-4F7E-9293-1D2AD612ED40}" srcOrd="4"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4511CF-CD2E-4A5A-B50B-4BB9020C4A39}"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5836BD95-3EA5-41EA-B520-3C3A1CE4760F}">
      <dgm:prSet phldrT="[Text]"/>
      <dgm:spPr/>
      <dgm:t>
        <a:bodyPr/>
        <a:lstStyle/>
        <a:p>
          <a:r>
            <a:rPr lang="en-GB" dirty="0"/>
            <a:t>Research</a:t>
          </a:r>
          <a:r>
            <a:rPr lang="en-GB" baseline="0" dirty="0"/>
            <a:t> Proposal</a:t>
          </a:r>
          <a:endParaRPr lang="en-GB" dirty="0"/>
        </a:p>
      </dgm:t>
    </dgm:pt>
    <dgm:pt modelId="{432CB9A8-F7CB-4429-9884-99D2984B73E9}" type="parTrans" cxnId="{01117188-3238-4712-A8D7-C3EDE254B37C}">
      <dgm:prSet/>
      <dgm:spPr/>
      <dgm:t>
        <a:bodyPr/>
        <a:lstStyle/>
        <a:p>
          <a:endParaRPr lang="en-GB"/>
        </a:p>
      </dgm:t>
    </dgm:pt>
    <dgm:pt modelId="{3C03B156-50F7-4612-832D-C615969B0055}" type="sibTrans" cxnId="{01117188-3238-4712-A8D7-C3EDE254B37C}">
      <dgm:prSet/>
      <dgm:spPr/>
      <dgm:t>
        <a:bodyPr/>
        <a:lstStyle/>
        <a:p>
          <a:endParaRPr lang="en-GB"/>
        </a:p>
      </dgm:t>
    </dgm:pt>
    <dgm:pt modelId="{BAA56641-D056-4684-A6AF-6B25B87E95A1}">
      <dgm:prSet phldrT="[Text]"/>
      <dgm:spPr/>
      <dgm:t>
        <a:bodyPr/>
        <a:lstStyle/>
        <a:p>
          <a:r>
            <a:rPr lang="en-GB" dirty="0"/>
            <a:t>Ethics proposal </a:t>
          </a:r>
        </a:p>
      </dgm:t>
    </dgm:pt>
    <dgm:pt modelId="{EAA3C301-D54E-4196-B5E0-DAB7E48BE7F7}" type="parTrans" cxnId="{A8833134-407B-4FEA-859E-012F4CDB5713}">
      <dgm:prSet/>
      <dgm:spPr/>
      <dgm:t>
        <a:bodyPr/>
        <a:lstStyle/>
        <a:p>
          <a:endParaRPr lang="en-GB"/>
        </a:p>
      </dgm:t>
    </dgm:pt>
    <dgm:pt modelId="{CBCE126C-4DC9-488F-83BF-C336FE212155}" type="sibTrans" cxnId="{A8833134-407B-4FEA-859E-012F4CDB5713}">
      <dgm:prSet/>
      <dgm:spPr/>
      <dgm:t>
        <a:bodyPr/>
        <a:lstStyle/>
        <a:p>
          <a:endParaRPr lang="en-GB"/>
        </a:p>
      </dgm:t>
    </dgm:pt>
    <dgm:pt modelId="{813337CF-6294-40BD-92D5-BCE699C1A932}">
      <dgm:prSet phldrT="[Text]"/>
      <dgm:spPr/>
      <dgm:t>
        <a:bodyPr/>
        <a:lstStyle/>
        <a:p>
          <a:r>
            <a:rPr lang="en-GB" dirty="0"/>
            <a:t>Email sent to contact to gather participants   </a:t>
          </a:r>
        </a:p>
      </dgm:t>
    </dgm:pt>
    <dgm:pt modelId="{1F660BD3-C053-4CC1-8636-0386F2A36275}" type="parTrans" cxnId="{6B4CEEB1-1EEE-483D-9E06-8DF969936F30}">
      <dgm:prSet/>
      <dgm:spPr/>
      <dgm:t>
        <a:bodyPr/>
        <a:lstStyle/>
        <a:p>
          <a:endParaRPr lang="en-GB"/>
        </a:p>
      </dgm:t>
    </dgm:pt>
    <dgm:pt modelId="{2E553E6D-6C6C-40C1-823C-4E2C08D2DEE7}" type="sibTrans" cxnId="{6B4CEEB1-1EEE-483D-9E06-8DF969936F30}">
      <dgm:prSet/>
      <dgm:spPr/>
      <dgm:t>
        <a:bodyPr/>
        <a:lstStyle/>
        <a:p>
          <a:endParaRPr lang="en-GB"/>
        </a:p>
      </dgm:t>
    </dgm:pt>
    <dgm:pt modelId="{1700997C-CED0-4F6A-B36C-096C8EC68E66}">
      <dgm:prSet phldrT="[Text]"/>
      <dgm:spPr/>
      <dgm:t>
        <a:bodyPr/>
        <a:lstStyle/>
        <a:p>
          <a:r>
            <a:rPr lang="en-GB" dirty="0"/>
            <a:t>Information sheet</a:t>
          </a:r>
        </a:p>
      </dgm:t>
    </dgm:pt>
    <dgm:pt modelId="{D3347CB7-0A48-4952-AF43-59033F863E5D}" type="parTrans" cxnId="{EED03350-65B2-457C-A0DE-BA6E87110740}">
      <dgm:prSet/>
      <dgm:spPr/>
      <dgm:t>
        <a:bodyPr/>
        <a:lstStyle/>
        <a:p>
          <a:endParaRPr lang="en-GB"/>
        </a:p>
      </dgm:t>
    </dgm:pt>
    <dgm:pt modelId="{1CBC31F8-9392-4895-9D35-58DF33618C88}" type="sibTrans" cxnId="{EED03350-65B2-457C-A0DE-BA6E87110740}">
      <dgm:prSet/>
      <dgm:spPr/>
      <dgm:t>
        <a:bodyPr/>
        <a:lstStyle/>
        <a:p>
          <a:endParaRPr lang="en-GB"/>
        </a:p>
      </dgm:t>
    </dgm:pt>
    <dgm:pt modelId="{2E94F30C-9F08-4F5F-9139-46BA5A30CBBF}">
      <dgm:prSet phldrT="[Text]"/>
      <dgm:spPr/>
      <dgm:t>
        <a:bodyPr/>
        <a:lstStyle/>
        <a:p>
          <a:r>
            <a:rPr lang="en-GB" dirty="0"/>
            <a:t>Consent form </a:t>
          </a:r>
        </a:p>
      </dgm:t>
    </dgm:pt>
    <dgm:pt modelId="{9B757E5A-6709-4376-9AAF-3160C89C27A4}" type="parTrans" cxnId="{FC50C2E4-2EFB-4476-BC9D-18748F4F0E36}">
      <dgm:prSet/>
      <dgm:spPr/>
      <dgm:t>
        <a:bodyPr/>
        <a:lstStyle/>
        <a:p>
          <a:endParaRPr lang="en-GB"/>
        </a:p>
      </dgm:t>
    </dgm:pt>
    <dgm:pt modelId="{3DF0FFFC-EE40-4272-846D-BBA533C2D52D}" type="sibTrans" cxnId="{FC50C2E4-2EFB-4476-BC9D-18748F4F0E36}">
      <dgm:prSet/>
      <dgm:spPr/>
      <dgm:t>
        <a:bodyPr/>
        <a:lstStyle/>
        <a:p>
          <a:endParaRPr lang="en-GB"/>
        </a:p>
      </dgm:t>
    </dgm:pt>
    <dgm:pt modelId="{345CF9F4-8FF9-4B5F-B0E0-CC72F82540AF}">
      <dgm:prSet phldrT="[Text]"/>
      <dgm:spPr/>
      <dgm:t>
        <a:bodyPr/>
        <a:lstStyle/>
        <a:p>
          <a:r>
            <a:rPr lang="en-GB" dirty="0"/>
            <a:t>Debrief sheet</a:t>
          </a:r>
        </a:p>
      </dgm:t>
    </dgm:pt>
    <dgm:pt modelId="{74578B0B-3E01-4C7B-9659-7E5D0FCBDAE4}" type="parTrans" cxnId="{93CCF378-072A-4D10-B256-E928B8F13BEF}">
      <dgm:prSet/>
      <dgm:spPr/>
      <dgm:t>
        <a:bodyPr/>
        <a:lstStyle/>
        <a:p>
          <a:endParaRPr lang="en-GB"/>
        </a:p>
      </dgm:t>
    </dgm:pt>
    <dgm:pt modelId="{D366CBEC-5B67-4A10-800E-8BADD42CECDF}" type="sibTrans" cxnId="{93CCF378-072A-4D10-B256-E928B8F13BEF}">
      <dgm:prSet/>
      <dgm:spPr/>
      <dgm:t>
        <a:bodyPr/>
        <a:lstStyle/>
        <a:p>
          <a:endParaRPr lang="en-GB"/>
        </a:p>
      </dgm:t>
    </dgm:pt>
    <dgm:pt modelId="{5DA8C096-7405-47B8-A01D-808E721AE105}">
      <dgm:prSet phldrT="[Text]"/>
      <dgm:spPr/>
      <dgm:t>
        <a:bodyPr/>
        <a:lstStyle/>
        <a:p>
          <a:r>
            <a:rPr lang="en-GB" dirty="0"/>
            <a:t>Time, place and date arranged with participants </a:t>
          </a:r>
        </a:p>
      </dgm:t>
    </dgm:pt>
    <dgm:pt modelId="{BF2992B6-EB2A-4F2A-9682-BB3BB938C97A}" type="parTrans" cxnId="{7E2F8AC5-629A-4B08-9B99-E6D8581319B6}">
      <dgm:prSet/>
      <dgm:spPr/>
      <dgm:t>
        <a:bodyPr/>
        <a:lstStyle/>
        <a:p>
          <a:endParaRPr lang="en-GB"/>
        </a:p>
      </dgm:t>
    </dgm:pt>
    <dgm:pt modelId="{A315C0AC-9100-4B8C-BA6C-9A39F7013B7A}" type="sibTrans" cxnId="{7E2F8AC5-629A-4B08-9B99-E6D8581319B6}">
      <dgm:prSet/>
      <dgm:spPr/>
      <dgm:t>
        <a:bodyPr/>
        <a:lstStyle/>
        <a:p>
          <a:endParaRPr lang="en-GB"/>
        </a:p>
      </dgm:t>
    </dgm:pt>
    <dgm:pt modelId="{D536F645-36D0-44D5-A48F-7926E7FCAB99}">
      <dgm:prSet phldrT="[Text]"/>
      <dgm:spPr/>
      <dgm:t>
        <a:bodyPr/>
        <a:lstStyle/>
        <a:p>
          <a:r>
            <a:rPr lang="en-GB" dirty="0"/>
            <a:t>Semi-structured interviews conducted using dictaphone to record </a:t>
          </a:r>
        </a:p>
      </dgm:t>
    </dgm:pt>
    <dgm:pt modelId="{4728BFE5-F574-416D-AFEF-C09D2C058971}" type="parTrans" cxnId="{9C0C466A-BD34-4B7E-B60A-97D348E21DFD}">
      <dgm:prSet/>
      <dgm:spPr/>
      <dgm:t>
        <a:bodyPr/>
        <a:lstStyle/>
        <a:p>
          <a:endParaRPr lang="en-GB"/>
        </a:p>
      </dgm:t>
    </dgm:pt>
    <dgm:pt modelId="{7B50568D-564E-40B7-9DF4-51671C6A12E0}" type="sibTrans" cxnId="{9C0C466A-BD34-4B7E-B60A-97D348E21DFD}">
      <dgm:prSet/>
      <dgm:spPr/>
      <dgm:t>
        <a:bodyPr/>
        <a:lstStyle/>
        <a:p>
          <a:endParaRPr lang="en-GB"/>
        </a:p>
      </dgm:t>
    </dgm:pt>
    <dgm:pt modelId="{61975FB7-AC9B-473F-A639-15EC4D42EDDF}">
      <dgm:prSet phldrT="[Text]"/>
      <dgm:spPr/>
      <dgm:t>
        <a:bodyPr/>
        <a:lstStyle/>
        <a:p>
          <a:r>
            <a:rPr lang="en-GB" dirty="0"/>
            <a:t>Transcripts typed up using Microsoft word </a:t>
          </a:r>
        </a:p>
      </dgm:t>
    </dgm:pt>
    <dgm:pt modelId="{9788B60F-DFC1-4249-9F56-288F0E7E4ADB}" type="parTrans" cxnId="{06FFA330-C610-4A3A-9984-C9B4DCAFCCB3}">
      <dgm:prSet/>
      <dgm:spPr/>
      <dgm:t>
        <a:bodyPr/>
        <a:lstStyle/>
        <a:p>
          <a:endParaRPr lang="en-GB"/>
        </a:p>
      </dgm:t>
    </dgm:pt>
    <dgm:pt modelId="{5A8DDB86-5D47-4FC8-A8D4-2D970B435536}" type="sibTrans" cxnId="{06FFA330-C610-4A3A-9984-C9B4DCAFCCB3}">
      <dgm:prSet/>
      <dgm:spPr/>
      <dgm:t>
        <a:bodyPr/>
        <a:lstStyle/>
        <a:p>
          <a:endParaRPr lang="en-GB"/>
        </a:p>
      </dgm:t>
    </dgm:pt>
    <dgm:pt modelId="{D3D6D611-91DA-460C-B8D3-E7AF1F23F3B9}">
      <dgm:prSet/>
      <dgm:spPr/>
      <dgm:t>
        <a:bodyPr/>
        <a:lstStyle/>
        <a:p>
          <a:r>
            <a:rPr lang="en-GB" dirty="0"/>
            <a:t>IPA used to pull themes </a:t>
          </a:r>
        </a:p>
      </dgm:t>
    </dgm:pt>
    <dgm:pt modelId="{3F0089EE-6EF4-49F6-9C21-05E2A75E8DC0}" type="parTrans" cxnId="{D7DE7EEA-3550-4985-9EFA-6781F6F94DC0}">
      <dgm:prSet/>
      <dgm:spPr/>
      <dgm:t>
        <a:bodyPr/>
        <a:lstStyle/>
        <a:p>
          <a:endParaRPr lang="en-GB"/>
        </a:p>
      </dgm:t>
    </dgm:pt>
    <dgm:pt modelId="{F1EFCA45-7A0C-4F04-A0A9-A05DEE7B2EF2}" type="sibTrans" cxnId="{D7DE7EEA-3550-4985-9EFA-6781F6F94DC0}">
      <dgm:prSet/>
      <dgm:spPr/>
      <dgm:t>
        <a:bodyPr/>
        <a:lstStyle/>
        <a:p>
          <a:endParaRPr lang="en-GB"/>
        </a:p>
      </dgm:t>
    </dgm:pt>
    <dgm:pt modelId="{BE237225-4AAC-47C4-B8C2-5876DF915EC7}">
      <dgm:prSet/>
      <dgm:spPr/>
      <dgm:t>
        <a:bodyPr/>
        <a:lstStyle/>
        <a:p>
          <a:r>
            <a:rPr lang="en-GB" dirty="0"/>
            <a:t>Analysis and write up of results </a:t>
          </a:r>
        </a:p>
      </dgm:t>
    </dgm:pt>
    <dgm:pt modelId="{26CCD01E-BF82-401D-B405-208C18DC6153}" type="parTrans" cxnId="{57A731DD-6E28-4637-A3D1-B0A38A119C52}">
      <dgm:prSet/>
      <dgm:spPr/>
      <dgm:t>
        <a:bodyPr/>
        <a:lstStyle/>
        <a:p>
          <a:endParaRPr lang="en-GB"/>
        </a:p>
      </dgm:t>
    </dgm:pt>
    <dgm:pt modelId="{D6EDDA07-4196-4056-BDFB-3BF733342056}" type="sibTrans" cxnId="{57A731DD-6E28-4637-A3D1-B0A38A119C52}">
      <dgm:prSet/>
      <dgm:spPr/>
      <dgm:t>
        <a:bodyPr/>
        <a:lstStyle/>
        <a:p>
          <a:endParaRPr lang="en-GB"/>
        </a:p>
      </dgm:t>
    </dgm:pt>
    <dgm:pt modelId="{D33D2C44-E6D0-447C-A58B-FD76C611E03F}" type="pres">
      <dgm:prSet presAssocID="{244511CF-CD2E-4A5A-B50B-4BB9020C4A39}" presName="Name0" presStyleCnt="0">
        <dgm:presLayoutVars>
          <dgm:dir/>
          <dgm:resizeHandles/>
        </dgm:presLayoutVars>
      </dgm:prSet>
      <dgm:spPr/>
    </dgm:pt>
    <dgm:pt modelId="{39708263-0280-45D9-B087-7560EDA4D178}" type="pres">
      <dgm:prSet presAssocID="{5836BD95-3EA5-41EA-B520-3C3A1CE4760F}" presName="compNode" presStyleCnt="0"/>
      <dgm:spPr/>
    </dgm:pt>
    <dgm:pt modelId="{0FDE9EDD-18B9-403F-8329-54951248007E}" type="pres">
      <dgm:prSet presAssocID="{5836BD95-3EA5-41EA-B520-3C3A1CE4760F}" presName="dummyConnPt" presStyleCnt="0"/>
      <dgm:spPr/>
    </dgm:pt>
    <dgm:pt modelId="{E8558960-CABD-4340-88E2-F15A2AC9269E}" type="pres">
      <dgm:prSet presAssocID="{5836BD95-3EA5-41EA-B520-3C3A1CE4760F}" presName="node" presStyleLbl="node1" presStyleIdx="0" presStyleCnt="11" custLinFactX="-74798" custLinFactNeighborX="-100000" custLinFactNeighborY="-59897">
        <dgm:presLayoutVars>
          <dgm:bulletEnabled val="1"/>
        </dgm:presLayoutVars>
      </dgm:prSet>
      <dgm:spPr/>
    </dgm:pt>
    <dgm:pt modelId="{9AAE73E9-92DD-4D81-86C7-FEF8DA7A1666}" type="pres">
      <dgm:prSet presAssocID="{3C03B156-50F7-4612-832D-C615969B0055}" presName="sibTrans" presStyleLbl="bgSibTrans2D1" presStyleIdx="0" presStyleCnt="10"/>
      <dgm:spPr/>
    </dgm:pt>
    <dgm:pt modelId="{FE2BBA21-C077-4264-8019-4B2E072C7903}" type="pres">
      <dgm:prSet presAssocID="{BAA56641-D056-4684-A6AF-6B25B87E95A1}" presName="compNode" presStyleCnt="0"/>
      <dgm:spPr/>
    </dgm:pt>
    <dgm:pt modelId="{2680A402-946B-4F1F-88EE-D5574B24EED8}" type="pres">
      <dgm:prSet presAssocID="{BAA56641-D056-4684-A6AF-6B25B87E95A1}" presName="dummyConnPt" presStyleCnt="0"/>
      <dgm:spPr/>
    </dgm:pt>
    <dgm:pt modelId="{481C7957-CD3D-4969-B6DB-A96FE7B634C8}" type="pres">
      <dgm:prSet presAssocID="{BAA56641-D056-4684-A6AF-6B25B87E95A1}" presName="node" presStyleLbl="node1" presStyleIdx="1" presStyleCnt="11" custLinFactX="-74798" custLinFactNeighborX="-100000" custLinFactNeighborY="-4437">
        <dgm:presLayoutVars>
          <dgm:bulletEnabled val="1"/>
        </dgm:presLayoutVars>
      </dgm:prSet>
      <dgm:spPr/>
    </dgm:pt>
    <dgm:pt modelId="{0FE3E4BA-0FA0-420C-9395-24B7CDBCC670}" type="pres">
      <dgm:prSet presAssocID="{CBCE126C-4DC9-488F-83BF-C336FE212155}" presName="sibTrans" presStyleLbl="bgSibTrans2D1" presStyleIdx="1" presStyleCnt="10"/>
      <dgm:spPr/>
    </dgm:pt>
    <dgm:pt modelId="{31608E18-0AD6-47CA-BA14-9ACA36103075}" type="pres">
      <dgm:prSet presAssocID="{813337CF-6294-40BD-92D5-BCE699C1A932}" presName="compNode" presStyleCnt="0"/>
      <dgm:spPr/>
    </dgm:pt>
    <dgm:pt modelId="{DC7045AE-C02E-4AEA-BC7D-213A1DAE7FC3}" type="pres">
      <dgm:prSet presAssocID="{813337CF-6294-40BD-92D5-BCE699C1A932}" presName="dummyConnPt" presStyleCnt="0"/>
      <dgm:spPr/>
    </dgm:pt>
    <dgm:pt modelId="{236EC074-1489-410A-BC83-7D420AF6991B}" type="pres">
      <dgm:prSet presAssocID="{813337CF-6294-40BD-92D5-BCE699C1A932}" presName="node" presStyleLbl="node1" presStyleIdx="2" presStyleCnt="11" custLinFactX="-74798" custLinFactNeighborX="-100000" custLinFactNeighborY="-8119">
        <dgm:presLayoutVars>
          <dgm:bulletEnabled val="1"/>
        </dgm:presLayoutVars>
      </dgm:prSet>
      <dgm:spPr/>
    </dgm:pt>
    <dgm:pt modelId="{DFE0E673-F692-4FE1-BE24-DC4FAC76DCA5}" type="pres">
      <dgm:prSet presAssocID="{2E553E6D-6C6C-40C1-823C-4E2C08D2DEE7}" presName="sibTrans" presStyleLbl="bgSibTrans2D1" presStyleIdx="2" presStyleCnt="10"/>
      <dgm:spPr/>
    </dgm:pt>
    <dgm:pt modelId="{706C2914-531D-432D-AC6F-6F6A1C6C35A8}" type="pres">
      <dgm:prSet presAssocID="{1700997C-CED0-4F6A-B36C-096C8EC68E66}" presName="compNode" presStyleCnt="0"/>
      <dgm:spPr/>
    </dgm:pt>
    <dgm:pt modelId="{A5D95333-9F40-4867-84E2-6C58631F24A0}" type="pres">
      <dgm:prSet presAssocID="{1700997C-CED0-4F6A-B36C-096C8EC68E66}" presName="dummyConnPt" presStyleCnt="0"/>
      <dgm:spPr/>
    </dgm:pt>
    <dgm:pt modelId="{6BEE0ECD-ECBF-4266-9CB7-94D31DC77176}" type="pres">
      <dgm:prSet presAssocID="{1700997C-CED0-4F6A-B36C-096C8EC68E66}" presName="node" presStyleLbl="node1" presStyleIdx="3" presStyleCnt="11" custLinFactX="-74798" custLinFactNeighborX="-100000" custLinFactNeighborY="-18026">
        <dgm:presLayoutVars>
          <dgm:bulletEnabled val="1"/>
        </dgm:presLayoutVars>
      </dgm:prSet>
      <dgm:spPr/>
    </dgm:pt>
    <dgm:pt modelId="{E0FBE90D-0EA5-4620-B428-4B580512CDD5}" type="pres">
      <dgm:prSet presAssocID="{1CBC31F8-9392-4895-9D35-58DF33618C88}" presName="sibTrans" presStyleLbl="bgSibTrans2D1" presStyleIdx="3" presStyleCnt="10"/>
      <dgm:spPr/>
    </dgm:pt>
    <dgm:pt modelId="{70012D0C-34B5-4B3D-9E16-23004BAF692A}" type="pres">
      <dgm:prSet presAssocID="{2E94F30C-9F08-4F5F-9139-46BA5A30CBBF}" presName="compNode" presStyleCnt="0"/>
      <dgm:spPr/>
    </dgm:pt>
    <dgm:pt modelId="{E0876F35-2F77-4747-B86C-22190247B5B0}" type="pres">
      <dgm:prSet presAssocID="{2E94F30C-9F08-4F5F-9139-46BA5A30CBBF}" presName="dummyConnPt" presStyleCnt="0"/>
      <dgm:spPr/>
    </dgm:pt>
    <dgm:pt modelId="{06B4F3A8-197E-493A-8E8A-03FE9E7CE2E9}" type="pres">
      <dgm:prSet presAssocID="{2E94F30C-9F08-4F5F-9139-46BA5A30CBBF}" presName="node" presStyleLbl="node1" presStyleIdx="4" presStyleCnt="11" custLinFactX="-33104" custLinFactNeighborX="-100000" custLinFactNeighborY="-18026">
        <dgm:presLayoutVars>
          <dgm:bulletEnabled val="1"/>
        </dgm:presLayoutVars>
      </dgm:prSet>
      <dgm:spPr/>
    </dgm:pt>
    <dgm:pt modelId="{64623A12-251B-437A-B0DD-1EC533805EE1}" type="pres">
      <dgm:prSet presAssocID="{3DF0FFFC-EE40-4272-846D-BBA533C2D52D}" presName="sibTrans" presStyleLbl="bgSibTrans2D1" presStyleIdx="4" presStyleCnt="10"/>
      <dgm:spPr/>
    </dgm:pt>
    <dgm:pt modelId="{97CA03DC-AE00-465B-8B30-A095BE95DAB2}" type="pres">
      <dgm:prSet presAssocID="{345CF9F4-8FF9-4B5F-B0E0-CC72F82540AF}" presName="compNode" presStyleCnt="0"/>
      <dgm:spPr/>
    </dgm:pt>
    <dgm:pt modelId="{253E7125-F9B2-4436-92E1-792A2DEC51EA}" type="pres">
      <dgm:prSet presAssocID="{345CF9F4-8FF9-4B5F-B0E0-CC72F82540AF}" presName="dummyConnPt" presStyleCnt="0"/>
      <dgm:spPr/>
    </dgm:pt>
    <dgm:pt modelId="{45DDB3C3-E22C-4D3F-95B4-B335726FB47C}" type="pres">
      <dgm:prSet presAssocID="{345CF9F4-8FF9-4B5F-B0E0-CC72F82540AF}" presName="node" presStyleLbl="node1" presStyleIdx="5" presStyleCnt="11" custLinFactX="-33104" custLinFactNeighborX="-100000" custLinFactNeighborY="-8119">
        <dgm:presLayoutVars>
          <dgm:bulletEnabled val="1"/>
        </dgm:presLayoutVars>
      </dgm:prSet>
      <dgm:spPr/>
    </dgm:pt>
    <dgm:pt modelId="{638D3EF7-E240-4218-8CE9-0F990039AF63}" type="pres">
      <dgm:prSet presAssocID="{D366CBEC-5B67-4A10-800E-8BADD42CECDF}" presName="sibTrans" presStyleLbl="bgSibTrans2D1" presStyleIdx="5" presStyleCnt="10"/>
      <dgm:spPr/>
    </dgm:pt>
    <dgm:pt modelId="{1B1626BD-1812-4D82-853F-9610C2FF73BB}" type="pres">
      <dgm:prSet presAssocID="{5DA8C096-7405-47B8-A01D-808E721AE105}" presName="compNode" presStyleCnt="0"/>
      <dgm:spPr/>
    </dgm:pt>
    <dgm:pt modelId="{6216736B-FBCC-4538-A5FC-3142FBBC2527}" type="pres">
      <dgm:prSet presAssocID="{5DA8C096-7405-47B8-A01D-808E721AE105}" presName="dummyConnPt" presStyleCnt="0"/>
      <dgm:spPr/>
    </dgm:pt>
    <dgm:pt modelId="{65F825EB-4E5D-42C8-AB6B-F68161100D4E}" type="pres">
      <dgm:prSet presAssocID="{5DA8C096-7405-47B8-A01D-808E721AE105}" presName="node" presStyleLbl="node1" presStyleIdx="6" presStyleCnt="11" custLinFactX="-34435" custLinFactNeighborX="-100000" custLinFactNeighborY="-2218">
        <dgm:presLayoutVars>
          <dgm:bulletEnabled val="1"/>
        </dgm:presLayoutVars>
      </dgm:prSet>
      <dgm:spPr/>
    </dgm:pt>
    <dgm:pt modelId="{851CEAAB-B22D-470B-9E53-12665531677A}" type="pres">
      <dgm:prSet presAssocID="{A315C0AC-9100-4B8C-BA6C-9A39F7013B7A}" presName="sibTrans" presStyleLbl="bgSibTrans2D1" presStyleIdx="6" presStyleCnt="10"/>
      <dgm:spPr/>
    </dgm:pt>
    <dgm:pt modelId="{B46D404C-2E53-4878-84F1-C123D2264B2D}" type="pres">
      <dgm:prSet presAssocID="{D536F645-36D0-44D5-A48F-7926E7FCAB99}" presName="compNode" presStyleCnt="0"/>
      <dgm:spPr/>
    </dgm:pt>
    <dgm:pt modelId="{ABA59019-9FA2-4705-8C4F-DF9F17DDED61}" type="pres">
      <dgm:prSet presAssocID="{D536F645-36D0-44D5-A48F-7926E7FCAB99}" presName="dummyConnPt" presStyleCnt="0"/>
      <dgm:spPr/>
    </dgm:pt>
    <dgm:pt modelId="{C950F3FE-C829-415D-8EE9-D79A56BA8D80}" type="pres">
      <dgm:prSet presAssocID="{D536F645-36D0-44D5-A48F-7926E7FCAB99}" presName="node" presStyleLbl="node1" presStyleIdx="7" presStyleCnt="11" custLinFactX="-33104" custLinFactNeighborX="-100000">
        <dgm:presLayoutVars>
          <dgm:bulletEnabled val="1"/>
        </dgm:presLayoutVars>
      </dgm:prSet>
      <dgm:spPr/>
    </dgm:pt>
    <dgm:pt modelId="{BB5620D8-72DF-4B11-9563-0A7C934CA708}" type="pres">
      <dgm:prSet presAssocID="{7B50568D-564E-40B7-9DF4-51671C6A12E0}" presName="sibTrans" presStyleLbl="bgSibTrans2D1" presStyleIdx="7" presStyleCnt="10"/>
      <dgm:spPr/>
    </dgm:pt>
    <dgm:pt modelId="{DA23F464-809F-42CD-A189-5766F371BAA1}" type="pres">
      <dgm:prSet presAssocID="{61975FB7-AC9B-473F-A639-15EC4D42EDDF}" presName="compNode" presStyleCnt="0"/>
      <dgm:spPr/>
    </dgm:pt>
    <dgm:pt modelId="{3689BCAD-BC11-456A-9363-CD45F7B7189F}" type="pres">
      <dgm:prSet presAssocID="{61975FB7-AC9B-473F-A639-15EC4D42EDDF}" presName="dummyConnPt" presStyleCnt="0"/>
      <dgm:spPr/>
    </dgm:pt>
    <dgm:pt modelId="{97BE5D2D-6281-42A5-95B8-ABD7B65AFE65}" type="pres">
      <dgm:prSet presAssocID="{61975FB7-AC9B-473F-A639-15EC4D42EDDF}" presName="node" presStyleLbl="node1" presStyleIdx="8" presStyleCnt="11" custLinFactX="-6079" custLinFactNeighborX="-100000" custLinFactNeighborY="-1">
        <dgm:presLayoutVars>
          <dgm:bulletEnabled val="1"/>
        </dgm:presLayoutVars>
      </dgm:prSet>
      <dgm:spPr/>
    </dgm:pt>
    <dgm:pt modelId="{BD939DD5-E5F3-43A3-BC53-073332BFC2BE}" type="pres">
      <dgm:prSet presAssocID="{5A8DDB86-5D47-4FC8-A8D4-2D970B435536}" presName="sibTrans" presStyleLbl="bgSibTrans2D1" presStyleIdx="8" presStyleCnt="10"/>
      <dgm:spPr/>
    </dgm:pt>
    <dgm:pt modelId="{262E9DAB-22EB-4C11-9ACD-8432B6359911}" type="pres">
      <dgm:prSet presAssocID="{D3D6D611-91DA-460C-B8D3-E7AF1F23F3B9}" presName="compNode" presStyleCnt="0"/>
      <dgm:spPr/>
    </dgm:pt>
    <dgm:pt modelId="{75000332-426B-47D0-B6E5-30FBCDD409C0}" type="pres">
      <dgm:prSet presAssocID="{D3D6D611-91DA-460C-B8D3-E7AF1F23F3B9}" presName="dummyConnPt" presStyleCnt="0"/>
      <dgm:spPr/>
    </dgm:pt>
    <dgm:pt modelId="{A8ADBBF6-4FD4-4CF1-919C-6AEE684775F7}" type="pres">
      <dgm:prSet presAssocID="{D3D6D611-91DA-460C-B8D3-E7AF1F23F3B9}" presName="node" presStyleLbl="node1" presStyleIdx="9" presStyleCnt="11" custLinFactX="-8336" custLinFactNeighborX="-100000" custLinFactNeighborY="-8314">
        <dgm:presLayoutVars>
          <dgm:bulletEnabled val="1"/>
        </dgm:presLayoutVars>
      </dgm:prSet>
      <dgm:spPr/>
    </dgm:pt>
    <dgm:pt modelId="{5E6ABCE8-0CD2-46EE-9949-06E7D03616A1}" type="pres">
      <dgm:prSet presAssocID="{F1EFCA45-7A0C-4F04-A0A9-A05DEE7B2EF2}" presName="sibTrans" presStyleLbl="bgSibTrans2D1" presStyleIdx="9" presStyleCnt="10"/>
      <dgm:spPr/>
    </dgm:pt>
    <dgm:pt modelId="{1A6B9358-CC55-43E8-9636-343F11D6FE66}" type="pres">
      <dgm:prSet presAssocID="{BE237225-4AAC-47C4-B8C2-5876DF915EC7}" presName="compNode" presStyleCnt="0"/>
      <dgm:spPr/>
    </dgm:pt>
    <dgm:pt modelId="{B7A605D7-F37B-4E1F-93AF-71DD3F4A4A80}" type="pres">
      <dgm:prSet presAssocID="{BE237225-4AAC-47C4-B8C2-5876DF915EC7}" presName="dummyConnPt" presStyleCnt="0"/>
      <dgm:spPr/>
    </dgm:pt>
    <dgm:pt modelId="{5CF97665-86FD-4B7D-B427-BC131F76C99B}" type="pres">
      <dgm:prSet presAssocID="{BE237225-4AAC-47C4-B8C2-5876DF915EC7}" presName="node" presStyleLbl="node1" presStyleIdx="10" presStyleCnt="11" custLinFactX="-7005" custLinFactNeighborX="-100000" custLinFactNeighborY="-7524">
        <dgm:presLayoutVars>
          <dgm:bulletEnabled val="1"/>
        </dgm:presLayoutVars>
      </dgm:prSet>
      <dgm:spPr/>
    </dgm:pt>
  </dgm:ptLst>
  <dgm:cxnLst>
    <dgm:cxn modelId="{3EF5421C-98DD-4ECA-B5C3-22B55C6D47E9}" type="presOf" srcId="{F1EFCA45-7A0C-4F04-A0A9-A05DEE7B2EF2}" destId="{5E6ABCE8-0CD2-46EE-9949-06E7D03616A1}" srcOrd="0" destOrd="0" presId="urn:microsoft.com/office/officeart/2005/8/layout/bProcess4"/>
    <dgm:cxn modelId="{54B84E24-BF4B-4EDD-8881-2675D68D888B}" type="presOf" srcId="{1CBC31F8-9392-4895-9D35-58DF33618C88}" destId="{E0FBE90D-0EA5-4620-B428-4B580512CDD5}" srcOrd="0" destOrd="0" presId="urn:microsoft.com/office/officeart/2005/8/layout/bProcess4"/>
    <dgm:cxn modelId="{9CD66029-2D7A-4CFB-AA69-5C28DB3ADE5B}" type="presOf" srcId="{7B50568D-564E-40B7-9DF4-51671C6A12E0}" destId="{BB5620D8-72DF-4B11-9563-0A7C934CA708}" srcOrd="0" destOrd="0" presId="urn:microsoft.com/office/officeart/2005/8/layout/bProcess4"/>
    <dgm:cxn modelId="{1D2AEC2B-8BA0-4E99-8D5A-39541E2D8D1B}" type="presOf" srcId="{1700997C-CED0-4F6A-B36C-096C8EC68E66}" destId="{6BEE0ECD-ECBF-4266-9CB7-94D31DC77176}" srcOrd="0" destOrd="0" presId="urn:microsoft.com/office/officeart/2005/8/layout/bProcess4"/>
    <dgm:cxn modelId="{06FFA330-C610-4A3A-9984-C9B4DCAFCCB3}" srcId="{244511CF-CD2E-4A5A-B50B-4BB9020C4A39}" destId="{61975FB7-AC9B-473F-A639-15EC4D42EDDF}" srcOrd="8" destOrd="0" parTransId="{9788B60F-DFC1-4249-9F56-288F0E7E4ADB}" sibTransId="{5A8DDB86-5D47-4FC8-A8D4-2D970B435536}"/>
    <dgm:cxn modelId="{A8833134-407B-4FEA-859E-012F4CDB5713}" srcId="{244511CF-CD2E-4A5A-B50B-4BB9020C4A39}" destId="{BAA56641-D056-4684-A6AF-6B25B87E95A1}" srcOrd="1" destOrd="0" parTransId="{EAA3C301-D54E-4196-B5E0-DAB7E48BE7F7}" sibTransId="{CBCE126C-4DC9-488F-83BF-C336FE212155}"/>
    <dgm:cxn modelId="{7F2E6840-19C1-40A5-A68B-642009765DCD}" type="presOf" srcId="{D3D6D611-91DA-460C-B8D3-E7AF1F23F3B9}" destId="{A8ADBBF6-4FD4-4CF1-919C-6AEE684775F7}" srcOrd="0" destOrd="0" presId="urn:microsoft.com/office/officeart/2005/8/layout/bProcess4"/>
    <dgm:cxn modelId="{9C0C466A-BD34-4B7E-B60A-97D348E21DFD}" srcId="{244511CF-CD2E-4A5A-B50B-4BB9020C4A39}" destId="{D536F645-36D0-44D5-A48F-7926E7FCAB99}" srcOrd="7" destOrd="0" parTransId="{4728BFE5-F574-416D-AFEF-C09D2C058971}" sibTransId="{7B50568D-564E-40B7-9DF4-51671C6A12E0}"/>
    <dgm:cxn modelId="{EED03350-65B2-457C-A0DE-BA6E87110740}" srcId="{244511CF-CD2E-4A5A-B50B-4BB9020C4A39}" destId="{1700997C-CED0-4F6A-B36C-096C8EC68E66}" srcOrd="3" destOrd="0" parTransId="{D3347CB7-0A48-4952-AF43-59033F863E5D}" sibTransId="{1CBC31F8-9392-4895-9D35-58DF33618C88}"/>
    <dgm:cxn modelId="{93CCF378-072A-4D10-B256-E928B8F13BEF}" srcId="{244511CF-CD2E-4A5A-B50B-4BB9020C4A39}" destId="{345CF9F4-8FF9-4B5F-B0E0-CC72F82540AF}" srcOrd="5" destOrd="0" parTransId="{74578B0B-3E01-4C7B-9659-7E5D0FCBDAE4}" sibTransId="{D366CBEC-5B67-4A10-800E-8BADD42CECDF}"/>
    <dgm:cxn modelId="{5033A87D-5982-4A14-B599-BC6E637F076C}" type="presOf" srcId="{345CF9F4-8FF9-4B5F-B0E0-CC72F82540AF}" destId="{45DDB3C3-E22C-4D3F-95B4-B335726FB47C}" srcOrd="0" destOrd="0" presId="urn:microsoft.com/office/officeart/2005/8/layout/bProcess4"/>
    <dgm:cxn modelId="{3C9BF287-D3F9-45E8-83FC-D45457EB93E2}" type="presOf" srcId="{5A8DDB86-5D47-4FC8-A8D4-2D970B435536}" destId="{BD939DD5-E5F3-43A3-BC53-073332BFC2BE}" srcOrd="0" destOrd="0" presId="urn:microsoft.com/office/officeart/2005/8/layout/bProcess4"/>
    <dgm:cxn modelId="{01117188-3238-4712-A8D7-C3EDE254B37C}" srcId="{244511CF-CD2E-4A5A-B50B-4BB9020C4A39}" destId="{5836BD95-3EA5-41EA-B520-3C3A1CE4760F}" srcOrd="0" destOrd="0" parTransId="{432CB9A8-F7CB-4429-9884-99D2984B73E9}" sibTransId="{3C03B156-50F7-4612-832D-C615969B0055}"/>
    <dgm:cxn modelId="{33B0F589-84E2-49B4-B788-4664AEAA5141}" type="presOf" srcId="{813337CF-6294-40BD-92D5-BCE699C1A932}" destId="{236EC074-1489-410A-BC83-7D420AF6991B}" srcOrd="0" destOrd="0" presId="urn:microsoft.com/office/officeart/2005/8/layout/bProcess4"/>
    <dgm:cxn modelId="{74E82B8A-EDD2-4192-9559-61BFA902A682}" type="presOf" srcId="{D366CBEC-5B67-4A10-800E-8BADD42CECDF}" destId="{638D3EF7-E240-4218-8CE9-0F990039AF63}" srcOrd="0" destOrd="0" presId="urn:microsoft.com/office/officeart/2005/8/layout/bProcess4"/>
    <dgm:cxn modelId="{6A49398B-DEA7-4934-B561-68F09C2E7396}" type="presOf" srcId="{3DF0FFFC-EE40-4272-846D-BBA533C2D52D}" destId="{64623A12-251B-437A-B0DD-1EC533805EE1}" srcOrd="0" destOrd="0" presId="urn:microsoft.com/office/officeart/2005/8/layout/bProcess4"/>
    <dgm:cxn modelId="{A073998F-0344-4E0C-9619-FDFD42A607BC}" type="presOf" srcId="{A315C0AC-9100-4B8C-BA6C-9A39F7013B7A}" destId="{851CEAAB-B22D-470B-9E53-12665531677A}" srcOrd="0" destOrd="0" presId="urn:microsoft.com/office/officeart/2005/8/layout/bProcess4"/>
    <dgm:cxn modelId="{C51CBE8F-E1BC-418F-873C-A08577D7B1CB}" type="presOf" srcId="{244511CF-CD2E-4A5A-B50B-4BB9020C4A39}" destId="{D33D2C44-E6D0-447C-A58B-FD76C611E03F}" srcOrd="0" destOrd="0" presId="urn:microsoft.com/office/officeart/2005/8/layout/bProcess4"/>
    <dgm:cxn modelId="{65F7E695-6E24-40FB-8E9D-8C7B4B42EE5D}" type="presOf" srcId="{D536F645-36D0-44D5-A48F-7926E7FCAB99}" destId="{C950F3FE-C829-415D-8EE9-D79A56BA8D80}" srcOrd="0" destOrd="0" presId="urn:microsoft.com/office/officeart/2005/8/layout/bProcess4"/>
    <dgm:cxn modelId="{90A59C9D-786C-4229-9379-5D1C6908C76D}" type="presOf" srcId="{61975FB7-AC9B-473F-A639-15EC4D42EDDF}" destId="{97BE5D2D-6281-42A5-95B8-ABD7B65AFE65}" srcOrd="0" destOrd="0" presId="urn:microsoft.com/office/officeart/2005/8/layout/bProcess4"/>
    <dgm:cxn modelId="{6B4CEEB1-1EEE-483D-9E06-8DF969936F30}" srcId="{244511CF-CD2E-4A5A-B50B-4BB9020C4A39}" destId="{813337CF-6294-40BD-92D5-BCE699C1A932}" srcOrd="2" destOrd="0" parTransId="{1F660BD3-C053-4CC1-8636-0386F2A36275}" sibTransId="{2E553E6D-6C6C-40C1-823C-4E2C08D2DEE7}"/>
    <dgm:cxn modelId="{B683A1B2-1E18-41CD-87FF-47240510004D}" type="presOf" srcId="{2E553E6D-6C6C-40C1-823C-4E2C08D2DEE7}" destId="{DFE0E673-F692-4FE1-BE24-DC4FAC76DCA5}" srcOrd="0" destOrd="0" presId="urn:microsoft.com/office/officeart/2005/8/layout/bProcess4"/>
    <dgm:cxn modelId="{4FCA59C1-C3EC-4A1D-A954-471EDCFF00E8}" type="presOf" srcId="{CBCE126C-4DC9-488F-83BF-C336FE212155}" destId="{0FE3E4BA-0FA0-420C-9395-24B7CDBCC670}" srcOrd="0" destOrd="0" presId="urn:microsoft.com/office/officeart/2005/8/layout/bProcess4"/>
    <dgm:cxn modelId="{7E2F8AC5-629A-4B08-9B99-E6D8581319B6}" srcId="{244511CF-CD2E-4A5A-B50B-4BB9020C4A39}" destId="{5DA8C096-7405-47B8-A01D-808E721AE105}" srcOrd="6" destOrd="0" parTransId="{BF2992B6-EB2A-4F2A-9682-BB3BB938C97A}" sibTransId="{A315C0AC-9100-4B8C-BA6C-9A39F7013B7A}"/>
    <dgm:cxn modelId="{57A731DD-6E28-4637-A3D1-B0A38A119C52}" srcId="{244511CF-CD2E-4A5A-B50B-4BB9020C4A39}" destId="{BE237225-4AAC-47C4-B8C2-5876DF915EC7}" srcOrd="10" destOrd="0" parTransId="{26CCD01E-BF82-401D-B405-208C18DC6153}" sibTransId="{D6EDDA07-4196-4056-BDFB-3BF733342056}"/>
    <dgm:cxn modelId="{D5CF05DF-E446-499F-A361-50328F054477}" type="presOf" srcId="{5836BD95-3EA5-41EA-B520-3C3A1CE4760F}" destId="{E8558960-CABD-4340-88E2-F15A2AC9269E}" srcOrd="0" destOrd="0" presId="urn:microsoft.com/office/officeart/2005/8/layout/bProcess4"/>
    <dgm:cxn modelId="{26910ADF-88F5-4DBB-BEDC-ADCD7F0A2656}" type="presOf" srcId="{3C03B156-50F7-4612-832D-C615969B0055}" destId="{9AAE73E9-92DD-4D81-86C7-FEF8DA7A1666}" srcOrd="0" destOrd="0" presId="urn:microsoft.com/office/officeart/2005/8/layout/bProcess4"/>
    <dgm:cxn modelId="{CB56DBDF-68AC-442B-BB2B-56E6DD11EC0E}" type="presOf" srcId="{2E94F30C-9F08-4F5F-9139-46BA5A30CBBF}" destId="{06B4F3A8-197E-493A-8E8A-03FE9E7CE2E9}" srcOrd="0" destOrd="0" presId="urn:microsoft.com/office/officeart/2005/8/layout/bProcess4"/>
    <dgm:cxn modelId="{B42543E3-36D6-4B84-ADDD-C6EDF1A599AB}" type="presOf" srcId="{BE237225-4AAC-47C4-B8C2-5876DF915EC7}" destId="{5CF97665-86FD-4B7D-B427-BC131F76C99B}" srcOrd="0" destOrd="0" presId="urn:microsoft.com/office/officeart/2005/8/layout/bProcess4"/>
    <dgm:cxn modelId="{FC50C2E4-2EFB-4476-BC9D-18748F4F0E36}" srcId="{244511CF-CD2E-4A5A-B50B-4BB9020C4A39}" destId="{2E94F30C-9F08-4F5F-9139-46BA5A30CBBF}" srcOrd="4" destOrd="0" parTransId="{9B757E5A-6709-4376-9AAF-3160C89C27A4}" sibTransId="{3DF0FFFC-EE40-4272-846D-BBA533C2D52D}"/>
    <dgm:cxn modelId="{D7DE7EEA-3550-4985-9EFA-6781F6F94DC0}" srcId="{244511CF-CD2E-4A5A-B50B-4BB9020C4A39}" destId="{D3D6D611-91DA-460C-B8D3-E7AF1F23F3B9}" srcOrd="9" destOrd="0" parTransId="{3F0089EE-6EF4-49F6-9C21-05E2A75E8DC0}" sibTransId="{F1EFCA45-7A0C-4F04-A0A9-A05DEE7B2EF2}"/>
    <dgm:cxn modelId="{E93140F5-9558-45E7-9B7B-59AA05610985}" type="presOf" srcId="{BAA56641-D056-4684-A6AF-6B25B87E95A1}" destId="{481C7957-CD3D-4969-B6DB-A96FE7B634C8}" srcOrd="0" destOrd="0" presId="urn:microsoft.com/office/officeart/2005/8/layout/bProcess4"/>
    <dgm:cxn modelId="{B913A9F7-4C51-4733-B69C-D61C83DFE307}" type="presOf" srcId="{5DA8C096-7405-47B8-A01D-808E721AE105}" destId="{65F825EB-4E5D-42C8-AB6B-F68161100D4E}" srcOrd="0" destOrd="0" presId="urn:microsoft.com/office/officeart/2005/8/layout/bProcess4"/>
    <dgm:cxn modelId="{9D1C30B3-21B5-460A-87C6-AE3A99A9C225}" type="presParOf" srcId="{D33D2C44-E6D0-447C-A58B-FD76C611E03F}" destId="{39708263-0280-45D9-B087-7560EDA4D178}" srcOrd="0" destOrd="0" presId="urn:microsoft.com/office/officeart/2005/8/layout/bProcess4"/>
    <dgm:cxn modelId="{8F4748BD-6431-46A2-B275-1FCF2C01DE52}" type="presParOf" srcId="{39708263-0280-45D9-B087-7560EDA4D178}" destId="{0FDE9EDD-18B9-403F-8329-54951248007E}" srcOrd="0" destOrd="0" presId="urn:microsoft.com/office/officeart/2005/8/layout/bProcess4"/>
    <dgm:cxn modelId="{29C6358E-94CC-4D2B-B038-75508390EBAF}" type="presParOf" srcId="{39708263-0280-45D9-B087-7560EDA4D178}" destId="{E8558960-CABD-4340-88E2-F15A2AC9269E}" srcOrd="1" destOrd="0" presId="urn:microsoft.com/office/officeart/2005/8/layout/bProcess4"/>
    <dgm:cxn modelId="{461E6050-94A6-416B-9592-BADCB86A3C91}" type="presParOf" srcId="{D33D2C44-E6D0-447C-A58B-FD76C611E03F}" destId="{9AAE73E9-92DD-4D81-86C7-FEF8DA7A1666}" srcOrd="1" destOrd="0" presId="urn:microsoft.com/office/officeart/2005/8/layout/bProcess4"/>
    <dgm:cxn modelId="{CFEDB082-B53D-43F9-96CB-A85141700C0F}" type="presParOf" srcId="{D33D2C44-E6D0-447C-A58B-FD76C611E03F}" destId="{FE2BBA21-C077-4264-8019-4B2E072C7903}" srcOrd="2" destOrd="0" presId="urn:microsoft.com/office/officeart/2005/8/layout/bProcess4"/>
    <dgm:cxn modelId="{49C0CE40-428E-4CB3-8C1F-5715AFF07CC3}" type="presParOf" srcId="{FE2BBA21-C077-4264-8019-4B2E072C7903}" destId="{2680A402-946B-4F1F-88EE-D5574B24EED8}" srcOrd="0" destOrd="0" presId="urn:microsoft.com/office/officeart/2005/8/layout/bProcess4"/>
    <dgm:cxn modelId="{5C0F7347-8EF4-411D-9A66-1AA2B23CCFC1}" type="presParOf" srcId="{FE2BBA21-C077-4264-8019-4B2E072C7903}" destId="{481C7957-CD3D-4969-B6DB-A96FE7B634C8}" srcOrd="1" destOrd="0" presId="urn:microsoft.com/office/officeart/2005/8/layout/bProcess4"/>
    <dgm:cxn modelId="{D3841D74-C9B5-4501-B277-6FED1ED92406}" type="presParOf" srcId="{D33D2C44-E6D0-447C-A58B-FD76C611E03F}" destId="{0FE3E4BA-0FA0-420C-9395-24B7CDBCC670}" srcOrd="3" destOrd="0" presId="urn:microsoft.com/office/officeart/2005/8/layout/bProcess4"/>
    <dgm:cxn modelId="{4D4B4DEB-219B-4D89-A8FC-CFFA34B87C88}" type="presParOf" srcId="{D33D2C44-E6D0-447C-A58B-FD76C611E03F}" destId="{31608E18-0AD6-47CA-BA14-9ACA36103075}" srcOrd="4" destOrd="0" presId="urn:microsoft.com/office/officeart/2005/8/layout/bProcess4"/>
    <dgm:cxn modelId="{069CC469-0FD4-4842-90EF-0B33F848A275}" type="presParOf" srcId="{31608E18-0AD6-47CA-BA14-9ACA36103075}" destId="{DC7045AE-C02E-4AEA-BC7D-213A1DAE7FC3}" srcOrd="0" destOrd="0" presId="urn:microsoft.com/office/officeart/2005/8/layout/bProcess4"/>
    <dgm:cxn modelId="{D0C675DF-32AF-4C56-BBF7-87601B8B78D6}" type="presParOf" srcId="{31608E18-0AD6-47CA-BA14-9ACA36103075}" destId="{236EC074-1489-410A-BC83-7D420AF6991B}" srcOrd="1" destOrd="0" presId="urn:microsoft.com/office/officeart/2005/8/layout/bProcess4"/>
    <dgm:cxn modelId="{9CCB107D-F56A-454E-B417-522999798EFB}" type="presParOf" srcId="{D33D2C44-E6D0-447C-A58B-FD76C611E03F}" destId="{DFE0E673-F692-4FE1-BE24-DC4FAC76DCA5}" srcOrd="5" destOrd="0" presId="urn:microsoft.com/office/officeart/2005/8/layout/bProcess4"/>
    <dgm:cxn modelId="{29DB9FA9-5D6F-4CED-803D-A0F9885C74F9}" type="presParOf" srcId="{D33D2C44-E6D0-447C-A58B-FD76C611E03F}" destId="{706C2914-531D-432D-AC6F-6F6A1C6C35A8}" srcOrd="6" destOrd="0" presId="urn:microsoft.com/office/officeart/2005/8/layout/bProcess4"/>
    <dgm:cxn modelId="{270806FD-3A16-4D9D-875C-3BA0FC96D57F}" type="presParOf" srcId="{706C2914-531D-432D-AC6F-6F6A1C6C35A8}" destId="{A5D95333-9F40-4867-84E2-6C58631F24A0}" srcOrd="0" destOrd="0" presId="urn:microsoft.com/office/officeart/2005/8/layout/bProcess4"/>
    <dgm:cxn modelId="{CAA2C10A-FF7B-4303-BF5D-8B2A75E53B50}" type="presParOf" srcId="{706C2914-531D-432D-AC6F-6F6A1C6C35A8}" destId="{6BEE0ECD-ECBF-4266-9CB7-94D31DC77176}" srcOrd="1" destOrd="0" presId="urn:microsoft.com/office/officeart/2005/8/layout/bProcess4"/>
    <dgm:cxn modelId="{321FDE90-334C-4604-91D6-4CE7136F4AC1}" type="presParOf" srcId="{D33D2C44-E6D0-447C-A58B-FD76C611E03F}" destId="{E0FBE90D-0EA5-4620-B428-4B580512CDD5}" srcOrd="7" destOrd="0" presId="urn:microsoft.com/office/officeart/2005/8/layout/bProcess4"/>
    <dgm:cxn modelId="{E8445EAD-B318-4A24-92CE-06F2B30E670E}" type="presParOf" srcId="{D33D2C44-E6D0-447C-A58B-FD76C611E03F}" destId="{70012D0C-34B5-4B3D-9E16-23004BAF692A}" srcOrd="8" destOrd="0" presId="urn:microsoft.com/office/officeart/2005/8/layout/bProcess4"/>
    <dgm:cxn modelId="{8EFCC7E0-11D0-4C33-8C86-E84EAF7856F4}" type="presParOf" srcId="{70012D0C-34B5-4B3D-9E16-23004BAF692A}" destId="{E0876F35-2F77-4747-B86C-22190247B5B0}" srcOrd="0" destOrd="0" presId="urn:microsoft.com/office/officeart/2005/8/layout/bProcess4"/>
    <dgm:cxn modelId="{40A4F215-49D3-4AB1-A655-EE6E1102514B}" type="presParOf" srcId="{70012D0C-34B5-4B3D-9E16-23004BAF692A}" destId="{06B4F3A8-197E-493A-8E8A-03FE9E7CE2E9}" srcOrd="1" destOrd="0" presId="urn:microsoft.com/office/officeart/2005/8/layout/bProcess4"/>
    <dgm:cxn modelId="{1E563714-E29F-4993-A695-C10C844D1B2C}" type="presParOf" srcId="{D33D2C44-E6D0-447C-A58B-FD76C611E03F}" destId="{64623A12-251B-437A-B0DD-1EC533805EE1}" srcOrd="9" destOrd="0" presId="urn:microsoft.com/office/officeart/2005/8/layout/bProcess4"/>
    <dgm:cxn modelId="{C2948347-71FB-4A00-BECD-48C645A64321}" type="presParOf" srcId="{D33D2C44-E6D0-447C-A58B-FD76C611E03F}" destId="{97CA03DC-AE00-465B-8B30-A095BE95DAB2}" srcOrd="10" destOrd="0" presId="urn:microsoft.com/office/officeart/2005/8/layout/bProcess4"/>
    <dgm:cxn modelId="{EA226C03-37E8-4A52-91F6-28F4E2C96EB6}" type="presParOf" srcId="{97CA03DC-AE00-465B-8B30-A095BE95DAB2}" destId="{253E7125-F9B2-4436-92E1-792A2DEC51EA}" srcOrd="0" destOrd="0" presId="urn:microsoft.com/office/officeart/2005/8/layout/bProcess4"/>
    <dgm:cxn modelId="{3D965F4D-EB35-4CFC-A49D-334FC9FAFC02}" type="presParOf" srcId="{97CA03DC-AE00-465B-8B30-A095BE95DAB2}" destId="{45DDB3C3-E22C-4D3F-95B4-B335726FB47C}" srcOrd="1" destOrd="0" presId="urn:microsoft.com/office/officeart/2005/8/layout/bProcess4"/>
    <dgm:cxn modelId="{33901694-4ECA-4A72-8D5A-49816A3A735F}" type="presParOf" srcId="{D33D2C44-E6D0-447C-A58B-FD76C611E03F}" destId="{638D3EF7-E240-4218-8CE9-0F990039AF63}" srcOrd="11" destOrd="0" presId="urn:microsoft.com/office/officeart/2005/8/layout/bProcess4"/>
    <dgm:cxn modelId="{1D5564E3-A092-40A9-8604-A6B76D8A6906}" type="presParOf" srcId="{D33D2C44-E6D0-447C-A58B-FD76C611E03F}" destId="{1B1626BD-1812-4D82-853F-9610C2FF73BB}" srcOrd="12" destOrd="0" presId="urn:microsoft.com/office/officeart/2005/8/layout/bProcess4"/>
    <dgm:cxn modelId="{D8061A49-EA95-43F1-B9D5-CC8C0C4A9C74}" type="presParOf" srcId="{1B1626BD-1812-4D82-853F-9610C2FF73BB}" destId="{6216736B-FBCC-4538-A5FC-3142FBBC2527}" srcOrd="0" destOrd="0" presId="urn:microsoft.com/office/officeart/2005/8/layout/bProcess4"/>
    <dgm:cxn modelId="{46F5ED35-F89C-4E61-802B-A9A4B099E68F}" type="presParOf" srcId="{1B1626BD-1812-4D82-853F-9610C2FF73BB}" destId="{65F825EB-4E5D-42C8-AB6B-F68161100D4E}" srcOrd="1" destOrd="0" presId="urn:microsoft.com/office/officeart/2005/8/layout/bProcess4"/>
    <dgm:cxn modelId="{3124F4E9-9FE6-41EB-9B2F-13959E9A814D}" type="presParOf" srcId="{D33D2C44-E6D0-447C-A58B-FD76C611E03F}" destId="{851CEAAB-B22D-470B-9E53-12665531677A}" srcOrd="13" destOrd="0" presId="urn:microsoft.com/office/officeart/2005/8/layout/bProcess4"/>
    <dgm:cxn modelId="{FE83B437-BB41-4842-B155-F83180B35B5B}" type="presParOf" srcId="{D33D2C44-E6D0-447C-A58B-FD76C611E03F}" destId="{B46D404C-2E53-4878-84F1-C123D2264B2D}" srcOrd="14" destOrd="0" presId="urn:microsoft.com/office/officeart/2005/8/layout/bProcess4"/>
    <dgm:cxn modelId="{80D77FDF-5AA2-46DC-9E9F-9FF6312BDCE6}" type="presParOf" srcId="{B46D404C-2E53-4878-84F1-C123D2264B2D}" destId="{ABA59019-9FA2-4705-8C4F-DF9F17DDED61}" srcOrd="0" destOrd="0" presId="urn:microsoft.com/office/officeart/2005/8/layout/bProcess4"/>
    <dgm:cxn modelId="{09FEAA16-2DFF-4E4A-A103-1C823C5C1496}" type="presParOf" srcId="{B46D404C-2E53-4878-84F1-C123D2264B2D}" destId="{C950F3FE-C829-415D-8EE9-D79A56BA8D80}" srcOrd="1" destOrd="0" presId="urn:microsoft.com/office/officeart/2005/8/layout/bProcess4"/>
    <dgm:cxn modelId="{4E3875C0-D51F-446E-BA29-143B2616A0BC}" type="presParOf" srcId="{D33D2C44-E6D0-447C-A58B-FD76C611E03F}" destId="{BB5620D8-72DF-4B11-9563-0A7C934CA708}" srcOrd="15" destOrd="0" presId="urn:microsoft.com/office/officeart/2005/8/layout/bProcess4"/>
    <dgm:cxn modelId="{76D6CE3A-F321-4ACE-B383-E38A0D7A718F}" type="presParOf" srcId="{D33D2C44-E6D0-447C-A58B-FD76C611E03F}" destId="{DA23F464-809F-42CD-A189-5766F371BAA1}" srcOrd="16" destOrd="0" presId="urn:microsoft.com/office/officeart/2005/8/layout/bProcess4"/>
    <dgm:cxn modelId="{FE7C71E3-C1B0-41A3-B595-8930179AFF44}" type="presParOf" srcId="{DA23F464-809F-42CD-A189-5766F371BAA1}" destId="{3689BCAD-BC11-456A-9363-CD45F7B7189F}" srcOrd="0" destOrd="0" presId="urn:microsoft.com/office/officeart/2005/8/layout/bProcess4"/>
    <dgm:cxn modelId="{94235A82-46A5-42AA-936F-16D78DA22DD0}" type="presParOf" srcId="{DA23F464-809F-42CD-A189-5766F371BAA1}" destId="{97BE5D2D-6281-42A5-95B8-ABD7B65AFE65}" srcOrd="1" destOrd="0" presId="urn:microsoft.com/office/officeart/2005/8/layout/bProcess4"/>
    <dgm:cxn modelId="{ECB15883-F0BD-45B5-AAD2-8BB5B84C0B56}" type="presParOf" srcId="{D33D2C44-E6D0-447C-A58B-FD76C611E03F}" destId="{BD939DD5-E5F3-43A3-BC53-073332BFC2BE}" srcOrd="17" destOrd="0" presId="urn:microsoft.com/office/officeart/2005/8/layout/bProcess4"/>
    <dgm:cxn modelId="{5739C3B0-BD74-41AB-99CE-0E3580CEE479}" type="presParOf" srcId="{D33D2C44-E6D0-447C-A58B-FD76C611E03F}" destId="{262E9DAB-22EB-4C11-9ACD-8432B6359911}" srcOrd="18" destOrd="0" presId="urn:microsoft.com/office/officeart/2005/8/layout/bProcess4"/>
    <dgm:cxn modelId="{B676B1AD-C3E3-4F77-A61C-7F19F0F59EBD}" type="presParOf" srcId="{262E9DAB-22EB-4C11-9ACD-8432B6359911}" destId="{75000332-426B-47D0-B6E5-30FBCDD409C0}" srcOrd="0" destOrd="0" presId="urn:microsoft.com/office/officeart/2005/8/layout/bProcess4"/>
    <dgm:cxn modelId="{7EC6F74A-1913-44A1-84F9-9B3B71C2D3E2}" type="presParOf" srcId="{262E9DAB-22EB-4C11-9ACD-8432B6359911}" destId="{A8ADBBF6-4FD4-4CF1-919C-6AEE684775F7}" srcOrd="1" destOrd="0" presId="urn:microsoft.com/office/officeart/2005/8/layout/bProcess4"/>
    <dgm:cxn modelId="{11491537-9AEA-4846-9750-ADF13F97522E}" type="presParOf" srcId="{D33D2C44-E6D0-447C-A58B-FD76C611E03F}" destId="{5E6ABCE8-0CD2-46EE-9949-06E7D03616A1}" srcOrd="19" destOrd="0" presId="urn:microsoft.com/office/officeart/2005/8/layout/bProcess4"/>
    <dgm:cxn modelId="{BA2E3D3C-FB4B-4C73-8123-522E8508D9AA}" type="presParOf" srcId="{D33D2C44-E6D0-447C-A58B-FD76C611E03F}" destId="{1A6B9358-CC55-43E8-9636-343F11D6FE66}" srcOrd="20" destOrd="0" presId="urn:microsoft.com/office/officeart/2005/8/layout/bProcess4"/>
    <dgm:cxn modelId="{47C61AC1-3E79-45BB-8ACF-11C91C03895E}" type="presParOf" srcId="{1A6B9358-CC55-43E8-9636-343F11D6FE66}" destId="{B7A605D7-F37B-4E1F-93AF-71DD3F4A4A80}" srcOrd="0" destOrd="0" presId="urn:microsoft.com/office/officeart/2005/8/layout/bProcess4"/>
    <dgm:cxn modelId="{FA32C909-623F-4ACD-9753-9F29465EAA8A}" type="presParOf" srcId="{1A6B9358-CC55-43E8-9636-343F11D6FE66}" destId="{5CF97665-86FD-4B7D-B427-BC131F76C99B}"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E4F3BB-0B6E-4534-A6E6-10ADE5924B58}"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F6F75C6-55A8-41C5-A560-50360195B02E}">
      <dgm:prSet phldrT="[Text]"/>
      <dgm:spPr/>
      <dgm:t>
        <a:bodyPr/>
        <a:lstStyle/>
        <a:p>
          <a:r>
            <a:rPr lang="en-GB" dirty="0"/>
            <a:t>Small sample size</a:t>
          </a:r>
        </a:p>
      </dgm:t>
    </dgm:pt>
    <dgm:pt modelId="{60AA1F07-6374-45D4-8737-50E097BF8ABB}" type="parTrans" cxnId="{29B05FF4-ADDA-4C38-BFF3-894E43F37B8C}">
      <dgm:prSet/>
      <dgm:spPr/>
      <dgm:t>
        <a:bodyPr/>
        <a:lstStyle/>
        <a:p>
          <a:endParaRPr lang="en-GB"/>
        </a:p>
      </dgm:t>
    </dgm:pt>
    <dgm:pt modelId="{0553B14B-751C-4E3F-A9D6-A942BFCFF76C}" type="sibTrans" cxnId="{29B05FF4-ADDA-4C38-BFF3-894E43F37B8C}">
      <dgm:prSet/>
      <dgm:spPr/>
      <dgm:t>
        <a:bodyPr/>
        <a:lstStyle/>
        <a:p>
          <a:endParaRPr lang="en-GB"/>
        </a:p>
      </dgm:t>
    </dgm:pt>
    <dgm:pt modelId="{0E9C237F-805D-4052-8893-97E9DCE028D4}">
      <dgm:prSet phldrT="[Text]"/>
      <dgm:spPr/>
      <dgm:t>
        <a:bodyPr/>
        <a:lstStyle/>
        <a:p>
          <a:r>
            <a:rPr lang="en-GB" dirty="0"/>
            <a:t>Education participation </a:t>
          </a:r>
        </a:p>
      </dgm:t>
    </dgm:pt>
    <dgm:pt modelId="{87093061-9382-4A5C-8394-6F29E12889CA}" type="parTrans" cxnId="{8449C8D5-221C-49BA-940C-D6E17D7A4D3F}">
      <dgm:prSet/>
      <dgm:spPr/>
      <dgm:t>
        <a:bodyPr/>
        <a:lstStyle/>
        <a:p>
          <a:endParaRPr lang="en-GB"/>
        </a:p>
      </dgm:t>
    </dgm:pt>
    <dgm:pt modelId="{45C03A28-0D9C-4C84-9403-7DF1E982A000}" type="sibTrans" cxnId="{8449C8D5-221C-49BA-940C-D6E17D7A4D3F}">
      <dgm:prSet/>
      <dgm:spPr/>
      <dgm:t>
        <a:bodyPr/>
        <a:lstStyle/>
        <a:p>
          <a:endParaRPr lang="en-GB"/>
        </a:p>
      </dgm:t>
    </dgm:pt>
    <dgm:pt modelId="{69D02D32-3A13-4652-BD7B-A0F0A25F1470}">
      <dgm:prSet phldrT="[Text]"/>
      <dgm:spPr/>
      <dgm:t>
        <a:bodyPr/>
        <a:lstStyle/>
        <a:p>
          <a:r>
            <a:rPr lang="en-GB" dirty="0"/>
            <a:t>Gender of participants</a:t>
          </a:r>
        </a:p>
      </dgm:t>
    </dgm:pt>
    <dgm:pt modelId="{6A81344E-EB24-4B71-8AD9-E39351008C7B}" type="parTrans" cxnId="{6858E852-1BD7-46B6-A718-A656CD73BA80}">
      <dgm:prSet/>
      <dgm:spPr/>
      <dgm:t>
        <a:bodyPr/>
        <a:lstStyle/>
        <a:p>
          <a:endParaRPr lang="en-GB"/>
        </a:p>
      </dgm:t>
    </dgm:pt>
    <dgm:pt modelId="{C09BB442-BE5F-42DA-8B9D-B701E8FC5E00}" type="sibTrans" cxnId="{6858E852-1BD7-46B6-A718-A656CD73BA80}">
      <dgm:prSet/>
      <dgm:spPr/>
      <dgm:t>
        <a:bodyPr/>
        <a:lstStyle/>
        <a:p>
          <a:endParaRPr lang="en-GB"/>
        </a:p>
      </dgm:t>
    </dgm:pt>
    <dgm:pt modelId="{63989EFE-5172-4783-B116-CA5AEF31689B}">
      <dgm:prSet phldrT="[Text]"/>
      <dgm:spPr/>
      <dgm:t>
        <a:bodyPr/>
        <a:lstStyle/>
        <a:p>
          <a:r>
            <a:rPr lang="en-GB" dirty="0"/>
            <a:t>Interpretive Phenomenological Analysis</a:t>
          </a:r>
        </a:p>
      </dgm:t>
    </dgm:pt>
    <dgm:pt modelId="{A1CA1E29-CB2B-42C8-8E94-57B5AD528A1D}" type="parTrans" cxnId="{2D43C3CA-6E68-4978-AD37-08EFCAE379A2}">
      <dgm:prSet/>
      <dgm:spPr/>
      <dgm:t>
        <a:bodyPr/>
        <a:lstStyle/>
        <a:p>
          <a:endParaRPr lang="en-GB"/>
        </a:p>
      </dgm:t>
    </dgm:pt>
    <dgm:pt modelId="{DEA4CAB8-F809-48B2-86EC-74483B86B1C4}" type="sibTrans" cxnId="{2D43C3CA-6E68-4978-AD37-08EFCAE379A2}">
      <dgm:prSet/>
      <dgm:spPr/>
      <dgm:t>
        <a:bodyPr/>
        <a:lstStyle/>
        <a:p>
          <a:endParaRPr lang="en-GB"/>
        </a:p>
      </dgm:t>
    </dgm:pt>
    <dgm:pt modelId="{695E5224-51BB-4797-B311-D40A7EF1A510}">
      <dgm:prSet phldrT="[Text]"/>
      <dgm:spPr/>
      <dgm:t>
        <a:bodyPr/>
        <a:lstStyle/>
        <a:p>
          <a:r>
            <a:rPr lang="en-GB" dirty="0"/>
            <a:t>Perceived perceptions</a:t>
          </a:r>
        </a:p>
      </dgm:t>
    </dgm:pt>
    <dgm:pt modelId="{77BD0D43-40FA-4C6C-92BA-57B8A6FA536E}" type="parTrans" cxnId="{5C33EAC5-71FC-4203-8197-8234F64ED991}">
      <dgm:prSet/>
      <dgm:spPr/>
      <dgm:t>
        <a:bodyPr/>
        <a:lstStyle/>
        <a:p>
          <a:endParaRPr lang="en-GB"/>
        </a:p>
      </dgm:t>
    </dgm:pt>
    <dgm:pt modelId="{764F3DD5-1CF9-450C-84FA-DB7E833AE70A}" type="sibTrans" cxnId="{5C33EAC5-71FC-4203-8197-8234F64ED991}">
      <dgm:prSet/>
      <dgm:spPr/>
      <dgm:t>
        <a:bodyPr/>
        <a:lstStyle/>
        <a:p>
          <a:endParaRPr lang="en-GB"/>
        </a:p>
      </dgm:t>
    </dgm:pt>
    <dgm:pt modelId="{05B5A149-233B-4FF5-AF2F-0955E304DF4A}" type="pres">
      <dgm:prSet presAssocID="{6DE4F3BB-0B6E-4534-A6E6-10ADE5924B58}" presName="cycle" presStyleCnt="0">
        <dgm:presLayoutVars>
          <dgm:dir/>
          <dgm:resizeHandles val="exact"/>
        </dgm:presLayoutVars>
      </dgm:prSet>
      <dgm:spPr/>
    </dgm:pt>
    <dgm:pt modelId="{C5044CB1-DB07-40B3-BABB-4C8DB852AFFE}" type="pres">
      <dgm:prSet presAssocID="{7F6F75C6-55A8-41C5-A560-50360195B02E}" presName="node" presStyleLbl="node1" presStyleIdx="0" presStyleCnt="5">
        <dgm:presLayoutVars>
          <dgm:bulletEnabled val="1"/>
        </dgm:presLayoutVars>
      </dgm:prSet>
      <dgm:spPr/>
    </dgm:pt>
    <dgm:pt modelId="{3188982B-0DE0-48A6-93A5-1E67E163AF90}" type="pres">
      <dgm:prSet presAssocID="{0553B14B-751C-4E3F-A9D6-A942BFCFF76C}" presName="sibTrans" presStyleLbl="sibTrans2D1" presStyleIdx="0" presStyleCnt="5"/>
      <dgm:spPr/>
    </dgm:pt>
    <dgm:pt modelId="{385D6F5B-3B56-43EE-A380-2F0C6BF40B82}" type="pres">
      <dgm:prSet presAssocID="{0553B14B-751C-4E3F-A9D6-A942BFCFF76C}" presName="connectorText" presStyleLbl="sibTrans2D1" presStyleIdx="0" presStyleCnt="5"/>
      <dgm:spPr/>
    </dgm:pt>
    <dgm:pt modelId="{DFF0333C-CDD3-45FD-A923-5D7593E2174B}" type="pres">
      <dgm:prSet presAssocID="{0E9C237F-805D-4052-8893-97E9DCE028D4}" presName="node" presStyleLbl="node1" presStyleIdx="1" presStyleCnt="5">
        <dgm:presLayoutVars>
          <dgm:bulletEnabled val="1"/>
        </dgm:presLayoutVars>
      </dgm:prSet>
      <dgm:spPr/>
    </dgm:pt>
    <dgm:pt modelId="{2D47B488-A25D-499E-823D-FA49D1B5E2B8}" type="pres">
      <dgm:prSet presAssocID="{45C03A28-0D9C-4C84-9403-7DF1E982A000}" presName="sibTrans" presStyleLbl="sibTrans2D1" presStyleIdx="1" presStyleCnt="5"/>
      <dgm:spPr/>
    </dgm:pt>
    <dgm:pt modelId="{8F154D8D-A286-4417-B699-3B17A7DC166A}" type="pres">
      <dgm:prSet presAssocID="{45C03A28-0D9C-4C84-9403-7DF1E982A000}" presName="connectorText" presStyleLbl="sibTrans2D1" presStyleIdx="1" presStyleCnt="5"/>
      <dgm:spPr/>
    </dgm:pt>
    <dgm:pt modelId="{1A38CA13-55DA-4EEE-8369-C2AAD74A485C}" type="pres">
      <dgm:prSet presAssocID="{69D02D32-3A13-4652-BD7B-A0F0A25F1470}" presName="node" presStyleLbl="node1" presStyleIdx="2" presStyleCnt="5">
        <dgm:presLayoutVars>
          <dgm:bulletEnabled val="1"/>
        </dgm:presLayoutVars>
      </dgm:prSet>
      <dgm:spPr/>
    </dgm:pt>
    <dgm:pt modelId="{1E05C834-F330-4664-B9DC-1709AE7B5989}" type="pres">
      <dgm:prSet presAssocID="{C09BB442-BE5F-42DA-8B9D-B701E8FC5E00}" presName="sibTrans" presStyleLbl="sibTrans2D1" presStyleIdx="2" presStyleCnt="5"/>
      <dgm:spPr/>
    </dgm:pt>
    <dgm:pt modelId="{A3BB4B14-F6EB-441B-B70B-CB256E48D59F}" type="pres">
      <dgm:prSet presAssocID="{C09BB442-BE5F-42DA-8B9D-B701E8FC5E00}" presName="connectorText" presStyleLbl="sibTrans2D1" presStyleIdx="2" presStyleCnt="5"/>
      <dgm:spPr/>
    </dgm:pt>
    <dgm:pt modelId="{63A5879D-50BC-4A67-9521-34A271773AE9}" type="pres">
      <dgm:prSet presAssocID="{63989EFE-5172-4783-B116-CA5AEF31689B}" presName="node" presStyleLbl="node1" presStyleIdx="3" presStyleCnt="5">
        <dgm:presLayoutVars>
          <dgm:bulletEnabled val="1"/>
        </dgm:presLayoutVars>
      </dgm:prSet>
      <dgm:spPr/>
    </dgm:pt>
    <dgm:pt modelId="{D1BAAA24-BE74-44B3-8554-ED86D691F94A}" type="pres">
      <dgm:prSet presAssocID="{DEA4CAB8-F809-48B2-86EC-74483B86B1C4}" presName="sibTrans" presStyleLbl="sibTrans2D1" presStyleIdx="3" presStyleCnt="5"/>
      <dgm:spPr/>
    </dgm:pt>
    <dgm:pt modelId="{BA957434-8FC8-4F2F-9B2D-71777B836F61}" type="pres">
      <dgm:prSet presAssocID="{DEA4CAB8-F809-48B2-86EC-74483B86B1C4}" presName="connectorText" presStyleLbl="sibTrans2D1" presStyleIdx="3" presStyleCnt="5"/>
      <dgm:spPr/>
    </dgm:pt>
    <dgm:pt modelId="{B670E7FB-832B-4D96-83C0-25678FAD65B0}" type="pres">
      <dgm:prSet presAssocID="{695E5224-51BB-4797-B311-D40A7EF1A510}" presName="node" presStyleLbl="node1" presStyleIdx="4" presStyleCnt="5">
        <dgm:presLayoutVars>
          <dgm:bulletEnabled val="1"/>
        </dgm:presLayoutVars>
      </dgm:prSet>
      <dgm:spPr/>
    </dgm:pt>
    <dgm:pt modelId="{61A0ED73-82B2-4FE4-B131-AC27ED34C4D0}" type="pres">
      <dgm:prSet presAssocID="{764F3DD5-1CF9-450C-84FA-DB7E833AE70A}" presName="sibTrans" presStyleLbl="sibTrans2D1" presStyleIdx="4" presStyleCnt="5"/>
      <dgm:spPr/>
    </dgm:pt>
    <dgm:pt modelId="{BBFE999A-B832-4B76-ACD7-AD0B5B5C9D24}" type="pres">
      <dgm:prSet presAssocID="{764F3DD5-1CF9-450C-84FA-DB7E833AE70A}" presName="connectorText" presStyleLbl="sibTrans2D1" presStyleIdx="4" presStyleCnt="5"/>
      <dgm:spPr/>
    </dgm:pt>
  </dgm:ptLst>
  <dgm:cxnLst>
    <dgm:cxn modelId="{49F1CB17-6E0E-4478-A9AB-15CDF8A39586}" type="presOf" srcId="{45C03A28-0D9C-4C84-9403-7DF1E982A000}" destId="{2D47B488-A25D-499E-823D-FA49D1B5E2B8}" srcOrd="0" destOrd="0" presId="urn:microsoft.com/office/officeart/2005/8/layout/cycle2"/>
    <dgm:cxn modelId="{2B1C721A-994B-44E3-9C59-EA6AE21EECF4}" type="presOf" srcId="{C09BB442-BE5F-42DA-8B9D-B701E8FC5E00}" destId="{1E05C834-F330-4664-B9DC-1709AE7B5989}" srcOrd="0" destOrd="0" presId="urn:microsoft.com/office/officeart/2005/8/layout/cycle2"/>
    <dgm:cxn modelId="{DAB5B930-3763-4566-BBA6-307E6A0821EB}" type="presOf" srcId="{6DE4F3BB-0B6E-4534-A6E6-10ADE5924B58}" destId="{05B5A149-233B-4FF5-AF2F-0955E304DF4A}" srcOrd="0" destOrd="0" presId="urn:microsoft.com/office/officeart/2005/8/layout/cycle2"/>
    <dgm:cxn modelId="{A8B4645D-03CE-49E4-9C83-FFB5D3990A49}" type="presOf" srcId="{C09BB442-BE5F-42DA-8B9D-B701E8FC5E00}" destId="{A3BB4B14-F6EB-441B-B70B-CB256E48D59F}" srcOrd="1" destOrd="0" presId="urn:microsoft.com/office/officeart/2005/8/layout/cycle2"/>
    <dgm:cxn modelId="{3897506A-633E-465A-BA89-5B49035C8890}" type="presOf" srcId="{764F3DD5-1CF9-450C-84FA-DB7E833AE70A}" destId="{BBFE999A-B832-4B76-ACD7-AD0B5B5C9D24}" srcOrd="1" destOrd="0" presId="urn:microsoft.com/office/officeart/2005/8/layout/cycle2"/>
    <dgm:cxn modelId="{1CF60D6D-6831-4920-B627-A545C54AE95C}" type="presOf" srcId="{764F3DD5-1CF9-450C-84FA-DB7E833AE70A}" destId="{61A0ED73-82B2-4FE4-B131-AC27ED34C4D0}" srcOrd="0" destOrd="0" presId="urn:microsoft.com/office/officeart/2005/8/layout/cycle2"/>
    <dgm:cxn modelId="{6858E852-1BD7-46B6-A718-A656CD73BA80}" srcId="{6DE4F3BB-0B6E-4534-A6E6-10ADE5924B58}" destId="{69D02D32-3A13-4652-BD7B-A0F0A25F1470}" srcOrd="2" destOrd="0" parTransId="{6A81344E-EB24-4B71-8AD9-E39351008C7B}" sibTransId="{C09BB442-BE5F-42DA-8B9D-B701E8FC5E00}"/>
    <dgm:cxn modelId="{4758AC53-538B-45E0-A0B2-9978EFAFBBCE}" type="presOf" srcId="{0553B14B-751C-4E3F-A9D6-A942BFCFF76C}" destId="{385D6F5B-3B56-43EE-A380-2F0C6BF40B82}" srcOrd="1" destOrd="0" presId="urn:microsoft.com/office/officeart/2005/8/layout/cycle2"/>
    <dgm:cxn modelId="{AEB6EE54-4B97-47EB-8271-F94916291B63}" type="presOf" srcId="{0E9C237F-805D-4052-8893-97E9DCE028D4}" destId="{DFF0333C-CDD3-45FD-A923-5D7593E2174B}" srcOrd="0" destOrd="0" presId="urn:microsoft.com/office/officeart/2005/8/layout/cycle2"/>
    <dgm:cxn modelId="{91595982-25D4-4ECD-8EAD-13E99683A3C8}" type="presOf" srcId="{DEA4CAB8-F809-48B2-86EC-74483B86B1C4}" destId="{BA957434-8FC8-4F2F-9B2D-71777B836F61}" srcOrd="1" destOrd="0" presId="urn:microsoft.com/office/officeart/2005/8/layout/cycle2"/>
    <dgm:cxn modelId="{41F9288F-EC96-487E-B9B0-40323F176705}" type="presOf" srcId="{DEA4CAB8-F809-48B2-86EC-74483B86B1C4}" destId="{D1BAAA24-BE74-44B3-8554-ED86D691F94A}" srcOrd="0" destOrd="0" presId="urn:microsoft.com/office/officeart/2005/8/layout/cycle2"/>
    <dgm:cxn modelId="{B8FF2FA6-1BC8-44A0-859E-715D65B0A003}" type="presOf" srcId="{45C03A28-0D9C-4C84-9403-7DF1E982A000}" destId="{8F154D8D-A286-4417-B699-3B17A7DC166A}" srcOrd="1" destOrd="0" presId="urn:microsoft.com/office/officeart/2005/8/layout/cycle2"/>
    <dgm:cxn modelId="{1D0F2FAF-9D69-4C6D-BC15-6FD511B7C5B4}" type="presOf" srcId="{0553B14B-751C-4E3F-A9D6-A942BFCFF76C}" destId="{3188982B-0DE0-48A6-93A5-1E67E163AF90}" srcOrd="0" destOrd="0" presId="urn:microsoft.com/office/officeart/2005/8/layout/cycle2"/>
    <dgm:cxn modelId="{49CE2DB8-E91F-47B9-896A-DDD9F373AFD7}" type="presOf" srcId="{695E5224-51BB-4797-B311-D40A7EF1A510}" destId="{B670E7FB-832B-4D96-83C0-25678FAD65B0}" srcOrd="0" destOrd="0" presId="urn:microsoft.com/office/officeart/2005/8/layout/cycle2"/>
    <dgm:cxn modelId="{5C33EAC5-71FC-4203-8197-8234F64ED991}" srcId="{6DE4F3BB-0B6E-4534-A6E6-10ADE5924B58}" destId="{695E5224-51BB-4797-B311-D40A7EF1A510}" srcOrd="4" destOrd="0" parTransId="{77BD0D43-40FA-4C6C-92BA-57B8A6FA536E}" sibTransId="{764F3DD5-1CF9-450C-84FA-DB7E833AE70A}"/>
    <dgm:cxn modelId="{2D43C3CA-6E68-4978-AD37-08EFCAE379A2}" srcId="{6DE4F3BB-0B6E-4534-A6E6-10ADE5924B58}" destId="{63989EFE-5172-4783-B116-CA5AEF31689B}" srcOrd="3" destOrd="0" parTransId="{A1CA1E29-CB2B-42C8-8E94-57B5AD528A1D}" sibTransId="{DEA4CAB8-F809-48B2-86EC-74483B86B1C4}"/>
    <dgm:cxn modelId="{8449C8D5-221C-49BA-940C-D6E17D7A4D3F}" srcId="{6DE4F3BB-0B6E-4534-A6E6-10ADE5924B58}" destId="{0E9C237F-805D-4052-8893-97E9DCE028D4}" srcOrd="1" destOrd="0" parTransId="{87093061-9382-4A5C-8394-6F29E12889CA}" sibTransId="{45C03A28-0D9C-4C84-9403-7DF1E982A000}"/>
    <dgm:cxn modelId="{E5E7AAD6-433F-446D-90F2-03D960101B6D}" type="presOf" srcId="{7F6F75C6-55A8-41C5-A560-50360195B02E}" destId="{C5044CB1-DB07-40B3-BABB-4C8DB852AFFE}" srcOrd="0" destOrd="0" presId="urn:microsoft.com/office/officeart/2005/8/layout/cycle2"/>
    <dgm:cxn modelId="{5E6633F3-EF9E-41D0-B8A9-323AAFF888B2}" type="presOf" srcId="{69D02D32-3A13-4652-BD7B-A0F0A25F1470}" destId="{1A38CA13-55DA-4EEE-8369-C2AAD74A485C}" srcOrd="0" destOrd="0" presId="urn:microsoft.com/office/officeart/2005/8/layout/cycle2"/>
    <dgm:cxn modelId="{29B05FF4-ADDA-4C38-BFF3-894E43F37B8C}" srcId="{6DE4F3BB-0B6E-4534-A6E6-10ADE5924B58}" destId="{7F6F75C6-55A8-41C5-A560-50360195B02E}" srcOrd="0" destOrd="0" parTransId="{60AA1F07-6374-45D4-8737-50E097BF8ABB}" sibTransId="{0553B14B-751C-4E3F-A9D6-A942BFCFF76C}"/>
    <dgm:cxn modelId="{44B49DF8-C224-410E-95EC-3D4B95575088}" type="presOf" srcId="{63989EFE-5172-4783-B116-CA5AEF31689B}" destId="{63A5879D-50BC-4A67-9521-34A271773AE9}" srcOrd="0" destOrd="0" presId="urn:microsoft.com/office/officeart/2005/8/layout/cycle2"/>
    <dgm:cxn modelId="{522AD9B2-8046-4094-9872-5EACD48B25B2}" type="presParOf" srcId="{05B5A149-233B-4FF5-AF2F-0955E304DF4A}" destId="{C5044CB1-DB07-40B3-BABB-4C8DB852AFFE}" srcOrd="0" destOrd="0" presId="urn:microsoft.com/office/officeart/2005/8/layout/cycle2"/>
    <dgm:cxn modelId="{4F29EA18-F353-41F8-B1E1-7B3F27205B44}" type="presParOf" srcId="{05B5A149-233B-4FF5-AF2F-0955E304DF4A}" destId="{3188982B-0DE0-48A6-93A5-1E67E163AF90}" srcOrd="1" destOrd="0" presId="urn:microsoft.com/office/officeart/2005/8/layout/cycle2"/>
    <dgm:cxn modelId="{96CA61CB-708F-4244-8D99-F44C9008AD8F}" type="presParOf" srcId="{3188982B-0DE0-48A6-93A5-1E67E163AF90}" destId="{385D6F5B-3B56-43EE-A380-2F0C6BF40B82}" srcOrd="0" destOrd="0" presId="urn:microsoft.com/office/officeart/2005/8/layout/cycle2"/>
    <dgm:cxn modelId="{FF7FC4C8-6FA4-4D81-83CD-94862C85D859}" type="presParOf" srcId="{05B5A149-233B-4FF5-AF2F-0955E304DF4A}" destId="{DFF0333C-CDD3-45FD-A923-5D7593E2174B}" srcOrd="2" destOrd="0" presId="urn:microsoft.com/office/officeart/2005/8/layout/cycle2"/>
    <dgm:cxn modelId="{61212875-2ECE-4C49-81BB-433FDFDFDF31}" type="presParOf" srcId="{05B5A149-233B-4FF5-AF2F-0955E304DF4A}" destId="{2D47B488-A25D-499E-823D-FA49D1B5E2B8}" srcOrd="3" destOrd="0" presId="urn:microsoft.com/office/officeart/2005/8/layout/cycle2"/>
    <dgm:cxn modelId="{09EE0BEB-5F04-4FA2-840D-1F0520AB0C85}" type="presParOf" srcId="{2D47B488-A25D-499E-823D-FA49D1B5E2B8}" destId="{8F154D8D-A286-4417-B699-3B17A7DC166A}" srcOrd="0" destOrd="0" presId="urn:microsoft.com/office/officeart/2005/8/layout/cycle2"/>
    <dgm:cxn modelId="{8965EEEE-E5DE-45DB-8DA4-54F5C37E5B2B}" type="presParOf" srcId="{05B5A149-233B-4FF5-AF2F-0955E304DF4A}" destId="{1A38CA13-55DA-4EEE-8369-C2AAD74A485C}" srcOrd="4" destOrd="0" presId="urn:microsoft.com/office/officeart/2005/8/layout/cycle2"/>
    <dgm:cxn modelId="{1F780CE9-FD14-4897-AD16-0BD36895E868}" type="presParOf" srcId="{05B5A149-233B-4FF5-AF2F-0955E304DF4A}" destId="{1E05C834-F330-4664-B9DC-1709AE7B5989}" srcOrd="5" destOrd="0" presId="urn:microsoft.com/office/officeart/2005/8/layout/cycle2"/>
    <dgm:cxn modelId="{E4B53320-699E-44CD-954B-6DFC0D3869CD}" type="presParOf" srcId="{1E05C834-F330-4664-B9DC-1709AE7B5989}" destId="{A3BB4B14-F6EB-441B-B70B-CB256E48D59F}" srcOrd="0" destOrd="0" presId="urn:microsoft.com/office/officeart/2005/8/layout/cycle2"/>
    <dgm:cxn modelId="{B1B055A5-39D1-4FFD-8DBA-F75162377488}" type="presParOf" srcId="{05B5A149-233B-4FF5-AF2F-0955E304DF4A}" destId="{63A5879D-50BC-4A67-9521-34A271773AE9}" srcOrd="6" destOrd="0" presId="urn:microsoft.com/office/officeart/2005/8/layout/cycle2"/>
    <dgm:cxn modelId="{366FC648-9B32-4458-B322-EB96EF6D8DE1}" type="presParOf" srcId="{05B5A149-233B-4FF5-AF2F-0955E304DF4A}" destId="{D1BAAA24-BE74-44B3-8554-ED86D691F94A}" srcOrd="7" destOrd="0" presId="urn:microsoft.com/office/officeart/2005/8/layout/cycle2"/>
    <dgm:cxn modelId="{EC335AF9-F040-4262-A522-941B87EC506C}" type="presParOf" srcId="{D1BAAA24-BE74-44B3-8554-ED86D691F94A}" destId="{BA957434-8FC8-4F2F-9B2D-71777B836F61}" srcOrd="0" destOrd="0" presId="urn:microsoft.com/office/officeart/2005/8/layout/cycle2"/>
    <dgm:cxn modelId="{28F8F879-0E80-471B-8448-AB2260149B89}" type="presParOf" srcId="{05B5A149-233B-4FF5-AF2F-0955E304DF4A}" destId="{B670E7FB-832B-4D96-83C0-25678FAD65B0}" srcOrd="8" destOrd="0" presId="urn:microsoft.com/office/officeart/2005/8/layout/cycle2"/>
    <dgm:cxn modelId="{AA4408FF-7AE0-4382-8FAE-8788DF094D29}" type="presParOf" srcId="{05B5A149-233B-4FF5-AF2F-0955E304DF4A}" destId="{61A0ED73-82B2-4FE4-B131-AC27ED34C4D0}" srcOrd="9" destOrd="0" presId="urn:microsoft.com/office/officeart/2005/8/layout/cycle2"/>
    <dgm:cxn modelId="{190C4A07-9609-499D-A374-6C9A787F38CD}" type="presParOf" srcId="{61A0ED73-82B2-4FE4-B131-AC27ED34C4D0}" destId="{BBFE999A-B832-4B76-ACD7-AD0B5B5C9D2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B33D0C8-7A51-4DEB-8808-AD499E0C9A3F}"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A22F2865-23D1-4CB0-BD07-8ADB16124FE7}">
      <dgm:prSet phldrT="[Text]"/>
      <dgm:spPr/>
      <dgm:t>
        <a:bodyPr/>
        <a:lstStyle/>
        <a:p>
          <a:r>
            <a:rPr lang="en-GB" dirty="0"/>
            <a:t>Education</a:t>
          </a:r>
        </a:p>
      </dgm:t>
    </dgm:pt>
    <dgm:pt modelId="{410DFAB0-6195-46CD-80D0-48B9D795B81C}" type="parTrans" cxnId="{C189901C-0452-4E54-9C8F-B7BD48B35D97}">
      <dgm:prSet/>
      <dgm:spPr/>
      <dgm:t>
        <a:bodyPr/>
        <a:lstStyle/>
        <a:p>
          <a:endParaRPr lang="en-GB"/>
        </a:p>
      </dgm:t>
    </dgm:pt>
    <dgm:pt modelId="{06270B2D-886E-451E-A935-D63D0C3B5881}" type="sibTrans" cxnId="{C189901C-0452-4E54-9C8F-B7BD48B35D97}">
      <dgm:prSet/>
      <dgm:spPr/>
      <dgm:t>
        <a:bodyPr/>
        <a:lstStyle/>
        <a:p>
          <a:endParaRPr lang="en-GB"/>
        </a:p>
      </dgm:t>
    </dgm:pt>
    <dgm:pt modelId="{BECA6F39-52A6-4FBF-9314-C561B2068FD2}">
      <dgm:prSet phldrT="[Text]"/>
      <dgm:spPr/>
      <dgm:t>
        <a:bodyPr/>
        <a:lstStyle/>
        <a:p>
          <a:r>
            <a:rPr lang="en-GB" dirty="0"/>
            <a:t>Out of education </a:t>
          </a:r>
        </a:p>
      </dgm:t>
    </dgm:pt>
    <dgm:pt modelId="{0D49CBA0-FF1E-4F0D-9FA7-B9EE0FC62841}" type="parTrans" cxnId="{53A1F00D-FF8E-49C3-8E5C-D88DE53EA197}">
      <dgm:prSet/>
      <dgm:spPr/>
      <dgm:t>
        <a:bodyPr/>
        <a:lstStyle/>
        <a:p>
          <a:endParaRPr lang="en-GB"/>
        </a:p>
      </dgm:t>
    </dgm:pt>
    <dgm:pt modelId="{45233FE4-AD2C-4C64-8EB6-58EA62D633A4}" type="sibTrans" cxnId="{53A1F00D-FF8E-49C3-8E5C-D88DE53EA197}">
      <dgm:prSet/>
      <dgm:spPr/>
      <dgm:t>
        <a:bodyPr/>
        <a:lstStyle/>
        <a:p>
          <a:endParaRPr lang="en-GB"/>
        </a:p>
      </dgm:t>
    </dgm:pt>
    <dgm:pt modelId="{C8FF9981-F897-42E9-8568-C57439580545}">
      <dgm:prSet phldrT="[Text]"/>
      <dgm:spPr/>
      <dgm:t>
        <a:bodyPr/>
        <a:lstStyle/>
        <a:p>
          <a:r>
            <a:rPr lang="en-GB" dirty="0"/>
            <a:t>Perceptions</a:t>
          </a:r>
        </a:p>
      </dgm:t>
    </dgm:pt>
    <dgm:pt modelId="{CD3FED6A-BCBE-485B-8A1E-28CF04B6B3DB}" type="parTrans" cxnId="{9F2583F7-1948-43D2-9CE9-D11B3284F0D5}">
      <dgm:prSet/>
      <dgm:spPr/>
      <dgm:t>
        <a:bodyPr/>
        <a:lstStyle/>
        <a:p>
          <a:endParaRPr lang="en-GB"/>
        </a:p>
      </dgm:t>
    </dgm:pt>
    <dgm:pt modelId="{6B3A35D1-CE81-4DAB-AEC9-78C4324CD100}" type="sibTrans" cxnId="{9F2583F7-1948-43D2-9CE9-D11B3284F0D5}">
      <dgm:prSet/>
      <dgm:spPr/>
      <dgm:t>
        <a:bodyPr/>
        <a:lstStyle/>
        <a:p>
          <a:endParaRPr lang="en-GB"/>
        </a:p>
      </dgm:t>
    </dgm:pt>
    <dgm:pt modelId="{AE81BF55-FF47-4DC3-9E5E-B7097567CCD6}">
      <dgm:prSet phldrT="[Text]"/>
      <dgm:spPr/>
      <dgm:t>
        <a:bodyPr/>
        <a:lstStyle/>
        <a:p>
          <a:r>
            <a:rPr lang="en-GB" dirty="0"/>
            <a:t>Males and Females </a:t>
          </a:r>
        </a:p>
      </dgm:t>
    </dgm:pt>
    <dgm:pt modelId="{6D98FAF9-2287-4212-B65D-35E0A756BC49}" type="parTrans" cxnId="{1E2E44D6-7EDD-422F-A6A5-DD701B8684BF}">
      <dgm:prSet/>
      <dgm:spPr/>
      <dgm:t>
        <a:bodyPr/>
        <a:lstStyle/>
        <a:p>
          <a:endParaRPr lang="en-GB"/>
        </a:p>
      </dgm:t>
    </dgm:pt>
    <dgm:pt modelId="{338D591E-1F6E-402F-AF62-00662328B355}" type="sibTrans" cxnId="{1E2E44D6-7EDD-422F-A6A5-DD701B8684BF}">
      <dgm:prSet/>
      <dgm:spPr/>
      <dgm:t>
        <a:bodyPr/>
        <a:lstStyle/>
        <a:p>
          <a:endParaRPr lang="en-GB"/>
        </a:p>
      </dgm:t>
    </dgm:pt>
    <dgm:pt modelId="{D2F137D9-CCD5-429E-9642-8FEAE82C68FF}">
      <dgm:prSet phldrT="[Text]"/>
      <dgm:spPr/>
      <dgm:t>
        <a:bodyPr/>
        <a:lstStyle/>
        <a:p>
          <a:r>
            <a:rPr lang="en-GB" dirty="0"/>
            <a:t>Older/younger</a:t>
          </a:r>
        </a:p>
      </dgm:t>
    </dgm:pt>
    <dgm:pt modelId="{40344CE8-A0A6-4E4D-AA6C-5C461A5A30CD}" type="parTrans" cxnId="{C13DDA83-3553-490B-B082-1B4417FEAE88}">
      <dgm:prSet/>
      <dgm:spPr/>
      <dgm:t>
        <a:bodyPr/>
        <a:lstStyle/>
        <a:p>
          <a:endParaRPr lang="en-GB"/>
        </a:p>
      </dgm:t>
    </dgm:pt>
    <dgm:pt modelId="{A9BE364F-C649-41DE-9F13-4E48BF90B45B}" type="sibTrans" cxnId="{C13DDA83-3553-490B-B082-1B4417FEAE88}">
      <dgm:prSet/>
      <dgm:spPr/>
      <dgm:t>
        <a:bodyPr/>
        <a:lstStyle/>
        <a:p>
          <a:endParaRPr lang="en-GB"/>
        </a:p>
      </dgm:t>
    </dgm:pt>
    <dgm:pt modelId="{2F593415-2A3C-4E78-A654-1D49DECD8CEC}">
      <dgm:prSet phldrT="[Text]"/>
      <dgm:spPr/>
      <dgm:t>
        <a:bodyPr/>
        <a:lstStyle/>
        <a:p>
          <a:r>
            <a:rPr lang="en-GB" dirty="0"/>
            <a:t>Type of study </a:t>
          </a:r>
        </a:p>
      </dgm:t>
    </dgm:pt>
    <dgm:pt modelId="{C812B277-3551-4625-A257-E1DE608D71D4}" type="parTrans" cxnId="{8AECCDED-5D10-4EB4-82DA-61EC98851586}">
      <dgm:prSet/>
      <dgm:spPr/>
      <dgm:t>
        <a:bodyPr/>
        <a:lstStyle/>
        <a:p>
          <a:endParaRPr lang="en-GB"/>
        </a:p>
      </dgm:t>
    </dgm:pt>
    <dgm:pt modelId="{ED06523D-7CB9-432B-B688-3D1160DFBD0A}" type="sibTrans" cxnId="{8AECCDED-5D10-4EB4-82DA-61EC98851586}">
      <dgm:prSet/>
      <dgm:spPr/>
      <dgm:t>
        <a:bodyPr/>
        <a:lstStyle/>
        <a:p>
          <a:endParaRPr lang="en-GB"/>
        </a:p>
      </dgm:t>
    </dgm:pt>
    <dgm:pt modelId="{A7B5E53F-879F-4480-BEB9-20042CD38EEC}">
      <dgm:prSet phldrT="[Text]"/>
      <dgm:spPr/>
      <dgm:t>
        <a:bodyPr/>
        <a:lstStyle/>
        <a:p>
          <a:r>
            <a:rPr lang="en-GB" dirty="0"/>
            <a:t>Quantitative </a:t>
          </a:r>
        </a:p>
      </dgm:t>
    </dgm:pt>
    <dgm:pt modelId="{14D5E7C0-41A8-4F0D-BBCE-E62D8931EC98}" type="parTrans" cxnId="{E272E2BF-3161-41C2-9960-59CBBA49E78E}">
      <dgm:prSet/>
      <dgm:spPr/>
      <dgm:t>
        <a:bodyPr/>
        <a:lstStyle/>
        <a:p>
          <a:endParaRPr lang="en-GB"/>
        </a:p>
      </dgm:t>
    </dgm:pt>
    <dgm:pt modelId="{1A750B67-9F23-4B2F-A916-7E6F5FD3B7AD}" type="sibTrans" cxnId="{E272E2BF-3161-41C2-9960-59CBBA49E78E}">
      <dgm:prSet/>
      <dgm:spPr/>
      <dgm:t>
        <a:bodyPr/>
        <a:lstStyle/>
        <a:p>
          <a:endParaRPr lang="en-GB"/>
        </a:p>
      </dgm:t>
    </dgm:pt>
    <dgm:pt modelId="{268FA260-8AEC-4CDA-8660-A328338378B4}">
      <dgm:prSet phldrT="[Text]"/>
      <dgm:spPr/>
      <dgm:t>
        <a:bodyPr/>
        <a:lstStyle/>
        <a:p>
          <a:r>
            <a:rPr lang="en-GB" dirty="0"/>
            <a:t>Studies to be carried out for longer periods </a:t>
          </a:r>
        </a:p>
      </dgm:t>
    </dgm:pt>
    <dgm:pt modelId="{7EC0232F-F4D7-4BCD-8541-5AC1664DB44B}" type="parTrans" cxnId="{A03AC129-1AFD-4DD4-84A9-0EF7C1848747}">
      <dgm:prSet/>
      <dgm:spPr/>
      <dgm:t>
        <a:bodyPr/>
        <a:lstStyle/>
        <a:p>
          <a:endParaRPr lang="en-GB"/>
        </a:p>
      </dgm:t>
    </dgm:pt>
    <dgm:pt modelId="{4F0E3C14-5B31-4180-874D-E82515ED14EE}" type="sibTrans" cxnId="{A03AC129-1AFD-4DD4-84A9-0EF7C1848747}">
      <dgm:prSet/>
      <dgm:spPr/>
      <dgm:t>
        <a:bodyPr/>
        <a:lstStyle/>
        <a:p>
          <a:endParaRPr lang="en-GB"/>
        </a:p>
      </dgm:t>
    </dgm:pt>
    <dgm:pt modelId="{A3ABBE53-05BB-4512-BA33-B2B17D916EE4}">
      <dgm:prSet phldrT="[Text]"/>
      <dgm:spPr/>
      <dgm:t>
        <a:bodyPr/>
        <a:lstStyle/>
        <a:p>
          <a:r>
            <a:rPr lang="en-GB" dirty="0"/>
            <a:t>In education</a:t>
          </a:r>
        </a:p>
      </dgm:t>
    </dgm:pt>
    <dgm:pt modelId="{3F8CAEF5-55BC-45FE-A636-884B5D5FE251}" type="sibTrans" cxnId="{FB61DA2C-0D26-47E9-88B3-7263BCAE1702}">
      <dgm:prSet/>
      <dgm:spPr/>
      <dgm:t>
        <a:bodyPr/>
        <a:lstStyle/>
        <a:p>
          <a:endParaRPr lang="en-GB"/>
        </a:p>
      </dgm:t>
    </dgm:pt>
    <dgm:pt modelId="{A7B968E2-49D4-48CD-91FF-8309118A8628}" type="parTrans" cxnId="{FB61DA2C-0D26-47E9-88B3-7263BCAE1702}">
      <dgm:prSet/>
      <dgm:spPr/>
      <dgm:t>
        <a:bodyPr/>
        <a:lstStyle/>
        <a:p>
          <a:endParaRPr lang="en-GB"/>
        </a:p>
      </dgm:t>
    </dgm:pt>
    <dgm:pt modelId="{F27B2FB3-39CB-4F9A-B83B-FBC9874AD005}" type="pres">
      <dgm:prSet presAssocID="{AB33D0C8-7A51-4DEB-8808-AD499E0C9A3F}" presName="Name0" presStyleCnt="0">
        <dgm:presLayoutVars>
          <dgm:chPref val="3"/>
          <dgm:dir/>
          <dgm:animLvl val="lvl"/>
          <dgm:resizeHandles/>
        </dgm:presLayoutVars>
      </dgm:prSet>
      <dgm:spPr/>
    </dgm:pt>
    <dgm:pt modelId="{7DEA9D01-C20A-4A3B-A72E-7CFF6F0752F2}" type="pres">
      <dgm:prSet presAssocID="{A22F2865-23D1-4CB0-BD07-8ADB16124FE7}" presName="horFlow" presStyleCnt="0"/>
      <dgm:spPr/>
    </dgm:pt>
    <dgm:pt modelId="{CEF483AA-8CD6-4482-9A84-C20519EF93FB}" type="pres">
      <dgm:prSet presAssocID="{A22F2865-23D1-4CB0-BD07-8ADB16124FE7}" presName="bigChev" presStyleLbl="node1" presStyleIdx="0" presStyleCnt="3"/>
      <dgm:spPr/>
    </dgm:pt>
    <dgm:pt modelId="{4EF0DE91-7C92-4EA7-AA21-4954E2F0C0A2}" type="pres">
      <dgm:prSet presAssocID="{A7B968E2-49D4-48CD-91FF-8309118A8628}" presName="parTrans" presStyleCnt="0"/>
      <dgm:spPr/>
    </dgm:pt>
    <dgm:pt modelId="{B9845899-AFA7-40D3-9E71-F3BCBD6F079A}" type="pres">
      <dgm:prSet presAssocID="{A3ABBE53-05BB-4512-BA33-B2B17D916EE4}" presName="node" presStyleLbl="alignAccFollowNode1" presStyleIdx="0" presStyleCnt="6">
        <dgm:presLayoutVars>
          <dgm:bulletEnabled val="1"/>
        </dgm:presLayoutVars>
      </dgm:prSet>
      <dgm:spPr/>
    </dgm:pt>
    <dgm:pt modelId="{0223E4AB-DB11-4068-8442-EE5E8F7A2F03}" type="pres">
      <dgm:prSet presAssocID="{3F8CAEF5-55BC-45FE-A636-884B5D5FE251}" presName="sibTrans" presStyleCnt="0"/>
      <dgm:spPr/>
    </dgm:pt>
    <dgm:pt modelId="{8FABDBB9-50D0-4172-BB18-E36360514952}" type="pres">
      <dgm:prSet presAssocID="{BECA6F39-52A6-4FBF-9314-C561B2068FD2}" presName="node" presStyleLbl="alignAccFollowNode1" presStyleIdx="1" presStyleCnt="6">
        <dgm:presLayoutVars>
          <dgm:bulletEnabled val="1"/>
        </dgm:presLayoutVars>
      </dgm:prSet>
      <dgm:spPr/>
    </dgm:pt>
    <dgm:pt modelId="{DF600C8D-219C-48BC-9F8C-18C6266D2A43}" type="pres">
      <dgm:prSet presAssocID="{A22F2865-23D1-4CB0-BD07-8ADB16124FE7}" presName="vSp" presStyleCnt="0"/>
      <dgm:spPr/>
    </dgm:pt>
    <dgm:pt modelId="{927F1879-4522-467A-8E2F-69D6B190B381}" type="pres">
      <dgm:prSet presAssocID="{C8FF9981-F897-42E9-8568-C57439580545}" presName="horFlow" presStyleCnt="0"/>
      <dgm:spPr/>
    </dgm:pt>
    <dgm:pt modelId="{274B47CA-1CE8-4FD3-9EBE-1883D0E52248}" type="pres">
      <dgm:prSet presAssocID="{C8FF9981-F897-42E9-8568-C57439580545}" presName="bigChev" presStyleLbl="node1" presStyleIdx="1" presStyleCnt="3"/>
      <dgm:spPr/>
    </dgm:pt>
    <dgm:pt modelId="{34657F1F-3A93-4359-9A3F-D25C091B2E03}" type="pres">
      <dgm:prSet presAssocID="{6D98FAF9-2287-4212-B65D-35E0A756BC49}" presName="parTrans" presStyleCnt="0"/>
      <dgm:spPr/>
    </dgm:pt>
    <dgm:pt modelId="{A973F7F2-C392-455F-9908-12D4987DE4EE}" type="pres">
      <dgm:prSet presAssocID="{AE81BF55-FF47-4DC3-9E5E-B7097567CCD6}" presName="node" presStyleLbl="alignAccFollowNode1" presStyleIdx="2" presStyleCnt="6">
        <dgm:presLayoutVars>
          <dgm:bulletEnabled val="1"/>
        </dgm:presLayoutVars>
      </dgm:prSet>
      <dgm:spPr/>
    </dgm:pt>
    <dgm:pt modelId="{75B37FEB-C67E-4EF7-820D-A328601FA932}" type="pres">
      <dgm:prSet presAssocID="{338D591E-1F6E-402F-AF62-00662328B355}" presName="sibTrans" presStyleCnt="0"/>
      <dgm:spPr/>
    </dgm:pt>
    <dgm:pt modelId="{FD563015-C8BA-4510-AC3B-FF72904473AB}" type="pres">
      <dgm:prSet presAssocID="{D2F137D9-CCD5-429E-9642-8FEAE82C68FF}" presName="node" presStyleLbl="alignAccFollowNode1" presStyleIdx="3" presStyleCnt="6">
        <dgm:presLayoutVars>
          <dgm:bulletEnabled val="1"/>
        </dgm:presLayoutVars>
      </dgm:prSet>
      <dgm:spPr/>
    </dgm:pt>
    <dgm:pt modelId="{08DD875C-28C0-4CCC-A323-223DBAE38A1E}" type="pres">
      <dgm:prSet presAssocID="{C8FF9981-F897-42E9-8568-C57439580545}" presName="vSp" presStyleCnt="0"/>
      <dgm:spPr/>
    </dgm:pt>
    <dgm:pt modelId="{2C360558-85C8-4B77-9B0C-BBA001E14B20}" type="pres">
      <dgm:prSet presAssocID="{2F593415-2A3C-4E78-A654-1D49DECD8CEC}" presName="horFlow" presStyleCnt="0"/>
      <dgm:spPr/>
    </dgm:pt>
    <dgm:pt modelId="{5A90DE50-7872-437C-AA7E-1B7F2436C115}" type="pres">
      <dgm:prSet presAssocID="{2F593415-2A3C-4E78-A654-1D49DECD8CEC}" presName="bigChev" presStyleLbl="node1" presStyleIdx="2" presStyleCnt="3"/>
      <dgm:spPr/>
    </dgm:pt>
    <dgm:pt modelId="{07656E44-A5C7-42F5-8DCB-05CF0277FECF}" type="pres">
      <dgm:prSet presAssocID="{14D5E7C0-41A8-4F0D-BBCE-E62D8931EC98}" presName="parTrans" presStyleCnt="0"/>
      <dgm:spPr/>
    </dgm:pt>
    <dgm:pt modelId="{E76F1D7C-FB5F-47FB-9342-CD86B8801007}" type="pres">
      <dgm:prSet presAssocID="{A7B5E53F-879F-4480-BEB9-20042CD38EEC}" presName="node" presStyleLbl="alignAccFollowNode1" presStyleIdx="4" presStyleCnt="6">
        <dgm:presLayoutVars>
          <dgm:bulletEnabled val="1"/>
        </dgm:presLayoutVars>
      </dgm:prSet>
      <dgm:spPr/>
    </dgm:pt>
    <dgm:pt modelId="{BAFF3AAF-92FA-4FFB-B4C0-863333F321EC}" type="pres">
      <dgm:prSet presAssocID="{1A750B67-9F23-4B2F-A916-7E6F5FD3B7AD}" presName="sibTrans" presStyleCnt="0"/>
      <dgm:spPr/>
    </dgm:pt>
    <dgm:pt modelId="{5A07DA91-DBD9-4EFE-935A-C6299CF01676}" type="pres">
      <dgm:prSet presAssocID="{268FA260-8AEC-4CDA-8660-A328338378B4}" presName="node" presStyleLbl="alignAccFollowNode1" presStyleIdx="5" presStyleCnt="6">
        <dgm:presLayoutVars>
          <dgm:bulletEnabled val="1"/>
        </dgm:presLayoutVars>
      </dgm:prSet>
      <dgm:spPr/>
    </dgm:pt>
  </dgm:ptLst>
  <dgm:cxnLst>
    <dgm:cxn modelId="{DE7C0404-D8E1-45D5-8D4E-1E4C6E57164A}" type="presOf" srcId="{AB33D0C8-7A51-4DEB-8808-AD499E0C9A3F}" destId="{F27B2FB3-39CB-4F9A-B83B-FBC9874AD005}" srcOrd="0" destOrd="0" presId="urn:microsoft.com/office/officeart/2005/8/layout/lProcess3"/>
    <dgm:cxn modelId="{53A1F00D-FF8E-49C3-8E5C-D88DE53EA197}" srcId="{A22F2865-23D1-4CB0-BD07-8ADB16124FE7}" destId="{BECA6F39-52A6-4FBF-9314-C561B2068FD2}" srcOrd="1" destOrd="0" parTransId="{0D49CBA0-FF1E-4F0D-9FA7-B9EE0FC62841}" sibTransId="{45233FE4-AD2C-4C64-8EB6-58EA62D633A4}"/>
    <dgm:cxn modelId="{C189901C-0452-4E54-9C8F-B7BD48B35D97}" srcId="{AB33D0C8-7A51-4DEB-8808-AD499E0C9A3F}" destId="{A22F2865-23D1-4CB0-BD07-8ADB16124FE7}" srcOrd="0" destOrd="0" parTransId="{410DFAB0-6195-46CD-80D0-48B9D795B81C}" sibTransId="{06270B2D-886E-451E-A935-D63D0C3B5881}"/>
    <dgm:cxn modelId="{A03AC129-1AFD-4DD4-84A9-0EF7C1848747}" srcId="{2F593415-2A3C-4E78-A654-1D49DECD8CEC}" destId="{268FA260-8AEC-4CDA-8660-A328338378B4}" srcOrd="1" destOrd="0" parTransId="{7EC0232F-F4D7-4BCD-8541-5AC1664DB44B}" sibTransId="{4F0E3C14-5B31-4180-874D-E82515ED14EE}"/>
    <dgm:cxn modelId="{AEA84B2C-AF43-4F67-9D7A-C058948350CE}" type="presOf" srcId="{A7B5E53F-879F-4480-BEB9-20042CD38EEC}" destId="{E76F1D7C-FB5F-47FB-9342-CD86B8801007}" srcOrd="0" destOrd="0" presId="urn:microsoft.com/office/officeart/2005/8/layout/lProcess3"/>
    <dgm:cxn modelId="{FB61DA2C-0D26-47E9-88B3-7263BCAE1702}" srcId="{A22F2865-23D1-4CB0-BD07-8ADB16124FE7}" destId="{A3ABBE53-05BB-4512-BA33-B2B17D916EE4}" srcOrd="0" destOrd="0" parTransId="{A7B968E2-49D4-48CD-91FF-8309118A8628}" sibTransId="{3F8CAEF5-55BC-45FE-A636-884B5D5FE251}"/>
    <dgm:cxn modelId="{B9E33C42-D7C4-48E4-B30B-A0B4AE7660D8}" type="presOf" srcId="{268FA260-8AEC-4CDA-8660-A328338378B4}" destId="{5A07DA91-DBD9-4EFE-935A-C6299CF01676}" srcOrd="0" destOrd="0" presId="urn:microsoft.com/office/officeart/2005/8/layout/lProcess3"/>
    <dgm:cxn modelId="{FCA6A050-EC2E-4DBC-9C1F-F126F5AEC7FF}" type="presOf" srcId="{BECA6F39-52A6-4FBF-9314-C561B2068FD2}" destId="{8FABDBB9-50D0-4172-BB18-E36360514952}" srcOrd="0" destOrd="0" presId="urn:microsoft.com/office/officeart/2005/8/layout/lProcess3"/>
    <dgm:cxn modelId="{86CE8C72-FAA2-44A6-938C-8A016EA26F9B}" type="presOf" srcId="{A22F2865-23D1-4CB0-BD07-8ADB16124FE7}" destId="{CEF483AA-8CD6-4482-9A84-C20519EF93FB}" srcOrd="0" destOrd="0" presId="urn:microsoft.com/office/officeart/2005/8/layout/lProcess3"/>
    <dgm:cxn modelId="{C13DDA83-3553-490B-B082-1B4417FEAE88}" srcId="{C8FF9981-F897-42E9-8568-C57439580545}" destId="{D2F137D9-CCD5-429E-9642-8FEAE82C68FF}" srcOrd="1" destOrd="0" parTransId="{40344CE8-A0A6-4E4D-AA6C-5C461A5A30CD}" sibTransId="{A9BE364F-C649-41DE-9F13-4E48BF90B45B}"/>
    <dgm:cxn modelId="{E272E2BF-3161-41C2-9960-59CBBA49E78E}" srcId="{2F593415-2A3C-4E78-A654-1D49DECD8CEC}" destId="{A7B5E53F-879F-4480-BEB9-20042CD38EEC}" srcOrd="0" destOrd="0" parTransId="{14D5E7C0-41A8-4F0D-BBCE-E62D8931EC98}" sibTransId="{1A750B67-9F23-4B2F-A916-7E6F5FD3B7AD}"/>
    <dgm:cxn modelId="{1ABB02C6-ADEB-47A8-BC38-1CA8AFDE13E8}" type="presOf" srcId="{AE81BF55-FF47-4DC3-9E5E-B7097567CCD6}" destId="{A973F7F2-C392-455F-9908-12D4987DE4EE}" srcOrd="0" destOrd="0" presId="urn:microsoft.com/office/officeart/2005/8/layout/lProcess3"/>
    <dgm:cxn modelId="{2F6A3DD1-133D-467C-88A5-A332E56BF9F3}" type="presOf" srcId="{C8FF9981-F897-42E9-8568-C57439580545}" destId="{274B47CA-1CE8-4FD3-9EBE-1883D0E52248}" srcOrd="0" destOrd="0" presId="urn:microsoft.com/office/officeart/2005/8/layout/lProcess3"/>
    <dgm:cxn modelId="{B1BCFCD3-C1FE-42CE-B8EC-0BA5491BD36C}" type="presOf" srcId="{2F593415-2A3C-4E78-A654-1D49DECD8CEC}" destId="{5A90DE50-7872-437C-AA7E-1B7F2436C115}" srcOrd="0" destOrd="0" presId="urn:microsoft.com/office/officeart/2005/8/layout/lProcess3"/>
    <dgm:cxn modelId="{1E2E44D6-7EDD-422F-A6A5-DD701B8684BF}" srcId="{C8FF9981-F897-42E9-8568-C57439580545}" destId="{AE81BF55-FF47-4DC3-9E5E-B7097567CCD6}" srcOrd="0" destOrd="0" parTransId="{6D98FAF9-2287-4212-B65D-35E0A756BC49}" sibTransId="{338D591E-1F6E-402F-AF62-00662328B355}"/>
    <dgm:cxn modelId="{16D248E3-7ABB-4DC8-BDA4-A1008BDB0954}" type="presOf" srcId="{D2F137D9-CCD5-429E-9642-8FEAE82C68FF}" destId="{FD563015-C8BA-4510-AC3B-FF72904473AB}" srcOrd="0" destOrd="0" presId="urn:microsoft.com/office/officeart/2005/8/layout/lProcess3"/>
    <dgm:cxn modelId="{32B7DEEB-8C7A-4FFB-AF9D-0EE98855E117}" type="presOf" srcId="{A3ABBE53-05BB-4512-BA33-B2B17D916EE4}" destId="{B9845899-AFA7-40D3-9E71-F3BCBD6F079A}" srcOrd="0" destOrd="0" presId="urn:microsoft.com/office/officeart/2005/8/layout/lProcess3"/>
    <dgm:cxn modelId="{8AECCDED-5D10-4EB4-82DA-61EC98851586}" srcId="{AB33D0C8-7A51-4DEB-8808-AD499E0C9A3F}" destId="{2F593415-2A3C-4E78-A654-1D49DECD8CEC}" srcOrd="2" destOrd="0" parTransId="{C812B277-3551-4625-A257-E1DE608D71D4}" sibTransId="{ED06523D-7CB9-432B-B688-3D1160DFBD0A}"/>
    <dgm:cxn modelId="{9F2583F7-1948-43D2-9CE9-D11B3284F0D5}" srcId="{AB33D0C8-7A51-4DEB-8808-AD499E0C9A3F}" destId="{C8FF9981-F897-42E9-8568-C57439580545}" srcOrd="1" destOrd="0" parTransId="{CD3FED6A-BCBE-485B-8A1E-28CF04B6B3DB}" sibTransId="{6B3A35D1-CE81-4DAB-AEC9-78C4324CD100}"/>
    <dgm:cxn modelId="{4617AC89-77A6-4FED-A0B2-B644B0795852}" type="presParOf" srcId="{F27B2FB3-39CB-4F9A-B83B-FBC9874AD005}" destId="{7DEA9D01-C20A-4A3B-A72E-7CFF6F0752F2}" srcOrd="0" destOrd="0" presId="urn:microsoft.com/office/officeart/2005/8/layout/lProcess3"/>
    <dgm:cxn modelId="{722EA89B-0093-4875-8B6F-F6A5F39000AE}" type="presParOf" srcId="{7DEA9D01-C20A-4A3B-A72E-7CFF6F0752F2}" destId="{CEF483AA-8CD6-4482-9A84-C20519EF93FB}" srcOrd="0" destOrd="0" presId="urn:microsoft.com/office/officeart/2005/8/layout/lProcess3"/>
    <dgm:cxn modelId="{B988D75C-A1F8-448F-9269-B76D943F7BB5}" type="presParOf" srcId="{7DEA9D01-C20A-4A3B-A72E-7CFF6F0752F2}" destId="{4EF0DE91-7C92-4EA7-AA21-4954E2F0C0A2}" srcOrd="1" destOrd="0" presId="urn:microsoft.com/office/officeart/2005/8/layout/lProcess3"/>
    <dgm:cxn modelId="{E14698E9-50AF-40BE-AB65-8F9DB0E25D68}" type="presParOf" srcId="{7DEA9D01-C20A-4A3B-A72E-7CFF6F0752F2}" destId="{B9845899-AFA7-40D3-9E71-F3BCBD6F079A}" srcOrd="2" destOrd="0" presId="urn:microsoft.com/office/officeart/2005/8/layout/lProcess3"/>
    <dgm:cxn modelId="{39906147-E3BE-48EA-9E14-EF3953A4AD47}" type="presParOf" srcId="{7DEA9D01-C20A-4A3B-A72E-7CFF6F0752F2}" destId="{0223E4AB-DB11-4068-8442-EE5E8F7A2F03}" srcOrd="3" destOrd="0" presId="urn:microsoft.com/office/officeart/2005/8/layout/lProcess3"/>
    <dgm:cxn modelId="{24C7D691-56FA-4F72-9579-E982B490D6CC}" type="presParOf" srcId="{7DEA9D01-C20A-4A3B-A72E-7CFF6F0752F2}" destId="{8FABDBB9-50D0-4172-BB18-E36360514952}" srcOrd="4" destOrd="0" presId="urn:microsoft.com/office/officeart/2005/8/layout/lProcess3"/>
    <dgm:cxn modelId="{B4345E1A-F70C-4AFF-B842-200493350851}" type="presParOf" srcId="{F27B2FB3-39CB-4F9A-B83B-FBC9874AD005}" destId="{DF600C8D-219C-48BC-9F8C-18C6266D2A43}" srcOrd="1" destOrd="0" presId="urn:microsoft.com/office/officeart/2005/8/layout/lProcess3"/>
    <dgm:cxn modelId="{63735BB3-23CE-4E56-B2F4-F200E90CAB59}" type="presParOf" srcId="{F27B2FB3-39CB-4F9A-B83B-FBC9874AD005}" destId="{927F1879-4522-467A-8E2F-69D6B190B381}" srcOrd="2" destOrd="0" presId="urn:microsoft.com/office/officeart/2005/8/layout/lProcess3"/>
    <dgm:cxn modelId="{B33D1A63-B902-4753-AACA-2C5EB9A365EB}" type="presParOf" srcId="{927F1879-4522-467A-8E2F-69D6B190B381}" destId="{274B47CA-1CE8-4FD3-9EBE-1883D0E52248}" srcOrd="0" destOrd="0" presId="urn:microsoft.com/office/officeart/2005/8/layout/lProcess3"/>
    <dgm:cxn modelId="{C9935443-7395-43D8-9785-F6534A4F0C2F}" type="presParOf" srcId="{927F1879-4522-467A-8E2F-69D6B190B381}" destId="{34657F1F-3A93-4359-9A3F-D25C091B2E03}" srcOrd="1" destOrd="0" presId="urn:microsoft.com/office/officeart/2005/8/layout/lProcess3"/>
    <dgm:cxn modelId="{EAFF8A43-524C-4F4A-8503-8CFDD66E786D}" type="presParOf" srcId="{927F1879-4522-467A-8E2F-69D6B190B381}" destId="{A973F7F2-C392-455F-9908-12D4987DE4EE}" srcOrd="2" destOrd="0" presId="urn:microsoft.com/office/officeart/2005/8/layout/lProcess3"/>
    <dgm:cxn modelId="{D9382667-5A27-4919-9131-973B5566B842}" type="presParOf" srcId="{927F1879-4522-467A-8E2F-69D6B190B381}" destId="{75B37FEB-C67E-4EF7-820D-A328601FA932}" srcOrd="3" destOrd="0" presId="urn:microsoft.com/office/officeart/2005/8/layout/lProcess3"/>
    <dgm:cxn modelId="{49C03DA3-5F6F-4B3F-A818-F6C200F7103F}" type="presParOf" srcId="{927F1879-4522-467A-8E2F-69D6B190B381}" destId="{FD563015-C8BA-4510-AC3B-FF72904473AB}" srcOrd="4" destOrd="0" presId="urn:microsoft.com/office/officeart/2005/8/layout/lProcess3"/>
    <dgm:cxn modelId="{CC172A66-7BB2-4748-95D5-CAE45BD2EC7C}" type="presParOf" srcId="{F27B2FB3-39CB-4F9A-B83B-FBC9874AD005}" destId="{08DD875C-28C0-4CCC-A323-223DBAE38A1E}" srcOrd="3" destOrd="0" presId="urn:microsoft.com/office/officeart/2005/8/layout/lProcess3"/>
    <dgm:cxn modelId="{74159A7C-206F-4EC2-AA7E-7B9A5CD15D61}" type="presParOf" srcId="{F27B2FB3-39CB-4F9A-B83B-FBC9874AD005}" destId="{2C360558-85C8-4B77-9B0C-BBA001E14B20}" srcOrd="4" destOrd="0" presId="urn:microsoft.com/office/officeart/2005/8/layout/lProcess3"/>
    <dgm:cxn modelId="{E3278BFF-E81E-42B8-AA8F-8624733872F5}" type="presParOf" srcId="{2C360558-85C8-4B77-9B0C-BBA001E14B20}" destId="{5A90DE50-7872-437C-AA7E-1B7F2436C115}" srcOrd="0" destOrd="0" presId="urn:microsoft.com/office/officeart/2005/8/layout/lProcess3"/>
    <dgm:cxn modelId="{BCDEFB15-F936-4B11-804C-777211058C5B}" type="presParOf" srcId="{2C360558-85C8-4B77-9B0C-BBA001E14B20}" destId="{07656E44-A5C7-42F5-8DCB-05CF0277FECF}" srcOrd="1" destOrd="0" presId="urn:microsoft.com/office/officeart/2005/8/layout/lProcess3"/>
    <dgm:cxn modelId="{4E1D3B6C-8C8C-4571-AA86-154A4821E7FE}" type="presParOf" srcId="{2C360558-85C8-4B77-9B0C-BBA001E14B20}" destId="{E76F1D7C-FB5F-47FB-9342-CD86B8801007}" srcOrd="2" destOrd="0" presId="urn:microsoft.com/office/officeart/2005/8/layout/lProcess3"/>
    <dgm:cxn modelId="{BDE577DF-CC80-4E4D-9273-9D5FDE52A357}" type="presParOf" srcId="{2C360558-85C8-4B77-9B0C-BBA001E14B20}" destId="{BAFF3AAF-92FA-4FFB-B4C0-863333F321EC}" srcOrd="3" destOrd="0" presId="urn:microsoft.com/office/officeart/2005/8/layout/lProcess3"/>
    <dgm:cxn modelId="{9DEF8EE4-D9F6-45E2-967B-7B0A3A527F48}" type="presParOf" srcId="{2C360558-85C8-4B77-9B0C-BBA001E14B20}" destId="{5A07DA91-DBD9-4EFE-935A-C6299CF01676}" srcOrd="4"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BAFAF-C60E-4D70-8AEE-95CB456EFD09}">
      <dsp:nvSpPr>
        <dsp:cNvPr id="0" name=""/>
        <dsp:cNvSpPr/>
      </dsp:nvSpPr>
      <dsp:spPr>
        <a:xfrm>
          <a:off x="1592461" y="542"/>
          <a:ext cx="2684885" cy="1342442"/>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Identity </a:t>
          </a:r>
        </a:p>
      </dsp:txBody>
      <dsp:txXfrm>
        <a:off x="1631780" y="39861"/>
        <a:ext cx="2606247" cy="1263804"/>
      </dsp:txXfrm>
    </dsp:sp>
    <dsp:sp modelId="{D9D93621-A6F9-4383-9BF2-A9F2CFDE2647}">
      <dsp:nvSpPr>
        <dsp:cNvPr id="0" name=""/>
        <dsp:cNvSpPr/>
      </dsp:nvSpPr>
      <dsp:spPr>
        <a:xfrm>
          <a:off x="1860949" y="1342985"/>
          <a:ext cx="268488" cy="1006832"/>
        </a:xfrm>
        <a:custGeom>
          <a:avLst/>
          <a:gdLst/>
          <a:ahLst/>
          <a:cxnLst/>
          <a:rect l="0" t="0" r="0" b="0"/>
          <a:pathLst>
            <a:path>
              <a:moveTo>
                <a:pt x="0" y="0"/>
              </a:moveTo>
              <a:lnTo>
                <a:pt x="0" y="1006832"/>
              </a:lnTo>
              <a:lnTo>
                <a:pt x="268488" y="100683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1E8D59-F6F8-4E95-B9FB-658643B62407}">
      <dsp:nvSpPr>
        <dsp:cNvPr id="0" name=""/>
        <dsp:cNvSpPr/>
      </dsp:nvSpPr>
      <dsp:spPr>
        <a:xfrm>
          <a:off x="2129438" y="1678596"/>
          <a:ext cx="2147908" cy="1342442"/>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GTC have their own identities (House of Commons 2019)</a:t>
          </a:r>
        </a:p>
      </dsp:txBody>
      <dsp:txXfrm>
        <a:off x="2168757" y="1717915"/>
        <a:ext cx="2069270" cy="1263804"/>
      </dsp:txXfrm>
    </dsp:sp>
    <dsp:sp modelId="{AA1D7E82-DD00-49F6-A73B-B13118B2AE24}">
      <dsp:nvSpPr>
        <dsp:cNvPr id="0" name=""/>
        <dsp:cNvSpPr/>
      </dsp:nvSpPr>
      <dsp:spPr>
        <a:xfrm>
          <a:off x="1860949" y="1342985"/>
          <a:ext cx="268488" cy="2684885"/>
        </a:xfrm>
        <a:custGeom>
          <a:avLst/>
          <a:gdLst/>
          <a:ahLst/>
          <a:cxnLst/>
          <a:rect l="0" t="0" r="0" b="0"/>
          <a:pathLst>
            <a:path>
              <a:moveTo>
                <a:pt x="0" y="0"/>
              </a:moveTo>
              <a:lnTo>
                <a:pt x="0" y="2684885"/>
              </a:lnTo>
              <a:lnTo>
                <a:pt x="268488" y="268488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FBD932-AD38-4CDE-A934-2698681D7D4A}">
      <dsp:nvSpPr>
        <dsp:cNvPr id="0" name=""/>
        <dsp:cNvSpPr/>
      </dsp:nvSpPr>
      <dsp:spPr>
        <a:xfrm>
          <a:off x="2129438" y="3356649"/>
          <a:ext cx="2147908" cy="1342442"/>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GT children who travel or live in houses are still no more likely to attend education due to their cultural identities (Derrington &amp; Kendall, 2007)</a:t>
          </a:r>
        </a:p>
      </dsp:txBody>
      <dsp:txXfrm>
        <a:off x="2168757" y="3395968"/>
        <a:ext cx="2069270" cy="1263804"/>
      </dsp:txXfrm>
    </dsp:sp>
    <dsp:sp modelId="{1D618085-180C-42D9-BE5A-6356B4683763}">
      <dsp:nvSpPr>
        <dsp:cNvPr id="0" name=""/>
        <dsp:cNvSpPr/>
      </dsp:nvSpPr>
      <dsp:spPr>
        <a:xfrm>
          <a:off x="4948568" y="542"/>
          <a:ext cx="2684885" cy="1342442"/>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dirty="0"/>
            <a:t>Education</a:t>
          </a:r>
        </a:p>
      </dsp:txBody>
      <dsp:txXfrm>
        <a:off x="4987887" y="39861"/>
        <a:ext cx="2606247" cy="1263804"/>
      </dsp:txXfrm>
    </dsp:sp>
    <dsp:sp modelId="{832981A9-1DA3-46E6-9B5F-9A7ABAE1ADA8}">
      <dsp:nvSpPr>
        <dsp:cNvPr id="0" name=""/>
        <dsp:cNvSpPr/>
      </dsp:nvSpPr>
      <dsp:spPr>
        <a:xfrm>
          <a:off x="5217056" y="1342985"/>
          <a:ext cx="268488" cy="1006832"/>
        </a:xfrm>
        <a:custGeom>
          <a:avLst/>
          <a:gdLst/>
          <a:ahLst/>
          <a:cxnLst/>
          <a:rect l="0" t="0" r="0" b="0"/>
          <a:pathLst>
            <a:path>
              <a:moveTo>
                <a:pt x="0" y="0"/>
              </a:moveTo>
              <a:lnTo>
                <a:pt x="0" y="1006832"/>
              </a:lnTo>
              <a:lnTo>
                <a:pt x="268488" y="1006832"/>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4ED588-683B-4A14-878B-1CA1020D44ED}">
      <dsp:nvSpPr>
        <dsp:cNvPr id="0" name=""/>
        <dsp:cNvSpPr/>
      </dsp:nvSpPr>
      <dsp:spPr>
        <a:xfrm>
          <a:off x="5485545" y="1678596"/>
          <a:ext cx="2147908" cy="1342442"/>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Attempts since the 1990’s, to integrate GTC children into education have been to no avail (Padfield, 2005)</a:t>
          </a:r>
        </a:p>
      </dsp:txBody>
      <dsp:txXfrm>
        <a:off x="5524864" y="1717915"/>
        <a:ext cx="2069270" cy="1263804"/>
      </dsp:txXfrm>
    </dsp:sp>
    <dsp:sp modelId="{5165D4B1-376A-4C81-93AD-2B2CDC4731E6}">
      <dsp:nvSpPr>
        <dsp:cNvPr id="0" name=""/>
        <dsp:cNvSpPr/>
      </dsp:nvSpPr>
      <dsp:spPr>
        <a:xfrm>
          <a:off x="5217056" y="1342985"/>
          <a:ext cx="268488" cy="2684885"/>
        </a:xfrm>
        <a:custGeom>
          <a:avLst/>
          <a:gdLst/>
          <a:ahLst/>
          <a:cxnLst/>
          <a:rect l="0" t="0" r="0" b="0"/>
          <a:pathLst>
            <a:path>
              <a:moveTo>
                <a:pt x="0" y="0"/>
              </a:moveTo>
              <a:lnTo>
                <a:pt x="0" y="2684885"/>
              </a:lnTo>
              <a:lnTo>
                <a:pt x="268488" y="2684885"/>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D48277-7EC1-4441-9BB2-381088D8C14C}">
      <dsp:nvSpPr>
        <dsp:cNvPr id="0" name=""/>
        <dsp:cNvSpPr/>
      </dsp:nvSpPr>
      <dsp:spPr>
        <a:xfrm>
          <a:off x="5485545" y="3356649"/>
          <a:ext cx="2147908" cy="1342442"/>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dirty="0"/>
            <a:t>Smith (2017) carried out a study examining the perceptions and experiences of GTC’s education </a:t>
          </a:r>
        </a:p>
      </dsp:txBody>
      <dsp:txXfrm>
        <a:off x="5524864" y="3395968"/>
        <a:ext cx="2069270" cy="12638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69DBB-554E-47F5-A975-D9359A511151}">
      <dsp:nvSpPr>
        <dsp:cNvPr id="0" name=""/>
        <dsp:cNvSpPr/>
      </dsp:nvSpPr>
      <dsp:spPr>
        <a:xfrm>
          <a:off x="2458" y="1214286"/>
          <a:ext cx="2995443" cy="1198177"/>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Examine GTC perceptions of education </a:t>
          </a:r>
        </a:p>
      </dsp:txBody>
      <dsp:txXfrm>
        <a:off x="601547" y="1214286"/>
        <a:ext cx="1797266" cy="1198177"/>
      </dsp:txXfrm>
    </dsp:sp>
    <dsp:sp modelId="{1721C3AC-3FD7-45FF-89E0-22872ADCD339}">
      <dsp:nvSpPr>
        <dsp:cNvPr id="0" name=""/>
        <dsp:cNvSpPr/>
      </dsp:nvSpPr>
      <dsp:spPr>
        <a:xfrm>
          <a:off x="2698358" y="1214286"/>
          <a:ext cx="2995443" cy="1198177"/>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Examine GTC experiences with education </a:t>
          </a:r>
        </a:p>
      </dsp:txBody>
      <dsp:txXfrm>
        <a:off x="3297447" y="1214286"/>
        <a:ext cx="1797266" cy="1198177"/>
      </dsp:txXfrm>
    </dsp:sp>
    <dsp:sp modelId="{FA821D43-8598-4F7E-9293-1D2AD612ED40}">
      <dsp:nvSpPr>
        <dsp:cNvPr id="0" name=""/>
        <dsp:cNvSpPr/>
      </dsp:nvSpPr>
      <dsp:spPr>
        <a:xfrm>
          <a:off x="5394257" y="1214286"/>
          <a:ext cx="2995443" cy="1198177"/>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kern="1200" dirty="0"/>
            <a:t>Contribute to literature </a:t>
          </a:r>
        </a:p>
      </dsp:txBody>
      <dsp:txXfrm>
        <a:off x="5993346" y="1214286"/>
        <a:ext cx="1797266" cy="1198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E73E9-92DD-4D81-86C7-FEF8DA7A1666}">
      <dsp:nvSpPr>
        <dsp:cNvPr id="0" name=""/>
        <dsp:cNvSpPr/>
      </dsp:nvSpPr>
      <dsp:spPr>
        <a:xfrm rot="5400000">
          <a:off x="-29457" y="664877"/>
          <a:ext cx="1033827"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558960-CABD-4340-88E2-F15A2AC9269E}">
      <dsp:nvSpPr>
        <dsp:cNvPr id="0" name=""/>
        <dsp:cNvSpPr/>
      </dsp:nvSpPr>
      <dsp:spPr>
        <a:xfrm>
          <a:off x="198792" y="0"/>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Research</a:t>
          </a:r>
          <a:r>
            <a:rPr lang="en-GB" sz="1100" kern="1200" baseline="0" dirty="0"/>
            <a:t> Proposal</a:t>
          </a:r>
          <a:endParaRPr lang="en-GB" sz="1100" kern="1200" dirty="0"/>
        </a:p>
      </dsp:txBody>
      <dsp:txXfrm>
        <a:off x="223943" y="25151"/>
        <a:ext cx="1380906" cy="808423"/>
      </dsp:txXfrm>
    </dsp:sp>
    <dsp:sp modelId="{0FE3E4BA-0FA0-420C-9395-24B7CDBCC670}">
      <dsp:nvSpPr>
        <dsp:cNvPr id="0" name=""/>
        <dsp:cNvSpPr/>
      </dsp:nvSpPr>
      <dsp:spPr>
        <a:xfrm rot="5400000">
          <a:off x="-31017" y="1705106"/>
          <a:ext cx="1036945"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1C7957-CD3D-4969-B6DB-A96FE7B634C8}">
      <dsp:nvSpPr>
        <dsp:cNvPr id="0" name=""/>
        <dsp:cNvSpPr/>
      </dsp:nvSpPr>
      <dsp:spPr>
        <a:xfrm>
          <a:off x="198792" y="1038669"/>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Ethics proposal </a:t>
          </a:r>
        </a:p>
      </dsp:txBody>
      <dsp:txXfrm>
        <a:off x="223943" y="1063820"/>
        <a:ext cx="1380906" cy="808423"/>
      </dsp:txXfrm>
    </dsp:sp>
    <dsp:sp modelId="{DFE0E673-F692-4FE1-BE24-DC4FAC76DCA5}">
      <dsp:nvSpPr>
        <dsp:cNvPr id="0" name=""/>
        <dsp:cNvSpPr/>
      </dsp:nvSpPr>
      <dsp:spPr>
        <a:xfrm rot="5400000">
          <a:off x="-4289" y="2720166"/>
          <a:ext cx="983489"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6EC074-1489-410A-BC83-7D420AF6991B}">
      <dsp:nvSpPr>
        <dsp:cNvPr id="0" name=""/>
        <dsp:cNvSpPr/>
      </dsp:nvSpPr>
      <dsp:spPr>
        <a:xfrm>
          <a:off x="198792" y="2080458"/>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Email sent to contact to gather participants   </a:t>
          </a:r>
        </a:p>
      </dsp:txBody>
      <dsp:txXfrm>
        <a:off x="223943" y="2105609"/>
        <a:ext cx="1380906" cy="808423"/>
      </dsp:txXfrm>
    </dsp:sp>
    <dsp:sp modelId="{E0FBE90D-0EA5-4620-B428-4B580512CDD5}">
      <dsp:nvSpPr>
        <dsp:cNvPr id="0" name=""/>
        <dsp:cNvSpPr/>
      </dsp:nvSpPr>
      <dsp:spPr>
        <a:xfrm>
          <a:off x="489877" y="3214333"/>
          <a:ext cx="2495393"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EE0ECD-ECBF-4266-9CB7-94D31DC77176}">
      <dsp:nvSpPr>
        <dsp:cNvPr id="0" name=""/>
        <dsp:cNvSpPr/>
      </dsp:nvSpPr>
      <dsp:spPr>
        <a:xfrm>
          <a:off x="198792" y="3068790"/>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Information sheet</a:t>
          </a:r>
        </a:p>
      </dsp:txBody>
      <dsp:txXfrm>
        <a:off x="223943" y="3093941"/>
        <a:ext cx="1380906" cy="808423"/>
      </dsp:txXfrm>
    </dsp:sp>
    <dsp:sp modelId="{64623A12-251B-437A-B0DD-1EC533805EE1}">
      <dsp:nvSpPr>
        <dsp:cNvPr id="0" name=""/>
        <dsp:cNvSpPr/>
      </dsp:nvSpPr>
      <dsp:spPr>
        <a:xfrm rot="16200000">
          <a:off x="2495946" y="2720166"/>
          <a:ext cx="983489"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B4F3A8-197E-493A-8E8A-03FE9E7CE2E9}">
      <dsp:nvSpPr>
        <dsp:cNvPr id="0" name=""/>
        <dsp:cNvSpPr/>
      </dsp:nvSpPr>
      <dsp:spPr>
        <a:xfrm>
          <a:off x="2699028" y="3068790"/>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Consent form </a:t>
          </a:r>
        </a:p>
      </dsp:txBody>
      <dsp:txXfrm>
        <a:off x="2724179" y="3093941"/>
        <a:ext cx="1380906" cy="808423"/>
      </dsp:txXfrm>
    </dsp:sp>
    <dsp:sp modelId="{638D3EF7-E240-4218-8CE9-0F990039AF63}">
      <dsp:nvSpPr>
        <dsp:cNvPr id="0" name=""/>
        <dsp:cNvSpPr/>
      </dsp:nvSpPr>
      <dsp:spPr>
        <a:xfrm rot="16135672">
          <a:off x="2469132" y="1714633"/>
          <a:ext cx="1018068"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DDB3C3-E22C-4D3F-95B4-B335726FB47C}">
      <dsp:nvSpPr>
        <dsp:cNvPr id="0" name=""/>
        <dsp:cNvSpPr/>
      </dsp:nvSpPr>
      <dsp:spPr>
        <a:xfrm>
          <a:off x="2699028" y="2080458"/>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Debrief sheet</a:t>
          </a:r>
        </a:p>
      </dsp:txBody>
      <dsp:txXfrm>
        <a:off x="2724179" y="2105609"/>
        <a:ext cx="1380906" cy="808423"/>
      </dsp:txXfrm>
    </dsp:sp>
    <dsp:sp modelId="{851CEAAB-B22D-470B-9E53-12665531677A}">
      <dsp:nvSpPr>
        <dsp:cNvPr id="0" name=""/>
        <dsp:cNvSpPr/>
      </dsp:nvSpPr>
      <dsp:spPr>
        <a:xfrm rot="16254336">
          <a:off x="2453342" y="677297"/>
          <a:ext cx="1052070"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5F825EB-4E5D-42C8-AB6B-F68161100D4E}">
      <dsp:nvSpPr>
        <dsp:cNvPr id="0" name=""/>
        <dsp:cNvSpPr/>
      </dsp:nvSpPr>
      <dsp:spPr>
        <a:xfrm>
          <a:off x="2679979" y="1057725"/>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Time, place and date arranged with participants </a:t>
          </a:r>
        </a:p>
      </dsp:txBody>
      <dsp:txXfrm>
        <a:off x="2705130" y="1082876"/>
        <a:ext cx="1380906" cy="808423"/>
      </dsp:txXfrm>
    </dsp:sp>
    <dsp:sp modelId="{BB5620D8-72DF-4B11-9563-0A7C934CA708}">
      <dsp:nvSpPr>
        <dsp:cNvPr id="0" name=""/>
        <dsp:cNvSpPr/>
      </dsp:nvSpPr>
      <dsp:spPr>
        <a:xfrm rot="21599987">
          <a:off x="2990113" y="148902"/>
          <a:ext cx="2285449"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950F3FE-C829-415D-8EE9-D79A56BA8D80}">
      <dsp:nvSpPr>
        <dsp:cNvPr id="0" name=""/>
        <dsp:cNvSpPr/>
      </dsp:nvSpPr>
      <dsp:spPr>
        <a:xfrm>
          <a:off x="2699028" y="3364"/>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Semi-structured interviews conducted using dictaphone to record </a:t>
          </a:r>
        </a:p>
      </dsp:txBody>
      <dsp:txXfrm>
        <a:off x="2724179" y="28515"/>
        <a:ext cx="1380906" cy="808423"/>
      </dsp:txXfrm>
    </dsp:sp>
    <dsp:sp modelId="{BD939DD5-E5F3-43A3-BC53-073332BFC2BE}">
      <dsp:nvSpPr>
        <dsp:cNvPr id="0" name=""/>
        <dsp:cNvSpPr/>
      </dsp:nvSpPr>
      <dsp:spPr>
        <a:xfrm rot="5511323">
          <a:off x="4762981" y="649909"/>
          <a:ext cx="997701"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BE5D2D-6281-42A5-95B8-ABD7B65AFE65}">
      <dsp:nvSpPr>
        <dsp:cNvPr id="0" name=""/>
        <dsp:cNvSpPr/>
      </dsp:nvSpPr>
      <dsp:spPr>
        <a:xfrm>
          <a:off x="4989320" y="3356"/>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Transcripts typed up using Microsoft word </a:t>
          </a:r>
        </a:p>
      </dsp:txBody>
      <dsp:txXfrm>
        <a:off x="5014471" y="28507"/>
        <a:ext cx="1380906" cy="808423"/>
      </dsp:txXfrm>
    </dsp:sp>
    <dsp:sp modelId="{5E6ABCE8-0CD2-46EE-9949-06E7D03616A1}">
      <dsp:nvSpPr>
        <dsp:cNvPr id="0" name=""/>
        <dsp:cNvSpPr/>
      </dsp:nvSpPr>
      <dsp:spPr>
        <a:xfrm rot="5346966">
          <a:off x="4715046" y="1692225"/>
          <a:ext cx="1077897" cy="12880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8ADBBF6-4FD4-4CF1-919C-6AEE684775F7}">
      <dsp:nvSpPr>
        <dsp:cNvPr id="0" name=""/>
        <dsp:cNvSpPr/>
      </dsp:nvSpPr>
      <dsp:spPr>
        <a:xfrm>
          <a:off x="4957017" y="1005377"/>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IPA used to pull themes </a:t>
          </a:r>
        </a:p>
      </dsp:txBody>
      <dsp:txXfrm>
        <a:off x="4982168" y="1030528"/>
        <a:ext cx="1380906" cy="808423"/>
      </dsp:txXfrm>
    </dsp:sp>
    <dsp:sp modelId="{5CF97665-86FD-4B7D-B427-BC131F76C99B}">
      <dsp:nvSpPr>
        <dsp:cNvPr id="0" name=""/>
        <dsp:cNvSpPr/>
      </dsp:nvSpPr>
      <dsp:spPr>
        <a:xfrm>
          <a:off x="4976067" y="2085567"/>
          <a:ext cx="1431208" cy="85872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Analysis and write up of results </a:t>
          </a:r>
        </a:p>
      </dsp:txBody>
      <dsp:txXfrm>
        <a:off x="5001218" y="2110718"/>
        <a:ext cx="1380906" cy="8084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44CB1-DB07-40B3-BABB-4C8DB852AFFE}">
      <dsp:nvSpPr>
        <dsp:cNvPr id="0" name=""/>
        <dsp:cNvSpPr/>
      </dsp:nvSpPr>
      <dsp:spPr>
        <a:xfrm>
          <a:off x="3008824" y="576"/>
          <a:ext cx="1300726" cy="1300726"/>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Small sample size</a:t>
          </a:r>
        </a:p>
      </dsp:txBody>
      <dsp:txXfrm>
        <a:off x="3199311" y="191063"/>
        <a:ext cx="919752" cy="919752"/>
      </dsp:txXfrm>
    </dsp:sp>
    <dsp:sp modelId="{3188982B-0DE0-48A6-93A5-1E67E163AF90}">
      <dsp:nvSpPr>
        <dsp:cNvPr id="0" name=""/>
        <dsp:cNvSpPr/>
      </dsp:nvSpPr>
      <dsp:spPr>
        <a:xfrm rot="2160000">
          <a:off x="4268527" y="999893"/>
          <a:ext cx="346131" cy="4389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278443" y="1057174"/>
        <a:ext cx="242292" cy="263397"/>
      </dsp:txXfrm>
    </dsp:sp>
    <dsp:sp modelId="{DFF0333C-CDD3-45FD-A923-5D7593E2174B}">
      <dsp:nvSpPr>
        <dsp:cNvPr id="0" name=""/>
        <dsp:cNvSpPr/>
      </dsp:nvSpPr>
      <dsp:spPr>
        <a:xfrm>
          <a:off x="4589484" y="1148994"/>
          <a:ext cx="1300726" cy="1300726"/>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Education participation </a:t>
          </a:r>
        </a:p>
      </dsp:txBody>
      <dsp:txXfrm>
        <a:off x="4779971" y="1339481"/>
        <a:ext cx="919752" cy="919752"/>
      </dsp:txXfrm>
    </dsp:sp>
    <dsp:sp modelId="{2D47B488-A25D-499E-823D-FA49D1B5E2B8}">
      <dsp:nvSpPr>
        <dsp:cNvPr id="0" name=""/>
        <dsp:cNvSpPr/>
      </dsp:nvSpPr>
      <dsp:spPr>
        <a:xfrm rot="6480000">
          <a:off x="4767930" y="2499632"/>
          <a:ext cx="346131" cy="4389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4835894" y="2538053"/>
        <a:ext cx="242292" cy="263397"/>
      </dsp:txXfrm>
    </dsp:sp>
    <dsp:sp modelId="{1A38CA13-55DA-4EEE-8369-C2AAD74A485C}">
      <dsp:nvSpPr>
        <dsp:cNvPr id="0" name=""/>
        <dsp:cNvSpPr/>
      </dsp:nvSpPr>
      <dsp:spPr>
        <a:xfrm>
          <a:off x="3985726" y="3007172"/>
          <a:ext cx="1300726" cy="1300726"/>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Gender of participants</a:t>
          </a:r>
        </a:p>
      </dsp:txBody>
      <dsp:txXfrm>
        <a:off x="4176213" y="3197659"/>
        <a:ext cx="919752" cy="919752"/>
      </dsp:txXfrm>
    </dsp:sp>
    <dsp:sp modelId="{1E05C834-F330-4664-B9DC-1709AE7B5989}">
      <dsp:nvSpPr>
        <dsp:cNvPr id="0" name=""/>
        <dsp:cNvSpPr/>
      </dsp:nvSpPr>
      <dsp:spPr>
        <a:xfrm rot="10800000">
          <a:off x="3495918" y="3438038"/>
          <a:ext cx="346131" cy="4389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599757" y="3525837"/>
        <a:ext cx="242292" cy="263397"/>
      </dsp:txXfrm>
    </dsp:sp>
    <dsp:sp modelId="{63A5879D-50BC-4A67-9521-34A271773AE9}">
      <dsp:nvSpPr>
        <dsp:cNvPr id="0" name=""/>
        <dsp:cNvSpPr/>
      </dsp:nvSpPr>
      <dsp:spPr>
        <a:xfrm>
          <a:off x="2031922" y="3007172"/>
          <a:ext cx="1300726" cy="1300726"/>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Interpretive Phenomenological Analysis</a:t>
          </a:r>
        </a:p>
      </dsp:txBody>
      <dsp:txXfrm>
        <a:off x="2222409" y="3197659"/>
        <a:ext cx="919752" cy="919752"/>
      </dsp:txXfrm>
    </dsp:sp>
    <dsp:sp modelId="{D1BAAA24-BE74-44B3-8554-ED86D691F94A}">
      <dsp:nvSpPr>
        <dsp:cNvPr id="0" name=""/>
        <dsp:cNvSpPr/>
      </dsp:nvSpPr>
      <dsp:spPr>
        <a:xfrm rot="15120000">
          <a:off x="2210367" y="2518265"/>
          <a:ext cx="346131" cy="4389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2278331" y="2655442"/>
        <a:ext cx="242292" cy="263397"/>
      </dsp:txXfrm>
    </dsp:sp>
    <dsp:sp modelId="{B670E7FB-832B-4D96-83C0-25678FAD65B0}">
      <dsp:nvSpPr>
        <dsp:cNvPr id="0" name=""/>
        <dsp:cNvSpPr/>
      </dsp:nvSpPr>
      <dsp:spPr>
        <a:xfrm>
          <a:off x="1428163" y="1148994"/>
          <a:ext cx="1300726" cy="1300726"/>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dirty="0"/>
            <a:t>Perceived perceptions</a:t>
          </a:r>
        </a:p>
      </dsp:txBody>
      <dsp:txXfrm>
        <a:off x="1618650" y="1339481"/>
        <a:ext cx="919752" cy="919752"/>
      </dsp:txXfrm>
    </dsp:sp>
    <dsp:sp modelId="{61A0ED73-82B2-4FE4-B131-AC27ED34C4D0}">
      <dsp:nvSpPr>
        <dsp:cNvPr id="0" name=""/>
        <dsp:cNvSpPr/>
      </dsp:nvSpPr>
      <dsp:spPr>
        <a:xfrm rot="19440000">
          <a:off x="2687866" y="1011409"/>
          <a:ext cx="346131" cy="43899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697782" y="1129726"/>
        <a:ext cx="242292" cy="2633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483AA-8CD6-4482-9A84-C20519EF93FB}">
      <dsp:nvSpPr>
        <dsp:cNvPr id="0" name=""/>
        <dsp:cNvSpPr/>
      </dsp:nvSpPr>
      <dsp:spPr>
        <a:xfrm>
          <a:off x="385174" y="257"/>
          <a:ext cx="2849542" cy="1139816"/>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Education</a:t>
          </a:r>
        </a:p>
      </dsp:txBody>
      <dsp:txXfrm>
        <a:off x="955082" y="257"/>
        <a:ext cx="1709726" cy="1139816"/>
      </dsp:txXfrm>
    </dsp:sp>
    <dsp:sp modelId="{B9845899-AFA7-40D3-9E71-F3BCBD6F079A}">
      <dsp:nvSpPr>
        <dsp:cNvPr id="0" name=""/>
        <dsp:cNvSpPr/>
      </dsp:nvSpPr>
      <dsp:spPr>
        <a:xfrm>
          <a:off x="2864276" y="97142"/>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In education</a:t>
          </a:r>
        </a:p>
      </dsp:txBody>
      <dsp:txXfrm>
        <a:off x="3337300" y="97142"/>
        <a:ext cx="1419072" cy="946048"/>
      </dsp:txXfrm>
    </dsp:sp>
    <dsp:sp modelId="{8FABDBB9-50D0-4172-BB18-E36360514952}">
      <dsp:nvSpPr>
        <dsp:cNvPr id="0" name=""/>
        <dsp:cNvSpPr/>
      </dsp:nvSpPr>
      <dsp:spPr>
        <a:xfrm>
          <a:off x="4898280" y="97142"/>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Out of education </a:t>
          </a:r>
        </a:p>
      </dsp:txBody>
      <dsp:txXfrm>
        <a:off x="5371304" y="97142"/>
        <a:ext cx="1419072" cy="946048"/>
      </dsp:txXfrm>
    </dsp:sp>
    <dsp:sp modelId="{274B47CA-1CE8-4FD3-9EBE-1883D0E52248}">
      <dsp:nvSpPr>
        <dsp:cNvPr id="0" name=""/>
        <dsp:cNvSpPr/>
      </dsp:nvSpPr>
      <dsp:spPr>
        <a:xfrm>
          <a:off x="385174" y="1299649"/>
          <a:ext cx="2849542" cy="1139816"/>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Perceptions</a:t>
          </a:r>
        </a:p>
      </dsp:txBody>
      <dsp:txXfrm>
        <a:off x="955082" y="1299649"/>
        <a:ext cx="1709726" cy="1139816"/>
      </dsp:txXfrm>
    </dsp:sp>
    <dsp:sp modelId="{A973F7F2-C392-455F-9908-12D4987DE4EE}">
      <dsp:nvSpPr>
        <dsp:cNvPr id="0" name=""/>
        <dsp:cNvSpPr/>
      </dsp:nvSpPr>
      <dsp:spPr>
        <a:xfrm>
          <a:off x="2864276" y="1396533"/>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Males and Females </a:t>
          </a:r>
        </a:p>
      </dsp:txBody>
      <dsp:txXfrm>
        <a:off x="3337300" y="1396533"/>
        <a:ext cx="1419072" cy="946048"/>
      </dsp:txXfrm>
    </dsp:sp>
    <dsp:sp modelId="{FD563015-C8BA-4510-AC3B-FF72904473AB}">
      <dsp:nvSpPr>
        <dsp:cNvPr id="0" name=""/>
        <dsp:cNvSpPr/>
      </dsp:nvSpPr>
      <dsp:spPr>
        <a:xfrm>
          <a:off x="4898280" y="1396533"/>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Older/younger</a:t>
          </a:r>
        </a:p>
      </dsp:txBody>
      <dsp:txXfrm>
        <a:off x="5371304" y="1396533"/>
        <a:ext cx="1419072" cy="946048"/>
      </dsp:txXfrm>
    </dsp:sp>
    <dsp:sp modelId="{5A90DE50-7872-437C-AA7E-1B7F2436C115}">
      <dsp:nvSpPr>
        <dsp:cNvPr id="0" name=""/>
        <dsp:cNvSpPr/>
      </dsp:nvSpPr>
      <dsp:spPr>
        <a:xfrm>
          <a:off x="385174" y="2599040"/>
          <a:ext cx="2849542" cy="1139816"/>
        </a:xfrm>
        <a:prstGeom prst="chevron">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Type of study </a:t>
          </a:r>
        </a:p>
      </dsp:txBody>
      <dsp:txXfrm>
        <a:off x="955082" y="2599040"/>
        <a:ext cx="1709726" cy="1139816"/>
      </dsp:txXfrm>
    </dsp:sp>
    <dsp:sp modelId="{E76F1D7C-FB5F-47FB-9342-CD86B8801007}">
      <dsp:nvSpPr>
        <dsp:cNvPr id="0" name=""/>
        <dsp:cNvSpPr/>
      </dsp:nvSpPr>
      <dsp:spPr>
        <a:xfrm>
          <a:off x="2864276" y="2695924"/>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Quantitative </a:t>
          </a:r>
        </a:p>
      </dsp:txBody>
      <dsp:txXfrm>
        <a:off x="3337300" y="2695924"/>
        <a:ext cx="1419072" cy="946048"/>
      </dsp:txXfrm>
    </dsp:sp>
    <dsp:sp modelId="{5A07DA91-DBD9-4EFE-935A-C6299CF01676}">
      <dsp:nvSpPr>
        <dsp:cNvPr id="0" name=""/>
        <dsp:cNvSpPr/>
      </dsp:nvSpPr>
      <dsp:spPr>
        <a:xfrm>
          <a:off x="4898280" y="2695924"/>
          <a:ext cx="2365120" cy="946048"/>
        </a:xfrm>
        <a:prstGeom prst="chevron">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Studies to be carried out for longer periods </a:t>
          </a:r>
        </a:p>
      </dsp:txBody>
      <dsp:txXfrm>
        <a:off x="5371304" y="2695924"/>
        <a:ext cx="1419072" cy="9460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1B538F6-AC32-4C48-A241-2C319D94E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02BACE3-EC2D-4898-B64D-08C196DE61F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24D88D5-0AB9-479B-891B-76FAA2CC9968}" type="datetimeFigureOut">
              <a:rPr lang="en-US" smtClean="0"/>
              <a:t>5/18/2020</a:t>
            </a:fld>
            <a:endParaRPr lang="en-US" dirty="0"/>
          </a:p>
        </p:txBody>
      </p:sp>
      <p:sp>
        <p:nvSpPr>
          <p:cNvPr id="4" name="Footer Placeholder 3">
            <a:extLst>
              <a:ext uri="{FF2B5EF4-FFF2-40B4-BE49-F238E27FC236}">
                <a16:creationId xmlns:a16="http://schemas.microsoft.com/office/drawing/2014/main" id="{AF7CC0CC-D9A9-4658-833D-7168A941E94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66B70F4-8768-4C94-98DC-BDBE0D58843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3F20114-DE68-48DB-98CA-3A246173CE7D}" type="slidenum">
              <a:rPr lang="en-US" smtClean="0"/>
              <a:t>‹#›</a:t>
            </a:fld>
            <a:endParaRPr lang="en-US" dirty="0"/>
          </a:p>
        </p:txBody>
      </p:sp>
    </p:spTree>
    <p:extLst>
      <p:ext uri="{BB962C8B-B14F-4D97-AF65-F5344CB8AC3E}">
        <p14:creationId xmlns:p14="http://schemas.microsoft.com/office/powerpoint/2010/main" val="3071631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395F94-0189-4A23-9895-35FA752439AB}" type="datetimeFigureOut">
              <a:rPr lang="en-US" smtClean="0"/>
              <a:t>5/18/2020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2E1C88-3939-4832-BAAB-091D6FA96EB5}" type="slidenum">
              <a:rPr lang="en-US" smtClean="0"/>
              <a:t>‹#›</a:t>
            </a:fld>
            <a:endParaRPr lang="en-US" dirty="0"/>
          </a:p>
        </p:txBody>
      </p:sp>
    </p:spTree>
    <p:extLst>
      <p:ext uri="{BB962C8B-B14F-4D97-AF65-F5344CB8AC3E}">
        <p14:creationId xmlns:p14="http://schemas.microsoft.com/office/powerpoint/2010/main" val="1310500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Delete this slide when you finish preparing the other slides.</a:t>
            </a:r>
          </a:p>
        </p:txBody>
      </p:sp>
      <p:sp>
        <p:nvSpPr>
          <p:cNvPr id="4" name="Slide Number Placeholder 3"/>
          <p:cNvSpPr>
            <a:spLocks noGrp="1"/>
          </p:cNvSpPr>
          <p:nvPr>
            <p:ph type="sldNum" sz="quarter" idx="10"/>
          </p:nvPr>
        </p:nvSpPr>
        <p:spPr/>
        <p:txBody>
          <a:bodyPr/>
          <a:lstStyle/>
          <a:p>
            <a:fld id="{012E1C88-3939-4832-BAAB-091D6FA96EB5}" type="slidenum">
              <a:rPr lang="en-US" smtClean="0"/>
              <a:t>1</a:t>
            </a:fld>
            <a:endParaRPr lang="en-US" dirty="0"/>
          </a:p>
        </p:txBody>
      </p:sp>
    </p:spTree>
    <p:extLst>
      <p:ext uri="{BB962C8B-B14F-4D97-AF65-F5344CB8AC3E}">
        <p14:creationId xmlns:p14="http://schemas.microsoft.com/office/powerpoint/2010/main" val="492598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464567" y="3085765"/>
            <a:ext cx="11262866" cy="3304800"/>
          </a:xfrm>
          <a:prstGeom prst="rect">
            <a:avLst/>
          </a:prstGeom>
          <a:gradFill flip="none" rotWithShape="1">
            <a:gsLst>
              <a:gs pos="100000">
                <a:schemeClr val="accent2"/>
              </a:gs>
              <a:gs pos="58000">
                <a:schemeClr val="accent2">
                  <a:lumMod val="7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99226" y="1020431"/>
            <a:ext cx="10993549" cy="1475013"/>
          </a:xfrm>
          <a:effectLst/>
        </p:spPr>
        <p:txBody>
          <a:bodyPr anchor="ctr" anchorCtr="0">
            <a:normAutofit/>
          </a:bodyPr>
          <a:lstStyle>
            <a:lvl1pPr algn="ctr">
              <a:defRPr sz="5400">
                <a:solidFill>
                  <a:schemeClr val="accent1"/>
                </a:solidFill>
              </a:defRPr>
            </a:lvl1pPr>
          </a:lstStyle>
          <a:p>
            <a:r>
              <a:rPr lang="en-US" noProof="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ctr">
              <a:buNone/>
              <a:defRPr sz="20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bg1"/>
                </a:solidFill>
              </a:defRPr>
            </a:lvl1pPr>
          </a:lstStyle>
          <a:p>
            <a:fld id="{77D86AA0-B889-4FC0-8908-A1A591CF11C0}" type="datetime8">
              <a:rPr lang="en-US" noProof="0" smtClean="0"/>
              <a:pPr/>
              <a:t>5/18/2020 12:27 AM</a:t>
            </a:fld>
            <a:endParaRPr lang="en-US" noProof="0"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bg1"/>
                </a:solidFill>
              </a:defRPr>
            </a:lvl1pPr>
          </a:lstStyle>
          <a:p>
            <a:r>
              <a:rPr lang="en-US" noProof="0" dirty="0"/>
              <a:t>ADD A FOOTER</a:t>
            </a:r>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bg1"/>
                </a:solidFill>
              </a:defRPr>
            </a:lvl1pPr>
          </a:lstStyle>
          <a:p>
            <a:fld id="{C5C3056E-1632-4A65-A24F-3F10A1450A6E}" type="slidenum">
              <a:rPr lang="en-US" noProof="0" smtClean="0"/>
              <a:pPr/>
              <a:t>‹#›</a:t>
            </a:fld>
            <a:endParaRPr lang="en-US" noProof="0" dirty="0"/>
          </a:p>
        </p:txBody>
      </p:sp>
    </p:spTree>
    <p:extLst>
      <p:ext uri="{BB962C8B-B14F-4D97-AF65-F5344CB8AC3E}">
        <p14:creationId xmlns:p14="http://schemas.microsoft.com/office/powerpoint/2010/main" val="2168848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C994CB-2BC6-164B-80D4-304B4CB6D8C3}"/>
              </a:ext>
            </a:extLst>
          </p:cNvPr>
          <p:cNvSpPr>
            <a:spLocks noChangeAspect="1"/>
          </p:cNvSpPr>
          <p:nvPr userDrawn="1"/>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4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581192" y="2180496"/>
            <a:ext cx="11029615" cy="367830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E20D11B3-3F18-4FD1-BAEF-D15CC2EE16C2}" type="datetime8">
              <a:rPr lang="en-US" noProof="0" smtClean="0"/>
              <a:t>5/18/2020 12:27 AM</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a:xfrm>
            <a:off x="10558300" y="5956137"/>
            <a:ext cx="1052508" cy="365125"/>
          </a:xfrm>
        </p:spPr>
        <p:txBody>
          <a:bodyPr/>
          <a:lstStyle/>
          <a:p>
            <a:fld id="{C5C3056E-1632-4A65-A24F-3F10A1450A6E}" type="slidenum">
              <a:rPr lang="en-US" noProof="0" smtClean="0"/>
              <a:t>‹#›</a:t>
            </a:fld>
            <a:endParaRPr lang="en-US" noProof="0" dirty="0"/>
          </a:p>
        </p:txBody>
      </p:sp>
      <p:sp>
        <p:nvSpPr>
          <p:cNvPr id="9" name="Title 1">
            <a:extLst>
              <a:ext uri="{FF2B5EF4-FFF2-40B4-BE49-F238E27FC236}">
                <a16:creationId xmlns:a16="http://schemas.microsoft.com/office/drawing/2014/main" id="{B5BE0FDB-DB48-E242-8A1F-5B06F79B404A}"/>
              </a:ext>
            </a:extLst>
          </p:cNvPr>
          <p:cNvSpPr>
            <a:spLocks noGrp="1"/>
          </p:cNvSpPr>
          <p:nvPr>
            <p:ph type="title"/>
          </p:nvPr>
        </p:nvSpPr>
        <p:spPr>
          <a:xfrm>
            <a:off x="581193" y="729658"/>
            <a:ext cx="11029616" cy="988332"/>
          </a:xfrm>
        </p:spPr>
        <p:txBody>
          <a:bodyPr anchor="ctr" anchorCtr="0">
            <a:normAutofit/>
          </a:bodyPr>
          <a:lstStyle>
            <a:lvl1pPr algn="ctr">
              <a:defRPr sz="4000"/>
            </a:lvl1pPr>
          </a:lstStyle>
          <a:p>
            <a:r>
              <a:rPr lang="en-US" noProof="0"/>
              <a:t>Click to edit Master title style</a:t>
            </a:r>
          </a:p>
        </p:txBody>
      </p:sp>
    </p:spTree>
    <p:extLst>
      <p:ext uri="{BB962C8B-B14F-4D97-AF65-F5344CB8AC3E}">
        <p14:creationId xmlns:p14="http://schemas.microsoft.com/office/powerpoint/2010/main" val="2546653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mage and Caption">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5655714" cy="5244392"/>
          </a:xfrm>
          <a:prstGeom prst="rect">
            <a:avLst/>
          </a:prstGeom>
          <a:gradFill flip="none" rotWithShape="1">
            <a:gsLst>
              <a:gs pos="100000">
                <a:schemeClr val="accent2"/>
              </a:gs>
              <a:gs pos="65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295292" y="773724"/>
            <a:ext cx="5315516" cy="4958862"/>
          </a:xfrm>
        </p:spPr>
        <p:txBody>
          <a:bodyPr anchor="ctr" anchorCtr="0"/>
          <a:lstStyle>
            <a:lvl1pPr>
              <a:defRPr>
                <a:solidFill>
                  <a:schemeClr val="accent1"/>
                </a:solidFill>
              </a:defRPr>
            </a:lvl1pPr>
          </a:lstStyle>
          <a:p>
            <a:r>
              <a:rPr lang="en-US" noProof="0"/>
              <a:t>Click to edit Master title style</a:t>
            </a:r>
          </a:p>
        </p:txBody>
      </p:sp>
      <p:sp>
        <p:nvSpPr>
          <p:cNvPr id="3" name="Content Placeholder 2"/>
          <p:cNvSpPr>
            <a:spLocks noGrp="1"/>
          </p:cNvSpPr>
          <p:nvPr>
            <p:ph idx="1"/>
          </p:nvPr>
        </p:nvSpPr>
        <p:spPr>
          <a:xfrm>
            <a:off x="581192" y="773724"/>
            <a:ext cx="5388785" cy="495886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335304F6-55F4-45F8-BBB4-727BFFEADAA0}" type="datetime8">
              <a:rPr lang="en-US" noProof="0" smtClean="0"/>
              <a:t>5/18/2020 12:27 AM</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a:xfrm>
            <a:off x="10558300" y="5956137"/>
            <a:ext cx="1052508" cy="365125"/>
          </a:xfrm>
        </p:spPr>
        <p:txBody>
          <a:bodyPr/>
          <a:lstStyle/>
          <a:p>
            <a:fld id="{C5C3056E-1632-4A65-A24F-3F10A1450A6E}" type="slidenum">
              <a:rPr lang="en-US" noProof="0" smtClean="0"/>
              <a:t>‹#›</a:t>
            </a:fld>
            <a:endParaRPr lang="en-US" noProof="0" dirty="0"/>
          </a:p>
        </p:txBody>
      </p:sp>
    </p:spTree>
    <p:extLst>
      <p:ext uri="{BB962C8B-B14F-4D97-AF65-F5344CB8AC3E}">
        <p14:creationId xmlns:p14="http://schemas.microsoft.com/office/powerpoint/2010/main" val="637820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bwMode="white">
          <a:xfrm>
            <a:off x="447817" y="5141974"/>
            <a:ext cx="11290860" cy="1258827"/>
          </a:xfrm>
          <a:prstGeom prst="rect">
            <a:avLst/>
          </a:prstGeom>
          <a:gradFill flip="none" rotWithShape="1">
            <a:gsLst>
              <a:gs pos="100000">
                <a:srgbClr val="903163"/>
              </a:gs>
              <a:gs pos="60000">
                <a:schemeClr val="accent1">
                  <a:lumMod val="95000"/>
                  <a:lumOff val="5000"/>
                </a:schemeClr>
              </a:gs>
              <a:gs pos="100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noProof="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3B20C59B-4134-42ED-BEFA-FCBF7FC8D035}" type="datetime8">
              <a:rPr lang="en-US" noProof="0" smtClean="0"/>
              <a:pPr/>
              <a:t>5/18/2020 12:27 AM</a:t>
            </a:fld>
            <a:endParaRPr lang="en-US" noProof="0"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C5C3056E-1632-4A65-A24F-3F10A1450A6E}" type="slidenum">
              <a:rPr lang="en-US" noProof="0" smtClean="0"/>
              <a:pPr/>
              <a:t>‹#›</a:t>
            </a:fld>
            <a:endParaRPr lang="en-US" noProof="0" dirty="0"/>
          </a:p>
        </p:txBody>
      </p:sp>
    </p:spTree>
    <p:extLst>
      <p:ext uri="{BB962C8B-B14F-4D97-AF65-F5344CB8AC3E}">
        <p14:creationId xmlns:p14="http://schemas.microsoft.com/office/powerpoint/2010/main" val="249244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nchor="ctr" anchorCtr="0">
            <a:normAutofit/>
          </a:bodyPr>
          <a:lstStyle>
            <a:lvl1pPr algn="ctr">
              <a:defRPr sz="4000"/>
            </a:lvl1pPr>
          </a:lstStyle>
          <a:p>
            <a:r>
              <a:rPr lang="en-US" noProof="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CF0AE2A5-5D3B-4ECC-9A5D-868F6C887DEE}" type="datetime8">
              <a:rPr lang="en-US" noProof="0" smtClean="0"/>
              <a:t>5/18/2020 12:27 AM</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C5C3056E-1632-4A65-A24F-3F10A1450A6E}" type="slidenum">
              <a:rPr lang="en-US" noProof="0" smtClean="0"/>
              <a:t>‹#›</a:t>
            </a:fld>
            <a:endParaRPr lang="en-US" noProof="0" dirty="0"/>
          </a:p>
        </p:txBody>
      </p:sp>
    </p:spTree>
    <p:extLst>
      <p:ext uri="{BB962C8B-B14F-4D97-AF65-F5344CB8AC3E}">
        <p14:creationId xmlns:p14="http://schemas.microsoft.com/office/powerpoint/2010/main" val="4236966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nchor="ctr" anchorCtr="0">
            <a:normAutofit/>
          </a:bodyPr>
          <a:lstStyle>
            <a:lvl1pPr algn="ctr">
              <a:defRPr sz="4000"/>
            </a:lvl1pPr>
          </a:lstStyle>
          <a:p>
            <a:r>
              <a:rPr lang="en-US" noProof="0"/>
              <a:t>Click to edit Master title style</a:t>
            </a:r>
          </a:p>
        </p:txBody>
      </p:sp>
      <p:sp>
        <p:nvSpPr>
          <p:cNvPr id="3" name="Text Placeholder 2"/>
          <p:cNvSpPr>
            <a:spLocks noGrp="1"/>
          </p:cNvSpPr>
          <p:nvPr>
            <p:ph type="body" idx="1"/>
          </p:nvPr>
        </p:nvSpPr>
        <p:spPr>
          <a:xfrm>
            <a:off x="677396" y="2023139"/>
            <a:ext cx="3198328" cy="536005"/>
          </a:xfrm>
        </p:spPr>
        <p:txBody>
          <a:bodyPr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581194" y="2714624"/>
            <a:ext cx="3378403" cy="3194051"/>
          </a:xfrm>
        </p:spPr>
        <p:txBody>
          <a:bodyPr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lvl1pPr>
              <a:defRPr>
                <a:solidFill>
                  <a:srgbClr val="903163"/>
                </a:solidFill>
              </a:defRPr>
            </a:lvl1pPr>
          </a:lstStyle>
          <a:p>
            <a:fld id="{4551DAFA-20BD-4111-8F90-24432E23573D}" type="datetime8">
              <a:rPr lang="en-US" noProof="0" smtClean="0"/>
              <a:pPr/>
              <a:t>5/18/2020 12:27 AM</a:t>
            </a:fld>
            <a:endParaRPr lang="en-US" noProof="0" dirty="0"/>
          </a:p>
        </p:txBody>
      </p:sp>
      <p:sp>
        <p:nvSpPr>
          <p:cNvPr id="8" name="Footer Placeholder 7"/>
          <p:cNvSpPr>
            <a:spLocks noGrp="1"/>
          </p:cNvSpPr>
          <p:nvPr>
            <p:ph type="ftr" sz="quarter" idx="11"/>
          </p:nvPr>
        </p:nvSpPr>
        <p:spPr>
          <a:xfrm>
            <a:off x="581192" y="5951811"/>
            <a:ext cx="6917210" cy="365125"/>
          </a:xfrm>
        </p:spPr>
        <p:txBody>
          <a:bodyPr/>
          <a:lstStyle>
            <a:lvl1pPr>
              <a:defRPr>
                <a:solidFill>
                  <a:srgbClr val="903163"/>
                </a:solidFill>
              </a:defRPr>
            </a:lvl1pPr>
          </a:lstStyle>
          <a:p>
            <a:r>
              <a:rPr lang="en-US" noProof="0" dirty="0"/>
              <a:t>ADD A FOOTER</a:t>
            </a:r>
          </a:p>
        </p:txBody>
      </p:sp>
      <p:sp>
        <p:nvSpPr>
          <p:cNvPr id="23" name="Content Placeholder 3">
            <a:extLst>
              <a:ext uri="{FF2B5EF4-FFF2-40B4-BE49-F238E27FC236}">
                <a16:creationId xmlns:a16="http://schemas.microsoft.com/office/drawing/2014/main" id="{6D289ABA-BA71-41AF-AA30-58CB8F426F6C}"/>
              </a:ext>
            </a:extLst>
          </p:cNvPr>
          <p:cNvSpPr>
            <a:spLocks noGrp="1"/>
          </p:cNvSpPr>
          <p:nvPr>
            <p:ph sz="half" idx="15"/>
          </p:nvPr>
        </p:nvSpPr>
        <p:spPr>
          <a:xfrm>
            <a:off x="8145430" y="2714624"/>
            <a:ext cx="3378403" cy="3194051"/>
          </a:xfrm>
        </p:spPr>
        <p:txBody>
          <a:bodyPr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Slide Number Placeholder 8"/>
          <p:cNvSpPr>
            <a:spLocks noGrp="1"/>
          </p:cNvSpPr>
          <p:nvPr>
            <p:ph type="sldNum" sz="quarter" idx="12"/>
          </p:nvPr>
        </p:nvSpPr>
        <p:spPr/>
        <p:txBody>
          <a:bodyPr/>
          <a:lstStyle>
            <a:lvl1pPr>
              <a:defRPr>
                <a:solidFill>
                  <a:srgbClr val="903163"/>
                </a:solidFill>
              </a:defRPr>
            </a:lvl1pPr>
          </a:lstStyle>
          <a:p>
            <a:fld id="{C5C3056E-1632-4A65-A24F-3F10A1450A6E}" type="slidenum">
              <a:rPr lang="en-US" noProof="0" smtClean="0"/>
              <a:pPr/>
              <a:t>‹#›</a:t>
            </a:fld>
            <a:endParaRPr lang="en-US" noProof="0" dirty="0"/>
          </a:p>
        </p:txBody>
      </p:sp>
      <p:sp>
        <p:nvSpPr>
          <p:cNvPr id="22" name="Content Placeholder 3">
            <a:extLst>
              <a:ext uri="{FF2B5EF4-FFF2-40B4-BE49-F238E27FC236}">
                <a16:creationId xmlns:a16="http://schemas.microsoft.com/office/drawing/2014/main" id="{C06DFC81-3912-4844-B25C-E1D7CBCD80A0}"/>
              </a:ext>
            </a:extLst>
          </p:cNvPr>
          <p:cNvSpPr>
            <a:spLocks noGrp="1"/>
          </p:cNvSpPr>
          <p:nvPr>
            <p:ph sz="half" idx="14"/>
          </p:nvPr>
        </p:nvSpPr>
        <p:spPr>
          <a:xfrm>
            <a:off x="4400414" y="2714624"/>
            <a:ext cx="3378403" cy="3194051"/>
          </a:xfrm>
        </p:spPr>
        <p:txBody>
          <a:bodyPr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Text Placeholder 2">
            <a:extLst>
              <a:ext uri="{FF2B5EF4-FFF2-40B4-BE49-F238E27FC236}">
                <a16:creationId xmlns:a16="http://schemas.microsoft.com/office/drawing/2014/main" id="{11556C46-FD2A-4916-B30C-DB066CAEA471}"/>
              </a:ext>
            </a:extLst>
          </p:cNvPr>
          <p:cNvSpPr>
            <a:spLocks noGrp="1"/>
          </p:cNvSpPr>
          <p:nvPr>
            <p:ph type="body" idx="16"/>
          </p:nvPr>
        </p:nvSpPr>
        <p:spPr>
          <a:xfrm>
            <a:off x="8241852" y="2023139"/>
            <a:ext cx="3198328" cy="536005"/>
          </a:xfrm>
        </p:spPr>
        <p:txBody>
          <a:bodyPr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cxnSp>
        <p:nvCxnSpPr>
          <p:cNvPr id="19" name="Straight Connector 18">
            <a:extLst>
              <a:ext uri="{FF2B5EF4-FFF2-40B4-BE49-F238E27FC236}">
                <a16:creationId xmlns:a16="http://schemas.microsoft.com/office/drawing/2014/main" id="{E2328988-0888-4C1A-8F73-17D455B6F882}"/>
              </a:ext>
              <a:ext uri="{C183D7F6-B498-43B3-948B-1728B52AA6E4}">
                <adec:decorative xmlns:adec="http://schemas.microsoft.com/office/drawing/2017/decorative" val="1"/>
              </a:ext>
            </a:extLst>
          </p:cNvPr>
          <p:cNvCxnSpPr>
            <a:cxnSpLocks/>
          </p:cNvCxnSpPr>
          <p:nvPr userDrawn="1"/>
        </p:nvCxnSpPr>
        <p:spPr>
          <a:xfrm>
            <a:off x="4180115"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cxnSp>
        <p:nvCxnSpPr>
          <p:cNvPr id="20" name="Straight Connector 19">
            <a:extLst>
              <a:ext uri="{FF2B5EF4-FFF2-40B4-BE49-F238E27FC236}">
                <a16:creationId xmlns:a16="http://schemas.microsoft.com/office/drawing/2014/main" id="{D81892BA-72AB-4029-BF58-4D6F90C43628}"/>
              </a:ext>
              <a:ext uri="{C183D7F6-B498-43B3-948B-1728B52AA6E4}">
                <adec:decorative xmlns:adec="http://schemas.microsoft.com/office/drawing/2017/decorative" val="1"/>
              </a:ext>
            </a:extLst>
          </p:cNvPr>
          <p:cNvCxnSpPr>
            <a:cxnSpLocks/>
          </p:cNvCxnSpPr>
          <p:nvPr userDrawn="1"/>
        </p:nvCxnSpPr>
        <p:spPr>
          <a:xfrm>
            <a:off x="7962123" y="2714625"/>
            <a:ext cx="0" cy="3194051"/>
          </a:xfrm>
          <a:prstGeom prst="line">
            <a:avLst/>
          </a:prstGeom>
          <a:ln>
            <a:solidFill>
              <a:schemeClr val="accent1"/>
            </a:solidFill>
          </a:ln>
        </p:spPr>
        <p:style>
          <a:lnRef idx="2">
            <a:schemeClr val="accent4"/>
          </a:lnRef>
          <a:fillRef idx="0">
            <a:schemeClr val="accent4"/>
          </a:fillRef>
          <a:effectRef idx="1">
            <a:schemeClr val="accent4"/>
          </a:effectRef>
          <a:fontRef idx="minor">
            <a:schemeClr val="tx1"/>
          </a:fontRef>
        </p:style>
      </p:cxnSp>
      <p:sp>
        <p:nvSpPr>
          <p:cNvPr id="21" name="Text Placeholder 2">
            <a:extLst>
              <a:ext uri="{FF2B5EF4-FFF2-40B4-BE49-F238E27FC236}">
                <a16:creationId xmlns:a16="http://schemas.microsoft.com/office/drawing/2014/main" id="{8E232301-6803-418F-8637-ABBAC64416DA}"/>
              </a:ext>
            </a:extLst>
          </p:cNvPr>
          <p:cNvSpPr>
            <a:spLocks noGrp="1"/>
          </p:cNvSpPr>
          <p:nvPr>
            <p:ph type="body" idx="13"/>
          </p:nvPr>
        </p:nvSpPr>
        <p:spPr>
          <a:xfrm>
            <a:off x="4496836" y="2023139"/>
            <a:ext cx="3198328" cy="536005"/>
          </a:xfrm>
        </p:spPr>
        <p:txBody>
          <a:bodyPr anchor="ctr" anchorCtr="0">
            <a:noAutofit/>
          </a:bodyPr>
          <a:lstStyle>
            <a:lvl1pPr marL="0" indent="0" algn="ctr">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Tree>
    <p:extLst>
      <p:ext uri="{BB962C8B-B14F-4D97-AF65-F5344CB8AC3E}">
        <p14:creationId xmlns:p14="http://schemas.microsoft.com/office/powerpoint/2010/main" val="571190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bwMode="white">
          <a:xfrm>
            <a:off x="445982"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nchor="ctr" anchorCtr="0">
            <a:normAutofit/>
          </a:bodyPr>
          <a:lstStyle>
            <a:lvl1pPr algn="ctr">
              <a:defRPr sz="4000"/>
            </a:lvl1pPr>
          </a:lstStyle>
          <a:p>
            <a:r>
              <a:rPr lang="en-US" noProof="0"/>
              <a:t>Click to edit Master title style</a:t>
            </a:r>
          </a:p>
        </p:txBody>
      </p:sp>
      <p:sp>
        <p:nvSpPr>
          <p:cNvPr id="3" name="Text Placeholder 2"/>
          <p:cNvSpPr>
            <a:spLocks noGrp="1"/>
          </p:cNvSpPr>
          <p:nvPr>
            <p:ph type="body" idx="1"/>
          </p:nvPr>
        </p:nvSpPr>
        <p:spPr>
          <a:xfrm>
            <a:off x="581193" y="2250892"/>
            <a:ext cx="5393102" cy="536005"/>
          </a:xfrm>
        </p:spPr>
        <p:txBody>
          <a:bodyPr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6217707" y="2250892"/>
            <a:ext cx="5393102" cy="553373"/>
          </a:xfrm>
        </p:spPr>
        <p:txBody>
          <a:bodyPr anchor="b">
            <a:noAutofit/>
          </a:bodyPr>
          <a:lstStyle>
            <a:lvl1pPr marL="0" indent="0">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lvl1pPr>
              <a:defRPr>
                <a:solidFill>
                  <a:srgbClr val="903163"/>
                </a:solidFill>
              </a:defRPr>
            </a:lvl1pPr>
          </a:lstStyle>
          <a:p>
            <a:fld id="{4551DAFA-20BD-4111-8F90-24432E23573D}" type="datetime8">
              <a:rPr lang="en-US" noProof="0" smtClean="0"/>
              <a:pPr/>
              <a:t>5/18/2020 12:27 AM</a:t>
            </a:fld>
            <a:endParaRPr lang="en-US" noProof="0" dirty="0"/>
          </a:p>
        </p:txBody>
      </p:sp>
      <p:sp>
        <p:nvSpPr>
          <p:cNvPr id="8" name="Footer Placeholder 7"/>
          <p:cNvSpPr>
            <a:spLocks noGrp="1"/>
          </p:cNvSpPr>
          <p:nvPr>
            <p:ph type="ftr" sz="quarter" idx="11"/>
          </p:nvPr>
        </p:nvSpPr>
        <p:spPr/>
        <p:txBody>
          <a:bodyPr/>
          <a:lstStyle>
            <a:lvl1pPr>
              <a:defRPr>
                <a:solidFill>
                  <a:srgbClr val="903163"/>
                </a:solidFill>
              </a:defRPr>
            </a:lvl1pPr>
          </a:lstStyle>
          <a:p>
            <a:r>
              <a:rPr lang="en-US" noProof="0" dirty="0"/>
              <a:t>ADD A FOOTER</a:t>
            </a:r>
          </a:p>
        </p:txBody>
      </p:sp>
      <p:sp>
        <p:nvSpPr>
          <p:cNvPr id="9" name="Slide Number Placeholder 8"/>
          <p:cNvSpPr>
            <a:spLocks noGrp="1"/>
          </p:cNvSpPr>
          <p:nvPr>
            <p:ph type="sldNum" sz="quarter" idx="12"/>
          </p:nvPr>
        </p:nvSpPr>
        <p:spPr/>
        <p:txBody>
          <a:bodyPr/>
          <a:lstStyle>
            <a:lvl1pPr>
              <a:defRPr>
                <a:solidFill>
                  <a:srgbClr val="903163"/>
                </a:solidFill>
              </a:defRPr>
            </a:lvl1pPr>
          </a:lstStyle>
          <a:p>
            <a:fld id="{C5C3056E-1632-4A65-A24F-3F10A1450A6E}" type="slidenum">
              <a:rPr lang="en-US" noProof="0" smtClean="0"/>
              <a:pPr/>
              <a:t>‹#›</a:t>
            </a:fld>
            <a:endParaRPr lang="en-US" noProof="0" dirty="0"/>
          </a:p>
        </p:txBody>
      </p:sp>
    </p:spTree>
    <p:extLst>
      <p:ext uri="{BB962C8B-B14F-4D97-AF65-F5344CB8AC3E}">
        <p14:creationId xmlns:p14="http://schemas.microsoft.com/office/powerpoint/2010/main" val="2416690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Rectangle 6"/>
          <p:cNvSpPr>
            <a:spLocks noChangeAspect="1"/>
          </p:cNvSpPr>
          <p:nvPr/>
        </p:nvSpPr>
        <p:spPr bwMode="white">
          <a:xfrm>
            <a:off x="440683" y="606554"/>
            <a:ext cx="11300036" cy="1258827"/>
          </a:xfrm>
          <a:prstGeom prst="rect">
            <a:avLst/>
          </a:prstGeom>
          <a:gradFill flip="none" rotWithShape="1">
            <a:gsLst>
              <a:gs pos="100000">
                <a:schemeClr val="accent2"/>
              </a:gs>
              <a:gs pos="60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Date Placeholder 2"/>
          <p:cNvSpPr>
            <a:spLocks noGrp="1"/>
          </p:cNvSpPr>
          <p:nvPr>
            <p:ph type="dt" sz="half" idx="10"/>
          </p:nvPr>
        </p:nvSpPr>
        <p:spPr/>
        <p:txBody>
          <a:bodyPr/>
          <a:lstStyle/>
          <a:p>
            <a:fld id="{357A1812-3FD3-44A5-B738-8F3425664C1B}" type="datetime8">
              <a:rPr lang="en-US" noProof="0" smtClean="0"/>
              <a:t>5/18/2020 12:27 AM</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C5C3056E-1632-4A65-A24F-3F10A1450A6E}" type="slidenum">
              <a:rPr lang="en-US" noProof="0" smtClean="0"/>
              <a:t>‹#›</a:t>
            </a:fld>
            <a:endParaRPr lang="en-US" noProof="0" dirty="0"/>
          </a:p>
        </p:txBody>
      </p:sp>
      <p:sp>
        <p:nvSpPr>
          <p:cNvPr id="9" name="Title 1">
            <a:extLst>
              <a:ext uri="{FF2B5EF4-FFF2-40B4-BE49-F238E27FC236}">
                <a16:creationId xmlns:a16="http://schemas.microsoft.com/office/drawing/2014/main" id="{5CEC16FA-81A4-6F41-9FCE-6262A4533E5C}"/>
              </a:ext>
            </a:extLst>
          </p:cNvPr>
          <p:cNvSpPr>
            <a:spLocks noGrp="1"/>
          </p:cNvSpPr>
          <p:nvPr>
            <p:ph type="title"/>
          </p:nvPr>
        </p:nvSpPr>
        <p:spPr>
          <a:xfrm>
            <a:off x="581193" y="729658"/>
            <a:ext cx="11029616" cy="988332"/>
          </a:xfrm>
        </p:spPr>
        <p:txBody>
          <a:bodyPr anchor="ctr" anchorCtr="0">
            <a:normAutofit/>
          </a:bodyPr>
          <a:lstStyle>
            <a:lvl1pPr algn="ctr">
              <a:defRPr sz="4000"/>
            </a:lvl1pPr>
          </a:lstStyle>
          <a:p>
            <a:r>
              <a:rPr lang="en-US" noProof="0"/>
              <a:t>Click to edit Master title style</a:t>
            </a:r>
          </a:p>
        </p:txBody>
      </p:sp>
    </p:spTree>
    <p:extLst>
      <p:ext uri="{BB962C8B-B14F-4D97-AF65-F5344CB8AC3E}">
        <p14:creationId xmlns:p14="http://schemas.microsoft.com/office/powerpoint/2010/main" val="154544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rgbClr val="903163"/>
                </a:solidFill>
              </a:defRPr>
            </a:lvl1pPr>
          </a:lstStyle>
          <a:p>
            <a:fld id="{E2E361C1-C0E3-47DF-8509-372F2F8B74E4}" type="datetime8">
              <a:rPr lang="en-US" noProof="0" smtClean="0"/>
              <a:pPr/>
              <a:t>5/18/2020 12:27 AM</a:t>
            </a:fld>
            <a:endParaRPr lang="en-US" noProof="0" dirty="0"/>
          </a:p>
        </p:txBody>
      </p:sp>
      <p:sp>
        <p:nvSpPr>
          <p:cNvPr id="3" name="Footer Placeholder 2"/>
          <p:cNvSpPr>
            <a:spLocks noGrp="1"/>
          </p:cNvSpPr>
          <p:nvPr>
            <p:ph type="ftr" sz="quarter" idx="11"/>
          </p:nvPr>
        </p:nvSpPr>
        <p:spPr/>
        <p:txBody>
          <a:bodyPr/>
          <a:lstStyle>
            <a:lvl1pPr>
              <a:defRPr>
                <a:solidFill>
                  <a:srgbClr val="903163"/>
                </a:solidFill>
              </a:defRPr>
            </a:lvl1pPr>
          </a:lstStyle>
          <a:p>
            <a:r>
              <a:rPr lang="en-US" noProof="0" dirty="0"/>
              <a:t>ADD A FOOTER</a:t>
            </a:r>
          </a:p>
        </p:txBody>
      </p:sp>
      <p:sp>
        <p:nvSpPr>
          <p:cNvPr id="4" name="Slide Number Placeholder 3"/>
          <p:cNvSpPr>
            <a:spLocks noGrp="1"/>
          </p:cNvSpPr>
          <p:nvPr>
            <p:ph type="sldNum" sz="quarter" idx="12"/>
          </p:nvPr>
        </p:nvSpPr>
        <p:spPr/>
        <p:txBody>
          <a:bodyPr/>
          <a:lstStyle>
            <a:lvl1pPr>
              <a:defRPr>
                <a:solidFill>
                  <a:srgbClr val="903163"/>
                </a:solidFill>
              </a:defRPr>
            </a:lvl1pPr>
          </a:lstStyle>
          <a:p>
            <a:fld id="{C5C3056E-1632-4A65-A24F-3F10A1450A6E}" type="slidenum">
              <a:rPr lang="en-US" noProof="0" smtClean="0"/>
              <a:pPr/>
              <a:t>‹#›</a:t>
            </a:fld>
            <a:endParaRPr lang="en-US" noProof="0" dirty="0"/>
          </a:p>
        </p:txBody>
      </p:sp>
      <p:sp>
        <p:nvSpPr>
          <p:cNvPr id="5" name="Title 4">
            <a:extLst>
              <a:ext uri="{FF2B5EF4-FFF2-40B4-BE49-F238E27FC236}">
                <a16:creationId xmlns:a16="http://schemas.microsoft.com/office/drawing/2014/main" id="{DFBB0525-CFF9-4A39-B5EA-579253994F60}"/>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Tree>
    <p:extLst>
      <p:ext uri="{BB962C8B-B14F-4D97-AF65-F5344CB8AC3E}">
        <p14:creationId xmlns:p14="http://schemas.microsoft.com/office/powerpoint/2010/main" val="785869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bwMode="white">
          <a:xfrm>
            <a:off x="447817" y="5141973"/>
            <a:ext cx="11298200" cy="1274702"/>
          </a:xfrm>
          <a:prstGeom prst="rect">
            <a:avLst/>
          </a:prstGeom>
          <a:gradFill flip="none" rotWithShape="1">
            <a:gsLst>
              <a:gs pos="100000">
                <a:schemeClr val="accent2"/>
              </a:gs>
              <a:gs pos="59000">
                <a:schemeClr val="accent1">
                  <a:lumMod val="95000"/>
                  <a:lumOff val="5000"/>
                </a:schemeClr>
              </a:gs>
              <a:gs pos="0">
                <a:schemeClr val="accent1">
                  <a:lumMod val="60000"/>
                </a:schemeClr>
              </a:gs>
            </a:gsLst>
            <a:path path="circle">
              <a:fillToRect l="50000" t="130000" r="50000" b="-3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bg1"/>
                </a:solidFill>
              </a:defRPr>
            </a:lvl1pPr>
          </a:lstStyle>
          <a:p>
            <a:r>
              <a:rPr lang="en-US" noProof="0"/>
              <a:t>Click to edit Master title style</a:t>
            </a:r>
          </a:p>
        </p:txBody>
      </p:sp>
      <p:sp>
        <p:nvSpPr>
          <p:cNvPr id="3" name="Content Placeholder 2"/>
          <p:cNvSpPr>
            <a:spLocks noGrp="1"/>
          </p:cNvSpPr>
          <p:nvPr>
            <p:ph idx="1"/>
          </p:nvPr>
        </p:nvSpPr>
        <p:spPr>
          <a:xfrm>
            <a:off x="447816" y="601200"/>
            <a:ext cx="11292840" cy="4204800"/>
          </a:xfrm>
        </p:spPr>
        <p:txBody>
          <a:bodyPr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599E538E-6783-48BF-9DAA-8D73DA1DF735}" type="datetime8">
              <a:rPr lang="en-US" noProof="0" smtClean="0"/>
              <a:pPr/>
              <a:t>5/18/2020 12:27 AM</a:t>
            </a:fld>
            <a:endParaRPr lang="en-US" noProof="0" dirty="0"/>
          </a:p>
        </p:txBody>
      </p:sp>
      <p:sp>
        <p:nvSpPr>
          <p:cNvPr id="6" name="Footer Placeholder 5"/>
          <p:cNvSpPr>
            <a:spLocks noGrp="1"/>
          </p:cNvSpPr>
          <p:nvPr>
            <p:ph type="ftr" sz="quarter" idx="11"/>
          </p:nvPr>
        </p:nvSpPr>
        <p:spPr/>
        <p:txBody>
          <a:bodyPr/>
          <a:lstStyle>
            <a:lvl1pPr>
              <a:defRPr>
                <a:solidFill>
                  <a:schemeClr val="bg1"/>
                </a:solidFill>
              </a:defRPr>
            </a:lvl1pPr>
          </a:lstStyle>
          <a:p>
            <a:r>
              <a:rPr lang="en-US" noProof="0" dirty="0"/>
              <a:t>ADD A 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C5C3056E-1632-4A65-A24F-3F10A1450A6E}" type="slidenum">
              <a:rPr lang="en-US" noProof="0" smtClean="0"/>
              <a:pPr/>
              <a:t>‹#›</a:t>
            </a:fld>
            <a:endParaRPr lang="en-US" noProof="0" dirty="0"/>
          </a:p>
        </p:txBody>
      </p:sp>
    </p:spTree>
    <p:extLst>
      <p:ext uri="{BB962C8B-B14F-4D97-AF65-F5344CB8AC3E}">
        <p14:creationId xmlns:p14="http://schemas.microsoft.com/office/powerpoint/2010/main" val="1416972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noProof="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noProof="0"/>
              <a:t>Click icon to add picture</a:t>
            </a:r>
            <a:endParaRPr lang="en-US" noProof="0"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Click to edit Master text styles</a:t>
            </a:r>
          </a:p>
        </p:txBody>
      </p:sp>
      <p:sp>
        <p:nvSpPr>
          <p:cNvPr id="5" name="Date Placeholder 4"/>
          <p:cNvSpPr>
            <a:spLocks noGrp="1"/>
          </p:cNvSpPr>
          <p:nvPr>
            <p:ph type="dt" sz="half" idx="10"/>
          </p:nvPr>
        </p:nvSpPr>
        <p:spPr/>
        <p:txBody>
          <a:bodyPr/>
          <a:lstStyle/>
          <a:p>
            <a:fld id="{6DE2CD03-0ACB-4458-BBFE-1F9AEE665C1A}" type="datetime8">
              <a:rPr lang="en-US" noProof="0" smtClean="0"/>
              <a:t>5/18/2020 12:27 AM</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C5C3056E-1632-4A65-A24F-3F10A1450A6E}" type="slidenum">
              <a:rPr lang="en-US" noProof="0" smtClean="0"/>
              <a:t>‹#›</a:t>
            </a:fld>
            <a:endParaRPr lang="en-US" noProof="0" dirty="0"/>
          </a:p>
        </p:txBody>
      </p:sp>
    </p:spTree>
    <p:extLst>
      <p:ext uri="{BB962C8B-B14F-4D97-AF65-F5344CB8AC3E}">
        <p14:creationId xmlns:p14="http://schemas.microsoft.com/office/powerpoint/2010/main" val="669210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gradFill flip="none" rotWithShape="1">
          <a:gsLst>
            <a:gs pos="0">
              <a:schemeClr val="bg1">
                <a:tint val="90000"/>
                <a:lumMod val="110000"/>
              </a:schemeClr>
            </a:gs>
            <a:gs pos="100000">
              <a:schemeClr val="accent4">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t" anchorCtr="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1E4BA81B-A36E-46D5-918F-749D311F4B4A}" type="datetime8">
              <a:rPr lang="en-US" noProof="0" smtClean="0"/>
              <a:t>5/18/2020 12:27 AM</a:t>
            </a:fld>
            <a:endParaRPr lang="en-US" noProof="0"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r>
              <a:rPr lang="en-US" noProof="0" dirty="0"/>
              <a:t>ADD A FOOTER</a:t>
            </a:r>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5C3056E-1632-4A65-A24F-3F10A1450A6E}" type="slidenum">
              <a:rPr lang="en-US" noProof="0" smtClean="0"/>
              <a:t>‹#›</a:t>
            </a:fld>
            <a:endParaRPr lang="en-US" noProof="0"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707312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72" r:id="rId3"/>
    <p:sldLayoutId id="2147483663" r:id="rId4"/>
    <p:sldLayoutId id="2147483664" r:id="rId5"/>
    <p:sldLayoutId id="2147483665" r:id="rId6"/>
    <p:sldLayoutId id="2147483673" r:id="rId7"/>
    <p:sldLayoutId id="2147483666" r:id="rId8"/>
    <p:sldLayoutId id="2147483667" r:id="rId9"/>
    <p:sldLayoutId id="2147483668" r:id="rId10"/>
    <p:sldLayoutId id="2147483669"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svg"/><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5.svg"/><Relationship Id="rId7" Type="http://schemas.openxmlformats.org/officeDocument/2006/relationships/diagramColors" Target="../diagrams/colors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4.xml.rels><?xml version="1.0" encoding="UTF-8" standalone="yes"?>
<Relationships xmlns="http://schemas.openxmlformats.org/package/2006/relationships"><Relationship Id="rId2" Type="http://schemas.openxmlformats.org/officeDocument/2006/relationships/hyperlink" Target="https://go.microsoft.com/fwlink/?linkid=2007348"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tx1"/>
            </a:gs>
            <a:gs pos="100000">
              <a:schemeClr val="accent4">
                <a:lumMod val="60000"/>
                <a:lumOff val="40000"/>
              </a:schemeClr>
            </a:gs>
          </a:gsLst>
          <a:path path="circle">
            <a:fillToRect l="50000" t="50000" r="100000" b="100000"/>
          </a:path>
          <a:tileRect/>
        </a:gradFill>
        <a:effectLst/>
      </p:bgPr>
    </p:bg>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A6E9EA0F-FD88-464F-99D9-0E151D11E785}"/>
              </a:ext>
            </a:extLst>
          </p:cNvPr>
          <p:cNvSpPr>
            <a:spLocks noGrp="1"/>
          </p:cNvSpPr>
          <p:nvPr>
            <p:ph type="ctrTitle"/>
          </p:nvPr>
        </p:nvSpPr>
        <p:spPr>
          <a:xfrm>
            <a:off x="447675" y="965199"/>
            <a:ext cx="11243732" cy="1750010"/>
          </a:xfrm>
        </p:spPr>
        <p:txBody>
          <a:bodyPr anchor="ctr">
            <a:noAutofit/>
          </a:bodyPr>
          <a:lstStyle/>
          <a:p>
            <a:r>
              <a:rPr lang="en-GB" sz="3600" dirty="0"/>
              <a:t>A Qualitative Exploration into Gypsy Travellers’ Experiences with and Their Perceptions of Education</a:t>
            </a:r>
            <a:br>
              <a:rPr lang="en-GB" sz="3600" dirty="0"/>
            </a:br>
            <a:endParaRPr lang="en-US" sz="2000" dirty="0"/>
          </a:p>
        </p:txBody>
      </p:sp>
      <p:sp>
        <p:nvSpPr>
          <p:cNvPr id="8" name="TextBox 7">
            <a:extLst>
              <a:ext uri="{FF2B5EF4-FFF2-40B4-BE49-F238E27FC236}">
                <a16:creationId xmlns:a16="http://schemas.microsoft.com/office/drawing/2014/main" id="{1D5C2C16-7E26-4B76-A519-9BAFF57DD826}"/>
              </a:ext>
            </a:extLst>
          </p:cNvPr>
          <p:cNvSpPr txBox="1"/>
          <p:nvPr/>
        </p:nvSpPr>
        <p:spPr>
          <a:xfrm>
            <a:off x="8560904" y="5327374"/>
            <a:ext cx="3472070" cy="923330"/>
          </a:xfrm>
          <a:prstGeom prst="rect">
            <a:avLst/>
          </a:prstGeom>
          <a:noFill/>
        </p:spPr>
        <p:txBody>
          <a:bodyPr wrap="square" rtlCol="0">
            <a:spAutoFit/>
          </a:bodyPr>
          <a:lstStyle/>
          <a:p>
            <a:pPr algn="ctr"/>
            <a:r>
              <a:rPr lang="en-GB" dirty="0"/>
              <a:t>Rosie Fletcher - 1701922</a:t>
            </a:r>
          </a:p>
          <a:p>
            <a:pPr algn="ctr"/>
            <a:r>
              <a:rPr lang="en-GB" dirty="0"/>
              <a:t>Dissertation In Psychology</a:t>
            </a:r>
          </a:p>
          <a:p>
            <a:pPr algn="ctr"/>
            <a:r>
              <a:rPr lang="en-GB" dirty="0"/>
              <a:t> 2020 </a:t>
            </a:r>
          </a:p>
        </p:txBody>
      </p:sp>
      <p:pic>
        <p:nvPicPr>
          <p:cNvPr id="9" name="Picture 8">
            <a:extLst>
              <a:ext uri="{FF2B5EF4-FFF2-40B4-BE49-F238E27FC236}">
                <a16:creationId xmlns:a16="http://schemas.microsoft.com/office/drawing/2014/main" id="{9B2DDA97-F445-4A55-8FB5-18DD109CF540}"/>
              </a:ext>
            </a:extLst>
          </p:cNvPr>
          <p:cNvPicPr>
            <a:picLocks noChangeAspect="1"/>
          </p:cNvPicPr>
          <p:nvPr/>
        </p:nvPicPr>
        <p:blipFill>
          <a:blip r:embed="rId3"/>
          <a:stretch>
            <a:fillRect/>
          </a:stretch>
        </p:blipFill>
        <p:spPr>
          <a:xfrm>
            <a:off x="748747" y="3645914"/>
            <a:ext cx="2633573" cy="2143125"/>
          </a:xfrm>
          <a:prstGeom prst="rect">
            <a:avLst/>
          </a:prstGeom>
        </p:spPr>
      </p:pic>
      <p:pic>
        <p:nvPicPr>
          <p:cNvPr id="11" name="Picture 10">
            <a:extLst>
              <a:ext uri="{FF2B5EF4-FFF2-40B4-BE49-F238E27FC236}">
                <a16:creationId xmlns:a16="http://schemas.microsoft.com/office/drawing/2014/main" id="{EB3B30B4-CE45-4A76-A23D-0226DB1A23A9}"/>
              </a:ext>
            </a:extLst>
          </p:cNvPr>
          <p:cNvPicPr>
            <a:picLocks noChangeAspect="1"/>
          </p:cNvPicPr>
          <p:nvPr/>
        </p:nvPicPr>
        <p:blipFill>
          <a:blip r:embed="rId4"/>
          <a:stretch>
            <a:fillRect/>
          </a:stretch>
        </p:blipFill>
        <p:spPr>
          <a:xfrm>
            <a:off x="3555454" y="3645914"/>
            <a:ext cx="2633573" cy="2143125"/>
          </a:xfrm>
          <a:prstGeom prst="rect">
            <a:avLst/>
          </a:prstGeom>
        </p:spPr>
      </p:pic>
      <p:pic>
        <p:nvPicPr>
          <p:cNvPr id="12" name="Picture 11">
            <a:extLst>
              <a:ext uri="{FF2B5EF4-FFF2-40B4-BE49-F238E27FC236}">
                <a16:creationId xmlns:a16="http://schemas.microsoft.com/office/drawing/2014/main" id="{3E53E953-2CFA-413F-8F11-ACA0702272DD}"/>
              </a:ext>
            </a:extLst>
          </p:cNvPr>
          <p:cNvPicPr>
            <a:picLocks noChangeAspect="1"/>
          </p:cNvPicPr>
          <p:nvPr/>
        </p:nvPicPr>
        <p:blipFill rotWithShape="1">
          <a:blip r:embed="rId5"/>
          <a:srcRect b="14231"/>
          <a:stretch/>
        </p:blipFill>
        <p:spPr>
          <a:xfrm>
            <a:off x="6385958" y="3645914"/>
            <a:ext cx="2733675" cy="1429669"/>
          </a:xfrm>
          <a:prstGeom prst="rect">
            <a:avLst/>
          </a:prstGeom>
        </p:spPr>
      </p:pic>
    </p:spTree>
    <p:extLst>
      <p:ext uri="{BB962C8B-B14F-4D97-AF65-F5344CB8AC3E}">
        <p14:creationId xmlns:p14="http://schemas.microsoft.com/office/powerpoint/2010/main" val="18060378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848"/>
    </mc:Choice>
    <mc:Fallback xmlns="">
      <p:transition spd="slow" advTm="14848"/>
    </mc:Fallback>
  </mc:AlternateContent>
  <p:extLst>
    <p:ext uri="{E180D4A7-C9FB-4DFB-919C-405C955672EB}">
      <p14:showEvtLst xmlns:p14="http://schemas.microsoft.com/office/powerpoint/2010/main">
        <p14:playEvt time="2" objId="6"/>
        <p14:stopEvt time="14848" objId="6"/>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1CF94250-8D97-401F-A36C-5B5DB39DDD59}"/>
              </a:ext>
            </a:extLst>
          </p:cNvPr>
          <p:cNvSpPr>
            <a:spLocks noGrp="1"/>
          </p:cNvSpPr>
          <p:nvPr>
            <p:ph type="title"/>
          </p:nvPr>
        </p:nvSpPr>
        <p:spPr>
          <a:xfrm>
            <a:off x="581193" y="729658"/>
            <a:ext cx="11029616" cy="988332"/>
          </a:xfrm>
        </p:spPr>
        <p:txBody>
          <a:bodyPr anchor="ctr">
            <a:normAutofit/>
          </a:bodyPr>
          <a:lstStyle/>
          <a:p>
            <a:r>
              <a:rPr lang="en-US" dirty="0"/>
              <a:t>Introduction</a:t>
            </a:r>
          </a:p>
        </p:txBody>
      </p:sp>
      <p:sp>
        <p:nvSpPr>
          <p:cNvPr id="5" name="Subtitle 4">
            <a:extLst>
              <a:ext uri="{FF2B5EF4-FFF2-40B4-BE49-F238E27FC236}">
                <a16:creationId xmlns:a16="http://schemas.microsoft.com/office/drawing/2014/main" id="{B805558F-4CE5-4325-9C43-06892F9242B9}"/>
              </a:ext>
            </a:extLst>
          </p:cNvPr>
          <p:cNvSpPr>
            <a:spLocks noGrp="1"/>
          </p:cNvSpPr>
          <p:nvPr>
            <p:ph sz="half" idx="2"/>
          </p:nvPr>
        </p:nvSpPr>
        <p:spPr>
          <a:xfrm>
            <a:off x="6188417" y="2228003"/>
            <a:ext cx="5422392" cy="3633047"/>
          </a:xfrm>
        </p:spPr>
        <p:txBody>
          <a:bodyPr anchor="t">
            <a:normAutofit/>
          </a:bodyPr>
          <a:lstStyle/>
          <a:p>
            <a:r>
              <a:rPr lang="en-GB" dirty="0"/>
              <a:t>Lloyd &amp; Stead (2002) carried out research examining the educational exclusion and inclusion of GTC pupils </a:t>
            </a:r>
          </a:p>
          <a:p>
            <a:r>
              <a:rPr lang="en-GB" dirty="0"/>
              <a:t>GTC have reported racism, bullying and stereotyping withing schools settings, leading to the poor attainment of GTC children in schools (</a:t>
            </a:r>
            <a:r>
              <a:rPr lang="en-GB" dirty="0" err="1"/>
              <a:t>Themlis</a:t>
            </a:r>
            <a:r>
              <a:rPr lang="en-GB" dirty="0"/>
              <a:t> &amp; Foster, 2013) </a:t>
            </a:r>
          </a:p>
        </p:txBody>
      </p:sp>
      <p:sp>
        <p:nvSpPr>
          <p:cNvPr id="6" name="Subtitle 4">
            <a:extLst>
              <a:ext uri="{FF2B5EF4-FFF2-40B4-BE49-F238E27FC236}">
                <a16:creationId xmlns:a16="http://schemas.microsoft.com/office/drawing/2014/main" id="{804B67C9-EA29-4EAD-BA67-068190AC6A5C}"/>
              </a:ext>
            </a:extLst>
          </p:cNvPr>
          <p:cNvSpPr txBox="1">
            <a:spLocks/>
          </p:cNvSpPr>
          <p:nvPr/>
        </p:nvSpPr>
        <p:spPr>
          <a:xfrm>
            <a:off x="766025" y="2214033"/>
            <a:ext cx="5422392" cy="3633047"/>
          </a:xfrm>
          <a:prstGeom prst="rect">
            <a:avLst/>
          </a:prstGeom>
        </p:spPr>
        <p:txBody>
          <a:bodyPr vert="horz" lIns="91440" tIns="45720" rIns="91440" bIns="45720" rtlCol="0" anchor="t" anchorCtr="0">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GB" dirty="0"/>
              <a:t>According to Lloyd &amp; McCluskey (2008) Gypsy Travellers are a diverse minority that come from a variety of different back grounds who have their own cultural lifestyle and characteristics </a:t>
            </a:r>
          </a:p>
          <a:p>
            <a:r>
              <a:rPr lang="en-GB" dirty="0"/>
              <a:t>Perceived as adults from as young as 16, GT children have been known to leave school and focus on GTC ways of living (Hamilton, 2018)</a:t>
            </a:r>
          </a:p>
          <a:p>
            <a:r>
              <a:rPr lang="en-GB" dirty="0"/>
              <a:t>There is a widespread underachievement of GT children (Cudworth, 2016)</a:t>
            </a:r>
          </a:p>
        </p:txBody>
      </p:sp>
    </p:spTree>
    <p:extLst>
      <p:ext uri="{BB962C8B-B14F-4D97-AF65-F5344CB8AC3E}">
        <p14:creationId xmlns:p14="http://schemas.microsoft.com/office/powerpoint/2010/main" val="2394075835"/>
      </p:ext>
    </p:extLst>
  </p:cSld>
  <p:clrMapOvr>
    <a:masterClrMapping/>
  </p:clrMapOvr>
  <mc:AlternateContent xmlns:mc="http://schemas.openxmlformats.org/markup-compatibility/2006" xmlns:p14="http://schemas.microsoft.com/office/powerpoint/2010/main">
    <mc:Choice Requires="p14">
      <p:transition spd="slow" p14:dur="2000" advTm="74602"/>
    </mc:Choice>
    <mc:Fallback xmlns="">
      <p:transition spd="slow" advTm="74602"/>
    </mc:Fallback>
  </mc:AlternateContent>
  <p:extLst>
    <p:ext uri="{E180D4A7-C9FB-4DFB-919C-405C955672EB}">
      <p14:showEvtLst xmlns:p14="http://schemas.microsoft.com/office/powerpoint/2010/main">
        <p14:playEvt time="54" objId="4"/>
        <p14:stopEvt time="74528"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AC93C0E1-1796-41B4-AF64-2A823C4C83E8}"/>
              </a:ext>
            </a:extLst>
          </p:cNvPr>
          <p:cNvSpPr>
            <a:spLocks noGrp="1"/>
          </p:cNvSpPr>
          <p:nvPr>
            <p:ph type="title"/>
          </p:nvPr>
        </p:nvSpPr>
        <p:spPr/>
        <p:txBody>
          <a:bodyPr/>
          <a:lstStyle/>
          <a:p>
            <a:r>
              <a:rPr lang="en-US" dirty="0"/>
              <a:t>Literature review </a:t>
            </a:r>
          </a:p>
        </p:txBody>
      </p:sp>
      <p:graphicFrame>
        <p:nvGraphicFramePr>
          <p:cNvPr id="9" name="Content Placeholder 8">
            <a:extLst>
              <a:ext uri="{FF2B5EF4-FFF2-40B4-BE49-F238E27FC236}">
                <a16:creationId xmlns:a16="http://schemas.microsoft.com/office/drawing/2014/main" id="{7C4F208A-05CE-496B-A9C1-6DE34F0F3CB2}"/>
              </a:ext>
            </a:extLst>
          </p:cNvPr>
          <p:cNvGraphicFramePr>
            <a:graphicFrameLocks noGrp="1"/>
          </p:cNvGraphicFramePr>
          <p:nvPr>
            <p:ph idx="1"/>
            <p:extLst>
              <p:ext uri="{D42A27DB-BD31-4B8C-83A1-F6EECF244321}">
                <p14:modId xmlns:p14="http://schemas.microsoft.com/office/powerpoint/2010/main" val="3287828490"/>
              </p:ext>
            </p:extLst>
          </p:nvPr>
        </p:nvGraphicFramePr>
        <p:xfrm>
          <a:off x="-1314698" y="1959581"/>
          <a:ext cx="9225915" cy="46996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8036093"/>
      </p:ext>
    </p:extLst>
  </p:cSld>
  <p:clrMapOvr>
    <a:masterClrMapping/>
  </p:clrMapOvr>
  <mc:AlternateContent xmlns:mc="http://schemas.openxmlformats.org/markup-compatibility/2006" xmlns:p14="http://schemas.microsoft.com/office/powerpoint/2010/main">
    <mc:Choice Requires="p14">
      <p:transition spd="slow" p14:dur="2000" advTm="93560"/>
    </mc:Choice>
    <mc:Fallback xmlns="">
      <p:transition spd="slow" advTm="93560"/>
    </mc:Fallback>
  </mc:AlternateContent>
  <p:extLst>
    <p:ext uri="{E180D4A7-C9FB-4DFB-919C-405C955672EB}">
      <p14:showEvtLst xmlns:p14="http://schemas.microsoft.com/office/powerpoint/2010/main">
        <p14:playEvt time="2" objId="4"/>
        <p14:stopEvt time="93560" objId="4"/>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AC93C0E1-1796-41B4-AF64-2A823C4C83E8}"/>
              </a:ext>
            </a:extLst>
          </p:cNvPr>
          <p:cNvSpPr>
            <a:spLocks noGrp="1"/>
          </p:cNvSpPr>
          <p:nvPr>
            <p:ph type="title"/>
          </p:nvPr>
        </p:nvSpPr>
        <p:spPr/>
        <p:txBody>
          <a:bodyPr/>
          <a:lstStyle/>
          <a:p>
            <a:r>
              <a:rPr lang="en-US" dirty="0"/>
              <a:t>Aims</a:t>
            </a:r>
          </a:p>
        </p:txBody>
      </p:sp>
      <p:graphicFrame>
        <p:nvGraphicFramePr>
          <p:cNvPr id="6" name="Content Placeholder 5">
            <a:extLst>
              <a:ext uri="{FF2B5EF4-FFF2-40B4-BE49-F238E27FC236}">
                <a16:creationId xmlns:a16="http://schemas.microsoft.com/office/drawing/2014/main" id="{415C2442-729C-460C-8068-112A946FF957}"/>
              </a:ext>
            </a:extLst>
          </p:cNvPr>
          <p:cNvGraphicFramePr>
            <a:graphicFrameLocks noGrp="1"/>
          </p:cNvGraphicFramePr>
          <p:nvPr>
            <p:ph idx="1"/>
            <p:extLst>
              <p:ext uri="{D42A27DB-BD31-4B8C-83A1-F6EECF244321}">
                <p14:modId xmlns:p14="http://schemas.microsoft.com/office/powerpoint/2010/main" val="1346525107"/>
              </p:ext>
            </p:extLst>
          </p:nvPr>
        </p:nvGraphicFramePr>
        <p:xfrm>
          <a:off x="317500" y="2057400"/>
          <a:ext cx="9020175" cy="1760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BD3E30F7-8AE8-4CAA-9FE9-404EBF10367E}"/>
              </a:ext>
            </a:extLst>
          </p:cNvPr>
          <p:cNvGraphicFramePr/>
          <p:nvPr>
            <p:extLst>
              <p:ext uri="{D42A27DB-BD31-4B8C-83A1-F6EECF244321}">
                <p14:modId xmlns:p14="http://schemas.microsoft.com/office/powerpoint/2010/main" val="1430069338"/>
              </p:ext>
            </p:extLst>
          </p:nvPr>
        </p:nvGraphicFramePr>
        <p:xfrm>
          <a:off x="317500" y="1311011"/>
          <a:ext cx="8392160" cy="36267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BF7F2C53-3A98-43B3-8871-043F480D902D}"/>
              </a:ext>
            </a:extLst>
          </p:cNvPr>
          <p:cNvSpPr txBox="1"/>
          <p:nvPr/>
        </p:nvSpPr>
        <p:spPr>
          <a:xfrm>
            <a:off x="5382260" y="4400008"/>
            <a:ext cx="6492240" cy="1754326"/>
          </a:xfrm>
          <a:prstGeom prst="rect">
            <a:avLst/>
          </a:prstGeom>
          <a:noFill/>
        </p:spPr>
        <p:txBody>
          <a:bodyPr wrap="square" rtlCol="0">
            <a:spAutoFit/>
          </a:bodyPr>
          <a:lstStyle/>
          <a:p>
            <a:r>
              <a:rPr lang="en-GB" dirty="0"/>
              <a:t>Rationale - The present research can be used to enhance our understanding of GTC culture, improve educational facilities or training to better equip teachers with the tools needed to adequately educate individuals from the GTC and could add to interventions in order to include GTC children into education that works for them (Micro-classrooms)</a:t>
            </a:r>
          </a:p>
        </p:txBody>
      </p:sp>
    </p:spTree>
    <p:extLst>
      <p:ext uri="{BB962C8B-B14F-4D97-AF65-F5344CB8AC3E}">
        <p14:creationId xmlns:p14="http://schemas.microsoft.com/office/powerpoint/2010/main" val="3241915584"/>
      </p:ext>
    </p:extLst>
  </p:cSld>
  <p:clrMapOvr>
    <a:masterClrMapping/>
  </p:clrMapOvr>
  <mc:AlternateContent xmlns:mc="http://schemas.openxmlformats.org/markup-compatibility/2006" xmlns:p14="http://schemas.microsoft.com/office/powerpoint/2010/main">
    <mc:Choice Requires="p14">
      <p:transition spd="slow" p14:dur="2000" advTm="47036"/>
    </mc:Choice>
    <mc:Fallback xmlns="">
      <p:transition spd="slow" advTm="47036"/>
    </mc:Fallback>
  </mc:AlternateContent>
  <p:extLst>
    <p:ext uri="{E180D4A7-C9FB-4DFB-919C-405C955672EB}">
      <p14:showEvtLst xmlns:p14="http://schemas.microsoft.com/office/powerpoint/2010/main">
        <p14:playEvt time="163" objId="4"/>
        <p14:stopEvt time="47036" objId="4"/>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descr="content">
            <a:extLst>
              <a:ext uri="{FF2B5EF4-FFF2-40B4-BE49-F238E27FC236}">
                <a16:creationId xmlns:a16="http://schemas.microsoft.com/office/drawing/2014/main" id="{46EBE25F-EA7E-41D8-8362-014D6953C631}"/>
              </a:ext>
            </a:extLst>
          </p:cNvPr>
          <p:cNvSpPr>
            <a:spLocks noGrp="1"/>
          </p:cNvSpPr>
          <p:nvPr>
            <p:ph idx="1"/>
          </p:nvPr>
        </p:nvSpPr>
        <p:spPr>
          <a:xfrm>
            <a:off x="581193" y="2180496"/>
            <a:ext cx="6459688" cy="4197443"/>
          </a:xfrm>
        </p:spPr>
        <p:txBody>
          <a:bodyPr>
            <a:normAutofit/>
          </a:bodyPr>
          <a:lstStyle/>
          <a:p>
            <a:pPr>
              <a:buFont typeface="Wingdings" panose="05000000000000000000" pitchFamily="2" charset="2"/>
              <a:buChar char="v"/>
            </a:pPr>
            <a:r>
              <a:rPr lang="en-US" dirty="0"/>
              <a:t>With the use of IPA (Interpretive Phenomenological Analysis), semi-structured interviews were to developed in order to gain data from participants using a non-experimental qualitative approach</a:t>
            </a:r>
          </a:p>
          <a:p>
            <a:pPr>
              <a:buFont typeface="Wingdings" panose="05000000000000000000" pitchFamily="2" charset="2"/>
              <a:buChar char="v"/>
            </a:pPr>
            <a:r>
              <a:rPr lang="en-US" dirty="0"/>
              <a:t>Interviews were recorded using a dictaphone and transcribed verbatim </a:t>
            </a:r>
          </a:p>
          <a:p>
            <a:pPr>
              <a:buFont typeface="Wingdings" panose="05000000000000000000" pitchFamily="2" charset="2"/>
              <a:buChar char="v"/>
            </a:pPr>
            <a:r>
              <a:rPr lang="en-US" dirty="0"/>
              <a:t>Participants were from GTC backgrounds, female and aged between 39 and 44 years old </a:t>
            </a:r>
          </a:p>
          <a:p>
            <a:pPr>
              <a:buFont typeface="Wingdings" panose="05000000000000000000" pitchFamily="2" charset="2"/>
              <a:buChar char="v"/>
            </a:pPr>
            <a:endParaRPr lang="en-US" dirty="0"/>
          </a:p>
          <a:p>
            <a:pPr>
              <a:buFont typeface="Wingdings" panose="05000000000000000000" pitchFamily="2" charset="2"/>
              <a:buChar char="v"/>
            </a:pPr>
            <a:endParaRPr lang="en-US" dirty="0"/>
          </a:p>
          <a:p>
            <a:pPr>
              <a:buFont typeface="Wingdings" panose="05000000000000000000" pitchFamily="2" charset="2"/>
              <a:buChar char="v"/>
            </a:pPr>
            <a:endParaRPr lang="en-US" dirty="0"/>
          </a:p>
        </p:txBody>
      </p:sp>
      <p:sp>
        <p:nvSpPr>
          <p:cNvPr id="7" name="Title 1" descr="title">
            <a:extLst>
              <a:ext uri="{FF2B5EF4-FFF2-40B4-BE49-F238E27FC236}">
                <a16:creationId xmlns:a16="http://schemas.microsoft.com/office/drawing/2014/main" id="{2BF3CB41-B1EA-4BCE-BBBF-A85794510981}"/>
              </a:ext>
            </a:extLst>
          </p:cNvPr>
          <p:cNvSpPr>
            <a:spLocks noGrp="1"/>
          </p:cNvSpPr>
          <p:nvPr>
            <p:ph type="title"/>
          </p:nvPr>
        </p:nvSpPr>
        <p:spPr>
          <a:xfrm>
            <a:off x="581193" y="729658"/>
            <a:ext cx="11029616" cy="988332"/>
          </a:xfrm>
        </p:spPr>
        <p:txBody>
          <a:bodyPr/>
          <a:lstStyle/>
          <a:p>
            <a:r>
              <a:rPr lang="en-US" dirty="0"/>
              <a:t>method</a:t>
            </a:r>
          </a:p>
        </p:txBody>
      </p:sp>
    </p:spTree>
    <p:extLst>
      <p:ext uri="{BB962C8B-B14F-4D97-AF65-F5344CB8AC3E}">
        <p14:creationId xmlns:p14="http://schemas.microsoft.com/office/powerpoint/2010/main" val="2931083422"/>
      </p:ext>
    </p:extLst>
  </p:cSld>
  <p:clrMapOvr>
    <a:masterClrMapping/>
  </p:clrMapOvr>
  <mc:AlternateContent xmlns:mc="http://schemas.openxmlformats.org/markup-compatibility/2006" xmlns:p14="http://schemas.microsoft.com/office/powerpoint/2010/main">
    <mc:Choice Requires="p14">
      <p:transition spd="slow" p14:dur="2000" advTm="37432"/>
    </mc:Choice>
    <mc:Fallback xmlns="">
      <p:transition spd="slow" advTm="37432"/>
    </mc:Fallback>
  </mc:AlternateContent>
  <p:extLst>
    <p:ext uri="{E180D4A7-C9FB-4DFB-919C-405C955672EB}">
      <p14:showEvtLst xmlns:p14="http://schemas.microsoft.com/office/powerpoint/2010/main">
        <p14:playEvt time="125" objId="4"/>
        <p14:stopEvt time="37432" objId="4"/>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descr="title">
            <a:extLst>
              <a:ext uri="{FF2B5EF4-FFF2-40B4-BE49-F238E27FC236}">
                <a16:creationId xmlns:a16="http://schemas.microsoft.com/office/drawing/2014/main" id="{06EF99FE-A933-4D7C-9EF0-97B0DF51D9F9}"/>
              </a:ext>
            </a:extLst>
          </p:cNvPr>
          <p:cNvSpPr>
            <a:spLocks noGrp="1"/>
          </p:cNvSpPr>
          <p:nvPr>
            <p:ph type="title"/>
          </p:nvPr>
        </p:nvSpPr>
        <p:spPr>
          <a:xfrm>
            <a:off x="581193" y="729658"/>
            <a:ext cx="11029616" cy="988332"/>
          </a:xfrm>
        </p:spPr>
        <p:txBody>
          <a:bodyPr/>
          <a:lstStyle/>
          <a:p>
            <a:r>
              <a:rPr lang="en-US" dirty="0"/>
              <a:t>Materials</a:t>
            </a:r>
          </a:p>
        </p:txBody>
      </p:sp>
      <p:sp>
        <p:nvSpPr>
          <p:cNvPr id="6" name="Content Placeholder 3" descr="expectations 1">
            <a:extLst>
              <a:ext uri="{FF2B5EF4-FFF2-40B4-BE49-F238E27FC236}">
                <a16:creationId xmlns:a16="http://schemas.microsoft.com/office/drawing/2014/main" id="{A8933737-064B-476F-835B-6E0DD40C168E}"/>
              </a:ext>
            </a:extLst>
          </p:cNvPr>
          <p:cNvSpPr txBox="1">
            <a:spLocks/>
          </p:cNvSpPr>
          <p:nvPr/>
        </p:nvSpPr>
        <p:spPr>
          <a:xfrm>
            <a:off x="5808619" y="2097736"/>
            <a:ext cx="5985816" cy="2553778"/>
          </a:xfrm>
          <a:prstGeom prst="rect">
            <a:avLst/>
          </a:prstGeom>
        </p:spPr>
        <p:txBody>
          <a:bodyP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a:buFont typeface="Wingdings" panose="05000000000000000000" pitchFamily="2" charset="2"/>
              <a:buChar char="v"/>
            </a:pPr>
            <a:r>
              <a:rPr lang="en-US" dirty="0"/>
              <a:t>Emails sent out to gather participants </a:t>
            </a:r>
          </a:p>
          <a:p>
            <a:pPr>
              <a:buFont typeface="Wingdings" panose="05000000000000000000" pitchFamily="2" charset="2"/>
              <a:buChar char="v"/>
            </a:pPr>
            <a:r>
              <a:rPr lang="en-US" dirty="0"/>
              <a:t>Date, time and location set for interviews </a:t>
            </a:r>
          </a:p>
          <a:p>
            <a:pPr>
              <a:buFont typeface="Wingdings" panose="05000000000000000000" pitchFamily="2" charset="2"/>
              <a:buChar char="v"/>
            </a:pPr>
            <a:r>
              <a:rPr lang="en-US" dirty="0"/>
              <a:t>Interviews conducted using dictaphone to record </a:t>
            </a:r>
          </a:p>
          <a:p>
            <a:pPr>
              <a:buFont typeface="Wingdings" panose="05000000000000000000" pitchFamily="2" charset="2"/>
              <a:buChar char="v"/>
            </a:pPr>
            <a:r>
              <a:rPr lang="en-US" dirty="0"/>
              <a:t>Transcripts developed and data collected using IPA </a:t>
            </a:r>
          </a:p>
          <a:p>
            <a:pPr>
              <a:buFont typeface="Wingdings" panose="05000000000000000000" pitchFamily="2" charset="2"/>
              <a:buChar char="v"/>
            </a:pPr>
            <a:r>
              <a:rPr lang="en-US" dirty="0"/>
              <a:t>Data collection from sending the emails to collecting data = 6/7 weeks</a:t>
            </a:r>
          </a:p>
          <a:p>
            <a:pPr marL="0" indent="0">
              <a:buFont typeface="Wingdings 2" panose="05020102010507070707" pitchFamily="18" charset="2"/>
              <a:buNone/>
            </a:pPr>
            <a:endParaRPr lang="en-US" dirty="0"/>
          </a:p>
        </p:txBody>
      </p:sp>
    </p:spTree>
    <p:extLst>
      <p:ext uri="{BB962C8B-B14F-4D97-AF65-F5344CB8AC3E}">
        <p14:creationId xmlns:p14="http://schemas.microsoft.com/office/powerpoint/2010/main" val="3359765014"/>
      </p:ext>
    </p:extLst>
  </p:cSld>
  <p:clrMapOvr>
    <a:masterClrMapping/>
  </p:clrMapOvr>
  <mc:AlternateContent xmlns:mc="http://schemas.openxmlformats.org/markup-compatibility/2006" xmlns:p14="http://schemas.microsoft.com/office/powerpoint/2010/main">
    <mc:Choice Requires="p14">
      <p:transition spd="slow" p14:dur="2000" advTm="77277"/>
    </mc:Choice>
    <mc:Fallback xmlns="">
      <p:transition spd="slow" advTm="77277"/>
    </mc:Fallback>
  </mc:AlternateContent>
  <p:extLst>
    <p:ext uri="{E180D4A7-C9FB-4DFB-919C-405C955672EB}">
      <p14:showEvtLst xmlns:p14="http://schemas.microsoft.com/office/powerpoint/2010/main">
        <p14:playEvt time="49" objId="3"/>
        <p14:stopEvt time="77277" objId="3"/>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procedure</a:t>
            </a:r>
          </a:p>
        </p:txBody>
      </p:sp>
      <p:graphicFrame>
        <p:nvGraphicFramePr>
          <p:cNvPr id="4" name="Diagram 3">
            <a:extLst>
              <a:ext uri="{FF2B5EF4-FFF2-40B4-BE49-F238E27FC236}">
                <a16:creationId xmlns:a16="http://schemas.microsoft.com/office/drawing/2014/main" id="{DD187A2B-CC75-496F-B464-6D228B7D3840}"/>
              </a:ext>
            </a:extLst>
          </p:cNvPr>
          <p:cNvGraphicFramePr/>
          <p:nvPr>
            <p:extLst>
              <p:ext uri="{D42A27DB-BD31-4B8C-83A1-F6EECF244321}">
                <p14:modId xmlns:p14="http://schemas.microsoft.com/office/powerpoint/2010/main" val="2689721426"/>
              </p:ext>
            </p:extLst>
          </p:nvPr>
        </p:nvGraphicFramePr>
        <p:xfrm>
          <a:off x="581192" y="2304357"/>
          <a:ext cx="10639258" cy="40856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9282018"/>
      </p:ext>
    </p:extLst>
  </p:cSld>
  <p:clrMapOvr>
    <a:masterClrMapping/>
  </p:clrMapOvr>
  <mc:AlternateContent xmlns:mc="http://schemas.openxmlformats.org/markup-compatibility/2006" xmlns:p14="http://schemas.microsoft.com/office/powerpoint/2010/main">
    <mc:Choice Requires="p14">
      <p:transition spd="slow" p14:dur="2000" advTm="19545"/>
    </mc:Choice>
    <mc:Fallback xmlns="">
      <p:transition spd="slow" advTm="19545"/>
    </mc:Fallback>
  </mc:AlternateContent>
  <p:extLst>
    <p:ext uri="{E180D4A7-C9FB-4DFB-919C-405C955672EB}">
      <p14:showEvtLst xmlns:p14="http://schemas.microsoft.com/office/powerpoint/2010/main">
        <p14:playEvt time="0" objId="8"/>
        <p14:stopEvt time="18580" objId="8"/>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analysis</a:t>
            </a:r>
          </a:p>
        </p:txBody>
      </p:sp>
      <p:sp>
        <p:nvSpPr>
          <p:cNvPr id="3" name="Content Placeholder 2" descr="content">
            <a:extLst>
              <a:ext uri="{FF2B5EF4-FFF2-40B4-BE49-F238E27FC236}">
                <a16:creationId xmlns:a16="http://schemas.microsoft.com/office/drawing/2014/main" id="{68B9C974-1FBD-45F1-9D81-5427101D1444}"/>
              </a:ext>
            </a:extLst>
          </p:cNvPr>
          <p:cNvSpPr>
            <a:spLocks noGrp="1"/>
          </p:cNvSpPr>
          <p:nvPr>
            <p:ph idx="1"/>
          </p:nvPr>
        </p:nvSpPr>
        <p:spPr/>
        <p:txBody>
          <a:bodyPr/>
          <a:lstStyle/>
          <a:p>
            <a:pPr>
              <a:buFont typeface="Wingdings" panose="05000000000000000000" pitchFamily="2" charset="2"/>
              <a:buChar char="v"/>
            </a:pPr>
            <a:r>
              <a:rPr lang="en-US" dirty="0"/>
              <a:t>Semi-structured interviews </a:t>
            </a:r>
          </a:p>
          <a:p>
            <a:pPr>
              <a:buFont typeface="Wingdings" panose="05000000000000000000" pitchFamily="2" charset="2"/>
              <a:buChar char="v"/>
            </a:pPr>
            <a:r>
              <a:rPr lang="en-US" dirty="0"/>
              <a:t>Transcribed verbatim </a:t>
            </a:r>
          </a:p>
          <a:p>
            <a:pPr>
              <a:buFont typeface="Wingdings" panose="05000000000000000000" pitchFamily="2" charset="2"/>
              <a:buChar char="v"/>
            </a:pPr>
            <a:r>
              <a:rPr lang="en-US" dirty="0"/>
              <a:t>Read over approximately 5/6 times per transcript </a:t>
            </a:r>
          </a:p>
          <a:p>
            <a:pPr>
              <a:buFont typeface="Wingdings" panose="05000000000000000000" pitchFamily="2" charset="2"/>
              <a:buChar char="v"/>
            </a:pPr>
            <a:r>
              <a:rPr lang="en-US" dirty="0"/>
              <a:t>Themes were pulled from each transcript and clustered into subordinate themes </a:t>
            </a:r>
          </a:p>
          <a:p>
            <a:pPr>
              <a:buFont typeface="Wingdings" panose="05000000000000000000" pitchFamily="2" charset="2"/>
              <a:buChar char="v"/>
            </a:pPr>
            <a:r>
              <a:rPr lang="en-US" dirty="0"/>
              <a:t>Subordinate themes were then place into superordinate themes; Identity, Motivation, Prior experience of education and impact of returning to education </a:t>
            </a:r>
          </a:p>
          <a:p>
            <a:pPr>
              <a:buFont typeface="Wingdings" panose="05000000000000000000" pitchFamily="2" charset="2"/>
              <a:buChar char="v"/>
            </a:pPr>
            <a:r>
              <a:rPr lang="en-US" dirty="0"/>
              <a:t>Data was analysed by the researcher using IPA  </a:t>
            </a:r>
          </a:p>
        </p:txBody>
      </p:sp>
    </p:spTree>
    <p:extLst>
      <p:ext uri="{BB962C8B-B14F-4D97-AF65-F5344CB8AC3E}">
        <p14:creationId xmlns:p14="http://schemas.microsoft.com/office/powerpoint/2010/main" val="3207334063"/>
      </p:ext>
    </p:extLst>
  </p:cSld>
  <p:clrMapOvr>
    <a:masterClrMapping/>
  </p:clrMapOvr>
  <mc:AlternateContent xmlns:mc="http://schemas.openxmlformats.org/markup-compatibility/2006" xmlns:p14="http://schemas.microsoft.com/office/powerpoint/2010/main">
    <mc:Choice Requires="p14">
      <p:transition spd="slow" p14:dur="2000" advTm="64248"/>
    </mc:Choice>
    <mc:Fallback xmlns="">
      <p:transition spd="slow" advTm="64248"/>
    </mc:Fallback>
  </mc:AlternateContent>
  <p:extLst>
    <p:ext uri="{E180D4A7-C9FB-4DFB-919C-405C955672EB}">
      <p14:showEvtLst xmlns:p14="http://schemas.microsoft.com/office/powerpoint/2010/main">
        <p14:playEvt time="0" objId="6"/>
        <p14:stopEvt time="64248" objId="6"/>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results</a:t>
            </a:r>
          </a:p>
        </p:txBody>
      </p:sp>
      <p:sp>
        <p:nvSpPr>
          <p:cNvPr id="3" name="Content Placeholder 2" descr="content">
            <a:extLst>
              <a:ext uri="{FF2B5EF4-FFF2-40B4-BE49-F238E27FC236}">
                <a16:creationId xmlns:a16="http://schemas.microsoft.com/office/drawing/2014/main" id="{68B9C974-1FBD-45F1-9D81-5427101D1444}"/>
              </a:ext>
            </a:extLst>
          </p:cNvPr>
          <p:cNvSpPr>
            <a:spLocks noGrp="1"/>
          </p:cNvSpPr>
          <p:nvPr>
            <p:ph idx="1"/>
          </p:nvPr>
        </p:nvSpPr>
        <p:spPr>
          <a:xfrm>
            <a:off x="581193" y="2180497"/>
            <a:ext cx="3990808" cy="3214464"/>
          </a:xfrm>
        </p:spPr>
        <p:txBody>
          <a:bodyPr>
            <a:normAutofit/>
          </a:bodyPr>
          <a:lstStyle/>
          <a:p>
            <a:pPr>
              <a:buFont typeface="Wingdings" panose="05000000000000000000" pitchFamily="2" charset="2"/>
              <a:buChar char="v"/>
            </a:pPr>
            <a:r>
              <a:rPr lang="en-US" dirty="0"/>
              <a:t>Linked to GTC culture and identity </a:t>
            </a:r>
          </a:p>
          <a:p>
            <a:pPr>
              <a:buFont typeface="Wingdings" panose="05000000000000000000" pitchFamily="2" charset="2"/>
              <a:buChar char="v"/>
            </a:pPr>
            <a:r>
              <a:rPr lang="en-US" dirty="0"/>
              <a:t>Determination to complete education evident from participants </a:t>
            </a:r>
          </a:p>
          <a:p>
            <a:pPr>
              <a:buFont typeface="Wingdings" panose="05000000000000000000" pitchFamily="2" charset="2"/>
              <a:buChar char="v"/>
            </a:pPr>
            <a:r>
              <a:rPr lang="en-US" dirty="0"/>
              <a:t>Prior experiences were both positive and negative showing some signs of bullying and racism </a:t>
            </a:r>
          </a:p>
          <a:p>
            <a:pPr>
              <a:buFont typeface="Wingdings" panose="05000000000000000000" pitchFamily="2" charset="2"/>
              <a:buChar char="v"/>
            </a:pPr>
            <a:r>
              <a:rPr lang="en-US" dirty="0"/>
              <a:t>Positive links were found relating to the individuals returning to education </a:t>
            </a:r>
          </a:p>
        </p:txBody>
      </p:sp>
      <p:pic>
        <p:nvPicPr>
          <p:cNvPr id="6" name="Picture 5">
            <a:extLst>
              <a:ext uri="{FF2B5EF4-FFF2-40B4-BE49-F238E27FC236}">
                <a16:creationId xmlns:a16="http://schemas.microsoft.com/office/drawing/2014/main" id="{04BE57DE-3DD0-4423-B3BD-22A80F77FEFC}"/>
              </a:ext>
            </a:extLst>
          </p:cNvPr>
          <p:cNvPicPr>
            <a:picLocks noChangeAspect="1"/>
          </p:cNvPicPr>
          <p:nvPr/>
        </p:nvPicPr>
        <p:blipFill rotWithShape="1">
          <a:blip r:embed="rId4"/>
          <a:srcRect l="29675" t="30995" r="32499" b="18478"/>
          <a:stretch/>
        </p:blipFill>
        <p:spPr>
          <a:xfrm>
            <a:off x="4813041" y="1958008"/>
            <a:ext cx="4087700" cy="2941984"/>
          </a:xfrm>
          <a:prstGeom prst="rect">
            <a:avLst/>
          </a:prstGeom>
        </p:spPr>
      </p:pic>
    </p:spTree>
    <p:extLst>
      <p:ext uri="{BB962C8B-B14F-4D97-AF65-F5344CB8AC3E}">
        <p14:creationId xmlns:p14="http://schemas.microsoft.com/office/powerpoint/2010/main" val="2751184533"/>
      </p:ext>
    </p:extLst>
  </p:cSld>
  <p:clrMapOvr>
    <a:masterClrMapping/>
  </p:clrMapOvr>
  <mc:AlternateContent xmlns:mc="http://schemas.openxmlformats.org/markup-compatibility/2006" xmlns:p14="http://schemas.microsoft.com/office/powerpoint/2010/main">
    <mc:Choice Requires="p14">
      <p:transition spd="slow" p14:dur="2000" advTm="100927"/>
    </mc:Choice>
    <mc:Fallback xmlns="">
      <p:transition spd="slow" advTm="100927"/>
    </mc:Fallback>
  </mc:AlternateContent>
  <p:extLst>
    <p:ext uri="{E180D4A7-C9FB-4DFB-919C-405C955672EB}">
      <p14:showEvtLst xmlns:p14="http://schemas.microsoft.com/office/powerpoint/2010/main">
        <p14:playEvt time="188" objId="7"/>
        <p14:stopEvt time="100927" objId="7"/>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discussion</a:t>
            </a:r>
          </a:p>
        </p:txBody>
      </p:sp>
      <p:pic>
        <p:nvPicPr>
          <p:cNvPr id="4" name="Content Placeholder 3">
            <a:extLst>
              <a:ext uri="{FF2B5EF4-FFF2-40B4-BE49-F238E27FC236}">
                <a16:creationId xmlns:a16="http://schemas.microsoft.com/office/drawing/2014/main" id="{8BC905F1-1C10-4AE6-96D6-DFE68237BE35}"/>
              </a:ext>
            </a:extLst>
          </p:cNvPr>
          <p:cNvPicPr>
            <a:picLocks noGrp="1" noChangeAspect="1"/>
          </p:cNvPicPr>
          <p:nvPr>
            <p:ph idx="1"/>
          </p:nvPr>
        </p:nvPicPr>
        <p:blipFill>
          <a:blip r:embed="rId4"/>
          <a:stretch>
            <a:fillRect/>
          </a:stretch>
        </p:blipFill>
        <p:spPr>
          <a:xfrm>
            <a:off x="581192" y="2227984"/>
            <a:ext cx="3590855" cy="2402032"/>
          </a:xfrm>
          <a:prstGeom prst="rect">
            <a:avLst/>
          </a:prstGeom>
        </p:spPr>
      </p:pic>
      <p:sp>
        <p:nvSpPr>
          <p:cNvPr id="6" name="TextBox 5">
            <a:extLst>
              <a:ext uri="{FF2B5EF4-FFF2-40B4-BE49-F238E27FC236}">
                <a16:creationId xmlns:a16="http://schemas.microsoft.com/office/drawing/2014/main" id="{D464933F-16E4-4002-80E2-98298DC36BA7}"/>
              </a:ext>
            </a:extLst>
          </p:cNvPr>
          <p:cNvSpPr txBox="1"/>
          <p:nvPr/>
        </p:nvSpPr>
        <p:spPr>
          <a:xfrm>
            <a:off x="5052060" y="2303508"/>
            <a:ext cx="4549140" cy="2862322"/>
          </a:xfrm>
          <a:prstGeom prst="rect">
            <a:avLst/>
          </a:prstGeom>
          <a:noFill/>
        </p:spPr>
        <p:txBody>
          <a:bodyPr wrap="square" rtlCol="0">
            <a:spAutoFit/>
          </a:bodyPr>
          <a:lstStyle/>
          <a:p>
            <a:pPr marL="285750" indent="-285750">
              <a:buFont typeface="Wingdings" panose="05000000000000000000" pitchFamily="2" charset="2"/>
              <a:buChar char="v"/>
            </a:pPr>
            <a:r>
              <a:rPr lang="en-GB" dirty="0"/>
              <a:t>Positive interactions with education were found throughout the interviews </a:t>
            </a:r>
          </a:p>
          <a:p>
            <a:pPr marL="285750" indent="-285750">
              <a:buFont typeface="Wingdings" panose="05000000000000000000" pitchFamily="2" charset="2"/>
              <a:buChar char="v"/>
            </a:pPr>
            <a:r>
              <a:rPr lang="en-GB" dirty="0"/>
              <a:t>Bullying, racism and stereotyping were found amongst each participant, however, this did not seem to negatively impact their experiences and kept them determined </a:t>
            </a:r>
          </a:p>
          <a:p>
            <a:pPr marL="285750" indent="-285750">
              <a:buFont typeface="Wingdings" panose="05000000000000000000" pitchFamily="2" charset="2"/>
              <a:buChar char="v"/>
            </a:pPr>
            <a:r>
              <a:rPr lang="en-GB" dirty="0"/>
              <a:t>Strong links to identity were found in relation to the attainment of GTC children in schools </a:t>
            </a:r>
          </a:p>
        </p:txBody>
      </p:sp>
    </p:spTree>
    <p:extLst>
      <p:ext uri="{BB962C8B-B14F-4D97-AF65-F5344CB8AC3E}">
        <p14:creationId xmlns:p14="http://schemas.microsoft.com/office/powerpoint/2010/main" val="2739459950"/>
      </p:ext>
    </p:extLst>
  </p:cSld>
  <p:clrMapOvr>
    <a:masterClrMapping/>
  </p:clrMapOvr>
  <mc:AlternateContent xmlns:mc="http://schemas.openxmlformats.org/markup-compatibility/2006" xmlns:p14="http://schemas.microsoft.com/office/powerpoint/2010/main">
    <mc:Choice Requires="p14">
      <p:transition spd="slow" p14:dur="2000" advTm="79083"/>
    </mc:Choice>
    <mc:Fallback xmlns="">
      <p:transition spd="slow" advTm="79083"/>
    </mc:Fallback>
  </mc:AlternateContent>
  <p:extLst>
    <p:ext uri="{E180D4A7-C9FB-4DFB-919C-405C955672EB}">
      <p14:showEvtLst xmlns:p14="http://schemas.microsoft.com/office/powerpoint/2010/main">
        <p14:playEvt time="0" objId="9"/>
        <p14:stopEvt time="79083" objId="9"/>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implications</a:t>
            </a:r>
          </a:p>
        </p:txBody>
      </p:sp>
      <p:sp>
        <p:nvSpPr>
          <p:cNvPr id="3" name="Content Placeholder 2" descr="content">
            <a:extLst>
              <a:ext uri="{FF2B5EF4-FFF2-40B4-BE49-F238E27FC236}">
                <a16:creationId xmlns:a16="http://schemas.microsoft.com/office/drawing/2014/main" id="{68B9C974-1FBD-45F1-9D81-5427101D1444}"/>
              </a:ext>
            </a:extLst>
          </p:cNvPr>
          <p:cNvSpPr>
            <a:spLocks noGrp="1"/>
          </p:cNvSpPr>
          <p:nvPr>
            <p:ph idx="1"/>
          </p:nvPr>
        </p:nvSpPr>
        <p:spPr/>
        <p:txBody>
          <a:bodyPr/>
          <a:lstStyle/>
          <a:p>
            <a:r>
              <a:rPr lang="en-US" dirty="0"/>
              <a:t>Better attainment</a:t>
            </a:r>
          </a:p>
          <a:p>
            <a:r>
              <a:rPr lang="en-US" dirty="0"/>
              <a:t>Support for GTC in ed </a:t>
            </a:r>
          </a:p>
          <a:p>
            <a:r>
              <a:rPr lang="en-US" dirty="0"/>
              <a:t>Job prospects </a:t>
            </a:r>
          </a:p>
          <a:p>
            <a:r>
              <a:rPr lang="en-US" dirty="0"/>
              <a:t>Better teacher training to include GTC </a:t>
            </a:r>
          </a:p>
          <a:p>
            <a:r>
              <a:rPr lang="en-US" dirty="0"/>
              <a:t>Better stereotypes </a:t>
            </a:r>
          </a:p>
        </p:txBody>
      </p:sp>
    </p:spTree>
    <p:extLst>
      <p:ext uri="{BB962C8B-B14F-4D97-AF65-F5344CB8AC3E}">
        <p14:creationId xmlns:p14="http://schemas.microsoft.com/office/powerpoint/2010/main" val="2004519015"/>
      </p:ext>
    </p:extLst>
  </p:cSld>
  <p:clrMapOvr>
    <a:masterClrMapping/>
  </p:clrMapOvr>
  <mc:AlternateContent xmlns:mc="http://schemas.openxmlformats.org/markup-compatibility/2006" xmlns:p14="http://schemas.microsoft.com/office/powerpoint/2010/main">
    <mc:Choice Requires="p14">
      <p:transition spd="slow" p14:dur="2000" advTm="41211"/>
    </mc:Choice>
    <mc:Fallback xmlns="">
      <p:transition spd="slow" advTm="41211"/>
    </mc:Fallback>
  </mc:AlternateContent>
  <p:extLst>
    <p:ext uri="{E180D4A7-C9FB-4DFB-919C-405C955672EB}">
      <p14:showEvtLst xmlns:p14="http://schemas.microsoft.com/office/powerpoint/2010/main">
        <p14:playEvt time="0" objId="6"/>
        <p14:stopEvt time="41211" objId="6"/>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a:xfrm>
            <a:off x="3338594" y="729658"/>
            <a:ext cx="5514809" cy="988332"/>
          </a:xfrm>
        </p:spPr>
        <p:txBody>
          <a:bodyPr/>
          <a:lstStyle/>
          <a:p>
            <a:r>
              <a:rPr lang="en-US" dirty="0"/>
              <a:t>limitations</a:t>
            </a:r>
          </a:p>
        </p:txBody>
      </p:sp>
      <p:graphicFrame>
        <p:nvGraphicFramePr>
          <p:cNvPr id="13" name="Content Placeholder 12">
            <a:extLst>
              <a:ext uri="{FF2B5EF4-FFF2-40B4-BE49-F238E27FC236}">
                <a16:creationId xmlns:a16="http://schemas.microsoft.com/office/drawing/2014/main" id="{BA51F829-2DF8-4517-A0D7-F6E3BFCA6DC7}"/>
              </a:ext>
            </a:extLst>
          </p:cNvPr>
          <p:cNvGraphicFramePr>
            <a:graphicFrameLocks noGrp="1"/>
          </p:cNvGraphicFramePr>
          <p:nvPr>
            <p:ph idx="1"/>
            <p:extLst>
              <p:ext uri="{D42A27DB-BD31-4B8C-83A1-F6EECF244321}">
                <p14:modId xmlns:p14="http://schemas.microsoft.com/office/powerpoint/2010/main" val="3285828154"/>
              </p:ext>
            </p:extLst>
          </p:nvPr>
        </p:nvGraphicFramePr>
        <p:xfrm>
          <a:off x="581025" y="2181224"/>
          <a:ext cx="7318375" cy="43084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37DEDC16-A799-4B5D-9936-55E645B440FC}"/>
              </a:ext>
            </a:extLst>
          </p:cNvPr>
          <p:cNvSpPr txBox="1"/>
          <p:nvPr/>
        </p:nvSpPr>
        <p:spPr>
          <a:xfrm>
            <a:off x="6464533" y="2450104"/>
            <a:ext cx="4777740" cy="1477328"/>
          </a:xfrm>
          <a:prstGeom prst="rect">
            <a:avLst/>
          </a:prstGeom>
          <a:noFill/>
        </p:spPr>
        <p:txBody>
          <a:bodyPr wrap="square" rtlCol="0">
            <a:spAutoFit/>
          </a:bodyPr>
          <a:lstStyle/>
          <a:p>
            <a:pPr marL="285750" indent="-285750">
              <a:buFont typeface="Courier New" panose="02070309020205020404" pitchFamily="49" charset="0"/>
              <a:buChar char="o"/>
            </a:pPr>
            <a:r>
              <a:rPr lang="en-GB" dirty="0"/>
              <a:t>No boys </a:t>
            </a:r>
          </a:p>
          <a:p>
            <a:pPr marL="285750" indent="-285750">
              <a:buFont typeface="Courier New" panose="02070309020205020404" pitchFamily="49" charset="0"/>
              <a:buChar char="o"/>
            </a:pPr>
            <a:r>
              <a:rPr lang="en-GB" dirty="0"/>
              <a:t>Better ways to analyse </a:t>
            </a:r>
          </a:p>
          <a:p>
            <a:pPr marL="285750" indent="-285750">
              <a:buFont typeface="Courier New" panose="02070309020205020404" pitchFamily="49" charset="0"/>
              <a:buChar char="o"/>
            </a:pPr>
            <a:r>
              <a:rPr lang="en-GB" dirty="0"/>
              <a:t>GTC not in education </a:t>
            </a:r>
          </a:p>
          <a:p>
            <a:pPr marL="285750" indent="-285750">
              <a:buFont typeface="Courier New" panose="02070309020205020404" pitchFamily="49" charset="0"/>
              <a:buChar char="o"/>
            </a:pPr>
            <a:r>
              <a:rPr lang="en-GB" dirty="0"/>
              <a:t>Bigger sample size </a:t>
            </a:r>
          </a:p>
          <a:p>
            <a:pPr marL="285750" indent="-285750">
              <a:buFont typeface="Courier New" panose="02070309020205020404" pitchFamily="49" charset="0"/>
              <a:buChar char="o"/>
            </a:pPr>
            <a:r>
              <a:rPr lang="en-GB" dirty="0"/>
              <a:t>IPA </a:t>
            </a:r>
          </a:p>
        </p:txBody>
      </p:sp>
    </p:spTree>
    <p:extLst>
      <p:ext uri="{BB962C8B-B14F-4D97-AF65-F5344CB8AC3E}">
        <p14:creationId xmlns:p14="http://schemas.microsoft.com/office/powerpoint/2010/main" val="279012328"/>
      </p:ext>
    </p:extLst>
  </p:cSld>
  <p:clrMapOvr>
    <a:masterClrMapping/>
  </p:clrMapOvr>
  <mc:AlternateContent xmlns:mc="http://schemas.openxmlformats.org/markup-compatibility/2006" xmlns:p14="http://schemas.microsoft.com/office/powerpoint/2010/main">
    <mc:Choice Requires="p14">
      <p:transition spd="slow" p14:dur="2000" advTm="43197"/>
    </mc:Choice>
    <mc:Fallback xmlns="">
      <p:transition spd="slow" advTm="43197"/>
    </mc:Fallback>
  </mc:AlternateContent>
  <p:extLst>
    <p:ext uri="{E180D4A7-C9FB-4DFB-919C-405C955672EB}">
      <p14:showEvtLst xmlns:p14="http://schemas.microsoft.com/office/powerpoint/2010/main">
        <p14:playEvt time="0" objId="4"/>
        <p14:stopEvt time="43197" objId="4"/>
      </p14:showEvt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Stopwatch">
            <a:extLst>
              <a:ext uri="{FF2B5EF4-FFF2-40B4-BE49-F238E27FC236}">
                <a16:creationId xmlns:a16="http://schemas.microsoft.com/office/drawing/2014/main" id="{EDECF593-A2F8-4D73-A987-C3F058D1F176}"/>
              </a:ext>
              <a:ext uri="{C183D7F6-B498-43B3-948B-1728B52AA6E4}">
                <adec:decorative xmlns:adec="http://schemas.microsoft.com/office/drawing/2017/decorative" val="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751856"/>
            <a:ext cx="914400" cy="914400"/>
          </a:xfrm>
          <a:prstGeom prst="rect">
            <a:avLst/>
          </a:prstGeom>
        </p:spPr>
      </p:pic>
      <p:sp>
        <p:nvSpPr>
          <p:cNvPr id="2" name="Title 1" descr="title">
            <a:extLst>
              <a:ext uri="{FF2B5EF4-FFF2-40B4-BE49-F238E27FC236}">
                <a16:creationId xmlns:a16="http://schemas.microsoft.com/office/drawing/2014/main" id="{2D951106-A246-4D28-94E0-0BCD20C76F51}"/>
              </a:ext>
            </a:extLst>
          </p:cNvPr>
          <p:cNvSpPr>
            <a:spLocks noGrp="1"/>
          </p:cNvSpPr>
          <p:nvPr>
            <p:ph type="title"/>
          </p:nvPr>
        </p:nvSpPr>
        <p:spPr/>
        <p:txBody>
          <a:bodyPr/>
          <a:lstStyle/>
          <a:p>
            <a:r>
              <a:rPr lang="en-US" dirty="0"/>
              <a:t>Future research</a:t>
            </a:r>
          </a:p>
        </p:txBody>
      </p:sp>
      <p:graphicFrame>
        <p:nvGraphicFramePr>
          <p:cNvPr id="4" name="Content Placeholder 3">
            <a:extLst>
              <a:ext uri="{FF2B5EF4-FFF2-40B4-BE49-F238E27FC236}">
                <a16:creationId xmlns:a16="http://schemas.microsoft.com/office/drawing/2014/main" id="{99AF19F3-056D-47E6-95B5-8D6DADE2B531}"/>
              </a:ext>
            </a:extLst>
          </p:cNvPr>
          <p:cNvGraphicFramePr>
            <a:graphicFrameLocks noGrp="1"/>
          </p:cNvGraphicFramePr>
          <p:nvPr>
            <p:ph idx="1"/>
            <p:extLst>
              <p:ext uri="{D42A27DB-BD31-4B8C-83A1-F6EECF244321}">
                <p14:modId xmlns:p14="http://schemas.microsoft.com/office/powerpoint/2010/main" val="3534402556"/>
              </p:ext>
            </p:extLst>
          </p:nvPr>
        </p:nvGraphicFramePr>
        <p:xfrm>
          <a:off x="0" y="2080591"/>
          <a:ext cx="7648575" cy="37391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5123698"/>
      </p:ext>
    </p:extLst>
  </p:cSld>
  <p:clrMapOvr>
    <a:masterClrMapping/>
  </p:clrMapOvr>
  <mc:AlternateContent xmlns:mc="http://schemas.openxmlformats.org/markup-compatibility/2006" xmlns:p14="http://schemas.microsoft.com/office/powerpoint/2010/main">
    <mc:Choice Requires="p14">
      <p:transition spd="slow" p14:dur="2000" advTm="42546"/>
    </mc:Choice>
    <mc:Fallback xmlns="">
      <p:transition spd="slow" advTm="42546"/>
    </mc:Fallback>
  </mc:AlternateContent>
  <p:extLst>
    <p:ext uri="{E180D4A7-C9FB-4DFB-919C-405C955672EB}">
      <p14:showEvtLst xmlns:p14="http://schemas.microsoft.com/office/powerpoint/2010/main">
        <p14:playEvt time="89" objId="6"/>
        <p14:stopEvt time="42546" objId="6"/>
      </p14:showEvtLst>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descr="title">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Reference list </a:t>
            </a:r>
          </a:p>
        </p:txBody>
      </p:sp>
      <p:sp>
        <p:nvSpPr>
          <p:cNvPr id="8" name="TextBox 7">
            <a:hlinkClick r:id="rId2"/>
            <a:extLst>
              <a:ext uri="{FF2B5EF4-FFF2-40B4-BE49-F238E27FC236}">
                <a16:creationId xmlns:a16="http://schemas.microsoft.com/office/drawing/2014/main" id="{5FC6C278-4035-446A-A94B-030E792FDDF5}"/>
              </a:ext>
            </a:extLst>
          </p:cNvPr>
          <p:cNvSpPr txBox="1"/>
          <p:nvPr/>
        </p:nvSpPr>
        <p:spPr>
          <a:xfrm>
            <a:off x="336233" y="2093744"/>
            <a:ext cx="9096374" cy="4764256"/>
          </a:xfrm>
          <a:prstGeom prst="rect">
            <a:avLst/>
          </a:prstGeom>
          <a:noFill/>
        </p:spPr>
        <p:txBody>
          <a:bodyPr wrap="square" rtlCol="0">
            <a:noAutofit/>
          </a:bodyPr>
          <a:lstStyle/>
          <a:p>
            <a:r>
              <a:rPr lang="en-GB" sz="1100" dirty="0"/>
              <a:t>Bhopal, K. (2011). ‘This is a school, it's not a site’: teachers' attitudes towards Gypsy and Traveller pupils in schools in England, UK. </a:t>
            </a:r>
            <a:r>
              <a:rPr lang="en-GB" sz="1100" i="1" dirty="0"/>
              <a:t>British Educational 	Research Journal</a:t>
            </a:r>
            <a:r>
              <a:rPr lang="en-GB" sz="1100" dirty="0"/>
              <a:t>, </a:t>
            </a:r>
            <a:r>
              <a:rPr lang="en-GB" sz="1100" i="1" dirty="0"/>
              <a:t>37</a:t>
            </a:r>
            <a:r>
              <a:rPr lang="en-GB" sz="1100" dirty="0"/>
              <a:t>(3), 465-483. </a:t>
            </a:r>
          </a:p>
          <a:p>
            <a:endParaRPr lang="en-GB" sz="1100" dirty="0"/>
          </a:p>
          <a:p>
            <a:r>
              <a:rPr lang="en-GB" sz="1100" dirty="0"/>
              <a:t>Cemlyn, S., &amp; Clark, C. (2005). The social exclusion of Gypsy and Traveller children. </a:t>
            </a:r>
            <a:r>
              <a:rPr lang="en-GB" sz="1100" i="1" dirty="0"/>
              <a:t>At Greatest Risk: The Children Most Likely to be Poor. London: Child 	Poverty Action Group</a:t>
            </a:r>
            <a:r>
              <a:rPr lang="en-GB" sz="1100" dirty="0"/>
              <a:t>. </a:t>
            </a:r>
          </a:p>
          <a:p>
            <a:endParaRPr lang="en-GB" sz="1100" dirty="0"/>
          </a:p>
          <a:p>
            <a:r>
              <a:rPr lang="en-GB" sz="1100" dirty="0"/>
              <a:t>Cudworth, D. (2008). There is a little bit more than just delivering the stuff': Policy, pedagogy and the education of Gypsy/Traveller children. </a:t>
            </a:r>
            <a:r>
              <a:rPr lang="en-GB" sz="1100" i="1" dirty="0"/>
              <a:t>Critical 	Social Policy</a:t>
            </a:r>
            <a:r>
              <a:rPr lang="en-GB" sz="1100" dirty="0"/>
              <a:t>, </a:t>
            </a:r>
            <a:r>
              <a:rPr lang="en-GB" sz="1100" i="1" dirty="0"/>
              <a:t>28</a:t>
            </a:r>
            <a:r>
              <a:rPr lang="en-GB" sz="1100" dirty="0"/>
              <a:t>(3), 361-377.</a:t>
            </a:r>
          </a:p>
          <a:p>
            <a:endParaRPr lang="en-GB" sz="1100" dirty="0"/>
          </a:p>
          <a:p>
            <a:r>
              <a:rPr lang="en-GB" sz="1100" dirty="0"/>
              <a:t>Cudworth, D. (2016). Negotiations of Power and Resistance: A spatial exploration of educational policy and practice with particular attention to the 	stories surrounding the learning and teaching of Gypsy/Traveller children. </a:t>
            </a:r>
          </a:p>
          <a:p>
            <a:endParaRPr lang="en-GB" sz="1100" dirty="0"/>
          </a:p>
          <a:p>
            <a:r>
              <a:rPr lang="en-GB" sz="1100" dirty="0"/>
              <a:t>Derrington, C. (2005). Perceptions of behaviour and patterns of exclusion: Gypsy Traveller students in English secondary schools. </a:t>
            </a:r>
            <a:r>
              <a:rPr lang="en-GB" sz="1100" i="1" dirty="0"/>
              <a:t>Journal of Research in 	Special Educational Needs</a:t>
            </a:r>
            <a:r>
              <a:rPr lang="en-GB" sz="1100" dirty="0"/>
              <a:t>, </a:t>
            </a:r>
            <a:r>
              <a:rPr lang="en-GB" sz="1100" i="1" dirty="0"/>
              <a:t>5</a:t>
            </a:r>
            <a:r>
              <a:rPr lang="en-GB" sz="1100" dirty="0"/>
              <a:t>(2), 55-61.</a:t>
            </a:r>
          </a:p>
          <a:p>
            <a:endParaRPr lang="en-GB" sz="1100" dirty="0"/>
          </a:p>
          <a:p>
            <a:r>
              <a:rPr lang="en-GB" sz="1100" dirty="0"/>
              <a:t>Hamilton, P. (2018). Engaging Gypsy and Traveller pupils in secondary education in Wales: House of Commons Library. (2019). </a:t>
            </a:r>
            <a:r>
              <a:rPr lang="en-GB" sz="1100" i="1" dirty="0"/>
              <a:t>Gypsies and Travellers</a:t>
            </a:r>
            <a:r>
              <a:rPr lang="en-GB" sz="1100" dirty="0"/>
              <a:t> 	(08083) </a:t>
            </a:r>
          </a:p>
          <a:p>
            <a:endParaRPr lang="en-GB" sz="1100" dirty="0"/>
          </a:p>
          <a:p>
            <a:r>
              <a:rPr lang="en-GB" sz="1100" dirty="0"/>
              <a:t>Lloyd, G., &amp; McCluskey, G. (2008). Education and Gypsies/Travellers: ‘contradictions and significant silences’. </a:t>
            </a:r>
            <a:r>
              <a:rPr lang="en-GB" sz="1100" i="1" dirty="0"/>
              <a:t>International Journal of Inclusive 	Education</a:t>
            </a:r>
            <a:r>
              <a:rPr lang="en-GB" sz="1100" dirty="0"/>
              <a:t>, </a:t>
            </a:r>
            <a:r>
              <a:rPr lang="en-GB" sz="1100" i="1" dirty="0"/>
              <a:t>12</a:t>
            </a:r>
            <a:r>
              <a:rPr lang="en-GB" sz="1100" dirty="0"/>
              <a:t>(4), 331-345. </a:t>
            </a:r>
          </a:p>
          <a:p>
            <a:endParaRPr lang="en-GB" sz="1100" dirty="0"/>
          </a:p>
          <a:p>
            <a:r>
              <a:rPr lang="en-GB" sz="1100" dirty="0"/>
              <a:t>Lloyd, G., &amp; Stead, J. (2002). Including Gypsy Travellers in Education. </a:t>
            </a:r>
            <a:r>
              <a:rPr lang="en-GB" sz="1100" i="1" dirty="0"/>
              <a:t>Race Equality Teaching</a:t>
            </a:r>
            <a:r>
              <a:rPr lang="en-GB" sz="1100" dirty="0"/>
              <a:t>, </a:t>
            </a:r>
            <a:r>
              <a:rPr lang="en-GB" sz="1100" i="1" dirty="0"/>
              <a:t>21</a:t>
            </a:r>
            <a:r>
              <a:rPr lang="en-GB" sz="1100" dirty="0"/>
              <a:t>(1), 21-24. </a:t>
            </a:r>
          </a:p>
          <a:p>
            <a:endParaRPr lang="en-GB" sz="1100" dirty="0"/>
          </a:p>
          <a:p>
            <a:r>
              <a:rPr lang="en-GB" sz="1100" dirty="0"/>
              <a:t>Padfield, P. A. U. L. I. N. E. (2005). INCLUSIVE EDUCATIONAL APPROACHES FOR GYPSY/TRAVELLER PUPILS AND THEIR FAMILIES: ANURGENT NEED 	FOR PROGRESS'?. </a:t>
            </a:r>
            <a:r>
              <a:rPr lang="en-GB" sz="1100" i="1" dirty="0"/>
              <a:t>Scottish Educational Review</a:t>
            </a:r>
            <a:r>
              <a:rPr lang="en-GB" sz="1100" dirty="0"/>
              <a:t>, </a:t>
            </a:r>
            <a:r>
              <a:rPr lang="en-GB" sz="1100" i="1" dirty="0"/>
              <a:t>37</a:t>
            </a:r>
            <a:r>
              <a:rPr lang="en-GB" sz="1100" dirty="0"/>
              <a:t>(2), 127. </a:t>
            </a:r>
          </a:p>
          <a:p>
            <a:endParaRPr lang="en-GB" sz="1100" dirty="0"/>
          </a:p>
          <a:p>
            <a:r>
              <a:rPr lang="en-GB" sz="1100" dirty="0"/>
              <a:t>Themelis, S., &amp; Foster, B. (2013). The education of gypsies, Roma and travellers in England–	A road partly travelled. </a:t>
            </a:r>
            <a:r>
              <a:rPr lang="en-GB" sz="1100" i="1" dirty="0"/>
              <a:t>Die </a:t>
            </a:r>
            <a:r>
              <a:rPr lang="en-GB" sz="1100" i="1" dirty="0" err="1"/>
              <a:t>Bildungssituation</a:t>
            </a:r>
            <a:r>
              <a:rPr lang="en-GB" sz="1100" i="1" dirty="0"/>
              <a:t> von Roma in 	Europa</a:t>
            </a:r>
            <a:r>
              <a:rPr lang="en-GB" sz="1100" dirty="0"/>
              <a:t>, </a:t>
            </a:r>
            <a:r>
              <a:rPr lang="en-GB" sz="1100" i="1" dirty="0"/>
              <a:t>16</a:t>
            </a:r>
            <a:r>
              <a:rPr lang="en-GB" sz="1100" dirty="0"/>
              <a:t>, 169. </a:t>
            </a:r>
          </a:p>
        </p:txBody>
      </p:sp>
    </p:spTree>
    <p:extLst>
      <p:ext uri="{BB962C8B-B14F-4D97-AF65-F5344CB8AC3E}">
        <p14:creationId xmlns:p14="http://schemas.microsoft.com/office/powerpoint/2010/main" val="2394598200"/>
      </p:ext>
    </p:extLst>
  </p:cSld>
  <p:clrMapOvr>
    <a:masterClrMapping/>
  </p:clrMapOvr>
  <mc:AlternateContent xmlns:mc="http://schemas.openxmlformats.org/markup-compatibility/2006" xmlns:p14="http://schemas.microsoft.com/office/powerpoint/2010/main">
    <mc:Choice Requires="p14">
      <p:transition spd="slow" p14:dur="2000" advTm="16349"/>
    </mc:Choice>
    <mc:Fallback xmlns="">
      <p:transition spd="slow" advTm="16349"/>
    </mc:Fallback>
  </mc:AlternateContent>
  <p:extLst>
    <p:ext uri="{E180D4A7-C9FB-4DFB-919C-405C955672EB}">
      <p14:showEvtLst xmlns:p14="http://schemas.microsoft.com/office/powerpoint/2010/main">
        <p14:playEvt time="0" objId="5"/>
        <p14:stopEvt time="16349" objId="5"/>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040426F-071E-452C-A8F7-A2EBD50D9C26}"/>
              </a:ext>
            </a:extLst>
          </p:cNvPr>
          <p:cNvSpPr txBox="1"/>
          <p:nvPr/>
        </p:nvSpPr>
        <p:spPr>
          <a:xfrm>
            <a:off x="278296" y="849796"/>
            <a:ext cx="2478156" cy="6186309"/>
          </a:xfrm>
          <a:prstGeom prst="rect">
            <a:avLst/>
          </a:prstGeom>
          <a:noFill/>
        </p:spPr>
        <p:txBody>
          <a:bodyPr wrap="square" rtlCol="0">
            <a:spAutoFit/>
          </a:bodyPr>
          <a:lstStyle/>
          <a:p>
            <a:pPr marL="285750" indent="-285750">
              <a:buFont typeface="Arial" panose="020B0604020202020204" pitchFamily="34" charset="0"/>
              <a:buChar char="•"/>
            </a:pPr>
            <a:r>
              <a:rPr lang="en-GB" dirty="0"/>
              <a:t>Name, student number, title of research </a:t>
            </a:r>
          </a:p>
          <a:p>
            <a:pPr marL="285750" indent="-285750">
              <a:buFont typeface="Arial" panose="020B0604020202020204" pitchFamily="34" charset="0"/>
              <a:buChar char="•"/>
            </a:pPr>
            <a:r>
              <a:rPr lang="en-GB" dirty="0"/>
              <a:t>Intro – Lloyd &amp; McCluskey (2008) </a:t>
            </a:r>
          </a:p>
          <a:p>
            <a:pPr marL="285750" indent="-285750">
              <a:buFont typeface="Arial" panose="020B0604020202020204" pitchFamily="34" charset="0"/>
              <a:buChar char="•"/>
            </a:pPr>
            <a:r>
              <a:rPr lang="en-GB" dirty="0"/>
              <a:t>Hamilton (2018) – GT children in education sometimes do not attend </a:t>
            </a:r>
          </a:p>
          <a:p>
            <a:pPr marL="285750" indent="-285750">
              <a:buFont typeface="Arial" panose="020B0604020202020204" pitchFamily="34" charset="0"/>
              <a:buChar char="•"/>
            </a:pPr>
            <a:r>
              <a:rPr lang="en-GB" dirty="0"/>
              <a:t>Lloyd &amp; Stead (2002) study examining educational inclusion and exclusion of GTC </a:t>
            </a:r>
          </a:p>
          <a:p>
            <a:pPr marL="285750" indent="-285750">
              <a:buFont typeface="Arial" panose="020B0604020202020204" pitchFamily="34" charset="0"/>
              <a:buChar char="•"/>
            </a:pPr>
            <a:r>
              <a:rPr lang="en-GB" dirty="0"/>
              <a:t>Bullying, stereotyping and racism said to impact education (</a:t>
            </a:r>
            <a:r>
              <a:rPr lang="en-GB" dirty="0" err="1"/>
              <a:t>Themlis</a:t>
            </a:r>
            <a:r>
              <a:rPr lang="en-GB" dirty="0"/>
              <a:t> &amp; Foster, 2013)</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016F90F2-6E1E-43CE-A52C-26AC103D8122}"/>
              </a:ext>
            </a:extLst>
          </p:cNvPr>
          <p:cNvSpPr txBox="1"/>
          <p:nvPr/>
        </p:nvSpPr>
        <p:spPr>
          <a:xfrm>
            <a:off x="2947946" y="849796"/>
            <a:ext cx="1709530" cy="5632311"/>
          </a:xfrm>
          <a:prstGeom prst="rect">
            <a:avLst/>
          </a:prstGeom>
          <a:noFill/>
        </p:spPr>
        <p:txBody>
          <a:bodyPr wrap="square" rtlCol="0">
            <a:spAutoFit/>
          </a:bodyPr>
          <a:lstStyle/>
          <a:p>
            <a:pPr marL="285750" indent="-285750">
              <a:buFont typeface="Arial" panose="020B0604020202020204" pitchFamily="34" charset="0"/>
              <a:buChar char="•"/>
            </a:pPr>
            <a:r>
              <a:rPr lang="en-GB" dirty="0"/>
              <a:t>Main basis of research, House of Commons (2019) GT identity </a:t>
            </a:r>
          </a:p>
          <a:p>
            <a:pPr marL="285750" indent="-285750">
              <a:buFont typeface="Arial" panose="020B0604020202020204" pitchFamily="34" charset="0"/>
              <a:buChar char="•"/>
            </a:pPr>
            <a:r>
              <a:rPr lang="en-GB" dirty="0"/>
              <a:t>Derrington &amp; Kendall (2007) – GT less likely to attend schools </a:t>
            </a:r>
          </a:p>
          <a:p>
            <a:pPr marL="285750" indent="-285750">
              <a:buFont typeface="Arial" panose="020B0604020202020204" pitchFamily="34" charset="0"/>
              <a:buChar char="•"/>
            </a:pPr>
            <a:r>
              <a:rPr lang="en-GB" dirty="0"/>
              <a:t>Smith (2017) study examining perceptions and experiences of GT in education </a:t>
            </a:r>
          </a:p>
        </p:txBody>
      </p:sp>
      <p:sp>
        <p:nvSpPr>
          <p:cNvPr id="9" name="TextBox 8">
            <a:extLst>
              <a:ext uri="{FF2B5EF4-FFF2-40B4-BE49-F238E27FC236}">
                <a16:creationId xmlns:a16="http://schemas.microsoft.com/office/drawing/2014/main" id="{DD0EA3A4-2004-4CC6-885D-02274570588A}"/>
              </a:ext>
            </a:extLst>
          </p:cNvPr>
          <p:cNvSpPr txBox="1"/>
          <p:nvPr/>
        </p:nvSpPr>
        <p:spPr>
          <a:xfrm>
            <a:off x="5237590" y="849796"/>
            <a:ext cx="2637183" cy="2031325"/>
          </a:xfrm>
          <a:prstGeom prst="rect">
            <a:avLst/>
          </a:prstGeom>
          <a:noFill/>
        </p:spPr>
        <p:txBody>
          <a:bodyPr wrap="square" rtlCol="0">
            <a:spAutoFit/>
          </a:bodyPr>
          <a:lstStyle/>
          <a:p>
            <a:pPr marL="285750" indent="-285750">
              <a:buFont typeface="Arial" panose="020B0604020202020204" pitchFamily="34" charset="0"/>
              <a:buChar char="•"/>
            </a:pPr>
            <a:r>
              <a:rPr lang="en-GB" dirty="0"/>
              <a:t>Aims to examine GT perceptions of education </a:t>
            </a:r>
          </a:p>
          <a:p>
            <a:pPr marL="285750" indent="-285750">
              <a:buFont typeface="Arial" panose="020B0604020202020204" pitchFamily="34" charset="0"/>
              <a:buChar char="•"/>
            </a:pPr>
            <a:r>
              <a:rPr lang="en-GB" dirty="0"/>
              <a:t>GT experiences of education </a:t>
            </a:r>
          </a:p>
          <a:p>
            <a:pPr marL="285750" indent="-285750">
              <a:buFont typeface="Arial" panose="020B0604020202020204" pitchFamily="34" charset="0"/>
              <a:buChar char="•"/>
            </a:pPr>
            <a:r>
              <a:rPr lang="en-GB" dirty="0"/>
              <a:t>Contribute to lack of literature </a:t>
            </a:r>
          </a:p>
        </p:txBody>
      </p:sp>
      <p:sp>
        <p:nvSpPr>
          <p:cNvPr id="10" name="TextBox 9">
            <a:extLst>
              <a:ext uri="{FF2B5EF4-FFF2-40B4-BE49-F238E27FC236}">
                <a16:creationId xmlns:a16="http://schemas.microsoft.com/office/drawing/2014/main" id="{C178C6FD-07E7-4929-A415-06D9CB9E053D}"/>
              </a:ext>
            </a:extLst>
          </p:cNvPr>
          <p:cNvSpPr txBox="1"/>
          <p:nvPr/>
        </p:nvSpPr>
        <p:spPr>
          <a:xfrm>
            <a:off x="5215395" y="4291523"/>
            <a:ext cx="2319131" cy="2031325"/>
          </a:xfrm>
          <a:prstGeom prst="rect">
            <a:avLst/>
          </a:prstGeom>
          <a:noFill/>
        </p:spPr>
        <p:txBody>
          <a:bodyPr wrap="square" rtlCol="0">
            <a:spAutoFit/>
          </a:bodyPr>
          <a:lstStyle/>
          <a:p>
            <a:pPr marL="285750" indent="-285750">
              <a:buFont typeface="Arial" panose="020B0604020202020204" pitchFamily="34" charset="0"/>
              <a:buChar char="•"/>
            </a:pPr>
            <a:r>
              <a:rPr lang="en-GB" dirty="0"/>
              <a:t>Enhance perceptions of the GTC </a:t>
            </a:r>
          </a:p>
          <a:p>
            <a:pPr marL="285750" indent="-285750">
              <a:buFont typeface="Arial" panose="020B0604020202020204" pitchFamily="34" charset="0"/>
              <a:buChar char="•"/>
            </a:pPr>
            <a:r>
              <a:rPr lang="en-GB" dirty="0"/>
              <a:t>Integrate them into schools </a:t>
            </a:r>
          </a:p>
          <a:p>
            <a:pPr marL="285750" indent="-285750">
              <a:buFont typeface="Arial" panose="020B0604020202020204" pitchFamily="34" charset="0"/>
              <a:buChar char="•"/>
            </a:pPr>
            <a:r>
              <a:rPr lang="en-GB" dirty="0"/>
              <a:t>Better teacher training </a:t>
            </a:r>
          </a:p>
        </p:txBody>
      </p:sp>
      <p:sp>
        <p:nvSpPr>
          <p:cNvPr id="11" name="TextBox 10">
            <a:extLst>
              <a:ext uri="{FF2B5EF4-FFF2-40B4-BE49-F238E27FC236}">
                <a16:creationId xmlns:a16="http://schemas.microsoft.com/office/drawing/2014/main" id="{CA84B42A-9300-42F7-AA34-83249FC62BB8}"/>
              </a:ext>
            </a:extLst>
          </p:cNvPr>
          <p:cNvSpPr txBox="1"/>
          <p:nvPr/>
        </p:nvSpPr>
        <p:spPr>
          <a:xfrm>
            <a:off x="8209059" y="803629"/>
            <a:ext cx="30861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IPA, non-experimental qualitative approach </a:t>
            </a:r>
          </a:p>
          <a:p>
            <a:pPr marL="285750" indent="-285750">
              <a:buFont typeface="Arial" panose="020B0604020202020204" pitchFamily="34" charset="0"/>
              <a:buChar char="•"/>
            </a:pPr>
            <a:r>
              <a:rPr lang="en-GB" dirty="0"/>
              <a:t>Dictaphone </a:t>
            </a:r>
          </a:p>
          <a:p>
            <a:pPr marL="285750" indent="-285750">
              <a:buFont typeface="Arial" panose="020B0604020202020204" pitchFamily="34" charset="0"/>
              <a:buChar char="•"/>
            </a:pPr>
            <a:r>
              <a:rPr lang="en-GB" dirty="0"/>
              <a:t>Transcribed interviews </a:t>
            </a:r>
          </a:p>
          <a:p>
            <a:pPr marL="285750" indent="-285750">
              <a:buFont typeface="Arial" panose="020B0604020202020204" pitchFamily="34" charset="0"/>
              <a:buChar char="•"/>
            </a:pPr>
            <a:r>
              <a:rPr lang="en-GB" dirty="0"/>
              <a:t>Emails sent – Head of school </a:t>
            </a:r>
          </a:p>
          <a:p>
            <a:pPr marL="285750" indent="-285750">
              <a:buFont typeface="Arial" panose="020B0604020202020204" pitchFamily="34" charset="0"/>
              <a:buChar char="•"/>
            </a:pPr>
            <a:r>
              <a:rPr lang="en-GB" dirty="0"/>
              <a:t>Emails to participants – information sheet and consent </a:t>
            </a:r>
          </a:p>
          <a:p>
            <a:pPr marL="285750" indent="-285750">
              <a:buFont typeface="Arial" panose="020B0604020202020204" pitchFamily="34" charset="0"/>
              <a:buChar char="•"/>
            </a:pPr>
            <a:r>
              <a:rPr lang="en-GB" dirty="0"/>
              <a:t>Date and time arranged</a:t>
            </a:r>
          </a:p>
          <a:p>
            <a:pPr marL="285750" indent="-285750">
              <a:buFont typeface="Arial" panose="020B0604020202020204" pitchFamily="34" charset="0"/>
              <a:buChar char="•"/>
            </a:pPr>
            <a:r>
              <a:rPr lang="en-GB" dirty="0"/>
              <a:t>Interviews conducted </a:t>
            </a:r>
          </a:p>
          <a:p>
            <a:pPr marL="285750" indent="-285750">
              <a:buFont typeface="Arial" panose="020B0604020202020204" pitchFamily="34" charset="0"/>
              <a:buChar char="•"/>
            </a:pPr>
            <a:r>
              <a:rPr lang="en-GB" dirty="0"/>
              <a:t>IPA used for data collection </a:t>
            </a:r>
          </a:p>
          <a:p>
            <a:pPr marL="285750" indent="-285750">
              <a:buFont typeface="Arial" panose="020B0604020202020204" pitchFamily="34" charset="0"/>
              <a:buChar char="•"/>
            </a:pPr>
            <a:r>
              <a:rPr lang="en-GB" dirty="0"/>
              <a:t>6/7 weeks from start to finish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71509261"/>
      </p:ext>
    </p:extLst>
  </p:cSld>
  <p:clrMapOvr>
    <a:masterClrMapping/>
  </p:clrMapOvr>
  <mc:AlternateContent xmlns:mc="http://schemas.openxmlformats.org/markup-compatibility/2006" xmlns:p14="http://schemas.microsoft.com/office/powerpoint/2010/main">
    <mc:Choice Requires="p14">
      <p:transition spd="slow" p14:dur="2000" advTm="4626"/>
    </mc:Choice>
    <mc:Fallback xmlns="">
      <p:transition spd="slow" advTm="462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9BFD49-6901-4C71-B28E-3B672751AB78}"/>
              </a:ext>
            </a:extLst>
          </p:cNvPr>
          <p:cNvSpPr txBox="1"/>
          <p:nvPr/>
        </p:nvSpPr>
        <p:spPr>
          <a:xfrm>
            <a:off x="822960" y="1097280"/>
            <a:ext cx="301752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Semi-structured interviews carried out </a:t>
            </a:r>
          </a:p>
          <a:p>
            <a:pPr marL="285750" indent="-285750">
              <a:buFont typeface="Arial" panose="020B0604020202020204" pitchFamily="34" charset="0"/>
              <a:buChar char="•"/>
            </a:pPr>
            <a:r>
              <a:rPr lang="en-GB" dirty="0"/>
              <a:t>Interviews transcribed </a:t>
            </a:r>
          </a:p>
          <a:p>
            <a:pPr marL="285750" indent="-285750">
              <a:buFont typeface="Arial" panose="020B0604020202020204" pitchFamily="34" charset="0"/>
              <a:buChar char="•"/>
            </a:pPr>
            <a:r>
              <a:rPr lang="en-GB" dirty="0"/>
              <a:t>Transcripts read over 5/6 times each in order to collect data </a:t>
            </a:r>
          </a:p>
          <a:p>
            <a:pPr marL="285750" indent="-285750">
              <a:buFont typeface="Arial" panose="020B0604020202020204" pitchFamily="34" charset="0"/>
              <a:buChar char="•"/>
            </a:pPr>
            <a:r>
              <a:rPr lang="en-GB" dirty="0"/>
              <a:t>Themes obtained through data collected </a:t>
            </a:r>
          </a:p>
          <a:p>
            <a:pPr marL="285750" indent="-285750">
              <a:buFont typeface="Arial" panose="020B0604020202020204" pitchFamily="34" charset="0"/>
              <a:buChar char="•"/>
            </a:pPr>
            <a:r>
              <a:rPr lang="en-GB" dirty="0"/>
              <a:t>Themes clustered into subordinate themes </a:t>
            </a:r>
          </a:p>
          <a:p>
            <a:pPr marL="285750" indent="-285750">
              <a:buFont typeface="Arial" panose="020B0604020202020204" pitchFamily="34" charset="0"/>
              <a:buChar char="•"/>
            </a:pPr>
            <a:r>
              <a:rPr lang="en-GB" dirty="0"/>
              <a:t>Themes clustered int0 4 superordinate themes </a:t>
            </a:r>
          </a:p>
          <a:p>
            <a:pPr marL="285750" indent="-285750">
              <a:buFont typeface="Arial" panose="020B0604020202020204" pitchFamily="34" charset="0"/>
              <a:buChar char="•"/>
            </a:pPr>
            <a:r>
              <a:rPr lang="en-GB" dirty="0"/>
              <a:t>Quotes used to enhance findings </a:t>
            </a:r>
          </a:p>
        </p:txBody>
      </p:sp>
      <p:sp>
        <p:nvSpPr>
          <p:cNvPr id="4" name="TextBox 3">
            <a:extLst>
              <a:ext uri="{FF2B5EF4-FFF2-40B4-BE49-F238E27FC236}">
                <a16:creationId xmlns:a16="http://schemas.microsoft.com/office/drawing/2014/main" id="{FB7C259D-61DF-454F-8191-2CE24F8E95BD}"/>
              </a:ext>
            </a:extLst>
          </p:cNvPr>
          <p:cNvSpPr txBox="1"/>
          <p:nvPr/>
        </p:nvSpPr>
        <p:spPr>
          <a:xfrm>
            <a:off x="4572000" y="1097280"/>
            <a:ext cx="283464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Each theme had links to GTC and each had positive and negative findings </a:t>
            </a:r>
          </a:p>
          <a:p>
            <a:pPr marL="285750" indent="-285750">
              <a:buFont typeface="Arial" panose="020B0604020202020204" pitchFamily="34" charset="0"/>
              <a:buChar char="•"/>
            </a:pPr>
            <a:r>
              <a:rPr lang="en-GB" dirty="0"/>
              <a:t>Sex education – impacting factor </a:t>
            </a:r>
          </a:p>
          <a:p>
            <a:pPr marL="285750" indent="-285750">
              <a:buFont typeface="Arial" panose="020B0604020202020204" pitchFamily="34" charset="0"/>
              <a:buChar char="•"/>
            </a:pPr>
            <a:r>
              <a:rPr lang="en-GB" dirty="0"/>
              <a:t>Determination shown by each participant </a:t>
            </a:r>
          </a:p>
          <a:p>
            <a:pPr marL="285750" indent="-285750">
              <a:buFont typeface="Arial" panose="020B0604020202020204" pitchFamily="34" charset="0"/>
              <a:buChar char="•"/>
            </a:pPr>
            <a:r>
              <a:rPr lang="en-GB" dirty="0"/>
              <a:t>Prior experiences with ed – positive and negative – Overall experiences positive </a:t>
            </a:r>
          </a:p>
        </p:txBody>
      </p:sp>
      <p:sp>
        <p:nvSpPr>
          <p:cNvPr id="5" name="TextBox 4">
            <a:extLst>
              <a:ext uri="{FF2B5EF4-FFF2-40B4-BE49-F238E27FC236}">
                <a16:creationId xmlns:a16="http://schemas.microsoft.com/office/drawing/2014/main" id="{BAB2DDAD-6A83-4C17-B952-F61B38664219}"/>
              </a:ext>
            </a:extLst>
          </p:cNvPr>
          <p:cNvSpPr txBox="1"/>
          <p:nvPr/>
        </p:nvSpPr>
        <p:spPr>
          <a:xfrm>
            <a:off x="8275320" y="1303020"/>
            <a:ext cx="3093720" cy="3416320"/>
          </a:xfrm>
          <a:prstGeom prst="rect">
            <a:avLst/>
          </a:prstGeom>
          <a:noFill/>
        </p:spPr>
        <p:txBody>
          <a:bodyPr wrap="square" rtlCol="0">
            <a:spAutoFit/>
          </a:bodyPr>
          <a:lstStyle/>
          <a:p>
            <a:pPr marL="285750" indent="-285750">
              <a:buFont typeface="Arial" panose="020B0604020202020204" pitchFamily="34" charset="0"/>
              <a:buChar char="•"/>
            </a:pPr>
            <a:r>
              <a:rPr lang="en-GB" dirty="0"/>
              <a:t>Restate aim </a:t>
            </a:r>
          </a:p>
          <a:p>
            <a:pPr marL="285750" indent="-285750">
              <a:buFont typeface="Arial" panose="020B0604020202020204" pitchFamily="34" charset="0"/>
              <a:buChar char="•"/>
            </a:pPr>
            <a:r>
              <a:rPr lang="en-GB" dirty="0"/>
              <a:t>Bhopal (2011) – Misconception of who GTC are – Suffer greatly in education </a:t>
            </a:r>
          </a:p>
          <a:p>
            <a:pPr marL="285750" indent="-285750">
              <a:buFont typeface="Arial" panose="020B0604020202020204" pitchFamily="34" charset="0"/>
              <a:buChar char="•"/>
            </a:pPr>
            <a:r>
              <a:rPr lang="en-GB" dirty="0"/>
              <a:t>Link back to identity and how identity plays a role in the attainment of GTC in education </a:t>
            </a:r>
          </a:p>
          <a:p>
            <a:pPr marL="285750" indent="-285750">
              <a:buFont typeface="Arial" panose="020B0604020202020204" pitchFamily="34" charset="0"/>
              <a:buChar char="•"/>
            </a:pPr>
            <a:r>
              <a:rPr lang="en-GB" dirty="0"/>
              <a:t>Better opportunities through return to education </a:t>
            </a:r>
          </a:p>
        </p:txBody>
      </p:sp>
    </p:spTree>
    <p:extLst>
      <p:ext uri="{BB962C8B-B14F-4D97-AF65-F5344CB8AC3E}">
        <p14:creationId xmlns:p14="http://schemas.microsoft.com/office/powerpoint/2010/main" val="2558338575"/>
      </p:ext>
    </p:extLst>
  </p:cSld>
  <p:clrMapOvr>
    <a:masterClrMapping/>
  </p:clrMapOvr>
  <mc:AlternateContent xmlns:mc="http://schemas.openxmlformats.org/markup-compatibility/2006" xmlns:p14="http://schemas.microsoft.com/office/powerpoint/2010/main">
    <mc:Choice Requires="p14">
      <p:transition spd="slow" p14:dur="2000" advTm="2965"/>
    </mc:Choice>
    <mc:Fallback xmlns="">
      <p:transition spd="slow" advTm="296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5AE2F6D-256E-4D66-BD1D-B7315719D25F}"/>
              </a:ext>
            </a:extLst>
          </p:cNvPr>
          <p:cNvSpPr txBox="1"/>
          <p:nvPr/>
        </p:nvSpPr>
        <p:spPr>
          <a:xfrm>
            <a:off x="4217670" y="2642740"/>
            <a:ext cx="4023360" cy="1754326"/>
          </a:xfrm>
          <a:prstGeom prst="rect">
            <a:avLst/>
          </a:prstGeom>
          <a:noFill/>
        </p:spPr>
        <p:txBody>
          <a:bodyPr wrap="square" rtlCol="0">
            <a:spAutoFit/>
          </a:bodyPr>
          <a:lstStyle/>
          <a:p>
            <a:r>
              <a:rPr lang="en-GB" dirty="0"/>
              <a:t>Limitations </a:t>
            </a:r>
          </a:p>
          <a:p>
            <a:pPr marL="285750" indent="-285750">
              <a:buFont typeface="Arial" panose="020B0604020202020204" pitchFamily="34" charset="0"/>
              <a:buChar char="•"/>
            </a:pPr>
            <a:r>
              <a:rPr lang="en-GB" dirty="0"/>
              <a:t>Small group </a:t>
            </a:r>
          </a:p>
          <a:p>
            <a:pPr marL="285750" indent="-285750">
              <a:buFont typeface="Arial" panose="020B0604020202020204" pitchFamily="34" charset="0"/>
              <a:buChar char="•"/>
            </a:pPr>
            <a:r>
              <a:rPr lang="en-GB" dirty="0"/>
              <a:t>Females </a:t>
            </a:r>
          </a:p>
          <a:p>
            <a:pPr marL="285750" indent="-285750">
              <a:buFont typeface="Arial" panose="020B0604020202020204" pitchFamily="34" charset="0"/>
              <a:buChar char="•"/>
            </a:pPr>
            <a:r>
              <a:rPr lang="en-GB" dirty="0"/>
              <a:t>All in education </a:t>
            </a:r>
          </a:p>
          <a:p>
            <a:pPr marL="285750" indent="-285750">
              <a:buFont typeface="Arial" panose="020B0604020202020204" pitchFamily="34" charset="0"/>
              <a:buChar char="•"/>
            </a:pPr>
            <a:r>
              <a:rPr lang="en-GB" dirty="0"/>
              <a:t>Pringle et al (2011) – IPA can be bias and subjective </a:t>
            </a:r>
          </a:p>
        </p:txBody>
      </p:sp>
      <p:sp>
        <p:nvSpPr>
          <p:cNvPr id="4" name="TextBox 3">
            <a:extLst>
              <a:ext uri="{FF2B5EF4-FFF2-40B4-BE49-F238E27FC236}">
                <a16:creationId xmlns:a16="http://schemas.microsoft.com/office/drawing/2014/main" id="{DEC76F58-0D19-4577-BD5E-265BC090D6DA}"/>
              </a:ext>
            </a:extLst>
          </p:cNvPr>
          <p:cNvSpPr txBox="1"/>
          <p:nvPr/>
        </p:nvSpPr>
        <p:spPr>
          <a:xfrm>
            <a:off x="457200" y="2642740"/>
            <a:ext cx="3429000" cy="1200329"/>
          </a:xfrm>
          <a:prstGeom prst="rect">
            <a:avLst/>
          </a:prstGeom>
          <a:noFill/>
        </p:spPr>
        <p:txBody>
          <a:bodyPr wrap="square" rtlCol="0">
            <a:spAutoFit/>
          </a:bodyPr>
          <a:lstStyle/>
          <a:p>
            <a:r>
              <a:rPr lang="en-GB" dirty="0"/>
              <a:t>Implications </a:t>
            </a:r>
          </a:p>
          <a:p>
            <a:pPr marL="285750" indent="-285750">
              <a:buFont typeface="Arial" panose="020B0604020202020204" pitchFamily="34" charset="0"/>
              <a:buChar char="•"/>
            </a:pPr>
            <a:r>
              <a:rPr lang="en-GB" dirty="0"/>
              <a:t>Better attainment </a:t>
            </a:r>
          </a:p>
          <a:p>
            <a:pPr marL="285750" indent="-285750">
              <a:buFont typeface="Arial" panose="020B0604020202020204" pitchFamily="34" charset="0"/>
              <a:buChar char="•"/>
            </a:pPr>
            <a:r>
              <a:rPr lang="en-GB" dirty="0"/>
              <a:t>Support for GTC in schools </a:t>
            </a:r>
          </a:p>
          <a:p>
            <a:pPr marL="285750" indent="-285750">
              <a:buFont typeface="Arial" panose="020B0604020202020204" pitchFamily="34" charset="0"/>
              <a:buChar char="•"/>
            </a:pPr>
            <a:r>
              <a:rPr lang="en-GB" dirty="0"/>
              <a:t>Better training </a:t>
            </a:r>
          </a:p>
        </p:txBody>
      </p:sp>
      <p:sp>
        <p:nvSpPr>
          <p:cNvPr id="5" name="TextBox 4">
            <a:extLst>
              <a:ext uri="{FF2B5EF4-FFF2-40B4-BE49-F238E27FC236}">
                <a16:creationId xmlns:a16="http://schemas.microsoft.com/office/drawing/2014/main" id="{981EF51D-AB76-4D69-B726-23800172EEFC}"/>
              </a:ext>
            </a:extLst>
          </p:cNvPr>
          <p:cNvSpPr txBox="1"/>
          <p:nvPr/>
        </p:nvSpPr>
        <p:spPr>
          <a:xfrm>
            <a:off x="8572500" y="2642740"/>
            <a:ext cx="3131820" cy="2031325"/>
          </a:xfrm>
          <a:prstGeom prst="rect">
            <a:avLst/>
          </a:prstGeom>
          <a:noFill/>
        </p:spPr>
        <p:txBody>
          <a:bodyPr wrap="square" rtlCol="0">
            <a:spAutoFit/>
          </a:bodyPr>
          <a:lstStyle/>
          <a:p>
            <a:r>
              <a:rPr lang="en-GB" dirty="0"/>
              <a:t>Future research </a:t>
            </a:r>
          </a:p>
          <a:p>
            <a:pPr marL="285750" indent="-285750">
              <a:buFont typeface="Arial" panose="020B0604020202020204" pitchFamily="34" charset="0"/>
              <a:buChar char="•"/>
            </a:pPr>
            <a:r>
              <a:rPr lang="en-GB" dirty="0"/>
              <a:t>GT in and out of ed </a:t>
            </a:r>
          </a:p>
          <a:p>
            <a:pPr marL="285750" indent="-285750">
              <a:buFont typeface="Arial" panose="020B0604020202020204" pitchFamily="34" charset="0"/>
              <a:buChar char="•"/>
            </a:pPr>
            <a:r>
              <a:rPr lang="en-GB" dirty="0"/>
              <a:t>Males and females </a:t>
            </a:r>
          </a:p>
          <a:p>
            <a:pPr marL="285750" indent="-285750">
              <a:buFont typeface="Arial" panose="020B0604020202020204" pitchFamily="34" charset="0"/>
              <a:buChar char="•"/>
            </a:pPr>
            <a:r>
              <a:rPr lang="en-GB" dirty="0"/>
              <a:t>Longer studies (over a long period of time) </a:t>
            </a:r>
          </a:p>
          <a:p>
            <a:pPr marL="285750" indent="-285750">
              <a:buFont typeface="Arial" panose="020B0604020202020204" pitchFamily="34" charset="0"/>
              <a:buChar char="•"/>
            </a:pPr>
            <a:r>
              <a:rPr lang="en-GB" dirty="0"/>
              <a:t>Younger and older generations </a:t>
            </a:r>
          </a:p>
        </p:txBody>
      </p:sp>
    </p:spTree>
    <p:extLst>
      <p:ext uri="{BB962C8B-B14F-4D97-AF65-F5344CB8AC3E}">
        <p14:creationId xmlns:p14="http://schemas.microsoft.com/office/powerpoint/2010/main" val="1567784265"/>
      </p:ext>
    </p:extLst>
  </p:cSld>
  <p:clrMapOvr>
    <a:masterClrMapping/>
  </p:clrMapOvr>
  <mc:AlternateContent xmlns:mc="http://schemas.openxmlformats.org/markup-compatibility/2006" xmlns:p14="http://schemas.microsoft.com/office/powerpoint/2010/main">
    <mc:Choice Requires="p14">
      <p:transition spd="slow" p14:dur="2000" advTm="3140"/>
    </mc:Choice>
    <mc:Fallback xmlns="">
      <p:transition spd="slow" advTm="3140"/>
    </mc:Fallback>
  </mc:AlternateContent>
</p:sld>
</file>

<file path=ppt/theme/theme1.xml><?xml version="1.0" encoding="utf-8"?>
<a:theme xmlns:a="http://schemas.openxmlformats.org/drawingml/2006/main" name="Dividend">
  <a:themeElements>
    <a:clrScheme name="Custom 11">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Custom 2">
      <a:majorFont>
        <a:latin typeface="Candara"/>
        <a:ea typeface=""/>
        <a:cs typeface=""/>
      </a:majorFont>
      <a:minorFont>
        <a:latin typeface="Candara"/>
        <a:ea typeface=""/>
        <a:cs typeface=""/>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spDef>
      <a:spPr>
        <a:ln>
          <a:noFill/>
        </a:ln>
      </a:spPr>
      <a:bodyPr rtlCol="0" anchor="ctr"/>
      <a:lstStyle>
        <a:defPPr algn="ctr">
          <a:defRPr/>
        </a:defPPr>
      </a:lstStyle>
      <a:style>
        <a:lnRef idx="2">
          <a:schemeClr val="accent2">
            <a:shade val="50000"/>
          </a:schemeClr>
        </a:lnRef>
        <a:fillRef idx="1">
          <a:schemeClr val="accent2"/>
        </a:fillRef>
        <a:effectRef idx="0">
          <a:schemeClr val="accent2"/>
        </a:effectRef>
        <a:fontRef idx="minor">
          <a:schemeClr val="lt1"/>
        </a:fontRef>
      </a:style>
    </a:spDef>
  </a:objectDefaults>
  <a:extraClrSchemeLst/>
  <a:extLst>
    <a:ext uri="{05A4C25C-085E-4340-85A3-A5531E510DB2}">
      <thm15:themeFamily xmlns:thm15="http://schemas.microsoft.com/office/thememl/2012/main" name="Presentation1" id="{F529A05C-9967-417B-A795-0EE2DA56A977}" vid="{B371D623-29EC-4410-98F2-D4F69349AE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B8FDF75-6DB0-420B-9CE9-4E2094004A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5732F72-BAE4-4D8F-B5A8-4D4D584BF69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531C3B7-F137-4B62-A714-55F90281BD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1381</Words>
  <Application>Microsoft Office PowerPoint</Application>
  <PresentationFormat>Widescreen</PresentationFormat>
  <Paragraphs>162</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Candara</vt:lpstr>
      <vt:lpstr>Courier New</vt:lpstr>
      <vt:lpstr>Wingdings</vt:lpstr>
      <vt:lpstr>Wingdings 2</vt:lpstr>
      <vt:lpstr>Dividend</vt:lpstr>
      <vt:lpstr>A Qualitative Exploration into Gypsy Travellers’ Experiences with and Their Perceptions of Education </vt:lpstr>
      <vt:lpstr>Introduction</vt:lpstr>
      <vt:lpstr>Literature review </vt:lpstr>
      <vt:lpstr>Aims</vt:lpstr>
      <vt:lpstr>method</vt:lpstr>
      <vt:lpstr>Materials</vt:lpstr>
      <vt:lpstr>procedure</vt:lpstr>
      <vt:lpstr>analysis</vt:lpstr>
      <vt:lpstr>results</vt:lpstr>
      <vt:lpstr>discussion</vt:lpstr>
      <vt:lpstr>implications</vt:lpstr>
      <vt:lpstr>limitations</vt:lpstr>
      <vt:lpstr>Future research</vt:lpstr>
      <vt:lpstr>Reference list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2020-05-14T13:29:08Z</dcterms:created>
  <dcterms:modified xsi:type="dcterms:W3CDTF">2020-05-17T23:28:39Z</dcterms:modified>
</cp:coreProperties>
</file>