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8" autoAdjust="0"/>
    <p:restoredTop sz="94660"/>
  </p:normalViewPr>
  <p:slideViewPr>
    <p:cSldViewPr snapToGrid="0">
      <p:cViewPr varScale="1">
        <p:scale>
          <a:sx n="80" d="100"/>
          <a:sy n="80" d="100"/>
        </p:scale>
        <p:origin x="76" y="7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66EED397-834A-4CAD-B5D8-EC86C0A896F0}"/>
    <pc:docChg chg="modSld">
      <pc:chgData name="Jessica Shore" userId="4a81739d-7633-41be-905a-53582c49e6ff" providerId="ADAL" clId="{66EED397-834A-4CAD-B5D8-EC86C0A896F0}" dt="2024-10-29T21:49:20.233" v="21" actId="20577"/>
      <pc:docMkLst>
        <pc:docMk/>
      </pc:docMkLst>
      <pc:sldChg chg="modSp mod">
        <pc:chgData name="Jessica Shore" userId="4a81739d-7633-41be-905a-53582c49e6ff" providerId="ADAL" clId="{66EED397-834A-4CAD-B5D8-EC86C0A896F0}" dt="2024-10-29T21:49:20.233" v="21" actId="20577"/>
        <pc:sldMkLst>
          <pc:docMk/>
          <pc:sldMk cId="4265591384" sldId="257"/>
        </pc:sldMkLst>
        <pc:spChg chg="mod">
          <ac:chgData name="Jessica Shore" userId="4a81739d-7633-41be-905a-53582c49e6ff" providerId="ADAL" clId="{66EED397-834A-4CAD-B5D8-EC86C0A896F0}" dt="2024-10-29T21:49:20.233" v="21" actId="20577"/>
          <ac:spMkLst>
            <pc:docMk/>
            <pc:sldMk cId="4265591384" sldId="257"/>
            <ac:spMk id="2" creationId="{7528F210-1F54-7D2C-24EA-CAA94BC61A3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1EB1F9-7B1D-44B6-8965-5576443A792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690E9E-D61D-48FA-A6D8-4DDD294864E8}">
      <dgm:prSet/>
      <dgm:spPr/>
      <dgm:t>
        <a:bodyPr/>
        <a:lstStyle/>
        <a:p>
          <a:pPr>
            <a:defRPr cap="all"/>
          </a:pPr>
          <a:r>
            <a:rPr lang="en-GB"/>
            <a:t>Created to direct decision making in Wales through the term.</a:t>
          </a:r>
          <a:endParaRPr lang="en-US"/>
        </a:p>
      </dgm:t>
    </dgm:pt>
    <dgm:pt modelId="{B6DAD300-E77D-4F07-8A1A-2176AD0EC95E}" type="parTrans" cxnId="{6524B3FF-8BB5-4E17-A0DC-596C231E359C}">
      <dgm:prSet/>
      <dgm:spPr/>
      <dgm:t>
        <a:bodyPr/>
        <a:lstStyle/>
        <a:p>
          <a:endParaRPr lang="en-US"/>
        </a:p>
      </dgm:t>
    </dgm:pt>
    <dgm:pt modelId="{39B77B85-AA64-4ABF-9CED-CFE2F086BBF3}" type="sibTrans" cxnId="{6524B3FF-8BB5-4E17-A0DC-596C231E359C}">
      <dgm:prSet/>
      <dgm:spPr/>
      <dgm:t>
        <a:bodyPr/>
        <a:lstStyle/>
        <a:p>
          <a:endParaRPr lang="en-US"/>
        </a:p>
      </dgm:t>
    </dgm:pt>
    <dgm:pt modelId="{123C89C3-E252-4045-982F-867C7B12C627}">
      <dgm:prSet/>
      <dgm:spPr/>
      <dgm:t>
        <a:bodyPr/>
        <a:lstStyle/>
        <a:p>
          <a:pPr>
            <a:defRPr cap="all"/>
          </a:pPr>
          <a:r>
            <a:rPr lang="en-GB"/>
            <a:t>Each wellbeing objective contributes to all or a number of wellbeing goals</a:t>
          </a:r>
          <a:endParaRPr lang="en-US"/>
        </a:p>
      </dgm:t>
    </dgm:pt>
    <dgm:pt modelId="{1ACD834A-6ABD-495A-906D-D1279BBFF4B5}" type="parTrans" cxnId="{D207D224-F816-40F5-9B90-3A4719FDC094}">
      <dgm:prSet/>
      <dgm:spPr/>
      <dgm:t>
        <a:bodyPr/>
        <a:lstStyle/>
        <a:p>
          <a:endParaRPr lang="en-US"/>
        </a:p>
      </dgm:t>
    </dgm:pt>
    <dgm:pt modelId="{C0D61E3C-3BB2-4C47-BCDA-19E3B86F0287}" type="sibTrans" cxnId="{D207D224-F816-40F5-9B90-3A4719FDC094}">
      <dgm:prSet/>
      <dgm:spPr/>
      <dgm:t>
        <a:bodyPr/>
        <a:lstStyle/>
        <a:p>
          <a:endParaRPr lang="en-US"/>
        </a:p>
      </dgm:t>
    </dgm:pt>
    <dgm:pt modelId="{A9AE7F6A-6C9F-4D63-A936-32DC76FF9E0F}">
      <dgm:prSet/>
      <dgm:spPr/>
      <dgm:t>
        <a:bodyPr/>
        <a:lstStyle/>
        <a:p>
          <a:pPr>
            <a:defRPr cap="all"/>
          </a:pPr>
          <a:r>
            <a:rPr lang="en-GB"/>
            <a:t>The wellbeing objectives are considered to be part of the journey toward achieving the wellbeing objectives</a:t>
          </a:r>
          <a:endParaRPr lang="en-US"/>
        </a:p>
      </dgm:t>
    </dgm:pt>
    <dgm:pt modelId="{57C34654-AFC7-431C-AF02-8CCF3A38BE7E}" type="parTrans" cxnId="{47B4A158-7DED-4CD2-9179-51FDCDBA3AF6}">
      <dgm:prSet/>
      <dgm:spPr/>
      <dgm:t>
        <a:bodyPr/>
        <a:lstStyle/>
        <a:p>
          <a:endParaRPr lang="en-US"/>
        </a:p>
      </dgm:t>
    </dgm:pt>
    <dgm:pt modelId="{5BF1C73A-4046-4127-893E-FD30580BB6D5}" type="sibTrans" cxnId="{47B4A158-7DED-4CD2-9179-51FDCDBA3AF6}">
      <dgm:prSet/>
      <dgm:spPr/>
      <dgm:t>
        <a:bodyPr/>
        <a:lstStyle/>
        <a:p>
          <a:endParaRPr lang="en-US"/>
        </a:p>
      </dgm:t>
    </dgm:pt>
    <dgm:pt modelId="{97CCC732-9BAD-4954-807B-CB1ED937CC7C}" type="pres">
      <dgm:prSet presAssocID="{CD1EB1F9-7B1D-44B6-8965-5576443A7920}" presName="root" presStyleCnt="0">
        <dgm:presLayoutVars>
          <dgm:dir/>
          <dgm:resizeHandles val="exact"/>
        </dgm:presLayoutVars>
      </dgm:prSet>
      <dgm:spPr/>
    </dgm:pt>
    <dgm:pt modelId="{91FF3E68-C6B7-4E11-A3C9-2D37E359D59D}" type="pres">
      <dgm:prSet presAssocID="{44690E9E-D61D-48FA-A6D8-4DDD294864E8}" presName="compNode" presStyleCnt="0"/>
      <dgm:spPr/>
    </dgm:pt>
    <dgm:pt modelId="{0C4DE0B1-1BFD-4FFE-A7CD-2017DC49B578}" type="pres">
      <dgm:prSet presAssocID="{44690E9E-D61D-48FA-A6D8-4DDD294864E8}" presName="iconBgRect" presStyleLbl="bgShp" presStyleIdx="0" presStyleCnt="3"/>
      <dgm:spPr/>
    </dgm:pt>
    <dgm:pt modelId="{664F142B-6EF2-45DF-A442-42B8622083A3}" type="pres">
      <dgm:prSet presAssocID="{44690E9E-D61D-48FA-A6D8-4DDD294864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EBEF3FA-82C9-4306-909E-27EC27F6FD55}" type="pres">
      <dgm:prSet presAssocID="{44690E9E-D61D-48FA-A6D8-4DDD294864E8}" presName="spaceRect" presStyleCnt="0"/>
      <dgm:spPr/>
    </dgm:pt>
    <dgm:pt modelId="{C7ECABA5-944C-4E14-B3C7-B5A6E809669E}" type="pres">
      <dgm:prSet presAssocID="{44690E9E-D61D-48FA-A6D8-4DDD294864E8}" presName="textRect" presStyleLbl="revTx" presStyleIdx="0" presStyleCnt="3">
        <dgm:presLayoutVars>
          <dgm:chMax val="1"/>
          <dgm:chPref val="1"/>
        </dgm:presLayoutVars>
      </dgm:prSet>
      <dgm:spPr/>
    </dgm:pt>
    <dgm:pt modelId="{E8CAFF8E-E17A-4BC1-A3DF-6432BE43CFAA}" type="pres">
      <dgm:prSet presAssocID="{39B77B85-AA64-4ABF-9CED-CFE2F086BBF3}" presName="sibTrans" presStyleCnt="0"/>
      <dgm:spPr/>
    </dgm:pt>
    <dgm:pt modelId="{7F4B76BC-A23E-49AC-8939-1B826A300B07}" type="pres">
      <dgm:prSet presAssocID="{123C89C3-E252-4045-982F-867C7B12C627}" presName="compNode" presStyleCnt="0"/>
      <dgm:spPr/>
    </dgm:pt>
    <dgm:pt modelId="{BD8893BF-E8AA-4B12-873F-B4479E1F0642}" type="pres">
      <dgm:prSet presAssocID="{123C89C3-E252-4045-982F-867C7B12C627}" presName="iconBgRect" presStyleLbl="bgShp" presStyleIdx="1" presStyleCnt="3"/>
      <dgm:spPr/>
    </dgm:pt>
    <dgm:pt modelId="{45FE1E75-F496-43D5-9B7A-8115DBD746C2}" type="pres">
      <dgm:prSet presAssocID="{123C89C3-E252-4045-982F-867C7B12C62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D709840-E8DD-4B29-B881-3C1826DE7D6B}" type="pres">
      <dgm:prSet presAssocID="{123C89C3-E252-4045-982F-867C7B12C627}" presName="spaceRect" presStyleCnt="0"/>
      <dgm:spPr/>
    </dgm:pt>
    <dgm:pt modelId="{429A71BF-2BC8-48D8-8650-7E29EA65FD70}" type="pres">
      <dgm:prSet presAssocID="{123C89C3-E252-4045-982F-867C7B12C627}" presName="textRect" presStyleLbl="revTx" presStyleIdx="1" presStyleCnt="3">
        <dgm:presLayoutVars>
          <dgm:chMax val="1"/>
          <dgm:chPref val="1"/>
        </dgm:presLayoutVars>
      </dgm:prSet>
      <dgm:spPr/>
    </dgm:pt>
    <dgm:pt modelId="{189A12D3-7CA6-4E5C-B4CA-A3BF32B3EA7B}" type="pres">
      <dgm:prSet presAssocID="{C0D61E3C-3BB2-4C47-BCDA-19E3B86F0287}" presName="sibTrans" presStyleCnt="0"/>
      <dgm:spPr/>
    </dgm:pt>
    <dgm:pt modelId="{ADCACD24-EA40-4DAE-8FEF-9369A13BC481}" type="pres">
      <dgm:prSet presAssocID="{A9AE7F6A-6C9F-4D63-A936-32DC76FF9E0F}" presName="compNode" presStyleCnt="0"/>
      <dgm:spPr/>
    </dgm:pt>
    <dgm:pt modelId="{04399469-ECB0-4BDC-9656-48F84529C159}" type="pres">
      <dgm:prSet presAssocID="{A9AE7F6A-6C9F-4D63-A936-32DC76FF9E0F}" presName="iconBgRect" presStyleLbl="bgShp" presStyleIdx="2" presStyleCnt="3"/>
      <dgm:spPr/>
    </dgm:pt>
    <dgm:pt modelId="{5339216E-D24F-45E5-9AFF-7E2D9D8D38E5}" type="pres">
      <dgm:prSet presAssocID="{A9AE7F6A-6C9F-4D63-A936-32DC76FF9E0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18C45AD-76C2-4BEC-A4FA-1613081D3CEB}" type="pres">
      <dgm:prSet presAssocID="{A9AE7F6A-6C9F-4D63-A936-32DC76FF9E0F}" presName="spaceRect" presStyleCnt="0"/>
      <dgm:spPr/>
    </dgm:pt>
    <dgm:pt modelId="{AB32BB0A-9FD9-42CF-ACD7-A4C3F17ACD68}" type="pres">
      <dgm:prSet presAssocID="{A9AE7F6A-6C9F-4D63-A936-32DC76FF9E0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207D224-F816-40F5-9B90-3A4719FDC094}" srcId="{CD1EB1F9-7B1D-44B6-8965-5576443A7920}" destId="{123C89C3-E252-4045-982F-867C7B12C627}" srcOrd="1" destOrd="0" parTransId="{1ACD834A-6ABD-495A-906D-D1279BBFF4B5}" sibTransId="{C0D61E3C-3BB2-4C47-BCDA-19E3B86F0287}"/>
    <dgm:cxn modelId="{F45F726A-C862-427E-B92E-56C5E098399A}" type="presOf" srcId="{A9AE7F6A-6C9F-4D63-A936-32DC76FF9E0F}" destId="{AB32BB0A-9FD9-42CF-ACD7-A4C3F17ACD68}" srcOrd="0" destOrd="0" presId="urn:microsoft.com/office/officeart/2018/5/layout/IconCircleLabelList"/>
    <dgm:cxn modelId="{47B4A158-7DED-4CD2-9179-51FDCDBA3AF6}" srcId="{CD1EB1F9-7B1D-44B6-8965-5576443A7920}" destId="{A9AE7F6A-6C9F-4D63-A936-32DC76FF9E0F}" srcOrd="2" destOrd="0" parTransId="{57C34654-AFC7-431C-AF02-8CCF3A38BE7E}" sibTransId="{5BF1C73A-4046-4127-893E-FD30580BB6D5}"/>
    <dgm:cxn modelId="{C32B2398-C59E-462A-98DA-647DC25A277B}" type="presOf" srcId="{123C89C3-E252-4045-982F-867C7B12C627}" destId="{429A71BF-2BC8-48D8-8650-7E29EA65FD70}" srcOrd="0" destOrd="0" presId="urn:microsoft.com/office/officeart/2018/5/layout/IconCircleLabelList"/>
    <dgm:cxn modelId="{088C2EC3-A315-4250-BFAB-37C124BC3BCF}" type="presOf" srcId="{44690E9E-D61D-48FA-A6D8-4DDD294864E8}" destId="{C7ECABA5-944C-4E14-B3C7-B5A6E809669E}" srcOrd="0" destOrd="0" presId="urn:microsoft.com/office/officeart/2018/5/layout/IconCircleLabelList"/>
    <dgm:cxn modelId="{EB2268F2-5FBA-4864-9CCF-298DD420D61C}" type="presOf" srcId="{CD1EB1F9-7B1D-44B6-8965-5576443A7920}" destId="{97CCC732-9BAD-4954-807B-CB1ED937CC7C}" srcOrd="0" destOrd="0" presId="urn:microsoft.com/office/officeart/2018/5/layout/IconCircleLabelList"/>
    <dgm:cxn modelId="{6524B3FF-8BB5-4E17-A0DC-596C231E359C}" srcId="{CD1EB1F9-7B1D-44B6-8965-5576443A7920}" destId="{44690E9E-D61D-48FA-A6D8-4DDD294864E8}" srcOrd="0" destOrd="0" parTransId="{B6DAD300-E77D-4F07-8A1A-2176AD0EC95E}" sibTransId="{39B77B85-AA64-4ABF-9CED-CFE2F086BBF3}"/>
    <dgm:cxn modelId="{DA2816E0-1879-49F1-9E3F-4835FAEC2738}" type="presParOf" srcId="{97CCC732-9BAD-4954-807B-CB1ED937CC7C}" destId="{91FF3E68-C6B7-4E11-A3C9-2D37E359D59D}" srcOrd="0" destOrd="0" presId="urn:microsoft.com/office/officeart/2018/5/layout/IconCircleLabelList"/>
    <dgm:cxn modelId="{03DB1FE3-F633-4F0E-97CC-0F9A5390CDDE}" type="presParOf" srcId="{91FF3E68-C6B7-4E11-A3C9-2D37E359D59D}" destId="{0C4DE0B1-1BFD-4FFE-A7CD-2017DC49B578}" srcOrd="0" destOrd="0" presId="urn:microsoft.com/office/officeart/2018/5/layout/IconCircleLabelList"/>
    <dgm:cxn modelId="{51E8F820-36E2-44C7-96C5-79FEB1040AED}" type="presParOf" srcId="{91FF3E68-C6B7-4E11-A3C9-2D37E359D59D}" destId="{664F142B-6EF2-45DF-A442-42B8622083A3}" srcOrd="1" destOrd="0" presId="urn:microsoft.com/office/officeart/2018/5/layout/IconCircleLabelList"/>
    <dgm:cxn modelId="{747FE8D7-BF06-4DB3-9ED7-6ACFAC20FE58}" type="presParOf" srcId="{91FF3E68-C6B7-4E11-A3C9-2D37E359D59D}" destId="{8EBEF3FA-82C9-4306-909E-27EC27F6FD55}" srcOrd="2" destOrd="0" presId="urn:microsoft.com/office/officeart/2018/5/layout/IconCircleLabelList"/>
    <dgm:cxn modelId="{A9E56362-EF85-4B18-AE06-8E3D0E914323}" type="presParOf" srcId="{91FF3E68-C6B7-4E11-A3C9-2D37E359D59D}" destId="{C7ECABA5-944C-4E14-B3C7-B5A6E809669E}" srcOrd="3" destOrd="0" presId="urn:microsoft.com/office/officeart/2018/5/layout/IconCircleLabelList"/>
    <dgm:cxn modelId="{01442ACD-ABF2-473D-9982-6EF0703074D5}" type="presParOf" srcId="{97CCC732-9BAD-4954-807B-CB1ED937CC7C}" destId="{E8CAFF8E-E17A-4BC1-A3DF-6432BE43CFAA}" srcOrd="1" destOrd="0" presId="urn:microsoft.com/office/officeart/2018/5/layout/IconCircleLabelList"/>
    <dgm:cxn modelId="{DD049D0C-5DC2-4878-A34B-A5381C16730A}" type="presParOf" srcId="{97CCC732-9BAD-4954-807B-CB1ED937CC7C}" destId="{7F4B76BC-A23E-49AC-8939-1B826A300B07}" srcOrd="2" destOrd="0" presId="urn:microsoft.com/office/officeart/2018/5/layout/IconCircleLabelList"/>
    <dgm:cxn modelId="{B17BF600-BDBF-40A6-95C7-EFBEF6A5BDE4}" type="presParOf" srcId="{7F4B76BC-A23E-49AC-8939-1B826A300B07}" destId="{BD8893BF-E8AA-4B12-873F-B4479E1F0642}" srcOrd="0" destOrd="0" presId="urn:microsoft.com/office/officeart/2018/5/layout/IconCircleLabelList"/>
    <dgm:cxn modelId="{4514A6F0-A427-4B92-93AB-C5269253C2F9}" type="presParOf" srcId="{7F4B76BC-A23E-49AC-8939-1B826A300B07}" destId="{45FE1E75-F496-43D5-9B7A-8115DBD746C2}" srcOrd="1" destOrd="0" presId="urn:microsoft.com/office/officeart/2018/5/layout/IconCircleLabelList"/>
    <dgm:cxn modelId="{81BAFF65-CAC1-4A74-84B2-11A8C84E4228}" type="presParOf" srcId="{7F4B76BC-A23E-49AC-8939-1B826A300B07}" destId="{1D709840-E8DD-4B29-B881-3C1826DE7D6B}" srcOrd="2" destOrd="0" presId="urn:microsoft.com/office/officeart/2018/5/layout/IconCircleLabelList"/>
    <dgm:cxn modelId="{3996F605-D529-43FB-8D65-001460818F10}" type="presParOf" srcId="{7F4B76BC-A23E-49AC-8939-1B826A300B07}" destId="{429A71BF-2BC8-48D8-8650-7E29EA65FD70}" srcOrd="3" destOrd="0" presId="urn:microsoft.com/office/officeart/2018/5/layout/IconCircleLabelList"/>
    <dgm:cxn modelId="{2091E2BA-6FDC-44E4-9FBA-8789E3BC833D}" type="presParOf" srcId="{97CCC732-9BAD-4954-807B-CB1ED937CC7C}" destId="{189A12D3-7CA6-4E5C-B4CA-A3BF32B3EA7B}" srcOrd="3" destOrd="0" presId="urn:microsoft.com/office/officeart/2018/5/layout/IconCircleLabelList"/>
    <dgm:cxn modelId="{AB21974F-C783-4177-901A-AA56626602AD}" type="presParOf" srcId="{97CCC732-9BAD-4954-807B-CB1ED937CC7C}" destId="{ADCACD24-EA40-4DAE-8FEF-9369A13BC481}" srcOrd="4" destOrd="0" presId="urn:microsoft.com/office/officeart/2018/5/layout/IconCircleLabelList"/>
    <dgm:cxn modelId="{9ECA87DD-F417-4D35-AF42-8C6AB308693C}" type="presParOf" srcId="{ADCACD24-EA40-4DAE-8FEF-9369A13BC481}" destId="{04399469-ECB0-4BDC-9656-48F84529C159}" srcOrd="0" destOrd="0" presId="urn:microsoft.com/office/officeart/2018/5/layout/IconCircleLabelList"/>
    <dgm:cxn modelId="{1442EA5D-4EE1-4EB1-979E-E9A69D70F650}" type="presParOf" srcId="{ADCACD24-EA40-4DAE-8FEF-9369A13BC481}" destId="{5339216E-D24F-45E5-9AFF-7E2D9D8D38E5}" srcOrd="1" destOrd="0" presId="urn:microsoft.com/office/officeart/2018/5/layout/IconCircleLabelList"/>
    <dgm:cxn modelId="{C8ACE228-97A0-45A4-8BF0-64870ABD289D}" type="presParOf" srcId="{ADCACD24-EA40-4DAE-8FEF-9369A13BC481}" destId="{018C45AD-76C2-4BEC-A4FA-1613081D3CEB}" srcOrd="2" destOrd="0" presId="urn:microsoft.com/office/officeart/2018/5/layout/IconCircleLabelList"/>
    <dgm:cxn modelId="{D0D46C49-7A8E-44EF-A244-95642E3D36FB}" type="presParOf" srcId="{ADCACD24-EA40-4DAE-8FEF-9369A13BC481}" destId="{AB32BB0A-9FD9-42CF-ACD7-A4C3F17ACD6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4DE0B1-1BFD-4FFE-A7CD-2017DC49B578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4F142B-6EF2-45DF-A442-42B8622083A3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ECABA5-944C-4E14-B3C7-B5A6E809669E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Created to direct decision making in Wales through the term.</a:t>
          </a:r>
          <a:endParaRPr lang="en-US" sz="1200" kern="1200"/>
        </a:p>
      </dsp:txBody>
      <dsp:txXfrm>
        <a:off x="93445" y="3018902"/>
        <a:ext cx="3206250" cy="720000"/>
      </dsp:txXfrm>
    </dsp:sp>
    <dsp:sp modelId="{BD8893BF-E8AA-4B12-873F-B4479E1F0642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FE1E75-F496-43D5-9B7A-8115DBD746C2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A71BF-2BC8-48D8-8650-7E29EA65FD70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Each wellbeing objective contributes to all or a number of wellbeing goals</a:t>
          </a:r>
          <a:endParaRPr lang="en-US" sz="1200" kern="1200"/>
        </a:p>
      </dsp:txBody>
      <dsp:txXfrm>
        <a:off x="3860789" y="3018902"/>
        <a:ext cx="3206250" cy="720000"/>
      </dsp:txXfrm>
    </dsp:sp>
    <dsp:sp modelId="{04399469-ECB0-4BDC-9656-48F84529C159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39216E-D24F-45E5-9AFF-7E2D9D8D38E5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2BB0A-9FD9-42CF-ACD7-A4C3F17ACD68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wellbeing objectives are considered to be part of the journey toward achieving the wellbeing objectives</a:t>
          </a:r>
          <a:endParaRPr lang="en-US" sz="12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5EEB6-2A5E-5E17-8D52-3DC1E2B4A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A5BF54-4D13-A54D-6850-A8539A96C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24DDA-C3C5-87AD-8547-4860F6390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63943-ACE4-4F1B-86B2-5ED608C22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7FAF4-4066-9EAD-DE1C-F3885A6BA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11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A6736-5254-7474-6946-58C46EF03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F4B8E-9002-182F-EB0A-C255D4EA0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EA8C5-336E-C14E-BDBB-E3CE118E0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A46F3-4160-A933-9569-6B60508FD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2ED551-68BB-A5AA-CA83-858D96E4A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112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64F75-1B5D-A712-497F-B89C92C8A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85E74E-5EA6-A21E-63ED-97F4AC986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ED0A0-6BF2-2158-3239-1391A8DCC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942DF-F60F-652B-53A8-B9FD56FEE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3A233-83F9-7598-92CE-B3182E77D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65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BFBC0-5E22-51E5-AF8C-67E1395B8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57531-3AC7-ED54-0DC0-2BA7BE52FC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8D65FD-0D98-0888-8F07-504F813D12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B1772-FC3E-A4D4-5425-E848EF67C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A7CE33-0880-1CE2-B8C9-B41CFD524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CE0599-13FD-9C05-C238-2B11DC9D1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07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60F89-36D6-1456-8B1B-5C3166212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2F5CAE-CF4E-875E-DA3A-B1998ECBB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F06C05-EE0B-A950-67DA-685AC81C63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2FA4E4-4DA8-F99C-89DB-A62DF58C36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45FCD6-2BDB-515B-879F-E0F2FF68BA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E382D4-670C-D2F5-D53A-342DF8078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05971A-0059-272A-EA5D-B64B29A57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1D2CF4-600B-D601-C36E-B7D5737B2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42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57D05-21B5-17D1-3499-DD22745E8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159604-3D31-C924-EFB5-A195EB493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DB9C5A-4C3B-E041-6271-594FAE106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736E65-C958-6235-04ED-7A1C9170A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257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4D932C-3D39-7681-DACB-8FE7CC178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94A802-A632-A196-C36F-D09FABB65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B518A7-CDFB-6AA0-5E39-5AF708452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66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94733-E386-72EF-02B4-2B1C2E944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5CB08-3E5D-39DE-DEE1-C5E327509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E8AF5-345F-7F02-FB5C-30D393035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9695CA-B206-1123-2B3C-DEE0FBFA3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687D6-8708-9095-E026-D51FA1795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D677D-CF4A-9A83-3966-16FF2AB2C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931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22618-5A5A-1891-F077-7453EDCAF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18F556-C90E-3B9F-10F6-380C45EC38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71F67-278F-12B9-FE58-986B1C4F9C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77CB13-B4DE-6530-D1D7-28844FB0F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ECFB3-FC41-5BFC-754A-0547EADD9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BACA9-477B-28BB-3C9E-F654E28DB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668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B9C68-7C9A-1476-0CF8-8AF40392C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E94C8C-C4B4-9336-CB4D-05BA51768F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B0474-A039-E6C9-93C2-8ECA95928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4C1E2B-F9F4-23F4-2797-873DA5A76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6E42B-A485-46D3-7EDD-8781CDF1D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75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2AE8FC-C921-5FB5-2053-AC191002D6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22C08B-32A4-6837-17F5-E73CA421CC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DA73E-CFAB-9BD6-196A-617F944E2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8D3E6-D096-D728-5642-CB91EBED2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73022-8872-1908-8ED4-188EDCFA4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854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B351DA-7AF9-1830-7A3E-42DE9FBAA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402DC9-9B9A-B205-54B4-6679874430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13C00-7CE4-3294-8290-26E1998644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2405EC-A087-41CC-B533-47922F2C57E4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AFCAA-FCD9-2EBC-C624-4E9F05A9C0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11ADF-A07E-2CA2-32C1-593C957B5E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21999B-1C06-45E9-AEDD-65F910AAA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254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D007A-CC7B-5F97-9152-63D34631D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6800">
                <a:solidFill>
                  <a:srgbClr val="FFFFFF"/>
                </a:solidFill>
              </a:rPr>
              <a:t>Welsh Government Well-being Statement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4BD99-28F9-09C7-A474-62F39CEC72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2021-2026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4130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8F210-1F54-7D2C-24EA-CAA94BC61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Well-being statement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963AF8-4E22-9516-FD81-FDBDAC63F3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72144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559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97DCAC-AA48-F14C-1689-4A3B4CBB17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5809" t="21453" r="15727" b="10388"/>
          <a:stretch/>
        </p:blipFill>
        <p:spPr>
          <a:xfrm>
            <a:off x="1623945" y="457200"/>
            <a:ext cx="894411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450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EB9A69-E377-0789-EAB0-934A9B707D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1058" t="14692" r="9636" b="12398"/>
          <a:stretch/>
        </p:blipFill>
        <p:spPr>
          <a:xfrm>
            <a:off x="1253303" y="457200"/>
            <a:ext cx="96853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317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46</Words>
  <Application>Microsoft Office PowerPoint</Application>
  <PresentationFormat>Widescreen</PresentationFormat>
  <Paragraphs>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Welsh Government Well-being Statement</vt:lpstr>
      <vt:lpstr>Well-being statement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2024-10-29T09:00:40Z</dcterms:created>
  <dcterms:modified xsi:type="dcterms:W3CDTF">2024-10-29T21:49:23Z</dcterms:modified>
</cp:coreProperties>
</file>