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CA4BA7-7AF1-0C09-77FE-844CC5CC74EA}" v="42" dt="2026-10-14T14:09:31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C66AC2-0146-4BC9-A573-909F8AD227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35C4CA-E29A-4574-86C1-57CE375D3B2B}">
      <dgm:prSet/>
      <dgm:spPr/>
      <dgm:t>
        <a:bodyPr/>
        <a:lstStyle/>
        <a:p>
          <a:r>
            <a:rPr lang="en-US" b="1"/>
            <a:t>1.IMPROVE DAILY COMMUNICATION</a:t>
          </a:r>
          <a:r>
            <a:rPr lang="en-US"/>
            <a:t> </a:t>
          </a:r>
        </a:p>
      </dgm:t>
    </dgm:pt>
    <dgm:pt modelId="{85647CB8-0375-4C7F-8CC8-A29917DFD35B}" type="parTrans" cxnId="{F9C82202-86AE-4BB4-9C04-67C4FF410875}">
      <dgm:prSet/>
      <dgm:spPr/>
      <dgm:t>
        <a:bodyPr/>
        <a:lstStyle/>
        <a:p>
          <a:endParaRPr lang="en-US"/>
        </a:p>
      </dgm:t>
    </dgm:pt>
    <dgm:pt modelId="{14F4A0EF-F85B-47EB-B815-59644146FED3}" type="sibTrans" cxnId="{F9C82202-86AE-4BB4-9C04-67C4FF410875}">
      <dgm:prSet/>
      <dgm:spPr/>
      <dgm:t>
        <a:bodyPr/>
        <a:lstStyle/>
        <a:p>
          <a:endParaRPr lang="en-US"/>
        </a:p>
      </dgm:t>
    </dgm:pt>
    <dgm:pt modelId="{E8DBFA54-5297-4CA1-8A87-3484BC609761}">
      <dgm:prSet/>
      <dgm:spPr/>
      <dgm:t>
        <a:bodyPr/>
        <a:lstStyle/>
        <a:p>
          <a:r>
            <a:rPr lang="en-US"/>
            <a:t>Staff daily can share important updates annd information in one central </a:t>
          </a:r>
        </a:p>
      </dgm:t>
    </dgm:pt>
    <dgm:pt modelId="{97B0CADC-48E1-4772-8CC2-379FF1734065}" type="parTrans" cxnId="{4EFB429F-5D78-4B07-94D8-FD68547B18C8}">
      <dgm:prSet/>
      <dgm:spPr/>
      <dgm:t>
        <a:bodyPr/>
        <a:lstStyle/>
        <a:p>
          <a:endParaRPr lang="en-US"/>
        </a:p>
      </dgm:t>
    </dgm:pt>
    <dgm:pt modelId="{F01190C7-CE15-4116-8E55-C9E2A17E25B9}" type="sibTrans" cxnId="{4EFB429F-5D78-4B07-94D8-FD68547B18C8}">
      <dgm:prSet/>
      <dgm:spPr/>
      <dgm:t>
        <a:bodyPr/>
        <a:lstStyle/>
        <a:p>
          <a:endParaRPr lang="en-US"/>
        </a:p>
      </dgm:t>
    </dgm:pt>
    <dgm:pt modelId="{975D4B07-7884-474E-98D2-4BB0A774806E}">
      <dgm:prSet/>
      <dgm:spPr/>
      <dgm:t>
        <a:bodyPr/>
        <a:lstStyle/>
        <a:p>
          <a:r>
            <a:rPr lang="en-US"/>
            <a:t>Location </a:t>
          </a:r>
        </a:p>
      </dgm:t>
    </dgm:pt>
    <dgm:pt modelId="{229638D7-4BA8-4447-AD4F-3AC12D403261}" type="parTrans" cxnId="{3CC0EEC4-FC69-4D79-8AD8-5F5C47A4DE57}">
      <dgm:prSet/>
      <dgm:spPr/>
      <dgm:t>
        <a:bodyPr/>
        <a:lstStyle/>
        <a:p>
          <a:endParaRPr lang="en-US"/>
        </a:p>
      </dgm:t>
    </dgm:pt>
    <dgm:pt modelId="{9E61E211-7053-4382-950D-5F9EC07C8FCC}" type="sibTrans" cxnId="{3CC0EEC4-FC69-4D79-8AD8-5F5C47A4DE57}">
      <dgm:prSet/>
      <dgm:spPr/>
      <dgm:t>
        <a:bodyPr/>
        <a:lstStyle/>
        <a:p>
          <a:endParaRPr lang="en-US"/>
        </a:p>
      </dgm:t>
    </dgm:pt>
    <dgm:pt modelId="{5F0D6290-39D0-4168-B46C-B3A9867593E3}" type="pres">
      <dgm:prSet presAssocID="{5CC66AC2-0146-4BC9-A573-909F8AD227CE}" presName="vert0" presStyleCnt="0">
        <dgm:presLayoutVars>
          <dgm:dir/>
          <dgm:animOne val="branch"/>
          <dgm:animLvl val="lvl"/>
        </dgm:presLayoutVars>
      </dgm:prSet>
      <dgm:spPr/>
    </dgm:pt>
    <dgm:pt modelId="{81A54317-92BC-45BE-9D4A-9F05EAB12C11}" type="pres">
      <dgm:prSet presAssocID="{FB35C4CA-E29A-4574-86C1-57CE375D3B2B}" presName="thickLine" presStyleLbl="alignNode1" presStyleIdx="0" presStyleCnt="3"/>
      <dgm:spPr/>
    </dgm:pt>
    <dgm:pt modelId="{EDA2A764-DE66-4970-A511-72A399DE0F91}" type="pres">
      <dgm:prSet presAssocID="{FB35C4CA-E29A-4574-86C1-57CE375D3B2B}" presName="horz1" presStyleCnt="0"/>
      <dgm:spPr/>
    </dgm:pt>
    <dgm:pt modelId="{310B679D-C5B7-48EB-8E29-8EC53B52C6DE}" type="pres">
      <dgm:prSet presAssocID="{FB35C4CA-E29A-4574-86C1-57CE375D3B2B}" presName="tx1" presStyleLbl="revTx" presStyleIdx="0" presStyleCnt="3"/>
      <dgm:spPr/>
    </dgm:pt>
    <dgm:pt modelId="{99D85620-AFEF-43FD-A4C0-2FF85FA40F6A}" type="pres">
      <dgm:prSet presAssocID="{FB35C4CA-E29A-4574-86C1-57CE375D3B2B}" presName="vert1" presStyleCnt="0"/>
      <dgm:spPr/>
    </dgm:pt>
    <dgm:pt modelId="{A61F3F5B-9F05-47D9-8775-C0AB455E3F9F}" type="pres">
      <dgm:prSet presAssocID="{E8DBFA54-5297-4CA1-8A87-3484BC609761}" presName="thickLine" presStyleLbl="alignNode1" presStyleIdx="1" presStyleCnt="3"/>
      <dgm:spPr/>
    </dgm:pt>
    <dgm:pt modelId="{18B2EAA1-E822-4DC3-BBB1-648C724A0589}" type="pres">
      <dgm:prSet presAssocID="{E8DBFA54-5297-4CA1-8A87-3484BC609761}" presName="horz1" presStyleCnt="0"/>
      <dgm:spPr/>
    </dgm:pt>
    <dgm:pt modelId="{B0F46B22-FB9F-49F2-AAE7-B2CC186A20F9}" type="pres">
      <dgm:prSet presAssocID="{E8DBFA54-5297-4CA1-8A87-3484BC609761}" presName="tx1" presStyleLbl="revTx" presStyleIdx="1" presStyleCnt="3"/>
      <dgm:spPr/>
    </dgm:pt>
    <dgm:pt modelId="{C52278D4-50C1-4B55-9B32-4CC087A1F402}" type="pres">
      <dgm:prSet presAssocID="{E8DBFA54-5297-4CA1-8A87-3484BC609761}" presName="vert1" presStyleCnt="0"/>
      <dgm:spPr/>
    </dgm:pt>
    <dgm:pt modelId="{9508A47C-84F5-4B7E-93E4-71E39CEC4206}" type="pres">
      <dgm:prSet presAssocID="{975D4B07-7884-474E-98D2-4BB0A774806E}" presName="thickLine" presStyleLbl="alignNode1" presStyleIdx="2" presStyleCnt="3"/>
      <dgm:spPr/>
    </dgm:pt>
    <dgm:pt modelId="{8F2B104F-2ED0-424D-AA1B-1210898563B7}" type="pres">
      <dgm:prSet presAssocID="{975D4B07-7884-474E-98D2-4BB0A774806E}" presName="horz1" presStyleCnt="0"/>
      <dgm:spPr/>
    </dgm:pt>
    <dgm:pt modelId="{0F2C5322-996C-4C74-9C9D-08D71E385AC6}" type="pres">
      <dgm:prSet presAssocID="{975D4B07-7884-474E-98D2-4BB0A774806E}" presName="tx1" presStyleLbl="revTx" presStyleIdx="2" presStyleCnt="3"/>
      <dgm:spPr/>
    </dgm:pt>
    <dgm:pt modelId="{E0D133A4-0FAC-41CF-9214-1C760C9B6F09}" type="pres">
      <dgm:prSet presAssocID="{975D4B07-7884-474E-98D2-4BB0A774806E}" presName="vert1" presStyleCnt="0"/>
      <dgm:spPr/>
    </dgm:pt>
  </dgm:ptLst>
  <dgm:cxnLst>
    <dgm:cxn modelId="{F9C82202-86AE-4BB4-9C04-67C4FF410875}" srcId="{5CC66AC2-0146-4BC9-A573-909F8AD227CE}" destId="{FB35C4CA-E29A-4574-86C1-57CE375D3B2B}" srcOrd="0" destOrd="0" parTransId="{85647CB8-0375-4C7F-8CC8-A29917DFD35B}" sibTransId="{14F4A0EF-F85B-47EB-B815-59644146FED3}"/>
    <dgm:cxn modelId="{FA5D2A5C-BF41-4F7A-9E7A-A01CF8A65318}" type="presOf" srcId="{5CC66AC2-0146-4BC9-A573-909F8AD227CE}" destId="{5F0D6290-39D0-4168-B46C-B3A9867593E3}" srcOrd="0" destOrd="0" presId="urn:microsoft.com/office/officeart/2008/layout/LinedList"/>
    <dgm:cxn modelId="{15BF534D-39A1-449C-A291-6B7771CC15B7}" type="presOf" srcId="{FB35C4CA-E29A-4574-86C1-57CE375D3B2B}" destId="{310B679D-C5B7-48EB-8E29-8EC53B52C6DE}" srcOrd="0" destOrd="0" presId="urn:microsoft.com/office/officeart/2008/layout/LinedList"/>
    <dgm:cxn modelId="{DA758D6D-B6BA-4DC1-8134-BE9CD18ADE8B}" type="presOf" srcId="{E8DBFA54-5297-4CA1-8A87-3484BC609761}" destId="{B0F46B22-FB9F-49F2-AAE7-B2CC186A20F9}" srcOrd="0" destOrd="0" presId="urn:microsoft.com/office/officeart/2008/layout/LinedList"/>
    <dgm:cxn modelId="{4EFB429F-5D78-4B07-94D8-FD68547B18C8}" srcId="{5CC66AC2-0146-4BC9-A573-909F8AD227CE}" destId="{E8DBFA54-5297-4CA1-8A87-3484BC609761}" srcOrd="1" destOrd="0" parTransId="{97B0CADC-48E1-4772-8CC2-379FF1734065}" sibTransId="{F01190C7-CE15-4116-8E55-C9E2A17E25B9}"/>
    <dgm:cxn modelId="{3CC0EEC4-FC69-4D79-8AD8-5F5C47A4DE57}" srcId="{5CC66AC2-0146-4BC9-A573-909F8AD227CE}" destId="{975D4B07-7884-474E-98D2-4BB0A774806E}" srcOrd="2" destOrd="0" parTransId="{229638D7-4BA8-4447-AD4F-3AC12D403261}" sibTransId="{9E61E211-7053-4382-950D-5F9EC07C8FCC}"/>
    <dgm:cxn modelId="{CAE962DF-E272-4A91-99AF-1A9C5F811BA4}" type="presOf" srcId="{975D4B07-7884-474E-98D2-4BB0A774806E}" destId="{0F2C5322-996C-4C74-9C9D-08D71E385AC6}" srcOrd="0" destOrd="0" presId="urn:microsoft.com/office/officeart/2008/layout/LinedList"/>
    <dgm:cxn modelId="{B0CA288B-64EE-466A-A2C5-1276908AA1BF}" type="presParOf" srcId="{5F0D6290-39D0-4168-B46C-B3A9867593E3}" destId="{81A54317-92BC-45BE-9D4A-9F05EAB12C11}" srcOrd="0" destOrd="0" presId="urn:microsoft.com/office/officeart/2008/layout/LinedList"/>
    <dgm:cxn modelId="{D99039A1-4EA7-4D21-9D03-2F6D77193D4D}" type="presParOf" srcId="{5F0D6290-39D0-4168-B46C-B3A9867593E3}" destId="{EDA2A764-DE66-4970-A511-72A399DE0F91}" srcOrd="1" destOrd="0" presId="urn:microsoft.com/office/officeart/2008/layout/LinedList"/>
    <dgm:cxn modelId="{A1F26BF4-43B2-41A9-A111-F7901A48B460}" type="presParOf" srcId="{EDA2A764-DE66-4970-A511-72A399DE0F91}" destId="{310B679D-C5B7-48EB-8E29-8EC53B52C6DE}" srcOrd="0" destOrd="0" presId="urn:microsoft.com/office/officeart/2008/layout/LinedList"/>
    <dgm:cxn modelId="{01BABBC8-9A75-436B-91B5-2CB886E0E8D8}" type="presParOf" srcId="{EDA2A764-DE66-4970-A511-72A399DE0F91}" destId="{99D85620-AFEF-43FD-A4C0-2FF85FA40F6A}" srcOrd="1" destOrd="0" presId="urn:microsoft.com/office/officeart/2008/layout/LinedList"/>
    <dgm:cxn modelId="{BB6D3F75-A4A2-4ECF-BB63-C0CB9FFD25B1}" type="presParOf" srcId="{5F0D6290-39D0-4168-B46C-B3A9867593E3}" destId="{A61F3F5B-9F05-47D9-8775-C0AB455E3F9F}" srcOrd="2" destOrd="0" presId="urn:microsoft.com/office/officeart/2008/layout/LinedList"/>
    <dgm:cxn modelId="{1C85A6B8-4F8E-4E21-BA7B-2A09E910B0C6}" type="presParOf" srcId="{5F0D6290-39D0-4168-B46C-B3A9867593E3}" destId="{18B2EAA1-E822-4DC3-BBB1-648C724A0589}" srcOrd="3" destOrd="0" presId="urn:microsoft.com/office/officeart/2008/layout/LinedList"/>
    <dgm:cxn modelId="{46FF25E9-7656-423D-99F7-A47D83BB9B24}" type="presParOf" srcId="{18B2EAA1-E822-4DC3-BBB1-648C724A0589}" destId="{B0F46B22-FB9F-49F2-AAE7-B2CC186A20F9}" srcOrd="0" destOrd="0" presId="urn:microsoft.com/office/officeart/2008/layout/LinedList"/>
    <dgm:cxn modelId="{154E5A95-E084-4490-BFC7-801245E7121D}" type="presParOf" srcId="{18B2EAA1-E822-4DC3-BBB1-648C724A0589}" destId="{C52278D4-50C1-4B55-9B32-4CC087A1F402}" srcOrd="1" destOrd="0" presId="urn:microsoft.com/office/officeart/2008/layout/LinedList"/>
    <dgm:cxn modelId="{4FC9A838-FFEC-4540-9F19-D0C9BED346F0}" type="presParOf" srcId="{5F0D6290-39D0-4168-B46C-B3A9867593E3}" destId="{9508A47C-84F5-4B7E-93E4-71E39CEC4206}" srcOrd="4" destOrd="0" presId="urn:microsoft.com/office/officeart/2008/layout/LinedList"/>
    <dgm:cxn modelId="{B70D0C6F-5186-4746-9D9C-467F6FFE9357}" type="presParOf" srcId="{5F0D6290-39D0-4168-B46C-B3A9867593E3}" destId="{8F2B104F-2ED0-424D-AA1B-1210898563B7}" srcOrd="5" destOrd="0" presId="urn:microsoft.com/office/officeart/2008/layout/LinedList"/>
    <dgm:cxn modelId="{41E6DF04-E2CE-466B-9DA1-6D78F8DADA99}" type="presParOf" srcId="{8F2B104F-2ED0-424D-AA1B-1210898563B7}" destId="{0F2C5322-996C-4C74-9C9D-08D71E385AC6}" srcOrd="0" destOrd="0" presId="urn:microsoft.com/office/officeart/2008/layout/LinedList"/>
    <dgm:cxn modelId="{9E85670C-17DF-4E6B-A9FF-254447E9E776}" type="presParOf" srcId="{8F2B104F-2ED0-424D-AA1B-1210898563B7}" destId="{E0D133A4-0FAC-41CF-9214-1C760C9B6F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54317-92BC-45BE-9D4A-9F05EAB12C11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B679D-C5B7-48EB-8E29-8EC53B52C6DE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1.IMPROVE DAILY COMMUNICATION</a:t>
          </a:r>
          <a:r>
            <a:rPr lang="en-US" sz="3400" kern="1200"/>
            <a:t> </a:t>
          </a:r>
        </a:p>
      </dsp:txBody>
      <dsp:txXfrm>
        <a:off x="0" y="2492"/>
        <a:ext cx="6492875" cy="1700138"/>
      </dsp:txXfrm>
    </dsp:sp>
    <dsp:sp modelId="{A61F3F5B-9F05-47D9-8775-C0AB455E3F9F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580323"/>
            <a:satOff val="-5172"/>
            <a:lumOff val="-1078"/>
            <a:alphaOff val="0"/>
          </a:schemeClr>
        </a:solidFill>
        <a:ln w="15875" cap="rnd" cmpd="sng" algn="ctr">
          <a:solidFill>
            <a:schemeClr val="accent2">
              <a:hueOff val="580323"/>
              <a:satOff val="-5172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46B22-FB9F-49F2-AAE7-B2CC186A20F9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Staff daily can share important updates annd information in one central </a:t>
          </a:r>
        </a:p>
      </dsp:txBody>
      <dsp:txXfrm>
        <a:off x="0" y="1702630"/>
        <a:ext cx="6492875" cy="1700138"/>
      </dsp:txXfrm>
    </dsp:sp>
    <dsp:sp modelId="{9508A47C-84F5-4B7E-93E4-71E39CEC4206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1160647"/>
            <a:satOff val="-10343"/>
            <a:lumOff val="-2157"/>
            <a:alphaOff val="0"/>
          </a:schemeClr>
        </a:solidFill>
        <a:ln w="15875" cap="rnd" cmpd="sng" algn="ctr">
          <a:solidFill>
            <a:schemeClr val="accent2">
              <a:hueOff val="1160647"/>
              <a:satOff val="-10343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C5322-996C-4C74-9C9D-08D71E385AC6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Location </a:t>
          </a:r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367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931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065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240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8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0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457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94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039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31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584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666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590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447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382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08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89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654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1742" y="648930"/>
            <a:ext cx="3461281" cy="3347337"/>
          </a:xfrm>
        </p:spPr>
        <p:txBody>
          <a:bodyPr>
            <a:normAutofit/>
          </a:bodyPr>
          <a:lstStyle/>
          <a:p>
            <a:r>
              <a:rPr lang="en-US" sz="4400"/>
              <a:t>COMMUNITY CARE</a:t>
            </a:r>
            <a:br>
              <a:rPr lang="en-US" sz="4400"/>
            </a:br>
            <a:r>
              <a:rPr lang="en-US" sz="4400"/>
              <a:t>SERVICE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41742" y="3996267"/>
            <a:ext cx="3461281" cy="18870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A PRESENTATION FOR SOLUTION</a:t>
            </a:r>
          </a:p>
          <a:p>
            <a:r>
              <a:rPr lang="en-US" sz="1800"/>
              <a:t>FOR COMMUNICATION AND DAILY SERVICES 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0B40CE1A-1274-4855-607C-1D6B1430E0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05585" y="1011765"/>
            <a:ext cx="4546708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A9EF6-8F2E-09FA-D774-BAA68C304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99485" y="111759"/>
            <a:ext cx="8534400" cy="1507067"/>
          </a:xfrm>
        </p:spPr>
        <p:txBody>
          <a:bodyPr/>
          <a:lstStyle/>
          <a:p>
            <a:r>
              <a:rPr lang="en-US" b="1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EE153-D5D4-9285-084B-38EFB12C7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002" y="847"/>
            <a:ext cx="10830560" cy="5190067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US" b="1"/>
              <a:t>STAFF COMMUNICATION AND DAILY UPDATES</a:t>
            </a:r>
            <a:endParaRPr lang="en-US"/>
          </a:p>
          <a:p>
            <a:pPr marL="0" indent="0">
              <a:buNone/>
            </a:pPr>
            <a:r>
              <a:rPr lang="en-US" sz="2000" dirty="0">
                <a:latin typeface="Century Gothic"/>
                <a:ea typeface="Calibri"/>
                <a:cs typeface="Calibri"/>
              </a:rPr>
              <a:t>    </a:t>
            </a:r>
          </a:p>
          <a:p>
            <a:pPr marL="0" indent="0">
              <a:buNone/>
            </a:pPr>
            <a:r>
              <a:rPr lang="en-US" sz="2000">
                <a:latin typeface="Century Gothic"/>
                <a:ea typeface="Calibri"/>
                <a:cs typeface="Calibri"/>
              </a:rPr>
              <a:t>Share daily updates and important information </a:t>
            </a:r>
            <a:endParaRPr lang="en-US">
              <a:latin typeface="Corbel" panose="020B0503020204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latin typeface="Century Gothic"/>
                <a:ea typeface="Calibri"/>
                <a:cs typeface="Calibri"/>
              </a:rPr>
              <a:t>with staff in one </a:t>
            </a:r>
            <a:r>
              <a:rPr lang="en-US" sz="2000" dirty="0" err="1">
                <a:latin typeface="Century Gothic"/>
                <a:ea typeface="Calibri"/>
                <a:cs typeface="Calibri"/>
              </a:rPr>
              <a:t>ce</a:t>
            </a:r>
            <a:r>
              <a:rPr lang="en-US" sz="2000" dirty="0">
                <a:latin typeface="Century Gothic"/>
                <a:ea typeface="Calibri"/>
                <a:cs typeface="Calibri"/>
              </a:rPr>
              <a:t>ntral </a:t>
            </a:r>
            <a:r>
              <a:rPr lang="en-US" sz="2000" dirty="0" err="1">
                <a:latin typeface="Century Gothic"/>
                <a:ea typeface="Calibri"/>
                <a:cs typeface="Calibri"/>
              </a:rPr>
              <a:t>locaton</a:t>
            </a:r>
            <a:r>
              <a:rPr lang="en-US" sz="2000">
                <a:latin typeface="Century Gothic"/>
                <a:ea typeface="Calibri"/>
                <a:cs typeface="Calibri"/>
              </a:rPr>
              <a:t> with using Outlook.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518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52CC-A550-5B52-23E7-C5731D45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US" sz="2700" b="1">
                <a:solidFill>
                  <a:schemeClr val="tx2"/>
                </a:solidFill>
              </a:rPr>
              <a:t>OUTLOOK FOR COMMUNICATION N</a:t>
            </a:r>
            <a:br>
              <a:rPr lang="en-US" sz="2700" b="1"/>
            </a:br>
            <a:r>
              <a:rPr lang="en-US" sz="2700" b="1">
                <a:solidFill>
                  <a:schemeClr val="tx2"/>
                </a:solidFill>
              </a:rPr>
              <a:t>DAILY UPDATES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6A47B-76AF-F7D9-E5E0-0827F7567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US" sz="1900" dirty="0" err="1"/>
              <a:t>Outlo</a:t>
            </a:r>
            <a:r>
              <a:rPr lang="en-US" sz="1900" dirty="0"/>
              <a:t>ok is the most perfect tool to use by staff in the management for communication n daily </a:t>
            </a:r>
            <a:r>
              <a:rPr lang="en-US" sz="1900" dirty="0" err="1"/>
              <a:t>updates,first</a:t>
            </a:r>
            <a:r>
              <a:rPr lang="en-US" sz="1900" dirty="0"/>
              <a:t> what we can do with it which will </a:t>
            </a:r>
            <a:r>
              <a:rPr lang="en-US" sz="1900" dirty="0" err="1"/>
              <a:t>imporve</a:t>
            </a:r>
            <a:r>
              <a:rPr lang="en-US" sz="1900" dirty="0"/>
              <a:t> our performance in managing complicated records.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1.Share daily updates –Upload important information for staff to read.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 dirty="0"/>
              <a:t>2.Update handover notes-Keep staff informed about </a:t>
            </a:r>
            <a:r>
              <a:rPr lang="en-US" sz="1900" dirty="0" err="1"/>
              <a:t>residents,needs</a:t>
            </a:r>
            <a:r>
              <a:rPr lang="en-US" sz="1900" dirty="0"/>
              <a:t> </a:t>
            </a:r>
            <a:r>
              <a:rPr lang="en-US" sz="1900" dirty="0" err="1"/>
              <a:t>ans</a:t>
            </a:r>
            <a:r>
              <a:rPr lang="en-US" sz="1900" dirty="0"/>
              <a:t> daily </a:t>
            </a:r>
            <a:r>
              <a:rPr lang="en-US" sz="1900" dirty="0" err="1"/>
              <a:t>activiites</a:t>
            </a:r>
            <a:endParaRPr lang="en-US" sz="1900" dirty="0"/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 dirty="0"/>
              <a:t>3.Share staff rotes-make shift schedules easily </a:t>
            </a:r>
            <a:r>
              <a:rPr lang="en-US" sz="1900" dirty="0" err="1"/>
              <a:t>acessible</a:t>
            </a:r>
            <a:r>
              <a:rPr lang="en-US" sz="1900" dirty="0"/>
              <a:t> to the team 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 dirty="0"/>
              <a:t>4.Communication changes-Inform Colleagues about updates </a:t>
            </a:r>
            <a:r>
              <a:rPr lang="en-US" sz="1900" dirty="0" err="1"/>
              <a:t>policies,procedure</a:t>
            </a:r>
            <a:r>
              <a:rPr lang="en-US" sz="1900" dirty="0"/>
              <a:t> and tasks.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 dirty="0"/>
              <a:t>5.Work Together-Use shared documents to improve </a:t>
            </a:r>
            <a:r>
              <a:rPr lang="en-US" sz="1900" dirty="0" err="1"/>
              <a:t>teamworks</a:t>
            </a:r>
            <a:r>
              <a:rPr lang="en-US" sz="1900" dirty="0"/>
              <a:t> and </a:t>
            </a:r>
            <a:r>
              <a:rPr lang="en-US" sz="1900" dirty="0" err="1"/>
              <a:t>aviod</a:t>
            </a:r>
            <a:r>
              <a:rPr lang="en-US" sz="1900" dirty="0"/>
              <a:t> repeated messages </a:t>
            </a:r>
          </a:p>
        </p:txBody>
      </p:sp>
    </p:spTree>
    <p:extLst>
      <p:ext uri="{BB962C8B-B14F-4D97-AF65-F5344CB8AC3E}">
        <p14:creationId xmlns:p14="http://schemas.microsoft.com/office/powerpoint/2010/main" val="37290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03AE710-7D3C-454B-82CF-49B0093E9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39CC2B4-028D-4241-812D-86DEFC665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8C5AC-0AE6-5F17-2C32-2085F9A6F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b="1">
                <a:solidFill>
                  <a:srgbClr val="FFFFFF"/>
                </a:solidFill>
              </a:rPr>
              <a:t>WHAT IMPROVEMENT </a:t>
            </a:r>
            <a:br>
              <a:rPr lang="en-US" sz="2500" b="1">
                <a:solidFill>
                  <a:srgbClr val="FFFFFF"/>
                </a:solidFill>
              </a:rPr>
            </a:br>
            <a:r>
              <a:rPr lang="en-US" sz="2500" b="1">
                <a:solidFill>
                  <a:srgbClr val="FFFFFF"/>
                </a:solidFill>
              </a:rPr>
              <a:t>WE WILL SEE USING ONE DRIVE N </a:t>
            </a:r>
            <a:br>
              <a:rPr lang="en-US" sz="2500" b="1">
                <a:solidFill>
                  <a:srgbClr val="FFFFFF"/>
                </a:solidFill>
              </a:rPr>
            </a:br>
            <a:r>
              <a:rPr lang="en-US" sz="2500" b="1">
                <a:solidFill>
                  <a:srgbClr val="FFFFFF"/>
                </a:solidFill>
              </a:rPr>
              <a:t>WORK MORE IN ORGANISED </a:t>
            </a:r>
            <a:endParaRPr lang="en-US" sz="2500" b="1">
              <a:solidFill>
                <a:srgbClr val="FFFFFF"/>
              </a:solidFill>
              <a:latin typeface="Bernard MT Condensed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CA13242B-E02E-4DE0-859A-2A46B775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5ACFC104-86F4-4D49-B858-F1CA0335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80627160-C0E1-4BB7-AA86-D39CB7E79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F9C4CF4B-A323-44D9-9FEE-90EFE1D06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13E2B3A4-22DB-49DD-A716-388DEC5F8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337CB09C-5543-4330-8C3D-354519D8D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F54B39E1-DFCE-43D0-80F5-D9256E47D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03B60DB-32C9-6B78-060B-3F9AED4F35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34599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7800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organizers">
            <a:extLst>
              <a:ext uri="{FF2B5EF4-FFF2-40B4-BE49-F238E27FC236}">
                <a16:creationId xmlns:a16="http://schemas.microsoft.com/office/drawing/2014/main" id="{CA89B89F-2D51-07A2-A436-82F15DEAD6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6" r="26417" b="-2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EF2532-9359-14B2-CA2A-111365E3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US" b="1"/>
              <a:t>2.KEEP INFORMATION UP TO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9F97-96A9-AAD9-9434-8A88855FC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US" sz="2000"/>
              <a:t>Staff can access the latest versions of shared documents,rotas and</a:t>
            </a:r>
          </a:p>
          <a:p>
            <a:pPr>
              <a:buClr>
                <a:srgbClr val="1287C3"/>
              </a:buClr>
            </a:pPr>
            <a:r>
              <a:rPr lang="en-US" sz="2000"/>
              <a:t>Procedures.</a:t>
            </a:r>
          </a:p>
        </p:txBody>
      </p:sp>
    </p:spTree>
    <p:extLst>
      <p:ext uri="{BB962C8B-B14F-4D97-AF65-F5344CB8AC3E}">
        <p14:creationId xmlns:p14="http://schemas.microsoft.com/office/powerpoint/2010/main" val="73356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51F9D-A1C5-2950-CA17-844E8987C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643468"/>
            <a:ext cx="9144000" cy="36188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/>
              <a:t>3.SUPPORT SHIFT HANDOVERS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885F5-B141-770B-FBB1-287FDD52A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9546" y="4552335"/>
            <a:ext cx="6752908" cy="10913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/>
              <a:t>Staff can access approved handover documents to support continuity of care.</a:t>
            </a:r>
          </a:p>
        </p:txBody>
      </p:sp>
    </p:spTree>
    <p:extLst>
      <p:ext uri="{BB962C8B-B14F-4D97-AF65-F5344CB8AC3E}">
        <p14:creationId xmlns:p14="http://schemas.microsoft.com/office/powerpoint/2010/main" val="363113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A9A653-6B41-4BED-090E-F00D61804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US" sz="3200" b="1">
                <a:solidFill>
                  <a:schemeClr val="tx2"/>
                </a:solidFill>
              </a:rPr>
              <a:t>4.ACESS INFORMATION EASILY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5A115-93D4-7D7B-00FC-BA00B700D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US" sz="2000"/>
              <a:t>Authorised staff can  acess work documents from approved devices when needed.</a:t>
            </a:r>
          </a:p>
        </p:txBody>
      </p:sp>
    </p:spTree>
    <p:extLst>
      <p:ext uri="{BB962C8B-B14F-4D97-AF65-F5344CB8AC3E}">
        <p14:creationId xmlns:p14="http://schemas.microsoft.com/office/powerpoint/2010/main" val="180072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2C7CA4-5B98-70A5-9C8B-1D45AD661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0" y="924232"/>
            <a:ext cx="8174971" cy="3285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 b="1"/>
              <a:t>5.MAINTAIN CONFIDENTIALITY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B625F-796C-0241-9DDB-B278531C3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190" y="4210098"/>
            <a:ext cx="7178070" cy="86334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100"/>
              <a:t>Use approved acess permissions to protect sensitive stafff and service-user information.</a:t>
            </a:r>
          </a:p>
        </p:txBody>
      </p:sp>
    </p:spTree>
    <p:extLst>
      <p:ext uri="{BB962C8B-B14F-4D97-AF65-F5344CB8AC3E}">
        <p14:creationId xmlns:p14="http://schemas.microsoft.com/office/powerpoint/2010/main" val="2723601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EDFC89CF989DF4B9C6373692BB23A3F" ma:contentTypeVersion="3" ma:contentTypeDescription="Create a new document." ma:contentTypeScope="" ma:versionID="d9860576f055d7bf34290213bfeec9e8">
  <xsd:schema xmlns:xsd="http://www.w3.org/2001/XMLSchema" xmlns:xs="http://www.w3.org/2001/XMLSchema" xmlns:p="http://schemas.microsoft.com/office/2006/metadata/properties" xmlns:ns2="361be810-6f4c-4485-8fd5-e38bb2ae91e0" targetNamespace="http://schemas.microsoft.com/office/2006/metadata/properties" ma:root="true" ma:fieldsID="a42640f80fdd7b8f5ae62f2dda2dcc6e" ns2:_="">
    <xsd:import namespace="361be810-6f4c-4485-8fd5-e38bb2ae91e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1be810-6f4c-4485-8fd5-e38bb2ae91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01AF6E6-522D-45B3-8465-FBD466C64100}">
  <ds:schemaRefs>
    <ds:schemaRef ds:uri="361be810-6f4c-4485-8fd5-e38bb2ae91e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09F59AD-E447-4A09-B6B0-40DBB4CF30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B5B4E-187A-4FA1-9424-2AF4725184E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COMMUNITY CARE SERVICE</vt:lpstr>
      <vt:lpstr>Outline</vt:lpstr>
      <vt:lpstr>OUTLOOK FOR COMMUNICATION N DAILY UPDATES </vt:lpstr>
      <vt:lpstr>WHAT IMPROVEMENT  WE WILL SEE USING ONE DRIVE N  WORK MORE IN ORGANISED </vt:lpstr>
      <vt:lpstr>2.KEEP INFORMATION UP TO DATE</vt:lpstr>
      <vt:lpstr>3.SUPPORT SHIFT HANDOVERS </vt:lpstr>
      <vt:lpstr>4.ACESS INFORMATION EASILY </vt:lpstr>
      <vt:lpstr>5.MAINTAIN CONFIDENTIALITY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</cp:revision>
  <dcterms:created xsi:type="dcterms:W3CDTF">2026-10-07T15:09:29Z</dcterms:created>
  <dcterms:modified xsi:type="dcterms:W3CDTF">2026-10-14T14:14:45Z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0x0101004EDFC89CF989DF4B9C6373692BB23A3F</vt:lpwstr>
  </property>
</Properties>
</file>