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86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8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37"/>
  </p:normalViewPr>
  <p:slideViewPr>
    <p:cSldViewPr snapToGrid="0" snapToObjects="1">
      <p:cViewPr>
        <p:scale>
          <a:sx n="96" d="100"/>
          <a:sy n="96" d="100"/>
        </p:scale>
        <p:origin x="60" y="4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9B9AE4-AE00-4EE5-8962-2A820C55F4A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576A5A7-FD92-4CF3-9FB5-08CB5667978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Understand computer hardware, operating systems and computer networking principles.</a:t>
          </a:r>
          <a:endParaRPr lang="en-US"/>
        </a:p>
      </dgm:t>
    </dgm:pt>
    <dgm:pt modelId="{A9ADC657-5063-4A12-8594-99F15D30AEA7}" type="parTrans" cxnId="{067799E3-3323-4C69-9432-3EAE8B3EB9A3}">
      <dgm:prSet/>
      <dgm:spPr/>
      <dgm:t>
        <a:bodyPr/>
        <a:lstStyle/>
        <a:p>
          <a:endParaRPr lang="en-US"/>
        </a:p>
      </dgm:t>
    </dgm:pt>
    <dgm:pt modelId="{C2AC5B73-1017-44E0-AA42-4E5A5B070FED}" type="sibTrans" cxnId="{067799E3-3323-4C69-9432-3EAE8B3EB9A3}">
      <dgm:prSet/>
      <dgm:spPr/>
      <dgm:t>
        <a:bodyPr/>
        <a:lstStyle/>
        <a:p>
          <a:endParaRPr lang="en-US"/>
        </a:p>
      </dgm:t>
    </dgm:pt>
    <dgm:pt modelId="{FBA14A91-0C6D-4E29-9EFC-3074D4AE19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install and manage a networked computer and a range of software applications.</a:t>
          </a:r>
          <a:endParaRPr lang="en-US"/>
        </a:p>
      </dgm:t>
    </dgm:pt>
    <dgm:pt modelId="{15CB2E57-8D5A-443D-9F6A-BD7A990EB27B}" type="parTrans" cxnId="{4646F84A-0256-47EE-BD9B-0C8B9D515477}">
      <dgm:prSet/>
      <dgm:spPr/>
      <dgm:t>
        <a:bodyPr/>
        <a:lstStyle/>
        <a:p>
          <a:endParaRPr lang="en-US"/>
        </a:p>
      </dgm:t>
    </dgm:pt>
    <dgm:pt modelId="{68BA85F5-9CD0-4E9A-890B-0948E02A6DC1}" type="sibTrans" cxnId="{4646F84A-0256-47EE-BD9B-0C8B9D515477}">
      <dgm:prSet/>
      <dgm:spPr/>
      <dgm:t>
        <a:bodyPr/>
        <a:lstStyle/>
        <a:p>
          <a:endParaRPr lang="en-US"/>
        </a:p>
      </dgm:t>
    </dgm:pt>
    <dgm:pt modelId="{A8C64EA8-4BE7-42E5-9198-1A33C5B5FC51}" type="pres">
      <dgm:prSet presAssocID="{899B9AE4-AE00-4EE5-8962-2A820C55F4A2}" presName="root" presStyleCnt="0">
        <dgm:presLayoutVars>
          <dgm:dir/>
          <dgm:resizeHandles val="exact"/>
        </dgm:presLayoutVars>
      </dgm:prSet>
      <dgm:spPr/>
    </dgm:pt>
    <dgm:pt modelId="{E3C4855A-74B2-4A34-A8D0-6A0B1283FDE9}" type="pres">
      <dgm:prSet presAssocID="{9576A5A7-FD92-4CF3-9FB5-08CB56679780}" presName="compNode" presStyleCnt="0"/>
      <dgm:spPr/>
    </dgm:pt>
    <dgm:pt modelId="{DB458E02-65C3-44E5-8D2B-8EF74810E970}" type="pres">
      <dgm:prSet presAssocID="{9576A5A7-FD92-4CF3-9FB5-08CB56679780}" presName="bgRect" presStyleLbl="bgShp" presStyleIdx="0" presStyleCnt="2"/>
      <dgm:spPr/>
    </dgm:pt>
    <dgm:pt modelId="{EBBA4E53-F5F8-4C7E-A55B-F3529F26EB7E}" type="pres">
      <dgm:prSet presAssocID="{9576A5A7-FD92-4CF3-9FB5-08CB5667978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28D205E1-F6FE-41F6-A4F0-EF9372DCEECE}" type="pres">
      <dgm:prSet presAssocID="{9576A5A7-FD92-4CF3-9FB5-08CB56679780}" presName="spaceRect" presStyleCnt="0"/>
      <dgm:spPr/>
    </dgm:pt>
    <dgm:pt modelId="{6F6AC21A-3297-4059-A776-D8C79BC1884B}" type="pres">
      <dgm:prSet presAssocID="{9576A5A7-FD92-4CF3-9FB5-08CB56679780}" presName="parTx" presStyleLbl="revTx" presStyleIdx="0" presStyleCnt="2">
        <dgm:presLayoutVars>
          <dgm:chMax val="0"/>
          <dgm:chPref val="0"/>
        </dgm:presLayoutVars>
      </dgm:prSet>
      <dgm:spPr/>
    </dgm:pt>
    <dgm:pt modelId="{77CFEA8B-0DDE-4C59-8AB1-AC8891B7859C}" type="pres">
      <dgm:prSet presAssocID="{C2AC5B73-1017-44E0-AA42-4E5A5B070FED}" presName="sibTrans" presStyleCnt="0"/>
      <dgm:spPr/>
    </dgm:pt>
    <dgm:pt modelId="{6B13658A-C265-45AF-8E98-1DD850B82CB8}" type="pres">
      <dgm:prSet presAssocID="{FBA14A91-0C6D-4E29-9EFC-3074D4AE190A}" presName="compNode" presStyleCnt="0"/>
      <dgm:spPr/>
    </dgm:pt>
    <dgm:pt modelId="{AAED34F8-B776-46E8-92CE-59901B7A3A06}" type="pres">
      <dgm:prSet presAssocID="{FBA14A91-0C6D-4E29-9EFC-3074D4AE190A}" presName="bgRect" presStyleLbl="bgShp" presStyleIdx="1" presStyleCnt="2"/>
      <dgm:spPr/>
    </dgm:pt>
    <dgm:pt modelId="{61BAE529-7DC3-4F3B-849A-D5EEC680F2E7}" type="pres">
      <dgm:prSet presAssocID="{FBA14A91-0C6D-4E29-9EFC-3074D4AE190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8E47CB12-7D51-47E2-AC60-4F36A0C1CC30}" type="pres">
      <dgm:prSet presAssocID="{FBA14A91-0C6D-4E29-9EFC-3074D4AE190A}" presName="spaceRect" presStyleCnt="0"/>
      <dgm:spPr/>
    </dgm:pt>
    <dgm:pt modelId="{70AA4A72-6AB5-4745-8F66-237F9DBAF857}" type="pres">
      <dgm:prSet presAssocID="{FBA14A91-0C6D-4E29-9EFC-3074D4AE190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020AC05-53C2-47B3-B3AC-BEE55C9ECC29}" type="presOf" srcId="{9576A5A7-FD92-4CF3-9FB5-08CB56679780}" destId="{6F6AC21A-3297-4059-A776-D8C79BC1884B}" srcOrd="0" destOrd="0" presId="urn:microsoft.com/office/officeart/2018/2/layout/IconVerticalSolidList"/>
    <dgm:cxn modelId="{7185C023-84B5-446E-8BB4-54A518159248}" type="presOf" srcId="{FBA14A91-0C6D-4E29-9EFC-3074D4AE190A}" destId="{70AA4A72-6AB5-4745-8F66-237F9DBAF857}" srcOrd="0" destOrd="0" presId="urn:microsoft.com/office/officeart/2018/2/layout/IconVerticalSolidList"/>
    <dgm:cxn modelId="{4646F84A-0256-47EE-BD9B-0C8B9D515477}" srcId="{899B9AE4-AE00-4EE5-8962-2A820C55F4A2}" destId="{FBA14A91-0C6D-4E29-9EFC-3074D4AE190A}" srcOrd="1" destOrd="0" parTransId="{15CB2E57-8D5A-443D-9F6A-BD7A990EB27B}" sibTransId="{68BA85F5-9CD0-4E9A-890B-0948E02A6DC1}"/>
    <dgm:cxn modelId="{9E9770C0-D68C-43DD-80BA-C7AD2AB03C3D}" type="presOf" srcId="{899B9AE4-AE00-4EE5-8962-2A820C55F4A2}" destId="{A8C64EA8-4BE7-42E5-9198-1A33C5B5FC51}" srcOrd="0" destOrd="0" presId="urn:microsoft.com/office/officeart/2018/2/layout/IconVerticalSolidList"/>
    <dgm:cxn modelId="{067799E3-3323-4C69-9432-3EAE8B3EB9A3}" srcId="{899B9AE4-AE00-4EE5-8962-2A820C55F4A2}" destId="{9576A5A7-FD92-4CF3-9FB5-08CB56679780}" srcOrd="0" destOrd="0" parTransId="{A9ADC657-5063-4A12-8594-99F15D30AEA7}" sibTransId="{C2AC5B73-1017-44E0-AA42-4E5A5B070FED}"/>
    <dgm:cxn modelId="{D11F998D-63B0-4DFB-AC4B-049FB93EF132}" type="presParOf" srcId="{A8C64EA8-4BE7-42E5-9198-1A33C5B5FC51}" destId="{E3C4855A-74B2-4A34-A8D0-6A0B1283FDE9}" srcOrd="0" destOrd="0" presId="urn:microsoft.com/office/officeart/2018/2/layout/IconVerticalSolidList"/>
    <dgm:cxn modelId="{3FC08A57-A31F-4449-B1C0-AF93084752B5}" type="presParOf" srcId="{E3C4855A-74B2-4A34-A8D0-6A0B1283FDE9}" destId="{DB458E02-65C3-44E5-8D2B-8EF74810E970}" srcOrd="0" destOrd="0" presId="urn:microsoft.com/office/officeart/2018/2/layout/IconVerticalSolidList"/>
    <dgm:cxn modelId="{B67D201A-7B6B-47C2-9D06-A2A973C0665D}" type="presParOf" srcId="{E3C4855A-74B2-4A34-A8D0-6A0B1283FDE9}" destId="{EBBA4E53-F5F8-4C7E-A55B-F3529F26EB7E}" srcOrd="1" destOrd="0" presId="urn:microsoft.com/office/officeart/2018/2/layout/IconVerticalSolidList"/>
    <dgm:cxn modelId="{D72F2A04-2599-45ED-B2D3-4D12734C463C}" type="presParOf" srcId="{E3C4855A-74B2-4A34-A8D0-6A0B1283FDE9}" destId="{28D205E1-F6FE-41F6-A4F0-EF9372DCEECE}" srcOrd="2" destOrd="0" presId="urn:microsoft.com/office/officeart/2018/2/layout/IconVerticalSolidList"/>
    <dgm:cxn modelId="{E283B7AD-1CD2-46F6-A922-0B0935CC0582}" type="presParOf" srcId="{E3C4855A-74B2-4A34-A8D0-6A0B1283FDE9}" destId="{6F6AC21A-3297-4059-A776-D8C79BC1884B}" srcOrd="3" destOrd="0" presId="urn:microsoft.com/office/officeart/2018/2/layout/IconVerticalSolidList"/>
    <dgm:cxn modelId="{97C6D8CD-3E82-4207-B5FF-70E1305C6B9E}" type="presParOf" srcId="{A8C64EA8-4BE7-42E5-9198-1A33C5B5FC51}" destId="{77CFEA8B-0DDE-4C59-8AB1-AC8891B7859C}" srcOrd="1" destOrd="0" presId="urn:microsoft.com/office/officeart/2018/2/layout/IconVerticalSolidList"/>
    <dgm:cxn modelId="{A053CB69-A936-4321-BE47-521B0CE2E252}" type="presParOf" srcId="{A8C64EA8-4BE7-42E5-9198-1A33C5B5FC51}" destId="{6B13658A-C265-45AF-8E98-1DD850B82CB8}" srcOrd="2" destOrd="0" presId="urn:microsoft.com/office/officeart/2018/2/layout/IconVerticalSolidList"/>
    <dgm:cxn modelId="{51A882CB-654B-4720-91FB-2F59127B7BE9}" type="presParOf" srcId="{6B13658A-C265-45AF-8E98-1DD850B82CB8}" destId="{AAED34F8-B776-46E8-92CE-59901B7A3A06}" srcOrd="0" destOrd="0" presId="urn:microsoft.com/office/officeart/2018/2/layout/IconVerticalSolidList"/>
    <dgm:cxn modelId="{72FAFCE0-093C-4CBB-BDAF-0059C7218420}" type="presParOf" srcId="{6B13658A-C265-45AF-8E98-1DD850B82CB8}" destId="{61BAE529-7DC3-4F3B-849A-D5EEC680F2E7}" srcOrd="1" destOrd="0" presId="urn:microsoft.com/office/officeart/2018/2/layout/IconVerticalSolidList"/>
    <dgm:cxn modelId="{79983834-2977-4E08-997E-799F7E735885}" type="presParOf" srcId="{6B13658A-C265-45AF-8E98-1DD850B82CB8}" destId="{8E47CB12-7D51-47E2-AC60-4F36A0C1CC30}" srcOrd="2" destOrd="0" presId="urn:microsoft.com/office/officeart/2018/2/layout/IconVerticalSolidList"/>
    <dgm:cxn modelId="{2EBC515C-A29B-45D6-AD5B-267E1EC6D49F}" type="presParOf" srcId="{6B13658A-C265-45AF-8E98-1DD850B82CB8}" destId="{70AA4A72-6AB5-4745-8F66-237F9DBAF85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2F1872-4604-45C5-85F9-F658627E808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FEF0344-65E0-48F4-9795-105377C40D56}">
      <dgm:prSet/>
      <dgm:spPr/>
      <dgm:t>
        <a:bodyPr/>
        <a:lstStyle/>
        <a:p>
          <a:r>
            <a:rPr lang="en-GB"/>
            <a:t>Operating systems. Processes, services and applications. User management.  OS commands.</a:t>
          </a:r>
          <a:endParaRPr lang="en-US"/>
        </a:p>
      </dgm:t>
    </dgm:pt>
    <dgm:pt modelId="{1634A7F7-056F-4D9A-A228-BE43534BC69F}" type="parTrans" cxnId="{1FDA9CB9-DB8D-43A1-9103-1E1CC21C5649}">
      <dgm:prSet/>
      <dgm:spPr/>
      <dgm:t>
        <a:bodyPr/>
        <a:lstStyle/>
        <a:p>
          <a:endParaRPr lang="en-US"/>
        </a:p>
      </dgm:t>
    </dgm:pt>
    <dgm:pt modelId="{2022B19D-5914-44D2-9DE9-3B077997B964}" type="sibTrans" cxnId="{1FDA9CB9-DB8D-43A1-9103-1E1CC21C5649}">
      <dgm:prSet/>
      <dgm:spPr/>
      <dgm:t>
        <a:bodyPr/>
        <a:lstStyle/>
        <a:p>
          <a:endParaRPr lang="en-US"/>
        </a:p>
      </dgm:t>
    </dgm:pt>
    <dgm:pt modelId="{A5FC5950-E2CC-4951-A7D9-485A84D13990}">
      <dgm:prSet/>
      <dgm:spPr/>
      <dgm:t>
        <a:bodyPr/>
        <a:lstStyle/>
        <a:p>
          <a:r>
            <a:rPr lang="en-GB"/>
            <a:t>Computer networks, network cards, Ethernet cable, etc. RJ45 sockets, jacks and wiring, 4-port Ethernet switches.</a:t>
          </a:r>
          <a:endParaRPr lang="en-US"/>
        </a:p>
      </dgm:t>
    </dgm:pt>
    <dgm:pt modelId="{50C6F9AE-3976-43CD-AE7F-452FEA1E4533}" type="parTrans" cxnId="{49AE413D-140C-41E1-94CB-1FB010D2521C}">
      <dgm:prSet/>
      <dgm:spPr/>
      <dgm:t>
        <a:bodyPr/>
        <a:lstStyle/>
        <a:p>
          <a:endParaRPr lang="en-US"/>
        </a:p>
      </dgm:t>
    </dgm:pt>
    <dgm:pt modelId="{7FE0DCD9-09EF-40C8-8F50-620F2C9950B1}" type="sibTrans" cxnId="{49AE413D-140C-41E1-94CB-1FB010D2521C}">
      <dgm:prSet/>
      <dgm:spPr/>
      <dgm:t>
        <a:bodyPr/>
        <a:lstStyle/>
        <a:p>
          <a:endParaRPr lang="en-US"/>
        </a:p>
      </dgm:t>
    </dgm:pt>
    <dgm:pt modelId="{1FFAF0D7-E7DE-4D55-9E6E-43B2DC96010D}">
      <dgm:prSet/>
      <dgm:spPr/>
      <dgm:t>
        <a:bodyPr/>
        <a:lstStyle/>
        <a:p>
          <a:r>
            <a:rPr lang="en-GB"/>
            <a:t>File systems e.g. files, folders, file name extensions, etc. </a:t>
          </a:r>
          <a:endParaRPr lang="en-US"/>
        </a:p>
      </dgm:t>
    </dgm:pt>
    <dgm:pt modelId="{4F8AF4BE-153C-4882-BA96-A5E73ED5EC2D}" type="parTrans" cxnId="{2907E0B3-9C5D-4DDC-9B1F-2D07E91F3E7B}">
      <dgm:prSet/>
      <dgm:spPr/>
      <dgm:t>
        <a:bodyPr/>
        <a:lstStyle/>
        <a:p>
          <a:endParaRPr lang="en-US"/>
        </a:p>
      </dgm:t>
    </dgm:pt>
    <dgm:pt modelId="{C133F82C-668C-40F0-BFE2-9B0F61BDF80E}" type="sibTrans" cxnId="{2907E0B3-9C5D-4DDC-9B1F-2D07E91F3E7B}">
      <dgm:prSet/>
      <dgm:spPr/>
      <dgm:t>
        <a:bodyPr/>
        <a:lstStyle/>
        <a:p>
          <a:endParaRPr lang="en-US"/>
        </a:p>
      </dgm:t>
    </dgm:pt>
    <dgm:pt modelId="{F3AA49ED-B184-435C-BC71-B009217F1878}">
      <dgm:prSet/>
      <dgm:spPr/>
      <dgm:t>
        <a:bodyPr/>
        <a:lstStyle/>
        <a:p>
          <a:r>
            <a:rPr lang="en-GB"/>
            <a:t>Components of PC, processors, memory, motherboard, motherboard interfaces, e.g. PCI, PCI Express, and AGP.</a:t>
          </a:r>
          <a:endParaRPr lang="en-US"/>
        </a:p>
      </dgm:t>
    </dgm:pt>
    <dgm:pt modelId="{E4F27785-A72E-43CA-8F85-90BF2E6AAD06}" type="parTrans" cxnId="{640FB47D-FF9A-432F-B354-A6FF1F35DA1A}">
      <dgm:prSet/>
      <dgm:spPr/>
      <dgm:t>
        <a:bodyPr/>
        <a:lstStyle/>
        <a:p>
          <a:endParaRPr lang="en-US"/>
        </a:p>
      </dgm:t>
    </dgm:pt>
    <dgm:pt modelId="{53E75E6E-7640-4DC1-8270-75DCC1E3801B}" type="sibTrans" cxnId="{640FB47D-FF9A-432F-B354-A6FF1F35DA1A}">
      <dgm:prSet/>
      <dgm:spPr/>
      <dgm:t>
        <a:bodyPr/>
        <a:lstStyle/>
        <a:p>
          <a:endParaRPr lang="en-US"/>
        </a:p>
      </dgm:t>
    </dgm:pt>
    <dgm:pt modelId="{39E19208-2AB1-49A1-8B0C-DD11F3CFB529}">
      <dgm:prSet/>
      <dgm:spPr/>
      <dgm:t>
        <a:bodyPr/>
        <a:lstStyle/>
        <a:p>
          <a:r>
            <a:rPr lang="en-GB"/>
            <a:t>Internet access, Broadband Routers, Internet Service Providers, DHCP, etc.</a:t>
          </a:r>
          <a:endParaRPr lang="en-US"/>
        </a:p>
      </dgm:t>
    </dgm:pt>
    <dgm:pt modelId="{13CF6673-FEB7-4816-936B-7D74304263CC}" type="parTrans" cxnId="{015C7A75-B385-4212-983E-F2A29620B0E2}">
      <dgm:prSet/>
      <dgm:spPr/>
      <dgm:t>
        <a:bodyPr/>
        <a:lstStyle/>
        <a:p>
          <a:endParaRPr lang="en-US"/>
        </a:p>
      </dgm:t>
    </dgm:pt>
    <dgm:pt modelId="{600D07B1-6FAC-4D01-9D7A-A63041D4648C}" type="sibTrans" cxnId="{015C7A75-B385-4212-983E-F2A29620B0E2}">
      <dgm:prSet/>
      <dgm:spPr/>
      <dgm:t>
        <a:bodyPr/>
        <a:lstStyle/>
        <a:p>
          <a:endParaRPr lang="en-US"/>
        </a:p>
      </dgm:t>
    </dgm:pt>
    <dgm:pt modelId="{35E12874-0E5E-42D2-8CA0-99B1FBB2370F}">
      <dgm:prSet/>
      <dgm:spPr/>
      <dgm:t>
        <a:bodyPr/>
        <a:lstStyle/>
        <a:p>
          <a:r>
            <a:rPr lang="en-GB"/>
            <a:t>Disposing of computer equipment, environmental, privacy and security implications</a:t>
          </a:r>
          <a:endParaRPr lang="en-US"/>
        </a:p>
      </dgm:t>
    </dgm:pt>
    <dgm:pt modelId="{68BA036D-50A9-460D-987F-2255A01DC8EF}" type="parTrans" cxnId="{3EA482B7-DC96-49DF-A56D-BCC0D1AC2A87}">
      <dgm:prSet/>
      <dgm:spPr/>
      <dgm:t>
        <a:bodyPr/>
        <a:lstStyle/>
        <a:p>
          <a:endParaRPr lang="en-US"/>
        </a:p>
      </dgm:t>
    </dgm:pt>
    <dgm:pt modelId="{A836B8C1-55A5-4540-AB5A-8ABE2932D016}" type="sibTrans" cxnId="{3EA482B7-DC96-49DF-A56D-BCC0D1AC2A87}">
      <dgm:prSet/>
      <dgm:spPr/>
      <dgm:t>
        <a:bodyPr/>
        <a:lstStyle/>
        <a:p>
          <a:endParaRPr lang="en-US"/>
        </a:p>
      </dgm:t>
    </dgm:pt>
    <dgm:pt modelId="{34C48E3D-FCCE-C040-A3B8-00DE3F603096}" type="pres">
      <dgm:prSet presAssocID="{BE2F1872-4604-45C5-85F9-F658627E808E}" presName="vert0" presStyleCnt="0">
        <dgm:presLayoutVars>
          <dgm:dir/>
          <dgm:animOne val="branch"/>
          <dgm:animLvl val="lvl"/>
        </dgm:presLayoutVars>
      </dgm:prSet>
      <dgm:spPr/>
    </dgm:pt>
    <dgm:pt modelId="{5BC59C50-4B7D-7E40-B424-A82259393AF6}" type="pres">
      <dgm:prSet presAssocID="{9FEF0344-65E0-48F4-9795-105377C40D56}" presName="thickLine" presStyleLbl="alignNode1" presStyleIdx="0" presStyleCnt="6"/>
      <dgm:spPr/>
    </dgm:pt>
    <dgm:pt modelId="{B16502C4-61A4-384A-8011-9C32FCBC40F2}" type="pres">
      <dgm:prSet presAssocID="{9FEF0344-65E0-48F4-9795-105377C40D56}" presName="horz1" presStyleCnt="0"/>
      <dgm:spPr/>
    </dgm:pt>
    <dgm:pt modelId="{EC5543D7-39AA-4F4E-AD13-03192AAC8F2D}" type="pres">
      <dgm:prSet presAssocID="{9FEF0344-65E0-48F4-9795-105377C40D56}" presName="tx1" presStyleLbl="revTx" presStyleIdx="0" presStyleCnt="6"/>
      <dgm:spPr/>
    </dgm:pt>
    <dgm:pt modelId="{57479767-F65F-EF43-8EC7-9A79F64B6A97}" type="pres">
      <dgm:prSet presAssocID="{9FEF0344-65E0-48F4-9795-105377C40D56}" presName="vert1" presStyleCnt="0"/>
      <dgm:spPr/>
    </dgm:pt>
    <dgm:pt modelId="{1E68D836-5E56-0C4E-9A63-996355A685BE}" type="pres">
      <dgm:prSet presAssocID="{A5FC5950-E2CC-4951-A7D9-485A84D13990}" presName="thickLine" presStyleLbl="alignNode1" presStyleIdx="1" presStyleCnt="6"/>
      <dgm:spPr/>
    </dgm:pt>
    <dgm:pt modelId="{E0BD800E-87E0-CB4C-A346-32C7CCDD7532}" type="pres">
      <dgm:prSet presAssocID="{A5FC5950-E2CC-4951-A7D9-485A84D13990}" presName="horz1" presStyleCnt="0"/>
      <dgm:spPr/>
    </dgm:pt>
    <dgm:pt modelId="{662C07BA-2811-C84C-B6B1-1D41F490BD9B}" type="pres">
      <dgm:prSet presAssocID="{A5FC5950-E2CC-4951-A7D9-485A84D13990}" presName="tx1" presStyleLbl="revTx" presStyleIdx="1" presStyleCnt="6"/>
      <dgm:spPr/>
    </dgm:pt>
    <dgm:pt modelId="{88482990-CC6A-DF47-9342-865C066DBCF0}" type="pres">
      <dgm:prSet presAssocID="{A5FC5950-E2CC-4951-A7D9-485A84D13990}" presName="vert1" presStyleCnt="0"/>
      <dgm:spPr/>
    </dgm:pt>
    <dgm:pt modelId="{B696C3E1-9DF2-9740-AFD9-4E25B13501A7}" type="pres">
      <dgm:prSet presAssocID="{1FFAF0D7-E7DE-4D55-9E6E-43B2DC96010D}" presName="thickLine" presStyleLbl="alignNode1" presStyleIdx="2" presStyleCnt="6"/>
      <dgm:spPr/>
    </dgm:pt>
    <dgm:pt modelId="{7027514A-C576-034A-835E-A340343425E7}" type="pres">
      <dgm:prSet presAssocID="{1FFAF0D7-E7DE-4D55-9E6E-43B2DC96010D}" presName="horz1" presStyleCnt="0"/>
      <dgm:spPr/>
    </dgm:pt>
    <dgm:pt modelId="{ACEC3BC1-04BF-3544-BEBA-F7A6097F1622}" type="pres">
      <dgm:prSet presAssocID="{1FFAF0D7-E7DE-4D55-9E6E-43B2DC96010D}" presName="tx1" presStyleLbl="revTx" presStyleIdx="2" presStyleCnt="6"/>
      <dgm:spPr/>
    </dgm:pt>
    <dgm:pt modelId="{FA7728E4-B6D3-F648-A679-713217B0753F}" type="pres">
      <dgm:prSet presAssocID="{1FFAF0D7-E7DE-4D55-9E6E-43B2DC96010D}" presName="vert1" presStyleCnt="0"/>
      <dgm:spPr/>
    </dgm:pt>
    <dgm:pt modelId="{EFD23D86-E688-9540-913C-714C5FF6DF37}" type="pres">
      <dgm:prSet presAssocID="{F3AA49ED-B184-435C-BC71-B009217F1878}" presName="thickLine" presStyleLbl="alignNode1" presStyleIdx="3" presStyleCnt="6"/>
      <dgm:spPr/>
    </dgm:pt>
    <dgm:pt modelId="{E4A36A5C-6A9A-2746-B301-D593A2812E41}" type="pres">
      <dgm:prSet presAssocID="{F3AA49ED-B184-435C-BC71-B009217F1878}" presName="horz1" presStyleCnt="0"/>
      <dgm:spPr/>
    </dgm:pt>
    <dgm:pt modelId="{E95A70B4-1F0E-1443-B23D-3B21888E243C}" type="pres">
      <dgm:prSet presAssocID="{F3AA49ED-B184-435C-BC71-B009217F1878}" presName="tx1" presStyleLbl="revTx" presStyleIdx="3" presStyleCnt="6"/>
      <dgm:spPr/>
    </dgm:pt>
    <dgm:pt modelId="{9AA04151-1837-EB4C-9A52-5D86AC93F5B1}" type="pres">
      <dgm:prSet presAssocID="{F3AA49ED-B184-435C-BC71-B009217F1878}" presName="vert1" presStyleCnt="0"/>
      <dgm:spPr/>
    </dgm:pt>
    <dgm:pt modelId="{5D94D3D2-5EF0-2E4C-8109-F6A8FAD7C147}" type="pres">
      <dgm:prSet presAssocID="{39E19208-2AB1-49A1-8B0C-DD11F3CFB529}" presName="thickLine" presStyleLbl="alignNode1" presStyleIdx="4" presStyleCnt="6"/>
      <dgm:spPr/>
    </dgm:pt>
    <dgm:pt modelId="{73ACAD1E-BC53-C74A-8B65-7281D1480D8A}" type="pres">
      <dgm:prSet presAssocID="{39E19208-2AB1-49A1-8B0C-DD11F3CFB529}" presName="horz1" presStyleCnt="0"/>
      <dgm:spPr/>
    </dgm:pt>
    <dgm:pt modelId="{CC2658EF-5514-DF46-A1CF-9D5B442A2EE5}" type="pres">
      <dgm:prSet presAssocID="{39E19208-2AB1-49A1-8B0C-DD11F3CFB529}" presName="tx1" presStyleLbl="revTx" presStyleIdx="4" presStyleCnt="6"/>
      <dgm:spPr/>
    </dgm:pt>
    <dgm:pt modelId="{3BDBCB42-2BC4-C34E-8252-C69A23A23C08}" type="pres">
      <dgm:prSet presAssocID="{39E19208-2AB1-49A1-8B0C-DD11F3CFB529}" presName="vert1" presStyleCnt="0"/>
      <dgm:spPr/>
    </dgm:pt>
    <dgm:pt modelId="{1ADB7086-3309-FC4A-A098-51B650C1062F}" type="pres">
      <dgm:prSet presAssocID="{35E12874-0E5E-42D2-8CA0-99B1FBB2370F}" presName="thickLine" presStyleLbl="alignNode1" presStyleIdx="5" presStyleCnt="6"/>
      <dgm:spPr/>
    </dgm:pt>
    <dgm:pt modelId="{D35F0875-AF41-0248-AC19-E3238F012CE8}" type="pres">
      <dgm:prSet presAssocID="{35E12874-0E5E-42D2-8CA0-99B1FBB2370F}" presName="horz1" presStyleCnt="0"/>
      <dgm:spPr/>
    </dgm:pt>
    <dgm:pt modelId="{3C2499D2-01B1-0443-A3FC-84D7FBAF2611}" type="pres">
      <dgm:prSet presAssocID="{35E12874-0E5E-42D2-8CA0-99B1FBB2370F}" presName="tx1" presStyleLbl="revTx" presStyleIdx="5" presStyleCnt="6"/>
      <dgm:spPr/>
    </dgm:pt>
    <dgm:pt modelId="{6983DB1F-FE36-3142-B50B-642C33A097B3}" type="pres">
      <dgm:prSet presAssocID="{35E12874-0E5E-42D2-8CA0-99B1FBB2370F}" presName="vert1" presStyleCnt="0"/>
      <dgm:spPr/>
    </dgm:pt>
  </dgm:ptLst>
  <dgm:cxnLst>
    <dgm:cxn modelId="{DB0D8803-A90F-E44B-802D-58F5C2F7F3D5}" type="presOf" srcId="{9FEF0344-65E0-48F4-9795-105377C40D56}" destId="{EC5543D7-39AA-4F4E-AD13-03192AAC8F2D}" srcOrd="0" destOrd="0" presId="urn:microsoft.com/office/officeart/2008/layout/LinedList"/>
    <dgm:cxn modelId="{49AE413D-140C-41E1-94CB-1FB010D2521C}" srcId="{BE2F1872-4604-45C5-85F9-F658627E808E}" destId="{A5FC5950-E2CC-4951-A7D9-485A84D13990}" srcOrd="1" destOrd="0" parTransId="{50C6F9AE-3976-43CD-AE7F-452FEA1E4533}" sibTransId="{7FE0DCD9-09EF-40C8-8F50-620F2C9950B1}"/>
    <dgm:cxn modelId="{015C7A75-B385-4212-983E-F2A29620B0E2}" srcId="{BE2F1872-4604-45C5-85F9-F658627E808E}" destId="{39E19208-2AB1-49A1-8B0C-DD11F3CFB529}" srcOrd="4" destOrd="0" parTransId="{13CF6673-FEB7-4816-936B-7D74304263CC}" sibTransId="{600D07B1-6FAC-4D01-9D7A-A63041D4648C}"/>
    <dgm:cxn modelId="{640FB47D-FF9A-432F-B354-A6FF1F35DA1A}" srcId="{BE2F1872-4604-45C5-85F9-F658627E808E}" destId="{F3AA49ED-B184-435C-BC71-B009217F1878}" srcOrd="3" destOrd="0" parTransId="{E4F27785-A72E-43CA-8F85-90BF2E6AAD06}" sibTransId="{53E75E6E-7640-4DC1-8270-75DCC1E3801B}"/>
    <dgm:cxn modelId="{C118AB81-E956-6A48-90C8-FE95FC50A540}" type="presOf" srcId="{1FFAF0D7-E7DE-4D55-9E6E-43B2DC96010D}" destId="{ACEC3BC1-04BF-3544-BEBA-F7A6097F1622}" srcOrd="0" destOrd="0" presId="urn:microsoft.com/office/officeart/2008/layout/LinedList"/>
    <dgm:cxn modelId="{57CFF5A0-2148-1048-930F-9240C7C74EEE}" type="presOf" srcId="{35E12874-0E5E-42D2-8CA0-99B1FBB2370F}" destId="{3C2499D2-01B1-0443-A3FC-84D7FBAF2611}" srcOrd="0" destOrd="0" presId="urn:microsoft.com/office/officeart/2008/layout/LinedList"/>
    <dgm:cxn modelId="{F96605A9-1E1D-194C-A4E2-A85846465EA0}" type="presOf" srcId="{F3AA49ED-B184-435C-BC71-B009217F1878}" destId="{E95A70B4-1F0E-1443-B23D-3B21888E243C}" srcOrd="0" destOrd="0" presId="urn:microsoft.com/office/officeart/2008/layout/LinedList"/>
    <dgm:cxn modelId="{3330CAB2-F7BB-9B4F-8BBE-7841028843FE}" type="presOf" srcId="{39E19208-2AB1-49A1-8B0C-DD11F3CFB529}" destId="{CC2658EF-5514-DF46-A1CF-9D5B442A2EE5}" srcOrd="0" destOrd="0" presId="urn:microsoft.com/office/officeart/2008/layout/LinedList"/>
    <dgm:cxn modelId="{2907E0B3-9C5D-4DDC-9B1F-2D07E91F3E7B}" srcId="{BE2F1872-4604-45C5-85F9-F658627E808E}" destId="{1FFAF0D7-E7DE-4D55-9E6E-43B2DC96010D}" srcOrd="2" destOrd="0" parTransId="{4F8AF4BE-153C-4882-BA96-A5E73ED5EC2D}" sibTransId="{C133F82C-668C-40F0-BFE2-9B0F61BDF80E}"/>
    <dgm:cxn modelId="{3EA482B7-DC96-49DF-A56D-BCC0D1AC2A87}" srcId="{BE2F1872-4604-45C5-85F9-F658627E808E}" destId="{35E12874-0E5E-42D2-8CA0-99B1FBB2370F}" srcOrd="5" destOrd="0" parTransId="{68BA036D-50A9-460D-987F-2255A01DC8EF}" sibTransId="{A836B8C1-55A5-4540-AB5A-8ABE2932D016}"/>
    <dgm:cxn modelId="{1FDA9CB9-DB8D-43A1-9103-1E1CC21C5649}" srcId="{BE2F1872-4604-45C5-85F9-F658627E808E}" destId="{9FEF0344-65E0-48F4-9795-105377C40D56}" srcOrd="0" destOrd="0" parTransId="{1634A7F7-056F-4D9A-A228-BE43534BC69F}" sibTransId="{2022B19D-5914-44D2-9DE9-3B077997B964}"/>
    <dgm:cxn modelId="{FF3E60C1-117E-FC43-B84A-E5732E4D369E}" type="presOf" srcId="{BE2F1872-4604-45C5-85F9-F658627E808E}" destId="{34C48E3D-FCCE-C040-A3B8-00DE3F603096}" srcOrd="0" destOrd="0" presId="urn:microsoft.com/office/officeart/2008/layout/LinedList"/>
    <dgm:cxn modelId="{AF8A76F1-9188-EF42-8C7C-455DC36622A5}" type="presOf" srcId="{A5FC5950-E2CC-4951-A7D9-485A84D13990}" destId="{662C07BA-2811-C84C-B6B1-1D41F490BD9B}" srcOrd="0" destOrd="0" presId="urn:microsoft.com/office/officeart/2008/layout/LinedList"/>
    <dgm:cxn modelId="{9BDF62FF-8254-FB46-A9B1-A5A1BFE9A24C}" type="presParOf" srcId="{34C48E3D-FCCE-C040-A3B8-00DE3F603096}" destId="{5BC59C50-4B7D-7E40-B424-A82259393AF6}" srcOrd="0" destOrd="0" presId="urn:microsoft.com/office/officeart/2008/layout/LinedList"/>
    <dgm:cxn modelId="{4F604007-5FDA-2E4D-A712-EB2D495BAC4E}" type="presParOf" srcId="{34C48E3D-FCCE-C040-A3B8-00DE3F603096}" destId="{B16502C4-61A4-384A-8011-9C32FCBC40F2}" srcOrd="1" destOrd="0" presId="urn:microsoft.com/office/officeart/2008/layout/LinedList"/>
    <dgm:cxn modelId="{E0DE6F93-EBB8-984D-9323-36D3CDD1C64E}" type="presParOf" srcId="{B16502C4-61A4-384A-8011-9C32FCBC40F2}" destId="{EC5543D7-39AA-4F4E-AD13-03192AAC8F2D}" srcOrd="0" destOrd="0" presId="urn:microsoft.com/office/officeart/2008/layout/LinedList"/>
    <dgm:cxn modelId="{E11BB0C3-D8A5-704F-A7EB-76BEF965FEB6}" type="presParOf" srcId="{B16502C4-61A4-384A-8011-9C32FCBC40F2}" destId="{57479767-F65F-EF43-8EC7-9A79F64B6A97}" srcOrd="1" destOrd="0" presId="urn:microsoft.com/office/officeart/2008/layout/LinedList"/>
    <dgm:cxn modelId="{FC058C13-283E-C644-8436-3B3F4BFCFAFA}" type="presParOf" srcId="{34C48E3D-FCCE-C040-A3B8-00DE3F603096}" destId="{1E68D836-5E56-0C4E-9A63-996355A685BE}" srcOrd="2" destOrd="0" presId="urn:microsoft.com/office/officeart/2008/layout/LinedList"/>
    <dgm:cxn modelId="{50291CBD-8A68-3C40-B722-CA4BE2898604}" type="presParOf" srcId="{34C48E3D-FCCE-C040-A3B8-00DE3F603096}" destId="{E0BD800E-87E0-CB4C-A346-32C7CCDD7532}" srcOrd="3" destOrd="0" presId="urn:microsoft.com/office/officeart/2008/layout/LinedList"/>
    <dgm:cxn modelId="{A38A8D40-6B24-1142-A3AD-E1AD43806D8C}" type="presParOf" srcId="{E0BD800E-87E0-CB4C-A346-32C7CCDD7532}" destId="{662C07BA-2811-C84C-B6B1-1D41F490BD9B}" srcOrd="0" destOrd="0" presId="urn:microsoft.com/office/officeart/2008/layout/LinedList"/>
    <dgm:cxn modelId="{866DEF72-53C3-674F-8530-97A70049A2B6}" type="presParOf" srcId="{E0BD800E-87E0-CB4C-A346-32C7CCDD7532}" destId="{88482990-CC6A-DF47-9342-865C066DBCF0}" srcOrd="1" destOrd="0" presId="urn:microsoft.com/office/officeart/2008/layout/LinedList"/>
    <dgm:cxn modelId="{D43DE6DE-5AB1-E34B-9070-0D5DDBDAB12D}" type="presParOf" srcId="{34C48E3D-FCCE-C040-A3B8-00DE3F603096}" destId="{B696C3E1-9DF2-9740-AFD9-4E25B13501A7}" srcOrd="4" destOrd="0" presId="urn:microsoft.com/office/officeart/2008/layout/LinedList"/>
    <dgm:cxn modelId="{EA0EE7DF-17DB-B54D-8DDF-D86B2E2594EB}" type="presParOf" srcId="{34C48E3D-FCCE-C040-A3B8-00DE3F603096}" destId="{7027514A-C576-034A-835E-A340343425E7}" srcOrd="5" destOrd="0" presId="urn:microsoft.com/office/officeart/2008/layout/LinedList"/>
    <dgm:cxn modelId="{1EE8C15F-62A7-804F-9D09-ADB6EB4D74DD}" type="presParOf" srcId="{7027514A-C576-034A-835E-A340343425E7}" destId="{ACEC3BC1-04BF-3544-BEBA-F7A6097F1622}" srcOrd="0" destOrd="0" presId="urn:microsoft.com/office/officeart/2008/layout/LinedList"/>
    <dgm:cxn modelId="{4975DB30-E830-474A-89C2-38F2C5BA639B}" type="presParOf" srcId="{7027514A-C576-034A-835E-A340343425E7}" destId="{FA7728E4-B6D3-F648-A679-713217B0753F}" srcOrd="1" destOrd="0" presId="urn:microsoft.com/office/officeart/2008/layout/LinedList"/>
    <dgm:cxn modelId="{768A2FD4-EF73-954E-89F6-6A275A42B525}" type="presParOf" srcId="{34C48E3D-FCCE-C040-A3B8-00DE3F603096}" destId="{EFD23D86-E688-9540-913C-714C5FF6DF37}" srcOrd="6" destOrd="0" presId="urn:microsoft.com/office/officeart/2008/layout/LinedList"/>
    <dgm:cxn modelId="{9E369C8B-12B1-CC43-B477-42B15B966FCB}" type="presParOf" srcId="{34C48E3D-FCCE-C040-A3B8-00DE3F603096}" destId="{E4A36A5C-6A9A-2746-B301-D593A2812E41}" srcOrd="7" destOrd="0" presId="urn:microsoft.com/office/officeart/2008/layout/LinedList"/>
    <dgm:cxn modelId="{E11B626C-50FF-C44A-9E72-0A85394375D3}" type="presParOf" srcId="{E4A36A5C-6A9A-2746-B301-D593A2812E41}" destId="{E95A70B4-1F0E-1443-B23D-3B21888E243C}" srcOrd="0" destOrd="0" presId="urn:microsoft.com/office/officeart/2008/layout/LinedList"/>
    <dgm:cxn modelId="{9E68A968-FB79-C445-ABCE-21F7AD448C3B}" type="presParOf" srcId="{E4A36A5C-6A9A-2746-B301-D593A2812E41}" destId="{9AA04151-1837-EB4C-9A52-5D86AC93F5B1}" srcOrd="1" destOrd="0" presId="urn:microsoft.com/office/officeart/2008/layout/LinedList"/>
    <dgm:cxn modelId="{17D3838E-C5E8-0046-8F22-A0B73CE988DB}" type="presParOf" srcId="{34C48E3D-FCCE-C040-A3B8-00DE3F603096}" destId="{5D94D3D2-5EF0-2E4C-8109-F6A8FAD7C147}" srcOrd="8" destOrd="0" presId="urn:microsoft.com/office/officeart/2008/layout/LinedList"/>
    <dgm:cxn modelId="{496FB21E-9AF4-3045-83A3-FA23BBE43BD0}" type="presParOf" srcId="{34C48E3D-FCCE-C040-A3B8-00DE3F603096}" destId="{73ACAD1E-BC53-C74A-8B65-7281D1480D8A}" srcOrd="9" destOrd="0" presId="urn:microsoft.com/office/officeart/2008/layout/LinedList"/>
    <dgm:cxn modelId="{8DC613A1-C2BC-EB48-AF30-5AC3765FB657}" type="presParOf" srcId="{73ACAD1E-BC53-C74A-8B65-7281D1480D8A}" destId="{CC2658EF-5514-DF46-A1CF-9D5B442A2EE5}" srcOrd="0" destOrd="0" presId="urn:microsoft.com/office/officeart/2008/layout/LinedList"/>
    <dgm:cxn modelId="{80847055-067A-5545-990B-16F7872636C1}" type="presParOf" srcId="{73ACAD1E-BC53-C74A-8B65-7281D1480D8A}" destId="{3BDBCB42-2BC4-C34E-8252-C69A23A23C08}" srcOrd="1" destOrd="0" presId="urn:microsoft.com/office/officeart/2008/layout/LinedList"/>
    <dgm:cxn modelId="{7B00A576-78D7-524E-AF6B-089A9C412296}" type="presParOf" srcId="{34C48E3D-FCCE-C040-A3B8-00DE3F603096}" destId="{1ADB7086-3309-FC4A-A098-51B650C1062F}" srcOrd="10" destOrd="0" presId="urn:microsoft.com/office/officeart/2008/layout/LinedList"/>
    <dgm:cxn modelId="{EA31B0CD-AB92-4D45-A51A-0048BE6B8E3E}" type="presParOf" srcId="{34C48E3D-FCCE-C040-A3B8-00DE3F603096}" destId="{D35F0875-AF41-0248-AC19-E3238F012CE8}" srcOrd="11" destOrd="0" presId="urn:microsoft.com/office/officeart/2008/layout/LinedList"/>
    <dgm:cxn modelId="{B2249329-B18E-7E4E-AA98-0876386237F9}" type="presParOf" srcId="{D35F0875-AF41-0248-AC19-E3238F012CE8}" destId="{3C2499D2-01B1-0443-A3FC-84D7FBAF2611}" srcOrd="0" destOrd="0" presId="urn:microsoft.com/office/officeart/2008/layout/LinedList"/>
    <dgm:cxn modelId="{F42429AC-C99A-CF47-A2AC-85E7E5001499}" type="presParOf" srcId="{D35F0875-AF41-0248-AC19-E3238F012CE8}" destId="{6983DB1F-FE36-3142-B50B-642C33A097B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E18974-8DF3-4038-BD9B-AA3E82E4BE2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ACE5A77-F36A-452C-93A4-9F26DCA34C83}">
      <dgm:prSet/>
      <dgm:spPr/>
      <dgm:t>
        <a:bodyPr/>
        <a:lstStyle/>
        <a:p>
          <a:r>
            <a:rPr lang="en-US"/>
            <a:t>Formal Examination </a:t>
          </a:r>
        </a:p>
      </dgm:t>
    </dgm:pt>
    <dgm:pt modelId="{6C1ECA5C-E0E5-418B-9887-90BEBDC7A4AF}" type="parTrans" cxnId="{05CAF500-B345-440F-97C2-B3C0779FAAEF}">
      <dgm:prSet/>
      <dgm:spPr/>
      <dgm:t>
        <a:bodyPr/>
        <a:lstStyle/>
        <a:p>
          <a:endParaRPr lang="en-US"/>
        </a:p>
      </dgm:t>
    </dgm:pt>
    <dgm:pt modelId="{D7F00950-DE9A-4E6C-A14D-C0F4E8DF1FA8}" type="sibTrans" cxnId="{05CAF500-B345-440F-97C2-B3C0779FAAEF}">
      <dgm:prSet/>
      <dgm:spPr/>
      <dgm:t>
        <a:bodyPr/>
        <a:lstStyle/>
        <a:p>
          <a:endParaRPr lang="en-US"/>
        </a:p>
      </dgm:t>
    </dgm:pt>
    <dgm:pt modelId="{64BB0A07-7373-4EAB-B6BE-18A8D8062FD6}">
      <dgm:prSet/>
      <dgm:spPr/>
      <dgm:t>
        <a:bodyPr/>
        <a:lstStyle/>
        <a:p>
          <a:r>
            <a:rPr lang="en-US"/>
            <a:t>In class assessment</a:t>
          </a:r>
        </a:p>
      </dgm:t>
    </dgm:pt>
    <dgm:pt modelId="{F73767FC-77F3-4D97-93C1-FFFECAEDE5D2}" type="parTrans" cxnId="{53F6CA71-31E1-46B9-893C-76B5E3ED67DF}">
      <dgm:prSet/>
      <dgm:spPr/>
      <dgm:t>
        <a:bodyPr/>
        <a:lstStyle/>
        <a:p>
          <a:endParaRPr lang="en-US"/>
        </a:p>
      </dgm:t>
    </dgm:pt>
    <dgm:pt modelId="{5C341448-3580-4D7D-A853-AEC91603D21B}" type="sibTrans" cxnId="{53F6CA71-31E1-46B9-893C-76B5E3ED67DF}">
      <dgm:prSet/>
      <dgm:spPr/>
      <dgm:t>
        <a:bodyPr/>
        <a:lstStyle/>
        <a:p>
          <a:endParaRPr lang="en-US"/>
        </a:p>
      </dgm:t>
    </dgm:pt>
    <dgm:pt modelId="{9F910F91-62DE-474B-99E2-71234833CB05}">
      <dgm:prSet/>
      <dgm:spPr/>
      <dgm:t>
        <a:bodyPr/>
        <a:lstStyle/>
        <a:p>
          <a:r>
            <a:rPr lang="en-US"/>
            <a:t>Resources Needed</a:t>
          </a:r>
        </a:p>
      </dgm:t>
    </dgm:pt>
    <dgm:pt modelId="{93A5736B-AC9D-4F2F-B5B1-B69BCFBE8135}" type="parTrans" cxnId="{DBFD7848-534B-4AA2-8543-72117A3701B8}">
      <dgm:prSet/>
      <dgm:spPr/>
      <dgm:t>
        <a:bodyPr/>
        <a:lstStyle/>
        <a:p>
          <a:endParaRPr lang="en-US"/>
        </a:p>
      </dgm:t>
    </dgm:pt>
    <dgm:pt modelId="{5CE1ED16-E348-4540-9E92-E6DC26FF3BDF}" type="sibTrans" cxnId="{DBFD7848-534B-4AA2-8543-72117A3701B8}">
      <dgm:prSet/>
      <dgm:spPr/>
      <dgm:t>
        <a:bodyPr/>
        <a:lstStyle/>
        <a:p>
          <a:endParaRPr lang="en-US"/>
        </a:p>
      </dgm:t>
    </dgm:pt>
    <dgm:pt modelId="{F2FC7C44-C0DA-4CD3-8933-08F75FF42779}">
      <dgm:prSet/>
      <dgm:spPr/>
      <dgm:t>
        <a:bodyPr/>
        <a:lstStyle/>
        <a:p>
          <a:r>
            <a:rPr lang="en-US"/>
            <a:t>Pen</a:t>
          </a:r>
        </a:p>
      </dgm:t>
    </dgm:pt>
    <dgm:pt modelId="{C17A2DEC-E4C8-4C19-B158-14DA8AD5FFBF}" type="parTrans" cxnId="{BDE736DC-B7C8-4A52-B1DB-E63707615C1B}">
      <dgm:prSet/>
      <dgm:spPr/>
      <dgm:t>
        <a:bodyPr/>
        <a:lstStyle/>
        <a:p>
          <a:endParaRPr lang="en-US"/>
        </a:p>
      </dgm:t>
    </dgm:pt>
    <dgm:pt modelId="{DD90410A-899E-40E7-B23E-C72DBDFFB4C6}" type="sibTrans" cxnId="{BDE736DC-B7C8-4A52-B1DB-E63707615C1B}">
      <dgm:prSet/>
      <dgm:spPr/>
      <dgm:t>
        <a:bodyPr/>
        <a:lstStyle/>
        <a:p>
          <a:endParaRPr lang="en-US"/>
        </a:p>
      </dgm:t>
    </dgm:pt>
    <dgm:pt modelId="{9CF52562-5186-4821-AF8B-B91B5F18153A}">
      <dgm:prSet/>
      <dgm:spPr/>
      <dgm:t>
        <a:bodyPr/>
        <a:lstStyle/>
        <a:p>
          <a:r>
            <a:rPr lang="en-US"/>
            <a:t>Pencil</a:t>
          </a:r>
        </a:p>
      </dgm:t>
    </dgm:pt>
    <dgm:pt modelId="{A58A220C-5F24-4003-BD5C-E78AB19E2F64}" type="parTrans" cxnId="{5A80EFAE-5560-4BF3-8D1C-9248CFCCBF3B}">
      <dgm:prSet/>
      <dgm:spPr/>
      <dgm:t>
        <a:bodyPr/>
        <a:lstStyle/>
        <a:p>
          <a:endParaRPr lang="en-US"/>
        </a:p>
      </dgm:t>
    </dgm:pt>
    <dgm:pt modelId="{0302B836-F107-41CE-96DF-D766E9051771}" type="sibTrans" cxnId="{5A80EFAE-5560-4BF3-8D1C-9248CFCCBF3B}">
      <dgm:prSet/>
      <dgm:spPr/>
      <dgm:t>
        <a:bodyPr/>
        <a:lstStyle/>
        <a:p>
          <a:endParaRPr lang="en-US"/>
        </a:p>
      </dgm:t>
    </dgm:pt>
    <dgm:pt modelId="{50328D87-661D-4DC1-BEA5-2A592C1BC054}">
      <dgm:prSet/>
      <dgm:spPr/>
      <dgm:t>
        <a:bodyPr/>
        <a:lstStyle/>
        <a:p>
          <a:r>
            <a:rPr lang="en-US"/>
            <a:t>Ruler</a:t>
          </a:r>
        </a:p>
      </dgm:t>
    </dgm:pt>
    <dgm:pt modelId="{989CBFB9-4351-43CD-9BA6-BAAE22978A65}" type="parTrans" cxnId="{A7B90C8F-8E18-4376-B266-E5D19EDADB7E}">
      <dgm:prSet/>
      <dgm:spPr/>
      <dgm:t>
        <a:bodyPr/>
        <a:lstStyle/>
        <a:p>
          <a:endParaRPr lang="en-US"/>
        </a:p>
      </dgm:t>
    </dgm:pt>
    <dgm:pt modelId="{A27754D0-3ACA-4886-BC72-E92F89C4B134}" type="sibTrans" cxnId="{A7B90C8F-8E18-4376-B266-E5D19EDADB7E}">
      <dgm:prSet/>
      <dgm:spPr/>
      <dgm:t>
        <a:bodyPr/>
        <a:lstStyle/>
        <a:p>
          <a:endParaRPr lang="en-US"/>
        </a:p>
      </dgm:t>
    </dgm:pt>
    <dgm:pt modelId="{2B3D9E13-25C5-E047-8516-3CCF7F4C247E}" type="pres">
      <dgm:prSet presAssocID="{6EE18974-8DF3-4038-BD9B-AA3E82E4BE23}" presName="linear" presStyleCnt="0">
        <dgm:presLayoutVars>
          <dgm:animLvl val="lvl"/>
          <dgm:resizeHandles val="exact"/>
        </dgm:presLayoutVars>
      </dgm:prSet>
      <dgm:spPr/>
    </dgm:pt>
    <dgm:pt modelId="{A11A6921-8463-2446-B7A8-734D4A0CF7E0}" type="pres">
      <dgm:prSet presAssocID="{6ACE5A77-F36A-452C-93A4-9F26DCA34C8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5F4FBF7-F41A-7B4D-BFD8-282C82AA2AED}" type="pres">
      <dgm:prSet presAssocID="{D7F00950-DE9A-4E6C-A14D-C0F4E8DF1FA8}" presName="spacer" presStyleCnt="0"/>
      <dgm:spPr/>
    </dgm:pt>
    <dgm:pt modelId="{BB062163-6C23-624F-8E1C-25B8A0A759DB}" type="pres">
      <dgm:prSet presAssocID="{64BB0A07-7373-4EAB-B6BE-18A8D8062FD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300DB2A-98AD-F648-AD65-E662C8FCBD61}" type="pres">
      <dgm:prSet presAssocID="{5C341448-3580-4D7D-A853-AEC91603D21B}" presName="spacer" presStyleCnt="0"/>
      <dgm:spPr/>
    </dgm:pt>
    <dgm:pt modelId="{9F512283-ACE4-8548-AEBA-01951F8F9EAD}" type="pres">
      <dgm:prSet presAssocID="{9F910F91-62DE-474B-99E2-71234833CB05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42FE607-5CD6-614A-B033-54C466C4D7E9}" type="pres">
      <dgm:prSet presAssocID="{9F910F91-62DE-474B-99E2-71234833CB05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5CAF500-B345-440F-97C2-B3C0779FAAEF}" srcId="{6EE18974-8DF3-4038-BD9B-AA3E82E4BE23}" destId="{6ACE5A77-F36A-452C-93A4-9F26DCA34C83}" srcOrd="0" destOrd="0" parTransId="{6C1ECA5C-E0E5-418B-9887-90BEBDC7A4AF}" sibTransId="{D7F00950-DE9A-4E6C-A14D-C0F4E8DF1FA8}"/>
    <dgm:cxn modelId="{55C83A19-9BD0-8640-AA94-DB82C247468C}" type="presOf" srcId="{9CF52562-5186-4821-AF8B-B91B5F18153A}" destId="{042FE607-5CD6-614A-B033-54C466C4D7E9}" srcOrd="0" destOrd="1" presId="urn:microsoft.com/office/officeart/2005/8/layout/vList2"/>
    <dgm:cxn modelId="{EDE7A741-5487-9846-8AD3-20C5B9C04CE2}" type="presOf" srcId="{F2FC7C44-C0DA-4CD3-8933-08F75FF42779}" destId="{042FE607-5CD6-614A-B033-54C466C4D7E9}" srcOrd="0" destOrd="0" presId="urn:microsoft.com/office/officeart/2005/8/layout/vList2"/>
    <dgm:cxn modelId="{74DA7D43-ECA3-7649-8AB6-94BF0948AB64}" type="presOf" srcId="{6ACE5A77-F36A-452C-93A4-9F26DCA34C83}" destId="{A11A6921-8463-2446-B7A8-734D4A0CF7E0}" srcOrd="0" destOrd="0" presId="urn:microsoft.com/office/officeart/2005/8/layout/vList2"/>
    <dgm:cxn modelId="{6DA8F545-CDBB-9A4E-87CB-43F9E03D17C2}" type="presOf" srcId="{6EE18974-8DF3-4038-BD9B-AA3E82E4BE23}" destId="{2B3D9E13-25C5-E047-8516-3CCF7F4C247E}" srcOrd="0" destOrd="0" presId="urn:microsoft.com/office/officeart/2005/8/layout/vList2"/>
    <dgm:cxn modelId="{DBFD7848-534B-4AA2-8543-72117A3701B8}" srcId="{6EE18974-8DF3-4038-BD9B-AA3E82E4BE23}" destId="{9F910F91-62DE-474B-99E2-71234833CB05}" srcOrd="2" destOrd="0" parTransId="{93A5736B-AC9D-4F2F-B5B1-B69BCFBE8135}" sibTransId="{5CE1ED16-E348-4540-9E92-E6DC26FF3BDF}"/>
    <dgm:cxn modelId="{53F6CA71-31E1-46B9-893C-76B5E3ED67DF}" srcId="{6EE18974-8DF3-4038-BD9B-AA3E82E4BE23}" destId="{64BB0A07-7373-4EAB-B6BE-18A8D8062FD6}" srcOrd="1" destOrd="0" parTransId="{F73767FC-77F3-4D97-93C1-FFFECAEDE5D2}" sibTransId="{5C341448-3580-4D7D-A853-AEC91603D21B}"/>
    <dgm:cxn modelId="{CC442772-4646-BE4A-9495-1EACC4A28F5D}" type="presOf" srcId="{9F910F91-62DE-474B-99E2-71234833CB05}" destId="{9F512283-ACE4-8548-AEBA-01951F8F9EAD}" srcOrd="0" destOrd="0" presId="urn:microsoft.com/office/officeart/2005/8/layout/vList2"/>
    <dgm:cxn modelId="{A7B90C8F-8E18-4376-B266-E5D19EDADB7E}" srcId="{9F910F91-62DE-474B-99E2-71234833CB05}" destId="{50328D87-661D-4DC1-BEA5-2A592C1BC054}" srcOrd="2" destOrd="0" parTransId="{989CBFB9-4351-43CD-9BA6-BAAE22978A65}" sibTransId="{A27754D0-3ACA-4886-BC72-E92F89C4B134}"/>
    <dgm:cxn modelId="{3770109F-DCD1-FD49-81A1-9317677B2C24}" type="presOf" srcId="{50328D87-661D-4DC1-BEA5-2A592C1BC054}" destId="{042FE607-5CD6-614A-B033-54C466C4D7E9}" srcOrd="0" destOrd="2" presId="urn:microsoft.com/office/officeart/2005/8/layout/vList2"/>
    <dgm:cxn modelId="{5A80EFAE-5560-4BF3-8D1C-9248CFCCBF3B}" srcId="{9F910F91-62DE-474B-99E2-71234833CB05}" destId="{9CF52562-5186-4821-AF8B-B91B5F18153A}" srcOrd="1" destOrd="0" parTransId="{A58A220C-5F24-4003-BD5C-E78AB19E2F64}" sibTransId="{0302B836-F107-41CE-96DF-D766E9051771}"/>
    <dgm:cxn modelId="{D380B9C4-26E2-874D-BDD3-33A9B0DA02FD}" type="presOf" srcId="{64BB0A07-7373-4EAB-B6BE-18A8D8062FD6}" destId="{BB062163-6C23-624F-8E1C-25B8A0A759DB}" srcOrd="0" destOrd="0" presId="urn:microsoft.com/office/officeart/2005/8/layout/vList2"/>
    <dgm:cxn modelId="{BDE736DC-B7C8-4A52-B1DB-E63707615C1B}" srcId="{9F910F91-62DE-474B-99E2-71234833CB05}" destId="{F2FC7C44-C0DA-4CD3-8933-08F75FF42779}" srcOrd="0" destOrd="0" parTransId="{C17A2DEC-E4C8-4C19-B158-14DA8AD5FFBF}" sibTransId="{DD90410A-899E-40E7-B23E-C72DBDFFB4C6}"/>
    <dgm:cxn modelId="{71A57646-655D-4C44-B013-EBF3C0B83B77}" type="presParOf" srcId="{2B3D9E13-25C5-E047-8516-3CCF7F4C247E}" destId="{A11A6921-8463-2446-B7A8-734D4A0CF7E0}" srcOrd="0" destOrd="0" presId="urn:microsoft.com/office/officeart/2005/8/layout/vList2"/>
    <dgm:cxn modelId="{160BA16E-AC20-EC4C-B1F4-1778D4E9C78B}" type="presParOf" srcId="{2B3D9E13-25C5-E047-8516-3CCF7F4C247E}" destId="{95F4FBF7-F41A-7B4D-BFD8-282C82AA2AED}" srcOrd="1" destOrd="0" presId="urn:microsoft.com/office/officeart/2005/8/layout/vList2"/>
    <dgm:cxn modelId="{FB973BC9-A9C3-CE47-A546-915E24ABC8D2}" type="presParOf" srcId="{2B3D9E13-25C5-E047-8516-3CCF7F4C247E}" destId="{BB062163-6C23-624F-8E1C-25B8A0A759DB}" srcOrd="2" destOrd="0" presId="urn:microsoft.com/office/officeart/2005/8/layout/vList2"/>
    <dgm:cxn modelId="{11D80337-8A48-FB4C-B840-2AD66DAE8F14}" type="presParOf" srcId="{2B3D9E13-25C5-E047-8516-3CCF7F4C247E}" destId="{7300DB2A-98AD-F648-AD65-E662C8FCBD61}" srcOrd="3" destOrd="0" presId="urn:microsoft.com/office/officeart/2005/8/layout/vList2"/>
    <dgm:cxn modelId="{169BE74A-EB6B-DA46-8FF8-70985A783BAB}" type="presParOf" srcId="{2B3D9E13-25C5-E047-8516-3CCF7F4C247E}" destId="{9F512283-ACE4-8548-AEBA-01951F8F9EAD}" srcOrd="4" destOrd="0" presId="urn:microsoft.com/office/officeart/2005/8/layout/vList2"/>
    <dgm:cxn modelId="{94C54845-71D9-BA43-8E23-157E6EFEEB32}" type="presParOf" srcId="{2B3D9E13-25C5-E047-8516-3CCF7F4C247E}" destId="{042FE607-5CD6-614A-B033-54C466C4D7E9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37D5277-A432-4338-AC8E-CCD4BF0CB26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19B6FCD-8D0E-4BD1-B71B-0E0774595EFF}">
      <dgm:prSet/>
      <dgm:spPr/>
      <dgm:t>
        <a:bodyPr/>
        <a:lstStyle/>
        <a:p>
          <a:pPr>
            <a:defRPr cap="all"/>
          </a:pPr>
          <a:r>
            <a:rPr lang="en-US"/>
            <a:t>Coursework assessment</a:t>
          </a:r>
        </a:p>
      </dgm:t>
    </dgm:pt>
    <dgm:pt modelId="{98766C2E-60D4-408E-9634-EDDD716DC721}" type="parTrans" cxnId="{A1F8F33A-4627-4799-BECD-40C74DF5939A}">
      <dgm:prSet/>
      <dgm:spPr/>
      <dgm:t>
        <a:bodyPr/>
        <a:lstStyle/>
        <a:p>
          <a:endParaRPr lang="en-US"/>
        </a:p>
      </dgm:t>
    </dgm:pt>
    <dgm:pt modelId="{CA0D287C-A422-462C-A2CF-D308BFC5CFA2}" type="sibTrans" cxnId="{A1F8F33A-4627-4799-BECD-40C74DF5939A}">
      <dgm:prSet/>
      <dgm:spPr/>
      <dgm:t>
        <a:bodyPr/>
        <a:lstStyle/>
        <a:p>
          <a:endParaRPr lang="en-US"/>
        </a:p>
      </dgm:t>
    </dgm:pt>
    <dgm:pt modelId="{06143A05-2553-4D76-AA14-74785A28C7AC}">
      <dgm:prSet/>
      <dgm:spPr/>
      <dgm:t>
        <a:bodyPr/>
        <a:lstStyle/>
        <a:p>
          <a:pPr>
            <a:defRPr cap="all"/>
          </a:pPr>
          <a:r>
            <a:rPr lang="en-US"/>
            <a:t>In class assessed activity</a:t>
          </a:r>
        </a:p>
      </dgm:t>
    </dgm:pt>
    <dgm:pt modelId="{74B50351-0D62-4A77-8A88-D2C4F4F6F0C2}" type="parTrans" cxnId="{DA4E666C-D1BC-4BD1-84B3-10E5F1154F9D}">
      <dgm:prSet/>
      <dgm:spPr/>
      <dgm:t>
        <a:bodyPr/>
        <a:lstStyle/>
        <a:p>
          <a:endParaRPr lang="en-US"/>
        </a:p>
      </dgm:t>
    </dgm:pt>
    <dgm:pt modelId="{D900C78B-4EE3-464F-9297-39EF3E6AA31C}" type="sibTrans" cxnId="{DA4E666C-D1BC-4BD1-84B3-10E5F1154F9D}">
      <dgm:prSet/>
      <dgm:spPr/>
      <dgm:t>
        <a:bodyPr/>
        <a:lstStyle/>
        <a:p>
          <a:endParaRPr lang="en-US"/>
        </a:p>
      </dgm:t>
    </dgm:pt>
    <dgm:pt modelId="{B47E9044-9A4E-43E9-80CB-DFA6E8DD88A6}">
      <dgm:prSet/>
      <dgm:spPr/>
      <dgm:t>
        <a:bodyPr/>
        <a:lstStyle/>
        <a:p>
          <a:pPr>
            <a:defRPr cap="all"/>
          </a:pPr>
          <a:r>
            <a:rPr lang="en-US"/>
            <a:t>Required resources provided</a:t>
          </a:r>
        </a:p>
      </dgm:t>
    </dgm:pt>
    <dgm:pt modelId="{1D6855F4-F6A5-4F8A-9A0D-228CECEC329D}" type="parTrans" cxnId="{48F9C9D5-639B-4BD9-9302-13B15511132B}">
      <dgm:prSet/>
      <dgm:spPr/>
      <dgm:t>
        <a:bodyPr/>
        <a:lstStyle/>
        <a:p>
          <a:endParaRPr lang="en-US"/>
        </a:p>
      </dgm:t>
    </dgm:pt>
    <dgm:pt modelId="{F710C1EA-B4A0-4BDA-BC0C-A9A0B2F167D9}" type="sibTrans" cxnId="{48F9C9D5-639B-4BD9-9302-13B15511132B}">
      <dgm:prSet/>
      <dgm:spPr/>
      <dgm:t>
        <a:bodyPr/>
        <a:lstStyle/>
        <a:p>
          <a:endParaRPr lang="en-US"/>
        </a:p>
      </dgm:t>
    </dgm:pt>
    <dgm:pt modelId="{9DEC275C-566F-492B-B108-78B361F934C9}">
      <dgm:prSet/>
      <dgm:spPr/>
      <dgm:t>
        <a:bodyPr/>
        <a:lstStyle/>
        <a:p>
          <a:pPr>
            <a:defRPr cap="all"/>
          </a:pPr>
          <a:r>
            <a:rPr lang="en-US"/>
            <a:t>Instruction provided</a:t>
          </a:r>
        </a:p>
      </dgm:t>
    </dgm:pt>
    <dgm:pt modelId="{599EDB2A-3CEF-4963-8C08-5E2803E7CF2D}" type="parTrans" cxnId="{576E38C6-583A-4F33-972D-66E4CFB4B89F}">
      <dgm:prSet/>
      <dgm:spPr/>
      <dgm:t>
        <a:bodyPr/>
        <a:lstStyle/>
        <a:p>
          <a:endParaRPr lang="en-US"/>
        </a:p>
      </dgm:t>
    </dgm:pt>
    <dgm:pt modelId="{937D6E03-C575-4D59-A68F-4E3F6FC6769C}" type="sibTrans" cxnId="{576E38C6-583A-4F33-972D-66E4CFB4B89F}">
      <dgm:prSet/>
      <dgm:spPr/>
      <dgm:t>
        <a:bodyPr/>
        <a:lstStyle/>
        <a:p>
          <a:endParaRPr lang="en-US"/>
        </a:p>
      </dgm:t>
    </dgm:pt>
    <dgm:pt modelId="{AADD9F9C-559E-431C-ADD6-5021481B1369}" type="pres">
      <dgm:prSet presAssocID="{A37D5277-A432-4338-AC8E-CCD4BF0CB261}" presName="root" presStyleCnt="0">
        <dgm:presLayoutVars>
          <dgm:dir/>
          <dgm:resizeHandles val="exact"/>
        </dgm:presLayoutVars>
      </dgm:prSet>
      <dgm:spPr/>
    </dgm:pt>
    <dgm:pt modelId="{408DAE0E-999E-4175-9261-76323CB3CCDB}" type="pres">
      <dgm:prSet presAssocID="{A19B6FCD-8D0E-4BD1-B71B-0E0774595EFF}" presName="compNode" presStyleCnt="0"/>
      <dgm:spPr/>
    </dgm:pt>
    <dgm:pt modelId="{DEEC937C-72F0-4DB4-8AFF-F8341579F5FD}" type="pres">
      <dgm:prSet presAssocID="{A19B6FCD-8D0E-4BD1-B71B-0E0774595EFF}" presName="iconBgRect" presStyleLbl="bgShp" presStyleIdx="0" presStyleCnt="4"/>
      <dgm:spPr/>
    </dgm:pt>
    <dgm:pt modelId="{095F0D07-01DF-4A2C-8622-F8EB577F6CB1}" type="pres">
      <dgm:prSet presAssocID="{A19B6FCD-8D0E-4BD1-B71B-0E0774595EF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77584262-C067-4C3B-B453-1CE2AED1B69A}" type="pres">
      <dgm:prSet presAssocID="{A19B6FCD-8D0E-4BD1-B71B-0E0774595EFF}" presName="spaceRect" presStyleCnt="0"/>
      <dgm:spPr/>
    </dgm:pt>
    <dgm:pt modelId="{996F7A65-28BE-48EA-8508-A205483C2F5C}" type="pres">
      <dgm:prSet presAssocID="{A19B6FCD-8D0E-4BD1-B71B-0E0774595EFF}" presName="textRect" presStyleLbl="revTx" presStyleIdx="0" presStyleCnt="4">
        <dgm:presLayoutVars>
          <dgm:chMax val="1"/>
          <dgm:chPref val="1"/>
        </dgm:presLayoutVars>
      </dgm:prSet>
      <dgm:spPr/>
    </dgm:pt>
    <dgm:pt modelId="{A3528A15-8203-4B9C-94B4-3CDBD79575DF}" type="pres">
      <dgm:prSet presAssocID="{CA0D287C-A422-462C-A2CF-D308BFC5CFA2}" presName="sibTrans" presStyleCnt="0"/>
      <dgm:spPr/>
    </dgm:pt>
    <dgm:pt modelId="{450D70A9-71FC-4378-944C-AC89CE4E542F}" type="pres">
      <dgm:prSet presAssocID="{06143A05-2553-4D76-AA14-74785A28C7AC}" presName="compNode" presStyleCnt="0"/>
      <dgm:spPr/>
    </dgm:pt>
    <dgm:pt modelId="{E36BE30E-BE21-4466-A77C-EAC7B4BDCAB6}" type="pres">
      <dgm:prSet presAssocID="{06143A05-2553-4D76-AA14-74785A28C7AC}" presName="iconBgRect" presStyleLbl="bgShp" presStyleIdx="1" presStyleCnt="4"/>
      <dgm:spPr/>
    </dgm:pt>
    <dgm:pt modelId="{CBBFA503-9CC5-4927-9D70-AB738C2568E0}" type="pres">
      <dgm:prSet presAssocID="{06143A05-2553-4D76-AA14-74785A28C7A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E9202759-2249-46EE-95D5-EE70FFB3A034}" type="pres">
      <dgm:prSet presAssocID="{06143A05-2553-4D76-AA14-74785A28C7AC}" presName="spaceRect" presStyleCnt="0"/>
      <dgm:spPr/>
    </dgm:pt>
    <dgm:pt modelId="{0772528E-129D-4DE9-ACE5-B38DC9654BFC}" type="pres">
      <dgm:prSet presAssocID="{06143A05-2553-4D76-AA14-74785A28C7AC}" presName="textRect" presStyleLbl="revTx" presStyleIdx="1" presStyleCnt="4">
        <dgm:presLayoutVars>
          <dgm:chMax val="1"/>
          <dgm:chPref val="1"/>
        </dgm:presLayoutVars>
      </dgm:prSet>
      <dgm:spPr/>
    </dgm:pt>
    <dgm:pt modelId="{34DC8E4C-70B4-4CDC-82FA-F6C097EDF365}" type="pres">
      <dgm:prSet presAssocID="{D900C78B-4EE3-464F-9297-39EF3E6AA31C}" presName="sibTrans" presStyleCnt="0"/>
      <dgm:spPr/>
    </dgm:pt>
    <dgm:pt modelId="{50A8F98E-F893-42F7-B6F0-EB4B4BF61374}" type="pres">
      <dgm:prSet presAssocID="{B47E9044-9A4E-43E9-80CB-DFA6E8DD88A6}" presName="compNode" presStyleCnt="0"/>
      <dgm:spPr/>
    </dgm:pt>
    <dgm:pt modelId="{2F67FA88-6733-456D-ACFE-D55C7A9D4847}" type="pres">
      <dgm:prSet presAssocID="{B47E9044-9A4E-43E9-80CB-DFA6E8DD88A6}" presName="iconBgRect" presStyleLbl="bgShp" presStyleIdx="2" presStyleCnt="4"/>
      <dgm:spPr/>
    </dgm:pt>
    <dgm:pt modelId="{D9D68FAC-51FB-4896-9664-F4C780D32636}" type="pres">
      <dgm:prSet presAssocID="{B47E9044-9A4E-43E9-80CB-DFA6E8DD88A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60B87D8-0FFF-4F4C-97FA-02D2437F84A7}" type="pres">
      <dgm:prSet presAssocID="{B47E9044-9A4E-43E9-80CB-DFA6E8DD88A6}" presName="spaceRect" presStyleCnt="0"/>
      <dgm:spPr/>
    </dgm:pt>
    <dgm:pt modelId="{B9345B6D-7F18-4A59-B6A4-EE37711C6CAE}" type="pres">
      <dgm:prSet presAssocID="{B47E9044-9A4E-43E9-80CB-DFA6E8DD88A6}" presName="textRect" presStyleLbl="revTx" presStyleIdx="2" presStyleCnt="4">
        <dgm:presLayoutVars>
          <dgm:chMax val="1"/>
          <dgm:chPref val="1"/>
        </dgm:presLayoutVars>
      </dgm:prSet>
      <dgm:spPr/>
    </dgm:pt>
    <dgm:pt modelId="{613E4C91-4242-4622-BE7E-CAE7A7B74AD7}" type="pres">
      <dgm:prSet presAssocID="{F710C1EA-B4A0-4BDA-BC0C-A9A0B2F167D9}" presName="sibTrans" presStyleCnt="0"/>
      <dgm:spPr/>
    </dgm:pt>
    <dgm:pt modelId="{A04CC665-6669-4B9D-81E0-98710F59907D}" type="pres">
      <dgm:prSet presAssocID="{9DEC275C-566F-492B-B108-78B361F934C9}" presName="compNode" presStyleCnt="0"/>
      <dgm:spPr/>
    </dgm:pt>
    <dgm:pt modelId="{B093B164-1D85-4236-AADD-065298BBDACC}" type="pres">
      <dgm:prSet presAssocID="{9DEC275C-566F-492B-B108-78B361F934C9}" presName="iconBgRect" presStyleLbl="bgShp" presStyleIdx="3" presStyleCnt="4"/>
      <dgm:spPr/>
    </dgm:pt>
    <dgm:pt modelId="{AD319A8C-DCC8-45EA-908A-21324B19655B}" type="pres">
      <dgm:prSet presAssocID="{9DEC275C-566F-492B-B108-78B361F934C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6B9A175-25C4-4E1B-BE91-70656D1CFB96}" type="pres">
      <dgm:prSet presAssocID="{9DEC275C-566F-492B-B108-78B361F934C9}" presName="spaceRect" presStyleCnt="0"/>
      <dgm:spPr/>
    </dgm:pt>
    <dgm:pt modelId="{9910DC96-B383-4101-BDF0-82E220781658}" type="pres">
      <dgm:prSet presAssocID="{9DEC275C-566F-492B-B108-78B361F934C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DFDAB01-C785-4630-9EA9-F2B044CFE73A}" type="presOf" srcId="{06143A05-2553-4D76-AA14-74785A28C7AC}" destId="{0772528E-129D-4DE9-ACE5-B38DC9654BFC}" srcOrd="0" destOrd="0" presId="urn:microsoft.com/office/officeart/2018/5/layout/IconCircleLabelList"/>
    <dgm:cxn modelId="{A1F8F33A-4627-4799-BECD-40C74DF5939A}" srcId="{A37D5277-A432-4338-AC8E-CCD4BF0CB261}" destId="{A19B6FCD-8D0E-4BD1-B71B-0E0774595EFF}" srcOrd="0" destOrd="0" parTransId="{98766C2E-60D4-408E-9634-EDDD716DC721}" sibTransId="{CA0D287C-A422-462C-A2CF-D308BFC5CFA2}"/>
    <dgm:cxn modelId="{DA4E666C-D1BC-4BD1-84B3-10E5F1154F9D}" srcId="{A37D5277-A432-4338-AC8E-CCD4BF0CB261}" destId="{06143A05-2553-4D76-AA14-74785A28C7AC}" srcOrd="1" destOrd="0" parTransId="{74B50351-0D62-4A77-8A88-D2C4F4F6F0C2}" sibTransId="{D900C78B-4EE3-464F-9297-39EF3E6AA31C}"/>
    <dgm:cxn modelId="{4E9D265A-B93B-4272-8DDA-96594A7F147C}" type="presOf" srcId="{9DEC275C-566F-492B-B108-78B361F934C9}" destId="{9910DC96-B383-4101-BDF0-82E220781658}" srcOrd="0" destOrd="0" presId="urn:microsoft.com/office/officeart/2018/5/layout/IconCircleLabelList"/>
    <dgm:cxn modelId="{5A24C496-0DB3-4E88-9130-F96D9676AA68}" type="presOf" srcId="{A19B6FCD-8D0E-4BD1-B71B-0E0774595EFF}" destId="{996F7A65-28BE-48EA-8508-A205483C2F5C}" srcOrd="0" destOrd="0" presId="urn:microsoft.com/office/officeart/2018/5/layout/IconCircleLabelList"/>
    <dgm:cxn modelId="{6BA27ABC-60E4-4782-9F1B-C17D2F121254}" type="presOf" srcId="{A37D5277-A432-4338-AC8E-CCD4BF0CB261}" destId="{AADD9F9C-559E-431C-ADD6-5021481B1369}" srcOrd="0" destOrd="0" presId="urn:microsoft.com/office/officeart/2018/5/layout/IconCircleLabelList"/>
    <dgm:cxn modelId="{576E38C6-583A-4F33-972D-66E4CFB4B89F}" srcId="{A37D5277-A432-4338-AC8E-CCD4BF0CB261}" destId="{9DEC275C-566F-492B-B108-78B361F934C9}" srcOrd="3" destOrd="0" parTransId="{599EDB2A-3CEF-4963-8C08-5E2803E7CF2D}" sibTransId="{937D6E03-C575-4D59-A68F-4E3F6FC6769C}"/>
    <dgm:cxn modelId="{48F9C9D5-639B-4BD9-9302-13B15511132B}" srcId="{A37D5277-A432-4338-AC8E-CCD4BF0CB261}" destId="{B47E9044-9A4E-43E9-80CB-DFA6E8DD88A6}" srcOrd="2" destOrd="0" parTransId="{1D6855F4-F6A5-4F8A-9A0D-228CECEC329D}" sibTransId="{F710C1EA-B4A0-4BDA-BC0C-A9A0B2F167D9}"/>
    <dgm:cxn modelId="{8354FCF1-21D2-4DD0-8F16-9CB29A0C4882}" type="presOf" srcId="{B47E9044-9A4E-43E9-80CB-DFA6E8DD88A6}" destId="{B9345B6D-7F18-4A59-B6A4-EE37711C6CAE}" srcOrd="0" destOrd="0" presId="urn:microsoft.com/office/officeart/2018/5/layout/IconCircleLabelList"/>
    <dgm:cxn modelId="{81873DA8-173C-4EFD-91CA-3121832098B2}" type="presParOf" srcId="{AADD9F9C-559E-431C-ADD6-5021481B1369}" destId="{408DAE0E-999E-4175-9261-76323CB3CCDB}" srcOrd="0" destOrd="0" presId="urn:microsoft.com/office/officeart/2018/5/layout/IconCircleLabelList"/>
    <dgm:cxn modelId="{C0D5C2B3-DC1D-4CC9-9DCE-419C1735CF60}" type="presParOf" srcId="{408DAE0E-999E-4175-9261-76323CB3CCDB}" destId="{DEEC937C-72F0-4DB4-8AFF-F8341579F5FD}" srcOrd="0" destOrd="0" presId="urn:microsoft.com/office/officeart/2018/5/layout/IconCircleLabelList"/>
    <dgm:cxn modelId="{6C709BFF-BE83-4202-AC80-E6373F00A8BE}" type="presParOf" srcId="{408DAE0E-999E-4175-9261-76323CB3CCDB}" destId="{095F0D07-01DF-4A2C-8622-F8EB577F6CB1}" srcOrd="1" destOrd="0" presId="urn:microsoft.com/office/officeart/2018/5/layout/IconCircleLabelList"/>
    <dgm:cxn modelId="{AD51E249-DBA5-4381-ADFC-DA5613AF8B24}" type="presParOf" srcId="{408DAE0E-999E-4175-9261-76323CB3CCDB}" destId="{77584262-C067-4C3B-B453-1CE2AED1B69A}" srcOrd="2" destOrd="0" presId="urn:microsoft.com/office/officeart/2018/5/layout/IconCircleLabelList"/>
    <dgm:cxn modelId="{BE28D6A7-11D6-4C5E-B2C9-A2F70F96DFAA}" type="presParOf" srcId="{408DAE0E-999E-4175-9261-76323CB3CCDB}" destId="{996F7A65-28BE-48EA-8508-A205483C2F5C}" srcOrd="3" destOrd="0" presId="urn:microsoft.com/office/officeart/2018/5/layout/IconCircleLabelList"/>
    <dgm:cxn modelId="{E08310F7-8F00-4C86-BEA9-AECAEA3CA0EC}" type="presParOf" srcId="{AADD9F9C-559E-431C-ADD6-5021481B1369}" destId="{A3528A15-8203-4B9C-94B4-3CDBD79575DF}" srcOrd="1" destOrd="0" presId="urn:microsoft.com/office/officeart/2018/5/layout/IconCircleLabelList"/>
    <dgm:cxn modelId="{C3CE2743-5D3C-47D1-AC57-61A1989112A2}" type="presParOf" srcId="{AADD9F9C-559E-431C-ADD6-5021481B1369}" destId="{450D70A9-71FC-4378-944C-AC89CE4E542F}" srcOrd="2" destOrd="0" presId="urn:microsoft.com/office/officeart/2018/5/layout/IconCircleLabelList"/>
    <dgm:cxn modelId="{16A627C2-8986-4526-AAC7-F90033F05D4E}" type="presParOf" srcId="{450D70A9-71FC-4378-944C-AC89CE4E542F}" destId="{E36BE30E-BE21-4466-A77C-EAC7B4BDCAB6}" srcOrd="0" destOrd="0" presId="urn:microsoft.com/office/officeart/2018/5/layout/IconCircleLabelList"/>
    <dgm:cxn modelId="{A4ED43A7-3F63-4F68-8E13-16182B88D0A9}" type="presParOf" srcId="{450D70A9-71FC-4378-944C-AC89CE4E542F}" destId="{CBBFA503-9CC5-4927-9D70-AB738C2568E0}" srcOrd="1" destOrd="0" presId="urn:microsoft.com/office/officeart/2018/5/layout/IconCircleLabelList"/>
    <dgm:cxn modelId="{9F55B025-FA6F-4B34-ABDA-C55C3B0F304F}" type="presParOf" srcId="{450D70A9-71FC-4378-944C-AC89CE4E542F}" destId="{E9202759-2249-46EE-95D5-EE70FFB3A034}" srcOrd="2" destOrd="0" presId="urn:microsoft.com/office/officeart/2018/5/layout/IconCircleLabelList"/>
    <dgm:cxn modelId="{AA3E53F0-8D00-4C2C-A388-03B974AF033D}" type="presParOf" srcId="{450D70A9-71FC-4378-944C-AC89CE4E542F}" destId="{0772528E-129D-4DE9-ACE5-B38DC9654BFC}" srcOrd="3" destOrd="0" presId="urn:microsoft.com/office/officeart/2018/5/layout/IconCircleLabelList"/>
    <dgm:cxn modelId="{44DF35B2-D0EB-4068-B26C-44EDEB30ED17}" type="presParOf" srcId="{AADD9F9C-559E-431C-ADD6-5021481B1369}" destId="{34DC8E4C-70B4-4CDC-82FA-F6C097EDF365}" srcOrd="3" destOrd="0" presId="urn:microsoft.com/office/officeart/2018/5/layout/IconCircleLabelList"/>
    <dgm:cxn modelId="{40D6623B-E29C-4B4D-B44B-3C7D939BC69C}" type="presParOf" srcId="{AADD9F9C-559E-431C-ADD6-5021481B1369}" destId="{50A8F98E-F893-42F7-B6F0-EB4B4BF61374}" srcOrd="4" destOrd="0" presId="urn:microsoft.com/office/officeart/2018/5/layout/IconCircleLabelList"/>
    <dgm:cxn modelId="{C4660168-D24F-4593-AC59-07428B81E617}" type="presParOf" srcId="{50A8F98E-F893-42F7-B6F0-EB4B4BF61374}" destId="{2F67FA88-6733-456D-ACFE-D55C7A9D4847}" srcOrd="0" destOrd="0" presId="urn:microsoft.com/office/officeart/2018/5/layout/IconCircleLabelList"/>
    <dgm:cxn modelId="{33BDB65E-1196-4E71-924F-7220C1D94B31}" type="presParOf" srcId="{50A8F98E-F893-42F7-B6F0-EB4B4BF61374}" destId="{D9D68FAC-51FB-4896-9664-F4C780D32636}" srcOrd="1" destOrd="0" presId="urn:microsoft.com/office/officeart/2018/5/layout/IconCircleLabelList"/>
    <dgm:cxn modelId="{8CA13B06-297D-45AF-8F2F-1E3F70EA8847}" type="presParOf" srcId="{50A8F98E-F893-42F7-B6F0-EB4B4BF61374}" destId="{260B87D8-0FFF-4F4C-97FA-02D2437F84A7}" srcOrd="2" destOrd="0" presId="urn:microsoft.com/office/officeart/2018/5/layout/IconCircleLabelList"/>
    <dgm:cxn modelId="{88001C94-C1F9-4E3A-8CC8-E11C5A7548A0}" type="presParOf" srcId="{50A8F98E-F893-42F7-B6F0-EB4B4BF61374}" destId="{B9345B6D-7F18-4A59-B6A4-EE37711C6CAE}" srcOrd="3" destOrd="0" presId="urn:microsoft.com/office/officeart/2018/5/layout/IconCircleLabelList"/>
    <dgm:cxn modelId="{4B1B8A58-EA6F-418F-9C30-4D4CA8D97366}" type="presParOf" srcId="{AADD9F9C-559E-431C-ADD6-5021481B1369}" destId="{613E4C91-4242-4622-BE7E-CAE7A7B74AD7}" srcOrd="5" destOrd="0" presId="urn:microsoft.com/office/officeart/2018/5/layout/IconCircleLabelList"/>
    <dgm:cxn modelId="{4129D3C0-A38C-4C96-9016-04F543DCC842}" type="presParOf" srcId="{AADD9F9C-559E-431C-ADD6-5021481B1369}" destId="{A04CC665-6669-4B9D-81E0-98710F59907D}" srcOrd="6" destOrd="0" presId="urn:microsoft.com/office/officeart/2018/5/layout/IconCircleLabelList"/>
    <dgm:cxn modelId="{5D3EAFA3-5038-429B-A725-98AF0A82B648}" type="presParOf" srcId="{A04CC665-6669-4B9D-81E0-98710F59907D}" destId="{B093B164-1D85-4236-AADD-065298BBDACC}" srcOrd="0" destOrd="0" presId="urn:microsoft.com/office/officeart/2018/5/layout/IconCircleLabelList"/>
    <dgm:cxn modelId="{E6100846-CF96-469A-9A3E-EB93E4AE2ABB}" type="presParOf" srcId="{A04CC665-6669-4B9D-81E0-98710F59907D}" destId="{AD319A8C-DCC8-45EA-908A-21324B19655B}" srcOrd="1" destOrd="0" presId="urn:microsoft.com/office/officeart/2018/5/layout/IconCircleLabelList"/>
    <dgm:cxn modelId="{B6BE1263-36C9-48D0-A104-D9CFE48533FD}" type="presParOf" srcId="{A04CC665-6669-4B9D-81E0-98710F59907D}" destId="{96B9A175-25C4-4E1B-BE91-70656D1CFB96}" srcOrd="2" destOrd="0" presId="urn:microsoft.com/office/officeart/2018/5/layout/IconCircleLabelList"/>
    <dgm:cxn modelId="{27C69D03-DCB6-4454-A4FA-36974CCD476A}" type="presParOf" srcId="{A04CC665-6669-4B9D-81E0-98710F59907D}" destId="{9910DC96-B383-4101-BDF0-82E22078165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F474667-8C78-4988-8555-BF255ACB5BAF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6BE0F10-B07C-48B9-A214-F1DCE01536BA}">
      <dgm:prSet/>
      <dgm:spPr/>
      <dgm:t>
        <a:bodyPr/>
        <a:lstStyle/>
        <a:p>
          <a:r>
            <a:rPr lang="en-US"/>
            <a:t>Marking</a:t>
          </a:r>
        </a:p>
      </dgm:t>
    </dgm:pt>
    <dgm:pt modelId="{928334FB-41F1-46FD-AE31-0FBF6190EEB1}" type="parTrans" cxnId="{28AB9654-B1DF-4AB6-A804-C1B21128BCCA}">
      <dgm:prSet/>
      <dgm:spPr/>
      <dgm:t>
        <a:bodyPr/>
        <a:lstStyle/>
        <a:p>
          <a:endParaRPr lang="en-US"/>
        </a:p>
      </dgm:t>
    </dgm:pt>
    <dgm:pt modelId="{D9406125-5616-4A31-BE94-B7F5B80EF8D0}" type="sibTrans" cxnId="{28AB9654-B1DF-4AB6-A804-C1B21128BCCA}">
      <dgm:prSet/>
      <dgm:spPr/>
      <dgm:t>
        <a:bodyPr/>
        <a:lstStyle/>
        <a:p>
          <a:endParaRPr lang="en-US"/>
        </a:p>
      </dgm:t>
    </dgm:pt>
    <dgm:pt modelId="{A32C797B-6095-4699-B598-1D22773316AF}">
      <dgm:prSet/>
      <dgm:spPr/>
      <dgm:t>
        <a:bodyPr/>
        <a:lstStyle/>
        <a:p>
          <a:r>
            <a:rPr lang="en-US"/>
            <a:t>The pass mark for any undergraduate assessment is 40%</a:t>
          </a:r>
        </a:p>
      </dgm:t>
    </dgm:pt>
    <dgm:pt modelId="{151DB363-C84E-42F8-9A94-C6DFC009AF9B}" type="parTrans" cxnId="{050782FC-5647-4E6E-967B-4541282D9057}">
      <dgm:prSet/>
      <dgm:spPr/>
      <dgm:t>
        <a:bodyPr/>
        <a:lstStyle/>
        <a:p>
          <a:endParaRPr lang="en-US"/>
        </a:p>
      </dgm:t>
    </dgm:pt>
    <dgm:pt modelId="{3FB725D1-8AFC-434C-84F1-BF9B376CB012}" type="sibTrans" cxnId="{050782FC-5647-4E6E-967B-4541282D9057}">
      <dgm:prSet/>
      <dgm:spPr/>
      <dgm:t>
        <a:bodyPr/>
        <a:lstStyle/>
        <a:p>
          <a:endParaRPr lang="en-US"/>
        </a:p>
      </dgm:t>
    </dgm:pt>
    <dgm:pt modelId="{99C42F0B-3369-4420-BAFF-ADEE6528ABA1}">
      <dgm:prSet/>
      <dgm:spPr/>
      <dgm:t>
        <a:bodyPr/>
        <a:lstStyle/>
        <a:p>
          <a:r>
            <a:rPr lang="en-US"/>
            <a:t>Grade boundaries : 40,50,60,70</a:t>
          </a:r>
        </a:p>
      </dgm:t>
    </dgm:pt>
    <dgm:pt modelId="{E7163A4B-08CF-4801-9F32-43DB03287226}" type="parTrans" cxnId="{113943C9-F17D-4467-A669-8AE35D2CBF2D}">
      <dgm:prSet/>
      <dgm:spPr/>
      <dgm:t>
        <a:bodyPr/>
        <a:lstStyle/>
        <a:p>
          <a:endParaRPr lang="en-US"/>
        </a:p>
      </dgm:t>
    </dgm:pt>
    <dgm:pt modelId="{5A405AE4-07EE-4D00-A361-B21607852407}" type="sibTrans" cxnId="{113943C9-F17D-4467-A669-8AE35D2CBF2D}">
      <dgm:prSet/>
      <dgm:spPr/>
      <dgm:t>
        <a:bodyPr/>
        <a:lstStyle/>
        <a:p>
          <a:endParaRPr lang="en-US"/>
        </a:p>
      </dgm:t>
    </dgm:pt>
    <dgm:pt modelId="{0ACCDDAA-9B8C-4ED8-92F8-8EA9425D7CD6}">
      <dgm:prSet/>
      <dgm:spPr/>
      <dgm:t>
        <a:bodyPr/>
        <a:lstStyle/>
        <a:p>
          <a:r>
            <a:rPr lang="en-US"/>
            <a:t>Formatting</a:t>
          </a:r>
        </a:p>
      </dgm:t>
    </dgm:pt>
    <dgm:pt modelId="{6AD9D4BE-04D9-4659-997A-61873211F3FB}" type="parTrans" cxnId="{76E9FA9D-619B-4D54-BABD-6EEA45374D3B}">
      <dgm:prSet/>
      <dgm:spPr/>
      <dgm:t>
        <a:bodyPr/>
        <a:lstStyle/>
        <a:p>
          <a:endParaRPr lang="en-US"/>
        </a:p>
      </dgm:t>
    </dgm:pt>
    <dgm:pt modelId="{19D42CB7-80F9-4348-8893-0F07041BD4A9}" type="sibTrans" cxnId="{76E9FA9D-619B-4D54-BABD-6EEA45374D3B}">
      <dgm:prSet/>
      <dgm:spPr/>
      <dgm:t>
        <a:bodyPr/>
        <a:lstStyle/>
        <a:p>
          <a:endParaRPr lang="en-US"/>
        </a:p>
      </dgm:t>
    </dgm:pt>
    <dgm:pt modelId="{0BDF4FC0-6BA5-46F9-AD25-3C108323C28D}">
      <dgm:prSet/>
      <dgm:spPr/>
      <dgm:t>
        <a:bodyPr/>
        <a:lstStyle/>
        <a:p>
          <a:r>
            <a:rPr lang="en-US"/>
            <a:t>Adhere to document structure indicated</a:t>
          </a:r>
        </a:p>
      </dgm:t>
    </dgm:pt>
    <dgm:pt modelId="{C72E4F41-254F-41E4-9092-345EC36BE085}" type="parTrans" cxnId="{2B60ABD8-CE88-41B8-8189-FBE7B0EEBF88}">
      <dgm:prSet/>
      <dgm:spPr/>
      <dgm:t>
        <a:bodyPr/>
        <a:lstStyle/>
        <a:p>
          <a:endParaRPr lang="en-US"/>
        </a:p>
      </dgm:t>
    </dgm:pt>
    <dgm:pt modelId="{990A57A0-F151-48D3-BA20-A378D8120A84}" type="sibTrans" cxnId="{2B60ABD8-CE88-41B8-8189-FBE7B0EEBF88}">
      <dgm:prSet/>
      <dgm:spPr/>
      <dgm:t>
        <a:bodyPr/>
        <a:lstStyle/>
        <a:p>
          <a:endParaRPr lang="en-US"/>
        </a:p>
      </dgm:t>
    </dgm:pt>
    <dgm:pt modelId="{13414F3A-BF26-49DD-9774-32F4144EA818}">
      <dgm:prSet/>
      <dgm:spPr/>
      <dgm:t>
        <a:bodyPr/>
        <a:lstStyle/>
        <a:p>
          <a:r>
            <a:rPr lang="en-US"/>
            <a:t>Follow word count guidelines</a:t>
          </a:r>
        </a:p>
      </dgm:t>
    </dgm:pt>
    <dgm:pt modelId="{464E44AA-C530-4C02-8AFD-935FA48B72B3}" type="parTrans" cxnId="{5A37098F-F8CF-4F47-9164-5946B8D9AD76}">
      <dgm:prSet/>
      <dgm:spPr/>
      <dgm:t>
        <a:bodyPr/>
        <a:lstStyle/>
        <a:p>
          <a:endParaRPr lang="en-US"/>
        </a:p>
      </dgm:t>
    </dgm:pt>
    <dgm:pt modelId="{D85467D3-E7BE-47A4-8910-B2B94526205D}" type="sibTrans" cxnId="{5A37098F-F8CF-4F47-9164-5946B8D9AD76}">
      <dgm:prSet/>
      <dgm:spPr/>
      <dgm:t>
        <a:bodyPr/>
        <a:lstStyle/>
        <a:p>
          <a:endParaRPr lang="en-US"/>
        </a:p>
      </dgm:t>
    </dgm:pt>
    <dgm:pt modelId="{462BE79A-C458-43D1-91AE-C7F519E152B0}">
      <dgm:prSet/>
      <dgm:spPr/>
      <dgm:t>
        <a:bodyPr/>
        <a:lstStyle/>
        <a:p>
          <a:r>
            <a:rPr lang="en-US"/>
            <a:t>Follow referencing conventions</a:t>
          </a:r>
        </a:p>
      </dgm:t>
    </dgm:pt>
    <dgm:pt modelId="{5DF59E3B-48CF-4AF5-9D30-586104482C80}" type="parTrans" cxnId="{3CA39C99-9A99-4E40-899F-16856A0C2BBE}">
      <dgm:prSet/>
      <dgm:spPr/>
      <dgm:t>
        <a:bodyPr/>
        <a:lstStyle/>
        <a:p>
          <a:endParaRPr lang="en-US"/>
        </a:p>
      </dgm:t>
    </dgm:pt>
    <dgm:pt modelId="{DF458783-798B-4E53-8C00-5DCC24FD3487}" type="sibTrans" cxnId="{3CA39C99-9A99-4E40-899F-16856A0C2BBE}">
      <dgm:prSet/>
      <dgm:spPr/>
      <dgm:t>
        <a:bodyPr/>
        <a:lstStyle/>
        <a:p>
          <a:endParaRPr lang="en-US"/>
        </a:p>
      </dgm:t>
    </dgm:pt>
    <dgm:pt modelId="{FD8A3A07-088B-400E-A7E7-D9162FE41A67}">
      <dgm:prSet/>
      <dgm:spPr/>
      <dgm:t>
        <a:bodyPr/>
        <a:lstStyle/>
        <a:p>
          <a:r>
            <a:rPr lang="en-US"/>
            <a:t>No comic sans (or other ’fun’ fonts)</a:t>
          </a:r>
        </a:p>
      </dgm:t>
    </dgm:pt>
    <dgm:pt modelId="{69133F56-068F-4949-AA7D-B0EE1F1D9DA7}" type="parTrans" cxnId="{619A66C5-58A0-4639-A48D-8046357950D8}">
      <dgm:prSet/>
      <dgm:spPr/>
      <dgm:t>
        <a:bodyPr/>
        <a:lstStyle/>
        <a:p>
          <a:endParaRPr lang="en-US"/>
        </a:p>
      </dgm:t>
    </dgm:pt>
    <dgm:pt modelId="{1D8C50D6-1E4E-4D7D-9F92-473A096CDB04}" type="sibTrans" cxnId="{619A66C5-58A0-4639-A48D-8046357950D8}">
      <dgm:prSet/>
      <dgm:spPr/>
      <dgm:t>
        <a:bodyPr/>
        <a:lstStyle/>
        <a:p>
          <a:endParaRPr lang="en-US"/>
        </a:p>
      </dgm:t>
    </dgm:pt>
    <dgm:pt modelId="{5B81A609-713B-3E4E-9DDA-FABC970D0159}" type="pres">
      <dgm:prSet presAssocID="{BF474667-8C78-4988-8555-BF255ACB5BAF}" presName="Name0" presStyleCnt="0">
        <dgm:presLayoutVars>
          <dgm:dir/>
          <dgm:animLvl val="lvl"/>
          <dgm:resizeHandles val="exact"/>
        </dgm:presLayoutVars>
      </dgm:prSet>
      <dgm:spPr/>
    </dgm:pt>
    <dgm:pt modelId="{CFE46E38-65DE-214F-B53A-51D0BC07B528}" type="pres">
      <dgm:prSet presAssocID="{A6BE0F10-B07C-48B9-A214-F1DCE01536BA}" presName="composite" presStyleCnt="0"/>
      <dgm:spPr/>
    </dgm:pt>
    <dgm:pt modelId="{6B1389D7-3957-774A-B648-3EF71BDFF1F2}" type="pres">
      <dgm:prSet presAssocID="{A6BE0F10-B07C-48B9-A214-F1DCE01536BA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2AF8B27F-744C-B248-BAC3-39F7CB5F4F46}" type="pres">
      <dgm:prSet presAssocID="{A6BE0F10-B07C-48B9-A214-F1DCE01536BA}" presName="desTx" presStyleLbl="alignAccFollowNode1" presStyleIdx="0" presStyleCnt="2">
        <dgm:presLayoutVars>
          <dgm:bulletEnabled val="1"/>
        </dgm:presLayoutVars>
      </dgm:prSet>
      <dgm:spPr/>
    </dgm:pt>
    <dgm:pt modelId="{A2C7252D-5940-F240-AEF5-5F54EF8B4528}" type="pres">
      <dgm:prSet presAssocID="{D9406125-5616-4A31-BE94-B7F5B80EF8D0}" presName="space" presStyleCnt="0"/>
      <dgm:spPr/>
    </dgm:pt>
    <dgm:pt modelId="{D199C8B1-1FEC-DB4C-A78F-7A23EE0DE7AF}" type="pres">
      <dgm:prSet presAssocID="{0ACCDDAA-9B8C-4ED8-92F8-8EA9425D7CD6}" presName="composite" presStyleCnt="0"/>
      <dgm:spPr/>
    </dgm:pt>
    <dgm:pt modelId="{50F42CF4-660A-614A-B53C-02FED3ACC39E}" type="pres">
      <dgm:prSet presAssocID="{0ACCDDAA-9B8C-4ED8-92F8-8EA9425D7CD6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F1287C6C-B975-6244-B7D2-88FDA1C670BC}" type="pres">
      <dgm:prSet presAssocID="{0ACCDDAA-9B8C-4ED8-92F8-8EA9425D7CD6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E0442847-3C2D-FA41-A257-F7022263D102}" type="presOf" srcId="{0ACCDDAA-9B8C-4ED8-92F8-8EA9425D7CD6}" destId="{50F42CF4-660A-614A-B53C-02FED3ACC39E}" srcOrd="0" destOrd="0" presId="urn:microsoft.com/office/officeart/2005/8/layout/hList1"/>
    <dgm:cxn modelId="{EF8DDD4A-DEF0-DB4A-A08E-BE8DA0D16340}" type="presOf" srcId="{A6BE0F10-B07C-48B9-A214-F1DCE01536BA}" destId="{6B1389D7-3957-774A-B648-3EF71BDFF1F2}" srcOrd="0" destOrd="0" presId="urn:microsoft.com/office/officeart/2005/8/layout/hList1"/>
    <dgm:cxn modelId="{2E5AB64D-53EC-CD41-B376-408DB42AF720}" type="presOf" srcId="{0BDF4FC0-6BA5-46F9-AD25-3C108323C28D}" destId="{F1287C6C-B975-6244-B7D2-88FDA1C670BC}" srcOrd="0" destOrd="0" presId="urn:microsoft.com/office/officeart/2005/8/layout/hList1"/>
    <dgm:cxn modelId="{DB187D53-8FFA-2C49-8142-1F94EAE7411F}" type="presOf" srcId="{FD8A3A07-088B-400E-A7E7-D9162FE41A67}" destId="{F1287C6C-B975-6244-B7D2-88FDA1C670BC}" srcOrd="0" destOrd="3" presId="urn:microsoft.com/office/officeart/2005/8/layout/hList1"/>
    <dgm:cxn modelId="{28AB9654-B1DF-4AB6-A804-C1B21128BCCA}" srcId="{BF474667-8C78-4988-8555-BF255ACB5BAF}" destId="{A6BE0F10-B07C-48B9-A214-F1DCE01536BA}" srcOrd="0" destOrd="0" parTransId="{928334FB-41F1-46FD-AE31-0FBF6190EEB1}" sibTransId="{D9406125-5616-4A31-BE94-B7F5B80EF8D0}"/>
    <dgm:cxn modelId="{5A37098F-F8CF-4F47-9164-5946B8D9AD76}" srcId="{0ACCDDAA-9B8C-4ED8-92F8-8EA9425D7CD6}" destId="{13414F3A-BF26-49DD-9774-32F4144EA818}" srcOrd="1" destOrd="0" parTransId="{464E44AA-C530-4C02-8AFD-935FA48B72B3}" sibTransId="{D85467D3-E7BE-47A4-8910-B2B94526205D}"/>
    <dgm:cxn modelId="{3CA39C99-9A99-4E40-899F-16856A0C2BBE}" srcId="{0ACCDDAA-9B8C-4ED8-92F8-8EA9425D7CD6}" destId="{462BE79A-C458-43D1-91AE-C7F519E152B0}" srcOrd="2" destOrd="0" parTransId="{5DF59E3B-48CF-4AF5-9D30-586104482C80}" sibTransId="{DF458783-798B-4E53-8C00-5DCC24FD3487}"/>
    <dgm:cxn modelId="{76E9FA9D-619B-4D54-BABD-6EEA45374D3B}" srcId="{BF474667-8C78-4988-8555-BF255ACB5BAF}" destId="{0ACCDDAA-9B8C-4ED8-92F8-8EA9425D7CD6}" srcOrd="1" destOrd="0" parTransId="{6AD9D4BE-04D9-4659-997A-61873211F3FB}" sibTransId="{19D42CB7-80F9-4348-8893-0F07041BD4A9}"/>
    <dgm:cxn modelId="{108D29A6-A124-DD41-81D6-C8B2DC56DB46}" type="presOf" srcId="{A32C797B-6095-4699-B598-1D22773316AF}" destId="{2AF8B27F-744C-B248-BAC3-39F7CB5F4F46}" srcOrd="0" destOrd="0" presId="urn:microsoft.com/office/officeart/2005/8/layout/hList1"/>
    <dgm:cxn modelId="{ED7318B7-4D09-AE43-A0C2-CFB9E671E8B4}" type="presOf" srcId="{13414F3A-BF26-49DD-9774-32F4144EA818}" destId="{F1287C6C-B975-6244-B7D2-88FDA1C670BC}" srcOrd="0" destOrd="1" presId="urn:microsoft.com/office/officeart/2005/8/layout/hList1"/>
    <dgm:cxn modelId="{619A66C5-58A0-4639-A48D-8046357950D8}" srcId="{0ACCDDAA-9B8C-4ED8-92F8-8EA9425D7CD6}" destId="{FD8A3A07-088B-400E-A7E7-D9162FE41A67}" srcOrd="3" destOrd="0" parTransId="{69133F56-068F-4949-AA7D-B0EE1F1D9DA7}" sibTransId="{1D8C50D6-1E4E-4D7D-9F92-473A096CDB04}"/>
    <dgm:cxn modelId="{D6BA7EC7-81F8-D940-A465-11F91440BA18}" type="presOf" srcId="{BF474667-8C78-4988-8555-BF255ACB5BAF}" destId="{5B81A609-713B-3E4E-9DDA-FABC970D0159}" srcOrd="0" destOrd="0" presId="urn:microsoft.com/office/officeart/2005/8/layout/hList1"/>
    <dgm:cxn modelId="{113943C9-F17D-4467-A669-8AE35D2CBF2D}" srcId="{A6BE0F10-B07C-48B9-A214-F1DCE01536BA}" destId="{99C42F0B-3369-4420-BAFF-ADEE6528ABA1}" srcOrd="1" destOrd="0" parTransId="{E7163A4B-08CF-4801-9F32-43DB03287226}" sibTransId="{5A405AE4-07EE-4D00-A361-B21607852407}"/>
    <dgm:cxn modelId="{2B60ABD8-CE88-41B8-8189-FBE7B0EEBF88}" srcId="{0ACCDDAA-9B8C-4ED8-92F8-8EA9425D7CD6}" destId="{0BDF4FC0-6BA5-46F9-AD25-3C108323C28D}" srcOrd="0" destOrd="0" parTransId="{C72E4F41-254F-41E4-9092-345EC36BE085}" sibTransId="{990A57A0-F151-48D3-BA20-A378D8120A84}"/>
    <dgm:cxn modelId="{D7E9FCDA-6177-924E-A474-65B19F332B5F}" type="presOf" srcId="{462BE79A-C458-43D1-91AE-C7F519E152B0}" destId="{F1287C6C-B975-6244-B7D2-88FDA1C670BC}" srcOrd="0" destOrd="2" presId="urn:microsoft.com/office/officeart/2005/8/layout/hList1"/>
    <dgm:cxn modelId="{D40D8EDB-B990-6242-B42A-470FE2E33EBF}" type="presOf" srcId="{99C42F0B-3369-4420-BAFF-ADEE6528ABA1}" destId="{2AF8B27F-744C-B248-BAC3-39F7CB5F4F46}" srcOrd="0" destOrd="1" presId="urn:microsoft.com/office/officeart/2005/8/layout/hList1"/>
    <dgm:cxn modelId="{050782FC-5647-4E6E-967B-4541282D9057}" srcId="{A6BE0F10-B07C-48B9-A214-F1DCE01536BA}" destId="{A32C797B-6095-4699-B598-1D22773316AF}" srcOrd="0" destOrd="0" parTransId="{151DB363-C84E-42F8-9A94-C6DFC009AF9B}" sibTransId="{3FB725D1-8AFC-434C-84F1-BF9B376CB012}"/>
    <dgm:cxn modelId="{89EDC194-AABF-2B44-8964-CB191D3828CC}" type="presParOf" srcId="{5B81A609-713B-3E4E-9DDA-FABC970D0159}" destId="{CFE46E38-65DE-214F-B53A-51D0BC07B528}" srcOrd="0" destOrd="0" presId="urn:microsoft.com/office/officeart/2005/8/layout/hList1"/>
    <dgm:cxn modelId="{7F594B52-7DC6-BF41-8FA9-DE8EE604CA74}" type="presParOf" srcId="{CFE46E38-65DE-214F-B53A-51D0BC07B528}" destId="{6B1389D7-3957-774A-B648-3EF71BDFF1F2}" srcOrd="0" destOrd="0" presId="urn:microsoft.com/office/officeart/2005/8/layout/hList1"/>
    <dgm:cxn modelId="{B164C272-ECC4-B64A-8448-6E71F436EADF}" type="presParOf" srcId="{CFE46E38-65DE-214F-B53A-51D0BC07B528}" destId="{2AF8B27F-744C-B248-BAC3-39F7CB5F4F46}" srcOrd="1" destOrd="0" presId="urn:microsoft.com/office/officeart/2005/8/layout/hList1"/>
    <dgm:cxn modelId="{1502B375-6550-884B-99E8-0BA73E06623C}" type="presParOf" srcId="{5B81A609-713B-3E4E-9DDA-FABC970D0159}" destId="{A2C7252D-5940-F240-AEF5-5F54EF8B4528}" srcOrd="1" destOrd="0" presId="urn:microsoft.com/office/officeart/2005/8/layout/hList1"/>
    <dgm:cxn modelId="{17A1CF7D-2117-D34C-9A1F-50CD0EF2EB56}" type="presParOf" srcId="{5B81A609-713B-3E4E-9DDA-FABC970D0159}" destId="{D199C8B1-1FEC-DB4C-A78F-7A23EE0DE7AF}" srcOrd="2" destOrd="0" presId="urn:microsoft.com/office/officeart/2005/8/layout/hList1"/>
    <dgm:cxn modelId="{4A1C3EDF-632E-2E4B-B388-4283B5CD4356}" type="presParOf" srcId="{D199C8B1-1FEC-DB4C-A78F-7A23EE0DE7AF}" destId="{50F42CF4-660A-614A-B53C-02FED3ACC39E}" srcOrd="0" destOrd="0" presId="urn:microsoft.com/office/officeart/2005/8/layout/hList1"/>
    <dgm:cxn modelId="{1920CE8B-CDD4-FB46-BE1F-CB3ACEE6A2A2}" type="presParOf" srcId="{D199C8B1-1FEC-DB4C-A78F-7A23EE0DE7AF}" destId="{F1287C6C-B975-6244-B7D2-88FDA1C670B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A3EB54B-A74E-4682-8B76-9C169DB8C9E0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A1655AA9-3F54-4542-8220-4E760FEF6F80}">
      <dgm:prSet/>
      <dgm:spPr/>
      <dgm:t>
        <a:bodyPr/>
        <a:lstStyle/>
        <a:p>
          <a:pPr>
            <a:defRPr cap="all"/>
          </a:pPr>
          <a:r>
            <a:rPr lang="en-GB"/>
            <a:t>Reading</a:t>
          </a:r>
          <a:endParaRPr lang="en-US"/>
        </a:p>
      </dgm:t>
    </dgm:pt>
    <dgm:pt modelId="{CDDAA89D-5032-45D1-BC6F-5AC290685E5D}" type="parTrans" cxnId="{57C2A9CE-A076-497D-9E61-7ED5F6A14455}">
      <dgm:prSet/>
      <dgm:spPr/>
      <dgm:t>
        <a:bodyPr/>
        <a:lstStyle/>
        <a:p>
          <a:endParaRPr lang="en-US"/>
        </a:p>
      </dgm:t>
    </dgm:pt>
    <dgm:pt modelId="{7780FC3F-8CF8-4342-8CC4-4D9435BE3DEC}" type="sibTrans" cxnId="{57C2A9CE-A076-497D-9E61-7ED5F6A14455}">
      <dgm:prSet/>
      <dgm:spPr/>
      <dgm:t>
        <a:bodyPr/>
        <a:lstStyle/>
        <a:p>
          <a:endParaRPr lang="en-US"/>
        </a:p>
      </dgm:t>
    </dgm:pt>
    <dgm:pt modelId="{31FDE4B1-707B-4820-84E0-4D7B13F7F11C}">
      <dgm:prSet/>
      <dgm:spPr/>
      <dgm:t>
        <a:bodyPr/>
        <a:lstStyle/>
        <a:p>
          <a:pPr>
            <a:defRPr cap="all"/>
          </a:pPr>
          <a:r>
            <a:rPr lang="en-GB"/>
            <a:t>Research</a:t>
          </a:r>
          <a:endParaRPr lang="en-US"/>
        </a:p>
      </dgm:t>
    </dgm:pt>
    <dgm:pt modelId="{76646AC5-2AB3-4C20-BECF-365F5EF033C0}" type="parTrans" cxnId="{478956CB-7697-4378-BFA4-677249A15EAA}">
      <dgm:prSet/>
      <dgm:spPr/>
      <dgm:t>
        <a:bodyPr/>
        <a:lstStyle/>
        <a:p>
          <a:endParaRPr lang="en-US"/>
        </a:p>
      </dgm:t>
    </dgm:pt>
    <dgm:pt modelId="{2FAC8576-7ADD-4440-AE50-178D86B8DC69}" type="sibTrans" cxnId="{478956CB-7697-4378-BFA4-677249A15EAA}">
      <dgm:prSet/>
      <dgm:spPr/>
      <dgm:t>
        <a:bodyPr/>
        <a:lstStyle/>
        <a:p>
          <a:endParaRPr lang="en-US"/>
        </a:p>
      </dgm:t>
    </dgm:pt>
    <dgm:pt modelId="{71894D7B-E852-474A-86B1-FEA79198E79D}">
      <dgm:prSet/>
      <dgm:spPr/>
      <dgm:t>
        <a:bodyPr/>
        <a:lstStyle/>
        <a:p>
          <a:pPr>
            <a:defRPr cap="all"/>
          </a:pPr>
          <a:r>
            <a:rPr lang="en-GB"/>
            <a:t>Discussion</a:t>
          </a:r>
          <a:endParaRPr lang="en-US"/>
        </a:p>
      </dgm:t>
    </dgm:pt>
    <dgm:pt modelId="{BAE8B8D8-9349-4F59-9FC6-A06645A6C4E6}" type="parTrans" cxnId="{67C2D4B4-810A-402E-8C1A-3F31A15D3BAF}">
      <dgm:prSet/>
      <dgm:spPr/>
      <dgm:t>
        <a:bodyPr/>
        <a:lstStyle/>
        <a:p>
          <a:endParaRPr lang="en-US"/>
        </a:p>
      </dgm:t>
    </dgm:pt>
    <dgm:pt modelId="{897B8165-4D48-487C-8557-645082D79FFE}" type="sibTrans" cxnId="{67C2D4B4-810A-402E-8C1A-3F31A15D3BAF}">
      <dgm:prSet/>
      <dgm:spPr/>
      <dgm:t>
        <a:bodyPr/>
        <a:lstStyle/>
        <a:p>
          <a:endParaRPr lang="en-US"/>
        </a:p>
      </dgm:t>
    </dgm:pt>
    <dgm:pt modelId="{458D5AB0-BDF0-4D41-98CD-B038CF086066}">
      <dgm:prSet/>
      <dgm:spPr/>
      <dgm:t>
        <a:bodyPr/>
        <a:lstStyle/>
        <a:p>
          <a:pPr>
            <a:defRPr cap="all"/>
          </a:pPr>
          <a:r>
            <a:rPr lang="en-GB"/>
            <a:t>Dedication and practice</a:t>
          </a:r>
          <a:endParaRPr lang="en-US"/>
        </a:p>
      </dgm:t>
    </dgm:pt>
    <dgm:pt modelId="{53B9C51D-035A-44B2-85AD-F40AB2BD0FBC}" type="parTrans" cxnId="{10CDB54B-FEAE-4FD5-902C-8C0AB09AC807}">
      <dgm:prSet/>
      <dgm:spPr/>
      <dgm:t>
        <a:bodyPr/>
        <a:lstStyle/>
        <a:p>
          <a:endParaRPr lang="en-US"/>
        </a:p>
      </dgm:t>
    </dgm:pt>
    <dgm:pt modelId="{02D6C8C9-7A14-4633-B12A-CA8658E9BC8F}" type="sibTrans" cxnId="{10CDB54B-FEAE-4FD5-902C-8C0AB09AC807}">
      <dgm:prSet/>
      <dgm:spPr/>
      <dgm:t>
        <a:bodyPr/>
        <a:lstStyle/>
        <a:p>
          <a:endParaRPr lang="en-US"/>
        </a:p>
      </dgm:t>
    </dgm:pt>
    <dgm:pt modelId="{6523B6E8-9EAF-4BCA-B17D-84584DF18CCF}" type="pres">
      <dgm:prSet presAssocID="{2A3EB54B-A74E-4682-8B76-9C169DB8C9E0}" presName="root" presStyleCnt="0">
        <dgm:presLayoutVars>
          <dgm:dir/>
          <dgm:resizeHandles val="exact"/>
        </dgm:presLayoutVars>
      </dgm:prSet>
      <dgm:spPr/>
    </dgm:pt>
    <dgm:pt modelId="{7C31C393-9BD5-4957-B727-8590B2545487}" type="pres">
      <dgm:prSet presAssocID="{A1655AA9-3F54-4542-8220-4E760FEF6F80}" presName="compNode" presStyleCnt="0"/>
      <dgm:spPr/>
    </dgm:pt>
    <dgm:pt modelId="{075FE6C6-2C89-454C-A8F0-14ABA48D2300}" type="pres">
      <dgm:prSet presAssocID="{A1655AA9-3F54-4542-8220-4E760FEF6F80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A4DF94C-ECD2-4C2E-950F-25AE22F3ED56}" type="pres">
      <dgm:prSet presAssocID="{A1655AA9-3F54-4542-8220-4E760FEF6F8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14683B9C-B366-4E36-9B83-D005FD18120F}" type="pres">
      <dgm:prSet presAssocID="{A1655AA9-3F54-4542-8220-4E760FEF6F80}" presName="spaceRect" presStyleCnt="0"/>
      <dgm:spPr/>
    </dgm:pt>
    <dgm:pt modelId="{54DE64A3-D6BC-4F44-A17C-D089C990FABD}" type="pres">
      <dgm:prSet presAssocID="{A1655AA9-3F54-4542-8220-4E760FEF6F80}" presName="textRect" presStyleLbl="revTx" presStyleIdx="0" presStyleCnt="4">
        <dgm:presLayoutVars>
          <dgm:chMax val="1"/>
          <dgm:chPref val="1"/>
        </dgm:presLayoutVars>
      </dgm:prSet>
      <dgm:spPr/>
    </dgm:pt>
    <dgm:pt modelId="{C53C218C-8B36-4C61-86DB-CA9B335793BD}" type="pres">
      <dgm:prSet presAssocID="{7780FC3F-8CF8-4342-8CC4-4D9435BE3DEC}" presName="sibTrans" presStyleCnt="0"/>
      <dgm:spPr/>
    </dgm:pt>
    <dgm:pt modelId="{E3D65AC5-EF70-4080-A000-7C368BF78BA4}" type="pres">
      <dgm:prSet presAssocID="{31FDE4B1-707B-4820-84E0-4D7B13F7F11C}" presName="compNode" presStyleCnt="0"/>
      <dgm:spPr/>
    </dgm:pt>
    <dgm:pt modelId="{98D6CB58-336A-40EE-907D-EC16AEA251BC}" type="pres">
      <dgm:prSet presAssocID="{31FDE4B1-707B-4820-84E0-4D7B13F7F11C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41C8AE1-927D-4E0F-B646-CAC8F8E383A6}" type="pres">
      <dgm:prSet presAssocID="{31FDE4B1-707B-4820-84E0-4D7B13F7F11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2830CF73-3829-4062-A0EF-8A0888E99CC3}" type="pres">
      <dgm:prSet presAssocID="{31FDE4B1-707B-4820-84E0-4D7B13F7F11C}" presName="spaceRect" presStyleCnt="0"/>
      <dgm:spPr/>
    </dgm:pt>
    <dgm:pt modelId="{F2F491A1-65A2-41D5-9421-2507236C650E}" type="pres">
      <dgm:prSet presAssocID="{31FDE4B1-707B-4820-84E0-4D7B13F7F11C}" presName="textRect" presStyleLbl="revTx" presStyleIdx="1" presStyleCnt="4">
        <dgm:presLayoutVars>
          <dgm:chMax val="1"/>
          <dgm:chPref val="1"/>
        </dgm:presLayoutVars>
      </dgm:prSet>
      <dgm:spPr/>
    </dgm:pt>
    <dgm:pt modelId="{35B2E69F-B4BC-4F5E-B977-2A2399DFE3A8}" type="pres">
      <dgm:prSet presAssocID="{2FAC8576-7ADD-4440-AE50-178D86B8DC69}" presName="sibTrans" presStyleCnt="0"/>
      <dgm:spPr/>
    </dgm:pt>
    <dgm:pt modelId="{D050220E-8E7B-469A-9A5C-0776E2C7D8B3}" type="pres">
      <dgm:prSet presAssocID="{71894D7B-E852-474A-86B1-FEA79198E79D}" presName="compNode" presStyleCnt="0"/>
      <dgm:spPr/>
    </dgm:pt>
    <dgm:pt modelId="{9C624404-1960-4AA4-8B26-419456DF8642}" type="pres">
      <dgm:prSet presAssocID="{71894D7B-E852-474A-86B1-FEA79198E79D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5A26DB8-2D95-4853-883A-C506F45480FA}" type="pres">
      <dgm:prSet presAssocID="{71894D7B-E852-474A-86B1-FEA79198E79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0CF3FFC-CBFD-4F30-A488-7512E0CEF7FC}" type="pres">
      <dgm:prSet presAssocID="{71894D7B-E852-474A-86B1-FEA79198E79D}" presName="spaceRect" presStyleCnt="0"/>
      <dgm:spPr/>
    </dgm:pt>
    <dgm:pt modelId="{0FA6BA6C-02FB-43B9-969B-1979C3B52591}" type="pres">
      <dgm:prSet presAssocID="{71894D7B-E852-474A-86B1-FEA79198E79D}" presName="textRect" presStyleLbl="revTx" presStyleIdx="2" presStyleCnt="4">
        <dgm:presLayoutVars>
          <dgm:chMax val="1"/>
          <dgm:chPref val="1"/>
        </dgm:presLayoutVars>
      </dgm:prSet>
      <dgm:spPr/>
    </dgm:pt>
    <dgm:pt modelId="{D0B17426-1117-41C4-88EA-DB739BB1C22C}" type="pres">
      <dgm:prSet presAssocID="{897B8165-4D48-487C-8557-645082D79FFE}" presName="sibTrans" presStyleCnt="0"/>
      <dgm:spPr/>
    </dgm:pt>
    <dgm:pt modelId="{66FF4252-5DED-4337-AF42-047EB8DD8EEB}" type="pres">
      <dgm:prSet presAssocID="{458D5AB0-BDF0-4D41-98CD-B038CF086066}" presName="compNode" presStyleCnt="0"/>
      <dgm:spPr/>
    </dgm:pt>
    <dgm:pt modelId="{AAC87788-D72B-42F6-A166-D152C2DF02C3}" type="pres">
      <dgm:prSet presAssocID="{458D5AB0-BDF0-4D41-98CD-B038CF086066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4D1E454-F0EC-4664-9EB8-6B6EF9BC390D}" type="pres">
      <dgm:prSet presAssocID="{458D5AB0-BDF0-4D41-98CD-B038CF08606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452DC5C-5F92-406C-BF17-45EADE8F972B}" type="pres">
      <dgm:prSet presAssocID="{458D5AB0-BDF0-4D41-98CD-B038CF086066}" presName="spaceRect" presStyleCnt="0"/>
      <dgm:spPr/>
    </dgm:pt>
    <dgm:pt modelId="{1E80D6EF-2B21-483B-B127-9B03D9C8FD5F}" type="pres">
      <dgm:prSet presAssocID="{458D5AB0-BDF0-4D41-98CD-B038CF08606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C42D85C-3FA2-4135-88B6-C64E767F3C48}" type="presOf" srcId="{31FDE4B1-707B-4820-84E0-4D7B13F7F11C}" destId="{F2F491A1-65A2-41D5-9421-2507236C650E}" srcOrd="0" destOrd="0" presId="urn:microsoft.com/office/officeart/2018/5/layout/IconLeafLabelList"/>
    <dgm:cxn modelId="{10CDB54B-FEAE-4FD5-902C-8C0AB09AC807}" srcId="{2A3EB54B-A74E-4682-8B76-9C169DB8C9E0}" destId="{458D5AB0-BDF0-4D41-98CD-B038CF086066}" srcOrd="3" destOrd="0" parTransId="{53B9C51D-035A-44B2-85AD-F40AB2BD0FBC}" sibTransId="{02D6C8C9-7A14-4633-B12A-CA8658E9BC8F}"/>
    <dgm:cxn modelId="{C1483772-4B23-4F31-AC22-AB738FB2D663}" type="presOf" srcId="{458D5AB0-BDF0-4D41-98CD-B038CF086066}" destId="{1E80D6EF-2B21-483B-B127-9B03D9C8FD5F}" srcOrd="0" destOrd="0" presId="urn:microsoft.com/office/officeart/2018/5/layout/IconLeafLabelList"/>
    <dgm:cxn modelId="{67C2D4B4-810A-402E-8C1A-3F31A15D3BAF}" srcId="{2A3EB54B-A74E-4682-8B76-9C169DB8C9E0}" destId="{71894D7B-E852-474A-86B1-FEA79198E79D}" srcOrd="2" destOrd="0" parTransId="{BAE8B8D8-9349-4F59-9FC6-A06645A6C4E6}" sibTransId="{897B8165-4D48-487C-8557-645082D79FFE}"/>
    <dgm:cxn modelId="{5E512CB6-6CD3-4445-8C6F-546C5625D661}" type="presOf" srcId="{A1655AA9-3F54-4542-8220-4E760FEF6F80}" destId="{54DE64A3-D6BC-4F44-A17C-D089C990FABD}" srcOrd="0" destOrd="0" presId="urn:microsoft.com/office/officeart/2018/5/layout/IconLeafLabelList"/>
    <dgm:cxn modelId="{43ECFFC9-0ABC-4854-A5DA-9865FB3267FD}" type="presOf" srcId="{71894D7B-E852-474A-86B1-FEA79198E79D}" destId="{0FA6BA6C-02FB-43B9-969B-1979C3B52591}" srcOrd="0" destOrd="0" presId="urn:microsoft.com/office/officeart/2018/5/layout/IconLeafLabelList"/>
    <dgm:cxn modelId="{478956CB-7697-4378-BFA4-677249A15EAA}" srcId="{2A3EB54B-A74E-4682-8B76-9C169DB8C9E0}" destId="{31FDE4B1-707B-4820-84E0-4D7B13F7F11C}" srcOrd="1" destOrd="0" parTransId="{76646AC5-2AB3-4C20-BECF-365F5EF033C0}" sibTransId="{2FAC8576-7ADD-4440-AE50-178D86B8DC69}"/>
    <dgm:cxn modelId="{57C2A9CE-A076-497D-9E61-7ED5F6A14455}" srcId="{2A3EB54B-A74E-4682-8B76-9C169DB8C9E0}" destId="{A1655AA9-3F54-4542-8220-4E760FEF6F80}" srcOrd="0" destOrd="0" parTransId="{CDDAA89D-5032-45D1-BC6F-5AC290685E5D}" sibTransId="{7780FC3F-8CF8-4342-8CC4-4D9435BE3DEC}"/>
    <dgm:cxn modelId="{CC0CA7E3-0003-43BC-9FD0-59EDCA58E2C5}" type="presOf" srcId="{2A3EB54B-A74E-4682-8B76-9C169DB8C9E0}" destId="{6523B6E8-9EAF-4BCA-B17D-84584DF18CCF}" srcOrd="0" destOrd="0" presId="urn:microsoft.com/office/officeart/2018/5/layout/IconLeafLabelList"/>
    <dgm:cxn modelId="{4B7FE1C7-5F6D-4E2B-8CB9-7E34235BEB3F}" type="presParOf" srcId="{6523B6E8-9EAF-4BCA-B17D-84584DF18CCF}" destId="{7C31C393-9BD5-4957-B727-8590B2545487}" srcOrd="0" destOrd="0" presId="urn:microsoft.com/office/officeart/2018/5/layout/IconLeafLabelList"/>
    <dgm:cxn modelId="{FABF36BB-EA0E-4658-A7AA-805D2C603509}" type="presParOf" srcId="{7C31C393-9BD5-4957-B727-8590B2545487}" destId="{075FE6C6-2C89-454C-A8F0-14ABA48D2300}" srcOrd="0" destOrd="0" presId="urn:microsoft.com/office/officeart/2018/5/layout/IconLeafLabelList"/>
    <dgm:cxn modelId="{7C5CFE5A-66FC-4733-BC89-FA3556121B8E}" type="presParOf" srcId="{7C31C393-9BD5-4957-B727-8590B2545487}" destId="{FA4DF94C-ECD2-4C2E-950F-25AE22F3ED56}" srcOrd="1" destOrd="0" presId="urn:microsoft.com/office/officeart/2018/5/layout/IconLeafLabelList"/>
    <dgm:cxn modelId="{C4014E8C-DC1B-44F4-8EF5-79E60C49473B}" type="presParOf" srcId="{7C31C393-9BD5-4957-B727-8590B2545487}" destId="{14683B9C-B366-4E36-9B83-D005FD18120F}" srcOrd="2" destOrd="0" presId="urn:microsoft.com/office/officeart/2018/5/layout/IconLeafLabelList"/>
    <dgm:cxn modelId="{17032590-20C1-42C1-96D9-FDAC0FEFD0B5}" type="presParOf" srcId="{7C31C393-9BD5-4957-B727-8590B2545487}" destId="{54DE64A3-D6BC-4F44-A17C-D089C990FABD}" srcOrd="3" destOrd="0" presId="urn:microsoft.com/office/officeart/2018/5/layout/IconLeafLabelList"/>
    <dgm:cxn modelId="{D7918572-9FC3-43B9-9ACB-6B0F8F443339}" type="presParOf" srcId="{6523B6E8-9EAF-4BCA-B17D-84584DF18CCF}" destId="{C53C218C-8B36-4C61-86DB-CA9B335793BD}" srcOrd="1" destOrd="0" presId="urn:microsoft.com/office/officeart/2018/5/layout/IconLeafLabelList"/>
    <dgm:cxn modelId="{5044D6ED-5D4B-4048-91BB-CE1AEA9FEF25}" type="presParOf" srcId="{6523B6E8-9EAF-4BCA-B17D-84584DF18CCF}" destId="{E3D65AC5-EF70-4080-A000-7C368BF78BA4}" srcOrd="2" destOrd="0" presId="urn:microsoft.com/office/officeart/2018/5/layout/IconLeafLabelList"/>
    <dgm:cxn modelId="{33EAF419-9AA3-4746-AF94-1C0FED0D70FB}" type="presParOf" srcId="{E3D65AC5-EF70-4080-A000-7C368BF78BA4}" destId="{98D6CB58-336A-40EE-907D-EC16AEA251BC}" srcOrd="0" destOrd="0" presId="urn:microsoft.com/office/officeart/2018/5/layout/IconLeafLabelList"/>
    <dgm:cxn modelId="{50BAABA0-2CC4-4B92-AD5E-7CA1091DB99A}" type="presParOf" srcId="{E3D65AC5-EF70-4080-A000-7C368BF78BA4}" destId="{841C8AE1-927D-4E0F-B646-CAC8F8E383A6}" srcOrd="1" destOrd="0" presId="urn:microsoft.com/office/officeart/2018/5/layout/IconLeafLabelList"/>
    <dgm:cxn modelId="{C3B0E97D-CE96-4B01-9885-CE469652583E}" type="presParOf" srcId="{E3D65AC5-EF70-4080-A000-7C368BF78BA4}" destId="{2830CF73-3829-4062-A0EF-8A0888E99CC3}" srcOrd="2" destOrd="0" presId="urn:microsoft.com/office/officeart/2018/5/layout/IconLeafLabelList"/>
    <dgm:cxn modelId="{6422E64F-3336-4059-9DC0-A7B6010CB8ED}" type="presParOf" srcId="{E3D65AC5-EF70-4080-A000-7C368BF78BA4}" destId="{F2F491A1-65A2-41D5-9421-2507236C650E}" srcOrd="3" destOrd="0" presId="urn:microsoft.com/office/officeart/2018/5/layout/IconLeafLabelList"/>
    <dgm:cxn modelId="{B3F3CA46-4174-4163-BE1C-69B0B0D4376E}" type="presParOf" srcId="{6523B6E8-9EAF-4BCA-B17D-84584DF18CCF}" destId="{35B2E69F-B4BC-4F5E-B977-2A2399DFE3A8}" srcOrd="3" destOrd="0" presId="urn:microsoft.com/office/officeart/2018/5/layout/IconLeafLabelList"/>
    <dgm:cxn modelId="{9D194E6C-C0CD-4912-8535-11C62B615C06}" type="presParOf" srcId="{6523B6E8-9EAF-4BCA-B17D-84584DF18CCF}" destId="{D050220E-8E7B-469A-9A5C-0776E2C7D8B3}" srcOrd="4" destOrd="0" presId="urn:microsoft.com/office/officeart/2018/5/layout/IconLeafLabelList"/>
    <dgm:cxn modelId="{E4AF468C-1FD4-4ABC-8410-08667B777327}" type="presParOf" srcId="{D050220E-8E7B-469A-9A5C-0776E2C7D8B3}" destId="{9C624404-1960-4AA4-8B26-419456DF8642}" srcOrd="0" destOrd="0" presId="urn:microsoft.com/office/officeart/2018/5/layout/IconLeafLabelList"/>
    <dgm:cxn modelId="{E9FBBCED-6F79-42F9-A42A-CA1B25B5E8D5}" type="presParOf" srcId="{D050220E-8E7B-469A-9A5C-0776E2C7D8B3}" destId="{F5A26DB8-2D95-4853-883A-C506F45480FA}" srcOrd="1" destOrd="0" presId="urn:microsoft.com/office/officeart/2018/5/layout/IconLeafLabelList"/>
    <dgm:cxn modelId="{8F26B396-F0AC-4DBC-9238-4CA4800ABCE7}" type="presParOf" srcId="{D050220E-8E7B-469A-9A5C-0776E2C7D8B3}" destId="{C0CF3FFC-CBFD-4F30-A488-7512E0CEF7FC}" srcOrd="2" destOrd="0" presId="urn:microsoft.com/office/officeart/2018/5/layout/IconLeafLabelList"/>
    <dgm:cxn modelId="{02381C43-447E-4A82-84B0-3A2AABFF33E2}" type="presParOf" srcId="{D050220E-8E7B-469A-9A5C-0776E2C7D8B3}" destId="{0FA6BA6C-02FB-43B9-969B-1979C3B52591}" srcOrd="3" destOrd="0" presId="urn:microsoft.com/office/officeart/2018/5/layout/IconLeafLabelList"/>
    <dgm:cxn modelId="{73BC56B3-CCD8-4E5D-B8AC-6C9F26B0F1A5}" type="presParOf" srcId="{6523B6E8-9EAF-4BCA-B17D-84584DF18CCF}" destId="{D0B17426-1117-41C4-88EA-DB739BB1C22C}" srcOrd="5" destOrd="0" presId="urn:microsoft.com/office/officeart/2018/5/layout/IconLeafLabelList"/>
    <dgm:cxn modelId="{41FFA035-2875-48AD-BCC9-517C56D0D688}" type="presParOf" srcId="{6523B6E8-9EAF-4BCA-B17D-84584DF18CCF}" destId="{66FF4252-5DED-4337-AF42-047EB8DD8EEB}" srcOrd="6" destOrd="0" presId="urn:microsoft.com/office/officeart/2018/5/layout/IconLeafLabelList"/>
    <dgm:cxn modelId="{30ACFEBE-3CBC-4559-9D44-AFE61B496AD1}" type="presParOf" srcId="{66FF4252-5DED-4337-AF42-047EB8DD8EEB}" destId="{AAC87788-D72B-42F6-A166-D152C2DF02C3}" srcOrd="0" destOrd="0" presId="urn:microsoft.com/office/officeart/2018/5/layout/IconLeafLabelList"/>
    <dgm:cxn modelId="{81870045-BDBD-40D0-94B5-F9D4F4C71EDC}" type="presParOf" srcId="{66FF4252-5DED-4337-AF42-047EB8DD8EEB}" destId="{84D1E454-F0EC-4664-9EB8-6B6EF9BC390D}" srcOrd="1" destOrd="0" presId="urn:microsoft.com/office/officeart/2018/5/layout/IconLeafLabelList"/>
    <dgm:cxn modelId="{9C38F2D7-FC7C-4323-ADC8-A1F87C26B87C}" type="presParOf" srcId="{66FF4252-5DED-4337-AF42-047EB8DD8EEB}" destId="{B452DC5C-5F92-406C-BF17-45EADE8F972B}" srcOrd="2" destOrd="0" presId="urn:microsoft.com/office/officeart/2018/5/layout/IconLeafLabelList"/>
    <dgm:cxn modelId="{2194BD03-606F-4EFE-826E-3312FCA89EE2}" type="presParOf" srcId="{66FF4252-5DED-4337-AF42-047EB8DD8EEB}" destId="{1E80D6EF-2B21-483B-B127-9B03D9C8FD5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B998EC7-DA51-4D09-B414-FA42A8DD467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05BE4D0-46C9-466F-9BE9-5A6A6FB2DF3F}">
      <dgm:prSet/>
      <dgm:spPr/>
      <dgm:t>
        <a:bodyPr/>
        <a:lstStyle/>
        <a:p>
          <a:r>
            <a:rPr lang="en-GB"/>
            <a:t>The </a:t>
          </a:r>
          <a:r>
            <a:rPr lang="en-GB" b="1"/>
            <a:t>Turing machine</a:t>
          </a:r>
          <a:r>
            <a:rPr lang="en-GB"/>
            <a:t> is a general model of </a:t>
          </a:r>
          <a:r>
            <a:rPr lang="en-GB" b="1"/>
            <a:t>computation</a:t>
          </a:r>
          <a:r>
            <a:rPr lang="en-GB"/>
            <a:t> and the problems it can solve, rather than a model of a computer. </a:t>
          </a:r>
          <a:endParaRPr lang="en-US"/>
        </a:p>
      </dgm:t>
    </dgm:pt>
    <dgm:pt modelId="{C95B2A44-F524-43E3-909C-C7877ECF38EC}" type="parTrans" cxnId="{4653486F-1193-4A6E-85EF-760E65F39FF1}">
      <dgm:prSet/>
      <dgm:spPr/>
      <dgm:t>
        <a:bodyPr/>
        <a:lstStyle/>
        <a:p>
          <a:endParaRPr lang="en-US"/>
        </a:p>
      </dgm:t>
    </dgm:pt>
    <dgm:pt modelId="{F27D17BD-845A-4583-B3BD-500CCD7565B9}" type="sibTrans" cxnId="{4653486F-1193-4A6E-85EF-760E65F39FF1}">
      <dgm:prSet/>
      <dgm:spPr/>
      <dgm:t>
        <a:bodyPr/>
        <a:lstStyle/>
        <a:p>
          <a:endParaRPr lang="en-US"/>
        </a:p>
      </dgm:t>
    </dgm:pt>
    <dgm:pt modelId="{7D41DB23-7D6C-4689-9E01-FA4DCC0286AC}">
      <dgm:prSet/>
      <dgm:spPr/>
      <dgm:t>
        <a:bodyPr/>
        <a:lstStyle/>
        <a:p>
          <a:r>
            <a:rPr lang="en-GB"/>
            <a:t>The Turing Machine provides operations that allow the machine to READ input values, COMPARE them with stored information, DECIDE on a course of action and WRITE values back to the output. </a:t>
          </a:r>
          <a:endParaRPr lang="en-US"/>
        </a:p>
      </dgm:t>
    </dgm:pt>
    <dgm:pt modelId="{E766A7F8-9CD0-4E51-98A2-6F8D9680D1B6}" type="parTrans" cxnId="{3797B066-5583-4942-92A0-9FE3EC59AC01}">
      <dgm:prSet/>
      <dgm:spPr/>
      <dgm:t>
        <a:bodyPr/>
        <a:lstStyle/>
        <a:p>
          <a:endParaRPr lang="en-US"/>
        </a:p>
      </dgm:t>
    </dgm:pt>
    <dgm:pt modelId="{C54CDF5F-C748-44D7-B06A-3C2C612486FE}" type="sibTrans" cxnId="{3797B066-5583-4942-92A0-9FE3EC59AC01}">
      <dgm:prSet/>
      <dgm:spPr/>
      <dgm:t>
        <a:bodyPr/>
        <a:lstStyle/>
        <a:p>
          <a:endParaRPr lang="en-US"/>
        </a:p>
      </dgm:t>
    </dgm:pt>
    <dgm:pt modelId="{8FEF77D9-A998-3442-833E-53B5F2F87427}" type="pres">
      <dgm:prSet presAssocID="{AB998EC7-DA51-4D09-B414-FA42A8DD467C}" presName="linear" presStyleCnt="0">
        <dgm:presLayoutVars>
          <dgm:animLvl val="lvl"/>
          <dgm:resizeHandles val="exact"/>
        </dgm:presLayoutVars>
      </dgm:prSet>
      <dgm:spPr/>
    </dgm:pt>
    <dgm:pt modelId="{008241C3-CB5C-144D-B817-B83E0F2BB3F0}" type="pres">
      <dgm:prSet presAssocID="{C05BE4D0-46C9-466F-9BE9-5A6A6FB2DF3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C5D8303-92A8-5048-9402-C88AB5E23C45}" type="pres">
      <dgm:prSet presAssocID="{F27D17BD-845A-4583-B3BD-500CCD7565B9}" presName="spacer" presStyleCnt="0"/>
      <dgm:spPr/>
    </dgm:pt>
    <dgm:pt modelId="{E8FCE8F0-56A8-AF4B-8F37-957C071D57D2}" type="pres">
      <dgm:prSet presAssocID="{7D41DB23-7D6C-4689-9E01-FA4DCC0286A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A8FED2E-5C11-0647-8E4C-666A0AFC3668}" type="presOf" srcId="{C05BE4D0-46C9-466F-9BE9-5A6A6FB2DF3F}" destId="{008241C3-CB5C-144D-B817-B83E0F2BB3F0}" srcOrd="0" destOrd="0" presId="urn:microsoft.com/office/officeart/2005/8/layout/vList2"/>
    <dgm:cxn modelId="{3797B066-5583-4942-92A0-9FE3EC59AC01}" srcId="{AB998EC7-DA51-4D09-B414-FA42A8DD467C}" destId="{7D41DB23-7D6C-4689-9E01-FA4DCC0286AC}" srcOrd="1" destOrd="0" parTransId="{E766A7F8-9CD0-4E51-98A2-6F8D9680D1B6}" sibTransId="{C54CDF5F-C748-44D7-B06A-3C2C612486FE}"/>
    <dgm:cxn modelId="{4653486F-1193-4A6E-85EF-760E65F39FF1}" srcId="{AB998EC7-DA51-4D09-B414-FA42A8DD467C}" destId="{C05BE4D0-46C9-466F-9BE9-5A6A6FB2DF3F}" srcOrd="0" destOrd="0" parTransId="{C95B2A44-F524-43E3-909C-C7877ECF38EC}" sibTransId="{F27D17BD-845A-4583-B3BD-500CCD7565B9}"/>
    <dgm:cxn modelId="{0A915480-26C7-0D42-A8A2-5DAA7A18FC0E}" type="presOf" srcId="{7D41DB23-7D6C-4689-9E01-FA4DCC0286AC}" destId="{E8FCE8F0-56A8-AF4B-8F37-957C071D57D2}" srcOrd="0" destOrd="0" presId="urn:microsoft.com/office/officeart/2005/8/layout/vList2"/>
    <dgm:cxn modelId="{523627C8-49E9-EE41-A822-106AE6003ADF}" type="presOf" srcId="{AB998EC7-DA51-4D09-B414-FA42A8DD467C}" destId="{8FEF77D9-A998-3442-833E-53B5F2F87427}" srcOrd="0" destOrd="0" presId="urn:microsoft.com/office/officeart/2005/8/layout/vList2"/>
    <dgm:cxn modelId="{679292D0-8212-7446-9ECF-5DCCDD635F28}" type="presParOf" srcId="{8FEF77D9-A998-3442-833E-53B5F2F87427}" destId="{008241C3-CB5C-144D-B817-B83E0F2BB3F0}" srcOrd="0" destOrd="0" presId="urn:microsoft.com/office/officeart/2005/8/layout/vList2"/>
    <dgm:cxn modelId="{0CFEAFD5-6DB9-B640-A0FA-0AD13677540E}" type="presParOf" srcId="{8FEF77D9-A998-3442-833E-53B5F2F87427}" destId="{DC5D8303-92A8-5048-9402-C88AB5E23C45}" srcOrd="1" destOrd="0" presId="urn:microsoft.com/office/officeart/2005/8/layout/vList2"/>
    <dgm:cxn modelId="{F247BDD8-63C0-7547-B3CE-0C3CA68C02AC}" type="presParOf" srcId="{8FEF77D9-A998-3442-833E-53B5F2F87427}" destId="{E8FCE8F0-56A8-AF4B-8F37-957C071D57D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458E02-65C3-44E5-8D2B-8EF74810E970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BA4E53-F5F8-4C7E-A55B-F3529F26EB7E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6AC21A-3297-4059-A776-D8C79BC1884B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Understand computer hardware, operating systems and computer networking principles.</a:t>
          </a:r>
          <a:endParaRPr lang="en-US" sz="2500" kern="1200"/>
        </a:p>
      </dsp:txBody>
      <dsp:txXfrm>
        <a:off x="1507738" y="707092"/>
        <a:ext cx="9007861" cy="1305401"/>
      </dsp:txXfrm>
    </dsp:sp>
    <dsp:sp modelId="{AAED34F8-B776-46E8-92CE-59901B7A3A06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BAE529-7DC3-4F3B-849A-D5EEC680F2E7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AA4A72-6AB5-4745-8F66-237F9DBAF857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install and manage a networked computer and a range of software applications.</a:t>
          </a:r>
          <a:endParaRPr lang="en-US" sz="2500" kern="1200"/>
        </a:p>
      </dsp:txBody>
      <dsp:txXfrm>
        <a:off x="1507738" y="2338844"/>
        <a:ext cx="9007861" cy="13054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C59C50-4B7D-7E40-B424-A82259393AF6}">
      <dsp:nvSpPr>
        <dsp:cNvPr id="0" name=""/>
        <dsp:cNvSpPr/>
      </dsp:nvSpPr>
      <dsp:spPr>
        <a:xfrm>
          <a:off x="0" y="2700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5543D7-39AA-4F4E-AD13-03192AAC8F2D}">
      <dsp:nvSpPr>
        <dsp:cNvPr id="0" name=""/>
        <dsp:cNvSpPr/>
      </dsp:nvSpPr>
      <dsp:spPr>
        <a:xfrm>
          <a:off x="0" y="2700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Operating systems. Processes, services and applications. User management.  OS commands.</a:t>
          </a:r>
          <a:endParaRPr lang="en-US" sz="2100" kern="1200"/>
        </a:p>
      </dsp:txBody>
      <dsp:txXfrm>
        <a:off x="0" y="2700"/>
        <a:ext cx="6291714" cy="920888"/>
      </dsp:txXfrm>
    </dsp:sp>
    <dsp:sp modelId="{1E68D836-5E56-0C4E-9A63-996355A685BE}">
      <dsp:nvSpPr>
        <dsp:cNvPr id="0" name=""/>
        <dsp:cNvSpPr/>
      </dsp:nvSpPr>
      <dsp:spPr>
        <a:xfrm>
          <a:off x="0" y="923589"/>
          <a:ext cx="6291714" cy="0"/>
        </a:xfrm>
        <a:prstGeom prst="line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2C07BA-2811-C84C-B6B1-1D41F490BD9B}">
      <dsp:nvSpPr>
        <dsp:cNvPr id="0" name=""/>
        <dsp:cNvSpPr/>
      </dsp:nvSpPr>
      <dsp:spPr>
        <a:xfrm>
          <a:off x="0" y="923589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Computer networks, network cards, Ethernet cable, etc. RJ45 sockets, jacks and wiring, 4-port Ethernet switches.</a:t>
          </a:r>
          <a:endParaRPr lang="en-US" sz="2100" kern="1200"/>
        </a:p>
      </dsp:txBody>
      <dsp:txXfrm>
        <a:off x="0" y="923589"/>
        <a:ext cx="6291714" cy="920888"/>
      </dsp:txXfrm>
    </dsp:sp>
    <dsp:sp modelId="{B696C3E1-9DF2-9740-AFD9-4E25B13501A7}">
      <dsp:nvSpPr>
        <dsp:cNvPr id="0" name=""/>
        <dsp:cNvSpPr/>
      </dsp:nvSpPr>
      <dsp:spPr>
        <a:xfrm>
          <a:off x="0" y="1844478"/>
          <a:ext cx="6291714" cy="0"/>
        </a:xfrm>
        <a:prstGeom prst="lin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EC3BC1-04BF-3544-BEBA-F7A6097F1622}">
      <dsp:nvSpPr>
        <dsp:cNvPr id="0" name=""/>
        <dsp:cNvSpPr/>
      </dsp:nvSpPr>
      <dsp:spPr>
        <a:xfrm>
          <a:off x="0" y="1844478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File systems e.g. files, folders, file name extensions, etc. </a:t>
          </a:r>
          <a:endParaRPr lang="en-US" sz="2100" kern="1200"/>
        </a:p>
      </dsp:txBody>
      <dsp:txXfrm>
        <a:off x="0" y="1844478"/>
        <a:ext cx="6291714" cy="920888"/>
      </dsp:txXfrm>
    </dsp:sp>
    <dsp:sp modelId="{EFD23D86-E688-9540-913C-714C5FF6DF37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5A70B4-1F0E-1443-B23D-3B21888E243C}">
      <dsp:nvSpPr>
        <dsp:cNvPr id="0" name=""/>
        <dsp:cNvSpPr/>
      </dsp:nvSpPr>
      <dsp:spPr>
        <a:xfrm>
          <a:off x="0" y="2765367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Components of PC, processors, memory, motherboard, motherboard interfaces, e.g. PCI, PCI Express, and AGP.</a:t>
          </a:r>
          <a:endParaRPr lang="en-US" sz="2100" kern="1200"/>
        </a:p>
      </dsp:txBody>
      <dsp:txXfrm>
        <a:off x="0" y="2765367"/>
        <a:ext cx="6291714" cy="920888"/>
      </dsp:txXfrm>
    </dsp:sp>
    <dsp:sp modelId="{5D94D3D2-5EF0-2E4C-8109-F6A8FAD7C147}">
      <dsp:nvSpPr>
        <dsp:cNvPr id="0" name=""/>
        <dsp:cNvSpPr/>
      </dsp:nvSpPr>
      <dsp:spPr>
        <a:xfrm>
          <a:off x="0" y="3686256"/>
          <a:ext cx="6291714" cy="0"/>
        </a:xfrm>
        <a:prstGeom prst="lin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2658EF-5514-DF46-A1CF-9D5B442A2EE5}">
      <dsp:nvSpPr>
        <dsp:cNvPr id="0" name=""/>
        <dsp:cNvSpPr/>
      </dsp:nvSpPr>
      <dsp:spPr>
        <a:xfrm>
          <a:off x="0" y="3686256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Internet access, Broadband Routers, Internet Service Providers, DHCP, etc.</a:t>
          </a:r>
          <a:endParaRPr lang="en-US" sz="2100" kern="1200"/>
        </a:p>
      </dsp:txBody>
      <dsp:txXfrm>
        <a:off x="0" y="3686256"/>
        <a:ext cx="6291714" cy="920888"/>
      </dsp:txXfrm>
    </dsp:sp>
    <dsp:sp modelId="{1ADB7086-3309-FC4A-A098-51B650C1062F}">
      <dsp:nvSpPr>
        <dsp:cNvPr id="0" name=""/>
        <dsp:cNvSpPr/>
      </dsp:nvSpPr>
      <dsp:spPr>
        <a:xfrm>
          <a:off x="0" y="4607145"/>
          <a:ext cx="6291714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2499D2-01B1-0443-A3FC-84D7FBAF2611}">
      <dsp:nvSpPr>
        <dsp:cNvPr id="0" name=""/>
        <dsp:cNvSpPr/>
      </dsp:nvSpPr>
      <dsp:spPr>
        <a:xfrm>
          <a:off x="0" y="4607145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Disposing of computer equipment, environmental, privacy and security implications</a:t>
          </a:r>
          <a:endParaRPr lang="en-US" sz="2100" kern="1200"/>
        </a:p>
      </dsp:txBody>
      <dsp:txXfrm>
        <a:off x="0" y="4607145"/>
        <a:ext cx="6291714" cy="9208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1A6921-8463-2446-B7A8-734D4A0CF7E0}">
      <dsp:nvSpPr>
        <dsp:cNvPr id="0" name=""/>
        <dsp:cNvSpPr/>
      </dsp:nvSpPr>
      <dsp:spPr>
        <a:xfrm>
          <a:off x="0" y="36503"/>
          <a:ext cx="6263640" cy="11033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Formal Examination </a:t>
          </a:r>
        </a:p>
      </dsp:txBody>
      <dsp:txXfrm>
        <a:off x="53859" y="90362"/>
        <a:ext cx="6155922" cy="995592"/>
      </dsp:txXfrm>
    </dsp:sp>
    <dsp:sp modelId="{BB062163-6C23-624F-8E1C-25B8A0A759DB}">
      <dsp:nvSpPr>
        <dsp:cNvPr id="0" name=""/>
        <dsp:cNvSpPr/>
      </dsp:nvSpPr>
      <dsp:spPr>
        <a:xfrm>
          <a:off x="0" y="1272293"/>
          <a:ext cx="6263640" cy="110331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In class assessment</a:t>
          </a:r>
        </a:p>
      </dsp:txBody>
      <dsp:txXfrm>
        <a:off x="53859" y="1326152"/>
        <a:ext cx="6155922" cy="995592"/>
      </dsp:txXfrm>
    </dsp:sp>
    <dsp:sp modelId="{9F512283-ACE4-8548-AEBA-01951F8F9EAD}">
      <dsp:nvSpPr>
        <dsp:cNvPr id="0" name=""/>
        <dsp:cNvSpPr/>
      </dsp:nvSpPr>
      <dsp:spPr>
        <a:xfrm>
          <a:off x="0" y="2508083"/>
          <a:ext cx="6263640" cy="110331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Resources Needed</a:t>
          </a:r>
        </a:p>
      </dsp:txBody>
      <dsp:txXfrm>
        <a:off x="53859" y="2561942"/>
        <a:ext cx="6155922" cy="995592"/>
      </dsp:txXfrm>
    </dsp:sp>
    <dsp:sp modelId="{042FE607-5CD6-614A-B033-54C466C4D7E9}">
      <dsp:nvSpPr>
        <dsp:cNvPr id="0" name=""/>
        <dsp:cNvSpPr/>
      </dsp:nvSpPr>
      <dsp:spPr>
        <a:xfrm>
          <a:off x="0" y="3611394"/>
          <a:ext cx="6263640" cy="1856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58420" rIns="327152" bIns="5842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600" kern="1200"/>
            <a:t>Pen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600" kern="1200"/>
            <a:t>Pencil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600" kern="1200"/>
            <a:t>Ruler</a:t>
          </a:r>
        </a:p>
      </dsp:txBody>
      <dsp:txXfrm>
        <a:off x="0" y="3611394"/>
        <a:ext cx="6263640" cy="18567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EC937C-72F0-4DB4-8AFF-F8341579F5FD}">
      <dsp:nvSpPr>
        <dsp:cNvPr id="0" name=""/>
        <dsp:cNvSpPr/>
      </dsp:nvSpPr>
      <dsp:spPr>
        <a:xfrm>
          <a:off x="973190" y="986724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5F0D07-01DF-4A2C-8622-F8EB577F6CB1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6F7A65-28BE-48EA-8508-A205483C2F5C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Coursework assessment</a:t>
          </a:r>
        </a:p>
      </dsp:txBody>
      <dsp:txXfrm>
        <a:off x="569079" y="2644614"/>
        <a:ext cx="2072362" cy="720000"/>
      </dsp:txXfrm>
    </dsp:sp>
    <dsp:sp modelId="{E36BE30E-BE21-4466-A77C-EAC7B4BDCAB6}">
      <dsp:nvSpPr>
        <dsp:cNvPr id="0" name=""/>
        <dsp:cNvSpPr/>
      </dsp:nvSpPr>
      <dsp:spPr>
        <a:xfrm>
          <a:off x="3408216" y="986724"/>
          <a:ext cx="1264141" cy="12641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BFA503-9CC5-4927-9D70-AB738C2568E0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2528E-129D-4DE9-ACE5-B38DC9654BFC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In class assessed activity</a:t>
          </a:r>
        </a:p>
      </dsp:txBody>
      <dsp:txXfrm>
        <a:off x="3004105" y="2644614"/>
        <a:ext cx="2072362" cy="720000"/>
      </dsp:txXfrm>
    </dsp:sp>
    <dsp:sp modelId="{2F67FA88-6733-456D-ACFE-D55C7A9D4847}">
      <dsp:nvSpPr>
        <dsp:cNvPr id="0" name=""/>
        <dsp:cNvSpPr/>
      </dsp:nvSpPr>
      <dsp:spPr>
        <a:xfrm>
          <a:off x="5843242" y="986724"/>
          <a:ext cx="1264141" cy="12641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D68FAC-51FB-4896-9664-F4C780D32636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345B6D-7F18-4A59-B6A4-EE37711C6CAE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Required resources provided</a:t>
          </a:r>
        </a:p>
      </dsp:txBody>
      <dsp:txXfrm>
        <a:off x="5439131" y="2644614"/>
        <a:ext cx="2072362" cy="720000"/>
      </dsp:txXfrm>
    </dsp:sp>
    <dsp:sp modelId="{B093B164-1D85-4236-AADD-065298BBDACC}">
      <dsp:nvSpPr>
        <dsp:cNvPr id="0" name=""/>
        <dsp:cNvSpPr/>
      </dsp:nvSpPr>
      <dsp:spPr>
        <a:xfrm>
          <a:off x="8278268" y="986724"/>
          <a:ext cx="1264141" cy="12641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319A8C-DCC8-45EA-908A-21324B19655B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10DC96-B383-4101-BDF0-82E220781658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Instruction provided</a:t>
          </a:r>
        </a:p>
      </dsp:txBody>
      <dsp:txXfrm>
        <a:off x="7874157" y="2644614"/>
        <a:ext cx="2072362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1389D7-3957-774A-B648-3EF71BDFF1F2}">
      <dsp:nvSpPr>
        <dsp:cNvPr id="0" name=""/>
        <dsp:cNvSpPr/>
      </dsp:nvSpPr>
      <dsp:spPr>
        <a:xfrm>
          <a:off x="52" y="66440"/>
          <a:ext cx="5056212" cy="7776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Marking</a:t>
          </a:r>
        </a:p>
      </dsp:txBody>
      <dsp:txXfrm>
        <a:off x="52" y="66440"/>
        <a:ext cx="5056212" cy="777600"/>
      </dsp:txXfrm>
    </dsp:sp>
    <dsp:sp modelId="{2AF8B27F-744C-B248-BAC3-39F7CB5F4F46}">
      <dsp:nvSpPr>
        <dsp:cNvPr id="0" name=""/>
        <dsp:cNvSpPr/>
      </dsp:nvSpPr>
      <dsp:spPr>
        <a:xfrm>
          <a:off x="52" y="844040"/>
          <a:ext cx="5056212" cy="282331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The pass mark for any undergraduate assessment is 40%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Grade boundaries : 40,50,60,70</a:t>
          </a:r>
        </a:p>
      </dsp:txBody>
      <dsp:txXfrm>
        <a:off x="52" y="844040"/>
        <a:ext cx="5056212" cy="2823318"/>
      </dsp:txXfrm>
    </dsp:sp>
    <dsp:sp modelId="{50F42CF4-660A-614A-B53C-02FED3ACC39E}">
      <dsp:nvSpPr>
        <dsp:cNvPr id="0" name=""/>
        <dsp:cNvSpPr/>
      </dsp:nvSpPr>
      <dsp:spPr>
        <a:xfrm>
          <a:off x="5764134" y="66440"/>
          <a:ext cx="5056212" cy="7776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Formatting</a:t>
          </a:r>
        </a:p>
      </dsp:txBody>
      <dsp:txXfrm>
        <a:off x="5764134" y="66440"/>
        <a:ext cx="5056212" cy="777600"/>
      </dsp:txXfrm>
    </dsp:sp>
    <dsp:sp modelId="{F1287C6C-B975-6244-B7D2-88FDA1C670BC}">
      <dsp:nvSpPr>
        <dsp:cNvPr id="0" name=""/>
        <dsp:cNvSpPr/>
      </dsp:nvSpPr>
      <dsp:spPr>
        <a:xfrm>
          <a:off x="5764134" y="844040"/>
          <a:ext cx="5056212" cy="2823318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Adhere to document structure indicated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Follow word count guidelines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Follow referencing conventions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700" kern="1200"/>
            <a:t>No comic sans (or other ’fun’ fonts)</a:t>
          </a:r>
        </a:p>
      </dsp:txBody>
      <dsp:txXfrm>
        <a:off x="5764134" y="844040"/>
        <a:ext cx="5056212" cy="28233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5FE6C6-2C89-454C-A8F0-14ABA48D2300}">
      <dsp:nvSpPr>
        <dsp:cNvPr id="0" name=""/>
        <dsp:cNvSpPr/>
      </dsp:nvSpPr>
      <dsp:spPr>
        <a:xfrm>
          <a:off x="973190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4DF94C-ECD2-4C2E-950F-25AE22F3ED56}">
      <dsp:nvSpPr>
        <dsp:cNvPr id="0" name=""/>
        <dsp:cNvSpPr/>
      </dsp:nvSpPr>
      <dsp:spPr>
        <a:xfrm>
          <a:off x="1242597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DE64A3-D6BC-4F44-A17C-D089C990FABD}">
      <dsp:nvSpPr>
        <dsp:cNvPr id="0" name=""/>
        <dsp:cNvSpPr/>
      </dsp:nvSpPr>
      <dsp:spPr>
        <a:xfrm>
          <a:off x="569079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Reading</a:t>
          </a:r>
          <a:endParaRPr lang="en-US" sz="2500" kern="1200"/>
        </a:p>
      </dsp:txBody>
      <dsp:txXfrm>
        <a:off x="569079" y="2443382"/>
        <a:ext cx="2072362" cy="720000"/>
      </dsp:txXfrm>
    </dsp:sp>
    <dsp:sp modelId="{98D6CB58-336A-40EE-907D-EC16AEA251BC}">
      <dsp:nvSpPr>
        <dsp:cNvPr id="0" name=""/>
        <dsp:cNvSpPr/>
      </dsp:nvSpPr>
      <dsp:spPr>
        <a:xfrm>
          <a:off x="3408216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1C8AE1-927D-4E0F-B646-CAC8F8E383A6}">
      <dsp:nvSpPr>
        <dsp:cNvPr id="0" name=""/>
        <dsp:cNvSpPr/>
      </dsp:nvSpPr>
      <dsp:spPr>
        <a:xfrm>
          <a:off x="3677623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491A1-65A2-41D5-9421-2507236C650E}">
      <dsp:nvSpPr>
        <dsp:cNvPr id="0" name=""/>
        <dsp:cNvSpPr/>
      </dsp:nvSpPr>
      <dsp:spPr>
        <a:xfrm>
          <a:off x="3004105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Research</a:t>
          </a:r>
          <a:endParaRPr lang="en-US" sz="2500" kern="1200"/>
        </a:p>
      </dsp:txBody>
      <dsp:txXfrm>
        <a:off x="3004105" y="2443382"/>
        <a:ext cx="2072362" cy="720000"/>
      </dsp:txXfrm>
    </dsp:sp>
    <dsp:sp modelId="{9C624404-1960-4AA4-8B26-419456DF8642}">
      <dsp:nvSpPr>
        <dsp:cNvPr id="0" name=""/>
        <dsp:cNvSpPr/>
      </dsp:nvSpPr>
      <dsp:spPr>
        <a:xfrm>
          <a:off x="5843242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A26DB8-2D95-4853-883A-C506F45480FA}">
      <dsp:nvSpPr>
        <dsp:cNvPr id="0" name=""/>
        <dsp:cNvSpPr/>
      </dsp:nvSpPr>
      <dsp:spPr>
        <a:xfrm>
          <a:off x="6112649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A6BA6C-02FB-43B9-969B-1979C3B52591}">
      <dsp:nvSpPr>
        <dsp:cNvPr id="0" name=""/>
        <dsp:cNvSpPr/>
      </dsp:nvSpPr>
      <dsp:spPr>
        <a:xfrm>
          <a:off x="5439131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Discussion</a:t>
          </a:r>
          <a:endParaRPr lang="en-US" sz="2500" kern="1200"/>
        </a:p>
      </dsp:txBody>
      <dsp:txXfrm>
        <a:off x="5439131" y="2443382"/>
        <a:ext cx="2072362" cy="720000"/>
      </dsp:txXfrm>
    </dsp:sp>
    <dsp:sp modelId="{AAC87788-D72B-42F6-A166-D152C2DF02C3}">
      <dsp:nvSpPr>
        <dsp:cNvPr id="0" name=""/>
        <dsp:cNvSpPr/>
      </dsp:nvSpPr>
      <dsp:spPr>
        <a:xfrm>
          <a:off x="8278268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D1E454-F0EC-4664-9EB8-6B6EF9BC390D}">
      <dsp:nvSpPr>
        <dsp:cNvPr id="0" name=""/>
        <dsp:cNvSpPr/>
      </dsp:nvSpPr>
      <dsp:spPr>
        <a:xfrm>
          <a:off x="8547675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80D6EF-2B21-483B-B127-9B03D9C8FD5F}">
      <dsp:nvSpPr>
        <dsp:cNvPr id="0" name=""/>
        <dsp:cNvSpPr/>
      </dsp:nvSpPr>
      <dsp:spPr>
        <a:xfrm>
          <a:off x="7874157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Dedication and practice</a:t>
          </a:r>
          <a:endParaRPr lang="en-US" sz="2500" kern="1200"/>
        </a:p>
      </dsp:txBody>
      <dsp:txXfrm>
        <a:off x="7874157" y="2443382"/>
        <a:ext cx="2072362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8241C3-CB5C-144D-B817-B83E0F2BB3F0}">
      <dsp:nvSpPr>
        <dsp:cNvPr id="0" name=""/>
        <dsp:cNvSpPr/>
      </dsp:nvSpPr>
      <dsp:spPr>
        <a:xfrm>
          <a:off x="0" y="12944"/>
          <a:ext cx="6891187" cy="214804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</a:t>
          </a:r>
          <a:r>
            <a:rPr lang="en-GB" sz="2500" b="1" kern="1200"/>
            <a:t>Turing machine</a:t>
          </a:r>
          <a:r>
            <a:rPr lang="en-GB" sz="2500" kern="1200"/>
            <a:t> is a general model of </a:t>
          </a:r>
          <a:r>
            <a:rPr lang="en-GB" sz="2500" b="1" kern="1200"/>
            <a:t>computation</a:t>
          </a:r>
          <a:r>
            <a:rPr lang="en-GB" sz="2500" kern="1200"/>
            <a:t> and the problems it can solve, rather than a model of a computer. </a:t>
          </a:r>
          <a:endParaRPr lang="en-US" sz="2500" kern="1200"/>
        </a:p>
      </dsp:txBody>
      <dsp:txXfrm>
        <a:off x="104859" y="117803"/>
        <a:ext cx="6681469" cy="1938328"/>
      </dsp:txXfrm>
    </dsp:sp>
    <dsp:sp modelId="{E8FCE8F0-56A8-AF4B-8F37-957C071D57D2}">
      <dsp:nvSpPr>
        <dsp:cNvPr id="0" name=""/>
        <dsp:cNvSpPr/>
      </dsp:nvSpPr>
      <dsp:spPr>
        <a:xfrm>
          <a:off x="0" y="2232991"/>
          <a:ext cx="6891187" cy="2148046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Turing Machine provides operations that allow the machine to READ input values, COMPARE them with stored information, DECIDE on a course of action and WRITE values back to the output. </a:t>
          </a:r>
          <a:endParaRPr lang="en-US" sz="2500" kern="1200"/>
        </a:p>
      </dsp:txBody>
      <dsp:txXfrm>
        <a:off x="104859" y="2337850"/>
        <a:ext cx="6681469" cy="19383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CF555-1B25-0C48-A410-3BCDDF19F9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C7E8CA-32F5-4642-843C-510543CA42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5D479B-CD01-1E4B-8070-6E974C48D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07EC8B-6F08-544C-AE95-BBEDBDBB0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25ACB8-1090-5B49-99FB-E2D241B05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355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0772-70A6-6C41-B212-6241568AEE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06C7B-3CC4-464C-9C11-C0AE056FB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621212-681E-C54E-A6D4-ADDD432CB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87AF56-A196-6146-B772-50C8CB7207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FF4491-C6C3-2043-B726-029038A76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450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39A6D-1806-0746-B3A9-7D82E3CEB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E4914-F95D-B840-AA95-C0568DCA1D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221047-47C8-EF44-B47E-CD939C64F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14F1B-1378-0340-A1A7-2262664543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291A2D-CCE1-304E-9E8B-E185BE7AC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6275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04305-4A22-5742-8785-2D25A717B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FCC4F-B650-754D-986E-10FD9EF1BA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6990E8-697C-CC49-A8F6-F05A54B14C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6CE798-71F7-C040-8188-2E0CD6D61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589A3A-7CA5-104A-8699-8BDFEFFA0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DFDD75-A5AF-CB44-B478-0EC8B185C9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908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1CFDA-9E07-064F-9988-D44B0034D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09A478-F787-7249-9C73-1AEF8CEE5D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03E798-9233-2C4D-8500-DEB4AE962E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30455C-8053-4744-BF91-D4909B9301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AB6E82-6AAF-BF45-ACFE-9E5A55EFF7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97BB60-4A60-0F4D-B22E-7B439CBAB7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7184F7-8DD8-824F-A838-E54FE2766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C70CA4-A491-FF41-9809-542414144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149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54120-DC05-4640-80DC-1A9DA5A7B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0EDA00-0F69-C64C-AD70-DAD7C6D0F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8F2343-5522-8449-A0DC-0138C2AB7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87153A-F2A8-F247-8E24-D13A2770E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383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28EA75-8A55-DC4F-AEF6-A835139CC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C18E0C-17C7-2644-90B9-E0D5D2558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EBCBFE-A1C1-0544-8D59-C4CA0EFF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690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CEA59-D882-0948-8A27-F27CACB8B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58F1F-29A8-254A-A646-6EFFAC120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0DA3F3-5BC0-4C4F-8EB2-216ABD29F7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BF27EB-7AC5-D34D-AD7B-95DE56E00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376634-D1E5-4945-B1D4-406326954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601921-147F-0449-BC24-6E71DB1EF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513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2531A-8779-0647-B61A-8DD8B41E0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2937B8-ABD0-F84F-A445-A994EA5811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31CE1C-9CEF-B54F-A274-B091412D2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A67BCD-AE7F-FF4A-8ECB-67E7AD78D5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0F8393-B57C-C041-BF01-37FF2705A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1931E9-3FDD-5B43-A093-614B1E6061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53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1F86D-1FCB-0E43-8721-5101B67CF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E0C602-C292-2D46-B402-ABAC7A05BB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07FEFE-3630-7441-942D-EA53BE20C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C084F-3484-A743-A01C-7B08A9EF4A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07C72B-21B5-1C4F-9F32-FE5AB950A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169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72043E-B45C-B443-8CCB-195205B6E6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6F963F-B07D-8441-A5FA-7924D7C369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E7285C-E5CD-434B-A54D-5204FEC82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54F3E-FB69-7C45-9D73-3644ACF8BA8C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0D8E6-DF82-BA41-8892-5416DA87D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1DB668-EFBA-0940-BCCC-04DC2104E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604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079D3F-5645-9C45-BA27-F7FF54CB3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314EB8-D48A-E04F-AC34-E2E64B31F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713831-85A1-8E4F-B382-0044DBABE6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654F3E-FB69-7C45-9D73-3644ACF8BA8C}" type="datetimeFigureOut">
              <a:rPr lang="en-US" smtClean="0"/>
              <a:t>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0AC3A2-A9B8-574E-BE16-A2CB1997D7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3A4C6A-F8A2-3A40-89B6-FC88CD75F5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C448D-0947-7F46-B580-D9A62EE7A8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037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1.png"/><Relationship Id="rId4" Type="http://schemas.openxmlformats.org/officeDocument/2006/relationships/image" Target="../media/image50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jpeg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A group of toothbrushes in a glass case&#10;&#10;Description automatically generated with low confidence">
            <a:extLst>
              <a:ext uri="{FF2B5EF4-FFF2-40B4-BE49-F238E27FC236}">
                <a16:creationId xmlns:a16="http://schemas.microsoft.com/office/drawing/2014/main" id="{5CE6C4C0-FDA7-42BF-9B9F-A48DB201919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101" r="1" b="184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19AFB7-F322-3945-AC00-55588F4925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Introduction to Computer Systems</a:t>
            </a:r>
            <a:r>
              <a:rPr lang="en-GB" sz="5200">
                <a:solidFill>
                  <a:srgbClr val="FFFFFF"/>
                </a:solidFill>
                <a:effectLst/>
              </a:rPr>
              <a:t> </a:t>
            </a:r>
            <a:endParaRPr lang="en-US" sz="52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539101-771E-9742-9298-1FC79AD822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Module Introduction</a:t>
            </a:r>
          </a:p>
        </p:txBody>
      </p:sp>
    </p:spTree>
    <p:extLst>
      <p:ext uri="{BB962C8B-B14F-4D97-AF65-F5344CB8AC3E}">
        <p14:creationId xmlns:p14="http://schemas.microsoft.com/office/powerpoint/2010/main" val="437027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7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0ADE1-BE88-B044-9D1C-53807DC61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Itinerary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EABE4-70F0-1742-B031-1C92E538D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/>
              <a:t>Module Structure</a:t>
            </a:r>
          </a:p>
          <a:p>
            <a:r>
              <a:rPr lang="en-US" sz="2000"/>
              <a:t>Aims</a:t>
            </a:r>
          </a:p>
          <a:p>
            <a:r>
              <a:rPr lang="en-US" sz="2000"/>
              <a:t>Outcomes</a:t>
            </a:r>
          </a:p>
          <a:p>
            <a:r>
              <a:rPr lang="en-US" sz="2000"/>
              <a:t>Assessment Strategy</a:t>
            </a:r>
          </a:p>
          <a:p>
            <a:r>
              <a:rPr lang="en-US" sz="2000"/>
              <a:t>Content Overview</a:t>
            </a:r>
          </a:p>
          <a:p>
            <a:r>
              <a:rPr lang="en-US" sz="2000"/>
              <a:t>Session Structure</a:t>
            </a:r>
          </a:p>
          <a:p>
            <a:r>
              <a:rPr lang="en-US" sz="2000"/>
              <a:t>Resources </a:t>
            </a:r>
          </a:p>
          <a:p>
            <a:r>
              <a:rPr lang="en-US" sz="2000"/>
              <a:t>Assessment Overview</a:t>
            </a:r>
          </a:p>
          <a:p>
            <a:r>
              <a:rPr lang="en-US" sz="2000"/>
              <a:t>Historical Context</a:t>
            </a:r>
          </a:p>
          <a:p>
            <a:endParaRPr lang="en-US" sz="2000"/>
          </a:p>
          <a:p>
            <a:endParaRPr lang="en-US" sz="2000"/>
          </a:p>
          <a:p>
            <a:endParaRPr lang="en-US" sz="2000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D21378DC-3156-4C92-B151-3D6D7D7056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908" r="19524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37BA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9730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FF31C-9295-0C4A-87B3-3C4F590E9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8BDDB-247E-294F-813C-8AEF6F9B7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/>
              <a:t>Level 4 Module</a:t>
            </a:r>
          </a:p>
          <a:p>
            <a:endParaRPr lang="en-US" sz="2000"/>
          </a:p>
          <a:p>
            <a:r>
              <a:rPr lang="en-US" sz="2000"/>
              <a:t>20 Credits</a:t>
            </a:r>
          </a:p>
          <a:p>
            <a:endParaRPr lang="en-US" sz="2000"/>
          </a:p>
          <a:p>
            <a:r>
              <a:rPr lang="en-US" sz="2000"/>
              <a:t>Introduction to Computer Systems – ACCA4021</a:t>
            </a:r>
          </a:p>
        </p:txBody>
      </p:sp>
      <p:pic>
        <p:nvPicPr>
          <p:cNvPr id="11" name="Picture 4" descr="Blue blocks and networks technology background">
            <a:extLst>
              <a:ext uri="{FF2B5EF4-FFF2-40B4-BE49-F238E27FC236}">
                <a16:creationId xmlns:a16="http://schemas.microsoft.com/office/drawing/2014/main" id="{6C987F9F-0AB0-4065-91EF-C2969B8510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34" r="4644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2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00DCF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14412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E6F415-B1C8-2E4B-8B13-614A81FBD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D3B16-5D50-194C-AC4B-AE55EA238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/>
              <a:t>To provide students with a fundamental understanding of the key components and characteristics of computer systems.</a:t>
            </a:r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2951138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E44DB-E963-4D44-A221-F12EE94E5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23CEAB-F967-4E21-86D1-AC1C0272DB2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0335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9146C-8B9E-2E4C-A0A9-4FD7C3228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US" dirty="0"/>
              <a:t>Assessment Strategy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27199-06F4-4840-A82A-BC37CE828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US" dirty="0"/>
              <a:t>Two assessment Components</a:t>
            </a:r>
          </a:p>
          <a:p>
            <a:endParaRPr lang="en-US" dirty="0"/>
          </a:p>
          <a:p>
            <a:pPr lvl="1"/>
            <a:r>
              <a:rPr lang="en-US" dirty="0"/>
              <a:t>Assessment One – Examination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Assessment Two – Written Coursework and Practical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3040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994A6-55D8-0D48-B680-15A0C1FED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Content Overview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FF5787AF-5D6A-4D11-B5E2-77648C0617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7946316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2937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ED4D6CE2-C4FB-4B4D-991A-84C9705CD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5C45EB-722D-564E-852B-E9ADAFB5D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8099" y="978408"/>
            <a:ext cx="3721608" cy="1106424"/>
          </a:xfrm>
          <a:ln>
            <a:noFill/>
          </a:ln>
        </p:spPr>
        <p:txBody>
          <a:bodyPr anchor="b">
            <a:normAutofit/>
          </a:bodyPr>
          <a:lstStyle/>
          <a:p>
            <a:r>
              <a:rPr lang="en-US" sz="2800"/>
              <a:t>Learning Resources</a:t>
            </a:r>
          </a:p>
        </p:txBody>
      </p:sp>
      <p:pic>
        <p:nvPicPr>
          <p:cNvPr id="1028" name="Picture 4" descr="Our Spaces and Opening Times | University of Wales Trinity Saint David">
            <a:extLst>
              <a:ext uri="{FF2B5EF4-FFF2-40B4-BE49-F238E27FC236}">
                <a16:creationId xmlns:a16="http://schemas.microsoft.com/office/drawing/2014/main" id="{A1D0648A-FBD9-6341-98D4-0179CD853F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50" r="11366" b="1"/>
          <a:stretch/>
        </p:blipFill>
        <p:spPr bwMode="auto">
          <a:xfrm>
            <a:off x="400847" y="630936"/>
            <a:ext cx="3785616" cy="549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op 10 Journals in IEEE (and their templates)">
            <a:extLst>
              <a:ext uri="{FF2B5EF4-FFF2-40B4-BE49-F238E27FC236}">
                <a16:creationId xmlns:a16="http://schemas.microsoft.com/office/drawing/2014/main" id="{65D3C0CA-0196-9B49-853A-12AEE7C53E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74" r="18684" b="-1"/>
          <a:stretch/>
        </p:blipFill>
        <p:spPr bwMode="auto">
          <a:xfrm>
            <a:off x="4361688" y="630936"/>
            <a:ext cx="2651760" cy="2679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Moodle - Home | Facebook">
            <a:extLst>
              <a:ext uri="{FF2B5EF4-FFF2-40B4-BE49-F238E27FC236}">
                <a16:creationId xmlns:a16="http://schemas.microsoft.com/office/drawing/2014/main" id="{99EFFBFE-893C-B84F-803E-2AA8E6A116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8" b="4"/>
          <a:stretch/>
        </p:blipFill>
        <p:spPr bwMode="auto">
          <a:xfrm>
            <a:off x="4361688" y="3447288"/>
            <a:ext cx="2651760" cy="2679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11A9DAB5-E11B-41CA-85F3-20711F790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51084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61FD9-21C4-9048-81A2-3CF15FDD8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8099" y="2368296"/>
            <a:ext cx="3721608" cy="3502152"/>
          </a:xfrm>
        </p:spPr>
        <p:txBody>
          <a:bodyPr>
            <a:normAutofit/>
          </a:bodyPr>
          <a:lstStyle/>
          <a:p>
            <a:r>
              <a:rPr lang="en-US" sz="1600"/>
              <a:t>Learning Resources can be found in the following locations</a:t>
            </a:r>
          </a:p>
          <a:p>
            <a:pPr lvl="1"/>
            <a:endParaRPr lang="en-US" sz="1600"/>
          </a:p>
          <a:p>
            <a:pPr lvl="1"/>
            <a:r>
              <a:rPr lang="en-US" sz="1600"/>
              <a:t>Moodle</a:t>
            </a:r>
          </a:p>
          <a:p>
            <a:pPr lvl="1"/>
            <a:endParaRPr lang="en-US" sz="1600"/>
          </a:p>
          <a:p>
            <a:pPr lvl="1"/>
            <a:r>
              <a:rPr lang="en-US" sz="1600"/>
              <a:t>University Library</a:t>
            </a:r>
          </a:p>
          <a:p>
            <a:pPr lvl="1"/>
            <a:endParaRPr lang="en-US" sz="1600"/>
          </a:p>
          <a:p>
            <a:pPr lvl="1"/>
            <a:r>
              <a:rPr lang="en-US" sz="1600"/>
              <a:t>Reading List</a:t>
            </a:r>
          </a:p>
          <a:p>
            <a:pPr lvl="1"/>
            <a:endParaRPr lang="en-US" sz="1600"/>
          </a:p>
          <a:p>
            <a:pPr lvl="1"/>
            <a:r>
              <a:rPr lang="en-US" sz="1600"/>
              <a:t>Program of Study Handbook</a:t>
            </a:r>
          </a:p>
          <a:p>
            <a:pPr lvl="1"/>
            <a:endParaRPr lang="en-US" sz="1600"/>
          </a:p>
          <a:p>
            <a:pPr lvl="1"/>
            <a:r>
              <a:rPr lang="en-US" sz="1600"/>
              <a:t>Journals</a:t>
            </a:r>
          </a:p>
        </p:txBody>
      </p:sp>
    </p:spTree>
    <p:extLst>
      <p:ext uri="{BB962C8B-B14F-4D97-AF65-F5344CB8AC3E}">
        <p14:creationId xmlns:p14="http://schemas.microsoft.com/office/powerpoint/2010/main" val="1716778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culator on a notebook">
            <a:extLst>
              <a:ext uri="{FF2B5EF4-FFF2-40B4-BE49-F238E27FC236}">
                <a16:creationId xmlns:a16="http://schemas.microsoft.com/office/drawing/2014/main" id="{CA11ABD7-A430-4EF9-99DB-3C10D66B53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96A90A-D20F-B943-B05F-28C6A9AED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Use of the works of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AFF1B-A545-1F42-B84E-607A6931D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900"/>
              <a:t>When using the works of others in your submitted work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Remember where this work has come from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Provide appropriate representation of the author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Citations are important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Clear reference lists</a:t>
            </a:r>
          </a:p>
        </p:txBody>
      </p:sp>
    </p:spTree>
    <p:extLst>
      <p:ext uri="{BB962C8B-B14F-4D97-AF65-F5344CB8AC3E}">
        <p14:creationId xmlns:p14="http://schemas.microsoft.com/office/powerpoint/2010/main" val="4211958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8651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10F528-7B91-3847-93C5-19857527D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16804"/>
            <a:ext cx="6594189" cy="16252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Assessment One Overview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Examinations - Academic Registry">
            <a:extLst>
              <a:ext uri="{FF2B5EF4-FFF2-40B4-BE49-F238E27FC236}">
                <a16:creationId xmlns:a16="http://schemas.microsoft.com/office/drawing/2014/main" id="{9D04E597-E142-1F4E-B366-4071924BC7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404" y="2660287"/>
            <a:ext cx="6490590" cy="364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A2D851-CFFC-AD4E-BECD-8195A83F8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Assessment One comprises of one in-class examination</a:t>
            </a:r>
          </a:p>
          <a:p>
            <a:endParaRPr lang="en-US" sz="2000" dirty="0">
              <a:solidFill>
                <a:srgbClr val="FFFFFF"/>
              </a:solidFill>
            </a:endParaRPr>
          </a:p>
          <a:p>
            <a:pPr lvl="1"/>
            <a:r>
              <a:rPr lang="en-US" sz="2000" dirty="0">
                <a:solidFill>
                  <a:srgbClr val="FFFFFF"/>
                </a:solidFill>
              </a:rPr>
              <a:t>Question based assessment paper</a:t>
            </a:r>
          </a:p>
          <a:p>
            <a:pPr lvl="1"/>
            <a:endParaRPr lang="en-US" sz="2000" dirty="0">
              <a:solidFill>
                <a:srgbClr val="FFFFFF"/>
              </a:solidFill>
            </a:endParaRPr>
          </a:p>
          <a:p>
            <a:pPr lvl="1"/>
            <a:r>
              <a:rPr lang="en-US" sz="2000" dirty="0">
                <a:solidFill>
                  <a:srgbClr val="FFFFFF"/>
                </a:solidFill>
              </a:rPr>
              <a:t>Will include concepts discussed in session</a:t>
            </a:r>
          </a:p>
          <a:p>
            <a:pPr lvl="1"/>
            <a:endParaRPr lang="en-US" sz="2000" dirty="0">
              <a:solidFill>
                <a:srgbClr val="FFFFFF"/>
              </a:solidFill>
            </a:endParaRPr>
          </a:p>
          <a:p>
            <a:pPr marL="457200" lvl="1" indent="0">
              <a:buNone/>
            </a:pPr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086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4850EA-C1CC-F54D-BDCC-4AEB69AE3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Method of Submission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F57B014F-EA35-4214-AB85-D9C5399903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921369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48248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26CD7FBE-6CC8-4D3F-871B-6397D1266B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52F7E-9514-DE4F-9E8C-5D839ED69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Assessment Two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4BFA3-601C-5948-9C44-18FE98D02B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 dirty="0"/>
              <a:t>Assessment Two comprises of a written coursework document</a:t>
            </a:r>
          </a:p>
          <a:p>
            <a:endParaRPr lang="en-US" sz="2000" dirty="0"/>
          </a:p>
          <a:p>
            <a:pPr lvl="1"/>
            <a:r>
              <a:rPr lang="en-US" sz="2000" dirty="0"/>
              <a:t>Linear based task paper</a:t>
            </a:r>
          </a:p>
          <a:p>
            <a:pPr lvl="1"/>
            <a:endParaRPr lang="en-US" sz="2000" dirty="0"/>
          </a:p>
          <a:p>
            <a:pPr lvl="1"/>
            <a:r>
              <a:rPr lang="en-US" sz="2000" dirty="0"/>
              <a:t>Will include concepts discussed in session</a:t>
            </a:r>
          </a:p>
          <a:p>
            <a:pPr lvl="1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1114851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531E2D-0FD4-E747-9EAF-6EE801D81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Method of Submission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4D80F2-80D0-4043-B92B-4FAB877338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0439567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45286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1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2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6F3EFD-5296-1B4A-84D1-140A44C21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US" sz="4000"/>
              <a:t>Important Information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6CF190-2EC3-47E9-8FDA-8978AE98B0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5508945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32686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9C6F7-FD42-C444-AE5A-D0DAC6477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Feedback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0F222-70B0-A244-AAED-EB985CAE0E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Feedback for assessments will be provided in many forms</a:t>
            </a:r>
          </a:p>
          <a:p>
            <a:endParaRPr lang="en-US" sz="2000" dirty="0"/>
          </a:p>
          <a:p>
            <a:pPr lvl="1"/>
            <a:r>
              <a:rPr lang="en-US" sz="2000" dirty="0"/>
              <a:t>Exam: - Time will be made available for you to see your lecturer if you need feedback – e.g. you failed the exam but don’t understand why</a:t>
            </a:r>
          </a:p>
          <a:p>
            <a:pPr lvl="1"/>
            <a:endParaRPr lang="en-US" sz="2000" dirty="0"/>
          </a:p>
          <a:p>
            <a:pPr lvl="1"/>
            <a:r>
              <a:rPr lang="en-US" sz="2000" dirty="0"/>
              <a:t>Assignment: - Feedback on the second assessment will be provided through moodle. The location for this will be the same as the link to which you have submitted the work.</a:t>
            </a:r>
          </a:p>
        </p:txBody>
      </p:sp>
      <p:pic>
        <p:nvPicPr>
          <p:cNvPr id="5" name="Picture 4" descr="Sticky notes on a wall">
            <a:extLst>
              <a:ext uri="{FF2B5EF4-FFF2-40B4-BE49-F238E27FC236}">
                <a16:creationId xmlns:a16="http://schemas.microsoft.com/office/drawing/2014/main" id="{931409E4-EB15-45AD-A9FA-DBF897A5F6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295" r="26559" b="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3A2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55228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E192A-E618-CB4C-ACE7-7E0D592E7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Requirements for the Module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EFAF55-7528-498A-8923-34DE893EAF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4694474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88122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DD563373-1ECB-4960-AD4F-1D0D7F2657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87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BB8B2E-278E-E64C-AF54-2E9E50D61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Questions ?</a:t>
            </a:r>
          </a:p>
        </p:txBody>
      </p:sp>
    </p:spTree>
    <p:extLst>
      <p:ext uri="{BB962C8B-B14F-4D97-AF65-F5344CB8AC3E}">
        <p14:creationId xmlns:p14="http://schemas.microsoft.com/office/powerpoint/2010/main" val="12079134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6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9991435-28C7-474B-BB94-1C86C90B6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0" y="4563895"/>
            <a:ext cx="5109005" cy="1777829"/>
          </a:xfrm>
        </p:spPr>
        <p:txBody>
          <a:bodyPr>
            <a:normAutofit/>
          </a:bodyPr>
          <a:lstStyle/>
          <a:p>
            <a:pPr algn="r"/>
            <a:r>
              <a:rPr lang="en-US" sz="4000"/>
              <a:t>A Bit Of History</a:t>
            </a:r>
          </a:p>
        </p:txBody>
      </p:sp>
      <p:pic>
        <p:nvPicPr>
          <p:cNvPr id="3074" name="Picture 2" descr="Archimedes Biography - Childhood, Life Achievements &amp; Timeline">
            <a:extLst>
              <a:ext uri="{FF2B5EF4-FFF2-40B4-BE49-F238E27FC236}">
                <a16:creationId xmlns:a16="http://schemas.microsoft.com/office/drawing/2014/main" id="{1EBC9AFE-0CF9-174D-AD17-5ECFFD31D4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44" r="2" b="6686"/>
          <a:stretch/>
        </p:blipFill>
        <p:spPr bwMode="auto">
          <a:xfrm>
            <a:off x="20" y="10"/>
            <a:ext cx="5997616" cy="4306823"/>
          </a:xfrm>
          <a:custGeom>
            <a:avLst/>
            <a:gdLst/>
            <a:ahLst/>
            <a:cxnLst/>
            <a:rect l="l" t="t" r="r" b="b"/>
            <a:pathLst>
              <a:path w="5997636" h="4306833">
                <a:moveTo>
                  <a:pt x="0" y="0"/>
                </a:moveTo>
                <a:lnTo>
                  <a:pt x="5997636" y="0"/>
                </a:lnTo>
                <a:lnTo>
                  <a:pt x="5997636" y="4302053"/>
                </a:lnTo>
                <a:lnTo>
                  <a:pt x="5313331" y="4306748"/>
                </a:lnTo>
                <a:cubicBezTo>
                  <a:pt x="3800480" y="4309129"/>
                  <a:pt x="2093145" y="4262282"/>
                  <a:pt x="400746" y="4118385"/>
                </a:cubicBezTo>
                <a:lnTo>
                  <a:pt x="0" y="4081409"/>
                </a:lnTo>
                <a:lnTo>
                  <a:pt x="0" y="2982070"/>
                </a:lnTo>
                <a:lnTo>
                  <a:pt x="0" y="278994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cientists may have solved ancient mystery of &amp;#39;first computer&amp;#39; | Astronomy  | The Guardian">
            <a:extLst>
              <a:ext uri="{FF2B5EF4-FFF2-40B4-BE49-F238E27FC236}">
                <a16:creationId xmlns:a16="http://schemas.microsoft.com/office/drawing/2014/main" id="{36B94018-E15C-2B44-B392-05521E6E94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71" r="1" b="13756"/>
          <a:stretch/>
        </p:blipFill>
        <p:spPr bwMode="auto">
          <a:xfrm>
            <a:off x="6176435" y="10"/>
            <a:ext cx="6015565" cy="4299555"/>
          </a:xfrm>
          <a:custGeom>
            <a:avLst/>
            <a:gdLst/>
            <a:ahLst/>
            <a:cxnLst/>
            <a:rect l="l" t="t" r="r" b="b"/>
            <a:pathLst>
              <a:path w="6015565" h="4299565">
                <a:moveTo>
                  <a:pt x="0" y="0"/>
                </a:moveTo>
                <a:lnTo>
                  <a:pt x="6015565" y="0"/>
                </a:lnTo>
                <a:lnTo>
                  <a:pt x="6015565" y="2789945"/>
                </a:lnTo>
                <a:lnTo>
                  <a:pt x="6015565" y="2982070"/>
                </a:lnTo>
                <a:lnTo>
                  <a:pt x="6015565" y="3957888"/>
                </a:lnTo>
                <a:lnTo>
                  <a:pt x="5937368" y="3966171"/>
                </a:lnTo>
                <a:cubicBezTo>
                  <a:pt x="3963073" y="4164120"/>
                  <a:pt x="2060717" y="4257123"/>
                  <a:pt x="577162" y="4289728"/>
                </a:cubicBezTo>
                <a:lnTo>
                  <a:pt x="0" y="429956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3F29C-9CCC-E740-837A-866FD7020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1776" y="4571423"/>
            <a:ext cx="5208544" cy="17703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According to Cicero, </a:t>
            </a:r>
            <a:r>
              <a:rPr lang="en-GB" sz="1800" b="1" dirty="0"/>
              <a:t>Archimedes</a:t>
            </a:r>
            <a:r>
              <a:rPr lang="en-GB" sz="1800" dirty="0"/>
              <a:t> (d.212BC) built a device similar to the ancient </a:t>
            </a:r>
            <a:r>
              <a:rPr lang="en-GB" sz="1800" b="1" dirty="0"/>
              <a:t>Antikythera</a:t>
            </a:r>
            <a:r>
              <a:rPr lang="en-GB" sz="1800" dirty="0"/>
              <a:t> mechanism that has been called the world’s first analogue computer. 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0229557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5E52985E-2553-471E-82AA-5ED7A3298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3308" y="4462044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F027A-90A4-DC4A-BAEE-D502D4F06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70" y="4615840"/>
            <a:ext cx="3885141" cy="1526741"/>
          </a:xfrm>
        </p:spPr>
        <p:txBody>
          <a:bodyPr>
            <a:normAutofit/>
          </a:bodyPr>
          <a:lstStyle/>
          <a:p>
            <a:pPr algn="r"/>
            <a:r>
              <a:rPr lang="en-US" sz="3000">
                <a:solidFill>
                  <a:schemeClr val="bg1"/>
                </a:solidFill>
              </a:rPr>
              <a:t>Slow Developments</a:t>
            </a:r>
          </a:p>
        </p:txBody>
      </p:sp>
      <p:pic>
        <p:nvPicPr>
          <p:cNvPr id="4100" name="Picture 4" descr="Pascal's calculator - Wikipedia">
            <a:extLst>
              <a:ext uri="{FF2B5EF4-FFF2-40B4-BE49-F238E27FC236}">
                <a16:creationId xmlns:a16="http://schemas.microsoft.com/office/drawing/2014/main" id="{0A49FF21-1923-BF4E-8B1F-3448A661C7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21" b="2"/>
          <a:stretch/>
        </p:blipFill>
        <p:spPr bwMode="auto">
          <a:xfrm>
            <a:off x="393308" y="352931"/>
            <a:ext cx="5559480" cy="374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Blaise Pascal Facts for Kids">
            <a:extLst>
              <a:ext uri="{FF2B5EF4-FFF2-40B4-BE49-F238E27FC236}">
                <a16:creationId xmlns:a16="http://schemas.microsoft.com/office/drawing/2014/main" id="{D558DF2E-4374-4243-8D2B-673FBBE4C1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4" r="2" b="35432"/>
          <a:stretch/>
        </p:blipFill>
        <p:spPr bwMode="auto">
          <a:xfrm>
            <a:off x="6251736" y="357013"/>
            <a:ext cx="5546955" cy="374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DAE3ABC6-4042-4293-A7DF-F01181363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39873" y="4690076"/>
            <a:ext cx="0" cy="137160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55D47-9EB9-3B40-8C50-15081625A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5336" y="4615840"/>
            <a:ext cx="6609921" cy="152674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>
                <a:solidFill>
                  <a:schemeClr val="bg1"/>
                </a:solidFill>
              </a:rPr>
              <a:t>Blaise </a:t>
            </a:r>
            <a:r>
              <a:rPr lang="en-GB" sz="2200" b="1">
                <a:solidFill>
                  <a:schemeClr val="bg1"/>
                </a:solidFill>
              </a:rPr>
              <a:t>Pascal</a:t>
            </a:r>
            <a:r>
              <a:rPr lang="en-GB" sz="2200">
                <a:solidFill>
                  <a:schemeClr val="bg1"/>
                </a:solidFill>
              </a:rPr>
              <a:t> is credited with building the first mechanical numerical calculating machine in 1642</a:t>
            </a:r>
            <a:r>
              <a:rPr lang="en-GB" sz="2200">
                <a:solidFill>
                  <a:schemeClr val="bg1"/>
                </a:solidFill>
                <a:effectLst/>
              </a:rPr>
              <a:t> </a:t>
            </a:r>
            <a:endParaRPr lang="en-US" sz="2200">
              <a:solidFill>
                <a:schemeClr val="bg1"/>
              </a:solidFill>
            </a:endParaRPr>
          </a:p>
          <a:p>
            <a:endParaRPr lang="en-US" sz="2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62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71A784BF-09DB-448D-99FC-B49DFC660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130" name="Rectangle 76">
            <a:extLst>
              <a:ext uri="{FF2B5EF4-FFF2-40B4-BE49-F238E27FC236}">
                <a16:creationId xmlns:a16="http://schemas.microsoft.com/office/drawing/2014/main" id="{917859B3-4C91-478D-929D-BB6433F90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421890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23AF21-6174-224B-B734-4CC2F0F35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35052"/>
            <a:ext cx="3093720" cy="1645920"/>
          </a:xfrm>
        </p:spPr>
        <p:txBody>
          <a:bodyPr>
            <a:normAutofit/>
          </a:bodyPr>
          <a:lstStyle/>
          <a:p>
            <a:r>
              <a:rPr lang="en-US" sz="2600"/>
              <a:t>Instructions</a:t>
            </a:r>
          </a:p>
        </p:txBody>
      </p:sp>
      <p:pic>
        <p:nvPicPr>
          <p:cNvPr id="5124" name="Picture 4" descr="The First Computer: Charles Babbage's Analytical Engine">
            <a:extLst>
              <a:ext uri="{FF2B5EF4-FFF2-40B4-BE49-F238E27FC236}">
                <a16:creationId xmlns:a16="http://schemas.microsoft.com/office/drawing/2014/main" id="{DE4D10D4-5D4F-1848-9B0C-5DE4C436F3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74" r="11811"/>
          <a:stretch/>
        </p:blipFill>
        <p:spPr bwMode="auto">
          <a:xfrm>
            <a:off x="20" y="-6"/>
            <a:ext cx="3931900" cy="40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harles Babbage - Computer, Analytical Engine &amp; Difference Engine -  Biography">
            <a:extLst>
              <a:ext uri="{FF2B5EF4-FFF2-40B4-BE49-F238E27FC236}">
                <a16:creationId xmlns:a16="http://schemas.microsoft.com/office/drawing/2014/main" id="{B0A078C3-78DF-C545-BCBE-88BBB44229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25" b="-2"/>
          <a:stretch/>
        </p:blipFill>
        <p:spPr bwMode="auto">
          <a:xfrm>
            <a:off x="4130040" y="6"/>
            <a:ext cx="3931920" cy="4005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Who was Ada Lovelace? The life of the woman who envisioned the modern day  computer | EU-Startups">
            <a:extLst>
              <a:ext uri="{FF2B5EF4-FFF2-40B4-BE49-F238E27FC236}">
                <a16:creationId xmlns:a16="http://schemas.microsoft.com/office/drawing/2014/main" id="{F0F06BE1-0649-AA4A-99E5-CFC7819CC5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61" r="3501"/>
          <a:stretch/>
        </p:blipFill>
        <p:spPr bwMode="auto">
          <a:xfrm>
            <a:off x="8260080" y="-1"/>
            <a:ext cx="3931920" cy="40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6283FBD2-A663-469F-855C-06D86E3C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8A1279FC-7441-4E55-B082-2774E6316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520" y="525441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DA4E9-14F1-A147-9D1F-EF8733DCE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266" y="4435052"/>
            <a:ext cx="7104188" cy="164592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/>
              <a:t>Charles </a:t>
            </a:r>
            <a:r>
              <a:rPr lang="en-GB" sz="1700" b="1" dirty="0"/>
              <a:t>Babbage</a:t>
            </a:r>
            <a:r>
              <a:rPr lang="en-GB" sz="1700" dirty="0"/>
              <a:t>’s (1792- 1871) gear driven analytical engine shared much of the structure and operation of a modern computer including programmability</a:t>
            </a:r>
            <a:r>
              <a:rPr lang="en-GB" sz="1700" dirty="0">
                <a:effectLst/>
              </a:rPr>
              <a:t> </a:t>
            </a:r>
          </a:p>
          <a:p>
            <a:endParaRPr lang="en-GB" sz="1700" dirty="0"/>
          </a:p>
          <a:p>
            <a:endParaRPr lang="en-GB" sz="1700" dirty="0"/>
          </a:p>
          <a:p>
            <a:pPr marL="0" indent="0">
              <a:buNone/>
            </a:pPr>
            <a:r>
              <a:rPr lang="en-GB" sz="1700" b="1" dirty="0"/>
              <a:t>Ada</a:t>
            </a:r>
            <a:r>
              <a:rPr lang="en-GB" sz="1700" dirty="0"/>
              <a:t> Lovelace</a:t>
            </a:r>
            <a:r>
              <a:rPr lang="en-GB" sz="1700" b="1" dirty="0"/>
              <a:t> </a:t>
            </a:r>
            <a:r>
              <a:rPr lang="en-GB" sz="1700" dirty="0"/>
              <a:t>(1815-52) is credited as the first computer programmer.</a:t>
            </a:r>
            <a:r>
              <a:rPr lang="en-GB" sz="1700" dirty="0">
                <a:effectLst/>
              </a:rPr>
              <a:t> 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245729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9542D3-FB73-484F-A3E6-3C4EDDBDD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dirty="0"/>
              <a:t>Necessity and Invention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F7045-3A47-D746-9436-00DFB14E67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The first electronic computer was built at Bletchley Park in 1944 by Tommy </a:t>
            </a:r>
            <a:r>
              <a:rPr lang="en-GB" sz="2000" b="1" dirty="0"/>
              <a:t>Flowers</a:t>
            </a:r>
            <a:r>
              <a:rPr lang="en-GB" sz="2000" dirty="0"/>
              <a:t> as part of the wartime decryption effort </a:t>
            </a:r>
            <a:endParaRPr lang="en-US" sz="2000" dirty="0"/>
          </a:p>
        </p:txBody>
      </p:sp>
      <p:pic>
        <p:nvPicPr>
          <p:cNvPr id="6146" name="Picture 2" descr="The Birth of Colossus – The Story of Tommy Flowers | Isle of Dogs Life">
            <a:extLst>
              <a:ext uri="{FF2B5EF4-FFF2-40B4-BE49-F238E27FC236}">
                <a16:creationId xmlns:a16="http://schemas.microsoft.com/office/drawing/2014/main" id="{D2A40D2D-4F38-6B4B-9B49-A4BB0801B5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720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8570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94842B0-684D-44CC-B4BC-D13331CFD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2B7A35-5315-B14F-9651-99883F5B3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US" sz="6100"/>
              <a:t>The Man, The Myth……</a:t>
            </a:r>
          </a:p>
        </p:txBody>
      </p:sp>
      <p:sp>
        <p:nvSpPr>
          <p:cNvPr id="75" name="sketch line">
            <a:extLst>
              <a:ext uri="{FF2B5EF4-FFF2-40B4-BE49-F238E27FC236}">
                <a16:creationId xmlns:a16="http://schemas.microsoft.com/office/drawing/2014/main" id="{4C2A3DC3-F495-4B99-9FF3-3FB30D632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9AEE9-69F8-834E-A12F-DC331CE5CE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Alan </a:t>
            </a:r>
            <a:r>
              <a:rPr lang="en-GB" sz="2200" b="1"/>
              <a:t>Turing </a:t>
            </a:r>
            <a:r>
              <a:rPr lang="en-GB" sz="2200"/>
              <a:t>(1912-54), the mathematical genius of Bletchley is considered the ‘father’ of both computer science and artificial intelligence.</a:t>
            </a:r>
            <a:r>
              <a:rPr lang="en-GB" sz="2200">
                <a:effectLst/>
              </a:rPr>
              <a:t> </a:t>
            </a:r>
            <a:endParaRPr lang="en-US" sz="2200"/>
          </a:p>
        </p:txBody>
      </p:sp>
      <p:pic>
        <p:nvPicPr>
          <p:cNvPr id="7170" name="Picture 2" descr="Alan Turing | Biography, Facts, Computer, Machine, Education, &amp;amp; Death |  Britannica">
            <a:extLst>
              <a:ext uri="{FF2B5EF4-FFF2-40B4-BE49-F238E27FC236}">
                <a16:creationId xmlns:a16="http://schemas.microsoft.com/office/drawing/2014/main" id="{BD7FF587-A2B4-9B42-9C8C-D454CA2C97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94" r="1" b="12545"/>
          <a:stretch/>
        </p:blipFill>
        <p:spPr bwMode="auto">
          <a:xfrm>
            <a:off x="8156454" y="-7"/>
            <a:ext cx="4035547" cy="4178808"/>
          </a:xfrm>
          <a:custGeom>
            <a:avLst/>
            <a:gdLst/>
            <a:ahLst/>
            <a:cxnLst/>
            <a:rect l="l" t="t" r="r" b="b"/>
            <a:pathLst>
              <a:path w="4035547" h="4178808">
                <a:moveTo>
                  <a:pt x="14988" y="0"/>
                </a:moveTo>
                <a:lnTo>
                  <a:pt x="4035547" y="0"/>
                </a:lnTo>
                <a:lnTo>
                  <a:pt x="4035547" y="4161794"/>
                </a:lnTo>
                <a:lnTo>
                  <a:pt x="3918602" y="4164199"/>
                </a:lnTo>
                <a:cubicBezTo>
                  <a:pt x="3673497" y="4178956"/>
                  <a:pt x="3428120" y="4172295"/>
                  <a:pt x="3183014" y="4175560"/>
                </a:cubicBezTo>
                <a:cubicBezTo>
                  <a:pt x="2855121" y="4180001"/>
                  <a:pt x="2527499" y="4168639"/>
                  <a:pt x="2199742" y="4167595"/>
                </a:cubicBezTo>
                <a:cubicBezTo>
                  <a:pt x="2132562" y="4167334"/>
                  <a:pt x="2065110" y="4170729"/>
                  <a:pt x="1998202" y="4175952"/>
                </a:cubicBezTo>
                <a:cubicBezTo>
                  <a:pt x="1905507" y="4183005"/>
                  <a:pt x="1814033" y="4174124"/>
                  <a:pt x="1722153" y="4165766"/>
                </a:cubicBezTo>
                <a:cubicBezTo>
                  <a:pt x="1611407" y="4155711"/>
                  <a:pt x="1500933" y="4164591"/>
                  <a:pt x="1390867" y="4176214"/>
                </a:cubicBezTo>
                <a:lnTo>
                  <a:pt x="1348076" y="4178808"/>
                </a:lnTo>
                <a:lnTo>
                  <a:pt x="597587" y="4178808"/>
                </a:lnTo>
                <a:lnTo>
                  <a:pt x="507890" y="4175773"/>
                </a:lnTo>
                <a:cubicBezTo>
                  <a:pt x="403218" y="4174810"/>
                  <a:pt x="298546" y="4175691"/>
                  <a:pt x="193840" y="4176214"/>
                </a:cubicBezTo>
                <a:lnTo>
                  <a:pt x="2757" y="4175742"/>
                </a:lnTo>
                <a:lnTo>
                  <a:pt x="2810" y="4034870"/>
                </a:lnTo>
                <a:cubicBezTo>
                  <a:pt x="5629" y="3979851"/>
                  <a:pt x="10539" y="3924896"/>
                  <a:pt x="15416" y="3870068"/>
                </a:cubicBezTo>
                <a:cubicBezTo>
                  <a:pt x="23018" y="3799731"/>
                  <a:pt x="25045" y="3728899"/>
                  <a:pt x="21498" y="3658244"/>
                </a:cubicBezTo>
                <a:cubicBezTo>
                  <a:pt x="17063" y="3602147"/>
                  <a:pt x="10095" y="3546050"/>
                  <a:pt x="8828" y="3489953"/>
                </a:cubicBezTo>
                <a:cubicBezTo>
                  <a:pt x="6548" y="3389688"/>
                  <a:pt x="7434" y="3289424"/>
                  <a:pt x="13262" y="3189160"/>
                </a:cubicBezTo>
                <a:cubicBezTo>
                  <a:pt x="16176" y="3138901"/>
                  <a:pt x="20864" y="3089150"/>
                  <a:pt x="22891" y="3038510"/>
                </a:cubicBezTo>
                <a:cubicBezTo>
                  <a:pt x="24918" y="2987870"/>
                  <a:pt x="28973" y="2936723"/>
                  <a:pt x="17444" y="2887098"/>
                </a:cubicBezTo>
                <a:cubicBezTo>
                  <a:pt x="-2068" y="2802699"/>
                  <a:pt x="12249" y="2718680"/>
                  <a:pt x="16430" y="2634534"/>
                </a:cubicBezTo>
                <a:cubicBezTo>
                  <a:pt x="18964" y="2582244"/>
                  <a:pt x="34168" y="2528685"/>
                  <a:pt x="20738" y="2477919"/>
                </a:cubicBezTo>
                <a:cubicBezTo>
                  <a:pt x="-421" y="2398342"/>
                  <a:pt x="13389" y="2320415"/>
                  <a:pt x="20738" y="2242107"/>
                </a:cubicBezTo>
                <a:cubicBezTo>
                  <a:pt x="29213" y="2168001"/>
                  <a:pt x="27718" y="2093082"/>
                  <a:pt x="16303" y="2019369"/>
                </a:cubicBezTo>
                <a:cubicBezTo>
                  <a:pt x="1986" y="1946239"/>
                  <a:pt x="1986" y="1871028"/>
                  <a:pt x="16303" y="1797899"/>
                </a:cubicBezTo>
                <a:cubicBezTo>
                  <a:pt x="28162" y="1737537"/>
                  <a:pt x="29530" y="1675589"/>
                  <a:pt x="20357" y="1614758"/>
                </a:cubicBezTo>
                <a:cubicBezTo>
                  <a:pt x="14149" y="1571226"/>
                  <a:pt x="3000" y="1527947"/>
                  <a:pt x="1480" y="1484415"/>
                </a:cubicBezTo>
                <a:cubicBezTo>
                  <a:pt x="-1662" y="1393377"/>
                  <a:pt x="200" y="1302238"/>
                  <a:pt x="7055" y="1211417"/>
                </a:cubicBezTo>
                <a:cubicBezTo>
                  <a:pt x="15036" y="1107980"/>
                  <a:pt x="30366" y="1004923"/>
                  <a:pt x="19724" y="900725"/>
                </a:cubicBezTo>
                <a:cubicBezTo>
                  <a:pt x="16050" y="864934"/>
                  <a:pt x="8575" y="829270"/>
                  <a:pt x="7815" y="793353"/>
                </a:cubicBezTo>
                <a:cubicBezTo>
                  <a:pt x="6168" y="726087"/>
                  <a:pt x="5407" y="659710"/>
                  <a:pt x="9208" y="590286"/>
                </a:cubicBezTo>
                <a:cubicBezTo>
                  <a:pt x="13009" y="520863"/>
                  <a:pt x="27452" y="450424"/>
                  <a:pt x="17697" y="382270"/>
                </a:cubicBezTo>
                <a:cubicBezTo>
                  <a:pt x="7941" y="314115"/>
                  <a:pt x="14276" y="247103"/>
                  <a:pt x="20611" y="180218"/>
                </a:cubicBezTo>
                <a:cubicBezTo>
                  <a:pt x="23652" y="148426"/>
                  <a:pt x="25711" y="116982"/>
                  <a:pt x="25156" y="8566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ow 'The Imitation Game' cracks Alan Turing | WIRED UK">
            <a:extLst>
              <a:ext uri="{FF2B5EF4-FFF2-40B4-BE49-F238E27FC236}">
                <a16:creationId xmlns:a16="http://schemas.microsoft.com/office/drawing/2014/main" id="{C83A324E-1A60-294C-AC8A-8EE3735E27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1" r="2" b="3275"/>
          <a:stretch/>
        </p:blipFill>
        <p:spPr bwMode="auto">
          <a:xfrm>
            <a:off x="8144356" y="4267201"/>
            <a:ext cx="4047645" cy="2590808"/>
          </a:xfrm>
          <a:custGeom>
            <a:avLst/>
            <a:gdLst/>
            <a:ahLst/>
            <a:cxnLst/>
            <a:rect l="l" t="t" r="r" b="b"/>
            <a:pathLst>
              <a:path w="4047645" h="2495811">
                <a:moveTo>
                  <a:pt x="2441891" y="4"/>
                </a:moveTo>
                <a:cubicBezTo>
                  <a:pt x="2489381" y="-78"/>
                  <a:pt x="2536882" y="1163"/>
                  <a:pt x="2584383" y="4428"/>
                </a:cubicBezTo>
                <a:cubicBezTo>
                  <a:pt x="2744314" y="17813"/>
                  <a:pt x="2904989" y="21079"/>
                  <a:pt x="3065367" y="14222"/>
                </a:cubicBezTo>
                <a:cubicBezTo>
                  <a:pt x="3194244" y="5694"/>
                  <a:pt x="3323514" y="4206"/>
                  <a:pt x="3452568" y="9782"/>
                </a:cubicBezTo>
                <a:cubicBezTo>
                  <a:pt x="3572813" y="16442"/>
                  <a:pt x="3693059" y="23233"/>
                  <a:pt x="3813712" y="19315"/>
                </a:cubicBezTo>
                <a:cubicBezTo>
                  <a:pt x="3861755" y="17748"/>
                  <a:pt x="3909121" y="15789"/>
                  <a:pt x="3956758" y="13177"/>
                </a:cubicBezTo>
                <a:lnTo>
                  <a:pt x="4047645" y="9696"/>
                </a:lnTo>
                <a:lnTo>
                  <a:pt x="4047645" y="2495811"/>
                </a:lnTo>
                <a:lnTo>
                  <a:pt x="28177" y="2495811"/>
                </a:lnTo>
                <a:lnTo>
                  <a:pt x="28782" y="2485852"/>
                </a:lnTo>
                <a:cubicBezTo>
                  <a:pt x="31911" y="2365446"/>
                  <a:pt x="35027" y="2245002"/>
                  <a:pt x="38157" y="2124521"/>
                </a:cubicBezTo>
                <a:cubicBezTo>
                  <a:pt x="38284" y="2119444"/>
                  <a:pt x="39171" y="2114494"/>
                  <a:pt x="39171" y="2109417"/>
                </a:cubicBezTo>
                <a:cubicBezTo>
                  <a:pt x="48166" y="1995573"/>
                  <a:pt x="53107" y="1881729"/>
                  <a:pt x="18899" y="1770550"/>
                </a:cubicBezTo>
                <a:cubicBezTo>
                  <a:pt x="15871" y="1760104"/>
                  <a:pt x="14262" y="1749304"/>
                  <a:pt x="14084" y="1738440"/>
                </a:cubicBezTo>
                <a:cubicBezTo>
                  <a:pt x="12413" y="1641514"/>
                  <a:pt x="16644" y="1544587"/>
                  <a:pt x="26754" y="1448181"/>
                </a:cubicBezTo>
                <a:cubicBezTo>
                  <a:pt x="31949" y="1389038"/>
                  <a:pt x="26754" y="1329006"/>
                  <a:pt x="43478" y="1270498"/>
                </a:cubicBezTo>
                <a:cubicBezTo>
                  <a:pt x="50864" y="1241421"/>
                  <a:pt x="55109" y="1211634"/>
                  <a:pt x="56147" y="1181656"/>
                </a:cubicBezTo>
                <a:cubicBezTo>
                  <a:pt x="59948" y="1109060"/>
                  <a:pt x="38537" y="1040779"/>
                  <a:pt x="18139" y="972244"/>
                </a:cubicBezTo>
                <a:cubicBezTo>
                  <a:pt x="7370" y="935945"/>
                  <a:pt x="-5426" y="898886"/>
                  <a:pt x="2429" y="860811"/>
                </a:cubicBezTo>
                <a:cubicBezTo>
                  <a:pt x="16707" y="802251"/>
                  <a:pt x="24854" y="742359"/>
                  <a:pt x="26754" y="682112"/>
                </a:cubicBezTo>
                <a:cubicBezTo>
                  <a:pt x="26754" y="639468"/>
                  <a:pt x="16365" y="597712"/>
                  <a:pt x="20039" y="555195"/>
                </a:cubicBezTo>
                <a:cubicBezTo>
                  <a:pt x="28211" y="472712"/>
                  <a:pt x="30238" y="389734"/>
                  <a:pt x="26121" y="306946"/>
                </a:cubicBezTo>
                <a:cubicBezTo>
                  <a:pt x="26095" y="273846"/>
                  <a:pt x="29846" y="240848"/>
                  <a:pt x="37270" y="208585"/>
                </a:cubicBezTo>
                <a:cubicBezTo>
                  <a:pt x="46506" y="151651"/>
                  <a:pt x="48419" y="93777"/>
                  <a:pt x="42971" y="36360"/>
                </a:cubicBezTo>
                <a:lnTo>
                  <a:pt x="38853" y="8429"/>
                </a:lnTo>
                <a:lnTo>
                  <a:pt x="56649" y="7824"/>
                </a:lnTo>
                <a:cubicBezTo>
                  <a:pt x="210497" y="-156"/>
                  <a:pt x="364754" y="3162"/>
                  <a:pt x="518087" y="17748"/>
                </a:cubicBezTo>
                <a:cubicBezTo>
                  <a:pt x="626567" y="25440"/>
                  <a:pt x="735534" y="24213"/>
                  <a:pt x="843809" y="14092"/>
                </a:cubicBezTo>
                <a:cubicBezTo>
                  <a:pt x="1042499" y="-1711"/>
                  <a:pt x="1240782" y="10958"/>
                  <a:pt x="1439065" y="21666"/>
                </a:cubicBezTo>
                <a:cubicBezTo>
                  <a:pt x="1631105" y="32113"/>
                  <a:pt x="1823010" y="24408"/>
                  <a:pt x="2015050" y="17487"/>
                </a:cubicBezTo>
                <a:cubicBezTo>
                  <a:pt x="2157045" y="12394"/>
                  <a:pt x="2299420" y="249"/>
                  <a:pt x="2441891" y="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2275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329DFA3-78F4-4C73-95B9-E5060D9D90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250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9873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C11463-FE77-DF40-8EF7-1EBB95671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6891186" cy="1135737"/>
          </a:xfrm>
        </p:spPr>
        <p:txBody>
          <a:bodyPr>
            <a:normAutofit/>
          </a:bodyPr>
          <a:lstStyle/>
          <a:p>
            <a:r>
              <a:rPr lang="en-US" sz="3600"/>
              <a:t>The Turing Machine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7EAA094-9CF6-4695-958A-33D9BCAA9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23132" y="713128"/>
            <a:ext cx="1068867" cy="2126625"/>
            <a:chOff x="10918968" y="713127"/>
            <a:chExt cx="1273032" cy="2532832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E80C965-DB6D-4F81-9E9E-B027384D0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A580F890-B085-4E95-96AA-55AEBEC5C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369A05-154B-448C-9FE6-4429B55428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9058612"/>
              </p:ext>
            </p:extLst>
          </p:nvPr>
        </p:nvGraphicFramePr>
        <p:xfrm>
          <a:off x="643467" y="1782981"/>
          <a:ext cx="6891187" cy="439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361909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5DF40726-9B19-4165-9C26-757D16E19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E10B47-9DEF-734E-931B-D4DF16BB4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64211"/>
            <a:ext cx="4571999" cy="1165002"/>
          </a:xfrm>
        </p:spPr>
        <p:txBody>
          <a:bodyPr anchor="b">
            <a:normAutofit/>
          </a:bodyPr>
          <a:lstStyle/>
          <a:p>
            <a:r>
              <a:rPr lang="en-US" sz="3600"/>
              <a:t>Von-Neumann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64811-A7A4-ED48-AFC6-656362A4EA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055327"/>
            <a:ext cx="4571999" cy="37769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/>
              <a:t>John Von-Neumann mathematician 1903-57</a:t>
            </a:r>
          </a:p>
          <a:p>
            <a:pPr marL="457200" lvl="1" indent="0">
              <a:buNone/>
            </a:pPr>
            <a:r>
              <a:rPr lang="en-US" sz="1800"/>
              <a:t>Particularly skilled</a:t>
            </a:r>
          </a:p>
          <a:p>
            <a:pPr marL="457200" lvl="1" indent="0">
              <a:buNone/>
            </a:pPr>
            <a:r>
              <a:rPr lang="en-US" sz="1800"/>
              <a:t>Benefit of being so widely accomplished he branched into computing</a:t>
            </a:r>
          </a:p>
          <a:p>
            <a:pPr marL="457200" lvl="1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/>
              <a:t>Responsible for the stored program</a:t>
            </a:r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/>
              <a:t>Self replicating code (sadly also viri)</a:t>
            </a:r>
          </a:p>
          <a:p>
            <a:endParaRPr lang="en-US" sz="1800"/>
          </a:p>
        </p:txBody>
      </p:sp>
      <p:pic>
        <p:nvPicPr>
          <p:cNvPr id="8194" name="Picture 2" descr="A new biography explains the genius of John von Neumann | The Economist">
            <a:extLst>
              <a:ext uri="{FF2B5EF4-FFF2-40B4-BE49-F238E27FC236}">
                <a16:creationId xmlns:a16="http://schemas.microsoft.com/office/drawing/2014/main" id="{9763A88F-12C1-8D46-B976-C138F7E689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83" r="19682" b="-1"/>
          <a:stretch/>
        </p:blipFill>
        <p:spPr bwMode="auto">
          <a:xfrm>
            <a:off x="6190488" y="566928"/>
            <a:ext cx="5157216" cy="528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2089CB41-F399-4AEB-980C-5BFB1049C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6112341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1BFC967B-3DD6-463D-9DB9-6E4419AE0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096768" y="3817404"/>
            <a:ext cx="54864" cy="4572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49815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Ch8-2">
            <a:extLst>
              <a:ext uri="{FF2B5EF4-FFF2-40B4-BE49-F238E27FC236}">
                <a16:creationId xmlns:a16="http://schemas.microsoft.com/office/drawing/2014/main" id="{2EFE3E38-CA38-5047-B929-9699FF122C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294"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2B470-EC15-AE42-A095-630486889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1950’s -1960’s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03BAA-1038-A146-BF32-1ADD00A9A7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This period saw the introduction of the first generation of commercial computers by companies such as IBM </a:t>
            </a:r>
          </a:p>
          <a:p>
            <a:endParaRPr lang="en-GB" sz="2000"/>
          </a:p>
          <a:p>
            <a:pPr marL="457200" lvl="1" indent="0">
              <a:buNone/>
            </a:pPr>
            <a:r>
              <a:rPr lang="en-GB" sz="2000" b="1" i="1"/>
              <a:t>(Chairman Watson’s famous quote, "I think there is a world market for maybe five computers"). </a:t>
            </a:r>
            <a:endParaRPr lang="en-US" sz="2000" b="1" i="1"/>
          </a:p>
        </p:txBody>
      </p:sp>
    </p:spTree>
    <p:extLst>
      <p:ext uri="{BB962C8B-B14F-4D97-AF65-F5344CB8AC3E}">
        <p14:creationId xmlns:p14="http://schemas.microsoft.com/office/powerpoint/2010/main" val="27129297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242" name="Picture 2" descr="PDP-11 - Wikipedia">
            <a:extLst>
              <a:ext uri="{FF2B5EF4-FFF2-40B4-BE49-F238E27FC236}">
                <a16:creationId xmlns:a16="http://schemas.microsoft.com/office/drawing/2014/main" id="{C8C7CA08-61C1-0A4E-A533-D5C6DDCB9C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98"/>
          <a:stretch/>
        </p:blipFill>
        <p:spPr bwMode="auto"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E83721-156F-C04A-BF48-94CFCAD62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US" dirty="0"/>
              <a:t>1970’s the DEC-</a:t>
            </a:r>
            <a:r>
              <a:rPr lang="en-US" dirty="0" err="1"/>
              <a:t>ade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DAADB-B913-0A45-80E0-7D1E49FFF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This is the period of transistors and early integrated circuits enabling companies like Digital Equipment Corporation (DEC) and Hewlett Packard (HP) to build cupboard sized computers,</a:t>
            </a:r>
            <a:r>
              <a:rPr lang="en-GB" b="1" dirty="0"/>
              <a:t> ‘minicomputers’ </a:t>
            </a:r>
            <a:r>
              <a:rPr lang="en-GB" dirty="0"/>
              <a:t>at more realistic prices (ten thousands rather than millions of dollars).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8628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PU with binary numbers and blueprint">
            <a:extLst>
              <a:ext uri="{FF2B5EF4-FFF2-40B4-BE49-F238E27FC236}">
                <a16:creationId xmlns:a16="http://schemas.microsoft.com/office/drawing/2014/main" id="{7C2BF624-F08F-4ACB-B221-2CFA95DD99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95" r="7394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FC495C-72F8-494E-BE96-8765A5110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1980’s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F6834-8AEA-FB4F-BAB3-BB5165284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The increasing functionality and reducing costs of integrated circuits enabled mainframe, mini and supercomputers</a:t>
            </a:r>
          </a:p>
          <a:p>
            <a:endParaRPr lang="en-GB" sz="2000"/>
          </a:p>
          <a:p>
            <a:pPr marL="0" indent="0">
              <a:buNone/>
            </a:pPr>
            <a:r>
              <a:rPr lang="en-US" sz="2000"/>
              <a:t>Transistors introduced, exploding possibilities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99688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DB7CFD-89AF-0C49-933D-237B6E56D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You want to connect what ?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F57989F3-A921-482D-9996-CA255EAB52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339" r="1768"/>
          <a:stretch/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48979-5F40-8944-B40A-9338BAAB5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internet from the defence ARPAnet based on packet switching (Baran, Davies), TCP/IP protocols (Kahn, Cerf) and the world wide web (Berners-Lee) spurred the networking of PCs.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8385949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93062723-6941-4ABE-8146-AC6FA530B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917859B3-4C91-478D-929D-BB6433F90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421890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D32EE7-332C-E142-A191-B9A70529A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602"/>
            <a:ext cx="3093720" cy="1645920"/>
          </a:xfrm>
        </p:spPr>
        <p:txBody>
          <a:bodyPr>
            <a:normAutofit/>
          </a:bodyPr>
          <a:lstStyle/>
          <a:p>
            <a:r>
              <a:rPr lang="en-US" sz="2600"/>
              <a:t>Modern examples</a:t>
            </a:r>
          </a:p>
        </p:txBody>
      </p:sp>
      <p:pic>
        <p:nvPicPr>
          <p:cNvPr id="12294" name="Picture 6">
            <a:extLst>
              <a:ext uri="{FF2B5EF4-FFF2-40B4-BE49-F238E27FC236}">
                <a16:creationId xmlns:a16="http://schemas.microsoft.com/office/drawing/2014/main" id="{28BA51A0-5420-E849-BA04-929548C74A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49" r="11795" b="3"/>
          <a:stretch/>
        </p:blipFill>
        <p:spPr bwMode="auto">
          <a:xfrm>
            <a:off x="20" y="-13"/>
            <a:ext cx="2926060" cy="40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Amazon.com: Fitbit Blaze Smart Fitness Watch, Black, Silver, Large (6.7 -  8.1 Inch) : Electronics">
            <a:extLst>
              <a:ext uri="{FF2B5EF4-FFF2-40B4-BE49-F238E27FC236}">
                <a16:creationId xmlns:a16="http://schemas.microsoft.com/office/drawing/2014/main" id="{861FAD8A-6889-1A41-9FDB-22BAE50631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1" r="6304" b="1"/>
          <a:stretch/>
        </p:blipFill>
        <p:spPr bwMode="auto">
          <a:xfrm>
            <a:off x="3077487" y="8"/>
            <a:ext cx="2935224" cy="4005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 descr="Razer Blade 15.6-Inch UHD Gaming Laptop - (Black) (Intel i7-8750H, 16 GB  RAM, 512 GB SSD, NVIDIA GTX 1070 8 GB Graphics, Windows 10) : Amazon.co.uk:  Computers &amp;amp; Accessories">
            <a:extLst>
              <a:ext uri="{FF2B5EF4-FFF2-40B4-BE49-F238E27FC236}">
                <a16:creationId xmlns:a16="http://schemas.microsoft.com/office/drawing/2014/main" id="{73650486-6B99-2F47-B40F-8E4769138D1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75" r="2744"/>
          <a:stretch/>
        </p:blipFill>
        <p:spPr bwMode="auto">
          <a:xfrm>
            <a:off x="6174474" y="13"/>
            <a:ext cx="2935224" cy="4005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>
            <a:extLst>
              <a:ext uri="{FF2B5EF4-FFF2-40B4-BE49-F238E27FC236}">
                <a16:creationId xmlns:a16="http://schemas.microsoft.com/office/drawing/2014/main" id="{A4B8FE9D-2866-4A4A-9ABB-F51300448B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95" r="3" b="3"/>
          <a:stretch/>
        </p:blipFill>
        <p:spPr bwMode="auto">
          <a:xfrm>
            <a:off x="9256776" y="-9"/>
            <a:ext cx="2935224" cy="40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6283FBD2-A663-469F-855C-06D86E3C1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8A1279FC-7441-4E55-B082-2774E6316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411220" y="525441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812E3-194D-F641-955F-6BBF90E85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266" y="4440602"/>
            <a:ext cx="7104188" cy="1645920"/>
          </a:xfrm>
        </p:spPr>
        <p:txBody>
          <a:bodyPr anchor="ctr">
            <a:normAutofit/>
          </a:bodyPr>
          <a:lstStyle/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754699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6" name="Rectangle 78">
            <a:extLst>
              <a:ext uri="{FF2B5EF4-FFF2-40B4-BE49-F238E27FC236}">
                <a16:creationId xmlns:a16="http://schemas.microsoft.com/office/drawing/2014/main" id="{0EFD753D-6A49-46DD-9E82-AA6E2C62B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138A5824-1F4A-4EE7-BC13-5BB48FC08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044" y="321732"/>
            <a:ext cx="4568741" cy="6192603"/>
          </a:xfrm>
          <a:prstGeom prst="rect">
            <a:avLst/>
          </a:prstGeom>
          <a:solidFill>
            <a:srgbClr val="3336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52F2DE-0A30-F34D-8AEF-BC2AE1635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257" y="637523"/>
            <a:ext cx="3608896" cy="1690993"/>
          </a:xfrm>
        </p:spPr>
        <p:txBody>
          <a:bodyPr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Other Common Names</a:t>
            </a:r>
          </a:p>
        </p:txBody>
      </p:sp>
      <p:pic>
        <p:nvPicPr>
          <p:cNvPr id="11272" name="Picture 8" descr="Bill Gates cancels his holiday plans, says 'we could be entering the worst  part of the pandemic' - GeekWire">
            <a:extLst>
              <a:ext uri="{FF2B5EF4-FFF2-40B4-BE49-F238E27FC236}">
                <a16:creationId xmlns:a16="http://schemas.microsoft.com/office/drawing/2014/main" id="{3B7DF88A-60E6-1548-88C6-CAF2883A65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4" r="4012" b="-1"/>
          <a:stretch/>
        </p:blipFill>
        <p:spPr bwMode="auto">
          <a:xfrm>
            <a:off x="4968250" y="325905"/>
            <a:ext cx="2249424" cy="2002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AC1A73-EDDB-C346-BFDA-B1CD34327E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256" y="2474260"/>
            <a:ext cx="3607930" cy="3677158"/>
          </a:xfrm>
        </p:spPr>
        <p:txBody>
          <a:bodyPr anchor="t">
            <a:normAutofit/>
          </a:bodyPr>
          <a:lstStyle/>
          <a:p>
            <a:r>
              <a:rPr lang="en-US" sz="1100">
                <a:solidFill>
                  <a:srgbClr val="FFFFFF"/>
                </a:solidFill>
              </a:rPr>
              <a:t>Gordon Moore – Moore’s Law</a:t>
            </a:r>
          </a:p>
          <a:p>
            <a:endParaRPr lang="en-US" sz="1100">
              <a:solidFill>
                <a:srgbClr val="FFFFFF"/>
              </a:solidFill>
            </a:endParaRPr>
          </a:p>
          <a:p>
            <a:r>
              <a:rPr lang="en-US" sz="1100">
                <a:solidFill>
                  <a:srgbClr val="FFFFFF"/>
                </a:solidFill>
              </a:rPr>
              <a:t>Steve Wozniak – Apple</a:t>
            </a:r>
          </a:p>
          <a:p>
            <a:endParaRPr lang="en-US" sz="1100">
              <a:solidFill>
                <a:srgbClr val="FFFFFF"/>
              </a:solidFill>
            </a:endParaRPr>
          </a:p>
          <a:p>
            <a:r>
              <a:rPr lang="en-US" sz="1100">
                <a:solidFill>
                  <a:srgbClr val="FFFFFF"/>
                </a:solidFill>
              </a:rPr>
              <a:t>Seymour Cray - Cray computers (not the Krays)</a:t>
            </a:r>
          </a:p>
          <a:p>
            <a:endParaRPr lang="en-US" sz="1100">
              <a:solidFill>
                <a:srgbClr val="FFFFFF"/>
              </a:solidFill>
            </a:endParaRPr>
          </a:p>
          <a:p>
            <a:r>
              <a:rPr lang="en-US" sz="1100">
                <a:solidFill>
                  <a:srgbClr val="FFFFFF"/>
                </a:solidFill>
              </a:rPr>
              <a:t>Claude Shannon – Information Theory </a:t>
            </a:r>
          </a:p>
          <a:p>
            <a:endParaRPr lang="en-US" sz="1100">
              <a:solidFill>
                <a:srgbClr val="FFFFFF"/>
              </a:solidFill>
            </a:endParaRPr>
          </a:p>
          <a:p>
            <a:r>
              <a:rPr lang="en-US" sz="1100">
                <a:solidFill>
                  <a:srgbClr val="FFFFFF"/>
                </a:solidFill>
              </a:rPr>
              <a:t>Bill Gates – Microsoft</a:t>
            </a:r>
          </a:p>
          <a:p>
            <a:endParaRPr lang="en-US" sz="1100">
              <a:solidFill>
                <a:srgbClr val="FFFFFF"/>
              </a:solidFill>
            </a:endParaRPr>
          </a:p>
          <a:p>
            <a:r>
              <a:rPr lang="en-US" sz="1100">
                <a:solidFill>
                  <a:srgbClr val="FFFFFF"/>
                </a:solidFill>
              </a:rPr>
              <a:t>Linus Torvalds – Linux</a:t>
            </a:r>
          </a:p>
          <a:p>
            <a:endParaRPr lang="en-US" sz="1100">
              <a:solidFill>
                <a:srgbClr val="FFFFFF"/>
              </a:solidFill>
            </a:endParaRPr>
          </a:p>
          <a:p>
            <a:r>
              <a:rPr lang="en-US" sz="1100">
                <a:solidFill>
                  <a:srgbClr val="FFFFFF"/>
                </a:solidFill>
              </a:rPr>
              <a:t>Ken Thompson and Dennis Ritchie - UNIX</a:t>
            </a:r>
          </a:p>
        </p:txBody>
      </p:sp>
      <p:pic>
        <p:nvPicPr>
          <p:cNvPr id="11266" name="Picture 2" descr="Steve Wozniak - Wikipedia">
            <a:extLst>
              <a:ext uri="{FF2B5EF4-FFF2-40B4-BE49-F238E27FC236}">
                <a16:creationId xmlns:a16="http://schemas.microsoft.com/office/drawing/2014/main" id="{9FA2A94D-6E3E-4E4A-B515-B106890313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71" r="4" b="15533"/>
          <a:stretch/>
        </p:blipFill>
        <p:spPr bwMode="auto">
          <a:xfrm>
            <a:off x="4968251" y="2419956"/>
            <a:ext cx="2249424" cy="2002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After Years of Abusive E-mails, the Creator of Linux Steps Aside | The New  Yorker">
            <a:extLst>
              <a:ext uri="{FF2B5EF4-FFF2-40B4-BE49-F238E27FC236}">
                <a16:creationId xmlns:a16="http://schemas.microsoft.com/office/drawing/2014/main" id="{6CA68590-6CA3-4442-AEF6-1C960EC3D2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32" r="-1" b="19798"/>
          <a:stretch/>
        </p:blipFill>
        <p:spPr bwMode="auto">
          <a:xfrm>
            <a:off x="7295203" y="325904"/>
            <a:ext cx="4570677" cy="3065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People Detail">
            <a:extLst>
              <a:ext uri="{FF2B5EF4-FFF2-40B4-BE49-F238E27FC236}">
                <a16:creationId xmlns:a16="http://schemas.microsoft.com/office/drawing/2014/main" id="{90E54BDA-FDB2-8042-ABB3-D38E246742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99" r="-4" b="8373"/>
          <a:stretch/>
        </p:blipFill>
        <p:spPr bwMode="auto">
          <a:xfrm>
            <a:off x="4976656" y="4511800"/>
            <a:ext cx="2249424" cy="200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4" name="Picture 10" descr="Without Dennis Ritchie, there would be no Steve Jobs | ZDNet">
            <a:extLst>
              <a:ext uri="{FF2B5EF4-FFF2-40B4-BE49-F238E27FC236}">
                <a16:creationId xmlns:a16="http://schemas.microsoft.com/office/drawing/2014/main" id="{5D555EA3-9938-814E-8980-B1D15BDBA1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21" r="5257" b="3"/>
          <a:stretch/>
        </p:blipFill>
        <p:spPr bwMode="auto">
          <a:xfrm>
            <a:off x="7295203" y="3474720"/>
            <a:ext cx="4570677" cy="305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71960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A2D18-EE42-EC46-B507-EA9B0C630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ABD1E-FD2D-1F45-8518-A0895053B5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0577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1441</TotalTime>
  <Words>882</Words>
  <Application>Microsoft Office PowerPoint</Application>
  <PresentationFormat>Widescreen</PresentationFormat>
  <Paragraphs>156</Paragraphs>
  <Slides>31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Calibri Light</vt:lpstr>
      <vt:lpstr>Office Theme</vt:lpstr>
      <vt:lpstr>Introduction to Computer Systems </vt:lpstr>
      <vt:lpstr>Itinerary</vt:lpstr>
      <vt:lpstr>Module Overview</vt:lpstr>
      <vt:lpstr>Module Aims</vt:lpstr>
      <vt:lpstr>Learning Outcomes</vt:lpstr>
      <vt:lpstr>Assessment Strategy</vt:lpstr>
      <vt:lpstr>Content Overview</vt:lpstr>
      <vt:lpstr>Learning Resources</vt:lpstr>
      <vt:lpstr>Use of the works of others</vt:lpstr>
      <vt:lpstr>Assessment One Overview</vt:lpstr>
      <vt:lpstr>Method of Submission</vt:lpstr>
      <vt:lpstr>Assessment Two Overview</vt:lpstr>
      <vt:lpstr>Method of Submission</vt:lpstr>
      <vt:lpstr>Important Information</vt:lpstr>
      <vt:lpstr>Feedback Notes</vt:lpstr>
      <vt:lpstr>Requirements for the Module</vt:lpstr>
      <vt:lpstr>Questions ?</vt:lpstr>
      <vt:lpstr>A Bit Of History</vt:lpstr>
      <vt:lpstr>Slow Developments</vt:lpstr>
      <vt:lpstr>Instructions</vt:lpstr>
      <vt:lpstr>Necessity and Invention</vt:lpstr>
      <vt:lpstr>The Man, The Myth……</vt:lpstr>
      <vt:lpstr>The Turing Machine</vt:lpstr>
      <vt:lpstr>Von-Neumann</vt:lpstr>
      <vt:lpstr>1950’s -1960’s</vt:lpstr>
      <vt:lpstr>1970’s the DEC-ade</vt:lpstr>
      <vt:lpstr>1980’s</vt:lpstr>
      <vt:lpstr>You want to connect what ?</vt:lpstr>
      <vt:lpstr>Modern examples</vt:lpstr>
      <vt:lpstr>Other Common Names</vt:lpstr>
      <vt:lpstr>End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Jaymie Phillips</dc:creator>
  <cp:lastModifiedBy>Gareth Jones</cp:lastModifiedBy>
  <cp:revision>20</cp:revision>
  <dcterms:created xsi:type="dcterms:W3CDTF">2022-01-19T12:40:35Z</dcterms:created>
  <dcterms:modified xsi:type="dcterms:W3CDTF">2023-01-30T12:33:20Z</dcterms:modified>
</cp:coreProperties>
</file>