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6" r:id="rId5"/>
    <p:sldId id="257" r:id="rId6"/>
    <p:sldId id="263" r:id="rId7"/>
    <p:sldId id="258" r:id="rId8"/>
    <p:sldId id="259" r:id="rId9"/>
    <p:sldId id="261" r:id="rId10"/>
    <p:sldId id="260"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1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899553-5593-4364-8A1B-AFCCC28428A2}" v="129" dt="2024-04-25T12:42:20.9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17"/>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atoulie Baldeh (2022866)" userId="376d578e-651e-4a2b-8d46-f96892a82244" providerId="ADAL" clId="{94899553-5593-4364-8A1B-AFCCC28428A2}"/>
    <pc:docChg chg="undo custSel modSld sldOrd">
      <pc:chgData name="Ramatoulie Baldeh (2022866)" userId="376d578e-651e-4a2b-8d46-f96892a82244" providerId="ADAL" clId="{94899553-5593-4364-8A1B-AFCCC28428A2}" dt="2024-04-25T12:42:20.902" v="209" actId="1076"/>
      <pc:docMkLst>
        <pc:docMk/>
      </pc:docMkLst>
      <pc:sldChg chg="addSp delSp modSp mod ord modTransition addAnim delAnim modAnim">
        <pc:chgData name="Ramatoulie Baldeh (2022866)" userId="376d578e-651e-4a2b-8d46-f96892a82244" providerId="ADAL" clId="{94899553-5593-4364-8A1B-AFCCC28428A2}" dt="2024-04-25T11:19:00.442" v="176"/>
        <pc:sldMkLst>
          <pc:docMk/>
          <pc:sldMk cId="269280292" sldId="256"/>
        </pc:sldMkLst>
        <pc:picChg chg="add del mod">
          <ac:chgData name="Ramatoulie Baldeh (2022866)" userId="376d578e-651e-4a2b-8d46-f96892a82244" providerId="ADAL" clId="{94899553-5593-4364-8A1B-AFCCC28428A2}" dt="2024-04-25T10:21:20.025" v="31" actId="478"/>
          <ac:picMkLst>
            <pc:docMk/>
            <pc:sldMk cId="269280292" sldId="256"/>
            <ac:picMk id="6" creationId="{26FFB7E6-01B7-9385-F5E5-12DA64FC584E}"/>
          </ac:picMkLst>
        </pc:picChg>
        <pc:picChg chg="add del mod">
          <ac:chgData name="Ramatoulie Baldeh (2022866)" userId="376d578e-651e-4a2b-8d46-f96892a82244" providerId="ADAL" clId="{94899553-5593-4364-8A1B-AFCCC28428A2}" dt="2024-04-25T10:21:42.389" v="34"/>
          <ac:picMkLst>
            <pc:docMk/>
            <pc:sldMk cId="269280292" sldId="256"/>
            <ac:picMk id="8" creationId="{79F0F161-332A-AA73-0EEB-FB0A54B6402F}"/>
          </ac:picMkLst>
        </pc:picChg>
        <pc:picChg chg="add del mod">
          <ac:chgData name="Ramatoulie Baldeh (2022866)" userId="376d578e-651e-4a2b-8d46-f96892a82244" providerId="ADAL" clId="{94899553-5593-4364-8A1B-AFCCC28428A2}" dt="2024-04-25T10:22:07.096" v="37" actId="478"/>
          <ac:picMkLst>
            <pc:docMk/>
            <pc:sldMk cId="269280292" sldId="256"/>
            <ac:picMk id="9" creationId="{7F4C2382-4F99-C63D-078C-598CCEFC6A3B}"/>
          </ac:picMkLst>
        </pc:picChg>
        <pc:picChg chg="del">
          <ac:chgData name="Ramatoulie Baldeh (2022866)" userId="376d578e-651e-4a2b-8d46-f96892a82244" providerId="ADAL" clId="{94899553-5593-4364-8A1B-AFCCC28428A2}" dt="2024-04-25T10:22:40.653" v="40" actId="478"/>
          <ac:picMkLst>
            <pc:docMk/>
            <pc:sldMk cId="269280292" sldId="256"/>
            <ac:picMk id="12" creationId="{08E69DC3-BB7C-CAA3-EABB-25EBF82DCBD2}"/>
          </ac:picMkLst>
        </pc:picChg>
        <pc:picChg chg="add del mod">
          <ac:chgData name="Ramatoulie Baldeh (2022866)" userId="376d578e-651e-4a2b-8d46-f96892a82244" providerId="ADAL" clId="{94899553-5593-4364-8A1B-AFCCC28428A2}" dt="2024-04-25T10:49:29.777" v="112"/>
          <ac:picMkLst>
            <pc:docMk/>
            <pc:sldMk cId="269280292" sldId="256"/>
            <ac:picMk id="14" creationId="{EF1874E6-DF2C-66CC-B53D-09706377F0D4}"/>
          </ac:picMkLst>
        </pc:picChg>
        <pc:picChg chg="add del mod">
          <ac:chgData name="Ramatoulie Baldeh (2022866)" userId="376d578e-651e-4a2b-8d46-f96892a82244" providerId="ADAL" clId="{94899553-5593-4364-8A1B-AFCCC28428A2}" dt="2024-04-25T10:53:30.665" v="119"/>
          <ac:picMkLst>
            <pc:docMk/>
            <pc:sldMk cId="269280292" sldId="256"/>
            <ac:picMk id="15" creationId="{B777FB4D-81DF-5597-FF46-5D0522A81F39}"/>
          </ac:picMkLst>
        </pc:picChg>
        <pc:picChg chg="add del mod ord">
          <ac:chgData name="Ramatoulie Baldeh (2022866)" userId="376d578e-651e-4a2b-8d46-f96892a82244" providerId="ADAL" clId="{94899553-5593-4364-8A1B-AFCCC28428A2}" dt="2024-04-25T10:54:33.589" v="120"/>
          <ac:picMkLst>
            <pc:docMk/>
            <pc:sldMk cId="269280292" sldId="256"/>
            <ac:picMk id="18" creationId="{BF21AA0F-951E-061C-39E1-A2B62FC686F2}"/>
          </ac:picMkLst>
        </pc:picChg>
        <pc:picChg chg="add del mod">
          <ac:chgData name="Ramatoulie Baldeh (2022866)" userId="376d578e-651e-4a2b-8d46-f96892a82244" providerId="ADAL" clId="{94899553-5593-4364-8A1B-AFCCC28428A2}" dt="2024-04-25T11:15:30.715" v="162"/>
          <ac:picMkLst>
            <pc:docMk/>
            <pc:sldMk cId="269280292" sldId="256"/>
            <ac:picMk id="19" creationId="{0D676634-318F-C0C8-0BB3-1A178E3A1701}"/>
          </ac:picMkLst>
        </pc:picChg>
        <pc:picChg chg="add del mod ord">
          <ac:chgData name="Ramatoulie Baldeh (2022866)" userId="376d578e-651e-4a2b-8d46-f96892a82244" providerId="ADAL" clId="{94899553-5593-4364-8A1B-AFCCC28428A2}" dt="2024-04-25T11:15:41.849" v="163"/>
          <ac:picMkLst>
            <pc:docMk/>
            <pc:sldMk cId="269280292" sldId="256"/>
            <ac:picMk id="20" creationId="{AFCC7A4C-7C4E-72ED-FDE7-B81D704022E5}"/>
          </ac:picMkLst>
        </pc:picChg>
        <pc:picChg chg="add del mod">
          <ac:chgData name="Ramatoulie Baldeh (2022866)" userId="376d578e-651e-4a2b-8d46-f96892a82244" providerId="ADAL" clId="{94899553-5593-4364-8A1B-AFCCC28428A2}" dt="2024-04-25T11:15:56.066" v="165"/>
          <ac:picMkLst>
            <pc:docMk/>
            <pc:sldMk cId="269280292" sldId="256"/>
            <ac:picMk id="21" creationId="{89D8C1BA-C6EF-228C-0257-C4D88410AF19}"/>
          </ac:picMkLst>
        </pc:picChg>
        <pc:picChg chg="add del mod ord">
          <ac:chgData name="Ramatoulie Baldeh (2022866)" userId="376d578e-651e-4a2b-8d46-f96892a82244" providerId="ADAL" clId="{94899553-5593-4364-8A1B-AFCCC28428A2}" dt="2024-04-25T11:16:39.184" v="166"/>
          <ac:picMkLst>
            <pc:docMk/>
            <pc:sldMk cId="269280292" sldId="256"/>
            <ac:picMk id="24" creationId="{69FB6714-8A01-2ED5-C69F-A9375EC46696}"/>
          </ac:picMkLst>
        </pc:picChg>
        <pc:picChg chg="add del mod">
          <ac:chgData name="Ramatoulie Baldeh (2022866)" userId="376d578e-651e-4a2b-8d46-f96892a82244" providerId="ADAL" clId="{94899553-5593-4364-8A1B-AFCCC28428A2}" dt="2024-04-25T11:17:12.567" v="168"/>
          <ac:picMkLst>
            <pc:docMk/>
            <pc:sldMk cId="269280292" sldId="256"/>
            <ac:picMk id="25" creationId="{BDA57601-590D-C8CD-D854-01384877D81E}"/>
          </ac:picMkLst>
        </pc:picChg>
        <pc:picChg chg="add del mod ord">
          <ac:chgData name="Ramatoulie Baldeh (2022866)" userId="376d578e-651e-4a2b-8d46-f96892a82244" providerId="ADAL" clId="{94899553-5593-4364-8A1B-AFCCC28428A2}" dt="2024-04-25T11:17:17.250" v="169"/>
          <ac:picMkLst>
            <pc:docMk/>
            <pc:sldMk cId="269280292" sldId="256"/>
            <ac:picMk id="28" creationId="{445D3B19-078F-EC66-45DF-FC91F18A0C49}"/>
          </ac:picMkLst>
        </pc:picChg>
        <pc:picChg chg="add del mod">
          <ac:chgData name="Ramatoulie Baldeh (2022866)" userId="376d578e-651e-4a2b-8d46-f96892a82244" providerId="ADAL" clId="{94899553-5593-4364-8A1B-AFCCC28428A2}" dt="2024-04-25T11:18:37.592" v="175"/>
          <ac:picMkLst>
            <pc:docMk/>
            <pc:sldMk cId="269280292" sldId="256"/>
            <ac:picMk id="29" creationId="{B10A1777-ADF8-8AEB-D24F-5FF82C68354E}"/>
          </ac:picMkLst>
        </pc:picChg>
        <pc:picChg chg="add del mod ord">
          <ac:chgData name="Ramatoulie Baldeh (2022866)" userId="376d578e-651e-4a2b-8d46-f96892a82244" providerId="ADAL" clId="{94899553-5593-4364-8A1B-AFCCC28428A2}" dt="2024-04-25T11:19:00.442" v="176"/>
          <ac:picMkLst>
            <pc:docMk/>
            <pc:sldMk cId="269280292" sldId="256"/>
            <ac:picMk id="33" creationId="{E73AF89E-159C-E0E6-C6BD-76F936377A10}"/>
          </ac:picMkLst>
        </pc:picChg>
        <pc:picChg chg="add mod">
          <ac:chgData name="Ramatoulie Baldeh (2022866)" userId="376d578e-651e-4a2b-8d46-f96892a82244" providerId="ADAL" clId="{94899553-5593-4364-8A1B-AFCCC28428A2}" dt="2024-04-25T11:19:00.442" v="176"/>
          <ac:picMkLst>
            <pc:docMk/>
            <pc:sldMk cId="269280292" sldId="256"/>
            <ac:picMk id="34" creationId="{BC1F1F76-4636-09F3-07BF-489E2A07EB36}"/>
          </ac:picMkLst>
        </pc:picChg>
        <pc:picChg chg="add del">
          <ac:chgData name="Ramatoulie Baldeh (2022866)" userId="376d578e-651e-4a2b-8d46-f96892a82244" providerId="ADAL" clId="{94899553-5593-4364-8A1B-AFCCC28428A2}" dt="2024-04-25T10:25:16.881" v="44" actId="478"/>
          <ac:picMkLst>
            <pc:docMk/>
            <pc:sldMk cId="269280292" sldId="256"/>
            <ac:picMk id="35" creationId="{1CB625D3-8CFC-FAC8-03FF-A7AEB3A6A0CA}"/>
          </ac:picMkLst>
        </pc:picChg>
      </pc:sldChg>
      <pc:sldChg chg="addSp delSp modSp mod modTransition delAnim modAnim">
        <pc:chgData name="Ramatoulie Baldeh (2022866)" userId="376d578e-651e-4a2b-8d46-f96892a82244" providerId="ADAL" clId="{94899553-5593-4364-8A1B-AFCCC28428A2}" dt="2024-04-25T11:28:04.162" v="181" actId="1076"/>
        <pc:sldMkLst>
          <pc:docMk/>
          <pc:sldMk cId="2610964323" sldId="257"/>
        </pc:sldMkLst>
        <pc:picChg chg="del">
          <ac:chgData name="Ramatoulie Baldeh (2022866)" userId="376d578e-651e-4a2b-8d46-f96892a82244" providerId="ADAL" clId="{94899553-5593-4364-8A1B-AFCCC28428A2}" dt="2024-04-25T10:06:10.312" v="21" actId="478"/>
          <ac:picMkLst>
            <pc:docMk/>
            <pc:sldMk cId="2610964323" sldId="257"/>
            <ac:picMk id="2" creationId="{19CE6494-90DD-237D-FDF3-EA2457074A25}"/>
          </ac:picMkLst>
        </pc:picChg>
        <pc:picChg chg="del">
          <ac:chgData name="Ramatoulie Baldeh (2022866)" userId="376d578e-651e-4a2b-8d46-f96892a82244" providerId="ADAL" clId="{94899553-5593-4364-8A1B-AFCCC28428A2}" dt="2024-04-25T10:07:28.549" v="22" actId="478"/>
          <ac:picMkLst>
            <pc:docMk/>
            <pc:sldMk cId="2610964323" sldId="257"/>
            <ac:picMk id="3" creationId="{7F672D1E-A467-6E7A-1507-E022CD1458F4}"/>
          </ac:picMkLst>
        </pc:picChg>
        <pc:picChg chg="add del mod">
          <ac:chgData name="Ramatoulie Baldeh (2022866)" userId="376d578e-651e-4a2b-8d46-f96892a82244" providerId="ADAL" clId="{94899553-5593-4364-8A1B-AFCCC28428A2}" dt="2024-04-25T10:09:01.453" v="24" actId="478"/>
          <ac:picMkLst>
            <pc:docMk/>
            <pc:sldMk cId="2610964323" sldId="257"/>
            <ac:picMk id="6" creationId="{4FC1FF5F-BFFB-08F8-A5A4-58160FA3D848}"/>
          </ac:picMkLst>
        </pc:picChg>
        <pc:picChg chg="del">
          <ac:chgData name="Ramatoulie Baldeh (2022866)" userId="376d578e-651e-4a2b-8d46-f96892a82244" providerId="ADAL" clId="{94899553-5593-4364-8A1B-AFCCC28428A2}" dt="2024-04-25T10:10:07.520" v="25" actId="478"/>
          <ac:picMkLst>
            <pc:docMk/>
            <pc:sldMk cId="2610964323" sldId="257"/>
            <ac:picMk id="15" creationId="{8B297CCD-90C4-5A2E-D28E-A1994677BF87}"/>
          </ac:picMkLst>
        </pc:picChg>
        <pc:picChg chg="add del mod">
          <ac:chgData name="Ramatoulie Baldeh (2022866)" userId="376d578e-651e-4a2b-8d46-f96892a82244" providerId="ADAL" clId="{94899553-5593-4364-8A1B-AFCCC28428A2}" dt="2024-04-25T10:30:10.744" v="45" actId="478"/>
          <ac:picMkLst>
            <pc:docMk/>
            <pc:sldMk cId="2610964323" sldId="257"/>
            <ac:picMk id="17" creationId="{9F3AFFB6-C791-F2FB-7FBE-4FDAAD4A0B39}"/>
          </ac:picMkLst>
        </pc:picChg>
        <pc:picChg chg="add del mod">
          <ac:chgData name="Ramatoulie Baldeh (2022866)" userId="376d578e-651e-4a2b-8d46-f96892a82244" providerId="ADAL" clId="{94899553-5593-4364-8A1B-AFCCC28428A2}" dt="2024-04-25T10:50:00.167" v="114"/>
          <ac:picMkLst>
            <pc:docMk/>
            <pc:sldMk cId="2610964323" sldId="257"/>
            <ac:picMk id="21" creationId="{6A0D0A4E-B5DE-0EA3-F8CB-F85B95F0953D}"/>
          </ac:picMkLst>
        </pc:picChg>
        <pc:picChg chg="add del mod ord">
          <ac:chgData name="Ramatoulie Baldeh (2022866)" userId="376d578e-651e-4a2b-8d46-f96892a82244" providerId="ADAL" clId="{94899553-5593-4364-8A1B-AFCCC28428A2}" dt="2024-04-25T10:50:29.834" v="115"/>
          <ac:picMkLst>
            <pc:docMk/>
            <pc:sldMk cId="2610964323" sldId="257"/>
            <ac:picMk id="25" creationId="{BD651A3C-51B0-1B57-0F69-1CA236AD2B14}"/>
          </ac:picMkLst>
        </pc:picChg>
        <pc:picChg chg="add del mod">
          <ac:chgData name="Ramatoulie Baldeh (2022866)" userId="376d578e-651e-4a2b-8d46-f96892a82244" providerId="ADAL" clId="{94899553-5593-4364-8A1B-AFCCC28428A2}" dt="2024-04-25T10:51:06.724" v="116" actId="478"/>
          <ac:picMkLst>
            <pc:docMk/>
            <pc:sldMk cId="2610964323" sldId="257"/>
            <ac:picMk id="26" creationId="{721FC143-863A-6F1A-5C70-6A83B8DD2BC9}"/>
          </ac:picMkLst>
        </pc:picChg>
        <pc:picChg chg="add del mod">
          <ac:chgData name="Ramatoulie Baldeh (2022866)" userId="376d578e-651e-4a2b-8d46-f96892a82244" providerId="ADAL" clId="{94899553-5593-4364-8A1B-AFCCC28428A2}" dt="2024-04-25T10:54:33.589" v="120"/>
          <ac:picMkLst>
            <pc:docMk/>
            <pc:sldMk cId="2610964323" sldId="257"/>
            <ac:picMk id="31" creationId="{F3B72E9B-4FD0-E808-2E06-F6DE89B8EE0C}"/>
          </ac:picMkLst>
        </pc:picChg>
        <pc:picChg chg="add del mod">
          <ac:chgData name="Ramatoulie Baldeh (2022866)" userId="376d578e-651e-4a2b-8d46-f96892a82244" providerId="ADAL" clId="{94899553-5593-4364-8A1B-AFCCC28428A2}" dt="2024-04-25T11:15:30.715" v="162"/>
          <ac:picMkLst>
            <pc:docMk/>
            <pc:sldMk cId="2610964323" sldId="257"/>
            <ac:picMk id="32" creationId="{AC7F0CC0-F8D4-B425-E4C0-AA35A837ECBE}"/>
          </ac:picMkLst>
        </pc:picChg>
        <pc:picChg chg="add del mod ord">
          <ac:chgData name="Ramatoulie Baldeh (2022866)" userId="376d578e-651e-4a2b-8d46-f96892a82244" providerId="ADAL" clId="{94899553-5593-4364-8A1B-AFCCC28428A2}" dt="2024-04-25T11:16:39.184" v="166"/>
          <ac:picMkLst>
            <pc:docMk/>
            <pc:sldMk cId="2610964323" sldId="257"/>
            <ac:picMk id="40" creationId="{77B46CA1-84DC-55E2-AF77-AF241623242C}"/>
          </ac:picMkLst>
        </pc:picChg>
        <pc:picChg chg="add del mod">
          <ac:chgData name="Ramatoulie Baldeh (2022866)" userId="376d578e-651e-4a2b-8d46-f96892a82244" providerId="ADAL" clId="{94899553-5593-4364-8A1B-AFCCC28428A2}" dt="2024-04-25T11:17:57.898" v="171"/>
          <ac:picMkLst>
            <pc:docMk/>
            <pc:sldMk cId="2610964323" sldId="257"/>
            <ac:picMk id="41" creationId="{DF522CC8-71ED-3497-333A-D3A628DE03DB}"/>
          </ac:picMkLst>
        </pc:picChg>
        <pc:picChg chg="add del mod ord">
          <ac:chgData name="Ramatoulie Baldeh (2022866)" userId="376d578e-651e-4a2b-8d46-f96892a82244" providerId="ADAL" clId="{94899553-5593-4364-8A1B-AFCCC28428A2}" dt="2024-04-25T11:18:33.635" v="172"/>
          <ac:picMkLst>
            <pc:docMk/>
            <pc:sldMk cId="2610964323" sldId="257"/>
            <ac:picMk id="47" creationId="{F35A57F3-8DA3-D59D-C89E-CF434BEB56F7}"/>
          </ac:picMkLst>
        </pc:picChg>
        <pc:picChg chg="add del mod">
          <ac:chgData name="Ramatoulie Baldeh (2022866)" userId="376d578e-651e-4a2b-8d46-f96892a82244" providerId="ADAL" clId="{94899553-5593-4364-8A1B-AFCCC28428A2}" dt="2024-04-25T11:18:37.592" v="175"/>
          <ac:picMkLst>
            <pc:docMk/>
            <pc:sldMk cId="2610964323" sldId="257"/>
            <ac:picMk id="48" creationId="{82D6951B-B213-7C09-6E3C-711C0CCE05C5}"/>
          </ac:picMkLst>
        </pc:picChg>
        <pc:picChg chg="add del mod ord">
          <ac:chgData name="Ramatoulie Baldeh (2022866)" userId="376d578e-651e-4a2b-8d46-f96892a82244" providerId="ADAL" clId="{94899553-5593-4364-8A1B-AFCCC28428A2}" dt="2024-04-25T11:23:05.863" v="177"/>
          <ac:picMkLst>
            <pc:docMk/>
            <pc:sldMk cId="2610964323" sldId="257"/>
            <ac:picMk id="51" creationId="{A62B4585-9F5D-19E2-82E1-F64D5B38DF8D}"/>
          </ac:picMkLst>
        </pc:picChg>
        <pc:picChg chg="add del mod">
          <ac:chgData name="Ramatoulie Baldeh (2022866)" userId="376d578e-651e-4a2b-8d46-f96892a82244" providerId="ADAL" clId="{94899553-5593-4364-8A1B-AFCCC28428A2}" dt="2024-04-25T11:24:46.305" v="179" actId="478"/>
          <ac:picMkLst>
            <pc:docMk/>
            <pc:sldMk cId="2610964323" sldId="257"/>
            <ac:picMk id="52" creationId="{CE6356B0-3578-3CE2-6034-B7E816C7F1A5}"/>
          </ac:picMkLst>
        </pc:picChg>
        <pc:picChg chg="del">
          <ac:chgData name="Ramatoulie Baldeh (2022866)" userId="376d578e-651e-4a2b-8d46-f96892a82244" providerId="ADAL" clId="{94899553-5593-4364-8A1B-AFCCC28428A2}" dt="2024-04-25T11:26:20.936" v="180" actId="478"/>
          <ac:picMkLst>
            <pc:docMk/>
            <pc:sldMk cId="2610964323" sldId="257"/>
            <ac:picMk id="53" creationId="{9D822706-AA8E-B206-A2F9-B3A6E82CE986}"/>
          </ac:picMkLst>
        </pc:picChg>
        <pc:picChg chg="mod">
          <ac:chgData name="Ramatoulie Baldeh (2022866)" userId="376d578e-651e-4a2b-8d46-f96892a82244" providerId="ADAL" clId="{94899553-5593-4364-8A1B-AFCCC28428A2}" dt="2024-04-25T11:28:04.162" v="181" actId="1076"/>
          <ac:picMkLst>
            <pc:docMk/>
            <pc:sldMk cId="2610964323" sldId="257"/>
            <ac:picMk id="54" creationId="{A069B78E-DE31-C510-247B-AA15961DBEE4}"/>
          </ac:picMkLst>
        </pc:picChg>
      </pc:sldChg>
      <pc:sldChg chg="addSp delSp modSp mod modTransition delAnim modAnim">
        <pc:chgData name="Ramatoulie Baldeh (2022866)" userId="376d578e-651e-4a2b-8d46-f96892a82244" providerId="ADAL" clId="{94899553-5593-4364-8A1B-AFCCC28428A2}" dt="2024-04-25T11:53:56.135" v="199" actId="1076"/>
        <pc:sldMkLst>
          <pc:docMk/>
          <pc:sldMk cId="111381449" sldId="258"/>
        </pc:sldMkLst>
        <pc:spChg chg="add del mod">
          <ac:chgData name="Ramatoulie Baldeh (2022866)" userId="376d578e-651e-4a2b-8d46-f96892a82244" providerId="ADAL" clId="{94899553-5593-4364-8A1B-AFCCC28428A2}" dt="2024-04-25T11:50:44.247" v="190" actId="478"/>
          <ac:spMkLst>
            <pc:docMk/>
            <pc:sldMk cId="111381449" sldId="258"/>
            <ac:spMk id="46" creationId="{46DB1B05-A50E-3D3B-82B1-B8B8158E7086}"/>
          </ac:spMkLst>
        </pc:spChg>
        <pc:picChg chg="add del mod">
          <ac:chgData name="Ramatoulie Baldeh (2022866)" userId="376d578e-651e-4a2b-8d46-f96892a82244" providerId="ADAL" clId="{94899553-5593-4364-8A1B-AFCCC28428A2}" dt="2024-04-25T11:11:45.824" v="147"/>
          <ac:picMkLst>
            <pc:docMk/>
            <pc:sldMk cId="111381449" sldId="258"/>
            <ac:picMk id="15" creationId="{FAD9195D-6E30-009E-BFFC-83C14382D5C5}"/>
          </ac:picMkLst>
        </pc:picChg>
        <pc:picChg chg="add del mod ord">
          <ac:chgData name="Ramatoulie Baldeh (2022866)" userId="376d578e-651e-4a2b-8d46-f96892a82244" providerId="ADAL" clId="{94899553-5593-4364-8A1B-AFCCC28428A2}" dt="2024-04-25T11:11:50.811" v="148"/>
          <ac:picMkLst>
            <pc:docMk/>
            <pc:sldMk cId="111381449" sldId="258"/>
            <ac:picMk id="19" creationId="{FE3B86B6-42E3-FFFA-7C34-418CE161E8BF}"/>
          </ac:picMkLst>
        </pc:picChg>
        <pc:picChg chg="add del mod">
          <ac:chgData name="Ramatoulie Baldeh (2022866)" userId="376d578e-651e-4a2b-8d46-f96892a82244" providerId="ADAL" clId="{94899553-5593-4364-8A1B-AFCCC28428A2}" dt="2024-04-25T11:12:30.103" v="150"/>
          <ac:picMkLst>
            <pc:docMk/>
            <pc:sldMk cId="111381449" sldId="258"/>
            <ac:picMk id="20" creationId="{1356C906-DDCF-F19A-7587-05EE5C6A358E}"/>
          </ac:picMkLst>
        </pc:picChg>
        <pc:picChg chg="add del mod ord">
          <ac:chgData name="Ramatoulie Baldeh (2022866)" userId="376d578e-651e-4a2b-8d46-f96892a82244" providerId="ADAL" clId="{94899553-5593-4364-8A1B-AFCCC28428A2}" dt="2024-04-25T11:12:59.442" v="151"/>
          <ac:picMkLst>
            <pc:docMk/>
            <pc:sldMk cId="111381449" sldId="258"/>
            <ac:picMk id="29" creationId="{A0D66680-5DA9-EBDF-0804-EFAAEB870676}"/>
          </ac:picMkLst>
        </pc:picChg>
        <pc:picChg chg="add del mod">
          <ac:chgData name="Ramatoulie Baldeh (2022866)" userId="376d578e-651e-4a2b-8d46-f96892a82244" providerId="ADAL" clId="{94899553-5593-4364-8A1B-AFCCC28428A2}" dt="2024-04-25T11:13:22.531" v="153"/>
          <ac:picMkLst>
            <pc:docMk/>
            <pc:sldMk cId="111381449" sldId="258"/>
            <ac:picMk id="31" creationId="{BAE9CC3C-B98A-26C5-86C6-D8C55FFB1E43}"/>
          </ac:picMkLst>
        </pc:picChg>
        <pc:picChg chg="add del mod ord">
          <ac:chgData name="Ramatoulie Baldeh (2022866)" userId="376d578e-651e-4a2b-8d46-f96892a82244" providerId="ADAL" clId="{94899553-5593-4364-8A1B-AFCCC28428A2}" dt="2024-04-25T11:13:40.486" v="154"/>
          <ac:picMkLst>
            <pc:docMk/>
            <pc:sldMk cId="111381449" sldId="258"/>
            <ac:picMk id="34" creationId="{068A80E1-CE17-EFFA-A439-338229BDF61E}"/>
          </ac:picMkLst>
        </pc:picChg>
        <pc:picChg chg="add del mod">
          <ac:chgData name="Ramatoulie Baldeh (2022866)" userId="376d578e-651e-4a2b-8d46-f96892a82244" providerId="ADAL" clId="{94899553-5593-4364-8A1B-AFCCC28428A2}" dt="2024-04-25T11:13:55.308" v="156"/>
          <ac:picMkLst>
            <pc:docMk/>
            <pc:sldMk cId="111381449" sldId="258"/>
            <ac:picMk id="35" creationId="{E0B901E6-1EC0-1533-3E03-D3C674A61282}"/>
          </ac:picMkLst>
        </pc:picChg>
        <pc:picChg chg="add del mod ord">
          <ac:chgData name="Ramatoulie Baldeh (2022866)" userId="376d578e-651e-4a2b-8d46-f96892a82244" providerId="ADAL" clId="{94899553-5593-4364-8A1B-AFCCC28428A2}" dt="2024-04-25T11:14:22.340" v="157"/>
          <ac:picMkLst>
            <pc:docMk/>
            <pc:sldMk cId="111381449" sldId="258"/>
            <ac:picMk id="38" creationId="{719ACE7F-1F1A-2F60-5E98-35068B6D9AEA}"/>
          </ac:picMkLst>
        </pc:picChg>
        <pc:picChg chg="add del mod">
          <ac:chgData name="Ramatoulie Baldeh (2022866)" userId="376d578e-651e-4a2b-8d46-f96892a82244" providerId="ADAL" clId="{94899553-5593-4364-8A1B-AFCCC28428A2}" dt="2024-04-25T11:15:30.715" v="162"/>
          <ac:picMkLst>
            <pc:docMk/>
            <pc:sldMk cId="111381449" sldId="258"/>
            <ac:picMk id="39" creationId="{5AABA2D8-5E59-5784-CF06-A26545BCB320}"/>
          </ac:picMkLst>
        </pc:picChg>
        <pc:picChg chg="add del mod ord">
          <ac:chgData name="Ramatoulie Baldeh (2022866)" userId="376d578e-651e-4a2b-8d46-f96892a82244" providerId="ADAL" clId="{94899553-5593-4364-8A1B-AFCCC28428A2}" dt="2024-04-25T11:45:23.373" v="187" actId="478"/>
          <ac:picMkLst>
            <pc:docMk/>
            <pc:sldMk cId="111381449" sldId="258"/>
            <ac:picMk id="43" creationId="{E0AFB8AF-2344-4172-5C32-C34F0018A4F0}"/>
          </ac:picMkLst>
        </pc:picChg>
        <pc:picChg chg="del mod">
          <ac:chgData name="Ramatoulie Baldeh (2022866)" userId="376d578e-651e-4a2b-8d46-f96892a82244" providerId="ADAL" clId="{94899553-5593-4364-8A1B-AFCCC28428A2}" dt="2024-04-25T11:45:14.333" v="186" actId="478"/>
          <ac:picMkLst>
            <pc:docMk/>
            <pc:sldMk cId="111381449" sldId="258"/>
            <ac:picMk id="44" creationId="{BF912259-182B-364F-EB7A-559ADA93F651}"/>
          </ac:picMkLst>
        </pc:picChg>
        <pc:picChg chg="mod">
          <ac:chgData name="Ramatoulie Baldeh (2022866)" userId="376d578e-651e-4a2b-8d46-f96892a82244" providerId="ADAL" clId="{94899553-5593-4364-8A1B-AFCCC28428A2}" dt="2024-04-25T11:53:56.135" v="199" actId="1076"/>
          <ac:picMkLst>
            <pc:docMk/>
            <pc:sldMk cId="111381449" sldId="258"/>
            <ac:picMk id="47" creationId="{050E49A6-ABFE-6D7F-4489-46D74531727A}"/>
          </ac:picMkLst>
        </pc:picChg>
      </pc:sldChg>
      <pc:sldChg chg="addSp delSp modSp mod modTransition delAnim">
        <pc:chgData name="Ramatoulie Baldeh (2022866)" userId="376d578e-651e-4a2b-8d46-f96892a82244" providerId="ADAL" clId="{94899553-5593-4364-8A1B-AFCCC28428A2}" dt="2024-04-25T12:23:19.260" v="202" actId="1076"/>
        <pc:sldMkLst>
          <pc:docMk/>
          <pc:sldMk cId="3197054343" sldId="259"/>
        </pc:sldMkLst>
        <pc:spChg chg="add mod">
          <ac:chgData name="Ramatoulie Baldeh (2022866)" userId="376d578e-651e-4a2b-8d46-f96892a82244" providerId="ADAL" clId="{94899553-5593-4364-8A1B-AFCCC28428A2}" dt="2024-04-25T11:51:39.879" v="198" actId="114"/>
          <ac:spMkLst>
            <pc:docMk/>
            <pc:sldMk cId="3197054343" sldId="259"/>
            <ac:spMk id="16" creationId="{D7F93E53-822E-E641-4244-0A349B469B44}"/>
          </ac:spMkLst>
        </pc:spChg>
        <pc:spChg chg="mod">
          <ac:chgData name="Ramatoulie Baldeh (2022866)" userId="376d578e-651e-4a2b-8d46-f96892a82244" providerId="ADAL" clId="{94899553-5593-4364-8A1B-AFCCC28428A2}" dt="2024-04-25T11:51:01.408" v="191" actId="1076"/>
          <ac:spMkLst>
            <pc:docMk/>
            <pc:sldMk cId="3197054343" sldId="259"/>
            <ac:spMk id="23" creationId="{AA345AA3-D400-F7E7-7165-4A202ED53708}"/>
          </ac:spMkLst>
        </pc:spChg>
        <pc:spChg chg="mod">
          <ac:chgData name="Ramatoulie Baldeh (2022866)" userId="376d578e-651e-4a2b-8d46-f96892a82244" providerId="ADAL" clId="{94899553-5593-4364-8A1B-AFCCC28428A2}" dt="2024-04-25T11:51:11.021" v="192" actId="1076"/>
          <ac:spMkLst>
            <pc:docMk/>
            <pc:sldMk cId="3197054343" sldId="259"/>
            <ac:spMk id="35" creationId="{EB11657B-A714-FB85-E62F-A14A5C0EC226}"/>
          </ac:spMkLst>
        </pc:spChg>
        <pc:picChg chg="del mod">
          <ac:chgData name="Ramatoulie Baldeh (2022866)" userId="376d578e-651e-4a2b-8d46-f96892a82244" providerId="ADAL" clId="{94899553-5593-4364-8A1B-AFCCC28428A2}" dt="2024-04-25T12:15:49.662" v="201" actId="478"/>
          <ac:picMkLst>
            <pc:docMk/>
            <pc:sldMk cId="3197054343" sldId="259"/>
            <ac:picMk id="17" creationId="{6008CDF1-B416-3EE8-DFB9-2FBFB675C9B9}"/>
          </ac:picMkLst>
        </pc:picChg>
        <pc:picChg chg="mod">
          <ac:chgData name="Ramatoulie Baldeh (2022866)" userId="376d578e-651e-4a2b-8d46-f96892a82244" providerId="ADAL" clId="{94899553-5593-4364-8A1B-AFCCC28428A2}" dt="2024-04-25T12:23:19.260" v="202" actId="1076"/>
          <ac:picMkLst>
            <pc:docMk/>
            <pc:sldMk cId="3197054343" sldId="259"/>
            <ac:picMk id="18" creationId="{4DCB67A6-F626-C8A0-46FF-14FDB1634741}"/>
          </ac:picMkLst>
        </pc:picChg>
      </pc:sldChg>
      <pc:sldChg chg="delSp modSp mod modTransition delAnim modNotesTx">
        <pc:chgData name="Ramatoulie Baldeh (2022866)" userId="376d578e-651e-4a2b-8d46-f96892a82244" providerId="ADAL" clId="{94899553-5593-4364-8A1B-AFCCC28428A2}" dt="2024-04-25T12:42:20.902" v="209" actId="1076"/>
        <pc:sldMkLst>
          <pc:docMk/>
          <pc:sldMk cId="3580732692" sldId="260"/>
        </pc:sldMkLst>
        <pc:picChg chg="del mod">
          <ac:chgData name="Ramatoulie Baldeh (2022866)" userId="376d578e-651e-4a2b-8d46-f96892a82244" providerId="ADAL" clId="{94899553-5593-4364-8A1B-AFCCC28428A2}" dt="2024-04-25T12:34:22.540" v="207" actId="478"/>
          <ac:picMkLst>
            <pc:docMk/>
            <pc:sldMk cId="3580732692" sldId="260"/>
            <ac:picMk id="2" creationId="{EDDD4375-D56B-4A08-EC33-CEC750D972B8}"/>
          </ac:picMkLst>
        </pc:picChg>
        <pc:picChg chg="del">
          <ac:chgData name="Ramatoulie Baldeh (2022866)" userId="376d578e-651e-4a2b-8d46-f96892a82244" providerId="ADAL" clId="{94899553-5593-4364-8A1B-AFCCC28428A2}" dt="2024-04-25T12:37:17.500" v="208" actId="478"/>
          <ac:picMkLst>
            <pc:docMk/>
            <pc:sldMk cId="3580732692" sldId="260"/>
            <ac:picMk id="5" creationId="{E4E4619C-5516-5938-5736-8C8A53DDA728}"/>
          </ac:picMkLst>
        </pc:picChg>
        <pc:picChg chg="mod">
          <ac:chgData name="Ramatoulie Baldeh (2022866)" userId="376d578e-651e-4a2b-8d46-f96892a82244" providerId="ADAL" clId="{94899553-5593-4364-8A1B-AFCCC28428A2}" dt="2024-04-25T12:42:20.902" v="209" actId="1076"/>
          <ac:picMkLst>
            <pc:docMk/>
            <pc:sldMk cId="3580732692" sldId="260"/>
            <ac:picMk id="7" creationId="{82A85B87-F841-D414-DC30-9B799023CE8B}"/>
          </ac:picMkLst>
        </pc:picChg>
      </pc:sldChg>
      <pc:sldChg chg="modSp mod ord modTransition">
        <pc:chgData name="Ramatoulie Baldeh (2022866)" userId="376d578e-651e-4a2b-8d46-f96892a82244" providerId="ADAL" clId="{94899553-5593-4364-8A1B-AFCCC28428A2}" dt="2024-04-25T12:33:24.665" v="206"/>
        <pc:sldMkLst>
          <pc:docMk/>
          <pc:sldMk cId="3995609157" sldId="261"/>
        </pc:sldMkLst>
        <pc:picChg chg="mod">
          <ac:chgData name="Ramatoulie Baldeh (2022866)" userId="376d578e-651e-4a2b-8d46-f96892a82244" providerId="ADAL" clId="{94899553-5593-4364-8A1B-AFCCC28428A2}" dt="2024-04-25T12:33:11.183" v="204" actId="1076"/>
          <ac:picMkLst>
            <pc:docMk/>
            <pc:sldMk cId="3995609157" sldId="261"/>
            <ac:picMk id="2" creationId="{D669C45B-A85E-32BE-73D4-23B409FFEF6A}"/>
          </ac:picMkLst>
        </pc:picChg>
      </pc:sldChg>
      <pc:sldChg chg="modTransition">
        <pc:chgData name="Ramatoulie Baldeh (2022866)" userId="376d578e-651e-4a2b-8d46-f96892a82244" providerId="ADAL" clId="{94899553-5593-4364-8A1B-AFCCC28428A2}" dt="2024-04-25T11:18:37.592" v="175"/>
        <pc:sldMkLst>
          <pc:docMk/>
          <pc:sldMk cId="4001828445" sldId="262"/>
        </pc:sldMkLst>
      </pc:sldChg>
      <pc:sldChg chg="addSp delSp modSp mod modTransition delAnim modAnim">
        <pc:chgData name="Ramatoulie Baldeh (2022866)" userId="376d578e-651e-4a2b-8d46-f96892a82244" providerId="ADAL" clId="{94899553-5593-4364-8A1B-AFCCC28428A2}" dt="2024-04-25T11:42:06.661" v="184" actId="1076"/>
        <pc:sldMkLst>
          <pc:docMk/>
          <pc:sldMk cId="546647105" sldId="263"/>
        </pc:sldMkLst>
        <pc:spChg chg="mod">
          <ac:chgData name="Ramatoulie Baldeh (2022866)" userId="376d578e-651e-4a2b-8d46-f96892a82244" providerId="ADAL" clId="{94899553-5593-4364-8A1B-AFCCC28428A2}" dt="2024-04-25T10:03:22.407" v="16" actId="403"/>
          <ac:spMkLst>
            <pc:docMk/>
            <pc:sldMk cId="546647105" sldId="263"/>
            <ac:spMk id="6" creationId="{ACB711DF-6731-3483-7DE2-95CEC6A56DF9}"/>
          </ac:spMkLst>
        </pc:spChg>
        <pc:spChg chg="mod">
          <ac:chgData name="Ramatoulie Baldeh (2022866)" userId="376d578e-651e-4a2b-8d46-f96892a82244" providerId="ADAL" clId="{94899553-5593-4364-8A1B-AFCCC28428A2}" dt="2024-04-25T10:03:45.734" v="20" actId="404"/>
          <ac:spMkLst>
            <pc:docMk/>
            <pc:sldMk cId="546647105" sldId="263"/>
            <ac:spMk id="8" creationId="{E3F48A36-BE95-FE0C-CEE7-833000996FAB}"/>
          </ac:spMkLst>
        </pc:spChg>
        <pc:picChg chg="add del mod">
          <ac:chgData name="Ramatoulie Baldeh (2022866)" userId="376d578e-651e-4a2b-8d46-f96892a82244" providerId="ADAL" clId="{94899553-5593-4364-8A1B-AFCCC28428A2}" dt="2024-04-25T10:58:41.474" v="122"/>
          <ac:picMkLst>
            <pc:docMk/>
            <pc:sldMk cId="546647105" sldId="263"/>
            <ac:picMk id="11" creationId="{1AB24AD3-7A0F-1C7C-37A5-74B25E4BC5B8}"/>
          </ac:picMkLst>
        </pc:picChg>
        <pc:picChg chg="add del mod ord">
          <ac:chgData name="Ramatoulie Baldeh (2022866)" userId="376d578e-651e-4a2b-8d46-f96892a82244" providerId="ADAL" clId="{94899553-5593-4364-8A1B-AFCCC28428A2}" dt="2024-04-25T10:59:33.593" v="123"/>
          <ac:picMkLst>
            <pc:docMk/>
            <pc:sldMk cId="546647105" sldId="263"/>
            <ac:picMk id="17" creationId="{10AE96FE-EBD2-3F2C-9A1E-9AA20875C577}"/>
          </ac:picMkLst>
        </pc:picChg>
        <pc:picChg chg="add del mod">
          <ac:chgData name="Ramatoulie Baldeh (2022866)" userId="376d578e-651e-4a2b-8d46-f96892a82244" providerId="ADAL" clId="{94899553-5593-4364-8A1B-AFCCC28428A2}" dt="2024-04-25T10:59:59.207" v="125"/>
          <ac:picMkLst>
            <pc:docMk/>
            <pc:sldMk cId="546647105" sldId="263"/>
            <ac:picMk id="18" creationId="{58CAF1E4-7100-AB89-15C7-46A1EF4C0278}"/>
          </ac:picMkLst>
        </pc:picChg>
        <pc:picChg chg="add del mod ord">
          <ac:chgData name="Ramatoulie Baldeh (2022866)" userId="376d578e-651e-4a2b-8d46-f96892a82244" providerId="ADAL" clId="{94899553-5593-4364-8A1B-AFCCC28428A2}" dt="2024-04-25T11:00:18.369" v="126"/>
          <ac:picMkLst>
            <pc:docMk/>
            <pc:sldMk cId="546647105" sldId="263"/>
            <ac:picMk id="23" creationId="{BC28E5F1-BD6A-167F-8CFE-89851CE39A01}"/>
          </ac:picMkLst>
        </pc:picChg>
        <pc:picChg chg="add del mod">
          <ac:chgData name="Ramatoulie Baldeh (2022866)" userId="376d578e-651e-4a2b-8d46-f96892a82244" providerId="ADAL" clId="{94899553-5593-4364-8A1B-AFCCC28428A2}" dt="2024-04-25T11:01:26.701" v="128"/>
          <ac:picMkLst>
            <pc:docMk/>
            <pc:sldMk cId="546647105" sldId="263"/>
            <ac:picMk id="24" creationId="{AF03E8B7-F958-0E16-6656-4593F2A53030}"/>
          </ac:picMkLst>
        </pc:picChg>
        <pc:picChg chg="add del mod ord">
          <ac:chgData name="Ramatoulie Baldeh (2022866)" userId="376d578e-651e-4a2b-8d46-f96892a82244" providerId="ADAL" clId="{94899553-5593-4364-8A1B-AFCCC28428A2}" dt="2024-04-25T11:02:16.747" v="129"/>
          <ac:picMkLst>
            <pc:docMk/>
            <pc:sldMk cId="546647105" sldId="263"/>
            <ac:picMk id="31" creationId="{463A31A8-D32D-642B-5A9F-4A6CA4FD0073}"/>
          </ac:picMkLst>
        </pc:picChg>
        <pc:picChg chg="add del mod">
          <ac:chgData name="Ramatoulie Baldeh (2022866)" userId="376d578e-651e-4a2b-8d46-f96892a82244" providerId="ADAL" clId="{94899553-5593-4364-8A1B-AFCCC28428A2}" dt="2024-04-25T11:02:41.236" v="131"/>
          <ac:picMkLst>
            <pc:docMk/>
            <pc:sldMk cId="546647105" sldId="263"/>
            <ac:picMk id="32" creationId="{64201CF3-C5DF-5DF9-A3E2-2C4616B86086}"/>
          </ac:picMkLst>
        </pc:picChg>
        <pc:picChg chg="add del mod ord">
          <ac:chgData name="Ramatoulie Baldeh (2022866)" userId="376d578e-651e-4a2b-8d46-f96892a82244" providerId="ADAL" clId="{94899553-5593-4364-8A1B-AFCCC28428A2}" dt="2024-04-25T11:03:32.363" v="132"/>
          <ac:picMkLst>
            <pc:docMk/>
            <pc:sldMk cId="546647105" sldId="263"/>
            <ac:picMk id="36" creationId="{61A4882B-BD60-A3E3-F496-98A25EBB7710}"/>
          </ac:picMkLst>
        </pc:picChg>
        <pc:picChg chg="add del mod">
          <ac:chgData name="Ramatoulie Baldeh (2022866)" userId="376d578e-651e-4a2b-8d46-f96892a82244" providerId="ADAL" clId="{94899553-5593-4364-8A1B-AFCCC28428A2}" dt="2024-04-25T11:04:43.813" v="134"/>
          <ac:picMkLst>
            <pc:docMk/>
            <pc:sldMk cId="546647105" sldId="263"/>
            <ac:picMk id="37" creationId="{F1368446-DDE5-AA86-07CB-4CF70E8DF969}"/>
          </ac:picMkLst>
        </pc:picChg>
        <pc:picChg chg="add del mod ord">
          <ac:chgData name="Ramatoulie Baldeh (2022866)" userId="376d578e-651e-4a2b-8d46-f96892a82244" providerId="ADAL" clId="{94899553-5593-4364-8A1B-AFCCC28428A2}" dt="2024-04-25T11:05:31.806" v="135"/>
          <ac:picMkLst>
            <pc:docMk/>
            <pc:sldMk cId="546647105" sldId="263"/>
            <ac:picMk id="42" creationId="{7B426362-BFE5-6A3E-6784-6895EEBBE120}"/>
          </ac:picMkLst>
        </pc:picChg>
        <pc:picChg chg="add del mod">
          <ac:chgData name="Ramatoulie Baldeh (2022866)" userId="376d578e-651e-4a2b-8d46-f96892a82244" providerId="ADAL" clId="{94899553-5593-4364-8A1B-AFCCC28428A2}" dt="2024-04-25T11:06:24.770" v="137"/>
          <ac:picMkLst>
            <pc:docMk/>
            <pc:sldMk cId="546647105" sldId="263"/>
            <ac:picMk id="43" creationId="{D90FF40F-C42E-71F2-320F-632956BE7E69}"/>
          </ac:picMkLst>
        </pc:picChg>
        <pc:picChg chg="add del mod ord">
          <ac:chgData name="Ramatoulie Baldeh (2022866)" userId="376d578e-651e-4a2b-8d46-f96892a82244" providerId="ADAL" clId="{94899553-5593-4364-8A1B-AFCCC28428A2}" dt="2024-04-25T11:06:32.878" v="138"/>
          <ac:picMkLst>
            <pc:docMk/>
            <pc:sldMk cId="546647105" sldId="263"/>
            <ac:picMk id="47" creationId="{A733C045-EE5A-B3CD-3C01-3183D09E944E}"/>
          </ac:picMkLst>
        </pc:picChg>
        <pc:picChg chg="add del mod">
          <ac:chgData name="Ramatoulie Baldeh (2022866)" userId="376d578e-651e-4a2b-8d46-f96892a82244" providerId="ADAL" clId="{94899553-5593-4364-8A1B-AFCCC28428A2}" dt="2024-04-25T11:06:38.101" v="140"/>
          <ac:picMkLst>
            <pc:docMk/>
            <pc:sldMk cId="546647105" sldId="263"/>
            <ac:picMk id="48" creationId="{7439F2C2-7FEC-AF85-1D3D-816E855A8A06}"/>
          </ac:picMkLst>
        </pc:picChg>
        <pc:picChg chg="add del mod ord">
          <ac:chgData name="Ramatoulie Baldeh (2022866)" userId="376d578e-651e-4a2b-8d46-f96892a82244" providerId="ADAL" clId="{94899553-5593-4364-8A1B-AFCCC28428A2}" dt="2024-04-25T11:07:10.313" v="141"/>
          <ac:picMkLst>
            <pc:docMk/>
            <pc:sldMk cId="546647105" sldId="263"/>
            <ac:picMk id="51" creationId="{5024BD8D-2A25-BF7B-688C-FD0576A829FC}"/>
          </ac:picMkLst>
        </pc:picChg>
        <pc:picChg chg="add del mod">
          <ac:chgData name="Ramatoulie Baldeh (2022866)" userId="376d578e-651e-4a2b-8d46-f96892a82244" providerId="ADAL" clId="{94899553-5593-4364-8A1B-AFCCC28428A2}" dt="2024-04-25T11:07:35.016" v="143"/>
          <ac:picMkLst>
            <pc:docMk/>
            <pc:sldMk cId="546647105" sldId="263"/>
            <ac:picMk id="52" creationId="{FCA573B4-3ADE-A5CB-41CC-E4A80D2C9FCE}"/>
          </ac:picMkLst>
        </pc:picChg>
        <pc:picChg chg="add del mod ord">
          <ac:chgData name="Ramatoulie Baldeh (2022866)" userId="376d578e-651e-4a2b-8d46-f96892a82244" providerId="ADAL" clId="{94899553-5593-4364-8A1B-AFCCC28428A2}" dt="2024-04-25T11:08:25.779" v="144"/>
          <ac:picMkLst>
            <pc:docMk/>
            <pc:sldMk cId="546647105" sldId="263"/>
            <ac:picMk id="55" creationId="{FCABF989-7301-779D-BF0F-8A03F31AE11E}"/>
          </ac:picMkLst>
        </pc:picChg>
        <pc:picChg chg="add del mod">
          <ac:chgData name="Ramatoulie Baldeh (2022866)" userId="376d578e-651e-4a2b-8d46-f96892a82244" providerId="ADAL" clId="{94899553-5593-4364-8A1B-AFCCC28428A2}" dt="2024-04-25T11:15:30.715" v="162"/>
          <ac:picMkLst>
            <pc:docMk/>
            <pc:sldMk cId="546647105" sldId="263"/>
            <ac:picMk id="56" creationId="{0A10B9EC-413E-388E-13D6-0F9645279B58}"/>
          </ac:picMkLst>
        </pc:picChg>
        <pc:picChg chg="add del mod ord">
          <ac:chgData name="Ramatoulie Baldeh (2022866)" userId="376d578e-651e-4a2b-8d46-f96892a82244" providerId="ADAL" clId="{94899553-5593-4364-8A1B-AFCCC28428A2}" dt="2024-04-25T11:23:05.863" v="177"/>
          <ac:picMkLst>
            <pc:docMk/>
            <pc:sldMk cId="546647105" sldId="263"/>
            <ac:picMk id="63" creationId="{11607785-2E45-514B-E8AF-1AB0A8EF1037}"/>
          </ac:picMkLst>
        </pc:picChg>
        <pc:picChg chg="add del mod">
          <ac:chgData name="Ramatoulie Baldeh (2022866)" userId="376d578e-651e-4a2b-8d46-f96892a82244" providerId="ADAL" clId="{94899553-5593-4364-8A1B-AFCCC28428A2}" dt="2024-04-25T11:23:38.855" v="178" actId="478"/>
          <ac:picMkLst>
            <pc:docMk/>
            <pc:sldMk cId="546647105" sldId="263"/>
            <ac:picMk id="64" creationId="{E4A6F564-DA87-4E2F-9E3F-25023041A977}"/>
          </ac:picMkLst>
        </pc:picChg>
        <pc:picChg chg="del">
          <ac:chgData name="Ramatoulie Baldeh (2022866)" userId="376d578e-651e-4a2b-8d46-f96892a82244" providerId="ADAL" clId="{94899553-5593-4364-8A1B-AFCCC28428A2}" dt="2024-04-25T11:33:02.600" v="182" actId="478"/>
          <ac:picMkLst>
            <pc:docMk/>
            <pc:sldMk cId="546647105" sldId="263"/>
            <ac:picMk id="68" creationId="{683543B1-5216-156F-E35F-2C5F05CAAB97}"/>
          </ac:picMkLst>
        </pc:picChg>
        <pc:picChg chg="del">
          <ac:chgData name="Ramatoulie Baldeh (2022866)" userId="376d578e-651e-4a2b-8d46-f96892a82244" providerId="ADAL" clId="{94899553-5593-4364-8A1B-AFCCC28428A2}" dt="2024-04-25T11:39:41.413" v="183" actId="478"/>
          <ac:picMkLst>
            <pc:docMk/>
            <pc:sldMk cId="546647105" sldId="263"/>
            <ac:picMk id="69" creationId="{A7757B9A-2BEF-4A4E-DC25-BDB4106FEDE6}"/>
          </ac:picMkLst>
        </pc:picChg>
        <pc:picChg chg="mod">
          <ac:chgData name="Ramatoulie Baldeh (2022866)" userId="376d578e-651e-4a2b-8d46-f96892a82244" providerId="ADAL" clId="{94899553-5593-4364-8A1B-AFCCC28428A2}" dt="2024-04-25T11:42:06.661" v="184" actId="1076"/>
          <ac:picMkLst>
            <pc:docMk/>
            <pc:sldMk cId="546647105" sldId="263"/>
            <ac:picMk id="70" creationId="{0C657B42-7EE5-5830-8E30-985E95D8399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CC5300-1127-432B-BE0D-31E7FE1F0050}" type="datetimeFigureOut">
              <a:rPr lang="en-GB" smtClean="0"/>
              <a:t>25/04/2024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96EE85-E57B-4FE7-962E-8ADF8DD1081D}" type="slidenum">
              <a:rPr lang="en-GB" smtClean="0"/>
              <a:t>‹#›</a:t>
            </a:fld>
            <a:endParaRPr lang="en-GB"/>
          </a:p>
        </p:txBody>
      </p:sp>
    </p:spTree>
    <p:extLst>
      <p:ext uri="{BB962C8B-B14F-4D97-AF65-F5344CB8AC3E}">
        <p14:creationId xmlns:p14="http://schemas.microsoft.com/office/powerpoint/2010/main" val="17399438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Title </a:t>
            </a:r>
          </a:p>
        </p:txBody>
      </p:sp>
      <p:sp>
        <p:nvSpPr>
          <p:cNvPr id="4" name="Slide Number Placeholder 3"/>
          <p:cNvSpPr>
            <a:spLocks noGrp="1"/>
          </p:cNvSpPr>
          <p:nvPr>
            <p:ph type="sldNum" sz="quarter" idx="5"/>
          </p:nvPr>
        </p:nvSpPr>
        <p:spPr/>
        <p:txBody>
          <a:bodyPr/>
          <a:lstStyle/>
          <a:p>
            <a:fld id="{1596EE85-E57B-4FE7-962E-8ADF8DD1081D}" type="slidenum">
              <a:rPr lang="en-GB" smtClean="0"/>
              <a:t>1</a:t>
            </a:fld>
            <a:endParaRPr lang="en-GB"/>
          </a:p>
        </p:txBody>
      </p:sp>
    </p:spTree>
    <p:extLst>
      <p:ext uri="{BB962C8B-B14F-4D97-AF65-F5344CB8AC3E}">
        <p14:creationId xmlns:p14="http://schemas.microsoft.com/office/powerpoint/2010/main" val="523177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Content </a:t>
            </a:r>
          </a:p>
        </p:txBody>
      </p:sp>
      <p:sp>
        <p:nvSpPr>
          <p:cNvPr id="4" name="Slide Number Placeholder 3"/>
          <p:cNvSpPr>
            <a:spLocks noGrp="1"/>
          </p:cNvSpPr>
          <p:nvPr>
            <p:ph type="sldNum" sz="quarter" idx="5"/>
          </p:nvPr>
        </p:nvSpPr>
        <p:spPr/>
        <p:txBody>
          <a:bodyPr/>
          <a:lstStyle/>
          <a:p>
            <a:fld id="{1596EE85-E57B-4FE7-962E-8ADF8DD1081D}" type="slidenum">
              <a:rPr lang="en-GB" smtClean="0"/>
              <a:t>2</a:t>
            </a:fld>
            <a:endParaRPr lang="en-GB"/>
          </a:p>
        </p:txBody>
      </p:sp>
    </p:spTree>
    <p:extLst>
      <p:ext uri="{BB962C8B-B14F-4D97-AF65-F5344CB8AC3E}">
        <p14:creationId xmlns:p14="http://schemas.microsoft.com/office/powerpoint/2010/main" val="356756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Title Review of Related Literature</a:t>
            </a:r>
          </a:p>
        </p:txBody>
      </p:sp>
      <p:sp>
        <p:nvSpPr>
          <p:cNvPr id="4" name="Slide Number Placeholder 3"/>
          <p:cNvSpPr>
            <a:spLocks noGrp="1"/>
          </p:cNvSpPr>
          <p:nvPr>
            <p:ph type="sldNum" sz="quarter" idx="5"/>
          </p:nvPr>
        </p:nvSpPr>
        <p:spPr/>
        <p:txBody>
          <a:bodyPr/>
          <a:lstStyle/>
          <a:p>
            <a:fld id="{1596EE85-E57B-4FE7-962E-8ADF8DD1081D}" type="slidenum">
              <a:rPr lang="en-GB" smtClean="0"/>
              <a:t>3</a:t>
            </a:fld>
            <a:endParaRPr lang="en-GB"/>
          </a:p>
        </p:txBody>
      </p:sp>
    </p:spTree>
    <p:extLst>
      <p:ext uri="{BB962C8B-B14F-4D97-AF65-F5344CB8AC3E}">
        <p14:creationId xmlns:p14="http://schemas.microsoft.com/office/powerpoint/2010/main" val="2046004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Title  Design &amp; Implementation</a:t>
            </a:r>
          </a:p>
          <a:p>
            <a:endParaRPr lang="en-GB"/>
          </a:p>
        </p:txBody>
      </p:sp>
      <p:sp>
        <p:nvSpPr>
          <p:cNvPr id="4" name="Slide Number Placeholder 3"/>
          <p:cNvSpPr>
            <a:spLocks noGrp="1"/>
          </p:cNvSpPr>
          <p:nvPr>
            <p:ph type="sldNum" sz="quarter" idx="5"/>
          </p:nvPr>
        </p:nvSpPr>
        <p:spPr/>
        <p:txBody>
          <a:bodyPr/>
          <a:lstStyle/>
          <a:p>
            <a:fld id="{1596EE85-E57B-4FE7-962E-8ADF8DD1081D}" type="slidenum">
              <a:rPr lang="en-GB" smtClean="0"/>
              <a:t>4</a:t>
            </a:fld>
            <a:endParaRPr lang="en-GB"/>
          </a:p>
        </p:txBody>
      </p:sp>
    </p:spTree>
    <p:extLst>
      <p:ext uri="{BB962C8B-B14F-4D97-AF65-F5344CB8AC3E}">
        <p14:creationId xmlns:p14="http://schemas.microsoft.com/office/powerpoint/2010/main" val="21246975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Title Presentation and Analysis of Results</a:t>
            </a:r>
          </a:p>
        </p:txBody>
      </p:sp>
      <p:sp>
        <p:nvSpPr>
          <p:cNvPr id="4" name="Slide Number Placeholder 3"/>
          <p:cNvSpPr>
            <a:spLocks noGrp="1"/>
          </p:cNvSpPr>
          <p:nvPr>
            <p:ph type="sldNum" sz="quarter" idx="5"/>
          </p:nvPr>
        </p:nvSpPr>
        <p:spPr/>
        <p:txBody>
          <a:bodyPr/>
          <a:lstStyle/>
          <a:p>
            <a:fld id="{1596EE85-E57B-4FE7-962E-8ADF8DD1081D}" type="slidenum">
              <a:rPr lang="en-GB" smtClean="0"/>
              <a:t>5</a:t>
            </a:fld>
            <a:endParaRPr lang="en-GB"/>
          </a:p>
        </p:txBody>
      </p:sp>
    </p:spTree>
    <p:extLst>
      <p:ext uri="{BB962C8B-B14F-4D97-AF65-F5344CB8AC3E}">
        <p14:creationId xmlns:p14="http://schemas.microsoft.com/office/powerpoint/2010/main" val="424953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Title References</a:t>
            </a:r>
          </a:p>
          <a:p>
            <a:r>
              <a:rPr lang="en-GB"/>
              <a:t> </a:t>
            </a:r>
          </a:p>
        </p:txBody>
      </p:sp>
      <p:sp>
        <p:nvSpPr>
          <p:cNvPr id="4" name="Slide Number Placeholder 3"/>
          <p:cNvSpPr>
            <a:spLocks noGrp="1"/>
          </p:cNvSpPr>
          <p:nvPr>
            <p:ph type="sldNum" sz="quarter" idx="5"/>
          </p:nvPr>
        </p:nvSpPr>
        <p:spPr/>
        <p:txBody>
          <a:bodyPr/>
          <a:lstStyle/>
          <a:p>
            <a:fld id="{1596EE85-E57B-4FE7-962E-8ADF8DD1081D}" type="slidenum">
              <a:rPr lang="en-GB" smtClean="0"/>
              <a:t>6</a:t>
            </a:fld>
            <a:endParaRPr lang="en-GB"/>
          </a:p>
        </p:txBody>
      </p:sp>
    </p:spTree>
    <p:extLst>
      <p:ext uri="{BB962C8B-B14F-4D97-AF65-F5344CB8AC3E}">
        <p14:creationId xmlns:p14="http://schemas.microsoft.com/office/powerpoint/2010/main" val="2127618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Title Conclusions and Recommendations</a:t>
            </a:r>
          </a:p>
          <a:p>
            <a:endParaRPr lang="en-GB"/>
          </a:p>
        </p:txBody>
      </p:sp>
      <p:sp>
        <p:nvSpPr>
          <p:cNvPr id="4" name="Slide Number Placeholder 3"/>
          <p:cNvSpPr>
            <a:spLocks noGrp="1"/>
          </p:cNvSpPr>
          <p:nvPr>
            <p:ph type="sldNum" sz="quarter" idx="5"/>
          </p:nvPr>
        </p:nvSpPr>
        <p:spPr/>
        <p:txBody>
          <a:bodyPr/>
          <a:lstStyle/>
          <a:p>
            <a:fld id="{1596EE85-E57B-4FE7-962E-8ADF8DD1081D}" type="slidenum">
              <a:rPr lang="en-GB" smtClean="0"/>
              <a:t>7</a:t>
            </a:fld>
            <a:endParaRPr lang="en-GB"/>
          </a:p>
        </p:txBody>
      </p:sp>
    </p:spTree>
    <p:extLst>
      <p:ext uri="{BB962C8B-B14F-4D97-AF65-F5344CB8AC3E}">
        <p14:creationId xmlns:p14="http://schemas.microsoft.com/office/powerpoint/2010/main" val="720571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Title </a:t>
            </a:r>
          </a:p>
        </p:txBody>
      </p:sp>
      <p:sp>
        <p:nvSpPr>
          <p:cNvPr id="4" name="Slide Number Placeholder 3"/>
          <p:cNvSpPr>
            <a:spLocks noGrp="1"/>
          </p:cNvSpPr>
          <p:nvPr>
            <p:ph type="sldNum" sz="quarter" idx="5"/>
          </p:nvPr>
        </p:nvSpPr>
        <p:spPr/>
        <p:txBody>
          <a:bodyPr/>
          <a:lstStyle/>
          <a:p>
            <a:fld id="{1596EE85-E57B-4FE7-962E-8ADF8DD1081D}" type="slidenum">
              <a:rPr lang="en-GB" smtClean="0"/>
              <a:t>8</a:t>
            </a:fld>
            <a:endParaRPr lang="en-GB"/>
          </a:p>
        </p:txBody>
      </p:sp>
    </p:spTree>
    <p:extLst>
      <p:ext uri="{BB962C8B-B14F-4D97-AF65-F5344CB8AC3E}">
        <p14:creationId xmlns:p14="http://schemas.microsoft.com/office/powerpoint/2010/main" val="2099328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90CCE-F254-7E84-142E-E4F29D1AE3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2E8346-249F-E310-17C1-4CD5974D3E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EBB4816-9617-13BC-D542-C86CB4502C1B}"/>
              </a:ext>
            </a:extLst>
          </p:cNvPr>
          <p:cNvSpPr>
            <a:spLocks noGrp="1"/>
          </p:cNvSpPr>
          <p:nvPr>
            <p:ph type="dt" sz="half" idx="10"/>
          </p:nvPr>
        </p:nvSpPr>
        <p:spPr/>
        <p:txBody>
          <a:bodyPr/>
          <a:lstStyle/>
          <a:p>
            <a:fld id="{0C32003D-3FF1-4970-BF4A-D045A383CC77}" type="datetimeFigureOut">
              <a:rPr lang="en-GB" smtClean="0"/>
              <a:t>25/04/2024</a:t>
            </a:fld>
            <a:endParaRPr lang="en-GB"/>
          </a:p>
        </p:txBody>
      </p:sp>
      <p:sp>
        <p:nvSpPr>
          <p:cNvPr id="5" name="Footer Placeholder 4">
            <a:extLst>
              <a:ext uri="{FF2B5EF4-FFF2-40B4-BE49-F238E27FC236}">
                <a16:creationId xmlns:a16="http://schemas.microsoft.com/office/drawing/2014/main" id="{5E4A953C-B9D8-5043-0489-93D6DC9A9E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39D755-E7DB-E599-66A0-5F1DB5B642B4}"/>
              </a:ext>
            </a:extLst>
          </p:cNvPr>
          <p:cNvSpPr>
            <a:spLocks noGrp="1"/>
          </p:cNvSpPr>
          <p:nvPr>
            <p:ph type="sldNum" sz="quarter" idx="12"/>
          </p:nvPr>
        </p:nvSpPr>
        <p:spPr/>
        <p:txBody>
          <a:bodyPr/>
          <a:lstStyle/>
          <a:p>
            <a:fld id="{47893F0C-E38A-4A77-B03B-CC698BE15B90}" type="slidenum">
              <a:rPr lang="en-GB" smtClean="0"/>
              <a:t>‹#›</a:t>
            </a:fld>
            <a:endParaRPr lang="en-GB"/>
          </a:p>
        </p:txBody>
      </p:sp>
    </p:spTree>
    <p:extLst>
      <p:ext uri="{BB962C8B-B14F-4D97-AF65-F5344CB8AC3E}">
        <p14:creationId xmlns:p14="http://schemas.microsoft.com/office/powerpoint/2010/main" val="3339262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41A83-BB4F-F3AD-C622-13544172F1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0CE611-BA45-3959-9AA2-96FF28F455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B1C5DC-5AB0-2484-00C4-2A12E257D39E}"/>
              </a:ext>
            </a:extLst>
          </p:cNvPr>
          <p:cNvSpPr>
            <a:spLocks noGrp="1"/>
          </p:cNvSpPr>
          <p:nvPr>
            <p:ph type="dt" sz="half" idx="10"/>
          </p:nvPr>
        </p:nvSpPr>
        <p:spPr/>
        <p:txBody>
          <a:bodyPr/>
          <a:lstStyle/>
          <a:p>
            <a:fld id="{0C32003D-3FF1-4970-BF4A-D045A383CC77}" type="datetimeFigureOut">
              <a:rPr lang="en-GB" smtClean="0"/>
              <a:t>25/04/2024</a:t>
            </a:fld>
            <a:endParaRPr lang="en-GB"/>
          </a:p>
        </p:txBody>
      </p:sp>
      <p:sp>
        <p:nvSpPr>
          <p:cNvPr id="5" name="Footer Placeholder 4">
            <a:extLst>
              <a:ext uri="{FF2B5EF4-FFF2-40B4-BE49-F238E27FC236}">
                <a16:creationId xmlns:a16="http://schemas.microsoft.com/office/drawing/2014/main" id="{B3FE702F-9A49-6261-0004-EFE7F65B63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138D83-1033-00B1-DE0F-228C9D12D0E8}"/>
              </a:ext>
            </a:extLst>
          </p:cNvPr>
          <p:cNvSpPr>
            <a:spLocks noGrp="1"/>
          </p:cNvSpPr>
          <p:nvPr>
            <p:ph type="sldNum" sz="quarter" idx="12"/>
          </p:nvPr>
        </p:nvSpPr>
        <p:spPr/>
        <p:txBody>
          <a:bodyPr/>
          <a:lstStyle/>
          <a:p>
            <a:fld id="{47893F0C-E38A-4A77-B03B-CC698BE15B90}" type="slidenum">
              <a:rPr lang="en-GB" smtClean="0"/>
              <a:t>‹#›</a:t>
            </a:fld>
            <a:endParaRPr lang="en-GB"/>
          </a:p>
        </p:txBody>
      </p:sp>
    </p:spTree>
    <p:extLst>
      <p:ext uri="{BB962C8B-B14F-4D97-AF65-F5344CB8AC3E}">
        <p14:creationId xmlns:p14="http://schemas.microsoft.com/office/powerpoint/2010/main" val="975715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C6D70-CD89-D222-581B-07946B929C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CE2EB7-2547-7DB2-DDE2-E5258F4641A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0A8183A-81EF-015B-5D17-CB92EDD665B0}"/>
              </a:ext>
            </a:extLst>
          </p:cNvPr>
          <p:cNvSpPr>
            <a:spLocks noGrp="1"/>
          </p:cNvSpPr>
          <p:nvPr>
            <p:ph type="dt" sz="half" idx="10"/>
          </p:nvPr>
        </p:nvSpPr>
        <p:spPr/>
        <p:txBody>
          <a:bodyPr/>
          <a:lstStyle/>
          <a:p>
            <a:fld id="{0C32003D-3FF1-4970-BF4A-D045A383CC77}" type="datetimeFigureOut">
              <a:rPr lang="en-GB" smtClean="0"/>
              <a:t>25/04/2024</a:t>
            </a:fld>
            <a:endParaRPr lang="en-GB"/>
          </a:p>
        </p:txBody>
      </p:sp>
      <p:sp>
        <p:nvSpPr>
          <p:cNvPr id="5" name="Footer Placeholder 4">
            <a:extLst>
              <a:ext uri="{FF2B5EF4-FFF2-40B4-BE49-F238E27FC236}">
                <a16:creationId xmlns:a16="http://schemas.microsoft.com/office/drawing/2014/main" id="{F5D46724-FFEB-78B5-3B9E-908832D7E3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BD6406-2A2C-5F35-2696-D7E618FA58B8}"/>
              </a:ext>
            </a:extLst>
          </p:cNvPr>
          <p:cNvSpPr>
            <a:spLocks noGrp="1"/>
          </p:cNvSpPr>
          <p:nvPr>
            <p:ph type="sldNum" sz="quarter" idx="12"/>
          </p:nvPr>
        </p:nvSpPr>
        <p:spPr/>
        <p:txBody>
          <a:bodyPr/>
          <a:lstStyle/>
          <a:p>
            <a:fld id="{47893F0C-E38A-4A77-B03B-CC698BE15B90}" type="slidenum">
              <a:rPr lang="en-GB" smtClean="0"/>
              <a:t>‹#›</a:t>
            </a:fld>
            <a:endParaRPr lang="en-GB"/>
          </a:p>
        </p:txBody>
      </p:sp>
    </p:spTree>
    <p:extLst>
      <p:ext uri="{BB962C8B-B14F-4D97-AF65-F5344CB8AC3E}">
        <p14:creationId xmlns:p14="http://schemas.microsoft.com/office/powerpoint/2010/main" val="111643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5F0E4-70F9-8C3E-BD23-132BDB57C2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5B10B9-794B-BFEE-5D10-1FA4A830A65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242887-A127-CB6F-5268-312187269A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43999E8-0DE7-9B20-C44A-13B91810911E}"/>
              </a:ext>
            </a:extLst>
          </p:cNvPr>
          <p:cNvSpPr>
            <a:spLocks noGrp="1"/>
          </p:cNvSpPr>
          <p:nvPr>
            <p:ph type="dt" sz="half" idx="10"/>
          </p:nvPr>
        </p:nvSpPr>
        <p:spPr/>
        <p:txBody>
          <a:bodyPr/>
          <a:lstStyle/>
          <a:p>
            <a:fld id="{0C32003D-3FF1-4970-BF4A-D045A383CC77}" type="datetimeFigureOut">
              <a:rPr lang="en-GB" smtClean="0"/>
              <a:t>25/04/2024</a:t>
            </a:fld>
            <a:endParaRPr lang="en-GB"/>
          </a:p>
        </p:txBody>
      </p:sp>
      <p:sp>
        <p:nvSpPr>
          <p:cNvPr id="6" name="Footer Placeholder 5">
            <a:extLst>
              <a:ext uri="{FF2B5EF4-FFF2-40B4-BE49-F238E27FC236}">
                <a16:creationId xmlns:a16="http://schemas.microsoft.com/office/drawing/2014/main" id="{B218ABF0-D0C4-E8EC-B1BD-563161CD29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FEC18A-52A2-D924-9437-AE442B7DF41A}"/>
              </a:ext>
            </a:extLst>
          </p:cNvPr>
          <p:cNvSpPr>
            <a:spLocks noGrp="1"/>
          </p:cNvSpPr>
          <p:nvPr>
            <p:ph type="sldNum" sz="quarter" idx="12"/>
          </p:nvPr>
        </p:nvSpPr>
        <p:spPr/>
        <p:txBody>
          <a:bodyPr/>
          <a:lstStyle/>
          <a:p>
            <a:fld id="{47893F0C-E38A-4A77-B03B-CC698BE15B90}" type="slidenum">
              <a:rPr lang="en-GB" smtClean="0"/>
              <a:t>‹#›</a:t>
            </a:fld>
            <a:endParaRPr lang="en-GB"/>
          </a:p>
        </p:txBody>
      </p:sp>
    </p:spTree>
    <p:extLst>
      <p:ext uri="{BB962C8B-B14F-4D97-AF65-F5344CB8AC3E}">
        <p14:creationId xmlns:p14="http://schemas.microsoft.com/office/powerpoint/2010/main" val="1619008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F789A-6E90-2AC6-A704-2E5A3BB21A6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C16678-BE42-BD36-2BE5-3EEFED97FE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67F659-9BFC-94AC-1ADA-0266BC4CE00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107945-1BDD-CE24-DABB-D9BCCCF3E8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CABBEE0-A0B7-CDEE-4C2D-34C1057E5F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3113CB8-F1CF-EB22-42C1-194E556FCECA}"/>
              </a:ext>
            </a:extLst>
          </p:cNvPr>
          <p:cNvSpPr>
            <a:spLocks noGrp="1"/>
          </p:cNvSpPr>
          <p:nvPr>
            <p:ph type="dt" sz="half" idx="10"/>
          </p:nvPr>
        </p:nvSpPr>
        <p:spPr/>
        <p:txBody>
          <a:bodyPr/>
          <a:lstStyle/>
          <a:p>
            <a:fld id="{0C32003D-3FF1-4970-BF4A-D045A383CC77}" type="datetimeFigureOut">
              <a:rPr lang="en-GB" smtClean="0"/>
              <a:t>25/04/2024</a:t>
            </a:fld>
            <a:endParaRPr lang="en-GB"/>
          </a:p>
        </p:txBody>
      </p:sp>
      <p:sp>
        <p:nvSpPr>
          <p:cNvPr id="8" name="Footer Placeholder 7">
            <a:extLst>
              <a:ext uri="{FF2B5EF4-FFF2-40B4-BE49-F238E27FC236}">
                <a16:creationId xmlns:a16="http://schemas.microsoft.com/office/drawing/2014/main" id="{497E8670-531E-CBA3-9FBD-7D57F89005F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3F4322-3B4B-51B5-3F19-81312A1AB5AF}"/>
              </a:ext>
            </a:extLst>
          </p:cNvPr>
          <p:cNvSpPr>
            <a:spLocks noGrp="1"/>
          </p:cNvSpPr>
          <p:nvPr>
            <p:ph type="sldNum" sz="quarter" idx="12"/>
          </p:nvPr>
        </p:nvSpPr>
        <p:spPr/>
        <p:txBody>
          <a:bodyPr/>
          <a:lstStyle/>
          <a:p>
            <a:fld id="{47893F0C-E38A-4A77-B03B-CC698BE15B90}" type="slidenum">
              <a:rPr lang="en-GB" smtClean="0"/>
              <a:t>‹#›</a:t>
            </a:fld>
            <a:endParaRPr lang="en-GB"/>
          </a:p>
        </p:txBody>
      </p:sp>
    </p:spTree>
    <p:extLst>
      <p:ext uri="{BB962C8B-B14F-4D97-AF65-F5344CB8AC3E}">
        <p14:creationId xmlns:p14="http://schemas.microsoft.com/office/powerpoint/2010/main" val="3064712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7FD02-49D6-38F8-9925-3899BD2523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C8EE3D5-7A8B-D5B0-814D-61E0781E539A}"/>
              </a:ext>
            </a:extLst>
          </p:cNvPr>
          <p:cNvSpPr>
            <a:spLocks noGrp="1"/>
          </p:cNvSpPr>
          <p:nvPr>
            <p:ph type="dt" sz="half" idx="10"/>
          </p:nvPr>
        </p:nvSpPr>
        <p:spPr/>
        <p:txBody>
          <a:bodyPr/>
          <a:lstStyle/>
          <a:p>
            <a:fld id="{0C32003D-3FF1-4970-BF4A-D045A383CC77}" type="datetimeFigureOut">
              <a:rPr lang="en-GB" smtClean="0"/>
              <a:t>25/04/2024</a:t>
            </a:fld>
            <a:endParaRPr lang="en-GB"/>
          </a:p>
        </p:txBody>
      </p:sp>
      <p:sp>
        <p:nvSpPr>
          <p:cNvPr id="4" name="Footer Placeholder 3">
            <a:extLst>
              <a:ext uri="{FF2B5EF4-FFF2-40B4-BE49-F238E27FC236}">
                <a16:creationId xmlns:a16="http://schemas.microsoft.com/office/drawing/2014/main" id="{481C81A3-FBCA-8ED1-83D9-844ECF3958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2307134-801F-F68F-323E-373A3B781148}"/>
              </a:ext>
            </a:extLst>
          </p:cNvPr>
          <p:cNvSpPr>
            <a:spLocks noGrp="1"/>
          </p:cNvSpPr>
          <p:nvPr>
            <p:ph type="sldNum" sz="quarter" idx="12"/>
          </p:nvPr>
        </p:nvSpPr>
        <p:spPr/>
        <p:txBody>
          <a:bodyPr/>
          <a:lstStyle/>
          <a:p>
            <a:fld id="{47893F0C-E38A-4A77-B03B-CC698BE15B90}" type="slidenum">
              <a:rPr lang="en-GB" smtClean="0"/>
              <a:t>‹#›</a:t>
            </a:fld>
            <a:endParaRPr lang="en-GB"/>
          </a:p>
        </p:txBody>
      </p:sp>
    </p:spTree>
    <p:extLst>
      <p:ext uri="{BB962C8B-B14F-4D97-AF65-F5344CB8AC3E}">
        <p14:creationId xmlns:p14="http://schemas.microsoft.com/office/powerpoint/2010/main" val="717498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49A5E3-AE70-D1AC-0555-8AF528FB09B2}"/>
              </a:ext>
            </a:extLst>
          </p:cNvPr>
          <p:cNvSpPr>
            <a:spLocks noGrp="1"/>
          </p:cNvSpPr>
          <p:nvPr>
            <p:ph type="dt" sz="half" idx="10"/>
          </p:nvPr>
        </p:nvSpPr>
        <p:spPr/>
        <p:txBody>
          <a:bodyPr/>
          <a:lstStyle/>
          <a:p>
            <a:fld id="{0C32003D-3FF1-4970-BF4A-D045A383CC77}" type="datetimeFigureOut">
              <a:rPr lang="en-GB" smtClean="0"/>
              <a:t>25/04/2024</a:t>
            </a:fld>
            <a:endParaRPr lang="en-GB"/>
          </a:p>
        </p:txBody>
      </p:sp>
      <p:sp>
        <p:nvSpPr>
          <p:cNvPr id="3" name="Footer Placeholder 2">
            <a:extLst>
              <a:ext uri="{FF2B5EF4-FFF2-40B4-BE49-F238E27FC236}">
                <a16:creationId xmlns:a16="http://schemas.microsoft.com/office/drawing/2014/main" id="{6D4D98B0-2527-5FE9-BAD3-A0881B0F7A9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9A6D30A-0CBE-6A4A-CF5A-D64D4FECBBBE}"/>
              </a:ext>
            </a:extLst>
          </p:cNvPr>
          <p:cNvSpPr>
            <a:spLocks noGrp="1"/>
          </p:cNvSpPr>
          <p:nvPr>
            <p:ph type="sldNum" sz="quarter" idx="12"/>
          </p:nvPr>
        </p:nvSpPr>
        <p:spPr/>
        <p:txBody>
          <a:bodyPr/>
          <a:lstStyle/>
          <a:p>
            <a:fld id="{47893F0C-E38A-4A77-B03B-CC698BE15B90}" type="slidenum">
              <a:rPr lang="en-GB" smtClean="0"/>
              <a:t>‹#›</a:t>
            </a:fld>
            <a:endParaRPr lang="en-GB"/>
          </a:p>
        </p:txBody>
      </p:sp>
    </p:spTree>
    <p:extLst>
      <p:ext uri="{BB962C8B-B14F-4D97-AF65-F5344CB8AC3E}">
        <p14:creationId xmlns:p14="http://schemas.microsoft.com/office/powerpoint/2010/main" val="1118747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99A0C-B83E-B344-E9F1-BFBB680AFF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DF238E-42E0-7CC7-9F18-6061C79596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8BA7E2-7AC4-8479-94F8-BE0F5AAD17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8F4242-03ED-AD6C-6CA1-AA413DA7CA9B}"/>
              </a:ext>
            </a:extLst>
          </p:cNvPr>
          <p:cNvSpPr>
            <a:spLocks noGrp="1"/>
          </p:cNvSpPr>
          <p:nvPr>
            <p:ph type="dt" sz="half" idx="10"/>
          </p:nvPr>
        </p:nvSpPr>
        <p:spPr/>
        <p:txBody>
          <a:bodyPr/>
          <a:lstStyle/>
          <a:p>
            <a:fld id="{0C32003D-3FF1-4970-BF4A-D045A383CC77}" type="datetimeFigureOut">
              <a:rPr lang="en-GB" smtClean="0"/>
              <a:t>25/04/2024</a:t>
            </a:fld>
            <a:endParaRPr lang="en-GB"/>
          </a:p>
        </p:txBody>
      </p:sp>
      <p:sp>
        <p:nvSpPr>
          <p:cNvPr id="6" name="Footer Placeholder 5">
            <a:extLst>
              <a:ext uri="{FF2B5EF4-FFF2-40B4-BE49-F238E27FC236}">
                <a16:creationId xmlns:a16="http://schemas.microsoft.com/office/drawing/2014/main" id="{A076649B-1CB5-D6AF-E40B-CA0F101A20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9AACC6-DDF5-4ACD-FA32-65A34D163AC3}"/>
              </a:ext>
            </a:extLst>
          </p:cNvPr>
          <p:cNvSpPr>
            <a:spLocks noGrp="1"/>
          </p:cNvSpPr>
          <p:nvPr>
            <p:ph type="sldNum" sz="quarter" idx="12"/>
          </p:nvPr>
        </p:nvSpPr>
        <p:spPr/>
        <p:txBody>
          <a:bodyPr/>
          <a:lstStyle/>
          <a:p>
            <a:fld id="{47893F0C-E38A-4A77-B03B-CC698BE15B90}" type="slidenum">
              <a:rPr lang="en-GB" smtClean="0"/>
              <a:t>‹#›</a:t>
            </a:fld>
            <a:endParaRPr lang="en-GB"/>
          </a:p>
        </p:txBody>
      </p:sp>
    </p:spTree>
    <p:extLst>
      <p:ext uri="{BB962C8B-B14F-4D97-AF65-F5344CB8AC3E}">
        <p14:creationId xmlns:p14="http://schemas.microsoft.com/office/powerpoint/2010/main" val="3848524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9B0E6-7495-B140-7521-0F53245ADD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253FB6-A5C0-ADEC-308B-09DC5BF673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2616E15-E24C-D4AB-9F35-25B99C97E9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C3C7F3-D141-6F3F-8EE9-454A6DD79978}"/>
              </a:ext>
            </a:extLst>
          </p:cNvPr>
          <p:cNvSpPr>
            <a:spLocks noGrp="1"/>
          </p:cNvSpPr>
          <p:nvPr>
            <p:ph type="dt" sz="half" idx="10"/>
          </p:nvPr>
        </p:nvSpPr>
        <p:spPr/>
        <p:txBody>
          <a:bodyPr/>
          <a:lstStyle/>
          <a:p>
            <a:fld id="{0C32003D-3FF1-4970-BF4A-D045A383CC77}" type="datetimeFigureOut">
              <a:rPr lang="en-GB" smtClean="0"/>
              <a:t>25/04/2024</a:t>
            </a:fld>
            <a:endParaRPr lang="en-GB"/>
          </a:p>
        </p:txBody>
      </p:sp>
      <p:sp>
        <p:nvSpPr>
          <p:cNvPr id="6" name="Footer Placeholder 5">
            <a:extLst>
              <a:ext uri="{FF2B5EF4-FFF2-40B4-BE49-F238E27FC236}">
                <a16:creationId xmlns:a16="http://schemas.microsoft.com/office/drawing/2014/main" id="{32413B1E-C094-DD09-D38F-EADB08C900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A4FFFE-BB45-43F8-6395-077AA2D29E57}"/>
              </a:ext>
            </a:extLst>
          </p:cNvPr>
          <p:cNvSpPr>
            <a:spLocks noGrp="1"/>
          </p:cNvSpPr>
          <p:nvPr>
            <p:ph type="sldNum" sz="quarter" idx="12"/>
          </p:nvPr>
        </p:nvSpPr>
        <p:spPr/>
        <p:txBody>
          <a:bodyPr/>
          <a:lstStyle/>
          <a:p>
            <a:fld id="{47893F0C-E38A-4A77-B03B-CC698BE15B90}" type="slidenum">
              <a:rPr lang="en-GB" smtClean="0"/>
              <a:t>‹#›</a:t>
            </a:fld>
            <a:endParaRPr lang="en-GB"/>
          </a:p>
        </p:txBody>
      </p:sp>
    </p:spTree>
    <p:extLst>
      <p:ext uri="{BB962C8B-B14F-4D97-AF65-F5344CB8AC3E}">
        <p14:creationId xmlns:p14="http://schemas.microsoft.com/office/powerpoint/2010/main" val="1380765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CFD6-FA9B-9E39-81A1-3D4503D729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029223-988C-24EE-3A40-6C62942A37E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269D52-EE95-42F6-F6B2-70239AD792ED}"/>
              </a:ext>
            </a:extLst>
          </p:cNvPr>
          <p:cNvSpPr>
            <a:spLocks noGrp="1"/>
          </p:cNvSpPr>
          <p:nvPr>
            <p:ph type="dt" sz="half" idx="10"/>
          </p:nvPr>
        </p:nvSpPr>
        <p:spPr/>
        <p:txBody>
          <a:bodyPr/>
          <a:lstStyle/>
          <a:p>
            <a:fld id="{0C32003D-3FF1-4970-BF4A-D045A383CC77}" type="datetimeFigureOut">
              <a:rPr lang="en-GB" smtClean="0"/>
              <a:t>25/04/2024</a:t>
            </a:fld>
            <a:endParaRPr lang="en-GB"/>
          </a:p>
        </p:txBody>
      </p:sp>
      <p:sp>
        <p:nvSpPr>
          <p:cNvPr id="5" name="Footer Placeholder 4">
            <a:extLst>
              <a:ext uri="{FF2B5EF4-FFF2-40B4-BE49-F238E27FC236}">
                <a16:creationId xmlns:a16="http://schemas.microsoft.com/office/drawing/2014/main" id="{56BDAEA6-966F-BFC6-FE5E-5F0D9D7B6C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CBBC6-3C10-8546-AB4B-2470B2F306A6}"/>
              </a:ext>
            </a:extLst>
          </p:cNvPr>
          <p:cNvSpPr>
            <a:spLocks noGrp="1"/>
          </p:cNvSpPr>
          <p:nvPr>
            <p:ph type="sldNum" sz="quarter" idx="12"/>
          </p:nvPr>
        </p:nvSpPr>
        <p:spPr/>
        <p:txBody>
          <a:bodyPr/>
          <a:lstStyle/>
          <a:p>
            <a:fld id="{47893F0C-E38A-4A77-B03B-CC698BE15B90}" type="slidenum">
              <a:rPr lang="en-GB" smtClean="0"/>
              <a:t>‹#›</a:t>
            </a:fld>
            <a:endParaRPr lang="en-GB"/>
          </a:p>
        </p:txBody>
      </p:sp>
    </p:spTree>
    <p:extLst>
      <p:ext uri="{BB962C8B-B14F-4D97-AF65-F5344CB8AC3E}">
        <p14:creationId xmlns:p14="http://schemas.microsoft.com/office/powerpoint/2010/main" val="3604769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F32839-4C95-FF68-317F-EE7FEAF3C1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0DBE50-5786-C5E4-8C76-A8D39683FF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1579A2-5DA4-7B81-7F38-0185271BF20D}"/>
              </a:ext>
            </a:extLst>
          </p:cNvPr>
          <p:cNvSpPr>
            <a:spLocks noGrp="1"/>
          </p:cNvSpPr>
          <p:nvPr>
            <p:ph type="dt" sz="half" idx="10"/>
          </p:nvPr>
        </p:nvSpPr>
        <p:spPr/>
        <p:txBody>
          <a:bodyPr/>
          <a:lstStyle/>
          <a:p>
            <a:fld id="{0C32003D-3FF1-4970-BF4A-D045A383CC77}" type="datetimeFigureOut">
              <a:rPr lang="en-GB" smtClean="0"/>
              <a:t>25/04/2024</a:t>
            </a:fld>
            <a:endParaRPr lang="en-GB"/>
          </a:p>
        </p:txBody>
      </p:sp>
      <p:sp>
        <p:nvSpPr>
          <p:cNvPr id="5" name="Footer Placeholder 4">
            <a:extLst>
              <a:ext uri="{FF2B5EF4-FFF2-40B4-BE49-F238E27FC236}">
                <a16:creationId xmlns:a16="http://schemas.microsoft.com/office/drawing/2014/main" id="{C860CFD1-F49D-9C96-6E2D-E877564D8F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624F52-2BCF-EA63-6307-90215912432C}"/>
              </a:ext>
            </a:extLst>
          </p:cNvPr>
          <p:cNvSpPr>
            <a:spLocks noGrp="1"/>
          </p:cNvSpPr>
          <p:nvPr>
            <p:ph type="sldNum" sz="quarter" idx="12"/>
          </p:nvPr>
        </p:nvSpPr>
        <p:spPr/>
        <p:txBody>
          <a:bodyPr/>
          <a:lstStyle/>
          <a:p>
            <a:fld id="{47893F0C-E38A-4A77-B03B-CC698BE15B90}" type="slidenum">
              <a:rPr lang="en-GB" smtClean="0"/>
              <a:t>‹#›</a:t>
            </a:fld>
            <a:endParaRPr lang="en-GB"/>
          </a:p>
        </p:txBody>
      </p:sp>
    </p:spTree>
    <p:extLst>
      <p:ext uri="{BB962C8B-B14F-4D97-AF65-F5344CB8AC3E}">
        <p14:creationId xmlns:p14="http://schemas.microsoft.com/office/powerpoint/2010/main" val="1788602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E37D71-6E02-DBDD-0BEC-5915EB5DD6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F060CB-AEB1-072B-981B-8159F9EB86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DA6C98-F93C-E82E-342E-F085DADCEC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C32003D-3FF1-4970-BF4A-D045A383CC77}" type="datetimeFigureOut">
              <a:rPr lang="en-GB" smtClean="0"/>
              <a:t>25/04/2024</a:t>
            </a:fld>
            <a:endParaRPr lang="en-GB"/>
          </a:p>
        </p:txBody>
      </p:sp>
      <p:sp>
        <p:nvSpPr>
          <p:cNvPr id="5" name="Footer Placeholder 4">
            <a:extLst>
              <a:ext uri="{FF2B5EF4-FFF2-40B4-BE49-F238E27FC236}">
                <a16:creationId xmlns:a16="http://schemas.microsoft.com/office/drawing/2014/main" id="{465B1CE7-541A-D7A3-473C-1F1F440DD3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6409D28-6973-772A-255E-548CC98195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7893F0C-E38A-4A77-B03B-CC698BE15B90}" type="slidenum">
              <a:rPr lang="en-GB" smtClean="0"/>
              <a:t>‹#›</a:t>
            </a:fld>
            <a:endParaRPr lang="en-GB"/>
          </a:p>
        </p:txBody>
      </p:sp>
    </p:spTree>
    <p:extLst>
      <p:ext uri="{BB962C8B-B14F-4D97-AF65-F5344CB8AC3E}">
        <p14:creationId xmlns:p14="http://schemas.microsoft.com/office/powerpoint/2010/main" val="36486617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2.m4a"/><Relationship Id="rId7" Type="http://schemas.openxmlformats.org/officeDocument/2006/relationships/image" Target="../media/image1.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1.xml"/><Relationship Id="rId5" Type="http://schemas.openxmlformats.org/officeDocument/2006/relationships/slideLayout" Target="../slideLayouts/slideLayout1.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11" Type="http://schemas.openxmlformats.org/officeDocument/2006/relationships/image" Target="../media/image2.pn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notesSlide" Target="../notesSlides/notesSlide2.xml"/><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1.xml"/><Relationship Id="rId7" Type="http://schemas.openxmlformats.org/officeDocument/2006/relationships/image" Target="../media/image15.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5.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E70372AA-12E1-4094-B31A-1B0F57FC3E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Video 34" descr="People In A Meeting">
            <a:extLst>
              <a:ext uri="{FF2B5EF4-FFF2-40B4-BE49-F238E27FC236}">
                <a16:creationId xmlns:a16="http://schemas.microsoft.com/office/drawing/2014/main" id="{1CB625D3-8CFC-FAC8-03FF-A7AEB3A6A0C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7"/>
          <a:srcRect t="284" r="1" b="1"/>
          <a:stretch/>
        </p:blipFill>
        <p:spPr>
          <a:xfrm>
            <a:off x="-3047" y="10"/>
            <a:ext cx="12191999" cy="6857990"/>
          </a:xfrm>
          <a:prstGeom prst="rect">
            <a:avLst/>
          </a:prstGeom>
        </p:spPr>
      </p:pic>
      <p:sp>
        <p:nvSpPr>
          <p:cNvPr id="41" name="Rectangle 40">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2346"/>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534655"/>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555FB7-A383-667F-39DD-E2CBC408CDDC}"/>
              </a:ext>
            </a:extLst>
          </p:cNvPr>
          <p:cNvSpPr>
            <a:spLocks noGrp="1"/>
          </p:cNvSpPr>
          <p:nvPr>
            <p:ph type="ctrTitle"/>
          </p:nvPr>
        </p:nvSpPr>
        <p:spPr>
          <a:xfrm>
            <a:off x="321733" y="2306963"/>
            <a:ext cx="10672316" cy="3670255"/>
          </a:xfrm>
        </p:spPr>
        <p:txBody>
          <a:bodyPr anchor="b">
            <a:normAutofit/>
          </a:bodyPr>
          <a:lstStyle/>
          <a:p>
            <a:pPr algn="l"/>
            <a:r>
              <a:rPr lang="en-GB" sz="5200" i="1">
                <a:solidFill>
                  <a:srgbClr val="FFFFFF"/>
                </a:solidFill>
              </a:rPr>
              <a:t>Integrating Waste Management Solutions at R/A Waste Management</a:t>
            </a:r>
          </a:p>
        </p:txBody>
      </p:sp>
      <p:sp>
        <p:nvSpPr>
          <p:cNvPr id="3" name="Subtitle 2">
            <a:extLst>
              <a:ext uri="{FF2B5EF4-FFF2-40B4-BE49-F238E27FC236}">
                <a16:creationId xmlns:a16="http://schemas.microsoft.com/office/drawing/2014/main" id="{DB2B6E61-C2EC-9B8F-C85A-6CD584E7A2C4}"/>
              </a:ext>
            </a:extLst>
          </p:cNvPr>
          <p:cNvSpPr>
            <a:spLocks noGrp="1"/>
          </p:cNvSpPr>
          <p:nvPr>
            <p:ph type="subTitle" idx="1"/>
          </p:nvPr>
        </p:nvSpPr>
        <p:spPr>
          <a:xfrm>
            <a:off x="318683" y="321733"/>
            <a:ext cx="10675136" cy="1831405"/>
          </a:xfrm>
        </p:spPr>
        <p:txBody>
          <a:bodyPr anchor="t">
            <a:normAutofit/>
          </a:bodyPr>
          <a:lstStyle/>
          <a:p>
            <a:pPr algn="l"/>
            <a:r>
              <a:rPr lang="en-GB">
                <a:solidFill>
                  <a:srgbClr val="FFFFFF"/>
                </a:solidFill>
              </a:rPr>
              <a:t>Name: Ramatoulie Baldeh</a:t>
            </a:r>
          </a:p>
          <a:p>
            <a:pPr algn="l"/>
            <a:r>
              <a:rPr lang="en-GB">
                <a:solidFill>
                  <a:srgbClr val="FFFFFF"/>
                </a:solidFill>
              </a:rPr>
              <a:t>Student Number: 2022866</a:t>
            </a:r>
          </a:p>
          <a:p>
            <a:pPr algn="l"/>
            <a:r>
              <a:rPr lang="en-GB">
                <a:solidFill>
                  <a:srgbClr val="FFFFFF"/>
                </a:solidFill>
              </a:rPr>
              <a:t>Date: 24/04/2024</a:t>
            </a:r>
          </a:p>
        </p:txBody>
      </p:sp>
      <p:pic>
        <p:nvPicPr>
          <p:cNvPr id="34" name="Audio 33">
            <a:hlinkClick r:id="" action="ppaction://media"/>
            <a:extLst>
              <a:ext uri="{FF2B5EF4-FFF2-40B4-BE49-F238E27FC236}">
                <a16:creationId xmlns:a16="http://schemas.microsoft.com/office/drawing/2014/main" id="{BC1F1F76-4636-09F3-07BF-489E2A07EB36}"/>
              </a:ext>
            </a:extLst>
          </p:cNvPr>
          <p:cNvPicPr>
            <a:picLocks noChangeAspect="1"/>
          </p:cNvPicPr>
          <p:nvPr>
            <a:audioFile r:link="rId4"/>
            <p:extLst>
              <p:ext uri="{DAA4B4D4-6D71-4841-9C94-3DE7FCFB9230}">
                <p14:media xmlns:p14="http://schemas.microsoft.com/office/powerpoint/2010/main" r:embed="rId3"/>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9280292"/>
      </p:ext>
    </p:extLst>
  </p:cSld>
  <p:clrMapOvr>
    <a:masterClrMapping/>
  </p:clrMapOvr>
  <mc:AlternateContent xmlns:mc="http://schemas.openxmlformats.org/markup-compatibility/2006">
    <mc:Choice xmlns:p14="http://schemas.microsoft.com/office/powerpoint/2010/main" Requires="p14">
      <p:transition spd="slow" p14:dur="2000" advTm="19413"/>
    </mc:Choice>
    <mc:Fallback>
      <p:transition spd="slow" advTm="19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9813"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35"/>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35"/>
                                        </p:tgtEl>
                                      </p:cBhvr>
                                    </p:cmd>
                                  </p:childTnLst>
                                </p:cTn>
                              </p:par>
                            </p:childTnLst>
                          </p:cTn>
                        </p:par>
                      </p:childTnLst>
                    </p:cTn>
                  </p:par>
                </p:childTnLst>
              </p:cTn>
              <p:nextCondLst>
                <p:cond evt="onClick" delay="0">
                  <p:tgtEl>
                    <p:spTgt spid="35"/>
                  </p:tgtEl>
                </p:cond>
              </p:nextCondLst>
            </p:seq>
            <p:video>
              <p:cMediaNode vol="100000" mute="1">
                <p:cTn id="15" repeatCount="indefinite" fill="hold" display="0">
                  <p:stCondLst>
                    <p:cond delay="indefinite"/>
                  </p:stCondLst>
                </p:cTn>
                <p:tgtEl>
                  <p:spTgt spid="35"/>
                </p:tgtEl>
              </p:cMediaNode>
            </p:video>
            <p:audio isNarration="1">
              <p:cMediaNode vol="80000" showWhenStopped="0">
                <p:cTn id="16" fill="hold" display="0">
                  <p:stCondLst>
                    <p:cond delay="indefinite"/>
                  </p:stCondLst>
                  <p:endCondLst>
                    <p:cond evt="onStopAudio" delay="0">
                      <p:tgtEl>
                        <p:sldTgt/>
                      </p:tgtEl>
                    </p:cond>
                  </p:endCondLst>
                </p:cTn>
                <p:tgtEl>
                  <p:spTgt spid="34"/>
                </p:tgtEl>
              </p:cMediaNode>
            </p:audio>
          </p:childTnLst>
        </p:cTn>
      </p:par>
    </p:tnLst>
  </p:timing>
  <p:extLst>
    <p:ext uri="{E180D4A7-C9FB-4DFB-919C-405C955672EB}">
      <p14:showEvtLst xmlns:p14="http://schemas.microsoft.com/office/powerpoint/2010/main">
        <p14:playEvt time="306" objId="35"/>
        <p14:playEvt time="10157" objId="35"/>
        <p14:stopEvt time="19413" objId="35"/>
      </p14:showEvtLst>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009304"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hought Bubble: Cloud 6">
            <a:extLst>
              <a:ext uri="{FF2B5EF4-FFF2-40B4-BE49-F238E27FC236}">
                <a16:creationId xmlns:a16="http://schemas.microsoft.com/office/drawing/2014/main" id="{CAA319CE-2DBE-D1B7-7747-884F2B578D93}"/>
              </a:ext>
            </a:extLst>
          </p:cNvPr>
          <p:cNvSpPr/>
          <p:nvPr/>
        </p:nvSpPr>
        <p:spPr>
          <a:xfrm>
            <a:off x="2550001" y="2730693"/>
            <a:ext cx="2876233" cy="1233711"/>
          </a:xfrm>
          <a:prstGeom prst="cloudCallou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21208">
              <a:spcAft>
                <a:spcPts val="600"/>
              </a:spcAft>
            </a:pPr>
            <a:r>
              <a:rPr lang="en-GB" sz="2508" kern="1200">
                <a:ln>
                  <a:solidFill>
                    <a:schemeClr val="accent6">
                      <a:lumMod val="40000"/>
                      <a:lumOff val="60000"/>
                    </a:schemeClr>
                  </a:solidFill>
                </a:ln>
                <a:solidFill>
                  <a:srgbClr val="000000"/>
                </a:solidFill>
                <a:latin typeface="+mn-lt"/>
                <a:ea typeface="+mn-ea"/>
                <a:cs typeface="+mn-cs"/>
              </a:rPr>
              <a:t>Introduction</a:t>
            </a:r>
            <a:endParaRPr lang="en-GB" sz="4400">
              <a:ln>
                <a:solidFill>
                  <a:schemeClr val="accent6">
                    <a:lumMod val="40000"/>
                    <a:lumOff val="60000"/>
                  </a:schemeClr>
                </a:solidFill>
              </a:ln>
            </a:endParaRPr>
          </a:p>
        </p:txBody>
      </p:sp>
      <p:sp>
        <p:nvSpPr>
          <p:cNvPr id="8" name="TextBox 7">
            <a:extLst>
              <a:ext uri="{FF2B5EF4-FFF2-40B4-BE49-F238E27FC236}">
                <a16:creationId xmlns:a16="http://schemas.microsoft.com/office/drawing/2014/main" id="{A237EA9E-5891-4893-C141-CF0DA5884CCC}"/>
              </a:ext>
            </a:extLst>
          </p:cNvPr>
          <p:cNvSpPr txBox="1"/>
          <p:nvPr/>
        </p:nvSpPr>
        <p:spPr>
          <a:xfrm>
            <a:off x="0" y="4990822"/>
            <a:ext cx="6388557" cy="1815882"/>
          </a:xfrm>
          <a:prstGeom prst="rect">
            <a:avLst/>
          </a:prstGeom>
          <a:noFill/>
        </p:spPr>
        <p:txBody>
          <a:bodyPr wrap="square" rtlCol="0">
            <a:spAutoFit/>
          </a:bodyPr>
          <a:lstStyle/>
          <a:p>
            <a:pPr algn="ctr" defTabSz="521208">
              <a:spcAft>
                <a:spcPts val="600"/>
              </a:spcAft>
            </a:pPr>
            <a:r>
              <a:rPr lang="en-GB" sz="1600" i="1" kern="1200">
                <a:solidFill>
                  <a:schemeClr val="tx1"/>
                </a:solidFill>
                <a:latin typeface="+mn-lt"/>
                <a:ea typeface="+mn-ea"/>
                <a:cs typeface="+mn-cs"/>
              </a:rPr>
              <a:t> </a:t>
            </a:r>
            <a:r>
              <a:rPr lang="en-GB" sz="1600" kern="1200">
                <a:solidFill>
                  <a:schemeClr val="tx1"/>
                </a:solidFill>
                <a:latin typeface="+mn-lt"/>
                <a:ea typeface="+mn-ea"/>
                <a:cs typeface="+mn-cs"/>
              </a:rPr>
              <a:t>Good  afternoon, everyone. Today, I'm excited to share our journey of integrating innovative waste management solutions at R/A Waste Management. As the founder and CEO of R/A Waste Management, I'm deeply committed to pioneering sustainable practices in waste management. Our project aims to address pressing environmental challenges while promoting resource efficiency and community well-being. Join me as we explore the key aspects of our initiative.</a:t>
            </a:r>
            <a:endParaRPr lang="en-GB" sz="3600"/>
          </a:p>
        </p:txBody>
      </p:sp>
      <p:pic>
        <p:nvPicPr>
          <p:cNvPr id="9" name="Picture 8">
            <a:extLst>
              <a:ext uri="{FF2B5EF4-FFF2-40B4-BE49-F238E27FC236}">
                <a16:creationId xmlns:a16="http://schemas.microsoft.com/office/drawing/2014/main" id="{A1DE8D8F-5903-010D-F7C4-09DAED1D2D7A}"/>
              </a:ext>
            </a:extLst>
          </p:cNvPr>
          <p:cNvPicPr>
            <a:picLocks noChangeAspect="1"/>
          </p:cNvPicPr>
          <p:nvPr/>
        </p:nvPicPr>
        <p:blipFill>
          <a:blip r:embed="rId5"/>
          <a:stretch>
            <a:fillRect/>
          </a:stretch>
        </p:blipFill>
        <p:spPr>
          <a:xfrm>
            <a:off x="965200" y="1674668"/>
            <a:ext cx="1783786" cy="1493402"/>
          </a:xfrm>
          <a:prstGeom prst="ellipse">
            <a:avLst/>
          </a:prstGeom>
          <a:ln>
            <a:noFill/>
          </a:ln>
          <a:effectLst>
            <a:softEdge rad="112500"/>
          </a:effectLst>
        </p:spPr>
      </p:pic>
      <p:pic>
        <p:nvPicPr>
          <p:cNvPr id="10" name="Picture 9">
            <a:extLst>
              <a:ext uri="{FF2B5EF4-FFF2-40B4-BE49-F238E27FC236}">
                <a16:creationId xmlns:a16="http://schemas.microsoft.com/office/drawing/2014/main" id="{2E264F85-D843-8FE7-FFAE-967A1671633C}"/>
              </a:ext>
            </a:extLst>
          </p:cNvPr>
          <p:cNvPicPr>
            <a:picLocks noChangeAspect="1"/>
          </p:cNvPicPr>
          <p:nvPr/>
        </p:nvPicPr>
        <p:blipFill>
          <a:blip r:embed="rId6"/>
          <a:stretch>
            <a:fillRect/>
          </a:stretch>
        </p:blipFill>
        <p:spPr>
          <a:xfrm>
            <a:off x="5659878" y="1658462"/>
            <a:ext cx="1874771" cy="1704338"/>
          </a:xfrm>
          <a:prstGeom prst="ellipse">
            <a:avLst/>
          </a:prstGeom>
          <a:ln>
            <a:noFill/>
          </a:ln>
          <a:effectLst>
            <a:softEdge rad="112500"/>
          </a:effectLst>
        </p:spPr>
      </p:pic>
      <p:pic>
        <p:nvPicPr>
          <p:cNvPr id="12" name="Graphic 11" descr="Recycle with solid fill">
            <a:extLst>
              <a:ext uri="{FF2B5EF4-FFF2-40B4-BE49-F238E27FC236}">
                <a16:creationId xmlns:a16="http://schemas.microsoft.com/office/drawing/2014/main" id="{E2040400-0D29-824B-1F78-6A99FF1E0CD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113481" y="3420985"/>
            <a:ext cx="523684" cy="523684"/>
          </a:xfrm>
          <a:prstGeom prst="rect">
            <a:avLst/>
          </a:prstGeom>
        </p:spPr>
      </p:pic>
      <p:pic>
        <p:nvPicPr>
          <p:cNvPr id="14" name="Graphic 13" descr="Garbage outline">
            <a:extLst>
              <a:ext uri="{FF2B5EF4-FFF2-40B4-BE49-F238E27FC236}">
                <a16:creationId xmlns:a16="http://schemas.microsoft.com/office/drawing/2014/main" id="{8027A2E7-78E2-3DDB-FAB2-2E31C7E297B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686013" y="3513915"/>
            <a:ext cx="523684" cy="523684"/>
          </a:xfrm>
          <a:prstGeom prst="rect">
            <a:avLst/>
          </a:prstGeom>
        </p:spPr>
      </p:pic>
      <p:pic>
        <p:nvPicPr>
          <p:cNvPr id="54" name="Recorded Sound">
            <a:hlinkClick r:id="" action="ppaction://media"/>
            <a:extLst>
              <a:ext uri="{FF2B5EF4-FFF2-40B4-BE49-F238E27FC236}">
                <a16:creationId xmlns:a16="http://schemas.microsoft.com/office/drawing/2014/main" id="{A069B78E-DE31-C510-247B-AA15961DBEE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16751" y="6197104"/>
            <a:ext cx="609600" cy="609600"/>
          </a:xfrm>
          <a:prstGeom prst="rect">
            <a:avLst/>
          </a:prstGeom>
        </p:spPr>
      </p:pic>
    </p:spTree>
    <p:extLst>
      <p:ext uri="{BB962C8B-B14F-4D97-AF65-F5344CB8AC3E}">
        <p14:creationId xmlns:p14="http://schemas.microsoft.com/office/powerpoint/2010/main" val="2610964323"/>
      </p:ext>
    </p:extLst>
  </p:cSld>
  <p:clrMapOvr>
    <a:masterClrMapping/>
  </p:clrMapOvr>
  <mc:AlternateContent xmlns:mc="http://schemas.openxmlformats.org/markup-compatibility/2006">
    <mc:Choice xmlns:p14="http://schemas.microsoft.com/office/powerpoint/2010/main" Requires="p14">
      <p:transition spd="slow" p14:dur="2000" advTm="41336"/>
    </mc:Choice>
    <mc:Fallback>
      <p:transition spd="slow" advTm="413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123"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3862298-AF85-4572-BED3-52E573EB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03E485DD-0C12-45BC-A361-28152A03B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4207" y="0"/>
            <a:ext cx="2472664" cy="6858000"/>
          </a:xfrm>
          <a:custGeom>
            <a:avLst/>
            <a:gdLst>
              <a:gd name="connsiteX0" fmla="*/ 1056708 w 2472664"/>
              <a:gd name="connsiteY0" fmla="*/ 0 h 6858000"/>
              <a:gd name="connsiteX1" fmla="*/ 2472664 w 2472664"/>
              <a:gd name="connsiteY1" fmla="*/ 0 h 6858000"/>
              <a:gd name="connsiteX2" fmla="*/ 2400427 w 2472664"/>
              <a:gd name="connsiteY2" fmla="*/ 75768 h 6858000"/>
              <a:gd name="connsiteX3" fmla="*/ 1104861 w 2472664"/>
              <a:gd name="connsiteY3" fmla="*/ 3429000 h 6858000"/>
              <a:gd name="connsiteX4" fmla="*/ 2400427 w 2472664"/>
              <a:gd name="connsiteY4" fmla="*/ 6782233 h 6858000"/>
              <a:gd name="connsiteX5" fmla="*/ 2472664 w 2472664"/>
              <a:gd name="connsiteY5" fmla="*/ 6858000 h 6858000"/>
              <a:gd name="connsiteX6" fmla="*/ 1056708 w 2472664"/>
              <a:gd name="connsiteY6" fmla="*/ 6858000 h 6858000"/>
              <a:gd name="connsiteX7" fmla="*/ 1040416 w 2472664"/>
              <a:gd name="connsiteY7" fmla="*/ 6835090 h 6858000"/>
              <a:gd name="connsiteX8" fmla="*/ 0 w 2472664"/>
              <a:gd name="connsiteY8" fmla="*/ 3429000 h 6858000"/>
              <a:gd name="connsiteX9" fmla="*/ 1040416 w 2472664"/>
              <a:gd name="connsiteY9" fmla="*/ 2291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2664" h="6858000">
                <a:moveTo>
                  <a:pt x="1056708" y="0"/>
                </a:moveTo>
                <a:lnTo>
                  <a:pt x="2472664" y="0"/>
                </a:lnTo>
                <a:lnTo>
                  <a:pt x="2400427" y="75768"/>
                </a:lnTo>
                <a:cubicBezTo>
                  <a:pt x="1595469" y="961418"/>
                  <a:pt x="1104861" y="2137915"/>
                  <a:pt x="1104861" y="3429000"/>
                </a:cubicBezTo>
                <a:cubicBezTo>
                  <a:pt x="1104861" y="4720086"/>
                  <a:pt x="1595469" y="5896583"/>
                  <a:pt x="2400427" y="6782233"/>
                </a:cubicBezTo>
                <a:lnTo>
                  <a:pt x="2472664" y="6858000"/>
                </a:lnTo>
                <a:lnTo>
                  <a:pt x="1056708" y="6858000"/>
                </a:lnTo>
                <a:lnTo>
                  <a:pt x="1040416" y="6835090"/>
                </a:lnTo>
                <a:cubicBezTo>
                  <a:pt x="383551" y="5862802"/>
                  <a:pt x="0" y="4690693"/>
                  <a:pt x="0" y="3429000"/>
                </a:cubicBezTo>
                <a:cubicBezTo>
                  <a:pt x="0" y="2167308"/>
                  <a:pt x="383551" y="995199"/>
                  <a:pt x="1040416" y="22911"/>
                </a:cubicBezTo>
                <a:close/>
              </a:path>
            </a:pathLst>
          </a:custGeom>
          <a:solidFill>
            <a:schemeClr val="tx1">
              <a:lumMod val="50000"/>
              <a:lumOff val="50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6D6B998F-CA62-4EE6-B7E7-046377D4F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3038" y="1992863"/>
            <a:ext cx="1488962" cy="2872274"/>
          </a:xfrm>
          <a:custGeom>
            <a:avLst/>
            <a:gdLst>
              <a:gd name="connsiteX0" fmla="*/ 1436137 w 1488962"/>
              <a:gd name="connsiteY0" fmla="*/ 0 h 2872274"/>
              <a:gd name="connsiteX1" fmla="*/ 1488962 w 1488962"/>
              <a:gd name="connsiteY1" fmla="*/ 2668 h 2872274"/>
              <a:gd name="connsiteX2" fmla="*/ 1488962 w 1488962"/>
              <a:gd name="connsiteY2" fmla="*/ 2869607 h 2872274"/>
              <a:gd name="connsiteX3" fmla="*/ 1436137 w 1488962"/>
              <a:gd name="connsiteY3" fmla="*/ 2872274 h 2872274"/>
              <a:gd name="connsiteX4" fmla="*/ 0 w 1488962"/>
              <a:gd name="connsiteY4" fmla="*/ 1436137 h 2872274"/>
              <a:gd name="connsiteX5" fmla="*/ 1436137 w 1488962"/>
              <a:gd name="connsiteY5" fmla="*/ 0 h 287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8962" h="2872274">
                <a:moveTo>
                  <a:pt x="1436137" y="0"/>
                </a:moveTo>
                <a:lnTo>
                  <a:pt x="1488962" y="2668"/>
                </a:lnTo>
                <a:lnTo>
                  <a:pt x="1488962" y="2869607"/>
                </a:lnTo>
                <a:lnTo>
                  <a:pt x="1436137" y="2872274"/>
                </a:lnTo>
                <a:cubicBezTo>
                  <a:pt x="642980" y="2872274"/>
                  <a:pt x="0" y="2229294"/>
                  <a:pt x="0" y="1436137"/>
                </a:cubicBezTo>
                <a:cubicBezTo>
                  <a:pt x="0" y="642980"/>
                  <a:pt x="642980" y="0"/>
                  <a:pt x="1436137" y="0"/>
                </a:cubicBez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11" descr="A green button with white text&#10;&#10;Description automatically generated">
            <a:extLst>
              <a:ext uri="{FF2B5EF4-FFF2-40B4-BE49-F238E27FC236}">
                <a16:creationId xmlns:a16="http://schemas.microsoft.com/office/drawing/2014/main" id="{6E1E6762-2388-BE6C-72E7-4EC3B3039EC2}"/>
              </a:ext>
            </a:extLst>
          </p:cNvPr>
          <p:cNvPicPr>
            <a:picLocks noChangeAspect="1"/>
          </p:cNvPicPr>
          <p:nvPr/>
        </p:nvPicPr>
        <p:blipFill>
          <a:blip r:embed="rId5"/>
          <a:stretch>
            <a:fillRect/>
          </a:stretch>
        </p:blipFill>
        <p:spPr>
          <a:xfrm>
            <a:off x="6358487" y="2664860"/>
            <a:ext cx="1167567" cy="1355884"/>
          </a:xfrm>
          <a:prstGeom prst="rect">
            <a:avLst/>
          </a:prstGeom>
        </p:spPr>
      </p:pic>
      <p:cxnSp>
        <p:nvCxnSpPr>
          <p:cNvPr id="20" name="Straight Connector 19">
            <a:extLst>
              <a:ext uri="{FF2B5EF4-FFF2-40B4-BE49-F238E27FC236}">
                <a16:creationId xmlns:a16="http://schemas.microsoft.com/office/drawing/2014/main" id="{1C6AAE25-BD23-41B5-AAE4-1DA5898C2A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5588" y="2327171"/>
            <a:ext cx="0" cy="2031263"/>
          </a:xfrm>
          <a:prstGeom prst="line">
            <a:avLst/>
          </a:prstGeom>
          <a:ln w="19050">
            <a:solidFill>
              <a:srgbClr val="25A41A"/>
            </a:solidFill>
          </a:ln>
        </p:spPr>
        <p:style>
          <a:lnRef idx="1">
            <a:schemeClr val="accent1"/>
          </a:lnRef>
          <a:fillRef idx="0">
            <a:schemeClr val="accent1"/>
          </a:fillRef>
          <a:effectRef idx="0">
            <a:schemeClr val="accent1"/>
          </a:effectRef>
          <a:fontRef idx="minor">
            <a:schemeClr val="tx1"/>
          </a:fontRef>
        </p:style>
      </p:cxnSp>
      <p:pic>
        <p:nvPicPr>
          <p:cNvPr id="14" name="Picture 13" descr="A magnifying glass over a green word&#10;&#10;Description automatically generated">
            <a:extLst>
              <a:ext uri="{FF2B5EF4-FFF2-40B4-BE49-F238E27FC236}">
                <a16:creationId xmlns:a16="http://schemas.microsoft.com/office/drawing/2014/main" id="{348AD8CD-A77C-2D60-CD10-5334C1216E23}"/>
              </a:ext>
            </a:extLst>
          </p:cNvPr>
          <p:cNvPicPr>
            <a:picLocks noChangeAspect="1"/>
          </p:cNvPicPr>
          <p:nvPr/>
        </p:nvPicPr>
        <p:blipFill>
          <a:blip r:embed="rId6"/>
          <a:stretch>
            <a:fillRect/>
          </a:stretch>
        </p:blipFill>
        <p:spPr>
          <a:xfrm>
            <a:off x="7798953" y="4314346"/>
            <a:ext cx="2373747" cy="905754"/>
          </a:xfrm>
          <a:prstGeom prst="rect">
            <a:avLst/>
          </a:prstGeom>
        </p:spPr>
      </p:pic>
      <p:sp>
        <p:nvSpPr>
          <p:cNvPr id="6" name="Arrow: Left 5">
            <a:extLst>
              <a:ext uri="{FF2B5EF4-FFF2-40B4-BE49-F238E27FC236}">
                <a16:creationId xmlns:a16="http://schemas.microsoft.com/office/drawing/2014/main" id="{ACB711DF-6731-3483-7DE2-95CEC6A56DF9}"/>
              </a:ext>
            </a:extLst>
          </p:cNvPr>
          <p:cNvSpPr/>
          <p:nvPr/>
        </p:nvSpPr>
        <p:spPr>
          <a:xfrm>
            <a:off x="8754319" y="379828"/>
            <a:ext cx="2246615" cy="2163825"/>
          </a:xfrm>
          <a:prstGeom prst="leftArrow">
            <a:avLst>
              <a:gd name="adj1" fmla="val 100000"/>
              <a:gd name="adj2" fmla="val 36500"/>
            </a:avLst>
          </a:prstGeom>
          <a:no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493776">
              <a:spcAft>
                <a:spcPts val="600"/>
              </a:spcAft>
            </a:pPr>
            <a:r>
              <a:rPr lang="en-GB" sz="1200" kern="1200">
                <a:solidFill>
                  <a:schemeClr val="accent6">
                    <a:lumMod val="75000"/>
                  </a:schemeClr>
                </a:solidFill>
                <a:latin typeface="Aptos" panose="02110004020202020204"/>
                <a:ea typeface="+mn-ea"/>
                <a:cs typeface="+mn-cs"/>
              </a:rPr>
              <a:t>As we embarked on our project, we conducted an extensive review of related literature to gain insights into current waste management practices and emerging trends</a:t>
            </a:r>
            <a:r>
              <a:rPr lang="en-GB" sz="1050" kern="1200">
                <a:solidFill>
                  <a:prstClr val="black"/>
                </a:solidFill>
                <a:latin typeface="Aptos" panose="02110004020202020204"/>
                <a:ea typeface="+mn-ea"/>
                <a:cs typeface="+mn-cs"/>
              </a:rPr>
              <a:t>.</a:t>
            </a:r>
            <a:endParaRPr lang="en-GB" sz="2400"/>
          </a:p>
        </p:txBody>
      </p:sp>
      <p:sp>
        <p:nvSpPr>
          <p:cNvPr id="7" name="Arrow: Left 6">
            <a:extLst>
              <a:ext uri="{FF2B5EF4-FFF2-40B4-BE49-F238E27FC236}">
                <a16:creationId xmlns:a16="http://schemas.microsoft.com/office/drawing/2014/main" id="{AF6480DE-690A-8E3F-5DB7-7EE989908A8A}"/>
              </a:ext>
            </a:extLst>
          </p:cNvPr>
          <p:cNvSpPr/>
          <p:nvPr/>
        </p:nvSpPr>
        <p:spPr>
          <a:xfrm>
            <a:off x="6158194" y="663678"/>
            <a:ext cx="2373741" cy="1879976"/>
          </a:xfrm>
          <a:prstGeom prst="leftArrow">
            <a:avLst>
              <a:gd name="adj1" fmla="val 100000"/>
              <a:gd name="adj2" fmla="val 57819"/>
            </a:avLst>
          </a:prstGeom>
          <a:no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493776">
              <a:spcAft>
                <a:spcPts val="600"/>
              </a:spcAft>
            </a:pPr>
            <a:r>
              <a:rPr lang="en-GB" sz="1400" kern="1200">
                <a:solidFill>
                  <a:schemeClr val="accent6">
                    <a:lumMod val="75000"/>
                  </a:schemeClr>
                </a:solidFill>
                <a:latin typeface="Aptos" panose="02110004020202020204"/>
                <a:ea typeface="+mn-ea"/>
                <a:cs typeface="+mn-cs"/>
              </a:rPr>
              <a:t>Our research encompassed academic studies, industry reports, and best practices in waste management</a:t>
            </a:r>
            <a:r>
              <a:rPr lang="en-GB" sz="1400" kern="1200">
                <a:solidFill>
                  <a:prstClr val="black"/>
                </a:solidFill>
                <a:latin typeface="Aptos" panose="02110004020202020204"/>
                <a:ea typeface="+mn-ea"/>
                <a:cs typeface="+mn-cs"/>
              </a:rPr>
              <a:t>.</a:t>
            </a:r>
            <a:endParaRPr lang="en-GB" sz="3600"/>
          </a:p>
        </p:txBody>
      </p:sp>
      <p:sp>
        <p:nvSpPr>
          <p:cNvPr id="8" name="Arrow: Down 7">
            <a:extLst>
              <a:ext uri="{FF2B5EF4-FFF2-40B4-BE49-F238E27FC236}">
                <a16:creationId xmlns:a16="http://schemas.microsoft.com/office/drawing/2014/main" id="{E3F48A36-BE95-FE0C-CEE7-833000996FAB}"/>
              </a:ext>
            </a:extLst>
          </p:cNvPr>
          <p:cNvSpPr/>
          <p:nvPr/>
        </p:nvSpPr>
        <p:spPr>
          <a:xfrm>
            <a:off x="2908604" y="663678"/>
            <a:ext cx="3125203" cy="3005486"/>
          </a:xfrm>
          <a:prstGeom prst="downArrow">
            <a:avLst>
              <a:gd name="adj1" fmla="val 57643"/>
              <a:gd name="adj2" fmla="val 51254"/>
            </a:avLst>
          </a:prstGeom>
          <a:no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493776">
              <a:spcAft>
                <a:spcPts val="600"/>
              </a:spcAft>
            </a:pPr>
            <a:r>
              <a:rPr lang="en-GB" sz="1400" kern="1200">
                <a:solidFill>
                  <a:schemeClr val="accent6">
                    <a:lumMod val="75000"/>
                  </a:schemeClr>
                </a:solidFill>
                <a:highlight>
                  <a:srgbClr val="FFFFFF"/>
                </a:highlight>
                <a:latin typeface="Söhne"/>
                <a:ea typeface="+mn-ea"/>
                <a:cs typeface="+mn-cs"/>
              </a:rPr>
              <a:t>We drew inspiration from works by leading experts such as </a:t>
            </a:r>
            <a:r>
              <a:rPr lang="en-GB" sz="1400" u="sng" kern="1200">
                <a:solidFill>
                  <a:schemeClr val="accent6">
                    <a:lumMod val="75000"/>
                  </a:schemeClr>
                </a:solidFill>
                <a:latin typeface="Söhne"/>
                <a:ea typeface="+mn-ea"/>
                <a:cs typeface="+mn-cs"/>
              </a:rPr>
              <a:t>Smith et al. (2020) and Jones and Thomas (2019), </a:t>
            </a:r>
            <a:r>
              <a:rPr lang="en-GB" sz="1400" kern="1200">
                <a:solidFill>
                  <a:schemeClr val="accent6">
                    <a:lumMod val="75000"/>
                  </a:schemeClr>
                </a:solidFill>
                <a:highlight>
                  <a:srgbClr val="FFFFFF"/>
                </a:highlight>
                <a:latin typeface="Söhne"/>
                <a:ea typeface="+mn-ea"/>
                <a:cs typeface="+mn-cs"/>
              </a:rPr>
              <a:t>which informed our strategic approach and implementation strategies</a:t>
            </a:r>
            <a:r>
              <a:rPr lang="en-GB" sz="972" kern="1200">
                <a:solidFill>
                  <a:srgbClr val="0D0D0D"/>
                </a:solidFill>
                <a:highlight>
                  <a:srgbClr val="FFFFFF"/>
                </a:highlight>
                <a:latin typeface="Söhne"/>
                <a:ea typeface="+mn-ea"/>
                <a:cs typeface="+mn-cs"/>
              </a:rPr>
              <a:t>.</a:t>
            </a:r>
            <a:endParaRPr lang="en-GB"/>
          </a:p>
        </p:txBody>
      </p:sp>
      <p:pic>
        <p:nvPicPr>
          <p:cNvPr id="70" name="Recorded Sound">
            <a:hlinkClick r:id="" action="ppaction://media"/>
            <a:extLst>
              <a:ext uri="{FF2B5EF4-FFF2-40B4-BE49-F238E27FC236}">
                <a16:creationId xmlns:a16="http://schemas.microsoft.com/office/drawing/2014/main" id="{0C657B42-7EE5-5830-8E30-985E95D8399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47519" y="6173372"/>
            <a:ext cx="609600" cy="609600"/>
          </a:xfrm>
          <a:prstGeom prst="rect">
            <a:avLst/>
          </a:prstGeom>
        </p:spPr>
      </p:pic>
    </p:spTree>
    <p:extLst>
      <p:ext uri="{BB962C8B-B14F-4D97-AF65-F5344CB8AC3E}">
        <p14:creationId xmlns:p14="http://schemas.microsoft.com/office/powerpoint/2010/main" val="546647105"/>
      </p:ext>
    </p:extLst>
  </p:cSld>
  <p:clrMapOvr>
    <a:masterClrMapping/>
  </p:clrMapOvr>
  <mc:AlternateContent xmlns:mc="http://schemas.openxmlformats.org/markup-compatibility/2006">
    <mc:Choice xmlns:p14="http://schemas.microsoft.com/office/powerpoint/2010/main" Requires="p14">
      <p:transition spd="slow" p14:dur="2000" advTm="37900"/>
    </mc:Choice>
    <mc:Fallback>
      <p:transition spd="slow" advTm="379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072" fill="hold"/>
                                        <p:tgtEl>
                                          <p:spTgt spid="7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D1D4658-32CD-4903-BDA6-7B54EEA4ED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Freeform: Shape 27">
            <a:extLst>
              <a:ext uri="{FF2B5EF4-FFF2-40B4-BE49-F238E27FC236}">
                <a16:creationId xmlns:a16="http://schemas.microsoft.com/office/drawing/2014/main" id="{7A29A97C-0C3C-4F06-9CA4-68DFD1CE4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0886" y="983228"/>
            <a:ext cx="8301112" cy="5874772"/>
          </a:xfrm>
          <a:custGeom>
            <a:avLst/>
            <a:gdLst>
              <a:gd name="connsiteX0" fmla="*/ 3607511 w 8301112"/>
              <a:gd name="connsiteY0" fmla="*/ 0 h 5874772"/>
              <a:gd name="connsiteX1" fmla="*/ 8106431 w 8301112"/>
              <a:gd name="connsiteY1" fmla="*/ 0 h 5874772"/>
              <a:gd name="connsiteX2" fmla="*/ 8301112 w 8301112"/>
              <a:gd name="connsiteY2" fmla="*/ 0 h 5874772"/>
              <a:gd name="connsiteX3" fmla="*/ 8301112 w 8301112"/>
              <a:gd name="connsiteY3" fmla="*/ 5874772 h 5874772"/>
              <a:gd name="connsiteX4" fmla="*/ 27685 w 8301112"/>
              <a:gd name="connsiteY4" fmla="*/ 5874772 h 5874772"/>
              <a:gd name="connsiteX5" fmla="*/ 24376 w 8301112"/>
              <a:gd name="connsiteY5" fmla="*/ 5862584 h 5874772"/>
              <a:gd name="connsiteX6" fmla="*/ 97502 w 8301112"/>
              <a:gd name="connsiteY6" fmla="*/ 5167850 h 5874772"/>
              <a:gd name="connsiteX7" fmla="*/ 2827510 w 8301112"/>
              <a:gd name="connsiteY7" fmla="*/ 438782 h 5874772"/>
              <a:gd name="connsiteX8" fmla="*/ 3607511 w 8301112"/>
              <a:gd name="connsiteY8" fmla="*/ 0 h 587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01112" h="5874772">
                <a:moveTo>
                  <a:pt x="3607511" y="0"/>
                </a:moveTo>
                <a:cubicBezTo>
                  <a:pt x="3607511" y="0"/>
                  <a:pt x="3607511" y="0"/>
                  <a:pt x="8106431" y="0"/>
                </a:cubicBezTo>
                <a:lnTo>
                  <a:pt x="8301112" y="0"/>
                </a:lnTo>
                <a:lnTo>
                  <a:pt x="8301112" y="5874772"/>
                </a:lnTo>
                <a:lnTo>
                  <a:pt x="27685" y="5874772"/>
                </a:lnTo>
                <a:lnTo>
                  <a:pt x="24376" y="5862584"/>
                </a:lnTo>
                <a:cubicBezTo>
                  <a:pt x="-24375" y="5631005"/>
                  <a:pt x="0" y="5362863"/>
                  <a:pt x="97502" y="5167850"/>
                </a:cubicBezTo>
                <a:cubicBezTo>
                  <a:pt x="97502" y="5167850"/>
                  <a:pt x="97502" y="5167850"/>
                  <a:pt x="2827510" y="438782"/>
                </a:cubicBezTo>
                <a:cubicBezTo>
                  <a:pt x="2973760" y="195014"/>
                  <a:pt x="3331265" y="0"/>
                  <a:pt x="3607511"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801292C1-8B12-4AF2-9B59-8851A132E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360023"/>
            <a:ext cx="5342806" cy="4453168"/>
          </a:xfrm>
          <a:custGeom>
            <a:avLst/>
            <a:gdLst>
              <a:gd name="connsiteX0" fmla="*/ 313737 w 5342806"/>
              <a:gd name="connsiteY0" fmla="*/ 2699726 h 4453168"/>
              <a:gd name="connsiteX1" fmla="*/ 775980 w 5342806"/>
              <a:gd name="connsiteY1" fmla="*/ 2699726 h 4453168"/>
              <a:gd name="connsiteX2" fmla="*/ 846865 w 5342806"/>
              <a:gd name="connsiteY2" fmla="*/ 2741502 h 4453168"/>
              <a:gd name="connsiteX3" fmla="*/ 1078485 w 5342806"/>
              <a:gd name="connsiteY3" fmla="*/ 3140369 h 4453168"/>
              <a:gd name="connsiteX4" fmla="*/ 1078485 w 5342806"/>
              <a:gd name="connsiteY4" fmla="*/ 3221933 h 4453168"/>
              <a:gd name="connsiteX5" fmla="*/ 846865 w 5342806"/>
              <a:gd name="connsiteY5" fmla="*/ 3620799 h 4453168"/>
              <a:gd name="connsiteX6" fmla="*/ 775980 w 5342806"/>
              <a:gd name="connsiteY6" fmla="*/ 3662576 h 4453168"/>
              <a:gd name="connsiteX7" fmla="*/ 313737 w 5342806"/>
              <a:gd name="connsiteY7" fmla="*/ 3662576 h 4453168"/>
              <a:gd name="connsiteX8" fmla="*/ 241855 w 5342806"/>
              <a:gd name="connsiteY8" fmla="*/ 3620799 h 4453168"/>
              <a:gd name="connsiteX9" fmla="*/ 11232 w 5342806"/>
              <a:gd name="connsiteY9" fmla="*/ 3221933 h 4453168"/>
              <a:gd name="connsiteX10" fmla="*/ 11232 w 5342806"/>
              <a:gd name="connsiteY10" fmla="*/ 3140369 h 4453168"/>
              <a:gd name="connsiteX11" fmla="*/ 241855 w 5342806"/>
              <a:gd name="connsiteY11" fmla="*/ 2741502 h 4453168"/>
              <a:gd name="connsiteX12" fmla="*/ 313737 w 5342806"/>
              <a:gd name="connsiteY12" fmla="*/ 2699726 h 4453168"/>
              <a:gd name="connsiteX13" fmla="*/ 2150770 w 5342806"/>
              <a:gd name="connsiteY13" fmla="*/ 492430 h 4453168"/>
              <a:gd name="connsiteX14" fmla="*/ 2388454 w 5342806"/>
              <a:gd name="connsiteY14" fmla="*/ 492430 h 4453168"/>
              <a:gd name="connsiteX15" fmla="*/ 2416181 w 5342806"/>
              <a:gd name="connsiteY15" fmla="*/ 492430 h 4453168"/>
              <a:gd name="connsiteX16" fmla="*/ 2442639 w 5342806"/>
              <a:gd name="connsiteY16" fmla="*/ 537992 h 4453168"/>
              <a:gd name="connsiteX17" fmla="*/ 2572233 w 5342806"/>
              <a:gd name="connsiteY17" fmla="*/ 761161 h 4453168"/>
              <a:gd name="connsiteX18" fmla="*/ 2572233 w 5342806"/>
              <a:gd name="connsiteY18" fmla="*/ 886078 h 4453168"/>
              <a:gd name="connsiteX19" fmla="*/ 2217501 w 5342806"/>
              <a:gd name="connsiteY19" fmla="*/ 1496950 h 4453168"/>
              <a:gd name="connsiteX20" fmla="*/ 2108941 w 5342806"/>
              <a:gd name="connsiteY20" fmla="*/ 1560931 h 4453168"/>
              <a:gd name="connsiteX21" fmla="*/ 1401007 w 5342806"/>
              <a:gd name="connsiteY21" fmla="*/ 1560931 h 4453168"/>
              <a:gd name="connsiteX22" fmla="*/ 1367679 w 5342806"/>
              <a:gd name="connsiteY22" fmla="*/ 1556504 h 4453168"/>
              <a:gd name="connsiteX23" fmla="*/ 1344756 w 5342806"/>
              <a:gd name="connsiteY23" fmla="*/ 1546893 h 4453168"/>
              <a:gd name="connsiteX24" fmla="*/ 1358765 w 5342806"/>
              <a:gd name="connsiteY24" fmla="*/ 1522665 h 4453168"/>
              <a:gd name="connsiteX25" fmla="*/ 1855078 w 5342806"/>
              <a:gd name="connsiteY25" fmla="*/ 664281 h 4453168"/>
              <a:gd name="connsiteX26" fmla="*/ 2150770 w 5342806"/>
              <a:gd name="connsiteY26" fmla="*/ 492430 h 4453168"/>
              <a:gd name="connsiteX27" fmla="*/ 1359084 w 5342806"/>
              <a:gd name="connsiteY27" fmla="*/ 0 h 4453168"/>
              <a:gd name="connsiteX28" fmla="*/ 2157630 w 5342806"/>
              <a:gd name="connsiteY28" fmla="*/ 0 h 4453168"/>
              <a:gd name="connsiteX29" fmla="*/ 2280085 w 5342806"/>
              <a:gd name="connsiteY29" fmla="*/ 72172 h 4453168"/>
              <a:gd name="connsiteX30" fmla="*/ 2494708 w 5342806"/>
              <a:gd name="connsiteY30" fmla="*/ 441767 h 4453168"/>
              <a:gd name="connsiteX31" fmla="*/ 2518954 w 5342806"/>
              <a:gd name="connsiteY31" fmla="*/ 483519 h 4453168"/>
              <a:gd name="connsiteX32" fmla="*/ 2499877 w 5342806"/>
              <a:gd name="connsiteY32" fmla="*/ 483519 h 4453168"/>
              <a:gd name="connsiteX33" fmla="*/ 2409708 w 5342806"/>
              <a:gd name="connsiteY33" fmla="*/ 483519 h 4453168"/>
              <a:gd name="connsiteX34" fmla="*/ 2370537 w 5342806"/>
              <a:gd name="connsiteY34" fmla="*/ 416064 h 4453168"/>
              <a:gd name="connsiteX35" fmla="*/ 2220885 w 5342806"/>
              <a:gd name="connsiteY35" fmla="*/ 158353 h 4453168"/>
              <a:gd name="connsiteX36" fmla="*/ 2112324 w 5342806"/>
              <a:gd name="connsiteY36" fmla="*/ 94371 h 4453168"/>
              <a:gd name="connsiteX37" fmla="*/ 1404390 w 5342806"/>
              <a:gd name="connsiteY37" fmla="*/ 94371 h 4453168"/>
              <a:gd name="connsiteX38" fmla="*/ 1294301 w 5342806"/>
              <a:gd name="connsiteY38" fmla="*/ 158353 h 4453168"/>
              <a:gd name="connsiteX39" fmla="*/ 941098 w 5342806"/>
              <a:gd name="connsiteY39" fmla="*/ 769224 h 4453168"/>
              <a:gd name="connsiteX40" fmla="*/ 941098 w 5342806"/>
              <a:gd name="connsiteY40" fmla="*/ 894141 h 4453168"/>
              <a:gd name="connsiteX41" fmla="*/ 1294301 w 5342806"/>
              <a:gd name="connsiteY41" fmla="*/ 1505013 h 4453168"/>
              <a:gd name="connsiteX42" fmla="*/ 1340745 w 5342806"/>
              <a:gd name="connsiteY42" fmla="*/ 1551856 h 4453168"/>
              <a:gd name="connsiteX43" fmla="*/ 1346119 w 5342806"/>
              <a:gd name="connsiteY43" fmla="*/ 1554109 h 4453168"/>
              <a:gd name="connsiteX44" fmla="*/ 1317310 w 5342806"/>
              <a:gd name="connsiteY44" fmla="*/ 1603934 h 4453168"/>
              <a:gd name="connsiteX45" fmla="*/ 1295884 w 5342806"/>
              <a:gd name="connsiteY45" fmla="*/ 1640991 h 4453168"/>
              <a:gd name="connsiteX46" fmla="*/ 1318107 w 5342806"/>
              <a:gd name="connsiteY46" fmla="*/ 1650309 h 4453168"/>
              <a:gd name="connsiteX47" fmla="*/ 1355700 w 5342806"/>
              <a:gd name="connsiteY47" fmla="*/ 1655302 h 4453168"/>
              <a:gd name="connsiteX48" fmla="*/ 2154247 w 5342806"/>
              <a:gd name="connsiteY48" fmla="*/ 1655302 h 4453168"/>
              <a:gd name="connsiteX49" fmla="*/ 2276701 w 5342806"/>
              <a:gd name="connsiteY49" fmla="*/ 1583132 h 4453168"/>
              <a:gd name="connsiteX50" fmla="*/ 2676837 w 5342806"/>
              <a:gd name="connsiteY50" fmla="*/ 894072 h 4453168"/>
              <a:gd name="connsiteX51" fmla="*/ 2676837 w 5342806"/>
              <a:gd name="connsiteY51" fmla="*/ 753167 h 4453168"/>
              <a:gd name="connsiteX52" fmla="*/ 2544761 w 5342806"/>
              <a:gd name="connsiteY52" fmla="*/ 525724 h 4453168"/>
              <a:gd name="connsiteX53" fmla="*/ 2525427 w 5342806"/>
              <a:gd name="connsiteY53" fmla="*/ 492430 h 4453168"/>
              <a:gd name="connsiteX54" fmla="*/ 2614995 w 5342806"/>
              <a:gd name="connsiteY54" fmla="*/ 492430 h 4453168"/>
              <a:gd name="connsiteX55" fmla="*/ 4052233 w 5342806"/>
              <a:gd name="connsiteY55" fmla="*/ 492430 h 4453168"/>
              <a:gd name="connsiteX56" fmla="*/ 4343819 w 5342806"/>
              <a:gd name="connsiteY56" fmla="*/ 664281 h 4453168"/>
              <a:gd name="connsiteX57" fmla="*/ 5296604 w 5342806"/>
              <a:gd name="connsiteY57" fmla="*/ 2305041 h 4453168"/>
              <a:gd name="connsiteX58" fmla="*/ 5296604 w 5342806"/>
              <a:gd name="connsiteY58" fmla="*/ 2640558 h 4453168"/>
              <a:gd name="connsiteX59" fmla="*/ 4343819 w 5342806"/>
              <a:gd name="connsiteY59" fmla="*/ 4281318 h 4453168"/>
              <a:gd name="connsiteX60" fmla="*/ 4052233 w 5342806"/>
              <a:gd name="connsiteY60" fmla="*/ 4453168 h 4453168"/>
              <a:gd name="connsiteX61" fmla="*/ 2150770 w 5342806"/>
              <a:gd name="connsiteY61" fmla="*/ 4453168 h 4453168"/>
              <a:gd name="connsiteX62" fmla="*/ 1855078 w 5342806"/>
              <a:gd name="connsiteY62" fmla="*/ 4281318 h 4453168"/>
              <a:gd name="connsiteX63" fmla="*/ 906399 w 5342806"/>
              <a:gd name="connsiteY63" fmla="*/ 2640558 h 4453168"/>
              <a:gd name="connsiteX64" fmla="*/ 906399 w 5342806"/>
              <a:gd name="connsiteY64" fmla="*/ 2305041 h 4453168"/>
              <a:gd name="connsiteX65" fmla="*/ 1258651 w 5342806"/>
              <a:gd name="connsiteY65" fmla="*/ 1695815 h 4453168"/>
              <a:gd name="connsiteX66" fmla="*/ 1288338 w 5342806"/>
              <a:gd name="connsiteY66" fmla="*/ 1644472 h 4453168"/>
              <a:gd name="connsiteX67" fmla="*/ 1287293 w 5342806"/>
              <a:gd name="connsiteY67" fmla="*/ 1644034 h 4453168"/>
              <a:gd name="connsiteX68" fmla="*/ 1234904 w 5342806"/>
              <a:gd name="connsiteY68" fmla="*/ 1591195 h 4453168"/>
              <a:gd name="connsiteX69" fmla="*/ 836494 w 5342806"/>
              <a:gd name="connsiteY69" fmla="*/ 902135 h 4453168"/>
              <a:gd name="connsiteX70" fmla="*/ 836494 w 5342806"/>
              <a:gd name="connsiteY70" fmla="*/ 761230 h 4453168"/>
              <a:gd name="connsiteX71" fmla="*/ 1234904 w 5342806"/>
              <a:gd name="connsiteY71" fmla="*/ 72172 h 4453168"/>
              <a:gd name="connsiteX72" fmla="*/ 1359084 w 5342806"/>
              <a:gd name="connsiteY72" fmla="*/ 0 h 4453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5342806" h="4453168">
                <a:moveTo>
                  <a:pt x="313737" y="2699726"/>
                </a:moveTo>
                <a:cubicBezTo>
                  <a:pt x="313737" y="2699726"/>
                  <a:pt x="313737" y="2699726"/>
                  <a:pt x="775980" y="2699726"/>
                </a:cubicBezTo>
                <a:cubicBezTo>
                  <a:pt x="804933" y="2699726"/>
                  <a:pt x="832887" y="2715641"/>
                  <a:pt x="846865" y="2741502"/>
                </a:cubicBezTo>
                <a:cubicBezTo>
                  <a:pt x="846865" y="2741502"/>
                  <a:pt x="846865" y="2741502"/>
                  <a:pt x="1078485" y="3140369"/>
                </a:cubicBezTo>
                <a:cubicBezTo>
                  <a:pt x="1093461" y="3165236"/>
                  <a:pt x="1093461" y="3197066"/>
                  <a:pt x="1078485" y="3221933"/>
                </a:cubicBezTo>
                <a:cubicBezTo>
                  <a:pt x="1078485" y="3221933"/>
                  <a:pt x="1078485" y="3221933"/>
                  <a:pt x="846865" y="3620799"/>
                </a:cubicBezTo>
                <a:cubicBezTo>
                  <a:pt x="832887" y="3646661"/>
                  <a:pt x="804933" y="3662576"/>
                  <a:pt x="775980" y="3662576"/>
                </a:cubicBezTo>
                <a:cubicBezTo>
                  <a:pt x="775980" y="3662576"/>
                  <a:pt x="775980" y="3662576"/>
                  <a:pt x="313737" y="3662576"/>
                </a:cubicBezTo>
                <a:cubicBezTo>
                  <a:pt x="283786" y="3662576"/>
                  <a:pt x="256830" y="3646661"/>
                  <a:pt x="241855" y="3620799"/>
                </a:cubicBezTo>
                <a:cubicBezTo>
                  <a:pt x="241855" y="3620799"/>
                  <a:pt x="241855" y="3620799"/>
                  <a:pt x="11232" y="3221933"/>
                </a:cubicBezTo>
                <a:cubicBezTo>
                  <a:pt x="-3743" y="3197066"/>
                  <a:pt x="-3743" y="3165236"/>
                  <a:pt x="11232" y="3140369"/>
                </a:cubicBezTo>
                <a:cubicBezTo>
                  <a:pt x="11232" y="3140369"/>
                  <a:pt x="11232" y="3140369"/>
                  <a:pt x="241855" y="2741502"/>
                </a:cubicBezTo>
                <a:cubicBezTo>
                  <a:pt x="256830" y="2715641"/>
                  <a:pt x="283786" y="2699726"/>
                  <a:pt x="313737" y="2699726"/>
                </a:cubicBezTo>
                <a:close/>
                <a:moveTo>
                  <a:pt x="2150770" y="492430"/>
                </a:moveTo>
                <a:cubicBezTo>
                  <a:pt x="2150770" y="492430"/>
                  <a:pt x="2150770" y="492430"/>
                  <a:pt x="2388454" y="492430"/>
                </a:cubicBezTo>
                <a:lnTo>
                  <a:pt x="2416181" y="492430"/>
                </a:lnTo>
                <a:lnTo>
                  <a:pt x="2442639" y="537992"/>
                </a:lnTo>
                <a:cubicBezTo>
                  <a:pt x="2479480" y="601434"/>
                  <a:pt x="2522349" y="675258"/>
                  <a:pt x="2572233" y="761161"/>
                </a:cubicBezTo>
                <a:cubicBezTo>
                  <a:pt x="2595168" y="799246"/>
                  <a:pt x="2595168" y="847994"/>
                  <a:pt x="2572233" y="886078"/>
                </a:cubicBezTo>
                <a:cubicBezTo>
                  <a:pt x="2572233" y="886078"/>
                  <a:pt x="2572233" y="886078"/>
                  <a:pt x="2217501" y="1496950"/>
                </a:cubicBezTo>
                <a:cubicBezTo>
                  <a:pt x="2196094" y="1536558"/>
                  <a:pt x="2153283" y="1560931"/>
                  <a:pt x="2108941" y="1560931"/>
                </a:cubicBezTo>
                <a:cubicBezTo>
                  <a:pt x="2108941" y="1560931"/>
                  <a:pt x="2108941" y="1560931"/>
                  <a:pt x="1401007" y="1560931"/>
                </a:cubicBezTo>
                <a:cubicBezTo>
                  <a:pt x="1389539" y="1560931"/>
                  <a:pt x="1378359" y="1559408"/>
                  <a:pt x="1367679" y="1556504"/>
                </a:cubicBezTo>
                <a:lnTo>
                  <a:pt x="1344756" y="1546893"/>
                </a:lnTo>
                <a:lnTo>
                  <a:pt x="1358765" y="1522665"/>
                </a:lnTo>
                <a:cubicBezTo>
                  <a:pt x="1485427" y="1303600"/>
                  <a:pt x="1647555" y="1023197"/>
                  <a:pt x="1855078" y="664281"/>
                </a:cubicBezTo>
                <a:cubicBezTo>
                  <a:pt x="1916680" y="557897"/>
                  <a:pt x="2027565" y="492430"/>
                  <a:pt x="2150770" y="492430"/>
                </a:cubicBezTo>
                <a:close/>
                <a:moveTo>
                  <a:pt x="1359084" y="0"/>
                </a:moveTo>
                <a:cubicBezTo>
                  <a:pt x="1359084" y="0"/>
                  <a:pt x="1359084" y="0"/>
                  <a:pt x="2157630" y="0"/>
                </a:cubicBezTo>
                <a:cubicBezTo>
                  <a:pt x="2207647" y="0"/>
                  <a:pt x="2255938" y="27495"/>
                  <a:pt x="2280085" y="72172"/>
                </a:cubicBezTo>
                <a:cubicBezTo>
                  <a:pt x="2280085" y="72172"/>
                  <a:pt x="2280085" y="72172"/>
                  <a:pt x="2494708" y="441767"/>
                </a:cubicBezTo>
                <a:lnTo>
                  <a:pt x="2518954" y="483519"/>
                </a:lnTo>
                <a:lnTo>
                  <a:pt x="2499877" y="483519"/>
                </a:lnTo>
                <a:lnTo>
                  <a:pt x="2409708" y="483519"/>
                </a:lnTo>
                <a:lnTo>
                  <a:pt x="2370537" y="416064"/>
                </a:lnTo>
                <a:cubicBezTo>
                  <a:pt x="2220885" y="158353"/>
                  <a:pt x="2220885" y="158353"/>
                  <a:pt x="2220885" y="158353"/>
                </a:cubicBezTo>
                <a:cubicBezTo>
                  <a:pt x="2199478" y="118745"/>
                  <a:pt x="2156666" y="94371"/>
                  <a:pt x="2112324" y="94371"/>
                </a:cubicBezTo>
                <a:cubicBezTo>
                  <a:pt x="1404390" y="94371"/>
                  <a:pt x="1404390" y="94371"/>
                  <a:pt x="1404390" y="94371"/>
                </a:cubicBezTo>
                <a:cubicBezTo>
                  <a:pt x="1358520" y="94371"/>
                  <a:pt x="1317236" y="118745"/>
                  <a:pt x="1294301" y="158353"/>
                </a:cubicBezTo>
                <a:cubicBezTo>
                  <a:pt x="941098" y="769224"/>
                  <a:pt x="941098" y="769224"/>
                  <a:pt x="941098" y="769224"/>
                </a:cubicBezTo>
                <a:cubicBezTo>
                  <a:pt x="918163" y="807309"/>
                  <a:pt x="918163" y="856057"/>
                  <a:pt x="941098" y="894141"/>
                </a:cubicBezTo>
                <a:cubicBezTo>
                  <a:pt x="1294301" y="1505013"/>
                  <a:pt x="1294301" y="1505013"/>
                  <a:pt x="1294301" y="1505013"/>
                </a:cubicBezTo>
                <a:cubicBezTo>
                  <a:pt x="1305769" y="1524817"/>
                  <a:pt x="1321823" y="1540812"/>
                  <a:pt x="1340745" y="1551856"/>
                </a:cubicBezTo>
                <a:lnTo>
                  <a:pt x="1346119" y="1554109"/>
                </a:lnTo>
                <a:lnTo>
                  <a:pt x="1317310" y="1603934"/>
                </a:lnTo>
                <a:lnTo>
                  <a:pt x="1295884" y="1640991"/>
                </a:lnTo>
                <a:lnTo>
                  <a:pt x="1318107" y="1650309"/>
                </a:lnTo>
                <a:cubicBezTo>
                  <a:pt x="1330154" y="1653584"/>
                  <a:pt x="1342766" y="1655302"/>
                  <a:pt x="1355700" y="1655302"/>
                </a:cubicBezTo>
                <a:cubicBezTo>
                  <a:pt x="2154247" y="1655302"/>
                  <a:pt x="2154247" y="1655302"/>
                  <a:pt x="2154247" y="1655302"/>
                </a:cubicBezTo>
                <a:cubicBezTo>
                  <a:pt x="2204264" y="1655302"/>
                  <a:pt x="2252555" y="1627810"/>
                  <a:pt x="2276701" y="1583132"/>
                </a:cubicBezTo>
                <a:cubicBezTo>
                  <a:pt x="2676837" y="894072"/>
                  <a:pt x="2676837" y="894072"/>
                  <a:pt x="2676837" y="894072"/>
                </a:cubicBezTo>
                <a:cubicBezTo>
                  <a:pt x="2702708" y="851114"/>
                  <a:pt x="2702708" y="796127"/>
                  <a:pt x="2676837" y="753167"/>
                </a:cubicBezTo>
                <a:cubicBezTo>
                  <a:pt x="2626820" y="667035"/>
                  <a:pt x="2583056" y="591669"/>
                  <a:pt x="2544761" y="525724"/>
                </a:cubicBezTo>
                <a:lnTo>
                  <a:pt x="2525427" y="492430"/>
                </a:lnTo>
                <a:lnTo>
                  <a:pt x="2614995" y="492430"/>
                </a:lnTo>
                <a:cubicBezTo>
                  <a:pt x="2893530" y="492430"/>
                  <a:pt x="3339185" y="492430"/>
                  <a:pt x="4052233" y="492430"/>
                </a:cubicBezTo>
                <a:cubicBezTo>
                  <a:pt x="4171332" y="492430"/>
                  <a:pt x="4286323" y="557897"/>
                  <a:pt x="4343819" y="664281"/>
                </a:cubicBezTo>
                <a:cubicBezTo>
                  <a:pt x="4343819" y="664281"/>
                  <a:pt x="4343819" y="664281"/>
                  <a:pt x="5296604" y="2305041"/>
                </a:cubicBezTo>
                <a:cubicBezTo>
                  <a:pt x="5358207" y="2407332"/>
                  <a:pt x="5358207" y="2538266"/>
                  <a:pt x="5296604" y="2640558"/>
                </a:cubicBezTo>
                <a:cubicBezTo>
                  <a:pt x="5296604" y="2640558"/>
                  <a:pt x="5296604" y="2640558"/>
                  <a:pt x="4343819" y="4281318"/>
                </a:cubicBezTo>
                <a:cubicBezTo>
                  <a:pt x="4286323" y="4387702"/>
                  <a:pt x="4171332" y="4453168"/>
                  <a:pt x="4052233" y="4453168"/>
                </a:cubicBezTo>
                <a:cubicBezTo>
                  <a:pt x="4052233" y="4453168"/>
                  <a:pt x="4052233" y="4453168"/>
                  <a:pt x="2150770" y="4453168"/>
                </a:cubicBezTo>
                <a:cubicBezTo>
                  <a:pt x="2027565" y="4453168"/>
                  <a:pt x="1916680" y="4387702"/>
                  <a:pt x="1855078" y="4281318"/>
                </a:cubicBezTo>
                <a:cubicBezTo>
                  <a:pt x="1855078" y="4281318"/>
                  <a:pt x="1855078" y="4281318"/>
                  <a:pt x="906399" y="2640558"/>
                </a:cubicBezTo>
                <a:cubicBezTo>
                  <a:pt x="844796" y="2538266"/>
                  <a:pt x="844796" y="2407332"/>
                  <a:pt x="906399" y="2305041"/>
                </a:cubicBezTo>
                <a:cubicBezTo>
                  <a:pt x="906399" y="2305041"/>
                  <a:pt x="906399" y="2305041"/>
                  <a:pt x="1258651" y="1695815"/>
                </a:cubicBezTo>
                <a:lnTo>
                  <a:pt x="1288338" y="1644472"/>
                </a:lnTo>
                <a:lnTo>
                  <a:pt x="1287293" y="1644034"/>
                </a:lnTo>
                <a:cubicBezTo>
                  <a:pt x="1265949" y="1631576"/>
                  <a:pt x="1247840" y="1613534"/>
                  <a:pt x="1234904" y="1591195"/>
                </a:cubicBezTo>
                <a:cubicBezTo>
                  <a:pt x="1234904" y="1591195"/>
                  <a:pt x="1234904" y="1591195"/>
                  <a:pt x="836494" y="902135"/>
                </a:cubicBezTo>
                <a:cubicBezTo>
                  <a:pt x="810622" y="859177"/>
                  <a:pt x="810622" y="804190"/>
                  <a:pt x="836494" y="761230"/>
                </a:cubicBezTo>
                <a:cubicBezTo>
                  <a:pt x="836494" y="761230"/>
                  <a:pt x="836494" y="761230"/>
                  <a:pt x="1234904" y="72172"/>
                </a:cubicBezTo>
                <a:cubicBezTo>
                  <a:pt x="1260775" y="27495"/>
                  <a:pt x="1307343" y="0"/>
                  <a:pt x="1359084"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8" name="Picture 17">
            <a:extLst>
              <a:ext uri="{FF2B5EF4-FFF2-40B4-BE49-F238E27FC236}">
                <a16:creationId xmlns:a16="http://schemas.microsoft.com/office/drawing/2014/main" id="{BAE2C15C-C86B-DA37-B33A-8B491FCAA64E}"/>
              </a:ext>
            </a:extLst>
          </p:cNvPr>
          <p:cNvPicPr>
            <a:picLocks noChangeAspect="1"/>
          </p:cNvPicPr>
          <p:nvPr/>
        </p:nvPicPr>
        <p:blipFill>
          <a:blip r:embed="rId5"/>
          <a:stretch>
            <a:fillRect/>
          </a:stretch>
        </p:blipFill>
        <p:spPr>
          <a:xfrm>
            <a:off x="2066926" y="2037660"/>
            <a:ext cx="2531002" cy="1695771"/>
          </a:xfrm>
          <a:prstGeom prst="rect">
            <a:avLst/>
          </a:prstGeom>
        </p:spPr>
      </p:pic>
      <p:pic>
        <p:nvPicPr>
          <p:cNvPr id="21" name="Picture 20" descr="A diagram of a process&#10;&#10;Description automatically generated">
            <a:extLst>
              <a:ext uri="{FF2B5EF4-FFF2-40B4-BE49-F238E27FC236}">
                <a16:creationId xmlns:a16="http://schemas.microsoft.com/office/drawing/2014/main" id="{0119487F-9160-F812-105D-48292088DD5C}"/>
              </a:ext>
            </a:extLst>
          </p:cNvPr>
          <p:cNvPicPr>
            <a:picLocks noChangeAspect="1"/>
          </p:cNvPicPr>
          <p:nvPr/>
        </p:nvPicPr>
        <p:blipFill>
          <a:blip r:embed="rId6"/>
          <a:stretch>
            <a:fillRect/>
          </a:stretch>
        </p:blipFill>
        <p:spPr>
          <a:xfrm>
            <a:off x="6598221" y="2440236"/>
            <a:ext cx="5096955" cy="2840408"/>
          </a:xfrm>
          <a:prstGeom prst="rect">
            <a:avLst/>
          </a:prstGeom>
        </p:spPr>
      </p:pic>
      <p:sp>
        <p:nvSpPr>
          <p:cNvPr id="25" name="TextBox 24">
            <a:extLst>
              <a:ext uri="{FF2B5EF4-FFF2-40B4-BE49-F238E27FC236}">
                <a16:creationId xmlns:a16="http://schemas.microsoft.com/office/drawing/2014/main" id="{97C8E03D-8CAE-8AFC-D8A8-7C098E8A67AD}"/>
              </a:ext>
            </a:extLst>
          </p:cNvPr>
          <p:cNvSpPr txBox="1"/>
          <p:nvPr/>
        </p:nvSpPr>
        <p:spPr>
          <a:xfrm>
            <a:off x="2821046" y="5436396"/>
            <a:ext cx="6098344" cy="1200329"/>
          </a:xfrm>
          <a:prstGeom prst="rect">
            <a:avLst/>
          </a:prstGeom>
          <a:noFill/>
        </p:spPr>
        <p:txBody>
          <a:bodyPr wrap="square">
            <a:spAutoFit/>
          </a:bodyPr>
          <a:lstStyle/>
          <a:p>
            <a:r>
              <a:rPr lang="en-GB" i="1"/>
              <a:t>Our approach at R/A Waste Management is comprehensive, integrating technology, stakeholder engagement, and capacity-building. Let me walk you through our design and implementation phase.</a:t>
            </a:r>
          </a:p>
        </p:txBody>
      </p:sp>
      <p:pic>
        <p:nvPicPr>
          <p:cNvPr id="47" name="Recorded Sound">
            <a:hlinkClick r:id="" action="ppaction://media"/>
            <a:extLst>
              <a:ext uri="{FF2B5EF4-FFF2-40B4-BE49-F238E27FC236}">
                <a16:creationId xmlns:a16="http://schemas.microsoft.com/office/drawing/2014/main" id="{050E49A6-ABFE-6D7F-4489-46D74531727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77599" y="6248400"/>
            <a:ext cx="609600" cy="609600"/>
          </a:xfrm>
          <a:prstGeom prst="rect">
            <a:avLst/>
          </a:prstGeom>
        </p:spPr>
      </p:pic>
    </p:spTree>
    <p:extLst>
      <p:ext uri="{BB962C8B-B14F-4D97-AF65-F5344CB8AC3E}">
        <p14:creationId xmlns:p14="http://schemas.microsoft.com/office/powerpoint/2010/main" val="111381449"/>
      </p:ext>
    </p:extLst>
  </p:cSld>
  <p:clrMapOvr>
    <a:masterClrMapping/>
  </p:clrMapOvr>
  <mc:AlternateContent xmlns:mc="http://schemas.openxmlformats.org/markup-compatibility/2006">
    <mc:Choice xmlns:p14="http://schemas.microsoft.com/office/powerpoint/2010/main" Requires="p14">
      <p:transition spd="slow" p14:dur="2000" advTm="21237"/>
    </mc:Choice>
    <mc:Fallback>
      <p:transition spd="slow" advTm="21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846"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6EB6D37-69E3-424B-93EB-61C4FD998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5298AC9-605F-5D06-026F-6748B8614CF0}"/>
              </a:ext>
            </a:extLst>
          </p:cNvPr>
          <p:cNvSpPr txBox="1"/>
          <p:nvPr/>
        </p:nvSpPr>
        <p:spPr>
          <a:xfrm>
            <a:off x="643466" y="753626"/>
            <a:ext cx="5334930" cy="3004145"/>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b="0" i="0" kern="1200">
                <a:solidFill>
                  <a:schemeClr val="tx1"/>
                </a:solidFill>
                <a:effectLst/>
                <a:highlight>
                  <a:srgbClr val="FFFFFF"/>
                </a:highlight>
                <a:latin typeface="+mj-lt"/>
                <a:ea typeface="+mj-ea"/>
                <a:cs typeface="+mj-cs"/>
              </a:rPr>
              <a:t>.</a:t>
            </a:r>
          </a:p>
        </p:txBody>
      </p:sp>
      <p:sp>
        <p:nvSpPr>
          <p:cNvPr id="45" name="Oval 44">
            <a:extLst>
              <a:ext uri="{FF2B5EF4-FFF2-40B4-BE49-F238E27FC236}">
                <a16:creationId xmlns:a16="http://schemas.microsoft.com/office/drawing/2014/main" id="{F35BC0E3-6FE4-4491-BA19-C0126066A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71580" y="1253299"/>
            <a:ext cx="385605" cy="385605"/>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globe and arrows around it&#10;&#10;Description automatically generated">
            <a:extLst>
              <a:ext uri="{FF2B5EF4-FFF2-40B4-BE49-F238E27FC236}">
                <a16:creationId xmlns:a16="http://schemas.microsoft.com/office/drawing/2014/main" id="{A5D98F5D-F0CD-D54A-EEC4-01C644506D6F}"/>
              </a:ext>
            </a:extLst>
          </p:cNvPr>
          <p:cNvPicPr>
            <a:picLocks noChangeAspect="1"/>
          </p:cNvPicPr>
          <p:nvPr/>
        </p:nvPicPr>
        <p:blipFill rotWithShape="1">
          <a:blip r:embed="rId5"/>
          <a:srcRect l="15102" r="15116" b="4"/>
          <a:stretch/>
        </p:blipFill>
        <p:spPr>
          <a:xfrm>
            <a:off x="9238714" y="-4095"/>
            <a:ext cx="2379301" cy="1704729"/>
          </a:xfrm>
          <a:custGeom>
            <a:avLst/>
            <a:gdLst/>
            <a:ahLst/>
            <a:cxnLst/>
            <a:rect l="l" t="t" r="r" b="b"/>
            <a:pathLst>
              <a:path w="2379301" h="1704729">
                <a:moveTo>
                  <a:pt x="118544" y="0"/>
                </a:moveTo>
                <a:lnTo>
                  <a:pt x="2260757" y="0"/>
                </a:lnTo>
                <a:lnTo>
                  <a:pt x="2285812" y="52013"/>
                </a:lnTo>
                <a:cubicBezTo>
                  <a:pt x="2346012" y="194340"/>
                  <a:pt x="2379301" y="350822"/>
                  <a:pt x="2379301" y="515079"/>
                </a:cubicBezTo>
                <a:cubicBezTo>
                  <a:pt x="2379301" y="1172105"/>
                  <a:pt x="1846677" y="1704729"/>
                  <a:pt x="1189650" y="1704729"/>
                </a:cubicBezTo>
                <a:cubicBezTo>
                  <a:pt x="532624" y="1704729"/>
                  <a:pt x="0" y="1172105"/>
                  <a:pt x="0" y="515079"/>
                </a:cubicBezTo>
                <a:cubicBezTo>
                  <a:pt x="0" y="350822"/>
                  <a:pt x="33289" y="194340"/>
                  <a:pt x="93489" y="52013"/>
                </a:cubicBezTo>
                <a:close/>
              </a:path>
            </a:pathLst>
          </a:custGeom>
        </p:spPr>
      </p:pic>
      <p:pic>
        <p:nvPicPr>
          <p:cNvPr id="9" name="Picture 8" descr="A green recycle symbol in a grassy field&#10;&#10;Description automatically generated">
            <a:extLst>
              <a:ext uri="{FF2B5EF4-FFF2-40B4-BE49-F238E27FC236}">
                <a16:creationId xmlns:a16="http://schemas.microsoft.com/office/drawing/2014/main" id="{1448238D-476C-563D-F40F-377810AACC96}"/>
              </a:ext>
            </a:extLst>
          </p:cNvPr>
          <p:cNvPicPr>
            <a:picLocks noChangeAspect="1"/>
          </p:cNvPicPr>
          <p:nvPr/>
        </p:nvPicPr>
        <p:blipFill rotWithShape="1">
          <a:blip r:embed="rId6"/>
          <a:srcRect l="23541" r="22094" b="1"/>
          <a:stretch/>
        </p:blipFill>
        <p:spPr>
          <a:xfrm>
            <a:off x="9952384" y="1798534"/>
            <a:ext cx="2239616" cy="2708616"/>
          </a:xfrm>
          <a:custGeom>
            <a:avLst/>
            <a:gdLst/>
            <a:ahLst/>
            <a:cxnLst/>
            <a:rect l="l" t="t" r="r" b="b"/>
            <a:pathLst>
              <a:path w="2085425" h="2522136">
                <a:moveTo>
                  <a:pt x="1261068" y="0"/>
                </a:moveTo>
                <a:cubicBezTo>
                  <a:pt x="1565773" y="0"/>
                  <a:pt x="1845238" y="108068"/>
                  <a:pt x="2063225" y="287967"/>
                </a:cubicBezTo>
                <a:lnTo>
                  <a:pt x="2085425" y="308144"/>
                </a:lnTo>
                <a:lnTo>
                  <a:pt x="2085425" y="2213992"/>
                </a:lnTo>
                <a:lnTo>
                  <a:pt x="2063225" y="2234170"/>
                </a:lnTo>
                <a:cubicBezTo>
                  <a:pt x="1845238" y="2414068"/>
                  <a:pt x="1565773" y="2522136"/>
                  <a:pt x="1261068" y="2522136"/>
                </a:cubicBezTo>
                <a:cubicBezTo>
                  <a:pt x="564599" y="2522136"/>
                  <a:pt x="0" y="1957537"/>
                  <a:pt x="0" y="1261068"/>
                </a:cubicBezTo>
                <a:cubicBezTo>
                  <a:pt x="0" y="564599"/>
                  <a:pt x="564599" y="0"/>
                  <a:pt x="1261068" y="0"/>
                </a:cubicBezTo>
                <a:close/>
              </a:path>
            </a:pathLst>
          </a:custGeom>
        </p:spPr>
      </p:pic>
      <p:pic>
        <p:nvPicPr>
          <p:cNvPr id="11" name="Picture 10" descr="A group of green people&#10;&#10;Description automatically generated">
            <a:extLst>
              <a:ext uri="{FF2B5EF4-FFF2-40B4-BE49-F238E27FC236}">
                <a16:creationId xmlns:a16="http://schemas.microsoft.com/office/drawing/2014/main" id="{D4F58386-0FDF-CB0B-233B-F030F359270B}"/>
              </a:ext>
            </a:extLst>
          </p:cNvPr>
          <p:cNvPicPr>
            <a:picLocks noChangeAspect="1"/>
          </p:cNvPicPr>
          <p:nvPr/>
        </p:nvPicPr>
        <p:blipFill rotWithShape="1">
          <a:blip r:embed="rId7"/>
          <a:srcRect l="14351" r="5054" b="1"/>
          <a:stretch/>
        </p:blipFill>
        <p:spPr>
          <a:xfrm>
            <a:off x="9170977" y="4749556"/>
            <a:ext cx="3021023" cy="2108444"/>
          </a:xfrm>
          <a:custGeom>
            <a:avLst/>
            <a:gdLst/>
            <a:ahLst/>
            <a:cxnLst/>
            <a:rect l="l" t="t" r="r" b="b"/>
            <a:pathLst>
              <a:path w="3021023" h="2108444">
                <a:moveTo>
                  <a:pt x="1601846" y="0"/>
                </a:moveTo>
                <a:cubicBezTo>
                  <a:pt x="2210059" y="0"/>
                  <a:pt x="2739102" y="338976"/>
                  <a:pt x="3010358" y="838312"/>
                </a:cubicBezTo>
                <a:lnTo>
                  <a:pt x="3021023" y="860451"/>
                </a:lnTo>
                <a:lnTo>
                  <a:pt x="3021023" y="2108444"/>
                </a:lnTo>
                <a:lnTo>
                  <a:pt x="83091" y="2108444"/>
                </a:lnTo>
                <a:lnTo>
                  <a:pt x="72017" y="2078187"/>
                </a:lnTo>
                <a:cubicBezTo>
                  <a:pt x="25213" y="1927711"/>
                  <a:pt x="0" y="1767724"/>
                  <a:pt x="0" y="1601847"/>
                </a:cubicBezTo>
                <a:cubicBezTo>
                  <a:pt x="0" y="717173"/>
                  <a:pt x="717172" y="0"/>
                  <a:pt x="1601846" y="0"/>
                </a:cubicBezTo>
                <a:close/>
              </a:path>
            </a:pathLst>
          </a:custGeom>
        </p:spPr>
      </p:pic>
      <p:pic>
        <p:nvPicPr>
          <p:cNvPr id="10" name="Picture 9" descr="A diagram of efficiency with green circles&#10;&#10;Description automatically generated">
            <a:extLst>
              <a:ext uri="{FF2B5EF4-FFF2-40B4-BE49-F238E27FC236}">
                <a16:creationId xmlns:a16="http://schemas.microsoft.com/office/drawing/2014/main" id="{1A3CE8C3-660F-4E46-3AF0-45D3B5FEDD35}"/>
              </a:ext>
            </a:extLst>
          </p:cNvPr>
          <p:cNvPicPr>
            <a:picLocks noChangeAspect="1"/>
          </p:cNvPicPr>
          <p:nvPr/>
        </p:nvPicPr>
        <p:blipFill rotWithShape="1">
          <a:blip r:embed="rId8"/>
          <a:srcRect r="2" b="2"/>
          <a:stretch/>
        </p:blipFill>
        <p:spPr>
          <a:xfrm>
            <a:off x="6250454" y="2027516"/>
            <a:ext cx="3468770" cy="3468770"/>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47" name="Arc 46">
            <a:extLst>
              <a:ext uri="{FF2B5EF4-FFF2-40B4-BE49-F238E27FC236}">
                <a16:creationId xmlns:a16="http://schemas.microsoft.com/office/drawing/2014/main" id="{DCD36EB2-CC93-4C1B-A9D7-1A2F45F56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238505">
            <a:off x="5958855" y="1808913"/>
            <a:ext cx="4083433" cy="4083433"/>
          </a:xfrm>
          <a:prstGeom prst="arc">
            <a:avLst>
              <a:gd name="adj1" fmla="val 17345061"/>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3" name="TextBox 22">
            <a:extLst>
              <a:ext uri="{FF2B5EF4-FFF2-40B4-BE49-F238E27FC236}">
                <a16:creationId xmlns:a16="http://schemas.microsoft.com/office/drawing/2014/main" id="{AA345AA3-D400-F7E7-7165-4A202ED53708}"/>
              </a:ext>
            </a:extLst>
          </p:cNvPr>
          <p:cNvSpPr txBox="1"/>
          <p:nvPr/>
        </p:nvSpPr>
        <p:spPr>
          <a:xfrm>
            <a:off x="115262" y="3876724"/>
            <a:ext cx="6098344" cy="286232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 typeface="+mj-lt"/>
              <a:buAutoNum type="arabicPeriod"/>
              <a:tabLst/>
              <a:defRPr/>
            </a:pPr>
            <a:r>
              <a:rPr kumimoji="0" lang="en-GB" b="1" i="1" u="none" strike="noStrike" kern="1200" cap="none" spc="0" normalizeH="0" baseline="0" noProof="0">
                <a:ln>
                  <a:noFill/>
                </a:ln>
                <a:solidFill>
                  <a:srgbClr val="0D0D0D"/>
                </a:solidFill>
                <a:effectLst/>
                <a:highlight>
                  <a:srgbClr val="FFFFFF"/>
                </a:highlight>
                <a:uLnTx/>
                <a:uFillTx/>
                <a:latin typeface="Söhne"/>
                <a:ea typeface="+mn-ea"/>
                <a:cs typeface="+mn-cs"/>
              </a:rPr>
              <a:t>Waste Reduction:</a:t>
            </a:r>
            <a:r>
              <a:rPr kumimoji="0" lang="en-GB" b="0" i="1" u="none" strike="noStrike" kern="1200" cap="none" spc="0" normalizeH="0" baseline="0" noProof="0">
                <a:ln>
                  <a:noFill/>
                </a:ln>
                <a:solidFill>
                  <a:srgbClr val="0D0D0D"/>
                </a:solidFill>
                <a:effectLst/>
                <a:highlight>
                  <a:srgbClr val="FFFFFF"/>
                </a:highlight>
                <a:uLnTx/>
                <a:uFillTx/>
                <a:latin typeface="Söhne"/>
                <a:ea typeface="+mn-ea"/>
                <a:cs typeface="+mn-cs"/>
              </a:rPr>
              <a:t> Significant decrease in waste generation through efficient management practices.</a:t>
            </a:r>
          </a:p>
          <a:p>
            <a:pPr marL="0" marR="0" lvl="0" indent="0" algn="ctr"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1" i="1" u="none" strike="noStrike" kern="1200" cap="none" spc="0" normalizeH="0" baseline="0" noProof="0">
                <a:ln>
                  <a:noFill/>
                </a:ln>
                <a:solidFill>
                  <a:srgbClr val="0D0D0D"/>
                </a:solidFill>
                <a:effectLst/>
                <a:highlight>
                  <a:srgbClr val="FFFFFF"/>
                </a:highlight>
                <a:uLnTx/>
                <a:uFillTx/>
                <a:latin typeface="Söhne"/>
                <a:ea typeface="+mn-ea"/>
                <a:cs typeface="+mn-cs"/>
              </a:rPr>
              <a:t>Increased Recycling:</a:t>
            </a:r>
            <a:r>
              <a:rPr kumimoji="0" lang="en-GB" sz="1800" b="0" i="1" u="none" strike="noStrike" kern="1200" cap="none" spc="0" normalizeH="0" baseline="0" noProof="0">
                <a:ln>
                  <a:noFill/>
                </a:ln>
                <a:solidFill>
                  <a:srgbClr val="0D0D0D"/>
                </a:solidFill>
                <a:effectLst/>
                <a:highlight>
                  <a:srgbClr val="FFFFFF"/>
                </a:highlight>
                <a:uLnTx/>
                <a:uFillTx/>
                <a:latin typeface="Söhne"/>
                <a:ea typeface="+mn-ea"/>
                <a:cs typeface="+mn-cs"/>
              </a:rPr>
              <a:t> Higher recycling rates achieved, contributing to resource conservation.</a:t>
            </a:r>
          </a:p>
          <a:p>
            <a:pPr marL="0" marR="0" lvl="0" indent="0" algn="ctr"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1" i="1" u="none" strike="noStrike" kern="1200" cap="none" spc="0" normalizeH="0" baseline="0" noProof="0">
                <a:ln>
                  <a:noFill/>
                </a:ln>
                <a:solidFill>
                  <a:srgbClr val="0D0D0D"/>
                </a:solidFill>
                <a:effectLst/>
                <a:highlight>
                  <a:srgbClr val="FFFFFF"/>
                </a:highlight>
                <a:uLnTx/>
                <a:uFillTx/>
                <a:latin typeface="Söhne"/>
                <a:ea typeface="+mn-ea"/>
                <a:cs typeface="+mn-cs"/>
              </a:rPr>
              <a:t>Environmental Improvements:</a:t>
            </a:r>
            <a:r>
              <a:rPr kumimoji="0" lang="en-GB" sz="1800" b="0" i="1" u="none" strike="noStrike" kern="1200" cap="none" spc="0" normalizeH="0" baseline="0" noProof="0">
                <a:ln>
                  <a:noFill/>
                </a:ln>
                <a:solidFill>
                  <a:srgbClr val="0D0D0D"/>
                </a:solidFill>
                <a:effectLst/>
                <a:highlight>
                  <a:srgbClr val="FFFFFF"/>
                </a:highlight>
                <a:uLnTx/>
                <a:uFillTx/>
                <a:latin typeface="Söhne"/>
                <a:ea typeface="+mn-ea"/>
                <a:cs typeface="+mn-cs"/>
              </a:rPr>
              <a:t> Reduced greenhouse gas emissions and energy consumption.</a:t>
            </a:r>
          </a:p>
          <a:p>
            <a:pPr marL="0" marR="0" lvl="0" indent="0" algn="ctr"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1" i="1" u="none" strike="noStrike" kern="1200" cap="none" spc="0" normalizeH="0" baseline="0" noProof="0">
                <a:ln>
                  <a:noFill/>
                </a:ln>
                <a:solidFill>
                  <a:srgbClr val="0D0D0D"/>
                </a:solidFill>
                <a:effectLst/>
                <a:highlight>
                  <a:srgbClr val="FFFFFF"/>
                </a:highlight>
                <a:uLnTx/>
                <a:uFillTx/>
                <a:latin typeface="Söhne"/>
                <a:ea typeface="+mn-ea"/>
                <a:cs typeface="+mn-cs"/>
              </a:rPr>
              <a:t>Operational Efficiency:</a:t>
            </a:r>
            <a:r>
              <a:rPr kumimoji="0" lang="en-GB" sz="1800" b="0" i="1" u="none" strike="noStrike" kern="1200" cap="none" spc="0" normalizeH="0" baseline="0" noProof="0">
                <a:ln>
                  <a:noFill/>
                </a:ln>
                <a:solidFill>
                  <a:srgbClr val="0D0D0D"/>
                </a:solidFill>
                <a:effectLst/>
                <a:highlight>
                  <a:srgbClr val="FFFFFF"/>
                </a:highlight>
                <a:uLnTx/>
                <a:uFillTx/>
                <a:latin typeface="Söhne"/>
                <a:ea typeface="+mn-ea"/>
                <a:cs typeface="+mn-cs"/>
              </a:rPr>
              <a:t> Streamlined processes led to cost savings and optimized resource allocation.</a:t>
            </a:r>
          </a:p>
          <a:p>
            <a:pPr marL="0" marR="0" lvl="0" indent="0" algn="ctr"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1" i="1" u="none" strike="noStrike" kern="1200" cap="none" spc="0" normalizeH="0" baseline="0" noProof="0">
                <a:ln>
                  <a:noFill/>
                </a:ln>
                <a:solidFill>
                  <a:srgbClr val="0D0D0D"/>
                </a:solidFill>
                <a:effectLst/>
                <a:highlight>
                  <a:srgbClr val="FFFFFF"/>
                </a:highlight>
                <a:uLnTx/>
                <a:uFillTx/>
                <a:latin typeface="Söhne"/>
                <a:ea typeface="+mn-ea"/>
                <a:cs typeface="+mn-cs"/>
              </a:rPr>
              <a:t>Community Impact:</a:t>
            </a:r>
            <a:r>
              <a:rPr kumimoji="0" lang="en-GB" sz="1800" b="0" i="1" u="none" strike="noStrike" kern="1200" cap="none" spc="0" normalizeH="0" baseline="0" noProof="0">
                <a:ln>
                  <a:noFill/>
                </a:ln>
                <a:solidFill>
                  <a:srgbClr val="0D0D0D"/>
                </a:solidFill>
                <a:effectLst/>
                <a:highlight>
                  <a:srgbClr val="FFFFFF"/>
                </a:highlight>
                <a:uLnTx/>
                <a:uFillTx/>
                <a:latin typeface="Söhne"/>
                <a:ea typeface="+mn-ea"/>
                <a:cs typeface="+mn-cs"/>
              </a:rPr>
              <a:t> Positive engagement with local community, fostering environmental responsibility</a:t>
            </a:r>
            <a:endParaRPr lang="en-GB" i="1"/>
          </a:p>
        </p:txBody>
      </p:sp>
      <p:sp>
        <p:nvSpPr>
          <p:cNvPr id="35" name="TextBox 34">
            <a:extLst>
              <a:ext uri="{FF2B5EF4-FFF2-40B4-BE49-F238E27FC236}">
                <a16:creationId xmlns:a16="http://schemas.microsoft.com/office/drawing/2014/main" id="{EB11657B-A714-FB85-E62F-A14A5C0EC226}"/>
              </a:ext>
            </a:extLst>
          </p:cNvPr>
          <p:cNvSpPr txBox="1"/>
          <p:nvPr/>
        </p:nvSpPr>
        <p:spPr>
          <a:xfrm>
            <a:off x="0" y="3198167"/>
            <a:ext cx="2310618" cy="461665"/>
          </a:xfrm>
          <a:prstGeom prst="rect">
            <a:avLst/>
          </a:prstGeom>
          <a:noFill/>
        </p:spPr>
        <p:txBody>
          <a:bodyPr wrap="square">
            <a:spAutoFit/>
          </a:bodyPr>
          <a:lstStyle/>
          <a:p>
            <a:pPr algn="ctr"/>
            <a:r>
              <a:rPr lang="en-GB" sz="2400" b="1"/>
              <a:t>Key Findings</a:t>
            </a:r>
          </a:p>
        </p:txBody>
      </p:sp>
      <p:sp>
        <p:nvSpPr>
          <p:cNvPr id="16" name="TextBox 15">
            <a:extLst>
              <a:ext uri="{FF2B5EF4-FFF2-40B4-BE49-F238E27FC236}">
                <a16:creationId xmlns:a16="http://schemas.microsoft.com/office/drawing/2014/main" id="{D7F93E53-822E-E641-4244-0A349B469B44}"/>
              </a:ext>
            </a:extLst>
          </p:cNvPr>
          <p:cNvSpPr txBox="1"/>
          <p:nvPr/>
        </p:nvSpPr>
        <p:spPr>
          <a:xfrm>
            <a:off x="2120517" y="303759"/>
            <a:ext cx="6098344" cy="1200329"/>
          </a:xfrm>
          <a:prstGeom prst="rect">
            <a:avLst/>
          </a:prstGeom>
          <a:noFill/>
        </p:spPr>
        <p:txBody>
          <a:bodyPr wrap="square">
            <a:spAutoFit/>
          </a:bodyPr>
          <a:lstStyle/>
          <a:p>
            <a:endParaRPr lang="en-GB"/>
          </a:p>
          <a:p>
            <a:pPr algn="ctr"/>
            <a:r>
              <a:rPr lang="en-GB" i="1"/>
              <a:t>Now, let's turn our attention to the outcomes of our efforts. We've gathered data, analysed results, and here's what we've discovered</a:t>
            </a:r>
          </a:p>
        </p:txBody>
      </p:sp>
      <p:pic>
        <p:nvPicPr>
          <p:cNvPr id="18" name="Recorded Sound">
            <a:hlinkClick r:id="" action="ppaction://media"/>
            <a:extLst>
              <a:ext uri="{FF2B5EF4-FFF2-40B4-BE49-F238E27FC236}">
                <a16:creationId xmlns:a16="http://schemas.microsoft.com/office/drawing/2014/main" id="{4DCB67A6-F626-C8A0-46FF-14FDB163474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414424" y="5763309"/>
            <a:ext cx="609600" cy="609600"/>
          </a:xfrm>
          <a:prstGeom prst="rect">
            <a:avLst/>
          </a:prstGeom>
        </p:spPr>
      </p:pic>
    </p:spTree>
    <p:extLst>
      <p:ext uri="{BB962C8B-B14F-4D97-AF65-F5344CB8AC3E}">
        <p14:creationId xmlns:p14="http://schemas.microsoft.com/office/powerpoint/2010/main" val="3197054343"/>
      </p:ext>
    </p:extLst>
  </p:cSld>
  <p:clrMapOvr>
    <a:masterClrMapping/>
  </p:clrMapOvr>
  <mc:AlternateContent xmlns:mc="http://schemas.openxmlformats.org/markup-compatibility/2006">
    <mc:Choice xmlns:p14="http://schemas.microsoft.com/office/powerpoint/2010/main" Requires="p14">
      <p:transition spd="slow" p14:dur="2000" advTm="89078"/>
    </mc:Choice>
    <mc:Fallback>
      <p:transition spd="slow" advTm="89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044"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6BCC69B1-BDCF-4661-289B-BDA32437EA51}"/>
              </a:ext>
            </a:extLst>
          </p:cNvPr>
          <p:cNvSpPr txBox="1"/>
          <p:nvPr/>
        </p:nvSpPr>
        <p:spPr>
          <a:xfrm>
            <a:off x="2198774" y="5928655"/>
            <a:ext cx="7831559" cy="410689"/>
          </a:xfrm>
          <a:prstGeom prst="rect">
            <a:avLst/>
          </a:prstGeom>
        </p:spPr>
        <p:txBody>
          <a:bodyPr vert="horz" lIns="91440" tIns="45720" rIns="91440" bIns="45720" rtlCol="0">
            <a:normAutofit/>
          </a:bodyPr>
          <a:lstStyle/>
          <a:p>
            <a:pPr algn="ctr">
              <a:lnSpc>
                <a:spcPct val="90000"/>
              </a:lnSpc>
              <a:spcBef>
                <a:spcPts val="1000"/>
              </a:spcBef>
            </a:pPr>
            <a:r>
              <a:rPr lang="en-US" sz="1100"/>
              <a:t>Baldeh, R. (2024). Revolutionizing Waste Management at R/A Waste Management: A Summary. PowerPoint Presentation. R/A Waste Management.</a:t>
            </a:r>
          </a:p>
        </p:txBody>
      </p:sp>
      <p:sp>
        <p:nvSpPr>
          <p:cNvPr id="24" name="Freeform: Shape 23">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8628997D-61AE-2893-53AB-5DBE8B2765B2}"/>
              </a:ext>
            </a:extLst>
          </p:cNvPr>
          <p:cNvSpPr txBox="1"/>
          <p:nvPr/>
        </p:nvSpPr>
        <p:spPr>
          <a:xfrm>
            <a:off x="193430" y="297489"/>
            <a:ext cx="6098344" cy="1831271"/>
          </a:xfrm>
          <a:prstGeom prst="rect">
            <a:avLst/>
          </a:prstGeom>
          <a:noFill/>
        </p:spPr>
        <p:txBody>
          <a:bodyPr wrap="square">
            <a:spAutoFit/>
          </a:bodyPr>
          <a:lstStyle/>
          <a:p>
            <a:pPr>
              <a:spcAft>
                <a:spcPts val="600"/>
              </a:spcAft>
            </a:pPr>
            <a:endParaRPr lang="en-GB"/>
          </a:p>
          <a:p>
            <a:pPr>
              <a:spcAft>
                <a:spcPts val="600"/>
              </a:spcAft>
            </a:pPr>
            <a:r>
              <a:rPr lang="en-GB"/>
              <a:t>Before we conclude, here are the references we've cited throughout our presentation. These sources have been instrumental in shaping our understanding and guiding our actions in waste management. Feel free to explore them for further insights into the field.</a:t>
            </a:r>
          </a:p>
        </p:txBody>
      </p:sp>
      <p:sp>
        <p:nvSpPr>
          <p:cNvPr id="7" name="TextBox 6">
            <a:extLst>
              <a:ext uri="{FF2B5EF4-FFF2-40B4-BE49-F238E27FC236}">
                <a16:creationId xmlns:a16="http://schemas.microsoft.com/office/drawing/2014/main" id="{E4FEF927-347A-B02F-389D-DCFEAC90FF27}"/>
              </a:ext>
            </a:extLst>
          </p:cNvPr>
          <p:cNvSpPr txBox="1"/>
          <p:nvPr/>
        </p:nvSpPr>
        <p:spPr>
          <a:xfrm>
            <a:off x="3780692" y="3523883"/>
            <a:ext cx="6098344" cy="646331"/>
          </a:xfrm>
          <a:prstGeom prst="rect">
            <a:avLst/>
          </a:prstGeom>
          <a:noFill/>
        </p:spPr>
        <p:txBody>
          <a:bodyPr wrap="square">
            <a:spAutoFit/>
          </a:bodyPr>
          <a:lstStyle/>
          <a:p>
            <a:pPr>
              <a:spcAft>
                <a:spcPts val="600"/>
              </a:spcAft>
            </a:pPr>
            <a:r>
              <a:rPr lang="en-GB"/>
              <a:t>Jones, D., &amp; Thomas, B. (2019).  Trends and Innovations in Waste Reduction Technologies</a:t>
            </a:r>
          </a:p>
        </p:txBody>
      </p:sp>
      <p:pic>
        <p:nvPicPr>
          <p:cNvPr id="2" name="Recorded Sound">
            <a:hlinkClick r:id="" action="ppaction://media"/>
            <a:extLst>
              <a:ext uri="{FF2B5EF4-FFF2-40B4-BE49-F238E27FC236}">
                <a16:creationId xmlns:a16="http://schemas.microsoft.com/office/drawing/2014/main" id="{D669C45B-A85E-32BE-73D4-23B409FFEF6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80652" y="5943601"/>
            <a:ext cx="609600" cy="609600"/>
          </a:xfrm>
          <a:prstGeom prst="rect">
            <a:avLst/>
          </a:prstGeom>
        </p:spPr>
      </p:pic>
    </p:spTree>
    <p:extLst>
      <p:ext uri="{BB962C8B-B14F-4D97-AF65-F5344CB8AC3E}">
        <p14:creationId xmlns:p14="http://schemas.microsoft.com/office/powerpoint/2010/main" val="3995609157"/>
      </p:ext>
    </p:extLst>
  </p:cSld>
  <p:clrMapOvr>
    <a:masterClrMapping/>
  </p:clrMapOvr>
  <mc:AlternateContent xmlns:mc="http://schemas.openxmlformats.org/markup-compatibility/2006">
    <mc:Choice xmlns:p14="http://schemas.microsoft.com/office/powerpoint/2010/main" Requires="p14">
      <p:transition spd="slow" p14:dur="2000" advTm="22388"/>
    </mc:Choice>
    <mc:Fallback>
      <p:transition spd="slow" advTm="22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3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643A7A40-1AE6-4218-A8E0-8248174A5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D8AB40A-4374-4897-B5EE-9F8913476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0327DEA-9733-327C-7871-42FDD350A385}"/>
              </a:ext>
            </a:extLst>
          </p:cNvPr>
          <p:cNvSpPr txBox="1"/>
          <p:nvPr/>
        </p:nvSpPr>
        <p:spPr>
          <a:xfrm>
            <a:off x="8325852" y="1118937"/>
            <a:ext cx="3404937" cy="2683187"/>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4000" kern="1200">
              <a:solidFill>
                <a:schemeClr val="tx2"/>
              </a:solidFill>
              <a:latin typeface="+mj-lt"/>
              <a:ea typeface="+mj-ea"/>
              <a:cs typeface="+mj-cs"/>
            </a:endParaRPr>
          </a:p>
          <a:p>
            <a:pPr>
              <a:lnSpc>
                <a:spcPct val="90000"/>
              </a:lnSpc>
              <a:spcBef>
                <a:spcPct val="0"/>
              </a:spcBef>
              <a:spcAft>
                <a:spcPts val="600"/>
              </a:spcAft>
            </a:pPr>
            <a:r>
              <a:rPr lang="en-US" sz="4000" kern="1200">
                <a:solidFill>
                  <a:schemeClr val="tx2"/>
                </a:solidFill>
                <a:latin typeface="+mj-lt"/>
                <a:ea typeface="+mj-ea"/>
                <a:cs typeface="+mj-cs"/>
              </a:rPr>
              <a:t>.</a:t>
            </a:r>
          </a:p>
        </p:txBody>
      </p:sp>
      <p:grpSp>
        <p:nvGrpSpPr>
          <p:cNvPr id="37" name="Group 36">
            <a:extLst>
              <a:ext uri="{FF2B5EF4-FFF2-40B4-BE49-F238E27FC236}">
                <a16:creationId xmlns:a16="http://schemas.microsoft.com/office/drawing/2014/main" id="{2783379C-045E-4010-ABDC-A270A0AA1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1" y="170308"/>
            <a:ext cx="2514948" cy="2174333"/>
            <a:chOff x="-305" y="-4155"/>
            <a:chExt cx="2514948" cy="2174333"/>
          </a:xfrm>
        </p:grpSpPr>
        <p:sp>
          <p:nvSpPr>
            <p:cNvPr id="38" name="Freeform: Shape 37">
              <a:extLst>
                <a:ext uri="{FF2B5EF4-FFF2-40B4-BE49-F238E27FC236}">
                  <a16:creationId xmlns:a16="http://schemas.microsoft.com/office/drawing/2014/main" id="{0B0AB1BF-11AE-4CFF-85EC-E51DBD316A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526548A0-953E-4FBA-97A5-592ACAF42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F84FA27B-CD1F-421B-BB4F-B141F02FF4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8" name="Freeform: Shape 27">
              <a:extLst>
                <a:ext uri="{FF2B5EF4-FFF2-40B4-BE49-F238E27FC236}">
                  <a16:creationId xmlns:a16="http://schemas.microsoft.com/office/drawing/2014/main" id="{3CDBD6AB-1AC7-4807-9C34-01139BB7C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colorful circular pattern with black text&#10;&#10;Description automatically generated">
            <a:extLst>
              <a:ext uri="{FF2B5EF4-FFF2-40B4-BE49-F238E27FC236}">
                <a16:creationId xmlns:a16="http://schemas.microsoft.com/office/drawing/2014/main" id="{0ACC3E16-AD76-F9BE-A3B4-08F16751C315}"/>
              </a:ext>
            </a:extLst>
          </p:cNvPr>
          <p:cNvPicPr>
            <a:picLocks noChangeAspect="1"/>
          </p:cNvPicPr>
          <p:nvPr/>
        </p:nvPicPr>
        <p:blipFill>
          <a:blip r:embed="rId5"/>
          <a:stretch>
            <a:fillRect/>
          </a:stretch>
        </p:blipFill>
        <p:spPr>
          <a:xfrm>
            <a:off x="745100" y="1873638"/>
            <a:ext cx="5930491" cy="3225039"/>
          </a:xfrm>
          <a:prstGeom prst="rect">
            <a:avLst/>
          </a:prstGeom>
        </p:spPr>
      </p:pic>
      <p:grpSp>
        <p:nvGrpSpPr>
          <p:cNvPr id="30" name="Group 29">
            <a:extLst>
              <a:ext uri="{FF2B5EF4-FFF2-40B4-BE49-F238E27FC236}">
                <a16:creationId xmlns:a16="http://schemas.microsoft.com/office/drawing/2014/main" id="{F5FDDF18-F156-4D2D-82C6-F55008E338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3" y="4560734"/>
            <a:ext cx="3061446" cy="2297265"/>
            <a:chOff x="-305" y="-1"/>
            <a:chExt cx="3832880" cy="2876136"/>
          </a:xfrm>
        </p:grpSpPr>
        <p:sp>
          <p:nvSpPr>
            <p:cNvPr id="39" name="Freeform: Shape 38">
              <a:extLst>
                <a:ext uri="{FF2B5EF4-FFF2-40B4-BE49-F238E27FC236}">
                  <a16:creationId xmlns:a16="http://schemas.microsoft.com/office/drawing/2014/main" id="{3822C29E-FFDD-45BC-A286-9C00C8E2D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C9E2381D-1763-4D42-A3A2-B2345DD35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2A622D5-9532-4E0C-B9A8-DAEDD4646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5C0ABE88-5ADF-4A31-8505-78968DBB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D5034E35-B721-8A08-EF04-C16688119F88}"/>
              </a:ext>
            </a:extLst>
          </p:cNvPr>
          <p:cNvSpPr txBox="1"/>
          <p:nvPr/>
        </p:nvSpPr>
        <p:spPr>
          <a:xfrm>
            <a:off x="6678636" y="1377694"/>
            <a:ext cx="5510318" cy="2862322"/>
          </a:xfrm>
          <a:prstGeom prst="rect">
            <a:avLst/>
          </a:prstGeom>
          <a:noFill/>
        </p:spPr>
        <p:txBody>
          <a:bodyPr wrap="square">
            <a:spAutoFit/>
          </a:bodyPr>
          <a:lstStyle/>
          <a:p>
            <a:pPr algn="ctr"/>
            <a:r>
              <a:rPr lang="en-GB" i="1"/>
              <a:t>In conclusion, our journey of integrating waste management solutions at R/A Waste Management has been transformative. We've demonstrated the potential of sustainable practices to drive positive change and create lasting value for our organization and stakeholders. Looking ahead, we recommend continued investment in research and development, strategic partnerships, and stakeholder engagement to further advance our mission of environmental stewardship and resource efficiency</a:t>
            </a:r>
          </a:p>
        </p:txBody>
      </p:sp>
      <p:pic>
        <p:nvPicPr>
          <p:cNvPr id="7" name="Recorded Sound">
            <a:hlinkClick r:id="" action="ppaction://media"/>
            <a:extLst>
              <a:ext uri="{FF2B5EF4-FFF2-40B4-BE49-F238E27FC236}">
                <a16:creationId xmlns:a16="http://schemas.microsoft.com/office/drawing/2014/main" id="{82A85B87-F841-D414-DC30-9B799023CE8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25989" y="6100442"/>
            <a:ext cx="609600" cy="609600"/>
          </a:xfrm>
          <a:prstGeom prst="rect">
            <a:avLst/>
          </a:prstGeom>
        </p:spPr>
      </p:pic>
    </p:spTree>
    <p:extLst>
      <p:ext uri="{BB962C8B-B14F-4D97-AF65-F5344CB8AC3E}">
        <p14:creationId xmlns:p14="http://schemas.microsoft.com/office/powerpoint/2010/main" val="3580732692"/>
      </p:ext>
    </p:extLst>
  </p:cSld>
  <p:clrMapOvr>
    <a:masterClrMapping/>
  </p:clrMapOvr>
  <mc:AlternateContent xmlns:mc="http://schemas.openxmlformats.org/markup-compatibility/2006">
    <mc:Choice xmlns:p14="http://schemas.microsoft.com/office/powerpoint/2010/main" Requires="p14">
      <p:transition spd="slow" p14:dur="2000" advTm="35093"/>
    </mc:Choice>
    <mc:Fallback>
      <p:transition spd="slow" advTm="35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25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Smiley Face 1">
            <a:extLst>
              <a:ext uri="{FF2B5EF4-FFF2-40B4-BE49-F238E27FC236}">
                <a16:creationId xmlns:a16="http://schemas.microsoft.com/office/drawing/2014/main" id="{696471EF-CFAD-2F21-B816-8C76132A1763}"/>
              </a:ext>
            </a:extLst>
          </p:cNvPr>
          <p:cNvSpPr/>
          <p:nvPr/>
        </p:nvSpPr>
        <p:spPr>
          <a:xfrm>
            <a:off x="3460653" y="975209"/>
            <a:ext cx="4909624" cy="4346917"/>
          </a:xfrm>
          <a:prstGeom prst="smileyFace">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w="0"/>
              <a:solidFill>
                <a:schemeClr val="accent1"/>
              </a:solidFill>
              <a:effectLst>
                <a:outerShdw blurRad="38100" dist="25400" dir="5400000" algn="ctr" rotWithShape="0">
                  <a:srgbClr val="6E747A">
                    <a:alpha val="43000"/>
                  </a:srgbClr>
                </a:outerShdw>
              </a:effectLst>
            </a:endParaRPr>
          </a:p>
        </p:txBody>
      </p:sp>
      <p:sp>
        <p:nvSpPr>
          <p:cNvPr id="3" name="TextBox 2">
            <a:extLst>
              <a:ext uri="{FF2B5EF4-FFF2-40B4-BE49-F238E27FC236}">
                <a16:creationId xmlns:a16="http://schemas.microsoft.com/office/drawing/2014/main" id="{042627B7-ADD1-58BA-AABA-73324D6A90FB}"/>
              </a:ext>
            </a:extLst>
          </p:cNvPr>
          <p:cNvSpPr txBox="1"/>
          <p:nvPr/>
        </p:nvSpPr>
        <p:spPr>
          <a:xfrm>
            <a:off x="4928381" y="2951946"/>
            <a:ext cx="2335238" cy="954107"/>
          </a:xfrm>
          <a:prstGeom prst="rect">
            <a:avLst/>
          </a:prstGeom>
          <a:noFill/>
        </p:spPr>
        <p:txBody>
          <a:bodyPr wrap="square" rtlCol="0">
            <a:spAutoFit/>
          </a:bodyPr>
          <a:lstStyle/>
          <a:p>
            <a:r>
              <a:rPr lang="en-GB" sz="2800" b="1" i="1">
                <a:solidFill>
                  <a:schemeClr val="accent6">
                    <a:lumMod val="20000"/>
                    <a:lumOff val="80000"/>
                  </a:schemeClr>
                </a:solidFill>
              </a:rPr>
              <a:t>Thank you for Your Time</a:t>
            </a:r>
          </a:p>
        </p:txBody>
      </p:sp>
    </p:spTree>
    <p:extLst>
      <p:ext uri="{BB962C8B-B14F-4D97-AF65-F5344CB8AC3E}">
        <p14:creationId xmlns:p14="http://schemas.microsoft.com/office/powerpoint/2010/main" val="40018284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a7ef07b-5eec-44a4-ac36-29092853f80f"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A73370C07154D4D8340C46A7B0D89EC" ma:contentTypeVersion="15" ma:contentTypeDescription="Create a new document." ma:contentTypeScope="" ma:versionID="431dc285e13470c3340f689b12f2fb9b">
  <xsd:schema xmlns:xsd="http://www.w3.org/2001/XMLSchema" xmlns:xs="http://www.w3.org/2001/XMLSchema" xmlns:p="http://schemas.microsoft.com/office/2006/metadata/properties" xmlns:ns3="60eff7b9-00aa-458e-bf34-374fd824dfbf" xmlns:ns4="aa7ef07b-5eec-44a4-ac36-29092853f80f" targetNamespace="http://schemas.microsoft.com/office/2006/metadata/properties" ma:root="true" ma:fieldsID="2d277bd575d86beb13fe166641597e5e" ns3:_="" ns4:_="">
    <xsd:import namespace="60eff7b9-00aa-458e-bf34-374fd824dfbf"/>
    <xsd:import namespace="aa7ef07b-5eec-44a4-ac36-29092853f80f"/>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OCR" minOccurs="0"/>
                <xsd:element ref="ns4:MediaServiceGenerationTime" minOccurs="0"/>
                <xsd:element ref="ns4:MediaServiceEventHashCode" minOccurs="0"/>
                <xsd:element ref="ns4:MediaServiceDateTaken" minOccurs="0"/>
                <xsd:element ref="ns4:MediaServiceSearchProperties"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eff7b9-00aa-458e-bf34-374fd824dfb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a7ef07b-5eec-44a4-ac36-29092853f80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A6F1A22-42D6-4205-9EB4-7BB1202E24BF}">
  <ds:schemaRefs>
    <ds:schemaRef ds:uri="60eff7b9-00aa-458e-bf34-374fd824dfbf"/>
    <ds:schemaRef ds:uri="aa7ef07b-5eec-44a4-ac36-29092853f80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F3CC40D-CF19-4F3D-B56F-CA27977507DE}">
  <ds:schemaRefs>
    <ds:schemaRef ds:uri="60eff7b9-00aa-458e-bf34-374fd824dfbf"/>
    <ds:schemaRef ds:uri="aa7ef07b-5eec-44a4-ac36-29092853f80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3A9E2CD-50F5-44CA-B7F6-A07DE7E9F71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8</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Integrating Waste Management Solutions at R/A Waste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Waste Management Solutions at R/A Waste Management</dc:title>
  <dc:creator>Ramatoulie Baldeh (2022866)</dc:creator>
  <cp:revision>1</cp:revision>
  <dcterms:created xsi:type="dcterms:W3CDTF">2024-04-24T15:32:07Z</dcterms:created>
  <dcterms:modified xsi:type="dcterms:W3CDTF">2024-04-25T12:42:26Z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0x0101005A73370C07154D4D8340C46A7B0D89EC</vt:lpwstr>
  </property>
</Properties>
</file>