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1" r:id="rId4"/>
    <p:sldId id="268" r:id="rId5"/>
    <p:sldId id="269" r:id="rId6"/>
    <p:sldId id="271" r:id="rId7"/>
    <p:sldId id="272" r:id="rId8"/>
    <p:sldId id="260" r:id="rId9"/>
    <p:sldId id="257" r:id="rId10"/>
    <p:sldId id="266" r:id="rId11"/>
    <p:sldId id="267" r:id="rId12"/>
    <p:sldId id="265" r:id="rId13"/>
    <p:sldId id="262" r:id="rId14"/>
    <p:sldId id="263" r:id="rId15"/>
    <p:sldId id="264" r:id="rId16"/>
    <p:sldId id="273" r:id="rId17"/>
    <p:sldId id="27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3" Type="http://schemas.openxmlformats.org/officeDocument/2006/relationships/slide" Target="slides/slide2.xml" /><Relationship Id="rId21" Type="http://schemas.openxmlformats.org/officeDocument/2006/relationships/theme" Target="theme/theme1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67B71-3FF6-48AD-8A23-52165049973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11E746-DE73-4F95-98FB-993728DB4F7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E97479-1034-4603-9F4C-1F56AA477D7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4FBDFD6-808A-4066-A828-FC308EBBCCAD}" type="datetime1">
              <a:rPr lang="en-GB"/>
              <a:pPr lvl="0"/>
              <a:t>14/06/2018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0E810C-E08C-487D-86A8-FAACBD84B32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10057-FC8A-47FB-A720-BA47E04B071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A7139A4-8436-41C6-A1C7-43A9DD107A0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96669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1EE45-17F1-46AE-8239-AB2BDD50E78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CAE7E-9E53-4393-B708-4902808FA66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F55BD5-FDEE-46D9-96E4-444AA10CB25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A51FA2C-1841-460E-8358-62E3E1DCB838}" type="datetime1">
              <a:rPr lang="en-GB"/>
              <a:pPr lvl="0"/>
              <a:t>14/06/2018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32CE3F-7998-475C-8E0E-C1C486A759E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588419-DD53-4D05-9787-E174E6B3CAD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27778EB-2242-4B28-A1C9-5F35B255517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810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D5DB4-4829-49E4-A082-6E8E64E6DE3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AD8348-5F5B-4064-BDBF-0739679E07D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DFD859-ED56-4CEF-812C-DE54B3E18A9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9258FD8-626B-42F1-A18B-C5AFECDFA255}" type="datetime1">
              <a:rPr lang="en-GB"/>
              <a:pPr lvl="0"/>
              <a:t>14/06/2018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8960C3-0DD3-4E54-9BB3-2A9CE87C1F6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C5738-3BFB-4083-A599-797E24373A5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467F442-3300-4C0B-A8F1-904320909EA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95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2BB28-25AE-4A33-A9E2-DCF30BD8062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3EAAA-1A81-4126-BA5C-5688824802D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5FD419-5C66-479C-A1B9-8F7587FB976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14ADCC-8571-4B14-A07E-57602EEEA29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2A85260-216A-4F0B-875A-EA7105432EEB}" type="datetime1">
              <a:rPr lang="en-GB"/>
              <a:pPr lvl="0"/>
              <a:t>14/06/2018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6651FB-6943-4338-96FA-AE5CAB1BB2D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D52769-C768-41BF-9593-DBC09A86D9E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4F2C8FB-E6D8-41C8-9942-C292DA0DDA7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610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03C0D-11FA-44ED-B459-D7D23EC915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4614DC-F358-4E38-9E63-EBFF1589745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79B9DB-94D8-4E17-A112-F3C115E4A78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9CCEAA-4B3B-4123-97AA-9B545B2A5298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E8C3EC-EDD2-4316-AAF9-2EA542028F6E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D553EE-E5B4-48FC-A1AC-DD35409C95D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FC08FF6-03C4-47DC-9B0A-2CCE61057B4A}" type="datetime1">
              <a:rPr lang="en-GB"/>
              <a:pPr lvl="0"/>
              <a:t>14/06/2018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D3D8AA-5FDA-4BB7-8ED3-4345A277035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43925A-E44F-4DC3-8E17-89AF874E1EA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B421464-7A64-44EC-B490-0A3D05AE5FA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825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78CAD-698D-4B2C-A312-D5FA22F21C6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97C9C1-6BF3-476E-BF39-F14AF0DDF1B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ABCD1FC-31CF-46E0-BCF4-6B4FC1F1E61E}" type="datetime1">
              <a:rPr lang="en-GB"/>
              <a:pPr lvl="0"/>
              <a:t>14/06/2018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55BA86-DF04-45E4-8603-D2E6A507A58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F00ECB-0D7A-425E-8DCD-118CC89450E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5DA3CF7-60A7-46BB-AAE9-EA8501B02E1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26960E-26CD-4A7B-9973-05F41F07532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15D245E-8725-4E38-B916-0AB3BF5B7B13}" type="datetime1">
              <a:rPr lang="en-GB"/>
              <a:pPr lvl="0"/>
              <a:t>14/06/2018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581FD7-37EC-4B19-89F8-59DE2B8C9CF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D0F9E5-BE5C-4ADE-AF54-40650FBB7D7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5EA27E7-10F9-4D86-9ACF-20692C2E1C3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48861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2B887-5B68-480A-92C4-2EF6C685BD3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A5654D-B6EC-486F-8B65-BC936FADB31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14D708-8175-42A1-8EC5-5B4E292F16D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C3E55E-311A-4E5C-863C-421F34EE1C2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0F4D55B-A4E6-4E35-8AD3-840BF521AC0D}" type="datetime1">
              <a:rPr lang="en-GB"/>
              <a:pPr lvl="0"/>
              <a:t>14/06/2018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4669B4-C652-4EAC-BB2D-7872F21F1E7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B42232-7EF0-437E-8AD6-D5FB8747372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5CE2F50-A4EA-40ED-AAD2-2779BF786DE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166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09E06-618D-44FA-BB0F-ADCF7F37FE1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A7241A-E5EE-4F1F-B7D1-FDF56B39BF70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20A1D0-B3CF-4A9C-9192-8AF7C398686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901F38-DE49-48C0-A71A-E04E93EA5A4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E501EFB-93B5-44A6-825D-0C09BD8A3C1D}" type="datetime1">
              <a:rPr lang="en-GB"/>
              <a:pPr lvl="0"/>
              <a:t>14/06/2018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A78621-B3C6-43AD-827A-7971509B9D2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44E337-BE73-43B1-9167-41D262E2761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546DED3-E917-4D0A-BBC8-55444A61CD4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824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38ECC-C21F-4391-BB56-6298D5773E8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6D11BC-C2D8-49B8-A3C9-DCA4C7259D9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1825627"/>
            <a:ext cx="10515600" cy="435133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8884C8-00EA-41CC-9F29-A318C1FD849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F302243-26DD-4F85-91DC-497BC70F8768}" type="datetime1">
              <a:rPr lang="en-GB"/>
              <a:pPr lvl="0"/>
              <a:t>14/06/2018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890250-C77C-4502-98A3-2D403D6F51A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124613-110B-4C89-811C-2992CB35C59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FEED1CC-05F9-4F98-A1C9-0780718B346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321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16B9B07-1E49-4EBC-BB4F-471B11E66EFE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142A0F-DCC9-4256-BDE1-C02DAD03206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1D0EB9-69B2-43A5-86BF-88365DA905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6DC5200-7F1B-4955-AEC9-6B920515FE0E}" type="datetime1">
              <a:rPr lang="en-GB"/>
              <a:pPr lvl="0"/>
              <a:t>14/06/2018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1E80E3-FECB-4CD1-98BB-ADCC468A0A6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8A179F-4042-4735-B9B1-61FC11D700C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7C44DEE-6D82-4968-AE4A-9BE49CD062D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303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C5043C-5AF1-4DEF-9A90-98745D265BF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994749-BFDD-45D0-926E-8C692D5487D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86E469-565F-453E-B0AC-60E332DE4FA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B75E9A78-2AF5-4191-AC7E-59E6C2EEA5A7}" type="datetime1">
              <a:rPr lang="en-GB"/>
              <a:pPr lvl="0"/>
              <a:t>14/06/2018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9B574A-07B9-434F-8D55-6DBCF6FF7A60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51EF57-05EA-4033-B6E8-A97A7DF7D22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99EACC0A-5B23-466E-AF2D-71434A50C4DB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6.png" /><Relationship Id="rId5" Type="http://schemas.openxmlformats.org/officeDocument/2006/relationships/image" Target="../media/image5.png" /><Relationship Id="rId4" Type="http://schemas.openxmlformats.org/officeDocument/2006/relationships/image" Target="../media/image4.png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RuQjYzP9PMo" TargetMode="External" /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7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DI4zp7yeuMU" TargetMode="External" /><Relationship Id="rId1" Type="http://schemas.openxmlformats.org/officeDocument/2006/relationships/slideLayout" Target="../slideLayouts/slideLayout7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 /><Relationship Id="rId1" Type="http://schemas.openxmlformats.org/officeDocument/2006/relationships/slideLayout" Target="../slideLayouts/slideLayout7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Kf51o8YxOs" TargetMode="External" /><Relationship Id="rId1" Type="http://schemas.openxmlformats.org/officeDocument/2006/relationships/slideLayout" Target="../slideLayouts/slideLayout7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 /><Relationship Id="rId1" Type="http://schemas.openxmlformats.org/officeDocument/2006/relationships/slideLayout" Target="../slideLayouts/slideLayout7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 /><Relationship Id="rId1" Type="http://schemas.openxmlformats.org/officeDocument/2006/relationships/slideLayout" Target="../slideLayouts/slideLayout7.xm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 /><Relationship Id="rId2" Type="http://schemas.openxmlformats.org/officeDocument/2006/relationships/image" Target="../media/image15.png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18.png" /><Relationship Id="rId4" Type="http://schemas.openxmlformats.org/officeDocument/2006/relationships/image" Target="../media/image17.png" 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 /><Relationship Id="rId1" Type="http://schemas.openxmlformats.org/officeDocument/2006/relationships/slideLayout" Target="../slideLayouts/slideLayout7.xml" 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123test.com/team-roles-test/" TargetMode="External" /><Relationship Id="rId2" Type="http://schemas.openxmlformats.org/officeDocument/2006/relationships/hyperlink" Target="http://www.belbin.com/" TargetMode="External" /><Relationship Id="rId1" Type="http://schemas.openxmlformats.org/officeDocument/2006/relationships/slideLayout" Target="../slideLayouts/slideLayout7.xml" /><Relationship Id="rId6" Type="http://schemas.openxmlformats.org/officeDocument/2006/relationships/hyperlink" Target="https://study.com/academy/lesson/stages-of-group-development-forming-storming-forming-performing-adjourning.html" TargetMode="External" /><Relationship Id="rId5" Type="http://schemas.openxmlformats.org/officeDocument/2006/relationships/hyperlink" Target="https://www.businessballs.com/team-management/" TargetMode="External" /><Relationship Id="rId4" Type="http://schemas.openxmlformats.org/officeDocument/2006/relationships/hyperlink" Target="https://www.mindtools.com/pages/article/newTMM_79.htm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>
            <a:extLst>
              <a:ext uri="{FF2B5EF4-FFF2-40B4-BE49-F238E27FC236}">
                <a16:creationId xmlns:a16="http://schemas.microsoft.com/office/drawing/2014/main" id="{73AF750C-E07D-43B7-A52A-3495659439B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AutoShape 2" descr="Image result for team titans logo">
            <a:extLst>
              <a:ext uri="{FF2B5EF4-FFF2-40B4-BE49-F238E27FC236}">
                <a16:creationId xmlns:a16="http://schemas.microsoft.com/office/drawing/2014/main" id="{3DC723BF-58B0-4237-BBF3-D8B59E99EA57}"/>
              </a:ext>
            </a:extLst>
          </p:cNvPr>
          <p:cNvSpPr/>
          <p:nvPr/>
        </p:nvSpPr>
        <p:spPr>
          <a:xfrm>
            <a:off x="5943600" y="3276596"/>
            <a:ext cx="304796" cy="304796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E56B3F27-E34D-4E06-97C4-2E99BCBC8A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243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DF848A2-4213-4511-A950-EA6454E13F36}"/>
              </a:ext>
            </a:extLst>
          </p:cNvPr>
          <p:cNvSpPr/>
          <p:nvPr/>
        </p:nvSpPr>
        <p:spPr>
          <a:xfrm>
            <a:off x="450442" y="356826"/>
            <a:ext cx="2597554" cy="923333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5400" b="1" i="0" u="none" strike="noStrike" kern="1200" cap="none" spc="0" baseline="0">
                <a:solidFill>
                  <a:srgbClr val="000000"/>
                </a:solidFill>
                <a:effectLst>
                  <a:outerShdw dist="38095" dir="2639887">
                    <a:srgbClr val="4472C4"/>
                  </a:outerShdw>
                </a:effectLst>
                <a:uFillTx/>
                <a:latin typeface="Calibri"/>
              </a:rPr>
              <a:t>Ranu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FA698A-04C4-42F3-B107-17688DD913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323" y="1463040"/>
            <a:ext cx="3078483" cy="196596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E24E750-B3EA-40D8-9990-3185DC8216AD}"/>
              </a:ext>
            </a:extLst>
          </p:cNvPr>
          <p:cNvSpPr/>
          <p:nvPr/>
        </p:nvSpPr>
        <p:spPr>
          <a:xfrm>
            <a:off x="9050127" y="356826"/>
            <a:ext cx="2473753" cy="923333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5400" b="1" i="0" u="none" strike="noStrike" kern="1200" cap="none" spc="0" baseline="0">
                <a:solidFill>
                  <a:srgbClr val="F8CBAD"/>
                </a:solidFill>
                <a:uFillTx/>
                <a:latin typeface="Calibri"/>
              </a:rPr>
              <a:t>Suhena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C634A3-3EEB-4519-80A9-BFF704122A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2410" y="1463040"/>
            <a:ext cx="3790946" cy="208787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CF5C812-D628-4FB7-8DB2-010774CBDCB6}"/>
              </a:ext>
            </a:extLst>
          </p:cNvPr>
          <p:cNvSpPr/>
          <p:nvPr/>
        </p:nvSpPr>
        <p:spPr>
          <a:xfrm>
            <a:off x="997738" y="3718563"/>
            <a:ext cx="2332689" cy="923333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54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Nasima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D4A492-C856-4855-A69A-9BE95F5159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323" y="4770123"/>
            <a:ext cx="3078483" cy="196596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7EC2BC8-1473-47C2-8638-D94959547662}"/>
              </a:ext>
            </a:extLst>
          </p:cNvPr>
          <p:cNvSpPr/>
          <p:nvPr/>
        </p:nvSpPr>
        <p:spPr>
          <a:xfrm>
            <a:off x="8876730" y="3718563"/>
            <a:ext cx="2316659" cy="923333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5400" b="1" i="0" u="none" strike="noStrike" kern="1200" cap="none" spc="0" baseline="0">
                <a:solidFill>
                  <a:srgbClr val="000000"/>
                </a:solidFill>
                <a:effectLst>
                  <a:outerShdw dist="38096" dir="2700000">
                    <a:srgbClr val="7F7F7F"/>
                  </a:outerShdw>
                </a:effectLst>
                <a:uFillTx/>
                <a:latin typeface="Calibri"/>
              </a:rPr>
              <a:t>Shahed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4B562B8-FAF2-420E-9B46-024449D88E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52410" y="4770123"/>
            <a:ext cx="3671471" cy="196596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A0C3211-26D4-48E5-9257-A85A9509C44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5773" y="2509835"/>
            <a:ext cx="3409953" cy="183832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14C582F-31E6-4B1D-AFDB-67BA979E16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BA0D704-E413-41F5-9DA2-93B45D1946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2076" y="299722"/>
            <a:ext cx="9403076" cy="626872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70CC292-7D37-434F-AE9C-89292F1C3B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3" y="160020"/>
            <a:ext cx="10561320" cy="654938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A5F89C5-8ABA-4683-964E-279A7F331014}"/>
              </a:ext>
            </a:extLst>
          </p:cNvPr>
          <p:cNvSpPr/>
          <p:nvPr/>
        </p:nvSpPr>
        <p:spPr>
          <a:xfrm>
            <a:off x="2258522" y="2844222"/>
            <a:ext cx="8830689" cy="584777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2"/>
              </a:rPr>
              <a:t>https://www.youtube.com/watch?v=RuQjYzP9PMo</a:t>
            </a: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C551109-5F2A-46AB-8BB6-3282B30125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0636" y="411480"/>
            <a:ext cx="9098280" cy="60960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6AEA5C54-57E6-4204-86FE-101FC93078E2}"/>
              </a:ext>
            </a:extLst>
          </p:cNvPr>
          <p:cNvSpPr/>
          <p:nvPr/>
        </p:nvSpPr>
        <p:spPr>
          <a:xfrm>
            <a:off x="1005840" y="640080"/>
            <a:ext cx="5196836" cy="344424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1B644B51-BD15-442E-89C7-771AB07A3F77}"/>
              </a:ext>
            </a:extLst>
          </p:cNvPr>
          <p:cNvSpPr/>
          <p:nvPr/>
        </p:nvSpPr>
        <p:spPr>
          <a:xfrm>
            <a:off x="5766316" y="640080"/>
            <a:ext cx="5196836" cy="344424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538EECD9-AF79-4D28-BC7B-83D4380A335C}"/>
              </a:ext>
            </a:extLst>
          </p:cNvPr>
          <p:cNvSpPr/>
          <p:nvPr/>
        </p:nvSpPr>
        <p:spPr>
          <a:xfrm>
            <a:off x="3167902" y="3340714"/>
            <a:ext cx="5196836" cy="344424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3725AB5-90BF-4290-B97A-880E3DBCA3AD}"/>
              </a:ext>
            </a:extLst>
          </p:cNvPr>
          <p:cNvSpPr/>
          <p:nvPr/>
        </p:nvSpPr>
        <p:spPr>
          <a:xfrm>
            <a:off x="2076684" y="1896072"/>
            <a:ext cx="2643676" cy="923333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5400" b="1" i="0" u="none" strike="noStrike" kern="1200" cap="none" spc="0" baseline="0">
                <a:solidFill>
                  <a:srgbClr val="262626"/>
                </a:solidFill>
                <a:effectLst>
                  <a:outerShdw dist="38096" dir="2700000">
                    <a:srgbClr val="5B9BD5"/>
                  </a:outerShdw>
                </a:effectLst>
                <a:uFillTx/>
                <a:latin typeface="Calibri"/>
              </a:rPr>
              <a:t>Thinking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305D557-638D-4B7F-9A0D-522733E45090}"/>
              </a:ext>
            </a:extLst>
          </p:cNvPr>
          <p:cNvSpPr/>
          <p:nvPr/>
        </p:nvSpPr>
        <p:spPr>
          <a:xfrm>
            <a:off x="7318775" y="1896072"/>
            <a:ext cx="2048960" cy="923333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5400" b="1" i="0" u="none" strike="noStrike" kern="1200" cap="none" spc="0" baseline="0">
                <a:solidFill>
                  <a:srgbClr val="262626"/>
                </a:solidFill>
                <a:effectLst>
                  <a:outerShdw dist="38096" dir="2700000">
                    <a:srgbClr val="5B9BD5"/>
                  </a:outerShdw>
                </a:effectLst>
                <a:uFillTx/>
                <a:latin typeface="Calibri"/>
              </a:rPr>
              <a:t>Action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5C3E77-E92C-4EF9-8547-2F4A032A8949}"/>
              </a:ext>
            </a:extLst>
          </p:cNvPr>
          <p:cNvSpPr/>
          <p:nvPr/>
        </p:nvSpPr>
        <p:spPr>
          <a:xfrm>
            <a:off x="4684681" y="4511311"/>
            <a:ext cx="2151619" cy="923333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5400" b="1" i="0" u="none" strike="noStrike" kern="1200" cap="none" spc="0" baseline="0">
                <a:solidFill>
                  <a:srgbClr val="262626"/>
                </a:solidFill>
                <a:effectLst>
                  <a:outerShdw dist="38096" dir="2700000">
                    <a:srgbClr val="5B9BD5"/>
                  </a:outerShdw>
                </a:effectLst>
                <a:uFillTx/>
                <a:latin typeface="Calibri"/>
              </a:rPr>
              <a:t>People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028B140-E69D-435F-B1BC-B78504B7E7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9933" y="1971674"/>
            <a:ext cx="7429500" cy="46423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7B9DF9B-F135-43DB-958B-8A8A0D6AA83A}"/>
              </a:ext>
            </a:extLst>
          </p:cNvPr>
          <p:cNvSpPr txBox="1"/>
          <p:nvPr/>
        </p:nvSpPr>
        <p:spPr>
          <a:xfrm>
            <a:off x="88404" y="5341293"/>
            <a:ext cx="2443167" cy="76944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1" i="0" u="none" strike="noStrike" kern="1200" cap="none" spc="0" baseline="0">
                <a:solidFill>
                  <a:srgbClr val="5B9BD5"/>
                </a:solidFill>
                <a:uFillTx/>
                <a:latin typeface="Calibri"/>
              </a:rPr>
              <a:t>Specialist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96CF14-D4F8-4B23-A869-604700FBE4E8}"/>
              </a:ext>
            </a:extLst>
          </p:cNvPr>
          <p:cNvSpPr txBox="1"/>
          <p:nvPr/>
        </p:nvSpPr>
        <p:spPr>
          <a:xfrm>
            <a:off x="913805" y="3344198"/>
            <a:ext cx="1528767" cy="76944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1" i="0" u="none" strike="noStrike" kern="1200" cap="none" spc="0" baseline="0">
                <a:solidFill>
                  <a:srgbClr val="5B9BD5"/>
                </a:solidFill>
                <a:uFillTx/>
                <a:latin typeface="Calibri"/>
              </a:rPr>
              <a:t>Plant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E3D416-30A3-4F0C-A0CF-415BB54375C6}"/>
              </a:ext>
            </a:extLst>
          </p:cNvPr>
          <p:cNvSpPr txBox="1"/>
          <p:nvPr/>
        </p:nvSpPr>
        <p:spPr>
          <a:xfrm>
            <a:off x="3271842" y="757242"/>
            <a:ext cx="4843467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1" i="0" u="none" strike="noStrike" kern="1200" cap="none" spc="0" baseline="0">
                <a:solidFill>
                  <a:srgbClr val="5B9BD5"/>
                </a:solidFill>
                <a:uFillTx/>
                <a:latin typeface="Calibri"/>
              </a:rPr>
              <a:t>Complete finisher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4D63C3-FD21-4F43-9DDA-8EED963BDF3D}"/>
              </a:ext>
            </a:extLst>
          </p:cNvPr>
          <p:cNvSpPr txBox="1"/>
          <p:nvPr/>
        </p:nvSpPr>
        <p:spPr>
          <a:xfrm>
            <a:off x="371475" y="2200274"/>
            <a:ext cx="4729167" cy="76944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1" i="0" u="none" strike="noStrike" kern="1200" cap="none" spc="0" baseline="0">
                <a:solidFill>
                  <a:srgbClr val="5B9BD5"/>
                </a:solidFill>
                <a:uFillTx/>
                <a:latin typeface="Calibri"/>
              </a:rPr>
              <a:t>Monitor Evaluator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27BA1F-C469-455F-8C89-1542CB7841DC}"/>
              </a:ext>
            </a:extLst>
          </p:cNvPr>
          <p:cNvSpPr txBox="1"/>
          <p:nvPr/>
        </p:nvSpPr>
        <p:spPr>
          <a:xfrm>
            <a:off x="9662400" y="5126199"/>
            <a:ext cx="1954530" cy="76944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1" i="0" u="none" strike="noStrike" kern="1200" cap="none" spc="0" baseline="0">
                <a:solidFill>
                  <a:srgbClr val="5B9BD5"/>
                </a:solidFill>
                <a:uFillTx/>
                <a:latin typeface="Calibri"/>
              </a:rPr>
              <a:t>Shaper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AE9D609-9335-4286-8A73-DB84D3A2F488}"/>
              </a:ext>
            </a:extLst>
          </p:cNvPr>
          <p:cNvSpPr txBox="1"/>
          <p:nvPr/>
        </p:nvSpPr>
        <p:spPr>
          <a:xfrm>
            <a:off x="8478444" y="2797222"/>
            <a:ext cx="3219446" cy="76944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1" i="0" u="none" strike="noStrike" kern="1200" cap="none" spc="0" baseline="0">
                <a:solidFill>
                  <a:srgbClr val="5B9BD5"/>
                </a:solidFill>
                <a:uFillTx/>
                <a:latin typeface="Calibri"/>
              </a:rPr>
              <a:t>Implementer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96A40F-B45D-4E3F-9F88-A8A27F9795C8}"/>
              </a:ext>
            </a:extLst>
          </p:cNvPr>
          <p:cNvSpPr txBox="1"/>
          <p:nvPr/>
        </p:nvSpPr>
        <p:spPr>
          <a:xfrm>
            <a:off x="6867052" y="1700217"/>
            <a:ext cx="5324953" cy="76944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1" i="0" u="none" strike="noStrike" kern="1200" cap="none" spc="0" baseline="0">
                <a:solidFill>
                  <a:srgbClr val="5B9BD5"/>
                </a:solidFill>
                <a:uFillTx/>
                <a:latin typeface="Calibri"/>
              </a:rPr>
              <a:t>Resource Investigator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E896208-9610-40AB-934D-C56662F924A1}"/>
              </a:ext>
            </a:extLst>
          </p:cNvPr>
          <p:cNvSpPr txBox="1"/>
          <p:nvPr/>
        </p:nvSpPr>
        <p:spPr>
          <a:xfrm>
            <a:off x="8701092" y="4014910"/>
            <a:ext cx="3490914" cy="76944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1" i="0" u="none" strike="noStrike" kern="1200" cap="none" spc="0" baseline="0">
                <a:solidFill>
                  <a:srgbClr val="5B9BD5"/>
                </a:solidFill>
                <a:uFillTx/>
                <a:latin typeface="Calibri"/>
              </a:rPr>
              <a:t>Team Worker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804FE53-0D04-4112-B86C-E5E4D56A32F0}"/>
              </a:ext>
            </a:extLst>
          </p:cNvPr>
          <p:cNvSpPr txBox="1"/>
          <p:nvPr/>
        </p:nvSpPr>
        <p:spPr>
          <a:xfrm>
            <a:off x="134243" y="4197370"/>
            <a:ext cx="3490914" cy="76944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1" i="0" u="none" strike="noStrike" kern="1200" cap="none" spc="0" baseline="0">
                <a:solidFill>
                  <a:srgbClr val="5B9BD5"/>
                </a:solidFill>
                <a:uFillTx/>
                <a:latin typeface="Calibri"/>
              </a:rPr>
              <a:t>Co-ordinator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0EC3F11-9887-4F4B-92A9-10668DF121FA}"/>
              </a:ext>
            </a:extLst>
          </p:cNvPr>
          <p:cNvSpPr/>
          <p:nvPr/>
        </p:nvSpPr>
        <p:spPr>
          <a:xfrm>
            <a:off x="1728325" y="2414153"/>
            <a:ext cx="8828312" cy="584777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2"/>
              </a:rPr>
              <a:t>https://www.youtube.com/watch?v=DI4zp7yeuMU</a:t>
            </a: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07FE441-DBA9-460D-A10C-C4F31F2E6FE4}"/>
              </a:ext>
            </a:extLst>
          </p:cNvPr>
          <p:cNvSpPr/>
          <p:nvPr/>
        </p:nvSpPr>
        <p:spPr>
          <a:xfrm>
            <a:off x="2134822" y="437494"/>
            <a:ext cx="7922361" cy="1446553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800" b="1" i="0" u="none" strike="noStrike" kern="1200" cap="none" spc="0" baseline="0">
                <a:solidFill>
                  <a:srgbClr val="262626"/>
                </a:solidFill>
                <a:effectLst>
                  <a:outerShdw dist="38096" dir="2700000">
                    <a:srgbClr val="5B9BD5"/>
                  </a:outerShdw>
                </a:effectLst>
                <a:uFillTx/>
                <a:latin typeface="Calibri"/>
              </a:rPr>
              <a:t>Tuckman Theory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4145B7-476E-437A-8D2B-8F6D30B830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7525" y="1884048"/>
            <a:ext cx="6076946" cy="456247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962D972-06ED-487D-8A9E-2CD14B910641}"/>
              </a:ext>
            </a:extLst>
          </p:cNvPr>
          <p:cNvSpPr/>
          <p:nvPr/>
        </p:nvSpPr>
        <p:spPr>
          <a:xfrm>
            <a:off x="2333978" y="2553782"/>
            <a:ext cx="7605796" cy="523219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2"/>
              </a:rPr>
              <a:t>https://www.youtube.com/watch?v=AKf51o8YxOs</a:t>
            </a: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5D70B2A7-84F5-4A42-B467-08FB718667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4876" y="895353"/>
            <a:ext cx="10150672" cy="553862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05F6D09-0CDB-4AEB-81CA-2078E9BE94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3981" y="2082802"/>
            <a:ext cx="7314441" cy="32004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C9B56DFC-7592-4C2D-9D3C-E167DDC8178B}"/>
              </a:ext>
            </a:extLst>
          </p:cNvPr>
          <p:cNvSpPr/>
          <p:nvPr/>
        </p:nvSpPr>
        <p:spPr>
          <a:xfrm>
            <a:off x="2133981" y="490831"/>
            <a:ext cx="7314441" cy="1323438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1" i="0" u="none" strike="noStrike" kern="1200" cap="none" spc="0" baseline="0">
                <a:solidFill>
                  <a:srgbClr val="FF0000"/>
                </a:solidFill>
                <a:effectLst>
                  <a:outerShdw dist="38095" dir="2639887">
                    <a:srgbClr val="4472C4"/>
                  </a:outerShdw>
                </a:effectLst>
                <a:uFillTx/>
                <a:latin typeface="Calibri"/>
              </a:rPr>
              <a:t>Conflict in teams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A221D789-6D12-44D4-9AA2-9831908CC970}"/>
              </a:ext>
            </a:extLst>
          </p:cNvPr>
          <p:cNvSpPr/>
          <p:nvPr/>
        </p:nvSpPr>
        <p:spPr>
          <a:xfrm>
            <a:off x="3187698" y="1676396"/>
            <a:ext cx="5321295" cy="27432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 w="12701" cap="flat">
            <a:solidFill>
              <a:srgbClr val="FF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07B2B53-5AC7-4790-ABE3-A42F3EA23C15}"/>
              </a:ext>
            </a:extLst>
          </p:cNvPr>
          <p:cNvSpPr/>
          <p:nvPr/>
        </p:nvSpPr>
        <p:spPr>
          <a:xfrm>
            <a:off x="4129320" y="2386282"/>
            <a:ext cx="3438052" cy="1323438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1" i="0" u="none" strike="noStrike" kern="1200" cap="none" spc="0" baseline="0">
                <a:solidFill>
                  <a:srgbClr val="FF0000"/>
                </a:solidFill>
                <a:effectLst>
                  <a:outerShdw dist="38103" dir="10800000">
                    <a:srgbClr val="000000"/>
                  </a:outerShdw>
                </a:effectLst>
                <a:uFillTx/>
                <a:latin typeface="Calibri"/>
              </a:rPr>
              <a:t>Conflict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6C75B3-FF9D-4FAE-BEAD-4ED5BCECC84F}"/>
              </a:ext>
            </a:extLst>
          </p:cNvPr>
          <p:cNvSpPr/>
          <p:nvPr/>
        </p:nvSpPr>
        <p:spPr>
          <a:xfrm>
            <a:off x="-397608" y="892317"/>
            <a:ext cx="4427433" cy="584777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200" b="1" i="0" u="none" strike="noStrike" kern="1200" cap="none" spc="0" baseline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Calibri"/>
              </a:rPr>
              <a:t>Why does conflict occur?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3E15075-B108-4DD9-8C53-ADBD111741F2}"/>
              </a:ext>
            </a:extLst>
          </p:cNvPr>
          <p:cNvSpPr/>
          <p:nvPr/>
        </p:nvSpPr>
        <p:spPr>
          <a:xfrm>
            <a:off x="8411711" y="991968"/>
            <a:ext cx="3547378" cy="584777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200" b="1" i="0" u="none" strike="noStrike" kern="1200" cap="none" spc="0" baseline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Calibri"/>
              </a:rPr>
              <a:t>What are the signs?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9954480-6208-46D7-A681-51075E3DB1ED}"/>
              </a:ext>
            </a:extLst>
          </p:cNvPr>
          <p:cNvSpPr/>
          <p:nvPr/>
        </p:nvSpPr>
        <p:spPr>
          <a:xfrm>
            <a:off x="-397608" y="4034140"/>
            <a:ext cx="4272515" cy="584777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200" b="1" i="0" u="none" strike="noStrike" kern="1200" cap="none" spc="0" baseline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Calibri"/>
              </a:rPr>
              <a:t>Thomas/Killman Theory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26D12EE-EDF6-4F00-B756-F2EEB685C99B}"/>
              </a:ext>
            </a:extLst>
          </p:cNvPr>
          <p:cNvSpPr/>
          <p:nvPr/>
        </p:nvSpPr>
        <p:spPr>
          <a:xfrm>
            <a:off x="8833853" y="3834829"/>
            <a:ext cx="2977926" cy="584777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200" b="1" i="0" u="none" strike="noStrike" kern="1200" cap="none" spc="0" baseline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Calibri"/>
              </a:rPr>
              <a:t>Positive aspects </a:t>
            </a:r>
          </a:p>
        </p:txBody>
      </p:sp>
      <p:cxnSp>
        <p:nvCxnSpPr>
          <p:cNvPr id="8" name="Straight Connector 8">
            <a:extLst>
              <a:ext uri="{FF2B5EF4-FFF2-40B4-BE49-F238E27FC236}">
                <a16:creationId xmlns:a16="http://schemas.microsoft.com/office/drawing/2014/main" id="{9250F403-8AFA-4775-A9A2-6F861F449C34}"/>
              </a:ext>
            </a:extLst>
          </p:cNvPr>
          <p:cNvCxnSpPr/>
          <p:nvPr/>
        </p:nvCxnSpPr>
        <p:spPr>
          <a:xfrm>
            <a:off x="2225841" y="1792708"/>
            <a:ext cx="1803974" cy="986583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9" name="Straight Connector 10">
            <a:extLst>
              <a:ext uri="{FF2B5EF4-FFF2-40B4-BE49-F238E27FC236}">
                <a16:creationId xmlns:a16="http://schemas.microsoft.com/office/drawing/2014/main" id="{16880EF5-5340-4ACB-8532-61D795D96F0B}"/>
              </a:ext>
            </a:extLst>
          </p:cNvPr>
          <p:cNvCxnSpPr/>
          <p:nvPr/>
        </p:nvCxnSpPr>
        <p:spPr>
          <a:xfrm flipH="1">
            <a:off x="7769437" y="1876924"/>
            <a:ext cx="1064416" cy="946935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10" name="Straight Connector 12">
            <a:extLst>
              <a:ext uri="{FF2B5EF4-FFF2-40B4-BE49-F238E27FC236}">
                <a16:creationId xmlns:a16="http://schemas.microsoft.com/office/drawing/2014/main" id="{622320BB-0D13-4D55-9AFD-EF6433D4766D}"/>
              </a:ext>
            </a:extLst>
          </p:cNvPr>
          <p:cNvCxnSpPr/>
          <p:nvPr/>
        </p:nvCxnSpPr>
        <p:spPr>
          <a:xfrm flipH="1" flipV="1">
            <a:off x="7772400" y="3261701"/>
            <a:ext cx="1540041" cy="772439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11" name="Straight Connector 14">
            <a:extLst>
              <a:ext uri="{FF2B5EF4-FFF2-40B4-BE49-F238E27FC236}">
                <a16:creationId xmlns:a16="http://schemas.microsoft.com/office/drawing/2014/main" id="{9B4619CF-0932-477C-90A0-915EDEBA6C91}"/>
              </a:ext>
            </a:extLst>
          </p:cNvPr>
          <p:cNvCxnSpPr/>
          <p:nvPr/>
        </p:nvCxnSpPr>
        <p:spPr>
          <a:xfrm flipV="1">
            <a:off x="2767267" y="3429000"/>
            <a:ext cx="1362053" cy="698208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</a:ln>
        </p:spPr>
      </p:cxnSp>
      <p:pic>
        <p:nvPicPr>
          <p:cNvPr id="12" name="Picture 15">
            <a:extLst>
              <a:ext uri="{FF2B5EF4-FFF2-40B4-BE49-F238E27FC236}">
                <a16:creationId xmlns:a16="http://schemas.microsoft.com/office/drawing/2014/main" id="{963CB9CF-1E22-4848-BDED-60208147EC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552" y="1536868"/>
            <a:ext cx="1451555" cy="80210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3" name="Picture 16">
            <a:extLst>
              <a:ext uri="{FF2B5EF4-FFF2-40B4-BE49-F238E27FC236}">
                <a16:creationId xmlns:a16="http://schemas.microsoft.com/office/drawing/2014/main" id="{1D08E996-F54E-46EB-BF4F-B502739C7F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43563" y="1569896"/>
            <a:ext cx="1539749" cy="115243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4" name="Picture 17">
            <a:extLst>
              <a:ext uri="{FF2B5EF4-FFF2-40B4-BE49-F238E27FC236}">
                <a16:creationId xmlns:a16="http://schemas.microsoft.com/office/drawing/2014/main" id="{2F66CFA0-30EE-4340-B950-2D556576F8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2830" y="4629067"/>
            <a:ext cx="1539749" cy="115438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Picture 18">
            <a:extLst>
              <a:ext uri="{FF2B5EF4-FFF2-40B4-BE49-F238E27FC236}">
                <a16:creationId xmlns:a16="http://schemas.microsoft.com/office/drawing/2014/main" id="{2F9A4025-5B77-4B3A-A8F7-AF7F1CAB7F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24445" y="4359438"/>
            <a:ext cx="1539749" cy="115438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B1EDA1-8206-4DF7-8F74-ABB34C8603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7771"/>
            <a:ext cx="11948163" cy="675022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C0027DA-1CD5-404A-80D4-9918CD8FBE09}"/>
              </a:ext>
            </a:extLst>
          </p:cNvPr>
          <p:cNvSpPr txBox="1"/>
          <p:nvPr/>
        </p:nvSpPr>
        <p:spPr>
          <a:xfrm>
            <a:off x="670556" y="457200"/>
            <a:ext cx="391667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2"/>
              </a:rPr>
              <a:t>http://www.belbin.com/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83F724-9A7E-4554-8C10-700BAB19304B}"/>
              </a:ext>
            </a:extLst>
          </p:cNvPr>
          <p:cNvSpPr txBox="1"/>
          <p:nvPr/>
        </p:nvSpPr>
        <p:spPr>
          <a:xfrm>
            <a:off x="670556" y="990596"/>
            <a:ext cx="454152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3"/>
              </a:rPr>
              <a:t>https://www.123test.com/team-roles-test/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D1F4BA-5E23-458C-9C34-78AB9312442C}"/>
              </a:ext>
            </a:extLst>
          </p:cNvPr>
          <p:cNvSpPr txBox="1"/>
          <p:nvPr/>
        </p:nvSpPr>
        <p:spPr>
          <a:xfrm>
            <a:off x="670556" y="1524003"/>
            <a:ext cx="804672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McClure, L. (2000). Anger and conflict in the workplace. Manassas Park, Va.: Impact.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A731DA-BB00-48BF-9C4C-BEF4E7A9989B}"/>
              </a:ext>
            </a:extLst>
          </p:cNvPr>
          <p:cNvSpPr txBox="1"/>
          <p:nvPr/>
        </p:nvSpPr>
        <p:spPr>
          <a:xfrm>
            <a:off x="670556" y="2057400"/>
            <a:ext cx="611123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4"/>
              </a:rPr>
              <a:t>https://www.mindtools.com/pages/article/newTMM_79.htm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FD0960-9D25-46B1-B316-68A5823FEA76}"/>
              </a:ext>
            </a:extLst>
          </p:cNvPr>
          <p:cNvSpPr txBox="1"/>
          <p:nvPr/>
        </p:nvSpPr>
        <p:spPr>
          <a:xfrm>
            <a:off x="670556" y="2590796"/>
            <a:ext cx="992124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Wheelan. A,S, Creating effective teams. A guild for members and leaders. Fifth edition. 2016. U.S.A. Sage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BB4CC1-4A65-447A-B260-72E4426EA942}"/>
              </a:ext>
            </a:extLst>
          </p:cNvPr>
          <p:cNvSpPr txBox="1"/>
          <p:nvPr/>
        </p:nvSpPr>
        <p:spPr>
          <a:xfrm>
            <a:off x="670556" y="3124203"/>
            <a:ext cx="11033763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Katzenbach, J.R, Douglas , K.S. The wisdom of the teams,, creating the high performance organization, 1993, U.S.A. Mckinset and Company INC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1E853C1-F2CB-4838-B2F1-E6E90AA15C5C}"/>
              </a:ext>
            </a:extLst>
          </p:cNvPr>
          <p:cNvSpPr txBox="1"/>
          <p:nvPr/>
        </p:nvSpPr>
        <p:spPr>
          <a:xfrm>
            <a:off x="670556" y="3934599"/>
            <a:ext cx="583691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5"/>
              </a:rPr>
              <a:t>https://www.businessballs.com/team-management/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06E7FF6-3227-42B9-8D6E-65621C4499C5}"/>
              </a:ext>
            </a:extLst>
          </p:cNvPr>
          <p:cNvSpPr txBox="1"/>
          <p:nvPr/>
        </p:nvSpPr>
        <p:spPr>
          <a:xfrm>
            <a:off x="670556" y="4467996"/>
            <a:ext cx="1146810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6"/>
              </a:rPr>
              <a:t>https://study.com/academy/lesson/stages-of-group-development-forming-storming-forming-performing-adjourning.html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3196</TotalTime>
  <Words>225</Words>
  <Application>Microsoft Office PowerPoint</Application>
  <PresentationFormat>Widescreen</PresentationFormat>
  <Paragraphs>34</Paragraphs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Suhena Begum (1710308)</dc:creator>
  <cp:lastModifiedBy>Suhena Begum (1710308)</cp:lastModifiedBy>
  <cp:revision>18</cp:revision>
  <dcterms:created xsi:type="dcterms:W3CDTF">2018-06-01T16:10:10Z</dcterms:created>
  <dcterms:modified xsi:type="dcterms:W3CDTF">2018-06-14T10:09:15Z</dcterms:modified>
</cp:coreProperties>
</file>