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15"/>
  </p:notesMasterIdLst>
  <p:handoutMasterIdLst>
    <p:handoutMasterId r:id="rId16"/>
  </p:handoutMasterIdLst>
  <p:sldIdLst>
    <p:sldId id="277" r:id="rId5"/>
    <p:sldId id="276" r:id="rId6"/>
    <p:sldId id="278" r:id="rId7"/>
    <p:sldId id="270" r:id="rId8"/>
    <p:sldId id="271" r:id="rId9"/>
    <p:sldId id="272" r:id="rId10"/>
    <p:sldId id="259" r:id="rId11"/>
    <p:sldId id="273" r:id="rId12"/>
    <p:sldId id="274" r:id="rId13"/>
    <p:sldId id="27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itle" id="{9C1B96A4-3B8E-4693-B207-27811EE6928A}">
          <p14:sldIdLst>
            <p14:sldId id="277"/>
          </p14:sldIdLst>
        </p14:section>
        <p14:section name="Table of Content" id="{34C4F7D8-2BAD-4E2F-985A-369633E2811B}">
          <p14:sldIdLst>
            <p14:sldId id="276"/>
          </p14:sldIdLst>
        </p14:section>
        <p14:section name="Introduction" id="{6124F31E-98C5-43C4-ABF7-89D66B3A7853}">
          <p14:sldIdLst>
            <p14:sldId id="278"/>
          </p14:sldIdLst>
        </p14:section>
        <p14:section name="Rationale" id="{660E9349-782B-4733-B5F1-2B7E6E70A102}">
          <p14:sldIdLst>
            <p14:sldId id="270"/>
          </p14:sldIdLst>
        </p14:section>
        <p14:section name="Proposed Method" id="{7369C0DD-E50A-4FF7-80BA-2CEF8975A32A}">
          <p14:sldIdLst>
            <p14:sldId id="271"/>
          </p14:sldIdLst>
        </p14:section>
        <p14:section name="Ethical Considerations" id="{7C641DDA-7C00-4ABA-996A-BF4690B4EC45}">
          <p14:sldIdLst>
            <p14:sldId id="272"/>
          </p14:sldIdLst>
        </p14:section>
        <p14:section name="Reserch Timeline" id="{9B023317-D8E7-48B3-991A-FE31AAF1A30D}">
          <p14:sldIdLst>
            <p14:sldId id="259"/>
          </p14:sldIdLst>
        </p14:section>
        <p14:section name="Hypothesis" id="{FF4298DA-CF57-411E-81A3-11DCE63D3FF0}">
          <p14:sldIdLst>
            <p14:sldId id="273"/>
          </p14:sldIdLst>
        </p14:section>
        <p14:section name="Reference List" id="{A5965E2C-AC52-4CAB-B71A-9D14607F1334}">
          <p14:sldIdLst>
            <p14:sldId id="274"/>
            <p14:sldId id="279"/>
          </p14:sldIdLst>
        </p14:section>
      </p14:sectionLst>
    </p:ext>
    <p:ext uri="{EFAFB233-063F-42B5-8137-9DF3F51BA10A}">
      <p15:sldGuideLst xmlns:p15="http://schemas.microsoft.com/office/powerpoint/2012/main">
        <p15:guide id="1" orient="horz" pos="2160" userDrawn="1">
          <p15:clr>
            <a:srgbClr val="A4A3A4"/>
          </p15:clr>
        </p15:guide>
        <p15:guide id="2" pos="431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showGuides="1">
      <p:cViewPr varScale="1">
        <p:scale>
          <a:sx n="107" d="100"/>
          <a:sy n="107" d="100"/>
        </p:scale>
        <p:origin x="672" y="102"/>
      </p:cViewPr>
      <p:guideLst>
        <p:guide orient="horz" pos="2160"/>
        <p:guide pos="4316"/>
      </p:guideLst>
    </p:cSldViewPr>
  </p:slid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F646C9-E1E1-401E-9DBB-B4B1DFFEDFB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092D3771-4C9A-40C0-9571-AB9B7CCDAABF}">
      <dgm:prSet custT="1"/>
      <dgm:spPr/>
      <dgm:t>
        <a:bodyPr/>
        <a:lstStyle/>
        <a:p>
          <a:pPr algn="ctr"/>
          <a:r>
            <a:rPr lang="en-GB" sz="2800" baseline="0" dirty="0">
              <a:latin typeface="Arial" panose="020B0604020202020204" pitchFamily="34" charset="0"/>
              <a:cs typeface="Arial" panose="020B0604020202020204" pitchFamily="34" charset="0"/>
            </a:rPr>
            <a:t>Digital Skills and Research Methods</a:t>
          </a:r>
        </a:p>
        <a:p>
          <a:pPr algn="ctr"/>
          <a:r>
            <a:rPr lang="en-GB" sz="2800" baseline="0" dirty="0">
              <a:latin typeface="Arial" panose="020B0604020202020204" pitchFamily="34" charset="0"/>
              <a:cs typeface="Arial" panose="020B0604020202020204" pitchFamily="34" charset="0"/>
            </a:rPr>
            <a:t> (BMSW4003_BIRM)</a:t>
          </a:r>
          <a:endParaRPr lang="en-GB" sz="2800" dirty="0">
            <a:latin typeface="Arial" panose="020B0604020202020204" pitchFamily="34" charset="0"/>
            <a:cs typeface="Arial" panose="020B0604020202020204" pitchFamily="34" charset="0"/>
          </a:endParaRPr>
        </a:p>
      </dgm:t>
    </dgm:pt>
    <dgm:pt modelId="{45728533-4A90-4E5E-AFFA-34941AA31FBA}" type="parTrans" cxnId="{EACDF5F4-7B20-48A1-BFF2-896A6E25F33B}">
      <dgm:prSet/>
      <dgm:spPr/>
      <dgm:t>
        <a:bodyPr/>
        <a:lstStyle/>
        <a:p>
          <a:endParaRPr lang="en-GB"/>
        </a:p>
      </dgm:t>
    </dgm:pt>
    <dgm:pt modelId="{EFEA9BC0-D188-4AA8-8CFB-FE2D27140D18}" type="sibTrans" cxnId="{EACDF5F4-7B20-48A1-BFF2-896A6E25F33B}">
      <dgm:prSet/>
      <dgm:spPr/>
      <dgm:t>
        <a:bodyPr/>
        <a:lstStyle/>
        <a:p>
          <a:endParaRPr lang="en-GB"/>
        </a:p>
      </dgm:t>
    </dgm:pt>
    <dgm:pt modelId="{2FA516BA-7491-4A33-9085-221A1798C8DB}">
      <dgm:prSet custT="1"/>
      <dgm:spPr/>
      <dgm:t>
        <a:bodyPr/>
        <a:lstStyle/>
        <a:p>
          <a:pPr algn="ctr"/>
          <a:r>
            <a:rPr lang="en-GB" sz="2800" dirty="0">
              <a:latin typeface="Arial" panose="020B0604020202020204" pitchFamily="34" charset="0"/>
              <a:cs typeface="Arial" panose="020B0604020202020204" pitchFamily="34" charset="0"/>
            </a:rPr>
            <a:t>Lecturers Name</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Zahra </a:t>
          </a:r>
          <a:r>
            <a:rPr lang="en-GB" sz="2800" dirty="0" err="1">
              <a:latin typeface="Arial" panose="020B0604020202020204" pitchFamily="34" charset="0"/>
              <a:cs typeface="Arial" panose="020B0604020202020204" pitchFamily="34" charset="0"/>
            </a:rPr>
            <a:t>Mohammadnazari</a:t>
          </a:r>
          <a:endParaRPr lang="en-GB" sz="2800" dirty="0">
            <a:latin typeface="Arial" panose="020B0604020202020204" pitchFamily="34" charset="0"/>
            <a:cs typeface="Arial" panose="020B0604020202020204" pitchFamily="34" charset="0"/>
          </a:endParaRPr>
        </a:p>
      </dgm:t>
    </dgm:pt>
    <dgm:pt modelId="{1DA85367-51A8-4BD2-B57E-0BDD46F03DDC}" type="parTrans" cxnId="{1C43AD36-5E55-4BA4-B3E0-8761DCC90728}">
      <dgm:prSet/>
      <dgm:spPr/>
      <dgm:t>
        <a:bodyPr/>
        <a:lstStyle/>
        <a:p>
          <a:endParaRPr lang="en-GB"/>
        </a:p>
      </dgm:t>
    </dgm:pt>
    <dgm:pt modelId="{A1FF53E7-1672-4634-A75C-51570D5DF74B}" type="sibTrans" cxnId="{1C43AD36-5E55-4BA4-B3E0-8761DCC90728}">
      <dgm:prSet/>
      <dgm:spPr/>
      <dgm:t>
        <a:bodyPr/>
        <a:lstStyle/>
        <a:p>
          <a:endParaRPr lang="en-GB"/>
        </a:p>
      </dgm:t>
    </dgm:pt>
    <dgm:pt modelId="{73DD5263-14E6-4F09-8FB4-9FE4AD2AF9A6}" type="pres">
      <dgm:prSet presAssocID="{AAF646C9-E1E1-401E-9DBB-B4B1DFFEDFB0}" presName="linear" presStyleCnt="0">
        <dgm:presLayoutVars>
          <dgm:animLvl val="lvl"/>
          <dgm:resizeHandles val="exact"/>
        </dgm:presLayoutVars>
      </dgm:prSet>
      <dgm:spPr/>
    </dgm:pt>
    <dgm:pt modelId="{CFE78FE3-7028-4CBB-BFE4-75418C692596}" type="pres">
      <dgm:prSet presAssocID="{092D3771-4C9A-40C0-9571-AB9B7CCDAABF}" presName="parentText" presStyleLbl="node1" presStyleIdx="0" presStyleCnt="2">
        <dgm:presLayoutVars>
          <dgm:chMax val="0"/>
          <dgm:bulletEnabled val="1"/>
        </dgm:presLayoutVars>
      </dgm:prSet>
      <dgm:spPr/>
    </dgm:pt>
    <dgm:pt modelId="{EAA2E367-9FC3-4075-A0BC-E8E398B9858F}" type="pres">
      <dgm:prSet presAssocID="{EFEA9BC0-D188-4AA8-8CFB-FE2D27140D18}" presName="spacer" presStyleCnt="0"/>
      <dgm:spPr/>
    </dgm:pt>
    <dgm:pt modelId="{31593829-E194-4696-A633-071C674ED4AE}" type="pres">
      <dgm:prSet presAssocID="{2FA516BA-7491-4A33-9085-221A1798C8DB}" presName="parentText" presStyleLbl="node1" presStyleIdx="1" presStyleCnt="2">
        <dgm:presLayoutVars>
          <dgm:chMax val="0"/>
          <dgm:bulletEnabled val="1"/>
        </dgm:presLayoutVars>
      </dgm:prSet>
      <dgm:spPr/>
    </dgm:pt>
  </dgm:ptLst>
  <dgm:cxnLst>
    <dgm:cxn modelId="{4787E421-662F-41CC-94CE-98C13E2C446A}" type="presOf" srcId="{AAF646C9-E1E1-401E-9DBB-B4B1DFFEDFB0}" destId="{73DD5263-14E6-4F09-8FB4-9FE4AD2AF9A6}" srcOrd="0" destOrd="0" presId="urn:microsoft.com/office/officeart/2005/8/layout/vList2"/>
    <dgm:cxn modelId="{316A152A-7DBE-4695-8BA4-F7EAC39A5584}" type="presOf" srcId="{092D3771-4C9A-40C0-9571-AB9B7CCDAABF}" destId="{CFE78FE3-7028-4CBB-BFE4-75418C692596}" srcOrd="0" destOrd="0" presId="urn:microsoft.com/office/officeart/2005/8/layout/vList2"/>
    <dgm:cxn modelId="{1C43AD36-5E55-4BA4-B3E0-8761DCC90728}" srcId="{AAF646C9-E1E1-401E-9DBB-B4B1DFFEDFB0}" destId="{2FA516BA-7491-4A33-9085-221A1798C8DB}" srcOrd="1" destOrd="0" parTransId="{1DA85367-51A8-4BD2-B57E-0BDD46F03DDC}" sibTransId="{A1FF53E7-1672-4634-A75C-51570D5DF74B}"/>
    <dgm:cxn modelId="{38E80086-C1F4-4C28-9026-BC592A9F940B}" type="presOf" srcId="{2FA516BA-7491-4A33-9085-221A1798C8DB}" destId="{31593829-E194-4696-A633-071C674ED4AE}" srcOrd="0" destOrd="0" presId="urn:microsoft.com/office/officeart/2005/8/layout/vList2"/>
    <dgm:cxn modelId="{EACDF5F4-7B20-48A1-BFF2-896A6E25F33B}" srcId="{AAF646C9-E1E1-401E-9DBB-B4B1DFFEDFB0}" destId="{092D3771-4C9A-40C0-9571-AB9B7CCDAABF}" srcOrd="0" destOrd="0" parTransId="{45728533-4A90-4E5E-AFFA-34941AA31FBA}" sibTransId="{EFEA9BC0-D188-4AA8-8CFB-FE2D27140D18}"/>
    <dgm:cxn modelId="{C0672EB4-CF8D-4CD0-B9BF-9C60988F825E}" type="presParOf" srcId="{73DD5263-14E6-4F09-8FB4-9FE4AD2AF9A6}" destId="{CFE78FE3-7028-4CBB-BFE4-75418C692596}" srcOrd="0" destOrd="0" presId="urn:microsoft.com/office/officeart/2005/8/layout/vList2"/>
    <dgm:cxn modelId="{D33552D9-A934-41A5-9C2F-09E6C74A17B8}" type="presParOf" srcId="{73DD5263-14E6-4F09-8FB4-9FE4AD2AF9A6}" destId="{EAA2E367-9FC3-4075-A0BC-E8E398B9858F}" srcOrd="1" destOrd="0" presId="urn:microsoft.com/office/officeart/2005/8/layout/vList2"/>
    <dgm:cxn modelId="{D6D12664-736D-4D1F-B5B0-0209184DA7C5}" type="presParOf" srcId="{73DD5263-14E6-4F09-8FB4-9FE4AD2AF9A6}" destId="{31593829-E194-4696-A633-071C674ED4A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5C2F7D-DC98-454A-B12B-1CE9CB9069AB}"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8FA55C85-B579-4267-AAEA-B63244694955}">
      <dgm:prSet phldrT="[Text]"/>
      <dgm:spPr/>
      <dgm:t>
        <a:bodyPr/>
        <a:lstStyle/>
        <a:p>
          <a:r>
            <a:rPr lang="en-GB" dirty="0"/>
            <a:t>Student Number 2127717</a:t>
          </a:r>
        </a:p>
      </dgm:t>
    </dgm:pt>
    <dgm:pt modelId="{9B266220-F641-4237-8C76-6D59F42362A5}" type="parTrans" cxnId="{EB4FA415-24E7-4405-9CE2-5FBD75410E70}">
      <dgm:prSet/>
      <dgm:spPr/>
      <dgm:t>
        <a:bodyPr/>
        <a:lstStyle/>
        <a:p>
          <a:endParaRPr lang="en-GB"/>
        </a:p>
      </dgm:t>
    </dgm:pt>
    <dgm:pt modelId="{88692034-B9F3-4DFC-B1C3-BCD710572A49}" type="sibTrans" cxnId="{EB4FA415-24E7-4405-9CE2-5FBD75410E70}">
      <dgm:prSet/>
      <dgm:spPr/>
      <dgm:t>
        <a:bodyPr/>
        <a:lstStyle/>
        <a:p>
          <a:endParaRPr lang="en-GB"/>
        </a:p>
      </dgm:t>
    </dgm:pt>
    <dgm:pt modelId="{6E1D5F67-A19E-4D30-B6D7-C52B9ED52F12}">
      <dgm:prSet phldrT="[Text]" custT="1"/>
      <dgm:spPr/>
      <dgm:t>
        <a:bodyPr/>
        <a:lstStyle/>
        <a:p>
          <a:r>
            <a:rPr lang="en-GB" sz="1100" dirty="0"/>
            <a:t> </a:t>
          </a:r>
          <a:r>
            <a:rPr lang="en-GB" sz="1800" dirty="0">
              <a:latin typeface="Arial" panose="020B0604020202020204" pitchFamily="34" charset="0"/>
              <a:cs typeface="Arial" panose="020B0604020202020204" pitchFamily="34" charset="0"/>
            </a:rPr>
            <a:t>Cristian Eugen </a:t>
          </a:r>
          <a:r>
            <a:rPr lang="en-GB" sz="1800" dirty="0" err="1">
              <a:latin typeface="Arial" panose="020B0604020202020204" pitchFamily="34" charset="0"/>
              <a:cs typeface="Arial" panose="020B0604020202020204" pitchFamily="34" charset="0"/>
            </a:rPr>
            <a:t>Teaca</a:t>
          </a:r>
          <a:endParaRPr lang="en-GB" sz="1800" dirty="0">
            <a:latin typeface="Arial" panose="020B0604020202020204" pitchFamily="34" charset="0"/>
            <a:cs typeface="Arial" panose="020B0604020202020204" pitchFamily="34" charset="0"/>
          </a:endParaRPr>
        </a:p>
      </dgm:t>
    </dgm:pt>
    <dgm:pt modelId="{9BC5DD0C-74AC-44B8-95C6-BA3174AB4162}" type="parTrans" cxnId="{C675093E-3EE7-41FE-9A39-E027128FBDA5}">
      <dgm:prSet/>
      <dgm:spPr/>
      <dgm:t>
        <a:bodyPr/>
        <a:lstStyle/>
        <a:p>
          <a:endParaRPr lang="en-GB"/>
        </a:p>
      </dgm:t>
    </dgm:pt>
    <dgm:pt modelId="{A0066E3A-01DD-4C55-A1A0-DE987EDEC186}" type="sibTrans" cxnId="{C675093E-3EE7-41FE-9A39-E027128FBDA5}">
      <dgm:prSet/>
      <dgm:spPr/>
      <dgm:t>
        <a:bodyPr/>
        <a:lstStyle/>
        <a:p>
          <a:endParaRPr lang="en-GB"/>
        </a:p>
      </dgm:t>
    </dgm:pt>
    <dgm:pt modelId="{C1A51503-A6FE-475D-8F05-76D61419D96F}">
      <dgm:prSet phldrT="[Text]"/>
      <dgm:spPr/>
      <dgm:t>
        <a:bodyPr/>
        <a:lstStyle/>
        <a:p>
          <a:r>
            <a:rPr lang="en-GB" dirty="0"/>
            <a:t>Student Number 2127719</a:t>
          </a:r>
        </a:p>
      </dgm:t>
    </dgm:pt>
    <dgm:pt modelId="{240ABBBF-725B-4F85-BA58-EF4C41315FE3}" type="parTrans" cxnId="{912BD12E-84F5-4F1A-A664-1D67BC39118B}">
      <dgm:prSet/>
      <dgm:spPr/>
      <dgm:t>
        <a:bodyPr/>
        <a:lstStyle/>
        <a:p>
          <a:endParaRPr lang="en-GB"/>
        </a:p>
      </dgm:t>
    </dgm:pt>
    <dgm:pt modelId="{CFC68764-C51B-43F8-900F-B901D26B1BCB}" type="sibTrans" cxnId="{912BD12E-84F5-4F1A-A664-1D67BC39118B}">
      <dgm:prSet/>
      <dgm:spPr/>
      <dgm:t>
        <a:bodyPr/>
        <a:lstStyle/>
        <a:p>
          <a:endParaRPr lang="en-GB"/>
        </a:p>
      </dgm:t>
    </dgm:pt>
    <dgm:pt modelId="{671D12FF-16D4-419C-A71A-C6B0FCC7EB75}">
      <dgm:prSet phldrT="[Text]" custT="1"/>
      <dgm:spPr/>
      <dgm:t>
        <a:bodyPr/>
        <a:lstStyle/>
        <a:p>
          <a:r>
            <a:rPr lang="en-GB" sz="1100" dirty="0"/>
            <a:t> </a:t>
          </a:r>
          <a:r>
            <a:rPr lang="en-GB" sz="1800" dirty="0">
              <a:latin typeface="Arial" panose="020B0604020202020204" pitchFamily="34" charset="0"/>
              <a:cs typeface="Arial" panose="020B0604020202020204" pitchFamily="34" charset="0"/>
            </a:rPr>
            <a:t>Yanko </a:t>
          </a:r>
          <a:r>
            <a:rPr lang="en-GB" sz="1800" dirty="0" err="1">
              <a:latin typeface="Arial" panose="020B0604020202020204" pitchFamily="34" charset="0"/>
              <a:cs typeface="Arial" panose="020B0604020202020204" pitchFamily="34" charset="0"/>
            </a:rPr>
            <a:t>Yankov</a:t>
          </a:r>
          <a:endParaRPr lang="en-GB" sz="1800" dirty="0">
            <a:latin typeface="Arial" panose="020B0604020202020204" pitchFamily="34" charset="0"/>
            <a:cs typeface="Arial" panose="020B0604020202020204" pitchFamily="34" charset="0"/>
          </a:endParaRPr>
        </a:p>
      </dgm:t>
    </dgm:pt>
    <dgm:pt modelId="{79397F6E-B70E-43F3-B90F-20B013963D68}" type="parTrans" cxnId="{F5487822-C45C-474F-B3D7-90A83C4D2102}">
      <dgm:prSet/>
      <dgm:spPr/>
      <dgm:t>
        <a:bodyPr/>
        <a:lstStyle/>
        <a:p>
          <a:endParaRPr lang="en-GB"/>
        </a:p>
      </dgm:t>
    </dgm:pt>
    <dgm:pt modelId="{4E930B29-C43B-4ABD-926E-93E505D7B23B}" type="sibTrans" cxnId="{F5487822-C45C-474F-B3D7-90A83C4D2102}">
      <dgm:prSet/>
      <dgm:spPr/>
      <dgm:t>
        <a:bodyPr/>
        <a:lstStyle/>
        <a:p>
          <a:endParaRPr lang="en-GB"/>
        </a:p>
      </dgm:t>
    </dgm:pt>
    <dgm:pt modelId="{939B64E3-9001-4D3C-B8B4-47CA1CB5E470}">
      <dgm:prSet phldrT="[Text]" custT="1"/>
      <dgm:spPr/>
      <dgm:t>
        <a:bodyPr/>
        <a:lstStyle/>
        <a:p>
          <a:r>
            <a:rPr lang="en-GB" sz="1100" dirty="0"/>
            <a:t> </a:t>
          </a:r>
          <a:r>
            <a:rPr lang="en-GB" sz="1800" dirty="0">
              <a:latin typeface="Arial" panose="020B0604020202020204" pitchFamily="34" charset="0"/>
              <a:cs typeface="Arial" panose="020B0604020202020204" pitchFamily="34" charset="0"/>
            </a:rPr>
            <a:t>Cecilia </a:t>
          </a:r>
          <a:r>
            <a:rPr lang="en-GB" sz="1800" dirty="0" err="1">
              <a:latin typeface="Arial" panose="020B0604020202020204" pitchFamily="34" charset="0"/>
              <a:cs typeface="Arial" panose="020B0604020202020204" pitchFamily="34" charset="0"/>
            </a:rPr>
            <a:t>Teaca</a:t>
          </a:r>
          <a:endParaRPr lang="en-GB" sz="1800" dirty="0">
            <a:latin typeface="Arial" panose="020B0604020202020204" pitchFamily="34" charset="0"/>
            <a:cs typeface="Arial" panose="020B0604020202020204" pitchFamily="34" charset="0"/>
          </a:endParaRPr>
        </a:p>
      </dgm:t>
    </dgm:pt>
    <dgm:pt modelId="{95734176-577A-4463-A659-A2A7AE189685}" type="sibTrans" cxnId="{8D3D2E93-DDE4-4789-839B-819FC094DC51}">
      <dgm:prSet/>
      <dgm:spPr/>
      <dgm:t>
        <a:bodyPr/>
        <a:lstStyle/>
        <a:p>
          <a:endParaRPr lang="en-GB"/>
        </a:p>
      </dgm:t>
    </dgm:pt>
    <dgm:pt modelId="{4801603F-637F-431F-82CC-36F7784CD084}" type="parTrans" cxnId="{8D3D2E93-DDE4-4789-839B-819FC094DC51}">
      <dgm:prSet/>
      <dgm:spPr/>
      <dgm:t>
        <a:bodyPr/>
        <a:lstStyle/>
        <a:p>
          <a:endParaRPr lang="en-GB"/>
        </a:p>
      </dgm:t>
    </dgm:pt>
    <dgm:pt modelId="{2D39E326-58DD-41FE-A749-C1C95DA20DF0}">
      <dgm:prSet phldrT="[Text]"/>
      <dgm:spPr/>
      <dgm:t>
        <a:bodyPr/>
        <a:lstStyle/>
        <a:p>
          <a:r>
            <a:rPr lang="en-GB" dirty="0"/>
            <a:t>Student Number 2127550</a:t>
          </a:r>
        </a:p>
      </dgm:t>
    </dgm:pt>
    <dgm:pt modelId="{570F35DA-2DF2-4161-95BA-CB1B8BC3689B}" type="sibTrans" cxnId="{429B5EC5-3A62-4072-9245-AD6062247CD9}">
      <dgm:prSet/>
      <dgm:spPr/>
      <dgm:t>
        <a:bodyPr/>
        <a:lstStyle/>
        <a:p>
          <a:endParaRPr lang="en-GB"/>
        </a:p>
      </dgm:t>
    </dgm:pt>
    <dgm:pt modelId="{9DA1EA86-E17A-4CF2-8CE6-8520C965B4B5}" type="parTrans" cxnId="{429B5EC5-3A62-4072-9245-AD6062247CD9}">
      <dgm:prSet/>
      <dgm:spPr/>
      <dgm:t>
        <a:bodyPr/>
        <a:lstStyle/>
        <a:p>
          <a:endParaRPr lang="en-GB"/>
        </a:p>
      </dgm:t>
    </dgm:pt>
    <dgm:pt modelId="{441D35F7-0622-4F97-8858-C384FD8C5587}" type="pres">
      <dgm:prSet presAssocID="{AA5C2F7D-DC98-454A-B12B-1CE9CB9069AB}" presName="Name0" presStyleCnt="0">
        <dgm:presLayoutVars>
          <dgm:dir/>
          <dgm:animLvl val="lvl"/>
          <dgm:resizeHandles val="exact"/>
        </dgm:presLayoutVars>
      </dgm:prSet>
      <dgm:spPr/>
    </dgm:pt>
    <dgm:pt modelId="{CEB097A2-954F-49F2-9D84-888ED2C9D24A}" type="pres">
      <dgm:prSet presAssocID="{8FA55C85-B579-4267-AAEA-B63244694955}" presName="linNode" presStyleCnt="0"/>
      <dgm:spPr/>
    </dgm:pt>
    <dgm:pt modelId="{CA895252-BF4E-415E-9304-C43E6D4DD8CB}" type="pres">
      <dgm:prSet presAssocID="{8FA55C85-B579-4267-AAEA-B63244694955}" presName="parentText" presStyleLbl="node1" presStyleIdx="0" presStyleCnt="3" custLinFactNeighborX="0" custLinFactNeighborY="-151">
        <dgm:presLayoutVars>
          <dgm:chMax val="1"/>
          <dgm:bulletEnabled val="1"/>
        </dgm:presLayoutVars>
      </dgm:prSet>
      <dgm:spPr/>
    </dgm:pt>
    <dgm:pt modelId="{FAD557D0-9267-4285-BF44-9E607D057568}" type="pres">
      <dgm:prSet presAssocID="{8FA55C85-B579-4267-AAEA-B63244694955}" presName="descendantText" presStyleLbl="alignAccFollowNode1" presStyleIdx="0" presStyleCnt="3">
        <dgm:presLayoutVars>
          <dgm:bulletEnabled val="1"/>
        </dgm:presLayoutVars>
      </dgm:prSet>
      <dgm:spPr/>
    </dgm:pt>
    <dgm:pt modelId="{CD8BF241-4811-4D74-8403-BD4F44731E45}" type="pres">
      <dgm:prSet presAssocID="{88692034-B9F3-4DFC-B1C3-BCD710572A49}" presName="sp" presStyleCnt="0"/>
      <dgm:spPr/>
    </dgm:pt>
    <dgm:pt modelId="{8A504A33-ECC9-40C3-9847-15DB3DF7B0B2}" type="pres">
      <dgm:prSet presAssocID="{C1A51503-A6FE-475D-8F05-76D61419D96F}" presName="linNode" presStyleCnt="0"/>
      <dgm:spPr/>
    </dgm:pt>
    <dgm:pt modelId="{BFE0B49C-397B-47E5-8212-A092ABBACC94}" type="pres">
      <dgm:prSet presAssocID="{C1A51503-A6FE-475D-8F05-76D61419D96F}" presName="parentText" presStyleLbl="node1" presStyleIdx="1" presStyleCnt="3">
        <dgm:presLayoutVars>
          <dgm:chMax val="1"/>
          <dgm:bulletEnabled val="1"/>
        </dgm:presLayoutVars>
      </dgm:prSet>
      <dgm:spPr/>
    </dgm:pt>
    <dgm:pt modelId="{6F288F84-F357-43DC-961C-C11D0407060C}" type="pres">
      <dgm:prSet presAssocID="{C1A51503-A6FE-475D-8F05-76D61419D96F}" presName="descendantText" presStyleLbl="alignAccFollowNode1" presStyleIdx="1" presStyleCnt="3">
        <dgm:presLayoutVars>
          <dgm:bulletEnabled val="1"/>
        </dgm:presLayoutVars>
      </dgm:prSet>
      <dgm:spPr/>
    </dgm:pt>
    <dgm:pt modelId="{5144A2C1-EAF5-4B20-B2EB-36605E747AF8}" type="pres">
      <dgm:prSet presAssocID="{CFC68764-C51B-43F8-900F-B901D26B1BCB}" presName="sp" presStyleCnt="0"/>
      <dgm:spPr/>
    </dgm:pt>
    <dgm:pt modelId="{6B367DE9-B052-4D37-8AE1-A48D77F39089}" type="pres">
      <dgm:prSet presAssocID="{2D39E326-58DD-41FE-A749-C1C95DA20DF0}" presName="linNode" presStyleCnt="0"/>
      <dgm:spPr/>
    </dgm:pt>
    <dgm:pt modelId="{43DDD48A-520B-434C-BB6B-9C53B8529CE0}" type="pres">
      <dgm:prSet presAssocID="{2D39E326-58DD-41FE-A749-C1C95DA20DF0}" presName="parentText" presStyleLbl="node1" presStyleIdx="2" presStyleCnt="3">
        <dgm:presLayoutVars>
          <dgm:chMax val="1"/>
          <dgm:bulletEnabled val="1"/>
        </dgm:presLayoutVars>
      </dgm:prSet>
      <dgm:spPr/>
    </dgm:pt>
    <dgm:pt modelId="{FBC373F4-FF1A-43F8-81AC-F525D294DD0A}" type="pres">
      <dgm:prSet presAssocID="{2D39E326-58DD-41FE-A749-C1C95DA20DF0}" presName="descendantText" presStyleLbl="alignAccFollowNode1" presStyleIdx="2" presStyleCnt="3">
        <dgm:presLayoutVars>
          <dgm:bulletEnabled val="1"/>
        </dgm:presLayoutVars>
      </dgm:prSet>
      <dgm:spPr/>
    </dgm:pt>
  </dgm:ptLst>
  <dgm:cxnLst>
    <dgm:cxn modelId="{626ADC14-BA3E-47C2-BC39-B4D7A033798A}" type="presOf" srcId="{6E1D5F67-A19E-4D30-B6D7-C52B9ED52F12}" destId="{FAD557D0-9267-4285-BF44-9E607D057568}" srcOrd="0" destOrd="0" presId="urn:microsoft.com/office/officeart/2005/8/layout/vList5"/>
    <dgm:cxn modelId="{EB4FA415-24E7-4405-9CE2-5FBD75410E70}" srcId="{AA5C2F7D-DC98-454A-B12B-1CE9CB9069AB}" destId="{8FA55C85-B579-4267-AAEA-B63244694955}" srcOrd="0" destOrd="0" parTransId="{9B266220-F641-4237-8C76-6D59F42362A5}" sibTransId="{88692034-B9F3-4DFC-B1C3-BCD710572A49}"/>
    <dgm:cxn modelId="{F5487822-C45C-474F-B3D7-90A83C4D2102}" srcId="{2D39E326-58DD-41FE-A749-C1C95DA20DF0}" destId="{671D12FF-16D4-419C-A71A-C6B0FCC7EB75}" srcOrd="0" destOrd="0" parTransId="{79397F6E-B70E-43F3-B90F-20B013963D68}" sibTransId="{4E930B29-C43B-4ABD-926E-93E505D7B23B}"/>
    <dgm:cxn modelId="{912BD12E-84F5-4F1A-A664-1D67BC39118B}" srcId="{AA5C2F7D-DC98-454A-B12B-1CE9CB9069AB}" destId="{C1A51503-A6FE-475D-8F05-76D61419D96F}" srcOrd="1" destOrd="0" parTransId="{240ABBBF-725B-4F85-BA58-EF4C41315FE3}" sibTransId="{CFC68764-C51B-43F8-900F-B901D26B1BCB}"/>
    <dgm:cxn modelId="{C675093E-3EE7-41FE-9A39-E027128FBDA5}" srcId="{8FA55C85-B579-4267-AAEA-B63244694955}" destId="{6E1D5F67-A19E-4D30-B6D7-C52B9ED52F12}" srcOrd="0" destOrd="0" parTransId="{9BC5DD0C-74AC-44B8-95C6-BA3174AB4162}" sibTransId="{A0066E3A-01DD-4C55-A1A0-DE987EDEC186}"/>
    <dgm:cxn modelId="{F3C6E648-3CF0-42B0-8CBD-477F71FD3D7E}" type="presOf" srcId="{671D12FF-16D4-419C-A71A-C6B0FCC7EB75}" destId="{FBC373F4-FF1A-43F8-81AC-F525D294DD0A}" srcOrd="0" destOrd="0" presId="urn:microsoft.com/office/officeart/2005/8/layout/vList5"/>
    <dgm:cxn modelId="{2C8E1C81-AE12-4228-997A-A4DFEDF1B605}" type="presOf" srcId="{C1A51503-A6FE-475D-8F05-76D61419D96F}" destId="{BFE0B49C-397B-47E5-8212-A092ABBACC94}" srcOrd="0" destOrd="0" presId="urn:microsoft.com/office/officeart/2005/8/layout/vList5"/>
    <dgm:cxn modelId="{8D3D2E93-DDE4-4789-839B-819FC094DC51}" srcId="{C1A51503-A6FE-475D-8F05-76D61419D96F}" destId="{939B64E3-9001-4D3C-B8B4-47CA1CB5E470}" srcOrd="0" destOrd="0" parTransId="{4801603F-637F-431F-82CC-36F7784CD084}" sibTransId="{95734176-577A-4463-A659-A2A7AE189685}"/>
    <dgm:cxn modelId="{90FBA3A7-110C-4F09-B650-5463DA1578A1}" type="presOf" srcId="{939B64E3-9001-4D3C-B8B4-47CA1CB5E470}" destId="{6F288F84-F357-43DC-961C-C11D0407060C}" srcOrd="0" destOrd="0" presId="urn:microsoft.com/office/officeart/2005/8/layout/vList5"/>
    <dgm:cxn modelId="{429B5EC5-3A62-4072-9245-AD6062247CD9}" srcId="{AA5C2F7D-DC98-454A-B12B-1CE9CB9069AB}" destId="{2D39E326-58DD-41FE-A749-C1C95DA20DF0}" srcOrd="2" destOrd="0" parTransId="{9DA1EA86-E17A-4CF2-8CE6-8520C965B4B5}" sibTransId="{570F35DA-2DF2-4161-95BA-CB1B8BC3689B}"/>
    <dgm:cxn modelId="{68F836D6-BA53-456A-B45E-C1023A482FE0}" type="presOf" srcId="{AA5C2F7D-DC98-454A-B12B-1CE9CB9069AB}" destId="{441D35F7-0622-4F97-8858-C384FD8C5587}" srcOrd="0" destOrd="0" presId="urn:microsoft.com/office/officeart/2005/8/layout/vList5"/>
    <dgm:cxn modelId="{712CCEE6-768E-4C9B-8C9F-CE66227F2132}" type="presOf" srcId="{8FA55C85-B579-4267-AAEA-B63244694955}" destId="{CA895252-BF4E-415E-9304-C43E6D4DD8CB}" srcOrd="0" destOrd="0" presId="urn:microsoft.com/office/officeart/2005/8/layout/vList5"/>
    <dgm:cxn modelId="{022883E7-7D7D-4D53-9E33-892AD927B891}" type="presOf" srcId="{2D39E326-58DD-41FE-A749-C1C95DA20DF0}" destId="{43DDD48A-520B-434C-BB6B-9C53B8529CE0}" srcOrd="0" destOrd="0" presId="urn:microsoft.com/office/officeart/2005/8/layout/vList5"/>
    <dgm:cxn modelId="{81070375-5BEC-4A87-BF79-DF4CC5A19FBD}" type="presParOf" srcId="{441D35F7-0622-4F97-8858-C384FD8C5587}" destId="{CEB097A2-954F-49F2-9D84-888ED2C9D24A}" srcOrd="0" destOrd="0" presId="urn:microsoft.com/office/officeart/2005/8/layout/vList5"/>
    <dgm:cxn modelId="{8215743C-EF6C-41D1-9B39-7AD5640DB097}" type="presParOf" srcId="{CEB097A2-954F-49F2-9D84-888ED2C9D24A}" destId="{CA895252-BF4E-415E-9304-C43E6D4DD8CB}" srcOrd="0" destOrd="0" presId="urn:microsoft.com/office/officeart/2005/8/layout/vList5"/>
    <dgm:cxn modelId="{FB2AE91A-CB53-45EC-9879-6172385ADC42}" type="presParOf" srcId="{CEB097A2-954F-49F2-9D84-888ED2C9D24A}" destId="{FAD557D0-9267-4285-BF44-9E607D057568}" srcOrd="1" destOrd="0" presId="urn:microsoft.com/office/officeart/2005/8/layout/vList5"/>
    <dgm:cxn modelId="{021EE5F2-FB7E-41B9-9B2B-428FE6E18E49}" type="presParOf" srcId="{441D35F7-0622-4F97-8858-C384FD8C5587}" destId="{CD8BF241-4811-4D74-8403-BD4F44731E45}" srcOrd="1" destOrd="0" presId="urn:microsoft.com/office/officeart/2005/8/layout/vList5"/>
    <dgm:cxn modelId="{5D2AA4B0-8FEC-40EA-98C3-4DF3BA98652F}" type="presParOf" srcId="{441D35F7-0622-4F97-8858-C384FD8C5587}" destId="{8A504A33-ECC9-40C3-9847-15DB3DF7B0B2}" srcOrd="2" destOrd="0" presId="urn:microsoft.com/office/officeart/2005/8/layout/vList5"/>
    <dgm:cxn modelId="{B7206220-A24C-4E33-AA09-1ECB2A1F3D8A}" type="presParOf" srcId="{8A504A33-ECC9-40C3-9847-15DB3DF7B0B2}" destId="{BFE0B49C-397B-47E5-8212-A092ABBACC94}" srcOrd="0" destOrd="0" presId="urn:microsoft.com/office/officeart/2005/8/layout/vList5"/>
    <dgm:cxn modelId="{699BD864-06A6-4A2B-B45A-23A6399B5192}" type="presParOf" srcId="{8A504A33-ECC9-40C3-9847-15DB3DF7B0B2}" destId="{6F288F84-F357-43DC-961C-C11D0407060C}" srcOrd="1" destOrd="0" presId="urn:microsoft.com/office/officeart/2005/8/layout/vList5"/>
    <dgm:cxn modelId="{2416D8E0-E482-489C-9ED3-58AD12AD0E54}" type="presParOf" srcId="{441D35F7-0622-4F97-8858-C384FD8C5587}" destId="{5144A2C1-EAF5-4B20-B2EB-36605E747AF8}" srcOrd="3" destOrd="0" presId="urn:microsoft.com/office/officeart/2005/8/layout/vList5"/>
    <dgm:cxn modelId="{7246ABB2-ECF6-4937-AC89-C98EE222A72E}" type="presParOf" srcId="{441D35F7-0622-4F97-8858-C384FD8C5587}" destId="{6B367DE9-B052-4D37-8AE1-A48D77F39089}" srcOrd="4" destOrd="0" presId="urn:microsoft.com/office/officeart/2005/8/layout/vList5"/>
    <dgm:cxn modelId="{36AF2AAA-99CD-415D-A3C4-366E1322F700}" type="presParOf" srcId="{6B367DE9-B052-4D37-8AE1-A48D77F39089}" destId="{43DDD48A-520B-434C-BB6B-9C53B8529CE0}" srcOrd="0" destOrd="0" presId="urn:microsoft.com/office/officeart/2005/8/layout/vList5"/>
    <dgm:cxn modelId="{7363F74C-443C-49DC-986C-608FDE864AE2}" type="presParOf" srcId="{6B367DE9-B052-4D37-8AE1-A48D77F39089}" destId="{FBC373F4-FF1A-43F8-81AC-F525D294DD0A}" srcOrd="1"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9275E4-BC12-4749-92BD-32AA52C67EA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C440A896-2C0D-456F-AE3D-1424A9B8AAAF}">
      <dgm:prSet custT="1"/>
      <dgm:spPr/>
      <dgm:t>
        <a:bodyPr/>
        <a:lstStyle/>
        <a:p>
          <a:pPr algn="ctr"/>
          <a:r>
            <a:rPr lang="en-GB" sz="2800" dirty="0">
              <a:latin typeface="Arial" panose="020B0604020202020204" pitchFamily="34" charset="0"/>
              <a:cs typeface="Arial" panose="020B0604020202020204" pitchFamily="34" charset="0"/>
            </a:rPr>
            <a:t>Table of Content</a:t>
          </a:r>
        </a:p>
      </dgm:t>
    </dgm:pt>
    <dgm:pt modelId="{FEB18A99-C119-4B4E-94AD-3414B385684F}" type="parTrans" cxnId="{3C0D16E2-FCFE-4597-AFD6-0E8E02386F98}">
      <dgm:prSet/>
      <dgm:spPr/>
      <dgm:t>
        <a:bodyPr/>
        <a:lstStyle/>
        <a:p>
          <a:endParaRPr lang="en-GB"/>
        </a:p>
      </dgm:t>
    </dgm:pt>
    <dgm:pt modelId="{A64F67E6-A4E3-439E-85EA-9A1D7BAD6EFB}" type="sibTrans" cxnId="{3C0D16E2-FCFE-4597-AFD6-0E8E02386F98}">
      <dgm:prSet/>
      <dgm:spPr/>
      <dgm:t>
        <a:bodyPr/>
        <a:lstStyle/>
        <a:p>
          <a:endParaRPr lang="en-GB"/>
        </a:p>
      </dgm:t>
    </dgm:pt>
    <dgm:pt modelId="{2AE79342-5076-4EDF-9546-0A1DDDB5F97A}" type="pres">
      <dgm:prSet presAssocID="{C39275E4-BC12-4749-92BD-32AA52C67EAD}" presName="linear" presStyleCnt="0">
        <dgm:presLayoutVars>
          <dgm:animLvl val="lvl"/>
          <dgm:resizeHandles val="exact"/>
        </dgm:presLayoutVars>
      </dgm:prSet>
      <dgm:spPr/>
    </dgm:pt>
    <dgm:pt modelId="{028E3E70-0500-48B4-9D1F-BF2552ED0485}" type="pres">
      <dgm:prSet presAssocID="{C440A896-2C0D-456F-AE3D-1424A9B8AAAF}" presName="parentText" presStyleLbl="node1" presStyleIdx="0" presStyleCnt="1">
        <dgm:presLayoutVars>
          <dgm:chMax val="0"/>
          <dgm:bulletEnabled val="1"/>
        </dgm:presLayoutVars>
      </dgm:prSet>
      <dgm:spPr/>
    </dgm:pt>
  </dgm:ptLst>
  <dgm:cxnLst>
    <dgm:cxn modelId="{497D96A9-A9EC-4B39-9675-3997615881AC}" type="presOf" srcId="{C39275E4-BC12-4749-92BD-32AA52C67EAD}" destId="{2AE79342-5076-4EDF-9546-0A1DDDB5F97A}" srcOrd="0" destOrd="0" presId="urn:microsoft.com/office/officeart/2005/8/layout/vList2"/>
    <dgm:cxn modelId="{3C0D16E2-FCFE-4597-AFD6-0E8E02386F98}" srcId="{C39275E4-BC12-4749-92BD-32AA52C67EAD}" destId="{C440A896-2C0D-456F-AE3D-1424A9B8AAAF}" srcOrd="0" destOrd="0" parTransId="{FEB18A99-C119-4B4E-94AD-3414B385684F}" sibTransId="{A64F67E6-A4E3-439E-85EA-9A1D7BAD6EFB}"/>
    <dgm:cxn modelId="{C79DD1EB-E6F0-4579-89FA-21BBA34C71B1}" type="presOf" srcId="{C440A896-2C0D-456F-AE3D-1424A9B8AAAF}" destId="{028E3E70-0500-48B4-9D1F-BF2552ED0485}" srcOrd="0" destOrd="0" presId="urn:microsoft.com/office/officeart/2005/8/layout/vList2"/>
    <dgm:cxn modelId="{62FAD205-1F1F-43BF-9A72-3A8176E285A2}" type="presParOf" srcId="{2AE79342-5076-4EDF-9546-0A1DDDB5F97A}" destId="{028E3E70-0500-48B4-9D1F-BF2552ED0485}"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B013371-B424-4E2A-85B0-8ED6F70A951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3D98816B-7EB3-4DC0-83A0-C1A9A20B0CE3}">
      <dgm:prSet custT="1"/>
      <dgm:spPr/>
      <dgm:t>
        <a:bodyPr/>
        <a:lstStyle/>
        <a:p>
          <a:pPr algn="ctr"/>
          <a:r>
            <a:rPr lang="en-GB" sz="2800" dirty="0">
              <a:latin typeface="Arial" panose="020B0604020202020204" pitchFamily="34" charset="0"/>
              <a:cs typeface="Arial" panose="020B0604020202020204" pitchFamily="34" charset="0"/>
            </a:rPr>
            <a:t>Introduction</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Are students confident in using technology to collaborate?</a:t>
          </a:r>
        </a:p>
      </dgm:t>
    </dgm:pt>
    <dgm:pt modelId="{10B02FC0-470F-43DA-BC96-DD95369426D3}" type="parTrans" cxnId="{C6B83718-DCC6-4CA8-8383-DE7F8206C99C}">
      <dgm:prSet/>
      <dgm:spPr/>
      <dgm:t>
        <a:bodyPr/>
        <a:lstStyle/>
        <a:p>
          <a:endParaRPr lang="en-GB"/>
        </a:p>
      </dgm:t>
    </dgm:pt>
    <dgm:pt modelId="{9D5E9EDA-8409-4BA5-8CA3-0F4C03E04498}" type="sibTrans" cxnId="{C6B83718-DCC6-4CA8-8383-DE7F8206C99C}">
      <dgm:prSet/>
      <dgm:spPr/>
      <dgm:t>
        <a:bodyPr/>
        <a:lstStyle/>
        <a:p>
          <a:endParaRPr lang="en-GB"/>
        </a:p>
      </dgm:t>
    </dgm:pt>
    <dgm:pt modelId="{9D5D6929-3EEB-45C9-ABC4-21B5334E9712}" type="pres">
      <dgm:prSet presAssocID="{CB013371-B424-4E2A-85B0-8ED6F70A9511}" presName="linear" presStyleCnt="0">
        <dgm:presLayoutVars>
          <dgm:animLvl val="lvl"/>
          <dgm:resizeHandles val="exact"/>
        </dgm:presLayoutVars>
      </dgm:prSet>
      <dgm:spPr/>
    </dgm:pt>
    <dgm:pt modelId="{61F43860-650B-471D-A51D-2E65FCACDDDF}" type="pres">
      <dgm:prSet presAssocID="{3D98816B-7EB3-4DC0-83A0-C1A9A20B0CE3}" presName="parentText" presStyleLbl="node1" presStyleIdx="0" presStyleCnt="1">
        <dgm:presLayoutVars>
          <dgm:chMax val="0"/>
          <dgm:bulletEnabled val="1"/>
        </dgm:presLayoutVars>
      </dgm:prSet>
      <dgm:spPr/>
    </dgm:pt>
  </dgm:ptLst>
  <dgm:cxnLst>
    <dgm:cxn modelId="{31987200-EBB9-44D1-8993-C0EF88B4C68E}" type="presOf" srcId="{3D98816B-7EB3-4DC0-83A0-C1A9A20B0CE3}" destId="{61F43860-650B-471D-A51D-2E65FCACDDDF}" srcOrd="0" destOrd="0" presId="urn:microsoft.com/office/officeart/2005/8/layout/vList2"/>
    <dgm:cxn modelId="{C6B83718-DCC6-4CA8-8383-DE7F8206C99C}" srcId="{CB013371-B424-4E2A-85B0-8ED6F70A9511}" destId="{3D98816B-7EB3-4DC0-83A0-C1A9A20B0CE3}" srcOrd="0" destOrd="0" parTransId="{10B02FC0-470F-43DA-BC96-DD95369426D3}" sibTransId="{9D5E9EDA-8409-4BA5-8CA3-0F4C03E04498}"/>
    <dgm:cxn modelId="{A8B327AE-3171-4580-8908-C59145FC5A1F}" type="presOf" srcId="{CB013371-B424-4E2A-85B0-8ED6F70A9511}" destId="{9D5D6929-3EEB-45C9-ABC4-21B5334E9712}" srcOrd="0" destOrd="0" presId="urn:microsoft.com/office/officeart/2005/8/layout/vList2"/>
    <dgm:cxn modelId="{149F1E2F-E4F6-4241-BA50-0B887C8A5569}" type="presParOf" srcId="{9D5D6929-3EEB-45C9-ABC4-21B5334E9712}" destId="{61F43860-650B-471D-A51D-2E65FCACDDD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025F4B8-DBC1-450B-AABA-5D237C42207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84387F62-2220-4C98-9E4F-74B4D7CCABC0}">
      <dgm:prSet custT="1"/>
      <dgm:spPr/>
      <dgm:t>
        <a:bodyPr/>
        <a:lstStyle/>
        <a:p>
          <a:pPr algn="ctr"/>
          <a:r>
            <a:rPr lang="en-US" sz="2800" dirty="0">
              <a:latin typeface="Arial" panose="020B0604020202020204" pitchFamily="34" charset="0"/>
              <a:cs typeface="Arial" panose="020B0604020202020204" pitchFamily="34" charset="0"/>
            </a:rPr>
            <a:t>Rationale</a:t>
          </a:r>
          <a:endParaRPr lang="en-GB" sz="2800" dirty="0">
            <a:latin typeface="Arial" panose="020B0604020202020204" pitchFamily="34" charset="0"/>
            <a:cs typeface="Arial" panose="020B0604020202020204" pitchFamily="34" charset="0"/>
          </a:endParaRPr>
        </a:p>
      </dgm:t>
    </dgm:pt>
    <dgm:pt modelId="{C3A93617-1F1A-4841-8B1F-6F3310DE7B6F}" type="parTrans" cxnId="{80601304-29EB-4F15-AF85-109D7FA31B5F}">
      <dgm:prSet/>
      <dgm:spPr/>
      <dgm:t>
        <a:bodyPr/>
        <a:lstStyle/>
        <a:p>
          <a:endParaRPr lang="en-GB"/>
        </a:p>
      </dgm:t>
    </dgm:pt>
    <dgm:pt modelId="{AD357771-41D7-40AB-BBE3-840D783B8A63}" type="sibTrans" cxnId="{80601304-29EB-4F15-AF85-109D7FA31B5F}">
      <dgm:prSet/>
      <dgm:spPr/>
      <dgm:t>
        <a:bodyPr/>
        <a:lstStyle/>
        <a:p>
          <a:endParaRPr lang="en-GB"/>
        </a:p>
      </dgm:t>
    </dgm:pt>
    <dgm:pt modelId="{3EA93967-9F80-4A7F-9577-43EC70784C10}" type="pres">
      <dgm:prSet presAssocID="{D025F4B8-DBC1-450B-AABA-5D237C422070}" presName="linear" presStyleCnt="0">
        <dgm:presLayoutVars>
          <dgm:animLvl val="lvl"/>
          <dgm:resizeHandles val="exact"/>
        </dgm:presLayoutVars>
      </dgm:prSet>
      <dgm:spPr/>
    </dgm:pt>
    <dgm:pt modelId="{608C76C9-2A8A-4F3D-A26B-E5519CE6FB27}" type="pres">
      <dgm:prSet presAssocID="{84387F62-2220-4C98-9E4F-74B4D7CCABC0}" presName="parentText" presStyleLbl="node1" presStyleIdx="0" presStyleCnt="1">
        <dgm:presLayoutVars>
          <dgm:chMax val="0"/>
          <dgm:bulletEnabled val="1"/>
        </dgm:presLayoutVars>
      </dgm:prSet>
      <dgm:spPr/>
    </dgm:pt>
  </dgm:ptLst>
  <dgm:cxnLst>
    <dgm:cxn modelId="{80601304-29EB-4F15-AF85-109D7FA31B5F}" srcId="{D025F4B8-DBC1-450B-AABA-5D237C422070}" destId="{84387F62-2220-4C98-9E4F-74B4D7CCABC0}" srcOrd="0" destOrd="0" parTransId="{C3A93617-1F1A-4841-8B1F-6F3310DE7B6F}" sibTransId="{AD357771-41D7-40AB-BBE3-840D783B8A63}"/>
    <dgm:cxn modelId="{BD9664BD-858F-4F37-ABE2-F5D5497C6416}" type="presOf" srcId="{D025F4B8-DBC1-450B-AABA-5D237C422070}" destId="{3EA93967-9F80-4A7F-9577-43EC70784C10}" srcOrd="0" destOrd="0" presId="urn:microsoft.com/office/officeart/2005/8/layout/vList2"/>
    <dgm:cxn modelId="{B503E6E2-D5AF-4D69-B443-8CDF0FC08480}" type="presOf" srcId="{84387F62-2220-4C98-9E4F-74B4D7CCABC0}" destId="{608C76C9-2A8A-4F3D-A26B-E5519CE6FB27}" srcOrd="0" destOrd="0" presId="urn:microsoft.com/office/officeart/2005/8/layout/vList2"/>
    <dgm:cxn modelId="{DDA4801A-71F4-4235-AAE9-8E06678B1700}" type="presParOf" srcId="{3EA93967-9F80-4A7F-9577-43EC70784C10}" destId="{608C76C9-2A8A-4F3D-A26B-E5519CE6FB27}"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F961654-8481-4F09-9E19-28E6CE8DFA0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144835A8-E661-41FA-B313-47B8EB665A84}">
      <dgm:prSet custT="1"/>
      <dgm:spPr/>
      <dgm:t>
        <a:bodyPr/>
        <a:lstStyle/>
        <a:p>
          <a:pPr algn="ctr"/>
          <a:r>
            <a:rPr lang="en-US" sz="2800" dirty="0">
              <a:latin typeface="Arial" panose="020B0604020202020204" pitchFamily="34" charset="0"/>
              <a:cs typeface="Arial" panose="020B0604020202020204" pitchFamily="34" charset="0"/>
            </a:rPr>
            <a:t>Proposed Method</a:t>
          </a:r>
        </a:p>
      </dgm:t>
    </dgm:pt>
    <dgm:pt modelId="{08179CAF-27D8-4BA6-BA84-64FA7C99FE06}" type="parTrans" cxnId="{F8BAB5E4-63C2-46B1-A172-CF36B4BD8B9E}">
      <dgm:prSet/>
      <dgm:spPr/>
      <dgm:t>
        <a:bodyPr/>
        <a:lstStyle/>
        <a:p>
          <a:endParaRPr lang="en-GB"/>
        </a:p>
      </dgm:t>
    </dgm:pt>
    <dgm:pt modelId="{3DBB6B0C-7871-493B-9A8A-45D31A9091A3}" type="sibTrans" cxnId="{F8BAB5E4-63C2-46B1-A172-CF36B4BD8B9E}">
      <dgm:prSet/>
      <dgm:spPr/>
      <dgm:t>
        <a:bodyPr/>
        <a:lstStyle/>
        <a:p>
          <a:endParaRPr lang="en-GB"/>
        </a:p>
      </dgm:t>
    </dgm:pt>
    <dgm:pt modelId="{CB2F0A52-3C84-43DB-90FF-EA46EF25FB89}" type="pres">
      <dgm:prSet presAssocID="{0F961654-8481-4F09-9E19-28E6CE8DFA0A}" presName="linear" presStyleCnt="0">
        <dgm:presLayoutVars>
          <dgm:animLvl val="lvl"/>
          <dgm:resizeHandles val="exact"/>
        </dgm:presLayoutVars>
      </dgm:prSet>
      <dgm:spPr/>
    </dgm:pt>
    <dgm:pt modelId="{5E4482E0-7EAE-4FE4-94C9-8699D1B3879F}" type="pres">
      <dgm:prSet presAssocID="{144835A8-E661-41FA-B313-47B8EB665A84}" presName="parentText" presStyleLbl="node1" presStyleIdx="0" presStyleCnt="1">
        <dgm:presLayoutVars>
          <dgm:chMax val="0"/>
          <dgm:bulletEnabled val="1"/>
        </dgm:presLayoutVars>
      </dgm:prSet>
      <dgm:spPr/>
    </dgm:pt>
  </dgm:ptLst>
  <dgm:cxnLst>
    <dgm:cxn modelId="{5A81C1AA-85F5-47CC-B4A3-F79F6300FAF7}" type="presOf" srcId="{144835A8-E661-41FA-B313-47B8EB665A84}" destId="{5E4482E0-7EAE-4FE4-94C9-8699D1B3879F}" srcOrd="0" destOrd="0" presId="urn:microsoft.com/office/officeart/2005/8/layout/vList2"/>
    <dgm:cxn modelId="{F8BAB5E4-63C2-46B1-A172-CF36B4BD8B9E}" srcId="{0F961654-8481-4F09-9E19-28E6CE8DFA0A}" destId="{144835A8-E661-41FA-B313-47B8EB665A84}" srcOrd="0" destOrd="0" parTransId="{08179CAF-27D8-4BA6-BA84-64FA7C99FE06}" sibTransId="{3DBB6B0C-7871-493B-9A8A-45D31A9091A3}"/>
    <dgm:cxn modelId="{8E8340F2-7A77-4ABD-8453-59D1830F55B8}" type="presOf" srcId="{0F961654-8481-4F09-9E19-28E6CE8DFA0A}" destId="{CB2F0A52-3C84-43DB-90FF-EA46EF25FB89}" srcOrd="0" destOrd="0" presId="urn:microsoft.com/office/officeart/2005/8/layout/vList2"/>
    <dgm:cxn modelId="{481207F1-9F49-4D31-BBA3-10EB63058CB8}" type="presParOf" srcId="{CB2F0A52-3C84-43DB-90FF-EA46EF25FB89}" destId="{5E4482E0-7EAE-4FE4-94C9-8699D1B3879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0F4A823-FB6B-461A-B7B5-B8CB64CDBCC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F8EBACF0-AE47-4D4F-925F-B0D067F4B3D3}">
      <dgm:prSet custT="1"/>
      <dgm:spPr/>
      <dgm:t>
        <a:bodyPr/>
        <a:lstStyle/>
        <a:p>
          <a:pPr algn="ctr"/>
          <a:r>
            <a:rPr lang="en-GB" sz="2800" dirty="0">
              <a:latin typeface="Arial" panose="020B0604020202020204" pitchFamily="34" charset="0"/>
              <a:cs typeface="Arial" panose="020B0604020202020204" pitchFamily="34" charset="0"/>
            </a:rPr>
            <a:t>Ethical Considerations</a:t>
          </a:r>
        </a:p>
      </dgm:t>
    </dgm:pt>
    <dgm:pt modelId="{4B102591-1F7B-4030-A06E-D5A1ACD29876}" type="parTrans" cxnId="{DF66277C-7267-432C-A915-81D360423EA1}">
      <dgm:prSet/>
      <dgm:spPr/>
      <dgm:t>
        <a:bodyPr/>
        <a:lstStyle/>
        <a:p>
          <a:endParaRPr lang="en-GB"/>
        </a:p>
      </dgm:t>
    </dgm:pt>
    <dgm:pt modelId="{285BF0A8-32AD-4016-8A66-9AEBE44AA527}" type="sibTrans" cxnId="{DF66277C-7267-432C-A915-81D360423EA1}">
      <dgm:prSet/>
      <dgm:spPr/>
      <dgm:t>
        <a:bodyPr/>
        <a:lstStyle/>
        <a:p>
          <a:endParaRPr lang="en-GB"/>
        </a:p>
      </dgm:t>
    </dgm:pt>
    <dgm:pt modelId="{43C3955D-313E-4A8A-AF58-79EE3FA5FD5D}" type="pres">
      <dgm:prSet presAssocID="{10F4A823-FB6B-461A-B7B5-B8CB64CDBCCD}" presName="linear" presStyleCnt="0">
        <dgm:presLayoutVars>
          <dgm:animLvl val="lvl"/>
          <dgm:resizeHandles val="exact"/>
        </dgm:presLayoutVars>
      </dgm:prSet>
      <dgm:spPr/>
    </dgm:pt>
    <dgm:pt modelId="{AFDDA9ED-D32C-4494-B48A-0ED5A59E969B}" type="pres">
      <dgm:prSet presAssocID="{F8EBACF0-AE47-4D4F-925F-B0D067F4B3D3}" presName="parentText" presStyleLbl="node1" presStyleIdx="0" presStyleCnt="1">
        <dgm:presLayoutVars>
          <dgm:chMax val="0"/>
          <dgm:bulletEnabled val="1"/>
        </dgm:presLayoutVars>
      </dgm:prSet>
      <dgm:spPr/>
    </dgm:pt>
  </dgm:ptLst>
  <dgm:cxnLst>
    <dgm:cxn modelId="{DF66277C-7267-432C-A915-81D360423EA1}" srcId="{10F4A823-FB6B-461A-B7B5-B8CB64CDBCCD}" destId="{F8EBACF0-AE47-4D4F-925F-B0D067F4B3D3}" srcOrd="0" destOrd="0" parTransId="{4B102591-1F7B-4030-A06E-D5A1ACD29876}" sibTransId="{285BF0A8-32AD-4016-8A66-9AEBE44AA527}"/>
    <dgm:cxn modelId="{E25CC07C-005A-4783-9665-D2EB36BE68A6}" type="presOf" srcId="{F8EBACF0-AE47-4D4F-925F-B0D067F4B3D3}" destId="{AFDDA9ED-D32C-4494-B48A-0ED5A59E969B}" srcOrd="0" destOrd="0" presId="urn:microsoft.com/office/officeart/2005/8/layout/vList2"/>
    <dgm:cxn modelId="{2A599FA6-F019-4980-A6BB-BC8B4690A3BF}" type="presOf" srcId="{10F4A823-FB6B-461A-B7B5-B8CB64CDBCCD}" destId="{43C3955D-313E-4A8A-AF58-79EE3FA5FD5D}" srcOrd="0" destOrd="0" presId="urn:microsoft.com/office/officeart/2005/8/layout/vList2"/>
    <dgm:cxn modelId="{5B966700-A8BA-4B5B-8E56-8BD7CA13E2BA}" type="presParOf" srcId="{43C3955D-313E-4A8A-AF58-79EE3FA5FD5D}" destId="{AFDDA9ED-D32C-4494-B48A-0ED5A59E969B}"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2D0856A-B760-4EAA-B7D7-7C33F30145B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291F78F0-7FEF-4EA2-96A1-7D906DE17A3D}">
      <dgm:prSet custT="1"/>
      <dgm:spPr/>
      <dgm:t>
        <a:bodyPr/>
        <a:lstStyle/>
        <a:p>
          <a:pPr algn="ctr"/>
          <a:r>
            <a:rPr lang="en-US" sz="2800" dirty="0">
              <a:latin typeface="Arial" panose="020B0604020202020204" pitchFamily="34" charset="0"/>
              <a:cs typeface="Arial" panose="020B0604020202020204" pitchFamily="34" charset="0"/>
            </a:rPr>
            <a:t>Research Timeline</a:t>
          </a:r>
          <a:endParaRPr lang="en-GB" sz="2800" dirty="0">
            <a:latin typeface="Arial" panose="020B0604020202020204" pitchFamily="34" charset="0"/>
            <a:cs typeface="Arial" panose="020B0604020202020204" pitchFamily="34" charset="0"/>
          </a:endParaRPr>
        </a:p>
      </dgm:t>
    </dgm:pt>
    <dgm:pt modelId="{44365364-0B92-4293-B15B-B9B674AE142E}" type="parTrans" cxnId="{811C64F4-F8F4-4BDD-93CD-D43C96118E6F}">
      <dgm:prSet/>
      <dgm:spPr/>
      <dgm:t>
        <a:bodyPr/>
        <a:lstStyle/>
        <a:p>
          <a:endParaRPr lang="en-GB"/>
        </a:p>
      </dgm:t>
    </dgm:pt>
    <dgm:pt modelId="{919B1257-A8F9-4D03-AB79-D9DF2FFB0207}" type="sibTrans" cxnId="{811C64F4-F8F4-4BDD-93CD-D43C96118E6F}">
      <dgm:prSet/>
      <dgm:spPr/>
      <dgm:t>
        <a:bodyPr/>
        <a:lstStyle/>
        <a:p>
          <a:endParaRPr lang="en-GB"/>
        </a:p>
      </dgm:t>
    </dgm:pt>
    <dgm:pt modelId="{1ED2649A-E9E3-4B41-8B9F-E9670D3D4A53}" type="pres">
      <dgm:prSet presAssocID="{72D0856A-B760-4EAA-B7D7-7C33F30145BD}" presName="linear" presStyleCnt="0">
        <dgm:presLayoutVars>
          <dgm:animLvl val="lvl"/>
          <dgm:resizeHandles val="exact"/>
        </dgm:presLayoutVars>
      </dgm:prSet>
      <dgm:spPr/>
    </dgm:pt>
    <dgm:pt modelId="{2569D6DB-A130-4390-8AFA-4403249ED8D0}" type="pres">
      <dgm:prSet presAssocID="{291F78F0-7FEF-4EA2-96A1-7D906DE17A3D}" presName="parentText" presStyleLbl="node1" presStyleIdx="0" presStyleCnt="1">
        <dgm:presLayoutVars>
          <dgm:chMax val="0"/>
          <dgm:bulletEnabled val="1"/>
        </dgm:presLayoutVars>
      </dgm:prSet>
      <dgm:spPr/>
    </dgm:pt>
  </dgm:ptLst>
  <dgm:cxnLst>
    <dgm:cxn modelId="{BB97292F-8012-43B7-9D96-C3D085FA3A2E}" type="presOf" srcId="{72D0856A-B760-4EAA-B7D7-7C33F30145BD}" destId="{1ED2649A-E9E3-4B41-8B9F-E9670D3D4A53}" srcOrd="0" destOrd="0" presId="urn:microsoft.com/office/officeart/2005/8/layout/vList2"/>
    <dgm:cxn modelId="{2F40BFAF-40A2-4A88-96FE-022E00F80048}" type="presOf" srcId="{291F78F0-7FEF-4EA2-96A1-7D906DE17A3D}" destId="{2569D6DB-A130-4390-8AFA-4403249ED8D0}" srcOrd="0" destOrd="0" presId="urn:microsoft.com/office/officeart/2005/8/layout/vList2"/>
    <dgm:cxn modelId="{811C64F4-F8F4-4BDD-93CD-D43C96118E6F}" srcId="{72D0856A-B760-4EAA-B7D7-7C33F30145BD}" destId="{291F78F0-7FEF-4EA2-96A1-7D906DE17A3D}" srcOrd="0" destOrd="0" parTransId="{44365364-0B92-4293-B15B-B9B674AE142E}" sibTransId="{919B1257-A8F9-4D03-AB79-D9DF2FFB0207}"/>
    <dgm:cxn modelId="{D663C8EA-96CE-478C-9C5F-6A58A954BD1A}" type="presParOf" srcId="{1ED2649A-E9E3-4B41-8B9F-E9670D3D4A53}" destId="{2569D6DB-A130-4390-8AFA-4403249ED8D0}"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E2F5ABF-75BB-4580-9DAD-3A75F37273E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2E5D8009-B859-4DA1-9445-14AC6F906279}">
      <dgm:prSet custT="1"/>
      <dgm:spPr/>
      <dgm:t>
        <a:bodyPr/>
        <a:lstStyle/>
        <a:p>
          <a:pPr algn="ctr"/>
          <a:r>
            <a:rPr lang="en-GB" sz="2800" dirty="0">
              <a:latin typeface="Arial" panose="020B0604020202020204" pitchFamily="34" charset="0"/>
              <a:cs typeface="Arial" panose="020B0604020202020204" pitchFamily="34" charset="0"/>
            </a:rPr>
            <a:t>Hypothesis</a:t>
          </a:r>
        </a:p>
      </dgm:t>
    </dgm:pt>
    <dgm:pt modelId="{9B994CF9-E5F2-46E8-9282-A7947EE369F9}" type="parTrans" cxnId="{55367930-8BCE-4F2D-A450-DEDFB47B3E3C}">
      <dgm:prSet/>
      <dgm:spPr/>
      <dgm:t>
        <a:bodyPr/>
        <a:lstStyle/>
        <a:p>
          <a:endParaRPr lang="en-GB"/>
        </a:p>
      </dgm:t>
    </dgm:pt>
    <dgm:pt modelId="{95A5502A-CB50-4414-BBDF-D6520239A54F}" type="sibTrans" cxnId="{55367930-8BCE-4F2D-A450-DEDFB47B3E3C}">
      <dgm:prSet/>
      <dgm:spPr/>
      <dgm:t>
        <a:bodyPr/>
        <a:lstStyle/>
        <a:p>
          <a:endParaRPr lang="en-GB"/>
        </a:p>
      </dgm:t>
    </dgm:pt>
    <dgm:pt modelId="{A9066C34-CD43-44DC-9742-4D77CAD732B4}" type="pres">
      <dgm:prSet presAssocID="{2E2F5ABF-75BB-4580-9DAD-3A75F37273ED}" presName="linear" presStyleCnt="0">
        <dgm:presLayoutVars>
          <dgm:animLvl val="lvl"/>
          <dgm:resizeHandles val="exact"/>
        </dgm:presLayoutVars>
      </dgm:prSet>
      <dgm:spPr/>
    </dgm:pt>
    <dgm:pt modelId="{E0A94218-2E33-4DC0-9ADD-156B61CE4EE9}" type="pres">
      <dgm:prSet presAssocID="{2E5D8009-B859-4DA1-9445-14AC6F906279}" presName="parentText" presStyleLbl="node1" presStyleIdx="0" presStyleCnt="1">
        <dgm:presLayoutVars>
          <dgm:chMax val="0"/>
          <dgm:bulletEnabled val="1"/>
        </dgm:presLayoutVars>
      </dgm:prSet>
      <dgm:spPr/>
    </dgm:pt>
  </dgm:ptLst>
  <dgm:cxnLst>
    <dgm:cxn modelId="{55367930-8BCE-4F2D-A450-DEDFB47B3E3C}" srcId="{2E2F5ABF-75BB-4580-9DAD-3A75F37273ED}" destId="{2E5D8009-B859-4DA1-9445-14AC6F906279}" srcOrd="0" destOrd="0" parTransId="{9B994CF9-E5F2-46E8-9282-A7947EE369F9}" sibTransId="{95A5502A-CB50-4414-BBDF-D6520239A54F}"/>
    <dgm:cxn modelId="{DA201550-08B8-41F5-B264-C7FD94593983}" type="presOf" srcId="{2E5D8009-B859-4DA1-9445-14AC6F906279}" destId="{E0A94218-2E33-4DC0-9ADD-156B61CE4EE9}" srcOrd="0" destOrd="0" presId="urn:microsoft.com/office/officeart/2005/8/layout/vList2"/>
    <dgm:cxn modelId="{67B7B0AE-EF42-4494-AD15-C4F309205AFE}" type="presOf" srcId="{2E2F5ABF-75BB-4580-9DAD-3A75F37273ED}" destId="{A9066C34-CD43-44DC-9742-4D77CAD732B4}" srcOrd="0" destOrd="0" presId="urn:microsoft.com/office/officeart/2005/8/layout/vList2"/>
    <dgm:cxn modelId="{93B35D1D-D3A7-401A-BF94-8A25D19AAD3A}" type="presParOf" srcId="{A9066C34-CD43-44DC-9742-4D77CAD732B4}" destId="{E0A94218-2E33-4DC0-9ADD-156B61CE4EE9}"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24953A7-337D-4280-9AF5-F4B489F797D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FC0EB91E-A3BD-43C5-9587-5D684CD72CC6}">
      <dgm:prSet custT="1"/>
      <dgm:spPr/>
      <dgm:t>
        <a:bodyPr/>
        <a:lstStyle/>
        <a:p>
          <a:pPr algn="ctr"/>
          <a:r>
            <a:rPr lang="en-GB" sz="2800" dirty="0">
              <a:latin typeface="Arial" panose="020B0604020202020204" pitchFamily="34" charset="0"/>
              <a:cs typeface="Arial" panose="020B0604020202020204" pitchFamily="34" charset="0"/>
            </a:rPr>
            <a:t>Reference List</a:t>
          </a:r>
        </a:p>
        <a:p>
          <a:pPr algn="ctr"/>
          <a:r>
            <a:rPr lang="en-GB" sz="2800" dirty="0">
              <a:latin typeface="Arial" panose="020B0604020202020204" pitchFamily="34" charset="0"/>
              <a:cs typeface="Arial" panose="020B0604020202020204" pitchFamily="34" charset="0"/>
            </a:rPr>
            <a:t>(Part 1)</a:t>
          </a:r>
        </a:p>
      </dgm:t>
    </dgm:pt>
    <dgm:pt modelId="{E306B3AB-878E-4E02-990B-A100C41A354C}" type="sibTrans" cxnId="{902245AC-3E19-4D24-A8B0-B7A920052D2F}">
      <dgm:prSet/>
      <dgm:spPr/>
      <dgm:t>
        <a:bodyPr/>
        <a:lstStyle/>
        <a:p>
          <a:endParaRPr lang="en-GB"/>
        </a:p>
      </dgm:t>
    </dgm:pt>
    <dgm:pt modelId="{B79296B8-5B13-4107-A2A1-D3799B596128}" type="parTrans" cxnId="{902245AC-3E19-4D24-A8B0-B7A920052D2F}">
      <dgm:prSet/>
      <dgm:spPr/>
      <dgm:t>
        <a:bodyPr/>
        <a:lstStyle/>
        <a:p>
          <a:endParaRPr lang="en-GB"/>
        </a:p>
      </dgm:t>
    </dgm:pt>
    <dgm:pt modelId="{793E90C8-40E5-428B-A089-D6DBFD3D9167}" type="pres">
      <dgm:prSet presAssocID="{924953A7-337D-4280-9AF5-F4B489F797D1}" presName="linear" presStyleCnt="0">
        <dgm:presLayoutVars>
          <dgm:animLvl val="lvl"/>
          <dgm:resizeHandles val="exact"/>
        </dgm:presLayoutVars>
      </dgm:prSet>
      <dgm:spPr/>
    </dgm:pt>
    <dgm:pt modelId="{493D27F2-6624-4510-BBAA-69B5950F1822}" type="pres">
      <dgm:prSet presAssocID="{FC0EB91E-A3BD-43C5-9587-5D684CD72CC6}" presName="parentText" presStyleLbl="node1" presStyleIdx="0" presStyleCnt="1">
        <dgm:presLayoutVars>
          <dgm:chMax val="0"/>
          <dgm:bulletEnabled val="1"/>
        </dgm:presLayoutVars>
      </dgm:prSet>
      <dgm:spPr/>
    </dgm:pt>
  </dgm:ptLst>
  <dgm:cxnLst>
    <dgm:cxn modelId="{8238E68C-8157-4E0C-A181-5700F77940D9}" type="presOf" srcId="{FC0EB91E-A3BD-43C5-9587-5D684CD72CC6}" destId="{493D27F2-6624-4510-BBAA-69B5950F1822}" srcOrd="0" destOrd="0" presId="urn:microsoft.com/office/officeart/2005/8/layout/vList2"/>
    <dgm:cxn modelId="{902245AC-3E19-4D24-A8B0-B7A920052D2F}" srcId="{924953A7-337D-4280-9AF5-F4B489F797D1}" destId="{FC0EB91E-A3BD-43C5-9587-5D684CD72CC6}" srcOrd="0" destOrd="0" parTransId="{B79296B8-5B13-4107-A2A1-D3799B596128}" sibTransId="{E306B3AB-878E-4E02-990B-A100C41A354C}"/>
    <dgm:cxn modelId="{B94F38D8-9787-40A0-9026-0260FBC87734}" type="presOf" srcId="{924953A7-337D-4280-9AF5-F4B489F797D1}" destId="{793E90C8-40E5-428B-A089-D6DBFD3D9167}" srcOrd="0" destOrd="0" presId="urn:microsoft.com/office/officeart/2005/8/layout/vList2"/>
    <dgm:cxn modelId="{ED051F3A-652A-4753-8850-6C538E261D55}" type="presParOf" srcId="{793E90C8-40E5-428B-A089-D6DBFD3D9167}" destId="{493D27F2-6624-4510-BBAA-69B5950F1822}"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24953A7-337D-4280-9AF5-F4B489F797D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FC0EB91E-A3BD-43C5-9587-5D684CD72CC6}">
      <dgm:prSet custT="1"/>
      <dgm:spPr/>
      <dgm:t>
        <a:bodyPr/>
        <a:lstStyle/>
        <a:p>
          <a:pPr algn="ctr"/>
          <a:r>
            <a:rPr lang="en-GB" sz="2800" dirty="0">
              <a:latin typeface="Arial" panose="020B0604020202020204" pitchFamily="34" charset="0"/>
              <a:cs typeface="Arial" panose="020B0604020202020204" pitchFamily="34" charset="0"/>
            </a:rPr>
            <a:t>Reference List</a:t>
          </a:r>
        </a:p>
        <a:p>
          <a:pPr algn="ctr"/>
          <a:r>
            <a:rPr lang="en-GB" sz="2800" dirty="0">
              <a:latin typeface="Arial" panose="020B0604020202020204" pitchFamily="34" charset="0"/>
              <a:cs typeface="Arial" panose="020B0604020202020204" pitchFamily="34" charset="0"/>
            </a:rPr>
            <a:t>(Part 2)</a:t>
          </a:r>
        </a:p>
      </dgm:t>
    </dgm:pt>
    <dgm:pt modelId="{E306B3AB-878E-4E02-990B-A100C41A354C}" type="sibTrans" cxnId="{902245AC-3E19-4D24-A8B0-B7A920052D2F}">
      <dgm:prSet/>
      <dgm:spPr/>
      <dgm:t>
        <a:bodyPr/>
        <a:lstStyle/>
        <a:p>
          <a:endParaRPr lang="en-GB"/>
        </a:p>
      </dgm:t>
    </dgm:pt>
    <dgm:pt modelId="{B79296B8-5B13-4107-A2A1-D3799B596128}" type="parTrans" cxnId="{902245AC-3E19-4D24-A8B0-B7A920052D2F}">
      <dgm:prSet/>
      <dgm:spPr/>
      <dgm:t>
        <a:bodyPr/>
        <a:lstStyle/>
        <a:p>
          <a:endParaRPr lang="en-GB"/>
        </a:p>
      </dgm:t>
    </dgm:pt>
    <dgm:pt modelId="{793E90C8-40E5-428B-A089-D6DBFD3D9167}" type="pres">
      <dgm:prSet presAssocID="{924953A7-337D-4280-9AF5-F4B489F797D1}" presName="linear" presStyleCnt="0">
        <dgm:presLayoutVars>
          <dgm:animLvl val="lvl"/>
          <dgm:resizeHandles val="exact"/>
        </dgm:presLayoutVars>
      </dgm:prSet>
      <dgm:spPr/>
    </dgm:pt>
    <dgm:pt modelId="{493D27F2-6624-4510-BBAA-69B5950F1822}" type="pres">
      <dgm:prSet presAssocID="{FC0EB91E-A3BD-43C5-9587-5D684CD72CC6}" presName="parentText" presStyleLbl="node1" presStyleIdx="0" presStyleCnt="1">
        <dgm:presLayoutVars>
          <dgm:chMax val="0"/>
          <dgm:bulletEnabled val="1"/>
        </dgm:presLayoutVars>
      </dgm:prSet>
      <dgm:spPr/>
    </dgm:pt>
  </dgm:ptLst>
  <dgm:cxnLst>
    <dgm:cxn modelId="{8238E68C-8157-4E0C-A181-5700F77940D9}" type="presOf" srcId="{FC0EB91E-A3BD-43C5-9587-5D684CD72CC6}" destId="{493D27F2-6624-4510-BBAA-69B5950F1822}" srcOrd="0" destOrd="0" presId="urn:microsoft.com/office/officeart/2005/8/layout/vList2"/>
    <dgm:cxn modelId="{902245AC-3E19-4D24-A8B0-B7A920052D2F}" srcId="{924953A7-337D-4280-9AF5-F4B489F797D1}" destId="{FC0EB91E-A3BD-43C5-9587-5D684CD72CC6}" srcOrd="0" destOrd="0" parTransId="{B79296B8-5B13-4107-A2A1-D3799B596128}" sibTransId="{E306B3AB-878E-4E02-990B-A100C41A354C}"/>
    <dgm:cxn modelId="{B94F38D8-9787-40A0-9026-0260FBC87734}" type="presOf" srcId="{924953A7-337D-4280-9AF5-F4B489F797D1}" destId="{793E90C8-40E5-428B-A089-D6DBFD3D9167}" srcOrd="0" destOrd="0" presId="urn:microsoft.com/office/officeart/2005/8/layout/vList2"/>
    <dgm:cxn modelId="{ED051F3A-652A-4753-8850-6C538E261D55}" type="presParOf" srcId="{793E90C8-40E5-428B-A089-D6DBFD3D9167}" destId="{493D27F2-6624-4510-BBAA-69B5950F1822}"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E78FE3-7028-4CBB-BFE4-75418C692596}">
      <dsp:nvSpPr>
        <dsp:cNvPr id="0" name=""/>
        <dsp:cNvSpPr/>
      </dsp:nvSpPr>
      <dsp:spPr>
        <a:xfrm>
          <a:off x="0" y="595"/>
          <a:ext cx="10096500" cy="1102725"/>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baseline="0" dirty="0">
              <a:latin typeface="Arial" panose="020B0604020202020204" pitchFamily="34" charset="0"/>
              <a:cs typeface="Arial" panose="020B0604020202020204" pitchFamily="34" charset="0"/>
            </a:rPr>
            <a:t>Digital Skills and Research Methods</a:t>
          </a:r>
        </a:p>
        <a:p>
          <a:pPr marL="0" lvl="0" indent="0" algn="ctr" defTabSz="1244600">
            <a:lnSpc>
              <a:spcPct val="90000"/>
            </a:lnSpc>
            <a:spcBef>
              <a:spcPct val="0"/>
            </a:spcBef>
            <a:spcAft>
              <a:spcPct val="35000"/>
            </a:spcAft>
            <a:buNone/>
          </a:pPr>
          <a:r>
            <a:rPr lang="en-GB" sz="2800" kern="1200" baseline="0" dirty="0">
              <a:latin typeface="Arial" panose="020B0604020202020204" pitchFamily="34" charset="0"/>
              <a:cs typeface="Arial" panose="020B0604020202020204" pitchFamily="34" charset="0"/>
            </a:rPr>
            <a:t> (BMSW4003_BIRM)</a:t>
          </a:r>
          <a:endParaRPr lang="en-GB" sz="2800" kern="1200" dirty="0">
            <a:latin typeface="Arial" panose="020B0604020202020204" pitchFamily="34" charset="0"/>
            <a:cs typeface="Arial" panose="020B0604020202020204" pitchFamily="34" charset="0"/>
          </a:endParaRPr>
        </a:p>
      </dsp:txBody>
      <dsp:txXfrm>
        <a:off x="53831" y="54426"/>
        <a:ext cx="9988838" cy="995063"/>
      </dsp:txXfrm>
    </dsp:sp>
    <dsp:sp modelId="{31593829-E194-4696-A633-071C674ED4AE}">
      <dsp:nvSpPr>
        <dsp:cNvPr id="0" name=""/>
        <dsp:cNvSpPr/>
      </dsp:nvSpPr>
      <dsp:spPr>
        <a:xfrm>
          <a:off x="0" y="1116370"/>
          <a:ext cx="10096500" cy="1102725"/>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Lecturers Name</a:t>
          </a:r>
          <a:br>
            <a:rPr lang="en-GB" sz="2800" kern="1200" dirty="0">
              <a:latin typeface="Arial" panose="020B0604020202020204" pitchFamily="34" charset="0"/>
              <a:cs typeface="Arial" panose="020B0604020202020204" pitchFamily="34" charset="0"/>
            </a:rPr>
          </a:br>
          <a:r>
            <a:rPr lang="en-GB" sz="2800" kern="1200" dirty="0">
              <a:latin typeface="Arial" panose="020B0604020202020204" pitchFamily="34" charset="0"/>
              <a:cs typeface="Arial" panose="020B0604020202020204" pitchFamily="34" charset="0"/>
            </a:rPr>
            <a:t>Zahra </a:t>
          </a:r>
          <a:r>
            <a:rPr lang="en-GB" sz="2800" kern="1200" dirty="0" err="1">
              <a:latin typeface="Arial" panose="020B0604020202020204" pitchFamily="34" charset="0"/>
              <a:cs typeface="Arial" panose="020B0604020202020204" pitchFamily="34" charset="0"/>
            </a:rPr>
            <a:t>Mohammadnazari</a:t>
          </a:r>
          <a:endParaRPr lang="en-GB" sz="2800" kern="1200" dirty="0">
            <a:latin typeface="Arial" panose="020B0604020202020204" pitchFamily="34" charset="0"/>
            <a:cs typeface="Arial" panose="020B0604020202020204" pitchFamily="34" charset="0"/>
          </a:endParaRPr>
        </a:p>
      </dsp:txBody>
      <dsp:txXfrm>
        <a:off x="53831" y="1170201"/>
        <a:ext cx="9988838" cy="9950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D557D0-9267-4285-BF44-9E607D057568}">
      <dsp:nvSpPr>
        <dsp:cNvPr id="0" name=""/>
        <dsp:cNvSpPr/>
      </dsp:nvSpPr>
      <dsp:spPr>
        <a:xfrm rot="5400000">
          <a:off x="6742442" y="-3076440"/>
          <a:ext cx="246356" cy="6461760"/>
        </a:xfrm>
        <a:prstGeom prst="round2Same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GB" sz="1100" kern="1200" dirty="0"/>
            <a:t> </a:t>
          </a:r>
          <a:r>
            <a:rPr lang="en-GB" sz="1800" kern="1200" dirty="0">
              <a:latin typeface="Arial" panose="020B0604020202020204" pitchFamily="34" charset="0"/>
              <a:cs typeface="Arial" panose="020B0604020202020204" pitchFamily="34" charset="0"/>
            </a:rPr>
            <a:t>Cristian Eugen </a:t>
          </a:r>
          <a:r>
            <a:rPr lang="en-GB" sz="1800" kern="1200" dirty="0" err="1">
              <a:latin typeface="Arial" panose="020B0604020202020204" pitchFamily="34" charset="0"/>
              <a:cs typeface="Arial" panose="020B0604020202020204" pitchFamily="34" charset="0"/>
            </a:rPr>
            <a:t>Teaca</a:t>
          </a:r>
          <a:endParaRPr lang="en-GB" sz="1800" kern="1200" dirty="0">
            <a:latin typeface="Arial" panose="020B0604020202020204" pitchFamily="34" charset="0"/>
            <a:cs typeface="Arial" panose="020B0604020202020204" pitchFamily="34" charset="0"/>
          </a:endParaRPr>
        </a:p>
      </dsp:txBody>
      <dsp:txXfrm rot="-5400000">
        <a:off x="3634740" y="43288"/>
        <a:ext cx="6449734" cy="222304"/>
      </dsp:txXfrm>
    </dsp:sp>
    <dsp:sp modelId="{CA895252-BF4E-415E-9304-C43E6D4DD8CB}">
      <dsp:nvSpPr>
        <dsp:cNvPr id="0" name=""/>
        <dsp:cNvSpPr/>
      </dsp:nvSpPr>
      <dsp:spPr>
        <a:xfrm>
          <a:off x="0" y="1"/>
          <a:ext cx="3634740" cy="307945"/>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dirty="0"/>
            <a:t>Student Number 2127717</a:t>
          </a:r>
        </a:p>
      </dsp:txBody>
      <dsp:txXfrm>
        <a:off x="15033" y="15034"/>
        <a:ext cx="3604674" cy="277879"/>
      </dsp:txXfrm>
    </dsp:sp>
    <dsp:sp modelId="{6F288F84-F357-43DC-961C-C11D0407060C}">
      <dsp:nvSpPr>
        <dsp:cNvPr id="0" name=""/>
        <dsp:cNvSpPr/>
      </dsp:nvSpPr>
      <dsp:spPr>
        <a:xfrm rot="5400000">
          <a:off x="6742442" y="-2753097"/>
          <a:ext cx="246356" cy="6461760"/>
        </a:xfrm>
        <a:prstGeom prst="round2Same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GB" sz="1100" kern="1200" dirty="0"/>
            <a:t> </a:t>
          </a:r>
          <a:r>
            <a:rPr lang="en-GB" sz="1800" kern="1200" dirty="0">
              <a:latin typeface="Arial" panose="020B0604020202020204" pitchFamily="34" charset="0"/>
              <a:cs typeface="Arial" panose="020B0604020202020204" pitchFamily="34" charset="0"/>
            </a:rPr>
            <a:t>Cecilia </a:t>
          </a:r>
          <a:r>
            <a:rPr lang="en-GB" sz="1800" kern="1200" dirty="0" err="1">
              <a:latin typeface="Arial" panose="020B0604020202020204" pitchFamily="34" charset="0"/>
              <a:cs typeface="Arial" panose="020B0604020202020204" pitchFamily="34" charset="0"/>
            </a:rPr>
            <a:t>Teaca</a:t>
          </a:r>
          <a:endParaRPr lang="en-GB" sz="1800" kern="1200" dirty="0">
            <a:latin typeface="Arial" panose="020B0604020202020204" pitchFamily="34" charset="0"/>
            <a:cs typeface="Arial" panose="020B0604020202020204" pitchFamily="34" charset="0"/>
          </a:endParaRPr>
        </a:p>
      </dsp:txBody>
      <dsp:txXfrm rot="-5400000">
        <a:off x="3634740" y="366631"/>
        <a:ext cx="6449734" cy="222304"/>
      </dsp:txXfrm>
    </dsp:sp>
    <dsp:sp modelId="{BFE0B49C-397B-47E5-8212-A092ABBACC94}">
      <dsp:nvSpPr>
        <dsp:cNvPr id="0" name=""/>
        <dsp:cNvSpPr/>
      </dsp:nvSpPr>
      <dsp:spPr>
        <a:xfrm>
          <a:off x="0" y="323809"/>
          <a:ext cx="3634740" cy="307945"/>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dirty="0"/>
            <a:t>Student Number 2127719</a:t>
          </a:r>
        </a:p>
      </dsp:txBody>
      <dsp:txXfrm>
        <a:off x="15033" y="338842"/>
        <a:ext cx="3604674" cy="277879"/>
      </dsp:txXfrm>
    </dsp:sp>
    <dsp:sp modelId="{FBC373F4-FF1A-43F8-81AC-F525D294DD0A}">
      <dsp:nvSpPr>
        <dsp:cNvPr id="0" name=""/>
        <dsp:cNvSpPr/>
      </dsp:nvSpPr>
      <dsp:spPr>
        <a:xfrm rot="5400000">
          <a:off x="6742442" y="-2429754"/>
          <a:ext cx="246356" cy="6461760"/>
        </a:xfrm>
        <a:prstGeom prst="round2Same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GB" sz="1100" kern="1200" dirty="0"/>
            <a:t> </a:t>
          </a:r>
          <a:r>
            <a:rPr lang="en-GB" sz="1800" kern="1200" dirty="0">
              <a:latin typeface="Arial" panose="020B0604020202020204" pitchFamily="34" charset="0"/>
              <a:cs typeface="Arial" panose="020B0604020202020204" pitchFamily="34" charset="0"/>
            </a:rPr>
            <a:t>Yanko </a:t>
          </a:r>
          <a:r>
            <a:rPr lang="en-GB" sz="1800" kern="1200" dirty="0" err="1">
              <a:latin typeface="Arial" panose="020B0604020202020204" pitchFamily="34" charset="0"/>
              <a:cs typeface="Arial" panose="020B0604020202020204" pitchFamily="34" charset="0"/>
            </a:rPr>
            <a:t>Yankov</a:t>
          </a:r>
          <a:endParaRPr lang="en-GB" sz="1800" kern="1200" dirty="0">
            <a:latin typeface="Arial" panose="020B0604020202020204" pitchFamily="34" charset="0"/>
            <a:cs typeface="Arial" panose="020B0604020202020204" pitchFamily="34" charset="0"/>
          </a:endParaRPr>
        </a:p>
      </dsp:txBody>
      <dsp:txXfrm rot="-5400000">
        <a:off x="3634740" y="689974"/>
        <a:ext cx="6449734" cy="222304"/>
      </dsp:txXfrm>
    </dsp:sp>
    <dsp:sp modelId="{43DDD48A-520B-434C-BB6B-9C53B8529CE0}">
      <dsp:nvSpPr>
        <dsp:cNvPr id="0" name=""/>
        <dsp:cNvSpPr/>
      </dsp:nvSpPr>
      <dsp:spPr>
        <a:xfrm>
          <a:off x="0" y="647152"/>
          <a:ext cx="3634740" cy="307945"/>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dirty="0"/>
            <a:t>Student Number 2127550</a:t>
          </a:r>
        </a:p>
      </dsp:txBody>
      <dsp:txXfrm>
        <a:off x="15033" y="662185"/>
        <a:ext cx="3604674" cy="2778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8E3E70-0500-48B4-9D1F-BF2552ED0485}">
      <dsp:nvSpPr>
        <dsp:cNvPr id="0" name=""/>
        <dsp:cNvSpPr/>
      </dsp:nvSpPr>
      <dsp:spPr>
        <a:xfrm>
          <a:off x="0" y="5600"/>
          <a:ext cx="9980682" cy="1085760"/>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Table of Content</a:t>
          </a:r>
        </a:p>
      </dsp:txBody>
      <dsp:txXfrm>
        <a:off x="53002" y="58602"/>
        <a:ext cx="9874678" cy="9797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F43860-650B-471D-A51D-2E65FCACDDDF}">
      <dsp:nvSpPr>
        <dsp:cNvPr id="0" name=""/>
        <dsp:cNvSpPr/>
      </dsp:nvSpPr>
      <dsp:spPr>
        <a:xfrm>
          <a:off x="0" y="5600"/>
          <a:ext cx="9980682" cy="1085760"/>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Introduction</a:t>
          </a:r>
          <a:br>
            <a:rPr lang="en-GB" sz="2800" kern="1200" dirty="0">
              <a:latin typeface="Arial" panose="020B0604020202020204" pitchFamily="34" charset="0"/>
              <a:cs typeface="Arial" panose="020B0604020202020204" pitchFamily="34" charset="0"/>
            </a:rPr>
          </a:br>
          <a:r>
            <a:rPr lang="en-GB" sz="2800" kern="1200" dirty="0">
              <a:latin typeface="Arial" panose="020B0604020202020204" pitchFamily="34" charset="0"/>
              <a:cs typeface="Arial" panose="020B0604020202020204" pitchFamily="34" charset="0"/>
            </a:rPr>
            <a:t>Are students confident in using technology to collaborate?</a:t>
          </a:r>
        </a:p>
      </dsp:txBody>
      <dsp:txXfrm>
        <a:off x="53002" y="58602"/>
        <a:ext cx="9874678" cy="9797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8C76C9-2A8A-4F3D-A26B-E5519CE6FB27}">
      <dsp:nvSpPr>
        <dsp:cNvPr id="0" name=""/>
        <dsp:cNvSpPr/>
      </dsp:nvSpPr>
      <dsp:spPr>
        <a:xfrm>
          <a:off x="0" y="5600"/>
          <a:ext cx="9980682" cy="1085760"/>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Rationale</a:t>
          </a:r>
          <a:endParaRPr lang="en-GB" sz="2800" kern="1200" dirty="0">
            <a:latin typeface="Arial" panose="020B0604020202020204" pitchFamily="34" charset="0"/>
            <a:cs typeface="Arial" panose="020B0604020202020204" pitchFamily="34" charset="0"/>
          </a:endParaRPr>
        </a:p>
      </dsp:txBody>
      <dsp:txXfrm>
        <a:off x="53002" y="58602"/>
        <a:ext cx="9874678" cy="97975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4482E0-7EAE-4FE4-94C9-8699D1B3879F}">
      <dsp:nvSpPr>
        <dsp:cNvPr id="0" name=""/>
        <dsp:cNvSpPr/>
      </dsp:nvSpPr>
      <dsp:spPr>
        <a:xfrm>
          <a:off x="0" y="5600"/>
          <a:ext cx="9980682" cy="1085760"/>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Proposed Method</a:t>
          </a:r>
        </a:p>
      </dsp:txBody>
      <dsp:txXfrm>
        <a:off x="53002" y="58602"/>
        <a:ext cx="9874678" cy="97975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DDA9ED-D32C-4494-B48A-0ED5A59E969B}">
      <dsp:nvSpPr>
        <dsp:cNvPr id="0" name=""/>
        <dsp:cNvSpPr/>
      </dsp:nvSpPr>
      <dsp:spPr>
        <a:xfrm>
          <a:off x="0" y="5600"/>
          <a:ext cx="9980682" cy="1085760"/>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Ethical Considerations</a:t>
          </a:r>
        </a:p>
      </dsp:txBody>
      <dsp:txXfrm>
        <a:off x="53002" y="58602"/>
        <a:ext cx="9874678" cy="97975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69D6DB-A130-4390-8AFA-4403249ED8D0}">
      <dsp:nvSpPr>
        <dsp:cNvPr id="0" name=""/>
        <dsp:cNvSpPr/>
      </dsp:nvSpPr>
      <dsp:spPr>
        <a:xfrm>
          <a:off x="0" y="5600"/>
          <a:ext cx="9980682" cy="1085760"/>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Research Timeline</a:t>
          </a:r>
          <a:endParaRPr lang="en-GB" sz="2800" kern="1200" dirty="0">
            <a:latin typeface="Arial" panose="020B0604020202020204" pitchFamily="34" charset="0"/>
            <a:cs typeface="Arial" panose="020B0604020202020204" pitchFamily="34" charset="0"/>
          </a:endParaRPr>
        </a:p>
      </dsp:txBody>
      <dsp:txXfrm>
        <a:off x="53002" y="58602"/>
        <a:ext cx="9874678" cy="97975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A94218-2E33-4DC0-9ADD-156B61CE4EE9}">
      <dsp:nvSpPr>
        <dsp:cNvPr id="0" name=""/>
        <dsp:cNvSpPr/>
      </dsp:nvSpPr>
      <dsp:spPr>
        <a:xfrm>
          <a:off x="0" y="5600"/>
          <a:ext cx="9980682" cy="1085760"/>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Hypothesis</a:t>
          </a:r>
        </a:p>
      </dsp:txBody>
      <dsp:txXfrm>
        <a:off x="53002" y="58602"/>
        <a:ext cx="9874678" cy="97975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3D27F2-6624-4510-BBAA-69B5950F1822}">
      <dsp:nvSpPr>
        <dsp:cNvPr id="0" name=""/>
        <dsp:cNvSpPr/>
      </dsp:nvSpPr>
      <dsp:spPr>
        <a:xfrm>
          <a:off x="0" y="89"/>
          <a:ext cx="9980682" cy="1096783"/>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Reference List</a:t>
          </a:r>
        </a:p>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(Part 1)</a:t>
          </a:r>
        </a:p>
      </dsp:txBody>
      <dsp:txXfrm>
        <a:off x="53541" y="53630"/>
        <a:ext cx="9873600" cy="98970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3D27F2-6624-4510-BBAA-69B5950F1822}">
      <dsp:nvSpPr>
        <dsp:cNvPr id="0" name=""/>
        <dsp:cNvSpPr/>
      </dsp:nvSpPr>
      <dsp:spPr>
        <a:xfrm>
          <a:off x="0" y="89"/>
          <a:ext cx="9980682" cy="1096783"/>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Reference List</a:t>
          </a:r>
        </a:p>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(Part 2)</a:t>
          </a:r>
        </a:p>
      </dsp:txBody>
      <dsp:txXfrm>
        <a:off x="53541" y="53630"/>
        <a:ext cx="9873600" cy="98970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7/2/2022</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7/2/2022</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2DF4853C-3B17-4553-91B2-CFF8DEA4DC12}" type="datetime1">
              <a:rPr lang="en-US" smtClean="0"/>
              <a:t>7/2/2022</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r>
              <a:rPr lang="en-GB"/>
              <a:t>Presented By: Cristian Eugen Teaca</a:t>
            </a:r>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E0EFA7A7-BA04-4A2D-BE76-B578558901CD}" type="datetime1">
              <a:rPr lang="en-US" smtClean="0"/>
              <a:t>7/2/2022</a:t>
            </a:fld>
            <a:endParaRPr/>
          </a:p>
        </p:txBody>
      </p:sp>
      <p:sp>
        <p:nvSpPr>
          <p:cNvPr id="5" name="Footer Placeholder 4"/>
          <p:cNvSpPr>
            <a:spLocks noGrp="1"/>
          </p:cNvSpPr>
          <p:nvPr>
            <p:ph type="ftr" sz="quarter" idx="11"/>
          </p:nvPr>
        </p:nvSpPr>
        <p:spPr/>
        <p:txBody>
          <a:bodyPr/>
          <a:lstStyle/>
          <a:p>
            <a:r>
              <a:rPr lang="en-GB"/>
              <a:t>Presented By: Cristian Eugen Teaca</a:t>
            </a:r>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C96805-0756-4C29-B82C-6C1ED8BCCA87}" type="datetime1">
              <a:rPr lang="en-US" smtClean="0"/>
              <a:t>7/2/2022</a:t>
            </a:fld>
            <a:endParaRPr/>
          </a:p>
        </p:txBody>
      </p:sp>
      <p:sp>
        <p:nvSpPr>
          <p:cNvPr id="5" name="Footer Placeholder 4"/>
          <p:cNvSpPr>
            <a:spLocks noGrp="1"/>
          </p:cNvSpPr>
          <p:nvPr>
            <p:ph type="ftr" sz="quarter" idx="11"/>
          </p:nvPr>
        </p:nvSpPr>
        <p:spPr/>
        <p:txBody>
          <a:bodyPr/>
          <a:lstStyle/>
          <a:p>
            <a:r>
              <a:rPr lang="en-GB"/>
              <a:t>Presented By: Cristian Eugen Teaca</a:t>
            </a:r>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61F9E9AD-2FED-4339-8D7E-36E239942D0E}" type="datetime1">
              <a:rPr lang="en-US" smtClean="0"/>
              <a:t>7/2/2022</a:t>
            </a:fld>
            <a:endParaRPr/>
          </a:p>
        </p:txBody>
      </p:sp>
      <p:sp>
        <p:nvSpPr>
          <p:cNvPr id="6" name="Footer Placeholder 5"/>
          <p:cNvSpPr>
            <a:spLocks noGrp="1"/>
          </p:cNvSpPr>
          <p:nvPr>
            <p:ph type="ftr" sz="quarter" idx="11"/>
          </p:nvPr>
        </p:nvSpPr>
        <p:spPr/>
        <p:txBody>
          <a:bodyPr/>
          <a:lstStyle/>
          <a:p>
            <a:r>
              <a:rPr lang="en-GB"/>
              <a:t>Presented By: Cristian Eugen Teaca</a:t>
            </a:r>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5864776B-BF55-4C53-A54F-B673DFCDFDEC}" type="datetime1">
              <a:rPr lang="en-US" smtClean="0"/>
              <a:t>7/2/2022</a:t>
            </a:fld>
            <a:endParaRPr/>
          </a:p>
        </p:txBody>
      </p:sp>
      <p:sp>
        <p:nvSpPr>
          <p:cNvPr id="8" name="Footer Placeholder 7"/>
          <p:cNvSpPr>
            <a:spLocks noGrp="1"/>
          </p:cNvSpPr>
          <p:nvPr>
            <p:ph type="ftr" sz="quarter" idx="11"/>
          </p:nvPr>
        </p:nvSpPr>
        <p:spPr/>
        <p:txBody>
          <a:bodyPr/>
          <a:lstStyle/>
          <a:p>
            <a:r>
              <a:rPr lang="en-GB"/>
              <a:t>Presented By: Cristian Eugen Teaca</a:t>
            </a:r>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7BFF4DD-9055-4E29-B45C-9A6D6F168D35}" type="datetime1">
              <a:rPr lang="en-US" smtClean="0"/>
              <a:t>7/2/2022</a:t>
            </a:fld>
            <a:endParaRPr/>
          </a:p>
        </p:txBody>
      </p:sp>
      <p:sp>
        <p:nvSpPr>
          <p:cNvPr id="4" name="Footer Placeholder 3"/>
          <p:cNvSpPr>
            <a:spLocks noGrp="1"/>
          </p:cNvSpPr>
          <p:nvPr>
            <p:ph type="ftr" sz="quarter" idx="11"/>
          </p:nvPr>
        </p:nvSpPr>
        <p:spPr/>
        <p:txBody>
          <a:bodyPr/>
          <a:lstStyle/>
          <a:p>
            <a:r>
              <a:rPr lang="en-GB"/>
              <a:t>Presented By: Cristian Eugen Teaca</a:t>
            </a:r>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78DC1B-5A68-4C0F-9F3A-AD3E43F0C2A7}" type="datetime1">
              <a:rPr lang="en-US" smtClean="0"/>
              <a:t>7/2/2022</a:t>
            </a:fld>
            <a:endParaRPr/>
          </a:p>
        </p:txBody>
      </p:sp>
      <p:sp>
        <p:nvSpPr>
          <p:cNvPr id="3" name="Footer Placeholder 2"/>
          <p:cNvSpPr>
            <a:spLocks noGrp="1"/>
          </p:cNvSpPr>
          <p:nvPr>
            <p:ph type="ftr" sz="quarter" idx="11"/>
          </p:nvPr>
        </p:nvSpPr>
        <p:spPr/>
        <p:txBody>
          <a:bodyPr/>
          <a:lstStyle/>
          <a:p>
            <a:r>
              <a:rPr lang="en-GB"/>
              <a:t>Presented By: Cristian Eugen Teaca</a:t>
            </a:r>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872682D3-5158-47D2-9060-A35E84CE7344}" type="datetime1">
              <a:rPr lang="en-US" smtClean="0"/>
              <a:t>7/2/2022</a:t>
            </a:fld>
            <a:endParaRPr/>
          </a:p>
        </p:txBody>
      </p:sp>
      <p:sp>
        <p:nvSpPr>
          <p:cNvPr id="6" name="Footer Placeholder 5"/>
          <p:cNvSpPr>
            <a:spLocks noGrp="1"/>
          </p:cNvSpPr>
          <p:nvPr>
            <p:ph type="ftr" sz="quarter" idx="11"/>
          </p:nvPr>
        </p:nvSpPr>
        <p:spPr/>
        <p:txBody>
          <a:bodyPr/>
          <a:lstStyle/>
          <a:p>
            <a:r>
              <a:rPr lang="en-GB"/>
              <a:t>Presented By: Cristian Eugen Teaca</a:t>
            </a:r>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5" name="Date Placeholder 4"/>
          <p:cNvSpPr>
            <a:spLocks noGrp="1"/>
          </p:cNvSpPr>
          <p:nvPr>
            <p:ph type="dt" sz="half" idx="10"/>
          </p:nvPr>
        </p:nvSpPr>
        <p:spPr/>
        <p:txBody>
          <a:bodyPr/>
          <a:lstStyle/>
          <a:p>
            <a:fld id="{540385C3-D167-4594-90EF-6C2725044838}" type="datetime1">
              <a:rPr lang="en-US" smtClean="0"/>
              <a:t>7/2/2022</a:t>
            </a:fld>
            <a:endParaRPr/>
          </a:p>
        </p:txBody>
      </p:sp>
      <p:sp>
        <p:nvSpPr>
          <p:cNvPr id="6" name="Footer Placeholder 5"/>
          <p:cNvSpPr>
            <a:spLocks noGrp="1"/>
          </p:cNvSpPr>
          <p:nvPr>
            <p:ph type="ftr" sz="quarter" idx="11"/>
          </p:nvPr>
        </p:nvSpPr>
        <p:spPr/>
        <p:txBody>
          <a:bodyPr/>
          <a:lstStyle/>
          <a:p>
            <a:r>
              <a:rPr lang="en-GB"/>
              <a:t>Presented By: Cristian Eugen Teaca</a:t>
            </a:r>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CD1E005B-C910-411A-9138-322106479784}" type="datetime1">
              <a:rPr lang="en-US" smtClean="0"/>
              <a:t>7/2/2022</a:t>
            </a:fld>
            <a:endParaRPr/>
          </a:p>
        </p:txBody>
      </p:sp>
      <p:sp>
        <p:nvSpPr>
          <p:cNvPr id="5" name="Footer Placeholder 4"/>
          <p:cNvSpPr>
            <a:spLocks noGrp="1"/>
          </p:cNvSpPr>
          <p:nvPr>
            <p:ph type="ftr" sz="quarter" idx="11"/>
          </p:nvPr>
        </p:nvSpPr>
        <p:spPr/>
        <p:txBody>
          <a:bodyPr/>
          <a:lstStyle/>
          <a:p>
            <a:r>
              <a:rPr lang="en-GB"/>
              <a:t>Presented By: Cristian Eugen Teaca</a:t>
            </a:r>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63927AF5-F2F1-4554-B494-8DAFF0EA3EC9}" type="datetime1">
              <a:rPr lang="en-US" smtClean="0"/>
              <a:t>7/2/2022</a:t>
            </a:fld>
            <a:endParaRPr/>
          </a:p>
        </p:txBody>
      </p:sp>
      <p:sp>
        <p:nvSpPr>
          <p:cNvPr id="5" name="Footer Placeholder 4"/>
          <p:cNvSpPr>
            <a:spLocks noGrp="1"/>
          </p:cNvSpPr>
          <p:nvPr>
            <p:ph type="ftr" sz="quarter" idx="11"/>
          </p:nvPr>
        </p:nvSpPr>
        <p:spPr/>
        <p:txBody>
          <a:bodyPr/>
          <a:lstStyle/>
          <a:p>
            <a:r>
              <a:rPr lang="en-GB"/>
              <a:t>Presented By: Cristian Eugen Teaca</a:t>
            </a:r>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388B86EB-9190-44F4-BD40-E03217CA9A94}" type="datetime1">
              <a:rPr lang="en-US" smtClean="0"/>
              <a:t>7/2/2022</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r>
              <a:rPr lang="en-GB"/>
              <a:t>Presented By: Cristian Eugen Teaca</a:t>
            </a:r>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361543F9-75CB-D1D1-F6A4-D6E932E3049D}"/>
              </a:ext>
            </a:extLst>
          </p:cNvPr>
          <p:cNvGraphicFramePr/>
          <p:nvPr>
            <p:extLst>
              <p:ext uri="{D42A27DB-BD31-4B8C-83A1-F6EECF244321}">
                <p14:modId xmlns:p14="http://schemas.microsoft.com/office/powerpoint/2010/main" val="2292599186"/>
              </p:ext>
            </p:extLst>
          </p:nvPr>
        </p:nvGraphicFramePr>
        <p:xfrm>
          <a:off x="1104900" y="2292094"/>
          <a:ext cx="10096500" cy="22196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a:extLst>
              <a:ext uri="{FF2B5EF4-FFF2-40B4-BE49-F238E27FC236}">
                <a16:creationId xmlns:a16="http://schemas.microsoft.com/office/drawing/2014/main" id="{418C8A8A-AC1B-B8D6-C840-A3BDABDED33F}"/>
              </a:ext>
            </a:extLst>
          </p:cNvPr>
          <p:cNvGraphicFramePr/>
          <p:nvPr>
            <p:extLst>
              <p:ext uri="{D42A27DB-BD31-4B8C-83A1-F6EECF244321}">
                <p14:modId xmlns:p14="http://schemas.microsoft.com/office/powerpoint/2010/main" val="3739566704"/>
              </p:ext>
            </p:extLst>
          </p:nvPr>
        </p:nvGraphicFramePr>
        <p:xfrm>
          <a:off x="1104898" y="4511784"/>
          <a:ext cx="10096501" cy="95556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794254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6" grpId="0">
        <p:bldAsOne/>
      </p:bldGraphic>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Diagram 10">
            <a:extLst>
              <a:ext uri="{FF2B5EF4-FFF2-40B4-BE49-F238E27FC236}">
                <a16:creationId xmlns:a16="http://schemas.microsoft.com/office/drawing/2014/main" id="{A41773BE-05E3-607A-905E-48684400993E}"/>
              </a:ext>
            </a:extLst>
          </p:cNvPr>
          <p:cNvGraphicFramePr/>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Content Placeholder 6">
            <a:extLst>
              <a:ext uri="{FF2B5EF4-FFF2-40B4-BE49-F238E27FC236}">
                <a16:creationId xmlns:a16="http://schemas.microsoft.com/office/drawing/2014/main" id="{14F2AFAC-CA12-DCCC-BD6C-ACEF9A4DEB8F}"/>
              </a:ext>
            </a:extLst>
          </p:cNvPr>
          <p:cNvSpPr>
            <a:spLocks noGrp="1"/>
          </p:cNvSpPr>
          <p:nvPr>
            <p:ph idx="1"/>
          </p:nvPr>
        </p:nvSpPr>
        <p:spPr/>
        <p:txBody>
          <a:bodyPr/>
          <a:lstStyle/>
          <a:p>
            <a:r>
              <a:rPr lang="en-GB" sz="1800" dirty="0">
                <a:latin typeface="Arial" panose="020B0604020202020204" pitchFamily="34" charset="0"/>
                <a:cs typeface="Arial" panose="020B0604020202020204" pitchFamily="34" charset="0"/>
              </a:rPr>
              <a:t>Introduction………………………………………………………………………………………………1</a:t>
            </a:r>
          </a:p>
          <a:p>
            <a:r>
              <a:rPr lang="en-GB" sz="1800" dirty="0">
                <a:latin typeface="Arial" panose="020B0604020202020204" pitchFamily="34" charset="0"/>
                <a:cs typeface="Arial" panose="020B0604020202020204" pitchFamily="34" charset="0"/>
              </a:rPr>
              <a:t>Rationale…………………………………………………………………………………………………2</a:t>
            </a:r>
          </a:p>
          <a:p>
            <a:r>
              <a:rPr lang="en-GB" sz="1800" dirty="0">
                <a:latin typeface="Arial" panose="020B0604020202020204" pitchFamily="34" charset="0"/>
                <a:cs typeface="Arial" panose="020B0604020202020204" pitchFamily="34" charset="0"/>
              </a:rPr>
              <a:t>Proposed Method……………………………………………………………………………………….3</a:t>
            </a:r>
          </a:p>
          <a:p>
            <a:r>
              <a:rPr lang="en-GB" sz="1800" dirty="0">
                <a:latin typeface="Arial" panose="020B0604020202020204" pitchFamily="34" charset="0"/>
                <a:cs typeface="Arial" panose="020B0604020202020204" pitchFamily="34" charset="0"/>
              </a:rPr>
              <a:t>Ethical Considerations………………………………………………………………………………….4</a:t>
            </a:r>
          </a:p>
          <a:p>
            <a:r>
              <a:rPr lang="en-GB" sz="1800" dirty="0">
                <a:latin typeface="Arial" panose="020B0604020202020204" pitchFamily="34" charset="0"/>
                <a:cs typeface="Arial" panose="020B0604020202020204" pitchFamily="34" charset="0"/>
              </a:rPr>
              <a:t>Research Timeline………………………………………………………………………………………5</a:t>
            </a:r>
          </a:p>
          <a:p>
            <a:r>
              <a:rPr lang="en-GB" sz="1800" dirty="0">
                <a:latin typeface="Arial" panose="020B0604020202020204" pitchFamily="34" charset="0"/>
                <a:cs typeface="Arial" panose="020B0604020202020204" pitchFamily="34" charset="0"/>
              </a:rPr>
              <a:t>Hypothesis…………………………………………………………………………………………….....6</a:t>
            </a:r>
          </a:p>
          <a:p>
            <a:r>
              <a:rPr lang="en-GB" sz="1800" dirty="0">
                <a:latin typeface="Arial" panose="020B0604020202020204" pitchFamily="34" charset="0"/>
                <a:cs typeface="Arial" panose="020B0604020202020204" pitchFamily="34" charset="0"/>
              </a:rPr>
              <a:t>Reference List……………………………………………………………………………………………7</a:t>
            </a:r>
            <a:endParaRPr lang="en-GB" dirty="0"/>
          </a:p>
        </p:txBody>
      </p:sp>
      <p:sp>
        <p:nvSpPr>
          <p:cNvPr id="4" name="Footer Placeholder 3">
            <a:extLst>
              <a:ext uri="{FF2B5EF4-FFF2-40B4-BE49-F238E27FC236}">
                <a16:creationId xmlns:a16="http://schemas.microsoft.com/office/drawing/2014/main" id="{B969F133-104E-0E57-3518-4632A889D367}"/>
              </a:ext>
            </a:extLst>
          </p:cNvPr>
          <p:cNvSpPr>
            <a:spLocks noGrp="1"/>
          </p:cNvSpPr>
          <p:nvPr>
            <p:ph type="ftr" sz="quarter" idx="11"/>
          </p:nvPr>
        </p:nvSpPr>
        <p:spPr/>
        <p:txBody>
          <a:bodyPr/>
          <a:lstStyle/>
          <a:p>
            <a:r>
              <a:rPr lang="en-GB" dirty="0"/>
              <a:t>Presented By: Yanko </a:t>
            </a:r>
            <a:r>
              <a:rPr lang="en-GB" dirty="0" err="1"/>
              <a:t>Yankov</a:t>
            </a:r>
            <a:endParaRPr lang="en-GB" dirty="0"/>
          </a:p>
        </p:txBody>
      </p:sp>
      <p:sp>
        <p:nvSpPr>
          <p:cNvPr id="5" name="Slide Number Placeholder 4">
            <a:extLst>
              <a:ext uri="{FF2B5EF4-FFF2-40B4-BE49-F238E27FC236}">
                <a16:creationId xmlns:a16="http://schemas.microsoft.com/office/drawing/2014/main" id="{79B6DCDD-995E-636A-836F-EBDF49471121}"/>
              </a:ext>
            </a:extLst>
          </p:cNvPr>
          <p:cNvSpPr>
            <a:spLocks noGrp="1"/>
          </p:cNvSpPr>
          <p:nvPr>
            <p:ph type="sldNum" sz="quarter" idx="12"/>
          </p:nvPr>
        </p:nvSpPr>
        <p:spPr/>
        <p:txBody>
          <a:bodyPr/>
          <a:lstStyle/>
          <a:p>
            <a:fld id="{0FF54DE5-C571-48E8-A5BC-B369434E2F44}" type="slidenum">
              <a:rPr lang="en-GB" smtClean="0"/>
              <a:t>2</a:t>
            </a:fld>
            <a:endParaRPr lang="en-GB" dirty="0"/>
          </a:p>
        </p:txBody>
      </p:sp>
    </p:spTree>
    <p:extLst>
      <p:ext uri="{BB962C8B-B14F-4D97-AF65-F5344CB8AC3E}">
        <p14:creationId xmlns:p14="http://schemas.microsoft.com/office/powerpoint/2010/main" val="10798294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fade">
                                      <p:cBhvr>
                                        <p:cTn id="14" dur="500"/>
                                        <p:tgtEl>
                                          <p:spTgt spid="7">
                                            <p:txEl>
                                              <p:pRg st="0" end="0"/>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Effect transition="in" filter="fade">
                                      <p:cBhvr>
                                        <p:cTn id="17" dur="500"/>
                                        <p:tgtEl>
                                          <p:spTgt spid="7">
                                            <p:txEl>
                                              <p:pRg st="1" end="1"/>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7">
                                            <p:txEl>
                                              <p:pRg st="2" end="2"/>
                                            </p:txEl>
                                          </p:spTgt>
                                        </p:tgtEl>
                                        <p:attrNameLst>
                                          <p:attrName>style.visibility</p:attrName>
                                        </p:attrNameLst>
                                      </p:cBhvr>
                                      <p:to>
                                        <p:strVal val="visible"/>
                                      </p:to>
                                    </p:set>
                                    <p:animEffect transition="in" filter="fade">
                                      <p:cBhvr>
                                        <p:cTn id="20" dur="500"/>
                                        <p:tgtEl>
                                          <p:spTgt spid="7">
                                            <p:txEl>
                                              <p:pRg st="2" end="2"/>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animEffect transition="in" filter="fade">
                                      <p:cBhvr>
                                        <p:cTn id="23" dur="500"/>
                                        <p:tgtEl>
                                          <p:spTgt spid="7">
                                            <p:txEl>
                                              <p:pRg st="3" end="3"/>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7">
                                            <p:txEl>
                                              <p:pRg st="4" end="4"/>
                                            </p:txEl>
                                          </p:spTgt>
                                        </p:tgtEl>
                                        <p:attrNameLst>
                                          <p:attrName>style.visibility</p:attrName>
                                        </p:attrNameLst>
                                      </p:cBhvr>
                                      <p:to>
                                        <p:strVal val="visible"/>
                                      </p:to>
                                    </p:set>
                                    <p:animEffect transition="in" filter="fade">
                                      <p:cBhvr>
                                        <p:cTn id="26" dur="500"/>
                                        <p:tgtEl>
                                          <p:spTgt spid="7">
                                            <p:txEl>
                                              <p:pRg st="4" end="4"/>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7">
                                            <p:txEl>
                                              <p:pRg st="5" end="5"/>
                                            </p:txEl>
                                          </p:spTgt>
                                        </p:tgtEl>
                                        <p:attrNameLst>
                                          <p:attrName>style.visibility</p:attrName>
                                        </p:attrNameLst>
                                      </p:cBhvr>
                                      <p:to>
                                        <p:strVal val="visible"/>
                                      </p:to>
                                    </p:set>
                                    <p:animEffect transition="in" filter="fade">
                                      <p:cBhvr>
                                        <p:cTn id="29" dur="500"/>
                                        <p:tgtEl>
                                          <p:spTgt spid="7">
                                            <p:txEl>
                                              <p:pRg st="5" end="5"/>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7">
                                            <p:txEl>
                                              <p:pRg st="6" end="6"/>
                                            </p:txEl>
                                          </p:spTgt>
                                        </p:tgtEl>
                                        <p:attrNameLst>
                                          <p:attrName>style.visibility</p:attrName>
                                        </p:attrNameLst>
                                      </p:cBhvr>
                                      <p:to>
                                        <p:strVal val="visible"/>
                                      </p:to>
                                    </p:set>
                                    <p:animEffect transition="in" filter="fade">
                                      <p:cBhvr>
                                        <p:cTn id="32"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D90CB67C-6CF1-038A-9FB3-E3A92FAA6B90}"/>
              </a:ext>
            </a:extLst>
          </p:cNvPr>
          <p:cNvGraphicFramePr/>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a:extLst>
              <a:ext uri="{FF2B5EF4-FFF2-40B4-BE49-F238E27FC236}">
                <a16:creationId xmlns:a16="http://schemas.microsoft.com/office/drawing/2014/main" id="{7AADF93E-E7CA-FED5-CFD9-D23DDBEAE2E9}"/>
              </a:ext>
            </a:extLst>
          </p:cNvPr>
          <p:cNvSpPr>
            <a:spLocks noGrp="1"/>
          </p:cNvSpPr>
          <p:nvPr>
            <p:ph idx="1"/>
          </p:nvPr>
        </p:nvSpPr>
        <p:spPr>
          <a:xfrm>
            <a:off x="1104900" y="1590675"/>
            <a:ext cx="9982200" cy="4572000"/>
          </a:xfrm>
        </p:spPr>
        <p:txBody>
          <a:bodyPr>
            <a:normAutofit fontScale="92500" lnSpcReduction="20000"/>
          </a:bodyPr>
          <a:lstStyle/>
          <a:p>
            <a:r>
              <a:rPr lang="en-GB" sz="1900" dirty="0">
                <a:latin typeface="Arial" panose="020B0604020202020204" pitchFamily="34" charset="0"/>
                <a:cs typeface="Arial" panose="020B0604020202020204" pitchFamily="34" charset="0"/>
              </a:rPr>
              <a:t>In recent times the idea of using online tools has been further pushed forwards by various academies across the glob as an expansive educational instrument (Hartley and Bendixen, 2001), underling it’s major role and further effect in the future.</a:t>
            </a:r>
          </a:p>
          <a:p>
            <a:r>
              <a:rPr lang="en-GB" sz="1900" dirty="0">
                <a:latin typeface="Arial" panose="020B0604020202020204" pitchFamily="34" charset="0"/>
                <a:cs typeface="Arial" panose="020B0604020202020204" pitchFamily="34" charset="0"/>
              </a:rPr>
              <a:t>Undergraduates together with teachers already became accustomed and understand the importance of social platforms that can be used in student education and collaboration such as Twitter, Messenger and WhatsApp to name a few (Moran et al., 2011).</a:t>
            </a:r>
          </a:p>
          <a:p>
            <a:r>
              <a:rPr lang="en-GB" sz="1900" dirty="0">
                <a:latin typeface="Arial" panose="020B0604020202020204" pitchFamily="34" charset="0"/>
                <a:cs typeface="Arial" panose="020B0604020202020204" pitchFamily="34" charset="0"/>
              </a:rPr>
              <a:t>Social platforms such as Twitter facilitate the sharing of information and other easy to use resources that lecturers can take advantage of and easily share it with their juniors (Veletsianos and Navarrete, 2012), furthermore online messaging together with web pages such as Wikipedia improve the ability to work and communicate between undergraduates and teachers (Hrastinski and </a:t>
            </a:r>
            <a:r>
              <a:rPr lang="en-GB" sz="1900" dirty="0" err="1">
                <a:latin typeface="Arial" panose="020B0604020202020204" pitchFamily="34" charset="0"/>
                <a:cs typeface="Arial" panose="020B0604020202020204" pitchFamily="34" charset="0"/>
              </a:rPr>
              <a:t>Aghaee</a:t>
            </a:r>
            <a:r>
              <a:rPr lang="en-GB" sz="1900" dirty="0">
                <a:latin typeface="Arial" panose="020B0604020202020204" pitchFamily="34" charset="0"/>
                <a:cs typeface="Arial" panose="020B0604020202020204" pitchFamily="34" charset="0"/>
              </a:rPr>
              <a:t>, 2012).</a:t>
            </a:r>
          </a:p>
          <a:p>
            <a:r>
              <a:rPr lang="en-GB" sz="1900" dirty="0">
                <a:latin typeface="Arial" panose="020B0604020202020204" pitchFamily="34" charset="0"/>
                <a:cs typeface="Arial" panose="020B0604020202020204" pitchFamily="34" charset="0"/>
              </a:rPr>
              <a:t>Recent studies have discovered that the use of applications such as Wikipedia is a way for students to extend and improve their knowledge (Veletsianos and Navarrete, 2012).</a:t>
            </a:r>
          </a:p>
          <a:p>
            <a:r>
              <a:rPr lang="en-GB" sz="1900" dirty="0">
                <a:latin typeface="Arial" panose="020B0604020202020204" pitchFamily="34" charset="0"/>
                <a:cs typeface="Arial" panose="020B0604020202020204" pitchFamily="34" charset="0"/>
              </a:rPr>
              <a:t>Additionally students favour the use of e-learning courses; e-books and their easy to use nature bridge the gap formed between graduates and undergraduates (Brady et al., 2010). Some students </a:t>
            </a:r>
            <a:r>
              <a:rPr lang="en-GB" sz="1900" dirty="0" err="1">
                <a:latin typeface="Arial" panose="020B0604020202020204" pitchFamily="34" charset="0"/>
                <a:cs typeface="Arial" panose="020B0604020202020204" pitchFamily="34" charset="0"/>
              </a:rPr>
              <a:t>dont</a:t>
            </a:r>
            <a:r>
              <a:rPr lang="en-GB" sz="1900" dirty="0">
                <a:latin typeface="Arial" panose="020B0604020202020204" pitchFamily="34" charset="0"/>
                <a:cs typeface="Arial" panose="020B0604020202020204" pitchFamily="34" charset="0"/>
              </a:rPr>
              <a:t> benefit from this form of learning do to diverse backgrounds or different learning styles.</a:t>
            </a:r>
          </a:p>
        </p:txBody>
      </p:sp>
      <p:sp>
        <p:nvSpPr>
          <p:cNvPr id="4" name="Footer Placeholder 3">
            <a:extLst>
              <a:ext uri="{FF2B5EF4-FFF2-40B4-BE49-F238E27FC236}">
                <a16:creationId xmlns:a16="http://schemas.microsoft.com/office/drawing/2014/main" id="{CE427D5E-0F41-7A34-F202-DCEB19BFAB1B}"/>
              </a:ext>
            </a:extLst>
          </p:cNvPr>
          <p:cNvSpPr>
            <a:spLocks noGrp="1"/>
          </p:cNvSpPr>
          <p:nvPr>
            <p:ph type="ftr" sz="quarter" idx="11"/>
          </p:nvPr>
        </p:nvSpPr>
        <p:spPr/>
        <p:txBody>
          <a:bodyPr/>
          <a:lstStyle/>
          <a:p>
            <a:r>
              <a:rPr lang="en-GB" dirty="0"/>
              <a:t>Presented By: Yanko </a:t>
            </a:r>
            <a:r>
              <a:rPr lang="en-GB" dirty="0" err="1"/>
              <a:t>Yankov</a:t>
            </a:r>
            <a:endParaRPr lang="en-GB" dirty="0"/>
          </a:p>
        </p:txBody>
      </p:sp>
      <p:sp>
        <p:nvSpPr>
          <p:cNvPr id="5" name="Slide Number Placeholder 4">
            <a:extLst>
              <a:ext uri="{FF2B5EF4-FFF2-40B4-BE49-F238E27FC236}">
                <a16:creationId xmlns:a16="http://schemas.microsoft.com/office/drawing/2014/main" id="{CFE1EFCF-7BEC-A43B-729E-729DBFDAFFE0}"/>
              </a:ext>
            </a:extLst>
          </p:cNvPr>
          <p:cNvSpPr>
            <a:spLocks noGrp="1"/>
          </p:cNvSpPr>
          <p:nvPr>
            <p:ph type="sldNum" sz="quarter" idx="12"/>
          </p:nvPr>
        </p:nvSpPr>
        <p:spPr/>
        <p:txBody>
          <a:bodyPr/>
          <a:lstStyle/>
          <a:p>
            <a:fld id="{0FF54DE5-C571-48E8-A5BC-B369434E2F44}" type="slidenum">
              <a:rPr lang="en-GB" smtClean="0"/>
              <a:t>3</a:t>
            </a:fld>
            <a:endParaRPr lang="en-GB" dirty="0"/>
          </a:p>
        </p:txBody>
      </p:sp>
    </p:spTree>
    <p:extLst>
      <p:ext uri="{BB962C8B-B14F-4D97-AF65-F5344CB8AC3E}">
        <p14:creationId xmlns:p14="http://schemas.microsoft.com/office/powerpoint/2010/main" val="3268204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75BEDA96-46D4-3415-49CD-DFB32D1FFE62}"/>
              </a:ext>
            </a:extLst>
          </p:cNvPr>
          <p:cNvGraphicFramePr/>
          <p:nvPr>
            <p:extLst>
              <p:ext uri="{D42A27DB-BD31-4B8C-83A1-F6EECF244321}">
                <p14:modId xmlns:p14="http://schemas.microsoft.com/office/powerpoint/2010/main" val="2328319655"/>
              </p:ext>
            </p:extLst>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Content Placeholder 13"/>
          <p:cNvSpPr>
            <a:spLocks noGrp="1"/>
          </p:cNvSpPr>
          <p:nvPr>
            <p:ph idx="1"/>
          </p:nvPr>
        </p:nvSpPr>
        <p:spPr/>
        <p:txBody>
          <a:bodyPr/>
          <a:lstStyle/>
          <a:p>
            <a:r>
              <a:rPr lang="en-GB" sz="1800" dirty="0">
                <a:latin typeface="Arial" panose="020B0604020202020204" pitchFamily="34" charset="0"/>
                <a:cs typeface="Arial" panose="020B0604020202020204" pitchFamily="34" charset="0"/>
              </a:rPr>
              <a:t>While most of the students are advanced users of smart phones and have good skills, study shows that they need further information literacy and technical skills; fluency of how to use digital tools (</a:t>
            </a:r>
            <a:r>
              <a:rPr lang="en-GB" sz="1800" dirty="0" err="1">
                <a:latin typeface="Arial" panose="020B0604020202020204" pitchFamily="34" charset="0"/>
                <a:cs typeface="Arial" panose="020B0604020202020204" pitchFamily="34" charset="0"/>
              </a:rPr>
              <a:t>Kvavik</a:t>
            </a:r>
            <a:r>
              <a:rPr lang="en-GB" sz="1800" dirty="0">
                <a:latin typeface="Arial" panose="020B0604020202020204" pitchFamily="34" charset="0"/>
                <a:cs typeface="Arial" panose="020B0604020202020204" pitchFamily="34" charset="0"/>
              </a:rPr>
              <a:t>, 2010).</a:t>
            </a:r>
          </a:p>
          <a:p>
            <a:r>
              <a:rPr lang="en-GB" sz="1800" dirty="0">
                <a:latin typeface="Arial" panose="020B0604020202020204" pitchFamily="34" charset="0"/>
                <a:cs typeface="Arial" panose="020B0604020202020204" pitchFamily="34" charset="0"/>
              </a:rPr>
              <a:t>A recent research (Digital Marketing Institute, 2021), suggests that students use most of the following digital skills which could assist their employability: social media, SEM, data analytics, content marketing, PPC, video etc.</a:t>
            </a:r>
          </a:p>
          <a:p>
            <a:r>
              <a:rPr lang="en-GB" sz="1800" dirty="0">
                <a:latin typeface="Arial" panose="020B0604020202020204" pitchFamily="34" charset="0"/>
                <a:cs typeface="Arial" panose="020B0604020202020204" pitchFamily="34" charset="0"/>
              </a:rPr>
              <a:t>Understanding which digital tools, technologies and the ways they can affect and support teaching and learning; the education space could be transformed, and students could feel more supported, assisting their ability to collaborate at their educational institutions (</a:t>
            </a:r>
            <a:r>
              <a:rPr lang="en-GB" sz="1800" dirty="0" err="1">
                <a:latin typeface="Arial" panose="020B0604020202020204" pitchFamily="34" charset="0"/>
                <a:cs typeface="Arial" panose="020B0604020202020204" pitchFamily="34" charset="0"/>
              </a:rPr>
              <a:t>Scheninger</a:t>
            </a:r>
            <a:r>
              <a:rPr lang="en-GB" sz="1800" dirty="0">
                <a:latin typeface="Arial" panose="020B0604020202020204" pitchFamily="34" charset="0"/>
                <a:cs typeface="Arial" panose="020B0604020202020204" pitchFamily="34" charset="0"/>
              </a:rPr>
              <a:t>, 2016).</a:t>
            </a:r>
          </a:p>
          <a:p>
            <a:pPr marL="0" indent="0">
              <a:buNone/>
            </a:pPr>
            <a:endParaRPr lang="en-GB" dirty="0"/>
          </a:p>
          <a:p>
            <a:pPr marL="0" indent="0">
              <a:buNone/>
            </a:pPr>
            <a:endParaRPr lang="en-US" dirty="0"/>
          </a:p>
        </p:txBody>
      </p:sp>
      <p:sp>
        <p:nvSpPr>
          <p:cNvPr id="2" name="Footer Placeholder 1">
            <a:extLst>
              <a:ext uri="{FF2B5EF4-FFF2-40B4-BE49-F238E27FC236}">
                <a16:creationId xmlns:a16="http://schemas.microsoft.com/office/drawing/2014/main" id="{43D93F5D-61F8-C378-B187-620848404C9B}"/>
              </a:ext>
            </a:extLst>
          </p:cNvPr>
          <p:cNvSpPr>
            <a:spLocks noGrp="1"/>
          </p:cNvSpPr>
          <p:nvPr>
            <p:ph type="ftr" sz="quarter" idx="11"/>
          </p:nvPr>
        </p:nvSpPr>
        <p:spPr/>
        <p:txBody>
          <a:bodyPr/>
          <a:lstStyle/>
          <a:p>
            <a:r>
              <a:rPr lang="en-GB"/>
              <a:t>Presented By: Cristian Eugen Teaca</a:t>
            </a:r>
            <a:endParaRPr lang="en-GB" dirty="0"/>
          </a:p>
        </p:txBody>
      </p:sp>
      <p:sp>
        <p:nvSpPr>
          <p:cNvPr id="3" name="Slide Number Placeholder 2">
            <a:extLst>
              <a:ext uri="{FF2B5EF4-FFF2-40B4-BE49-F238E27FC236}">
                <a16:creationId xmlns:a16="http://schemas.microsoft.com/office/drawing/2014/main" id="{7B25C6B0-0830-AB4A-D190-620DBD4E4493}"/>
              </a:ext>
            </a:extLst>
          </p:cNvPr>
          <p:cNvSpPr>
            <a:spLocks noGrp="1"/>
          </p:cNvSpPr>
          <p:nvPr>
            <p:ph type="sldNum" sz="quarter" idx="12"/>
          </p:nvPr>
        </p:nvSpPr>
        <p:spPr/>
        <p:txBody>
          <a:bodyPr/>
          <a:lstStyle/>
          <a:p>
            <a:fld id="{0FF54DE5-C571-48E8-A5BC-B369434E2F44}" type="slidenum">
              <a:rPr lang="en-GB" smtClean="0"/>
              <a:pPr/>
              <a:t>4</a:t>
            </a:fld>
            <a:endParaRPr lang="en-GB" dirty="0"/>
          </a:p>
        </p:txBody>
      </p:sp>
    </p:spTree>
    <p:extLst>
      <p:ext uri="{BB962C8B-B14F-4D97-AF65-F5344CB8AC3E}">
        <p14:creationId xmlns:p14="http://schemas.microsoft.com/office/powerpoint/2010/main" val="2286245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14">
                                            <p:txEl>
                                              <p:pRg st="0" end="0"/>
                                            </p:txEl>
                                          </p:spTgt>
                                        </p:tgtEl>
                                        <p:attrNameLst>
                                          <p:attrName>style.visibility</p:attrName>
                                        </p:attrNameLst>
                                      </p:cBhvr>
                                      <p:to>
                                        <p:strVal val="visible"/>
                                      </p:to>
                                    </p:set>
                                    <p:animEffect transition="in" filter="fade">
                                      <p:cBhvr>
                                        <p:cTn id="14" dur="500"/>
                                        <p:tgtEl>
                                          <p:spTgt spid="14">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14">
                                            <p:txEl>
                                              <p:pRg st="1" end="1"/>
                                            </p:txEl>
                                          </p:spTgt>
                                        </p:tgtEl>
                                        <p:attrNameLst>
                                          <p:attrName>style.visibility</p:attrName>
                                        </p:attrNameLst>
                                      </p:cBhvr>
                                      <p:to>
                                        <p:strVal val="visible"/>
                                      </p:to>
                                    </p:set>
                                    <p:animEffect transition="in" filter="fade">
                                      <p:cBhvr>
                                        <p:cTn id="19" dur="500"/>
                                        <p:tgtEl>
                                          <p:spTgt spid="14">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14">
                                            <p:txEl>
                                              <p:pRg st="2" end="2"/>
                                            </p:txEl>
                                          </p:spTgt>
                                        </p:tgtEl>
                                        <p:attrNameLst>
                                          <p:attrName>style.visibility</p:attrName>
                                        </p:attrNameLst>
                                      </p:cBhvr>
                                      <p:to>
                                        <p:strVal val="visible"/>
                                      </p:to>
                                    </p:set>
                                    <p:animEffect transition="in" filter="fade">
                                      <p:cBhvr>
                                        <p:cTn id="24" dur="500"/>
                                        <p:tgtEl>
                                          <p:spTgt spid="1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7DB4E082-6E88-0A08-E8D7-776701E3D69B}"/>
              </a:ext>
            </a:extLst>
          </p:cNvPr>
          <p:cNvGraphicFramePr/>
          <p:nvPr>
            <p:extLst>
              <p:ext uri="{D42A27DB-BD31-4B8C-83A1-F6EECF244321}">
                <p14:modId xmlns:p14="http://schemas.microsoft.com/office/powerpoint/2010/main" val="4280676704"/>
              </p:ext>
            </p:extLst>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Content Placeholder 13"/>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Quantitative method – summarizing objective measurements as well as mathematical, statistical or numerical analysis of collected data through conducted surveys, questionnaires etc; while focusing on gathering data and generalizing it across different groups of people, attempting to explain a particular phenomenon (Babbie, 2010). </a:t>
            </a:r>
          </a:p>
          <a:p>
            <a:r>
              <a:rPr lang="en-GB" sz="1800" dirty="0">
                <a:latin typeface="Arial" panose="020B0604020202020204" pitchFamily="34" charset="0"/>
                <a:cs typeface="Arial" panose="020B0604020202020204" pitchFamily="34" charset="0"/>
              </a:rPr>
              <a:t>Microsoft forms -  a quantitative research method, implemented in order to collect data from a previously defined group of respondents, intending to gather information and insights into various topics of interest (Casement, 2021).</a:t>
            </a:r>
            <a:br>
              <a:rPr lang="en-US" sz="1400" dirty="0">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a:p>
            <a:pPr marL="0" indent="0">
              <a:buNone/>
            </a:pPr>
            <a:endParaRPr lang="en-US" sz="1800" dirty="0">
              <a:latin typeface="Arial" panose="020B0604020202020204" pitchFamily="34" charset="0"/>
              <a:cs typeface="Arial" panose="020B0604020202020204" pitchFamily="34" charset="0"/>
            </a:endParaRPr>
          </a:p>
          <a:p>
            <a:pPr marL="0" indent="0">
              <a:buNone/>
            </a:pPr>
            <a:endParaRPr lang="en-US" sz="1800" dirty="0">
              <a:latin typeface="Arial" panose="020B0604020202020204" pitchFamily="34" charset="0"/>
              <a:cs typeface="Arial" panose="020B0604020202020204" pitchFamily="34" charset="0"/>
            </a:endParaRPr>
          </a:p>
          <a:p>
            <a:pPr marL="0" indent="0">
              <a:buNone/>
            </a:pPr>
            <a:endParaRPr lang="en-US" sz="1800" dirty="0">
              <a:latin typeface="Arial" panose="020B0604020202020204" pitchFamily="34" charset="0"/>
              <a:cs typeface="Arial" panose="020B0604020202020204" pitchFamily="34" charset="0"/>
            </a:endParaRPr>
          </a:p>
        </p:txBody>
      </p:sp>
      <p:sp>
        <p:nvSpPr>
          <p:cNvPr id="2" name="Footer Placeholder 1">
            <a:extLst>
              <a:ext uri="{FF2B5EF4-FFF2-40B4-BE49-F238E27FC236}">
                <a16:creationId xmlns:a16="http://schemas.microsoft.com/office/drawing/2014/main" id="{43D93F5D-61F8-C378-B187-620848404C9B}"/>
              </a:ext>
            </a:extLst>
          </p:cNvPr>
          <p:cNvSpPr>
            <a:spLocks noGrp="1"/>
          </p:cNvSpPr>
          <p:nvPr>
            <p:ph type="ftr" sz="quarter" idx="11"/>
          </p:nvPr>
        </p:nvSpPr>
        <p:spPr/>
        <p:txBody>
          <a:bodyPr/>
          <a:lstStyle/>
          <a:p>
            <a:r>
              <a:rPr lang="en-GB" dirty="0"/>
              <a:t>Presented By: Cristian Eugen </a:t>
            </a:r>
            <a:r>
              <a:rPr lang="en-GB" dirty="0" err="1"/>
              <a:t>Teaca</a:t>
            </a:r>
            <a:endParaRPr lang="en-GB" dirty="0"/>
          </a:p>
        </p:txBody>
      </p:sp>
      <p:sp>
        <p:nvSpPr>
          <p:cNvPr id="3" name="Slide Number Placeholder 2">
            <a:extLst>
              <a:ext uri="{FF2B5EF4-FFF2-40B4-BE49-F238E27FC236}">
                <a16:creationId xmlns:a16="http://schemas.microsoft.com/office/drawing/2014/main" id="{7B25C6B0-0830-AB4A-D190-620DBD4E4493}"/>
              </a:ext>
            </a:extLst>
          </p:cNvPr>
          <p:cNvSpPr>
            <a:spLocks noGrp="1"/>
          </p:cNvSpPr>
          <p:nvPr>
            <p:ph type="sldNum" sz="quarter" idx="12"/>
          </p:nvPr>
        </p:nvSpPr>
        <p:spPr/>
        <p:txBody>
          <a:bodyPr/>
          <a:lstStyle/>
          <a:p>
            <a:fld id="{0FF54DE5-C571-48E8-A5BC-B369434E2F44}" type="slidenum">
              <a:rPr lang="en-GB" smtClean="0"/>
              <a:pPr/>
              <a:t>5</a:t>
            </a:fld>
            <a:endParaRPr lang="en-GB" dirty="0"/>
          </a:p>
        </p:txBody>
      </p:sp>
    </p:spTree>
    <p:extLst>
      <p:ext uri="{BB962C8B-B14F-4D97-AF65-F5344CB8AC3E}">
        <p14:creationId xmlns:p14="http://schemas.microsoft.com/office/powerpoint/2010/main" val="4086159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14">
                                            <p:txEl>
                                              <p:pRg st="0" end="0"/>
                                            </p:txEl>
                                          </p:spTgt>
                                        </p:tgtEl>
                                        <p:attrNameLst>
                                          <p:attrName>style.visibility</p:attrName>
                                        </p:attrNameLst>
                                      </p:cBhvr>
                                      <p:to>
                                        <p:strVal val="visible"/>
                                      </p:to>
                                    </p:set>
                                    <p:animEffect transition="in" filter="fade">
                                      <p:cBhvr>
                                        <p:cTn id="14" dur="500"/>
                                        <p:tgtEl>
                                          <p:spTgt spid="14">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14">
                                            <p:txEl>
                                              <p:pRg st="1" end="1"/>
                                            </p:txEl>
                                          </p:spTgt>
                                        </p:tgtEl>
                                        <p:attrNameLst>
                                          <p:attrName>style.visibility</p:attrName>
                                        </p:attrNameLst>
                                      </p:cBhvr>
                                      <p:to>
                                        <p:strVal val="visible"/>
                                      </p:to>
                                    </p:set>
                                    <p:animEffect transition="in" filter="fade">
                                      <p:cBhvr>
                                        <p:cTn id="19" dur="500"/>
                                        <p:tgtEl>
                                          <p:spTgt spid="1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D25ABC96-9BD3-5508-8391-EBF2F92D584D}"/>
              </a:ext>
            </a:extLst>
          </p:cNvPr>
          <p:cNvGraphicFramePr/>
          <p:nvPr>
            <p:extLst>
              <p:ext uri="{D42A27DB-BD31-4B8C-83A1-F6EECF244321}">
                <p14:modId xmlns:p14="http://schemas.microsoft.com/office/powerpoint/2010/main" val="3744911676"/>
              </p:ext>
            </p:extLst>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Content Placeholder 13"/>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Transparency - Participants have been informed what type of quiz they will be participating in a short email together with the link to the quiz.</a:t>
            </a:r>
          </a:p>
          <a:p>
            <a:r>
              <a:rPr lang="en-GB" sz="1800" dirty="0">
                <a:latin typeface="Arial" panose="020B0604020202020204" pitchFamily="34" charset="0"/>
                <a:cs typeface="Arial" panose="020B0604020202020204" pitchFamily="34" charset="0"/>
              </a:rPr>
              <a:t>Consent – At the start of the quiz participants are asked if they give their consent for the information provided to be used in this presentation and to what extent that information is used.</a:t>
            </a:r>
          </a:p>
          <a:p>
            <a:r>
              <a:rPr lang="en-GB" sz="1800" dirty="0">
                <a:latin typeface="Arial" panose="020B0604020202020204" pitchFamily="34" charset="0"/>
                <a:cs typeface="Arial" panose="020B0604020202020204" pitchFamily="34" charset="0"/>
              </a:rPr>
              <a:t>Right to Withdraw – Contributors can at any time and for any reason chose to not participate and may submit the reason regarding their withdrawal together with their feedback on how to improve this service.</a:t>
            </a:r>
          </a:p>
          <a:p>
            <a:r>
              <a:rPr lang="en-GB" sz="1800" dirty="0">
                <a:latin typeface="Arial" panose="020B0604020202020204" pitchFamily="34" charset="0"/>
                <a:cs typeface="Arial" panose="020B0604020202020204" pitchFamily="34" charset="0"/>
              </a:rPr>
              <a:t>Privacy and Data Storage – Participants are informed that their answers are anonymous, no information about them is stored or used for any other purpose except this presentation and will not be shared with a third party; every answer is valued equally.</a:t>
            </a:r>
          </a:p>
          <a:p>
            <a:pPr marL="0" indent="0">
              <a:buNone/>
            </a:pPr>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sp>
        <p:nvSpPr>
          <p:cNvPr id="2" name="Footer Placeholder 1">
            <a:extLst>
              <a:ext uri="{FF2B5EF4-FFF2-40B4-BE49-F238E27FC236}">
                <a16:creationId xmlns:a16="http://schemas.microsoft.com/office/drawing/2014/main" id="{43D93F5D-61F8-C378-B187-620848404C9B}"/>
              </a:ext>
            </a:extLst>
          </p:cNvPr>
          <p:cNvSpPr>
            <a:spLocks noGrp="1"/>
          </p:cNvSpPr>
          <p:nvPr>
            <p:ph type="ftr" sz="quarter" idx="11"/>
          </p:nvPr>
        </p:nvSpPr>
        <p:spPr/>
        <p:txBody>
          <a:bodyPr/>
          <a:lstStyle/>
          <a:p>
            <a:r>
              <a:rPr lang="en-GB" dirty="0"/>
              <a:t>Presented By: Cecilia </a:t>
            </a:r>
            <a:r>
              <a:rPr lang="en-GB" dirty="0" err="1"/>
              <a:t>Teaca</a:t>
            </a:r>
            <a:endParaRPr lang="en-GB" dirty="0"/>
          </a:p>
        </p:txBody>
      </p:sp>
      <p:sp>
        <p:nvSpPr>
          <p:cNvPr id="3" name="Slide Number Placeholder 2">
            <a:extLst>
              <a:ext uri="{FF2B5EF4-FFF2-40B4-BE49-F238E27FC236}">
                <a16:creationId xmlns:a16="http://schemas.microsoft.com/office/drawing/2014/main" id="{7B25C6B0-0830-AB4A-D190-620DBD4E4493}"/>
              </a:ext>
            </a:extLst>
          </p:cNvPr>
          <p:cNvSpPr>
            <a:spLocks noGrp="1"/>
          </p:cNvSpPr>
          <p:nvPr>
            <p:ph type="sldNum" sz="quarter" idx="12"/>
          </p:nvPr>
        </p:nvSpPr>
        <p:spPr/>
        <p:txBody>
          <a:bodyPr/>
          <a:lstStyle/>
          <a:p>
            <a:fld id="{0FF54DE5-C571-48E8-A5BC-B369434E2F44}" type="slidenum">
              <a:rPr lang="en-GB" smtClean="0"/>
              <a:pPr/>
              <a:t>6</a:t>
            </a:fld>
            <a:endParaRPr lang="en-GB" dirty="0"/>
          </a:p>
        </p:txBody>
      </p:sp>
    </p:spTree>
    <p:extLst>
      <p:ext uri="{BB962C8B-B14F-4D97-AF65-F5344CB8AC3E}">
        <p14:creationId xmlns:p14="http://schemas.microsoft.com/office/powerpoint/2010/main" val="3982953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14">
                                            <p:txEl>
                                              <p:pRg st="0" end="0"/>
                                            </p:txEl>
                                          </p:spTgt>
                                        </p:tgtEl>
                                        <p:attrNameLst>
                                          <p:attrName>style.visibility</p:attrName>
                                        </p:attrNameLst>
                                      </p:cBhvr>
                                      <p:to>
                                        <p:strVal val="visible"/>
                                      </p:to>
                                    </p:set>
                                    <p:animEffect transition="in" filter="fade">
                                      <p:cBhvr>
                                        <p:cTn id="14" dur="500"/>
                                        <p:tgtEl>
                                          <p:spTgt spid="14">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14">
                                            <p:txEl>
                                              <p:pRg st="1" end="1"/>
                                            </p:txEl>
                                          </p:spTgt>
                                        </p:tgtEl>
                                        <p:attrNameLst>
                                          <p:attrName>style.visibility</p:attrName>
                                        </p:attrNameLst>
                                      </p:cBhvr>
                                      <p:to>
                                        <p:strVal val="visible"/>
                                      </p:to>
                                    </p:set>
                                    <p:animEffect transition="in" filter="fade">
                                      <p:cBhvr>
                                        <p:cTn id="19" dur="500"/>
                                        <p:tgtEl>
                                          <p:spTgt spid="14">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14">
                                            <p:txEl>
                                              <p:pRg st="2" end="2"/>
                                            </p:txEl>
                                          </p:spTgt>
                                        </p:tgtEl>
                                        <p:attrNameLst>
                                          <p:attrName>style.visibility</p:attrName>
                                        </p:attrNameLst>
                                      </p:cBhvr>
                                      <p:to>
                                        <p:strVal val="visible"/>
                                      </p:to>
                                    </p:set>
                                    <p:animEffect transition="in" filter="fade">
                                      <p:cBhvr>
                                        <p:cTn id="24" dur="500"/>
                                        <p:tgtEl>
                                          <p:spTgt spid="14">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4">
                                            <p:txEl>
                                              <p:pRg st="3" end="3"/>
                                            </p:txEl>
                                          </p:spTgt>
                                        </p:tgtEl>
                                        <p:attrNameLst>
                                          <p:attrName>style.visibility</p:attrName>
                                        </p:attrNameLst>
                                      </p:cBhvr>
                                      <p:to>
                                        <p:strVal val="visible"/>
                                      </p:to>
                                    </p:set>
                                    <p:animEffect transition="in" filter="fade">
                                      <p:cBhvr>
                                        <p:cTn id="29" dur="500"/>
                                        <p:tgtEl>
                                          <p:spTgt spid="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95D3056E-FE49-E318-7726-C7BFA7B0F98F}"/>
              </a:ext>
            </a:extLst>
          </p:cNvPr>
          <p:cNvGraphicFramePr/>
          <p:nvPr>
            <p:extLst>
              <p:ext uri="{D42A27DB-BD31-4B8C-83A1-F6EECF244321}">
                <p14:modId xmlns:p14="http://schemas.microsoft.com/office/powerpoint/2010/main" val="3833488405"/>
              </p:ext>
            </p:extLst>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6" name="Content Placeholder 15"/>
          <p:cNvGraphicFramePr>
            <a:graphicFrameLocks noGrp="1"/>
          </p:cNvGraphicFramePr>
          <p:nvPr>
            <p:ph sz="half" idx="2"/>
            <p:extLst>
              <p:ext uri="{D42A27DB-BD31-4B8C-83A1-F6EECF244321}">
                <p14:modId xmlns:p14="http://schemas.microsoft.com/office/powerpoint/2010/main" val="1191007785"/>
              </p:ext>
            </p:extLst>
          </p:nvPr>
        </p:nvGraphicFramePr>
        <p:xfrm>
          <a:off x="1104900" y="1600200"/>
          <a:ext cx="9982200" cy="1371600"/>
        </p:xfrm>
        <a:graphic>
          <a:graphicData uri="http://schemas.openxmlformats.org/drawingml/2006/table">
            <a:tbl>
              <a:tblPr firstRow="1" bandRow="1">
                <a:tableStyleId>{5C22544A-7EE6-4342-B048-85BDC9FD1C3A}</a:tableStyleId>
              </a:tblPr>
              <a:tblGrid>
                <a:gridCol w="1663700">
                  <a:extLst>
                    <a:ext uri="{9D8B030D-6E8A-4147-A177-3AD203B41FA5}">
                      <a16:colId xmlns:a16="http://schemas.microsoft.com/office/drawing/2014/main" val="20000"/>
                    </a:ext>
                  </a:extLst>
                </a:gridCol>
                <a:gridCol w="1663700">
                  <a:extLst>
                    <a:ext uri="{9D8B030D-6E8A-4147-A177-3AD203B41FA5}">
                      <a16:colId xmlns:a16="http://schemas.microsoft.com/office/drawing/2014/main" val="20001"/>
                    </a:ext>
                  </a:extLst>
                </a:gridCol>
                <a:gridCol w="1663700">
                  <a:extLst>
                    <a:ext uri="{9D8B030D-6E8A-4147-A177-3AD203B41FA5}">
                      <a16:colId xmlns:a16="http://schemas.microsoft.com/office/drawing/2014/main" val="2659361261"/>
                    </a:ext>
                  </a:extLst>
                </a:gridCol>
                <a:gridCol w="1663700">
                  <a:extLst>
                    <a:ext uri="{9D8B030D-6E8A-4147-A177-3AD203B41FA5}">
                      <a16:colId xmlns:a16="http://schemas.microsoft.com/office/drawing/2014/main" val="475039890"/>
                    </a:ext>
                  </a:extLst>
                </a:gridCol>
                <a:gridCol w="1663700">
                  <a:extLst>
                    <a:ext uri="{9D8B030D-6E8A-4147-A177-3AD203B41FA5}">
                      <a16:colId xmlns:a16="http://schemas.microsoft.com/office/drawing/2014/main" val="20002"/>
                    </a:ext>
                  </a:extLst>
                </a:gridCol>
                <a:gridCol w="1663700">
                  <a:extLst>
                    <a:ext uri="{9D8B030D-6E8A-4147-A177-3AD203B41FA5}">
                      <a16:colId xmlns:a16="http://schemas.microsoft.com/office/drawing/2014/main" val="1861856345"/>
                    </a:ext>
                  </a:extLst>
                </a:gridCol>
              </a:tblGrid>
              <a:tr h="457200">
                <a:tc>
                  <a:txBody>
                    <a:bodyPr/>
                    <a:lstStyle/>
                    <a:p>
                      <a:r>
                        <a:rPr lang="en-US" sz="1600" dirty="0">
                          <a:latin typeface="Arial" panose="020B0604020202020204" pitchFamily="34" charset="0"/>
                          <a:cs typeface="Arial" panose="020B0604020202020204" pitchFamily="34" charset="0"/>
                        </a:rPr>
                        <a:t>Week 1</a:t>
                      </a:r>
                      <a:endParaRPr sz="1600" dirty="0">
                        <a:latin typeface="Arial" panose="020B0604020202020204" pitchFamily="34" charset="0"/>
                        <a:cs typeface="Arial" panose="020B0604020202020204" pitchFamily="34" charset="0"/>
                      </a:endParaRPr>
                    </a:p>
                  </a:txBody>
                  <a:tcPr anchor="ctr"/>
                </a:tc>
                <a:tc>
                  <a:txBody>
                    <a:bodyPr/>
                    <a:lstStyle/>
                    <a:p>
                      <a:pPr algn="ctr"/>
                      <a:r>
                        <a:rPr lang="en-GB" sz="1600" dirty="0">
                          <a:latin typeface="Arial" panose="020B0604020202020204" pitchFamily="34" charset="0"/>
                          <a:cs typeface="Arial" panose="020B0604020202020204" pitchFamily="34" charset="0"/>
                        </a:rPr>
                        <a:t>Week 2</a:t>
                      </a:r>
                      <a:endParaRPr sz="1600" dirty="0">
                        <a:latin typeface="Arial" panose="020B0604020202020204" pitchFamily="34" charset="0"/>
                        <a:cs typeface="Arial" panose="020B0604020202020204" pitchFamily="34" charset="0"/>
                      </a:endParaRPr>
                    </a:p>
                  </a:txBody>
                  <a:tcPr anchor="ctr"/>
                </a:tc>
                <a:tc>
                  <a:txBody>
                    <a:bodyPr/>
                    <a:lstStyle/>
                    <a:p>
                      <a:pPr algn="ctr"/>
                      <a:r>
                        <a:rPr lang="en-GB" sz="1600" dirty="0">
                          <a:latin typeface="Arial" panose="020B0604020202020204" pitchFamily="34" charset="0"/>
                          <a:cs typeface="Arial" panose="020B0604020202020204" pitchFamily="34" charset="0"/>
                        </a:rPr>
                        <a:t>Week 3</a:t>
                      </a:r>
                      <a:endParaRPr sz="1600" dirty="0">
                        <a:latin typeface="Arial" panose="020B0604020202020204" pitchFamily="34" charset="0"/>
                        <a:cs typeface="Arial" panose="020B0604020202020204" pitchFamily="34" charset="0"/>
                      </a:endParaRPr>
                    </a:p>
                  </a:txBody>
                  <a:tcPr anchor="ctr"/>
                </a:tc>
                <a:tc>
                  <a:txBody>
                    <a:bodyPr/>
                    <a:lstStyle/>
                    <a:p>
                      <a:pPr algn="ctr"/>
                      <a:r>
                        <a:rPr lang="en-GB" sz="1600" dirty="0">
                          <a:latin typeface="Arial" panose="020B0604020202020204" pitchFamily="34" charset="0"/>
                          <a:cs typeface="Arial" panose="020B0604020202020204" pitchFamily="34" charset="0"/>
                        </a:rPr>
                        <a:t>Week 4</a:t>
                      </a:r>
                      <a:endParaRPr sz="1600" dirty="0">
                        <a:latin typeface="Arial" panose="020B0604020202020204" pitchFamily="34" charset="0"/>
                        <a:cs typeface="Arial" panose="020B0604020202020204" pitchFamily="34" charset="0"/>
                      </a:endParaRPr>
                    </a:p>
                  </a:txBody>
                  <a:tcPr anchor="ctr"/>
                </a:tc>
                <a:tc>
                  <a:txBody>
                    <a:bodyPr/>
                    <a:lstStyle/>
                    <a:p>
                      <a:pPr algn="ctr"/>
                      <a:r>
                        <a:rPr lang="en-GB" sz="1600" dirty="0">
                          <a:latin typeface="Arial" panose="020B0604020202020204" pitchFamily="34" charset="0"/>
                          <a:cs typeface="Arial" panose="020B0604020202020204" pitchFamily="34" charset="0"/>
                        </a:rPr>
                        <a:t>Week 5</a:t>
                      </a:r>
                      <a:endParaRPr sz="1600" dirty="0">
                        <a:latin typeface="Arial" panose="020B0604020202020204" pitchFamily="34" charset="0"/>
                        <a:cs typeface="Arial" panose="020B0604020202020204" pitchFamily="34" charset="0"/>
                      </a:endParaRPr>
                    </a:p>
                  </a:txBody>
                  <a:tcPr anchor="ctr"/>
                </a:tc>
                <a:tc>
                  <a:txBody>
                    <a:bodyPr/>
                    <a:lstStyle/>
                    <a:p>
                      <a:pPr algn="ctr"/>
                      <a:r>
                        <a:rPr lang="en-GB" sz="1600" dirty="0">
                          <a:latin typeface="Arial" panose="020B0604020202020204" pitchFamily="34" charset="0"/>
                          <a:cs typeface="Arial" panose="020B0604020202020204" pitchFamily="34" charset="0"/>
                        </a:rPr>
                        <a:t>Week 6</a:t>
                      </a:r>
                      <a:endParaRPr sz="16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0000"/>
                  </a:ext>
                </a:extLst>
              </a:tr>
              <a:tr h="457200">
                <a:tc>
                  <a:txBody>
                    <a:bodyPr/>
                    <a:lstStyle/>
                    <a:p>
                      <a:r>
                        <a:rPr lang="en-GB" dirty="0">
                          <a:latin typeface="Arial" panose="020B0604020202020204" pitchFamily="34" charset="0"/>
                          <a:cs typeface="Arial" panose="020B0604020202020204" pitchFamily="34" charset="0"/>
                        </a:rPr>
                        <a:t>Topic and Research Question</a:t>
                      </a:r>
                      <a:endParaRPr dirty="0">
                        <a:latin typeface="Arial" panose="020B0604020202020204" pitchFamily="34" charset="0"/>
                        <a:cs typeface="Arial" panose="020B0604020202020204" pitchFamily="34" charset="0"/>
                      </a:endParaRPr>
                    </a:p>
                  </a:txBody>
                  <a:tcPr anchor="ctr"/>
                </a:tc>
                <a:tc>
                  <a:txBody>
                    <a:bodyPr/>
                    <a:lstStyle/>
                    <a:p>
                      <a:pPr algn="ctr"/>
                      <a:r>
                        <a:rPr lang="en-GB" dirty="0">
                          <a:latin typeface="Arial" panose="020B0604020202020204" pitchFamily="34" charset="0"/>
                          <a:cs typeface="Arial" panose="020B0604020202020204" pitchFamily="34" charset="0"/>
                        </a:rPr>
                        <a:t>Information Gathering</a:t>
                      </a:r>
                      <a:endParaRPr dirty="0">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Outline</a:t>
                      </a:r>
                      <a:endParaRPr dirty="0">
                        <a:latin typeface="Arial" panose="020B0604020202020204" pitchFamily="34" charset="0"/>
                        <a:cs typeface="Arial" panose="020B0604020202020204" pitchFamily="34" charset="0"/>
                      </a:endParaRPr>
                    </a:p>
                  </a:txBody>
                  <a:tcPr anchor="ctr"/>
                </a:tc>
                <a:tc>
                  <a:txBody>
                    <a:bodyPr/>
                    <a:lstStyle/>
                    <a:p>
                      <a:pPr algn="ctr"/>
                      <a:r>
                        <a:rPr lang="en-GB" dirty="0"/>
                        <a:t>Rough Draft</a:t>
                      </a:r>
                      <a:endParaRPr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Final Copy Submitted to Turnitin</a:t>
                      </a:r>
                    </a:p>
                  </a:txBody>
                  <a:tcPr anchor="ctr"/>
                </a:tc>
                <a:tc>
                  <a:txBody>
                    <a:bodyPr/>
                    <a:lstStyle/>
                    <a:p>
                      <a:pPr algn="ctr"/>
                      <a:r>
                        <a:rPr lang="en-GB" dirty="0"/>
                        <a:t>Class Presentation</a:t>
                      </a:r>
                    </a:p>
                  </a:txBody>
                  <a:tcPr anchor="ctr"/>
                </a:tc>
                <a:extLst>
                  <a:ext uri="{0D108BD9-81ED-4DB2-BD59-A6C34878D82A}">
                    <a16:rowId xmlns:a16="http://schemas.microsoft.com/office/drawing/2014/main" val="10001"/>
                  </a:ext>
                </a:extLst>
              </a:tr>
            </a:tbl>
          </a:graphicData>
        </a:graphic>
      </p:graphicFrame>
      <p:sp>
        <p:nvSpPr>
          <p:cNvPr id="4" name="Footer Placeholder 3">
            <a:extLst>
              <a:ext uri="{FF2B5EF4-FFF2-40B4-BE49-F238E27FC236}">
                <a16:creationId xmlns:a16="http://schemas.microsoft.com/office/drawing/2014/main" id="{35A1406E-C642-067A-0C25-0EE95223F3E1}"/>
              </a:ext>
            </a:extLst>
          </p:cNvPr>
          <p:cNvSpPr>
            <a:spLocks noGrp="1"/>
          </p:cNvSpPr>
          <p:nvPr>
            <p:ph type="ftr" sz="quarter" idx="11"/>
          </p:nvPr>
        </p:nvSpPr>
        <p:spPr/>
        <p:txBody>
          <a:bodyPr/>
          <a:lstStyle/>
          <a:p>
            <a:r>
              <a:rPr lang="en-GB" dirty="0"/>
              <a:t>Presented By: Cecilia </a:t>
            </a:r>
            <a:r>
              <a:rPr lang="en-GB" dirty="0" err="1"/>
              <a:t>Teaca</a:t>
            </a:r>
            <a:endParaRPr lang="en-GB" dirty="0"/>
          </a:p>
        </p:txBody>
      </p:sp>
      <p:sp>
        <p:nvSpPr>
          <p:cNvPr id="5" name="Slide Number Placeholder 4">
            <a:extLst>
              <a:ext uri="{FF2B5EF4-FFF2-40B4-BE49-F238E27FC236}">
                <a16:creationId xmlns:a16="http://schemas.microsoft.com/office/drawing/2014/main" id="{48237BE5-DB5B-DB6A-2BEA-B07665A9314A}"/>
              </a:ext>
            </a:extLst>
          </p:cNvPr>
          <p:cNvSpPr>
            <a:spLocks noGrp="1"/>
          </p:cNvSpPr>
          <p:nvPr>
            <p:ph type="sldNum" sz="quarter" idx="12"/>
          </p:nvPr>
        </p:nvSpPr>
        <p:spPr/>
        <p:txBody>
          <a:bodyPr/>
          <a:lstStyle/>
          <a:p>
            <a:fld id="{0FF54DE5-C571-48E8-A5BC-B369434E2F44}" type="slidenum">
              <a:rPr lang="en-GB" smtClean="0"/>
              <a:t>7</a:t>
            </a:fld>
            <a:endParaRPr lang="en-GB" dirty="0"/>
          </a:p>
        </p:txBody>
      </p:sp>
    </p:spTree>
    <p:extLst>
      <p:ext uri="{BB962C8B-B14F-4D97-AF65-F5344CB8AC3E}">
        <p14:creationId xmlns:p14="http://schemas.microsoft.com/office/powerpoint/2010/main" val="2853788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fade">
                                      <p:cBhvr>
                                        <p:cTn id="14"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081FC547-A4D2-54F9-9468-203690FD1CD8}"/>
              </a:ext>
            </a:extLst>
          </p:cNvPr>
          <p:cNvGraphicFramePr/>
          <p:nvPr>
            <p:extLst>
              <p:ext uri="{D42A27DB-BD31-4B8C-83A1-F6EECF244321}">
                <p14:modId xmlns:p14="http://schemas.microsoft.com/office/powerpoint/2010/main" val="229186334"/>
              </p:ext>
            </p:extLst>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Content Placeholder 7">
            <a:extLst>
              <a:ext uri="{FF2B5EF4-FFF2-40B4-BE49-F238E27FC236}">
                <a16:creationId xmlns:a16="http://schemas.microsoft.com/office/drawing/2014/main" id="{B248BE5F-CB75-F899-DAAD-E708A196575F}"/>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We can expect different age groups to perform differently at using online tools to communicate; students between the age of 20 and 30 years prefer and are faster to adjust to new technologies and will find it easier to use, sparking their interest towards new knowledge.</a:t>
            </a:r>
          </a:p>
          <a:p>
            <a:r>
              <a:rPr lang="en-GB" sz="1800" dirty="0">
                <a:latin typeface="Arial" panose="020B0604020202020204" pitchFamily="34" charset="0"/>
                <a:cs typeface="Arial" panose="020B0604020202020204" pitchFamily="34" charset="0"/>
              </a:rPr>
              <a:t>Students between the age of 30 and 50 years will find new applications and technologies harder to adjust to; using such applications as Twitter will take longer to learn and sometimes they might find learning new things a cumbersome or frustrating activity.</a:t>
            </a:r>
          </a:p>
          <a:p>
            <a:r>
              <a:rPr lang="en-GB" sz="1800" dirty="0">
                <a:latin typeface="Arial" panose="020B0604020202020204" pitchFamily="34" charset="0"/>
                <a:cs typeface="Arial" panose="020B0604020202020204" pitchFamily="34" charset="0"/>
              </a:rPr>
              <a:t>Students between the ages of 50 and </a:t>
            </a:r>
            <a:r>
              <a:rPr lang="en-GB" sz="1800">
                <a:latin typeface="Arial" panose="020B0604020202020204" pitchFamily="34" charset="0"/>
                <a:cs typeface="Arial" panose="020B0604020202020204" pitchFamily="34" charset="0"/>
              </a:rPr>
              <a:t>70 years </a:t>
            </a:r>
            <a:r>
              <a:rPr lang="en-GB" sz="1800" dirty="0">
                <a:latin typeface="Arial" panose="020B0604020202020204" pitchFamily="34" charset="0"/>
                <a:cs typeface="Arial" panose="020B0604020202020204" pitchFamily="34" charset="0"/>
              </a:rPr>
              <a:t>may have other disabilities that prevent them from using social media applications because they are unfamiliar with modern technologies and prefer mechanical tools to digital ones because in the past there were no such technologies.</a:t>
            </a:r>
          </a:p>
        </p:txBody>
      </p:sp>
      <p:sp>
        <p:nvSpPr>
          <p:cNvPr id="5" name="Footer Placeholder 4">
            <a:extLst>
              <a:ext uri="{FF2B5EF4-FFF2-40B4-BE49-F238E27FC236}">
                <a16:creationId xmlns:a16="http://schemas.microsoft.com/office/drawing/2014/main" id="{953748BE-2DF4-0DD2-C010-B83CA27D2AAD}"/>
              </a:ext>
            </a:extLst>
          </p:cNvPr>
          <p:cNvSpPr>
            <a:spLocks noGrp="1"/>
          </p:cNvSpPr>
          <p:nvPr>
            <p:ph type="ftr" sz="quarter" idx="11"/>
          </p:nvPr>
        </p:nvSpPr>
        <p:spPr/>
        <p:txBody>
          <a:bodyPr/>
          <a:lstStyle/>
          <a:p>
            <a:r>
              <a:rPr lang="en-GB" dirty="0"/>
              <a:t>Presented By: Cecilia </a:t>
            </a:r>
            <a:r>
              <a:rPr lang="en-GB" dirty="0" err="1"/>
              <a:t>Teaca</a:t>
            </a:r>
            <a:endParaRPr lang="en-GB" dirty="0"/>
          </a:p>
        </p:txBody>
      </p:sp>
      <p:sp>
        <p:nvSpPr>
          <p:cNvPr id="6" name="Slide Number Placeholder 5">
            <a:extLst>
              <a:ext uri="{FF2B5EF4-FFF2-40B4-BE49-F238E27FC236}">
                <a16:creationId xmlns:a16="http://schemas.microsoft.com/office/drawing/2014/main" id="{7B5365EC-C2E4-CC7A-AC93-D74646E06B6E}"/>
              </a:ext>
            </a:extLst>
          </p:cNvPr>
          <p:cNvSpPr>
            <a:spLocks noGrp="1"/>
          </p:cNvSpPr>
          <p:nvPr>
            <p:ph type="sldNum" sz="quarter" idx="12"/>
          </p:nvPr>
        </p:nvSpPr>
        <p:spPr/>
        <p:txBody>
          <a:bodyPr/>
          <a:lstStyle/>
          <a:p>
            <a:fld id="{0FF54DE5-C571-48E8-A5BC-B369434E2F44}" type="slidenum">
              <a:rPr lang="en-GB" smtClean="0"/>
              <a:t>8</a:t>
            </a:fld>
            <a:endParaRPr lang="en-GB"/>
          </a:p>
        </p:txBody>
      </p:sp>
    </p:spTree>
    <p:extLst>
      <p:ext uri="{BB962C8B-B14F-4D97-AF65-F5344CB8AC3E}">
        <p14:creationId xmlns:p14="http://schemas.microsoft.com/office/powerpoint/2010/main" val="4259381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4EA5D547-E786-8A30-0898-C97C29C55480}"/>
              </a:ext>
            </a:extLst>
          </p:cNvPr>
          <p:cNvGraphicFramePr/>
          <p:nvPr>
            <p:extLst>
              <p:ext uri="{D42A27DB-BD31-4B8C-83A1-F6EECF244321}">
                <p14:modId xmlns:p14="http://schemas.microsoft.com/office/powerpoint/2010/main" val="4104456536"/>
              </p:ext>
            </p:extLst>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a:extLst>
              <a:ext uri="{FF2B5EF4-FFF2-40B4-BE49-F238E27FC236}">
                <a16:creationId xmlns:a16="http://schemas.microsoft.com/office/drawing/2014/main" id="{4FEC5D6B-E8AB-F1C1-6B14-271602340B53}"/>
              </a:ext>
            </a:extLst>
          </p:cNvPr>
          <p:cNvSpPr>
            <a:spLocks noGrp="1"/>
          </p:cNvSpPr>
          <p:nvPr>
            <p:ph idx="1"/>
          </p:nvPr>
        </p:nvSpPr>
        <p:spPr/>
        <p:txBody>
          <a:bodyPr>
            <a:normAutofit fontScale="92500" lnSpcReduction="10000"/>
          </a:bodyPr>
          <a:lstStyle/>
          <a:p>
            <a:pPr>
              <a:lnSpc>
                <a:spcPct val="100000"/>
              </a:lnSpc>
            </a:pPr>
            <a:r>
              <a:rPr lang="en-US" sz="2100" dirty="0">
                <a:latin typeface="Arial" panose="020B0604020202020204" pitchFamily="34" charset="0"/>
                <a:ea typeface="Calibri" panose="020F0502020204030204" pitchFamily="34" charset="0"/>
              </a:rPr>
              <a:t>Babbie, E. R. (2010) </a:t>
            </a:r>
            <a:r>
              <a:rPr lang="en-US" sz="2100" i="1" dirty="0">
                <a:latin typeface="Arial" panose="020B0604020202020204" pitchFamily="34" charset="0"/>
                <a:ea typeface="Calibri" panose="020F0502020204030204" pitchFamily="34" charset="0"/>
              </a:rPr>
              <a:t>The Practice of Social Research. </a:t>
            </a:r>
            <a:r>
              <a:rPr lang="en-US" sz="2100" dirty="0">
                <a:latin typeface="Arial" panose="020B0604020202020204" pitchFamily="34" charset="0"/>
                <a:ea typeface="Calibri" panose="020F0502020204030204" pitchFamily="34" charset="0"/>
              </a:rPr>
              <a:t>12</a:t>
            </a:r>
            <a:r>
              <a:rPr lang="en-US" sz="2100" baseline="30000" dirty="0">
                <a:latin typeface="Arial" panose="020B0604020202020204" pitchFamily="34" charset="0"/>
                <a:ea typeface="Calibri" panose="020F0502020204030204" pitchFamily="34" charset="0"/>
              </a:rPr>
              <a:t>th</a:t>
            </a:r>
            <a:r>
              <a:rPr lang="en-US" sz="2100" dirty="0">
                <a:latin typeface="Arial" panose="020B0604020202020204" pitchFamily="34" charset="0"/>
                <a:ea typeface="Calibri" panose="020F0502020204030204" pitchFamily="34" charset="0"/>
              </a:rPr>
              <a:t> </a:t>
            </a:r>
            <a:r>
              <a:rPr lang="en-US" sz="2100" dirty="0" err="1">
                <a:latin typeface="Arial" panose="020B0604020202020204" pitchFamily="34" charset="0"/>
                <a:ea typeface="Calibri" panose="020F0502020204030204" pitchFamily="34" charset="0"/>
              </a:rPr>
              <a:t>edn</a:t>
            </a:r>
            <a:r>
              <a:rPr lang="en-US" sz="2100" dirty="0">
                <a:latin typeface="Arial" panose="020B0604020202020204" pitchFamily="34" charset="0"/>
                <a:ea typeface="Calibri" panose="020F0502020204030204" pitchFamily="34" charset="0"/>
              </a:rPr>
              <a:t>. Belmont: Wadsworth Cengage.</a:t>
            </a:r>
            <a:endParaRPr lang="en-GB" sz="2100" dirty="0">
              <a:latin typeface="Arial" panose="020B0604020202020204" pitchFamily="34" charset="0"/>
              <a:cs typeface="Arial" panose="020B0604020202020204" pitchFamily="34" charset="0"/>
            </a:endParaRPr>
          </a:p>
          <a:p>
            <a:pPr>
              <a:lnSpc>
                <a:spcPct val="100000"/>
              </a:lnSpc>
            </a:pPr>
            <a:r>
              <a:rPr lang="en-GB" sz="2100" dirty="0">
                <a:latin typeface="Arial" panose="020B0604020202020204" pitchFamily="34" charset="0"/>
                <a:cs typeface="Arial" panose="020B0604020202020204" pitchFamily="34" charset="0"/>
              </a:rPr>
              <a:t>Brady, K.P., Holcomb, L.B. and Smith, B.V. (2010) ‘The use of alternative social networking sites in higher educational settings: A case study of the e-learning benefits of Ning in education’ </a:t>
            </a:r>
            <a:r>
              <a:rPr lang="en-GB" sz="2100" i="1" dirty="0">
                <a:latin typeface="Arial" panose="020B0604020202020204" pitchFamily="34" charset="0"/>
                <a:cs typeface="Arial" panose="020B0604020202020204" pitchFamily="34" charset="0"/>
              </a:rPr>
              <a:t>Journal of interactive online learning</a:t>
            </a:r>
            <a:r>
              <a:rPr lang="en-GB" sz="2100" dirty="0">
                <a:latin typeface="Arial" panose="020B0604020202020204" pitchFamily="34" charset="0"/>
                <a:cs typeface="Arial" panose="020B0604020202020204" pitchFamily="34" charset="0"/>
              </a:rPr>
              <a:t>, 9(2), pp. 151-170.</a:t>
            </a:r>
          </a:p>
          <a:p>
            <a:pPr>
              <a:lnSpc>
                <a:spcPct val="100000"/>
              </a:lnSpc>
            </a:pPr>
            <a:r>
              <a:rPr lang="en-US" sz="2100" dirty="0">
                <a:latin typeface="Arial" panose="020B0604020202020204" pitchFamily="34" charset="0"/>
                <a:ea typeface="Calibri" panose="020F0502020204030204" pitchFamily="34" charset="0"/>
              </a:rPr>
              <a:t>Digital Marketing Institute (2021) </a:t>
            </a:r>
            <a:r>
              <a:rPr lang="en-US" sz="2100" i="1" dirty="0">
                <a:latin typeface="Arial" panose="020B0604020202020204" pitchFamily="34" charset="0"/>
                <a:ea typeface="Calibri" panose="020F0502020204030204" pitchFamily="34" charset="0"/>
              </a:rPr>
              <a:t>10 Digital Skills That Can Make Students Instantly Employable in 2022</a:t>
            </a:r>
            <a:r>
              <a:rPr lang="en-US" sz="2100" dirty="0">
                <a:latin typeface="Arial" panose="020B0604020202020204" pitchFamily="34" charset="0"/>
                <a:ea typeface="Calibri" panose="020F0502020204030204" pitchFamily="34" charset="0"/>
              </a:rPr>
              <a:t>. Available at: https://digitalmarketinginstitute.com/blog/10-digital-skills-that-can-make-students-instantly-employable (Accessed: 26 June 2022).</a:t>
            </a:r>
            <a:endParaRPr lang="en-GB" sz="2100" dirty="0">
              <a:latin typeface="Arial" panose="020B0604020202020204" pitchFamily="34" charset="0"/>
              <a:cs typeface="Arial" panose="020B0604020202020204" pitchFamily="34" charset="0"/>
            </a:endParaRPr>
          </a:p>
          <a:p>
            <a:pPr>
              <a:lnSpc>
                <a:spcPct val="100000"/>
              </a:lnSpc>
            </a:pPr>
            <a:r>
              <a:rPr lang="en-GB" sz="2100" dirty="0">
                <a:latin typeface="Arial" panose="020B0604020202020204" pitchFamily="34" charset="0"/>
                <a:cs typeface="Arial" panose="020B0604020202020204" pitchFamily="34" charset="0"/>
              </a:rPr>
              <a:t>Hartley, K. and Bendixen, L.D. (2001) ‘Educational research in the Internet age: Examining the role of individual characteristics’ </a:t>
            </a:r>
            <a:r>
              <a:rPr lang="en-GB" sz="2100" i="1" dirty="0">
                <a:latin typeface="Arial" panose="020B0604020202020204" pitchFamily="34" charset="0"/>
                <a:cs typeface="Arial" panose="020B0604020202020204" pitchFamily="34" charset="0"/>
              </a:rPr>
              <a:t>Educational researcher</a:t>
            </a:r>
            <a:r>
              <a:rPr lang="en-GB" sz="2100" dirty="0">
                <a:latin typeface="Arial" panose="020B0604020202020204" pitchFamily="34" charset="0"/>
                <a:cs typeface="Arial" panose="020B0604020202020204" pitchFamily="34" charset="0"/>
              </a:rPr>
              <a:t>, 30(9), pp. 22-26.</a:t>
            </a:r>
          </a:p>
          <a:p>
            <a:pPr>
              <a:lnSpc>
                <a:spcPct val="100000"/>
              </a:lnSpc>
            </a:pPr>
            <a:r>
              <a:rPr lang="en-GB" sz="2100" dirty="0">
                <a:latin typeface="Arial" panose="020B0604020202020204" pitchFamily="34" charset="0"/>
                <a:cs typeface="Arial" panose="020B0604020202020204" pitchFamily="34" charset="0"/>
              </a:rPr>
              <a:t>Hrastinski, S. and </a:t>
            </a:r>
            <a:r>
              <a:rPr lang="en-GB" sz="2100" dirty="0" err="1">
                <a:latin typeface="Arial" panose="020B0604020202020204" pitchFamily="34" charset="0"/>
                <a:cs typeface="Arial" panose="020B0604020202020204" pitchFamily="34" charset="0"/>
              </a:rPr>
              <a:t>Aghaee</a:t>
            </a:r>
            <a:r>
              <a:rPr lang="en-GB" sz="2100" dirty="0">
                <a:latin typeface="Arial" panose="020B0604020202020204" pitchFamily="34" charset="0"/>
                <a:cs typeface="Arial" panose="020B0604020202020204" pitchFamily="34" charset="0"/>
              </a:rPr>
              <a:t>, N.M. (2012) ‘How are campus students using social media to support their studies? An explorative interview study’ </a:t>
            </a:r>
            <a:r>
              <a:rPr lang="en-GB" sz="2100" i="1" dirty="0">
                <a:latin typeface="Arial" panose="020B0604020202020204" pitchFamily="34" charset="0"/>
                <a:cs typeface="Arial" panose="020B0604020202020204" pitchFamily="34" charset="0"/>
              </a:rPr>
              <a:t>Education and Information Technologies</a:t>
            </a:r>
            <a:r>
              <a:rPr lang="en-GB" sz="2100" dirty="0">
                <a:latin typeface="Arial" panose="020B0604020202020204" pitchFamily="34" charset="0"/>
                <a:cs typeface="Arial" panose="020B0604020202020204" pitchFamily="34" charset="0"/>
              </a:rPr>
              <a:t>, 17(4), pp. 451-464.</a:t>
            </a:r>
          </a:p>
        </p:txBody>
      </p:sp>
      <p:sp>
        <p:nvSpPr>
          <p:cNvPr id="4" name="Footer Placeholder 3">
            <a:extLst>
              <a:ext uri="{FF2B5EF4-FFF2-40B4-BE49-F238E27FC236}">
                <a16:creationId xmlns:a16="http://schemas.microsoft.com/office/drawing/2014/main" id="{2311AE3B-3688-937B-1766-7FC685AA9EA6}"/>
              </a:ext>
            </a:extLst>
          </p:cNvPr>
          <p:cNvSpPr>
            <a:spLocks noGrp="1"/>
          </p:cNvSpPr>
          <p:nvPr>
            <p:ph type="ftr" sz="quarter" idx="11"/>
          </p:nvPr>
        </p:nvSpPr>
        <p:spPr/>
        <p:txBody>
          <a:bodyPr/>
          <a:lstStyle/>
          <a:p>
            <a:r>
              <a:rPr lang="en-GB"/>
              <a:t>Presented By: Cristian Eugen Teaca</a:t>
            </a:r>
          </a:p>
        </p:txBody>
      </p:sp>
      <p:sp>
        <p:nvSpPr>
          <p:cNvPr id="5" name="Slide Number Placeholder 4">
            <a:extLst>
              <a:ext uri="{FF2B5EF4-FFF2-40B4-BE49-F238E27FC236}">
                <a16:creationId xmlns:a16="http://schemas.microsoft.com/office/drawing/2014/main" id="{7F15921B-C380-F524-1454-AB5D97014489}"/>
              </a:ext>
            </a:extLst>
          </p:cNvPr>
          <p:cNvSpPr>
            <a:spLocks noGrp="1"/>
          </p:cNvSpPr>
          <p:nvPr>
            <p:ph type="sldNum" sz="quarter" idx="12"/>
          </p:nvPr>
        </p:nvSpPr>
        <p:spPr/>
        <p:txBody>
          <a:bodyPr/>
          <a:lstStyle/>
          <a:p>
            <a:fld id="{0FF54DE5-C571-48E8-A5BC-B369434E2F44}" type="slidenum">
              <a:rPr lang="en-GB" smtClean="0"/>
              <a:t>9</a:t>
            </a:fld>
            <a:endParaRPr lang="en-GB"/>
          </a:p>
        </p:txBody>
      </p:sp>
    </p:spTree>
    <p:extLst>
      <p:ext uri="{BB962C8B-B14F-4D97-AF65-F5344CB8AC3E}">
        <p14:creationId xmlns:p14="http://schemas.microsoft.com/office/powerpoint/2010/main" val="3967781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graphicEl>
                                              <a:dgm id="{493D27F2-6624-4510-BBAA-69B5950F1822}"/>
                                            </p:graphicEl>
                                          </p:spTgt>
                                        </p:tgtEl>
                                        <p:attrNameLst>
                                          <p:attrName>style.visibility</p:attrName>
                                        </p:attrNameLst>
                                      </p:cBhvr>
                                      <p:to>
                                        <p:strVal val="visible"/>
                                      </p:to>
                                    </p:set>
                                    <p:animEffect transition="in" filter="fade">
                                      <p:cBhvr>
                                        <p:cTn id="7" dur="1000"/>
                                        <p:tgtEl>
                                          <p:spTgt spid="6">
                                            <p:graphicEl>
                                              <a:dgm id="{493D27F2-6624-4510-BBAA-69B5950F1822}"/>
                                            </p:graphicEl>
                                          </p:spTgt>
                                        </p:tgtEl>
                                      </p:cBhvr>
                                    </p:animEffect>
                                    <p:anim calcmode="lin" valueType="num">
                                      <p:cBhvr>
                                        <p:cTn id="8" dur="1000" fill="hold"/>
                                        <p:tgtEl>
                                          <p:spTgt spid="6">
                                            <p:graphicEl>
                                              <a:dgm id="{493D27F2-6624-4510-BBAA-69B5950F1822}"/>
                                            </p:graphicEl>
                                          </p:spTgt>
                                        </p:tgtEl>
                                        <p:attrNameLst>
                                          <p:attrName>ppt_x</p:attrName>
                                        </p:attrNameLst>
                                      </p:cBhvr>
                                      <p:tavLst>
                                        <p:tav tm="0">
                                          <p:val>
                                            <p:strVal val="#ppt_x"/>
                                          </p:val>
                                        </p:tav>
                                        <p:tav tm="100000">
                                          <p:val>
                                            <p:strVal val="#ppt_x"/>
                                          </p:val>
                                        </p:tav>
                                      </p:tavLst>
                                    </p:anim>
                                    <p:anim calcmode="lin" valueType="num">
                                      <p:cBhvr>
                                        <p:cTn id="9" dur="1000" fill="hold"/>
                                        <p:tgtEl>
                                          <p:spTgt spid="6">
                                            <p:graphicEl>
                                              <a:dgm id="{493D27F2-6624-4510-BBAA-69B5950F1822}"/>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4EA5D547-E786-8A30-0898-C97C29C55480}"/>
              </a:ext>
            </a:extLst>
          </p:cNvPr>
          <p:cNvGraphicFramePr/>
          <p:nvPr>
            <p:extLst>
              <p:ext uri="{D42A27DB-BD31-4B8C-83A1-F6EECF244321}">
                <p14:modId xmlns:p14="http://schemas.microsoft.com/office/powerpoint/2010/main" val="3541570789"/>
              </p:ext>
            </p:extLst>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a:extLst>
              <a:ext uri="{FF2B5EF4-FFF2-40B4-BE49-F238E27FC236}">
                <a16:creationId xmlns:a16="http://schemas.microsoft.com/office/drawing/2014/main" id="{4FEC5D6B-E8AB-F1C1-6B14-271602340B53}"/>
              </a:ext>
            </a:extLst>
          </p:cNvPr>
          <p:cNvSpPr>
            <a:spLocks noGrp="1"/>
          </p:cNvSpPr>
          <p:nvPr>
            <p:ph idx="1"/>
          </p:nvPr>
        </p:nvSpPr>
        <p:spPr/>
        <p:txBody>
          <a:bodyPr>
            <a:normAutofit/>
          </a:bodyPr>
          <a:lstStyle/>
          <a:p>
            <a:pPr>
              <a:lnSpc>
                <a:spcPct val="100000"/>
              </a:lnSpc>
            </a:pPr>
            <a:r>
              <a:rPr lang="en-US" sz="1800" dirty="0" err="1">
                <a:latin typeface="Arial" panose="020B0604020202020204" pitchFamily="34" charset="0"/>
                <a:ea typeface="Calibri" panose="020F0502020204030204" pitchFamily="34" charset="0"/>
              </a:rPr>
              <a:t>Kvavik</a:t>
            </a:r>
            <a:r>
              <a:rPr lang="en-US" sz="1800" dirty="0">
                <a:latin typeface="Arial" panose="020B0604020202020204" pitchFamily="34" charset="0"/>
                <a:ea typeface="Calibri" panose="020F0502020204030204" pitchFamily="34" charset="0"/>
              </a:rPr>
              <a:t>, R. B. (2010) </a:t>
            </a:r>
            <a:r>
              <a:rPr lang="en-US" sz="1800" i="1" dirty="0">
                <a:latin typeface="Arial" panose="020B0604020202020204" pitchFamily="34" charset="0"/>
                <a:ea typeface="Calibri" panose="020F0502020204030204" pitchFamily="34" charset="0"/>
              </a:rPr>
              <a:t>Convenience, Communications, and Control: How Students Use Technology. </a:t>
            </a:r>
            <a:r>
              <a:rPr lang="en-US" sz="1800" dirty="0">
                <a:latin typeface="Arial" panose="020B0604020202020204" pitchFamily="34" charset="0"/>
                <a:ea typeface="Calibri" panose="020F0502020204030204" pitchFamily="34" charset="0"/>
              </a:rPr>
              <a:t>Available at: https://www.educause.edu/research-and-publications/books/educating-net-generation/convenience-communications-and-control-how-students-use-technology (Accessed: 20 June 2022).</a:t>
            </a:r>
            <a:endParaRPr lang="en-GB" sz="1800" dirty="0">
              <a:latin typeface="Arial" panose="020B0604020202020204" pitchFamily="34" charset="0"/>
              <a:cs typeface="Arial" panose="020B0604020202020204" pitchFamily="34" charset="0"/>
            </a:endParaRPr>
          </a:p>
          <a:p>
            <a:pPr>
              <a:lnSpc>
                <a:spcPct val="100000"/>
              </a:lnSpc>
            </a:pPr>
            <a:r>
              <a:rPr lang="en-GB" sz="1800" dirty="0">
                <a:latin typeface="Arial" panose="020B0604020202020204" pitchFamily="34" charset="0"/>
                <a:cs typeface="Arial" panose="020B0604020202020204" pitchFamily="34" charset="0"/>
              </a:rPr>
              <a:t>Moran, M., Seaman, J. and </a:t>
            </a:r>
            <a:r>
              <a:rPr lang="en-GB" sz="1800" dirty="0" err="1">
                <a:latin typeface="Arial" panose="020B0604020202020204" pitchFamily="34" charset="0"/>
                <a:cs typeface="Arial" panose="020B0604020202020204" pitchFamily="34" charset="0"/>
              </a:rPr>
              <a:t>Tinti</a:t>
            </a:r>
            <a:r>
              <a:rPr lang="en-GB" sz="1800" dirty="0">
                <a:latin typeface="Arial" panose="020B0604020202020204" pitchFamily="34" charset="0"/>
                <a:cs typeface="Arial" panose="020B0604020202020204" pitchFamily="34" charset="0"/>
              </a:rPr>
              <a:t>-Kane, H. (2011) </a:t>
            </a:r>
            <a:r>
              <a:rPr lang="en-GB" sz="1800" i="1" dirty="0">
                <a:latin typeface="Arial" panose="020B0604020202020204" pitchFamily="34" charset="0"/>
                <a:cs typeface="Arial" panose="020B0604020202020204" pitchFamily="34" charset="0"/>
              </a:rPr>
              <a:t>Teaching, Learning, and Sharing: How Today's Higher Education Faculty Use Social Media. </a:t>
            </a:r>
            <a:r>
              <a:rPr lang="en-GB" sz="1800" dirty="0">
                <a:latin typeface="Arial" panose="020B0604020202020204" pitchFamily="34" charset="0"/>
                <a:cs typeface="Arial" panose="020B0604020202020204" pitchFamily="34" charset="0"/>
              </a:rPr>
              <a:t>Massachusetts: </a:t>
            </a:r>
            <a:r>
              <a:rPr lang="en-GB" sz="1800" i="1" dirty="0">
                <a:latin typeface="Arial" panose="020B0604020202020204" pitchFamily="34" charset="0"/>
                <a:cs typeface="Arial" panose="020B0604020202020204" pitchFamily="34" charset="0"/>
              </a:rPr>
              <a:t>Babson Survey Research Group.</a:t>
            </a:r>
            <a:endParaRPr lang="en-GB" sz="1800" dirty="0">
              <a:latin typeface="Arial" panose="020B0604020202020204" pitchFamily="34" charset="0"/>
              <a:cs typeface="Arial" panose="020B0604020202020204" pitchFamily="34" charset="0"/>
            </a:endParaRPr>
          </a:p>
          <a:p>
            <a:pPr>
              <a:lnSpc>
                <a:spcPct val="100000"/>
              </a:lnSpc>
            </a:pPr>
            <a:r>
              <a:rPr lang="en-US" sz="1800" dirty="0" err="1">
                <a:latin typeface="Arial" panose="020B0604020202020204" pitchFamily="34" charset="0"/>
                <a:ea typeface="Calibri" panose="020F0502020204030204" pitchFamily="34" charset="0"/>
              </a:rPr>
              <a:t>Scheninger</a:t>
            </a:r>
            <a:r>
              <a:rPr lang="en-US" sz="1800" dirty="0">
                <a:latin typeface="Arial" panose="020B0604020202020204" pitchFamily="34" charset="0"/>
                <a:ea typeface="Calibri" panose="020F0502020204030204" pitchFamily="34" charset="0"/>
              </a:rPr>
              <a:t>, E. (2016) </a:t>
            </a:r>
            <a:r>
              <a:rPr lang="en-US" sz="1800" i="1" dirty="0">
                <a:latin typeface="Arial" panose="020B0604020202020204" pitchFamily="34" charset="0"/>
                <a:ea typeface="Calibri" panose="020F0502020204030204" pitchFamily="34" charset="0"/>
              </a:rPr>
              <a:t>5 Ways Digital Tools Are Transforming the Education Space. </a:t>
            </a:r>
            <a:r>
              <a:rPr lang="en-US" sz="1800" dirty="0">
                <a:latin typeface="Arial" panose="020B0604020202020204" pitchFamily="34" charset="0"/>
                <a:ea typeface="Calibri" panose="020F0502020204030204" pitchFamily="34" charset="0"/>
              </a:rPr>
              <a:t>Available at: https://edtechmagazine.com/k12/article/2016/02/5-ways-digital-tools-are-transforming-education-space (Accessed: 26 June 2022).</a:t>
            </a:r>
            <a:endParaRPr lang="en-GB" sz="1800" dirty="0">
              <a:latin typeface="Arial" panose="020B0604020202020204" pitchFamily="34" charset="0"/>
              <a:cs typeface="Arial" panose="020B0604020202020204" pitchFamily="34" charset="0"/>
            </a:endParaRPr>
          </a:p>
          <a:p>
            <a:pPr>
              <a:lnSpc>
                <a:spcPct val="100000"/>
              </a:lnSpc>
            </a:pPr>
            <a:r>
              <a:rPr lang="en-GB" sz="1800" dirty="0">
                <a:latin typeface="Arial" panose="020B0604020202020204" pitchFamily="34" charset="0"/>
                <a:cs typeface="Arial" panose="020B0604020202020204" pitchFamily="34" charset="0"/>
              </a:rPr>
              <a:t>Veletsianos, G. and Navarrete, C., (2012) ‘Online social networks as formal learning environments: Learner experiences and activities’ </a:t>
            </a:r>
            <a:r>
              <a:rPr lang="en-GB" sz="1800" i="1" dirty="0">
                <a:latin typeface="Arial" panose="020B0604020202020204" pitchFamily="34" charset="0"/>
                <a:cs typeface="Arial" panose="020B0604020202020204" pitchFamily="34" charset="0"/>
              </a:rPr>
              <a:t>The international review of research in open and distributed learning</a:t>
            </a:r>
            <a:r>
              <a:rPr lang="en-GB" sz="1800" dirty="0">
                <a:latin typeface="Arial" panose="020B0604020202020204" pitchFamily="34" charset="0"/>
                <a:cs typeface="Arial" panose="020B0604020202020204" pitchFamily="34" charset="0"/>
              </a:rPr>
              <a:t>, 13(1), pp. 144-166. DOI: https://doi.org/10.19173/irrodl.v13i1.1078</a:t>
            </a:r>
          </a:p>
          <a:p>
            <a:pPr marL="0" indent="0">
              <a:lnSpc>
                <a:spcPct val="100000"/>
              </a:lnSpc>
              <a:buNone/>
            </a:pPr>
            <a:endParaRPr lang="en-GB" sz="1800" dirty="0">
              <a:latin typeface="Arial" panose="020B0604020202020204" pitchFamily="34" charset="0"/>
              <a:cs typeface="Arial" panose="020B0604020202020204" pitchFamily="34" charset="0"/>
            </a:endParaRPr>
          </a:p>
          <a:p>
            <a:pPr marL="0" indent="0">
              <a:lnSpc>
                <a:spcPct val="100000"/>
              </a:lnSpc>
              <a:buNone/>
            </a:pPr>
            <a:endParaRPr lang="en-GB" sz="18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2311AE3B-3688-937B-1766-7FC685AA9EA6}"/>
              </a:ext>
            </a:extLst>
          </p:cNvPr>
          <p:cNvSpPr>
            <a:spLocks noGrp="1"/>
          </p:cNvSpPr>
          <p:nvPr>
            <p:ph type="ftr" sz="quarter" idx="11"/>
          </p:nvPr>
        </p:nvSpPr>
        <p:spPr/>
        <p:txBody>
          <a:bodyPr/>
          <a:lstStyle/>
          <a:p>
            <a:r>
              <a:rPr lang="en-GB"/>
              <a:t>Presented By: Cristian Eugen Teaca</a:t>
            </a:r>
          </a:p>
        </p:txBody>
      </p:sp>
      <p:sp>
        <p:nvSpPr>
          <p:cNvPr id="5" name="Slide Number Placeholder 4">
            <a:extLst>
              <a:ext uri="{FF2B5EF4-FFF2-40B4-BE49-F238E27FC236}">
                <a16:creationId xmlns:a16="http://schemas.microsoft.com/office/drawing/2014/main" id="{7F15921B-C380-F524-1454-AB5D97014489}"/>
              </a:ext>
            </a:extLst>
          </p:cNvPr>
          <p:cNvSpPr>
            <a:spLocks noGrp="1"/>
          </p:cNvSpPr>
          <p:nvPr>
            <p:ph type="sldNum" sz="quarter" idx="12"/>
          </p:nvPr>
        </p:nvSpPr>
        <p:spPr/>
        <p:txBody>
          <a:bodyPr/>
          <a:lstStyle/>
          <a:p>
            <a:fld id="{0FF54DE5-C571-48E8-A5BC-B369434E2F44}" type="slidenum">
              <a:rPr lang="en-GB" smtClean="0"/>
              <a:t>10</a:t>
            </a:fld>
            <a:endParaRPr lang="en-GB"/>
          </a:p>
        </p:txBody>
      </p:sp>
    </p:spTree>
    <p:extLst>
      <p:ext uri="{BB962C8B-B14F-4D97-AF65-F5344CB8AC3E}">
        <p14:creationId xmlns:p14="http://schemas.microsoft.com/office/powerpoint/2010/main" val="3757745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graphicEl>
                                              <a:dgm id="{493D27F2-6624-4510-BBAA-69B5950F1822}"/>
                                            </p:graphicEl>
                                          </p:spTgt>
                                        </p:tgtEl>
                                        <p:attrNameLst>
                                          <p:attrName>style.visibility</p:attrName>
                                        </p:attrNameLst>
                                      </p:cBhvr>
                                      <p:to>
                                        <p:strVal val="visible"/>
                                      </p:to>
                                    </p:set>
                                    <p:animEffect transition="in" filter="fade">
                                      <p:cBhvr>
                                        <p:cTn id="7" dur="1000"/>
                                        <p:tgtEl>
                                          <p:spTgt spid="6">
                                            <p:graphicEl>
                                              <a:dgm id="{493D27F2-6624-4510-BBAA-69B5950F1822}"/>
                                            </p:graphicEl>
                                          </p:spTgt>
                                        </p:tgtEl>
                                      </p:cBhvr>
                                    </p:animEffect>
                                    <p:anim calcmode="lin" valueType="num">
                                      <p:cBhvr>
                                        <p:cTn id="8" dur="1000" fill="hold"/>
                                        <p:tgtEl>
                                          <p:spTgt spid="6">
                                            <p:graphicEl>
                                              <a:dgm id="{493D27F2-6624-4510-BBAA-69B5950F1822}"/>
                                            </p:graphicEl>
                                          </p:spTgt>
                                        </p:tgtEl>
                                        <p:attrNameLst>
                                          <p:attrName>ppt_x</p:attrName>
                                        </p:attrNameLst>
                                      </p:cBhvr>
                                      <p:tavLst>
                                        <p:tav tm="0">
                                          <p:val>
                                            <p:strVal val="#ppt_x"/>
                                          </p:val>
                                        </p:tav>
                                        <p:tav tm="100000">
                                          <p:val>
                                            <p:strVal val="#ppt_x"/>
                                          </p:val>
                                        </p:tav>
                                      </p:tavLst>
                                    </p:anim>
                                    <p:anim calcmode="lin" valueType="num">
                                      <p:cBhvr>
                                        <p:cTn id="9" dur="1000" fill="hold"/>
                                        <p:tgtEl>
                                          <p:spTgt spid="6">
                                            <p:graphicEl>
                                              <a:dgm id="{493D27F2-6624-4510-BBAA-69B5950F1822}"/>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p:bldSub>
      </p:bldGraphic>
    </p:bldLst>
  </p:timing>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Academic presentation, pinstripe and ribbon design (widescreen)</Template>
  <TotalTime>2548</TotalTime>
  <Words>1283</Words>
  <Application>Microsoft Office PowerPoint</Application>
  <PresentationFormat>Widescreen</PresentationFormat>
  <Paragraphs>85</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Euphemia</vt:lpstr>
      <vt:lpstr>Plantagenet Cherokee</vt:lpstr>
      <vt:lpstr>Wingdings</vt:lpstr>
      <vt:lpstr>Academic Literature 16x9</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Arkeny Armageddon</dc:creator>
  <cp:lastModifiedBy>Arkeny Armageddon</cp:lastModifiedBy>
  <cp:revision>69</cp:revision>
  <dcterms:created xsi:type="dcterms:W3CDTF">2022-06-28T13:13:03Z</dcterms:created>
  <dcterms:modified xsi:type="dcterms:W3CDTF">2022-07-02T20:15:44Z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