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4"/>
  </p:sldMasterIdLst>
  <p:notesMasterIdLst>
    <p:notesMasterId r:id="rId25"/>
  </p:notesMasterIdLst>
  <p:sldIdLst>
    <p:sldId id="256" r:id="rId5"/>
    <p:sldId id="289" r:id="rId6"/>
    <p:sldId id="257" r:id="rId7"/>
    <p:sldId id="266" r:id="rId8"/>
    <p:sldId id="267" r:id="rId9"/>
    <p:sldId id="268" r:id="rId10"/>
    <p:sldId id="269" r:id="rId11"/>
    <p:sldId id="288" r:id="rId12"/>
    <p:sldId id="285" r:id="rId13"/>
    <p:sldId id="270" r:id="rId14"/>
    <p:sldId id="284" r:id="rId15"/>
    <p:sldId id="286" r:id="rId16"/>
    <p:sldId id="272" r:id="rId17"/>
    <p:sldId id="273" r:id="rId18"/>
    <p:sldId id="274" r:id="rId19"/>
    <p:sldId id="275" r:id="rId20"/>
    <p:sldId id="287"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49" autoAdjust="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4D2FAAB5-901F-409F-B40B-82E541ECF366}"/>
    <pc:docChg chg="undo custSel mod addSld delSld modSld">
      <pc:chgData name="Caroline Jawad" userId="ebec8957-a986-4a6f-937a-47250bfdae89" providerId="ADAL" clId="{4D2FAAB5-901F-409F-B40B-82E541ECF366}" dt="2021-02-19T11:23:18.049" v="81" actId="26606"/>
      <pc:docMkLst>
        <pc:docMk/>
      </pc:docMkLst>
      <pc:sldChg chg="addSp modSp mod setBg">
        <pc:chgData name="Caroline Jawad" userId="ebec8957-a986-4a6f-937a-47250bfdae89" providerId="ADAL" clId="{4D2FAAB5-901F-409F-B40B-82E541ECF366}" dt="2021-02-19T11:19:33.993" v="3" actId="26606"/>
        <pc:sldMkLst>
          <pc:docMk/>
          <pc:sldMk cId="4131722327" sldId="266"/>
        </pc:sldMkLst>
        <pc:spChg chg="mod">
          <ac:chgData name="Caroline Jawad" userId="ebec8957-a986-4a6f-937a-47250bfdae89" providerId="ADAL" clId="{4D2FAAB5-901F-409F-B40B-82E541ECF366}" dt="2021-02-19T11:19:33.993" v="3" actId="26606"/>
          <ac:spMkLst>
            <pc:docMk/>
            <pc:sldMk cId="4131722327" sldId="266"/>
            <ac:spMk id="8" creationId="{00000000-0000-0000-0000-000000000000}"/>
          </ac:spMkLst>
        </pc:spChg>
        <pc:spChg chg="mod">
          <ac:chgData name="Caroline Jawad" userId="ebec8957-a986-4a6f-937a-47250bfdae89" providerId="ADAL" clId="{4D2FAAB5-901F-409F-B40B-82E541ECF366}" dt="2021-02-19T11:19:33.993" v="3" actId="26606"/>
          <ac:spMkLst>
            <pc:docMk/>
            <pc:sldMk cId="4131722327" sldId="266"/>
            <ac:spMk id="9" creationId="{00000000-0000-0000-0000-000000000000}"/>
          </ac:spMkLst>
        </pc:spChg>
        <pc:spChg chg="add">
          <ac:chgData name="Caroline Jawad" userId="ebec8957-a986-4a6f-937a-47250bfdae89" providerId="ADAL" clId="{4D2FAAB5-901F-409F-B40B-82E541ECF366}" dt="2021-02-19T11:19:33.993" v="3" actId="26606"/>
          <ac:spMkLst>
            <pc:docMk/>
            <pc:sldMk cId="4131722327" sldId="266"/>
            <ac:spMk id="14" creationId="{8651CFA9-6065-4243-AC48-858E359780B1}"/>
          </ac:spMkLst>
        </pc:spChg>
        <pc:spChg chg="add">
          <ac:chgData name="Caroline Jawad" userId="ebec8957-a986-4a6f-937a-47250bfdae89" providerId="ADAL" clId="{4D2FAAB5-901F-409F-B40B-82E541ECF366}" dt="2021-02-19T11:19:33.993" v="3" actId="26606"/>
          <ac:spMkLst>
            <pc:docMk/>
            <pc:sldMk cId="4131722327" sldId="266"/>
            <ac:spMk id="16" creationId="{1FB7DD83-8C23-4292-86EE-35D1060B0629}"/>
          </ac:spMkLst>
        </pc:spChg>
        <pc:spChg chg="add">
          <ac:chgData name="Caroline Jawad" userId="ebec8957-a986-4a6f-937a-47250bfdae89" providerId="ADAL" clId="{4D2FAAB5-901F-409F-B40B-82E541ECF366}" dt="2021-02-19T11:19:33.993" v="3" actId="26606"/>
          <ac:spMkLst>
            <pc:docMk/>
            <pc:sldMk cId="4131722327" sldId="266"/>
            <ac:spMk id="18" creationId="{03790C9A-0991-401B-895E-E99FA71CB339}"/>
          </ac:spMkLst>
        </pc:spChg>
      </pc:sldChg>
      <pc:sldChg chg="addSp delSp modSp mod setBg">
        <pc:chgData name="Caroline Jawad" userId="ebec8957-a986-4a6f-937a-47250bfdae89" providerId="ADAL" clId="{4D2FAAB5-901F-409F-B40B-82E541ECF366}" dt="2021-02-19T11:19:41.315" v="6" actId="26606"/>
        <pc:sldMkLst>
          <pc:docMk/>
          <pc:sldMk cId="3057217386" sldId="267"/>
        </pc:sldMkLst>
        <pc:spChg chg="mod">
          <ac:chgData name="Caroline Jawad" userId="ebec8957-a986-4a6f-937a-47250bfdae89" providerId="ADAL" clId="{4D2FAAB5-901F-409F-B40B-82E541ECF366}" dt="2021-02-19T11:19:41.315" v="6" actId="26606"/>
          <ac:spMkLst>
            <pc:docMk/>
            <pc:sldMk cId="3057217386" sldId="267"/>
            <ac:spMk id="8" creationId="{00000000-0000-0000-0000-000000000000}"/>
          </ac:spMkLst>
        </pc:spChg>
        <pc:spChg chg="mod">
          <ac:chgData name="Caroline Jawad" userId="ebec8957-a986-4a6f-937a-47250bfdae89" providerId="ADAL" clId="{4D2FAAB5-901F-409F-B40B-82E541ECF366}" dt="2021-02-19T11:19:41.315" v="6" actId="26606"/>
          <ac:spMkLst>
            <pc:docMk/>
            <pc:sldMk cId="3057217386" sldId="267"/>
            <ac:spMk id="9" creationId="{00000000-0000-0000-0000-000000000000}"/>
          </ac:spMkLst>
        </pc:spChg>
        <pc:spChg chg="add del">
          <ac:chgData name="Caroline Jawad" userId="ebec8957-a986-4a6f-937a-47250bfdae89" providerId="ADAL" clId="{4D2FAAB5-901F-409F-B40B-82E541ECF366}" dt="2021-02-19T11:19:41.253" v="5" actId="26606"/>
          <ac:spMkLst>
            <pc:docMk/>
            <pc:sldMk cId="3057217386" sldId="267"/>
            <ac:spMk id="14" creationId="{8651CFA9-6065-4243-AC48-858E359780B1}"/>
          </ac:spMkLst>
        </pc:spChg>
        <pc:spChg chg="add del">
          <ac:chgData name="Caroline Jawad" userId="ebec8957-a986-4a6f-937a-47250bfdae89" providerId="ADAL" clId="{4D2FAAB5-901F-409F-B40B-82E541ECF366}" dt="2021-02-19T11:19:41.253" v="5" actId="26606"/>
          <ac:spMkLst>
            <pc:docMk/>
            <pc:sldMk cId="3057217386" sldId="267"/>
            <ac:spMk id="16" creationId="{1FB7DD83-8C23-4292-86EE-35D1060B0629}"/>
          </ac:spMkLst>
        </pc:spChg>
        <pc:spChg chg="add del">
          <ac:chgData name="Caroline Jawad" userId="ebec8957-a986-4a6f-937a-47250bfdae89" providerId="ADAL" clId="{4D2FAAB5-901F-409F-B40B-82E541ECF366}" dt="2021-02-19T11:19:41.253" v="5" actId="26606"/>
          <ac:spMkLst>
            <pc:docMk/>
            <pc:sldMk cId="3057217386" sldId="267"/>
            <ac:spMk id="18" creationId="{03790C9A-0991-401B-895E-E99FA71CB339}"/>
          </ac:spMkLst>
        </pc:spChg>
        <pc:spChg chg="add">
          <ac:chgData name="Caroline Jawad" userId="ebec8957-a986-4a6f-937a-47250bfdae89" providerId="ADAL" clId="{4D2FAAB5-901F-409F-B40B-82E541ECF366}" dt="2021-02-19T11:19:41.315" v="6" actId="26606"/>
          <ac:spMkLst>
            <pc:docMk/>
            <pc:sldMk cId="3057217386" sldId="267"/>
            <ac:spMk id="20" creationId="{00C96CB6-3880-40E6-A4BF-F64E7D1E4295}"/>
          </ac:spMkLst>
        </pc:spChg>
        <pc:spChg chg="add">
          <ac:chgData name="Caroline Jawad" userId="ebec8957-a986-4a6f-937a-47250bfdae89" providerId="ADAL" clId="{4D2FAAB5-901F-409F-B40B-82E541ECF366}" dt="2021-02-19T11:19:41.315" v="6" actId="26606"/>
          <ac:spMkLst>
            <pc:docMk/>
            <pc:sldMk cId="3057217386" sldId="267"/>
            <ac:spMk id="21" creationId="{8651CFA9-6065-4243-AC48-858E359780B1}"/>
          </ac:spMkLst>
        </pc:spChg>
        <pc:spChg chg="add">
          <ac:chgData name="Caroline Jawad" userId="ebec8957-a986-4a6f-937a-47250bfdae89" providerId="ADAL" clId="{4D2FAAB5-901F-409F-B40B-82E541ECF366}" dt="2021-02-19T11:19:41.315" v="6" actId="26606"/>
          <ac:spMkLst>
            <pc:docMk/>
            <pc:sldMk cId="3057217386" sldId="267"/>
            <ac:spMk id="22" creationId="{37962AE0-6A1C-4B76-9D52-10E5E6D7D3BB}"/>
          </ac:spMkLst>
        </pc:spChg>
        <pc:spChg chg="add">
          <ac:chgData name="Caroline Jawad" userId="ebec8957-a986-4a6f-937a-47250bfdae89" providerId="ADAL" clId="{4D2FAAB5-901F-409F-B40B-82E541ECF366}" dt="2021-02-19T11:19:41.315" v="6" actId="26606"/>
          <ac:spMkLst>
            <pc:docMk/>
            <pc:sldMk cId="3057217386" sldId="267"/>
            <ac:spMk id="23" creationId="{027CAEDE-D92D-4745-8749-71019415A797}"/>
          </ac:spMkLst>
        </pc:spChg>
      </pc:sldChg>
      <pc:sldChg chg="modSp mod">
        <pc:chgData name="Caroline Jawad" userId="ebec8957-a986-4a6f-937a-47250bfdae89" providerId="ADAL" clId="{4D2FAAB5-901F-409F-B40B-82E541ECF366}" dt="2021-02-19T11:20:08.647" v="8" actId="20577"/>
        <pc:sldMkLst>
          <pc:docMk/>
          <pc:sldMk cId="3334638557" sldId="268"/>
        </pc:sldMkLst>
        <pc:spChg chg="mod">
          <ac:chgData name="Caroline Jawad" userId="ebec8957-a986-4a6f-937a-47250bfdae89" providerId="ADAL" clId="{4D2FAAB5-901F-409F-B40B-82E541ECF366}" dt="2021-02-19T11:20:08.647" v="8" actId="20577"/>
          <ac:spMkLst>
            <pc:docMk/>
            <pc:sldMk cId="3334638557" sldId="268"/>
            <ac:spMk id="8" creationId="{00000000-0000-0000-0000-000000000000}"/>
          </ac:spMkLst>
        </pc:spChg>
      </pc:sldChg>
      <pc:sldChg chg="addSp modSp mod setBg">
        <pc:chgData name="Caroline Jawad" userId="ebec8957-a986-4a6f-937a-47250bfdae89" providerId="ADAL" clId="{4D2FAAB5-901F-409F-B40B-82E541ECF366}" dt="2021-02-19T11:20:36.180" v="11" actId="26606"/>
        <pc:sldMkLst>
          <pc:docMk/>
          <pc:sldMk cId="3721034347" sldId="269"/>
        </pc:sldMkLst>
        <pc:spChg chg="mod">
          <ac:chgData name="Caroline Jawad" userId="ebec8957-a986-4a6f-937a-47250bfdae89" providerId="ADAL" clId="{4D2FAAB5-901F-409F-B40B-82E541ECF366}" dt="2021-02-19T11:20:36.180" v="11" actId="26606"/>
          <ac:spMkLst>
            <pc:docMk/>
            <pc:sldMk cId="3721034347" sldId="269"/>
            <ac:spMk id="8" creationId="{00000000-0000-0000-0000-000000000000}"/>
          </ac:spMkLst>
        </pc:spChg>
        <pc:spChg chg="mod">
          <ac:chgData name="Caroline Jawad" userId="ebec8957-a986-4a6f-937a-47250bfdae89" providerId="ADAL" clId="{4D2FAAB5-901F-409F-B40B-82E541ECF366}" dt="2021-02-19T11:20:36.180" v="11" actId="26606"/>
          <ac:spMkLst>
            <pc:docMk/>
            <pc:sldMk cId="3721034347" sldId="269"/>
            <ac:spMk id="9" creationId="{00000000-0000-0000-0000-000000000000}"/>
          </ac:spMkLst>
        </pc:spChg>
        <pc:spChg chg="add">
          <ac:chgData name="Caroline Jawad" userId="ebec8957-a986-4a6f-937a-47250bfdae89" providerId="ADAL" clId="{4D2FAAB5-901F-409F-B40B-82E541ECF366}" dt="2021-02-19T11:20:36.180" v="11" actId="26606"/>
          <ac:spMkLst>
            <pc:docMk/>
            <pc:sldMk cId="3721034347" sldId="269"/>
            <ac:spMk id="14" creationId="{8651CFA9-6065-4243-AC48-858E359780B1}"/>
          </ac:spMkLst>
        </pc:spChg>
        <pc:spChg chg="add">
          <ac:chgData name="Caroline Jawad" userId="ebec8957-a986-4a6f-937a-47250bfdae89" providerId="ADAL" clId="{4D2FAAB5-901F-409F-B40B-82E541ECF366}" dt="2021-02-19T11:20:36.180" v="11" actId="26606"/>
          <ac:spMkLst>
            <pc:docMk/>
            <pc:sldMk cId="3721034347" sldId="269"/>
            <ac:spMk id="16" creationId="{37962AE0-6A1C-4B76-9D52-10E5E6D7D3BB}"/>
          </ac:spMkLst>
        </pc:spChg>
        <pc:spChg chg="add">
          <ac:chgData name="Caroline Jawad" userId="ebec8957-a986-4a6f-937a-47250bfdae89" providerId="ADAL" clId="{4D2FAAB5-901F-409F-B40B-82E541ECF366}" dt="2021-02-19T11:20:36.180" v="11" actId="26606"/>
          <ac:spMkLst>
            <pc:docMk/>
            <pc:sldMk cId="3721034347" sldId="269"/>
            <ac:spMk id="18" creationId="{027CAEDE-D92D-4745-8749-71019415A797}"/>
          </ac:spMkLst>
        </pc:spChg>
        <pc:spChg chg="add">
          <ac:chgData name="Caroline Jawad" userId="ebec8957-a986-4a6f-937a-47250bfdae89" providerId="ADAL" clId="{4D2FAAB5-901F-409F-B40B-82E541ECF366}" dt="2021-02-19T11:20:36.180" v="11" actId="26606"/>
          <ac:spMkLst>
            <pc:docMk/>
            <pc:sldMk cId="3721034347" sldId="269"/>
            <ac:spMk id="20" creationId="{00C96CB6-3880-40E6-A4BF-F64E7D1E4295}"/>
          </ac:spMkLst>
        </pc:spChg>
      </pc:sldChg>
      <pc:sldChg chg="addSp modSp mod setBg">
        <pc:chgData name="Caroline Jawad" userId="ebec8957-a986-4a6f-937a-47250bfdae89" providerId="ADAL" clId="{4D2FAAB5-901F-409F-B40B-82E541ECF366}" dt="2021-02-19T11:21:24.590" v="23" actId="26606"/>
        <pc:sldMkLst>
          <pc:docMk/>
          <pc:sldMk cId="3819790607" sldId="270"/>
        </pc:sldMkLst>
        <pc:spChg chg="mod">
          <ac:chgData name="Caroline Jawad" userId="ebec8957-a986-4a6f-937a-47250bfdae89" providerId="ADAL" clId="{4D2FAAB5-901F-409F-B40B-82E541ECF366}" dt="2021-02-19T11:21:24.590" v="23" actId="26606"/>
          <ac:spMkLst>
            <pc:docMk/>
            <pc:sldMk cId="3819790607" sldId="270"/>
            <ac:spMk id="8" creationId="{00000000-0000-0000-0000-000000000000}"/>
          </ac:spMkLst>
        </pc:spChg>
        <pc:spChg chg="mod">
          <ac:chgData name="Caroline Jawad" userId="ebec8957-a986-4a6f-937a-47250bfdae89" providerId="ADAL" clId="{4D2FAAB5-901F-409F-B40B-82E541ECF366}" dt="2021-02-19T11:21:24.590" v="23" actId="26606"/>
          <ac:spMkLst>
            <pc:docMk/>
            <pc:sldMk cId="3819790607" sldId="270"/>
            <ac:spMk id="9" creationId="{00000000-0000-0000-0000-000000000000}"/>
          </ac:spMkLst>
        </pc:spChg>
        <pc:spChg chg="add">
          <ac:chgData name="Caroline Jawad" userId="ebec8957-a986-4a6f-937a-47250bfdae89" providerId="ADAL" clId="{4D2FAAB5-901F-409F-B40B-82E541ECF366}" dt="2021-02-19T11:21:24.590" v="23" actId="26606"/>
          <ac:spMkLst>
            <pc:docMk/>
            <pc:sldMk cId="3819790607" sldId="270"/>
            <ac:spMk id="14" creationId="{8651CFA9-6065-4243-AC48-858E359780B1}"/>
          </ac:spMkLst>
        </pc:spChg>
        <pc:spChg chg="add">
          <ac:chgData name="Caroline Jawad" userId="ebec8957-a986-4a6f-937a-47250bfdae89" providerId="ADAL" clId="{4D2FAAB5-901F-409F-B40B-82E541ECF366}" dt="2021-02-19T11:21:24.590" v="23" actId="26606"/>
          <ac:spMkLst>
            <pc:docMk/>
            <pc:sldMk cId="3819790607" sldId="270"/>
            <ac:spMk id="16" creationId="{37962AE0-6A1C-4B76-9D52-10E5E6D7D3BB}"/>
          </ac:spMkLst>
        </pc:spChg>
        <pc:spChg chg="add">
          <ac:chgData name="Caroline Jawad" userId="ebec8957-a986-4a6f-937a-47250bfdae89" providerId="ADAL" clId="{4D2FAAB5-901F-409F-B40B-82E541ECF366}" dt="2021-02-19T11:21:24.590" v="23" actId="26606"/>
          <ac:spMkLst>
            <pc:docMk/>
            <pc:sldMk cId="3819790607" sldId="270"/>
            <ac:spMk id="18" creationId="{027CAEDE-D92D-4745-8749-71019415A797}"/>
          </ac:spMkLst>
        </pc:spChg>
        <pc:spChg chg="add">
          <ac:chgData name="Caroline Jawad" userId="ebec8957-a986-4a6f-937a-47250bfdae89" providerId="ADAL" clId="{4D2FAAB5-901F-409F-B40B-82E541ECF366}" dt="2021-02-19T11:21:24.590" v="23" actId="26606"/>
          <ac:spMkLst>
            <pc:docMk/>
            <pc:sldMk cId="3819790607" sldId="270"/>
            <ac:spMk id="20" creationId="{00C96CB6-3880-40E6-A4BF-F64E7D1E4295}"/>
          </ac:spMkLst>
        </pc:spChg>
      </pc:sldChg>
      <pc:sldChg chg="addSp modSp mod setBg">
        <pc:chgData name="Caroline Jawad" userId="ebec8957-a986-4a6f-937a-47250bfdae89" providerId="ADAL" clId="{4D2FAAB5-901F-409F-B40B-82E541ECF366}" dt="2021-02-19T11:22:17.048" v="59" actId="26606"/>
        <pc:sldMkLst>
          <pc:docMk/>
          <pc:sldMk cId="1464023220" sldId="272"/>
        </pc:sldMkLst>
        <pc:spChg chg="mod">
          <ac:chgData name="Caroline Jawad" userId="ebec8957-a986-4a6f-937a-47250bfdae89" providerId="ADAL" clId="{4D2FAAB5-901F-409F-B40B-82E541ECF366}" dt="2021-02-19T11:22:17.048" v="59" actId="26606"/>
          <ac:spMkLst>
            <pc:docMk/>
            <pc:sldMk cId="1464023220" sldId="272"/>
            <ac:spMk id="8" creationId="{00000000-0000-0000-0000-000000000000}"/>
          </ac:spMkLst>
        </pc:spChg>
        <pc:spChg chg="mod">
          <ac:chgData name="Caroline Jawad" userId="ebec8957-a986-4a6f-937a-47250bfdae89" providerId="ADAL" clId="{4D2FAAB5-901F-409F-B40B-82E541ECF366}" dt="2021-02-19T11:22:17.048" v="59" actId="26606"/>
          <ac:spMkLst>
            <pc:docMk/>
            <pc:sldMk cId="1464023220" sldId="272"/>
            <ac:spMk id="9" creationId="{00000000-0000-0000-0000-000000000000}"/>
          </ac:spMkLst>
        </pc:spChg>
        <pc:spChg chg="add">
          <ac:chgData name="Caroline Jawad" userId="ebec8957-a986-4a6f-937a-47250bfdae89" providerId="ADAL" clId="{4D2FAAB5-901F-409F-B40B-82E541ECF366}" dt="2021-02-19T11:22:17.048" v="59" actId="26606"/>
          <ac:spMkLst>
            <pc:docMk/>
            <pc:sldMk cId="1464023220" sldId="272"/>
            <ac:spMk id="14" creationId="{8651CFA9-6065-4243-AC48-858E359780B1}"/>
          </ac:spMkLst>
        </pc:spChg>
        <pc:spChg chg="add">
          <ac:chgData name="Caroline Jawad" userId="ebec8957-a986-4a6f-937a-47250bfdae89" providerId="ADAL" clId="{4D2FAAB5-901F-409F-B40B-82E541ECF366}" dt="2021-02-19T11:22:17.048" v="59" actId="26606"/>
          <ac:spMkLst>
            <pc:docMk/>
            <pc:sldMk cId="1464023220" sldId="272"/>
            <ac:spMk id="16" creationId="{37962AE0-6A1C-4B76-9D52-10E5E6D7D3BB}"/>
          </ac:spMkLst>
        </pc:spChg>
        <pc:spChg chg="add">
          <ac:chgData name="Caroline Jawad" userId="ebec8957-a986-4a6f-937a-47250bfdae89" providerId="ADAL" clId="{4D2FAAB5-901F-409F-B40B-82E541ECF366}" dt="2021-02-19T11:22:17.048" v="59" actId="26606"/>
          <ac:spMkLst>
            <pc:docMk/>
            <pc:sldMk cId="1464023220" sldId="272"/>
            <ac:spMk id="18" creationId="{027CAEDE-D92D-4745-8749-71019415A797}"/>
          </ac:spMkLst>
        </pc:spChg>
        <pc:spChg chg="add">
          <ac:chgData name="Caroline Jawad" userId="ebec8957-a986-4a6f-937a-47250bfdae89" providerId="ADAL" clId="{4D2FAAB5-901F-409F-B40B-82E541ECF366}" dt="2021-02-19T11:22:17.048" v="59" actId="26606"/>
          <ac:spMkLst>
            <pc:docMk/>
            <pc:sldMk cId="1464023220" sldId="272"/>
            <ac:spMk id="20" creationId="{00C96CB6-3880-40E6-A4BF-F64E7D1E4295}"/>
          </ac:spMkLst>
        </pc:spChg>
      </pc:sldChg>
      <pc:sldChg chg="addSp modSp add del mod setBg">
        <pc:chgData name="Caroline Jawad" userId="ebec8957-a986-4a6f-937a-47250bfdae89" providerId="ADAL" clId="{4D2FAAB5-901F-409F-B40B-82E541ECF366}" dt="2021-02-19T11:22:53.879" v="76" actId="26606"/>
        <pc:sldMkLst>
          <pc:docMk/>
          <pc:sldMk cId="1694529571" sldId="273"/>
        </pc:sldMkLst>
        <pc:spChg chg="mod">
          <ac:chgData name="Caroline Jawad" userId="ebec8957-a986-4a6f-937a-47250bfdae89" providerId="ADAL" clId="{4D2FAAB5-901F-409F-B40B-82E541ECF366}" dt="2021-02-19T11:22:53.879" v="76" actId="26606"/>
          <ac:spMkLst>
            <pc:docMk/>
            <pc:sldMk cId="1694529571" sldId="273"/>
            <ac:spMk id="8" creationId="{00000000-0000-0000-0000-000000000000}"/>
          </ac:spMkLst>
        </pc:spChg>
        <pc:spChg chg="mod">
          <ac:chgData name="Caroline Jawad" userId="ebec8957-a986-4a6f-937a-47250bfdae89" providerId="ADAL" clId="{4D2FAAB5-901F-409F-B40B-82E541ECF366}" dt="2021-02-19T11:22:53.879" v="76" actId="26606"/>
          <ac:spMkLst>
            <pc:docMk/>
            <pc:sldMk cId="1694529571" sldId="273"/>
            <ac:spMk id="9" creationId="{00000000-0000-0000-0000-000000000000}"/>
          </ac:spMkLst>
        </pc:spChg>
        <pc:spChg chg="add">
          <ac:chgData name="Caroline Jawad" userId="ebec8957-a986-4a6f-937a-47250bfdae89" providerId="ADAL" clId="{4D2FAAB5-901F-409F-B40B-82E541ECF366}" dt="2021-02-19T11:22:53.879" v="76" actId="26606"/>
          <ac:spMkLst>
            <pc:docMk/>
            <pc:sldMk cId="1694529571" sldId="273"/>
            <ac:spMk id="14" creationId="{8651CFA9-6065-4243-AC48-858E359780B1}"/>
          </ac:spMkLst>
        </pc:spChg>
        <pc:spChg chg="add">
          <ac:chgData name="Caroline Jawad" userId="ebec8957-a986-4a6f-937a-47250bfdae89" providerId="ADAL" clId="{4D2FAAB5-901F-409F-B40B-82E541ECF366}" dt="2021-02-19T11:22:53.879" v="76" actId="26606"/>
          <ac:spMkLst>
            <pc:docMk/>
            <pc:sldMk cId="1694529571" sldId="273"/>
            <ac:spMk id="16" creationId="{37962AE0-6A1C-4B76-9D52-10E5E6D7D3BB}"/>
          </ac:spMkLst>
        </pc:spChg>
        <pc:spChg chg="add">
          <ac:chgData name="Caroline Jawad" userId="ebec8957-a986-4a6f-937a-47250bfdae89" providerId="ADAL" clId="{4D2FAAB5-901F-409F-B40B-82E541ECF366}" dt="2021-02-19T11:22:53.879" v="76" actId="26606"/>
          <ac:spMkLst>
            <pc:docMk/>
            <pc:sldMk cId="1694529571" sldId="273"/>
            <ac:spMk id="18" creationId="{027CAEDE-D92D-4745-8749-71019415A797}"/>
          </ac:spMkLst>
        </pc:spChg>
        <pc:spChg chg="add">
          <ac:chgData name="Caroline Jawad" userId="ebec8957-a986-4a6f-937a-47250bfdae89" providerId="ADAL" clId="{4D2FAAB5-901F-409F-B40B-82E541ECF366}" dt="2021-02-19T11:22:53.879" v="76" actId="26606"/>
          <ac:spMkLst>
            <pc:docMk/>
            <pc:sldMk cId="1694529571" sldId="273"/>
            <ac:spMk id="20" creationId="{00C96CB6-3880-40E6-A4BF-F64E7D1E4295}"/>
          </ac:spMkLst>
        </pc:spChg>
      </pc:sldChg>
      <pc:sldChg chg="add del">
        <pc:chgData name="Caroline Jawad" userId="ebec8957-a986-4a6f-937a-47250bfdae89" providerId="ADAL" clId="{4D2FAAB5-901F-409F-B40B-82E541ECF366}" dt="2021-02-19T11:22:41.228" v="62" actId="47"/>
        <pc:sldMkLst>
          <pc:docMk/>
          <pc:sldMk cId="797321214" sldId="274"/>
        </pc:sldMkLst>
      </pc:sldChg>
      <pc:sldChg chg="addSp modSp mod setBg">
        <pc:chgData name="Caroline Jawad" userId="ebec8957-a986-4a6f-937a-47250bfdae89" providerId="ADAL" clId="{4D2FAAB5-901F-409F-B40B-82E541ECF366}" dt="2021-02-19T11:23:01.867" v="77" actId="26606"/>
        <pc:sldMkLst>
          <pc:docMk/>
          <pc:sldMk cId="3962695568" sldId="275"/>
        </pc:sldMkLst>
        <pc:spChg chg="mod">
          <ac:chgData name="Caroline Jawad" userId="ebec8957-a986-4a6f-937a-47250bfdae89" providerId="ADAL" clId="{4D2FAAB5-901F-409F-B40B-82E541ECF366}" dt="2021-02-19T11:23:01.867" v="77" actId="26606"/>
          <ac:spMkLst>
            <pc:docMk/>
            <pc:sldMk cId="3962695568" sldId="275"/>
            <ac:spMk id="8" creationId="{00000000-0000-0000-0000-000000000000}"/>
          </ac:spMkLst>
        </pc:spChg>
        <pc:spChg chg="mod">
          <ac:chgData name="Caroline Jawad" userId="ebec8957-a986-4a6f-937a-47250bfdae89" providerId="ADAL" clId="{4D2FAAB5-901F-409F-B40B-82E541ECF366}" dt="2021-02-19T11:23:01.867" v="77" actId="26606"/>
          <ac:spMkLst>
            <pc:docMk/>
            <pc:sldMk cId="3962695568" sldId="275"/>
            <ac:spMk id="9" creationId="{00000000-0000-0000-0000-000000000000}"/>
          </ac:spMkLst>
        </pc:spChg>
        <pc:spChg chg="add">
          <ac:chgData name="Caroline Jawad" userId="ebec8957-a986-4a6f-937a-47250bfdae89" providerId="ADAL" clId="{4D2FAAB5-901F-409F-B40B-82E541ECF366}" dt="2021-02-19T11:23:01.867" v="77" actId="26606"/>
          <ac:spMkLst>
            <pc:docMk/>
            <pc:sldMk cId="3962695568" sldId="275"/>
            <ac:spMk id="14" creationId="{8651CFA9-6065-4243-AC48-858E359780B1}"/>
          </ac:spMkLst>
        </pc:spChg>
        <pc:spChg chg="add">
          <ac:chgData name="Caroline Jawad" userId="ebec8957-a986-4a6f-937a-47250bfdae89" providerId="ADAL" clId="{4D2FAAB5-901F-409F-B40B-82E541ECF366}" dt="2021-02-19T11:23:01.867" v="77" actId="26606"/>
          <ac:spMkLst>
            <pc:docMk/>
            <pc:sldMk cId="3962695568" sldId="275"/>
            <ac:spMk id="16" creationId="{37962AE0-6A1C-4B76-9D52-10E5E6D7D3BB}"/>
          </ac:spMkLst>
        </pc:spChg>
        <pc:spChg chg="add">
          <ac:chgData name="Caroline Jawad" userId="ebec8957-a986-4a6f-937a-47250bfdae89" providerId="ADAL" clId="{4D2FAAB5-901F-409F-B40B-82E541ECF366}" dt="2021-02-19T11:23:01.867" v="77" actId="26606"/>
          <ac:spMkLst>
            <pc:docMk/>
            <pc:sldMk cId="3962695568" sldId="275"/>
            <ac:spMk id="18" creationId="{027CAEDE-D92D-4745-8749-71019415A797}"/>
          </ac:spMkLst>
        </pc:spChg>
        <pc:spChg chg="add">
          <ac:chgData name="Caroline Jawad" userId="ebec8957-a986-4a6f-937a-47250bfdae89" providerId="ADAL" clId="{4D2FAAB5-901F-409F-B40B-82E541ECF366}" dt="2021-02-19T11:23:01.867" v="77" actId="26606"/>
          <ac:spMkLst>
            <pc:docMk/>
            <pc:sldMk cId="3962695568" sldId="275"/>
            <ac:spMk id="20" creationId="{00C96CB6-3880-40E6-A4BF-F64E7D1E4295}"/>
          </ac:spMkLst>
        </pc:spChg>
      </pc:sldChg>
      <pc:sldChg chg="addSp modSp mod setBg">
        <pc:chgData name="Caroline Jawad" userId="ebec8957-a986-4a6f-937a-47250bfdae89" providerId="ADAL" clId="{4D2FAAB5-901F-409F-B40B-82E541ECF366}" dt="2021-02-19T11:23:11.038" v="79" actId="26606"/>
        <pc:sldMkLst>
          <pc:docMk/>
          <pc:sldMk cId="4064068487" sldId="276"/>
        </pc:sldMkLst>
        <pc:spChg chg="mod">
          <ac:chgData name="Caroline Jawad" userId="ebec8957-a986-4a6f-937a-47250bfdae89" providerId="ADAL" clId="{4D2FAAB5-901F-409F-B40B-82E541ECF366}" dt="2021-02-19T11:23:11.038" v="79" actId="26606"/>
          <ac:spMkLst>
            <pc:docMk/>
            <pc:sldMk cId="4064068487" sldId="276"/>
            <ac:spMk id="8" creationId="{00000000-0000-0000-0000-000000000000}"/>
          </ac:spMkLst>
        </pc:spChg>
        <pc:spChg chg="mod">
          <ac:chgData name="Caroline Jawad" userId="ebec8957-a986-4a6f-937a-47250bfdae89" providerId="ADAL" clId="{4D2FAAB5-901F-409F-B40B-82E541ECF366}" dt="2021-02-19T11:23:11.038" v="79" actId="26606"/>
          <ac:spMkLst>
            <pc:docMk/>
            <pc:sldMk cId="4064068487" sldId="276"/>
            <ac:spMk id="9" creationId="{00000000-0000-0000-0000-000000000000}"/>
          </ac:spMkLst>
        </pc:spChg>
        <pc:spChg chg="add">
          <ac:chgData name="Caroline Jawad" userId="ebec8957-a986-4a6f-937a-47250bfdae89" providerId="ADAL" clId="{4D2FAAB5-901F-409F-B40B-82E541ECF366}" dt="2021-02-19T11:23:11.038" v="79" actId="26606"/>
          <ac:spMkLst>
            <pc:docMk/>
            <pc:sldMk cId="4064068487" sldId="276"/>
            <ac:spMk id="14" creationId="{8651CFA9-6065-4243-AC48-858E359780B1}"/>
          </ac:spMkLst>
        </pc:spChg>
        <pc:spChg chg="add">
          <ac:chgData name="Caroline Jawad" userId="ebec8957-a986-4a6f-937a-47250bfdae89" providerId="ADAL" clId="{4D2FAAB5-901F-409F-B40B-82E541ECF366}" dt="2021-02-19T11:23:11.038" v="79" actId="26606"/>
          <ac:spMkLst>
            <pc:docMk/>
            <pc:sldMk cId="4064068487" sldId="276"/>
            <ac:spMk id="16" creationId="{37962AE0-6A1C-4B76-9D52-10E5E6D7D3BB}"/>
          </ac:spMkLst>
        </pc:spChg>
        <pc:spChg chg="add">
          <ac:chgData name="Caroline Jawad" userId="ebec8957-a986-4a6f-937a-47250bfdae89" providerId="ADAL" clId="{4D2FAAB5-901F-409F-B40B-82E541ECF366}" dt="2021-02-19T11:23:11.038" v="79" actId="26606"/>
          <ac:spMkLst>
            <pc:docMk/>
            <pc:sldMk cId="4064068487" sldId="276"/>
            <ac:spMk id="18" creationId="{027CAEDE-D92D-4745-8749-71019415A797}"/>
          </ac:spMkLst>
        </pc:spChg>
        <pc:spChg chg="add">
          <ac:chgData name="Caroline Jawad" userId="ebec8957-a986-4a6f-937a-47250bfdae89" providerId="ADAL" clId="{4D2FAAB5-901F-409F-B40B-82E541ECF366}" dt="2021-02-19T11:23:11.038" v="79" actId="26606"/>
          <ac:spMkLst>
            <pc:docMk/>
            <pc:sldMk cId="4064068487" sldId="276"/>
            <ac:spMk id="20" creationId="{00C96CB6-3880-40E6-A4BF-F64E7D1E4295}"/>
          </ac:spMkLst>
        </pc:spChg>
      </pc:sldChg>
      <pc:sldChg chg="addSp modSp mod setBg">
        <pc:chgData name="Caroline Jawad" userId="ebec8957-a986-4a6f-937a-47250bfdae89" providerId="ADAL" clId="{4D2FAAB5-901F-409F-B40B-82E541ECF366}" dt="2021-02-19T11:23:14.339" v="80" actId="26606"/>
        <pc:sldMkLst>
          <pc:docMk/>
          <pc:sldMk cId="2859322080" sldId="277"/>
        </pc:sldMkLst>
        <pc:spChg chg="mod">
          <ac:chgData name="Caroline Jawad" userId="ebec8957-a986-4a6f-937a-47250bfdae89" providerId="ADAL" clId="{4D2FAAB5-901F-409F-B40B-82E541ECF366}" dt="2021-02-19T11:23:14.339" v="80" actId="26606"/>
          <ac:spMkLst>
            <pc:docMk/>
            <pc:sldMk cId="2859322080" sldId="277"/>
            <ac:spMk id="8" creationId="{00000000-0000-0000-0000-000000000000}"/>
          </ac:spMkLst>
        </pc:spChg>
        <pc:spChg chg="mod">
          <ac:chgData name="Caroline Jawad" userId="ebec8957-a986-4a6f-937a-47250bfdae89" providerId="ADAL" clId="{4D2FAAB5-901F-409F-B40B-82E541ECF366}" dt="2021-02-19T11:23:14.339" v="80" actId="26606"/>
          <ac:spMkLst>
            <pc:docMk/>
            <pc:sldMk cId="2859322080" sldId="277"/>
            <ac:spMk id="9" creationId="{00000000-0000-0000-0000-000000000000}"/>
          </ac:spMkLst>
        </pc:spChg>
        <pc:spChg chg="add">
          <ac:chgData name="Caroline Jawad" userId="ebec8957-a986-4a6f-937a-47250bfdae89" providerId="ADAL" clId="{4D2FAAB5-901F-409F-B40B-82E541ECF366}" dt="2021-02-19T11:23:14.339" v="80" actId="26606"/>
          <ac:spMkLst>
            <pc:docMk/>
            <pc:sldMk cId="2859322080" sldId="277"/>
            <ac:spMk id="14" creationId="{8651CFA9-6065-4243-AC48-858E359780B1}"/>
          </ac:spMkLst>
        </pc:spChg>
        <pc:spChg chg="add">
          <ac:chgData name="Caroline Jawad" userId="ebec8957-a986-4a6f-937a-47250bfdae89" providerId="ADAL" clId="{4D2FAAB5-901F-409F-B40B-82E541ECF366}" dt="2021-02-19T11:23:14.339" v="80" actId="26606"/>
          <ac:spMkLst>
            <pc:docMk/>
            <pc:sldMk cId="2859322080" sldId="277"/>
            <ac:spMk id="16" creationId="{37962AE0-6A1C-4B76-9D52-10E5E6D7D3BB}"/>
          </ac:spMkLst>
        </pc:spChg>
        <pc:spChg chg="add">
          <ac:chgData name="Caroline Jawad" userId="ebec8957-a986-4a6f-937a-47250bfdae89" providerId="ADAL" clId="{4D2FAAB5-901F-409F-B40B-82E541ECF366}" dt="2021-02-19T11:23:14.339" v="80" actId="26606"/>
          <ac:spMkLst>
            <pc:docMk/>
            <pc:sldMk cId="2859322080" sldId="277"/>
            <ac:spMk id="18" creationId="{027CAEDE-D92D-4745-8749-71019415A797}"/>
          </ac:spMkLst>
        </pc:spChg>
        <pc:spChg chg="add">
          <ac:chgData name="Caroline Jawad" userId="ebec8957-a986-4a6f-937a-47250bfdae89" providerId="ADAL" clId="{4D2FAAB5-901F-409F-B40B-82E541ECF366}" dt="2021-02-19T11:23:14.339" v="80" actId="26606"/>
          <ac:spMkLst>
            <pc:docMk/>
            <pc:sldMk cId="2859322080" sldId="277"/>
            <ac:spMk id="20" creationId="{00C96CB6-3880-40E6-A4BF-F64E7D1E4295}"/>
          </ac:spMkLst>
        </pc:spChg>
      </pc:sldChg>
      <pc:sldChg chg="addSp modSp mod setBg">
        <pc:chgData name="Caroline Jawad" userId="ebec8957-a986-4a6f-937a-47250bfdae89" providerId="ADAL" clId="{4D2FAAB5-901F-409F-B40B-82E541ECF366}" dt="2021-02-19T11:23:18.049" v="81" actId="26606"/>
        <pc:sldMkLst>
          <pc:docMk/>
          <pc:sldMk cId="211293065" sldId="278"/>
        </pc:sldMkLst>
        <pc:spChg chg="mod">
          <ac:chgData name="Caroline Jawad" userId="ebec8957-a986-4a6f-937a-47250bfdae89" providerId="ADAL" clId="{4D2FAAB5-901F-409F-B40B-82E541ECF366}" dt="2021-02-19T11:23:18.049" v="81" actId="26606"/>
          <ac:spMkLst>
            <pc:docMk/>
            <pc:sldMk cId="211293065" sldId="278"/>
            <ac:spMk id="8" creationId="{00000000-0000-0000-0000-000000000000}"/>
          </ac:spMkLst>
        </pc:spChg>
        <pc:spChg chg="mod">
          <ac:chgData name="Caroline Jawad" userId="ebec8957-a986-4a6f-937a-47250bfdae89" providerId="ADAL" clId="{4D2FAAB5-901F-409F-B40B-82E541ECF366}" dt="2021-02-19T11:23:18.049" v="81" actId="26606"/>
          <ac:spMkLst>
            <pc:docMk/>
            <pc:sldMk cId="211293065" sldId="278"/>
            <ac:spMk id="9" creationId="{00000000-0000-0000-0000-000000000000}"/>
          </ac:spMkLst>
        </pc:spChg>
        <pc:spChg chg="add">
          <ac:chgData name="Caroline Jawad" userId="ebec8957-a986-4a6f-937a-47250bfdae89" providerId="ADAL" clId="{4D2FAAB5-901F-409F-B40B-82E541ECF366}" dt="2021-02-19T11:23:18.049" v="81" actId="26606"/>
          <ac:spMkLst>
            <pc:docMk/>
            <pc:sldMk cId="211293065" sldId="278"/>
            <ac:spMk id="14" creationId="{8651CFA9-6065-4243-AC48-858E359780B1}"/>
          </ac:spMkLst>
        </pc:spChg>
        <pc:spChg chg="add">
          <ac:chgData name="Caroline Jawad" userId="ebec8957-a986-4a6f-937a-47250bfdae89" providerId="ADAL" clId="{4D2FAAB5-901F-409F-B40B-82E541ECF366}" dt="2021-02-19T11:23:18.049" v="81" actId="26606"/>
          <ac:spMkLst>
            <pc:docMk/>
            <pc:sldMk cId="211293065" sldId="278"/>
            <ac:spMk id="16" creationId="{37962AE0-6A1C-4B76-9D52-10E5E6D7D3BB}"/>
          </ac:spMkLst>
        </pc:spChg>
        <pc:spChg chg="add">
          <ac:chgData name="Caroline Jawad" userId="ebec8957-a986-4a6f-937a-47250bfdae89" providerId="ADAL" clId="{4D2FAAB5-901F-409F-B40B-82E541ECF366}" dt="2021-02-19T11:23:18.049" v="81" actId="26606"/>
          <ac:spMkLst>
            <pc:docMk/>
            <pc:sldMk cId="211293065" sldId="278"/>
            <ac:spMk id="18" creationId="{027CAEDE-D92D-4745-8749-71019415A797}"/>
          </ac:spMkLst>
        </pc:spChg>
        <pc:spChg chg="add">
          <ac:chgData name="Caroline Jawad" userId="ebec8957-a986-4a6f-937a-47250bfdae89" providerId="ADAL" clId="{4D2FAAB5-901F-409F-B40B-82E541ECF366}" dt="2021-02-19T11:23:18.049" v="81" actId="26606"/>
          <ac:spMkLst>
            <pc:docMk/>
            <pc:sldMk cId="211293065" sldId="278"/>
            <ac:spMk id="20" creationId="{00C96CB6-3880-40E6-A4BF-F64E7D1E4295}"/>
          </ac:spMkLst>
        </pc:spChg>
      </pc:sldChg>
      <pc:sldChg chg="addSp modSp mod setBg">
        <pc:chgData name="Caroline Jawad" userId="ebec8957-a986-4a6f-937a-47250bfdae89" providerId="ADAL" clId="{4D2FAAB5-901F-409F-B40B-82E541ECF366}" dt="2021-02-19T11:21:49.314" v="37" actId="26606"/>
        <pc:sldMkLst>
          <pc:docMk/>
          <pc:sldMk cId="2437716122" sldId="284"/>
        </pc:sldMkLst>
        <pc:spChg chg="mod">
          <ac:chgData name="Caroline Jawad" userId="ebec8957-a986-4a6f-937a-47250bfdae89" providerId="ADAL" clId="{4D2FAAB5-901F-409F-B40B-82E541ECF366}" dt="2021-02-19T11:21:49.314" v="37" actId="26606"/>
          <ac:spMkLst>
            <pc:docMk/>
            <pc:sldMk cId="2437716122" sldId="284"/>
            <ac:spMk id="8" creationId="{00000000-0000-0000-0000-000000000000}"/>
          </ac:spMkLst>
        </pc:spChg>
        <pc:spChg chg="mod">
          <ac:chgData name="Caroline Jawad" userId="ebec8957-a986-4a6f-937a-47250bfdae89" providerId="ADAL" clId="{4D2FAAB5-901F-409F-B40B-82E541ECF366}" dt="2021-02-19T11:21:49.314" v="37" actId="26606"/>
          <ac:spMkLst>
            <pc:docMk/>
            <pc:sldMk cId="2437716122" sldId="284"/>
            <ac:spMk id="9" creationId="{00000000-0000-0000-0000-000000000000}"/>
          </ac:spMkLst>
        </pc:spChg>
        <pc:spChg chg="add">
          <ac:chgData name="Caroline Jawad" userId="ebec8957-a986-4a6f-937a-47250bfdae89" providerId="ADAL" clId="{4D2FAAB5-901F-409F-B40B-82E541ECF366}" dt="2021-02-19T11:21:49.314" v="37" actId="26606"/>
          <ac:spMkLst>
            <pc:docMk/>
            <pc:sldMk cId="2437716122" sldId="284"/>
            <ac:spMk id="14" creationId="{8651CFA9-6065-4243-AC48-858E359780B1}"/>
          </ac:spMkLst>
        </pc:spChg>
        <pc:spChg chg="add">
          <ac:chgData name="Caroline Jawad" userId="ebec8957-a986-4a6f-937a-47250bfdae89" providerId="ADAL" clId="{4D2FAAB5-901F-409F-B40B-82E541ECF366}" dt="2021-02-19T11:21:49.314" v="37" actId="26606"/>
          <ac:spMkLst>
            <pc:docMk/>
            <pc:sldMk cId="2437716122" sldId="284"/>
            <ac:spMk id="16" creationId="{37962AE0-6A1C-4B76-9D52-10E5E6D7D3BB}"/>
          </ac:spMkLst>
        </pc:spChg>
        <pc:spChg chg="add">
          <ac:chgData name="Caroline Jawad" userId="ebec8957-a986-4a6f-937a-47250bfdae89" providerId="ADAL" clId="{4D2FAAB5-901F-409F-B40B-82E541ECF366}" dt="2021-02-19T11:21:49.314" v="37" actId="26606"/>
          <ac:spMkLst>
            <pc:docMk/>
            <pc:sldMk cId="2437716122" sldId="284"/>
            <ac:spMk id="18" creationId="{027CAEDE-D92D-4745-8749-71019415A797}"/>
          </ac:spMkLst>
        </pc:spChg>
        <pc:spChg chg="add">
          <ac:chgData name="Caroline Jawad" userId="ebec8957-a986-4a6f-937a-47250bfdae89" providerId="ADAL" clId="{4D2FAAB5-901F-409F-B40B-82E541ECF366}" dt="2021-02-19T11:21:49.314" v="37" actId="26606"/>
          <ac:spMkLst>
            <pc:docMk/>
            <pc:sldMk cId="2437716122" sldId="284"/>
            <ac:spMk id="20" creationId="{00C96CB6-3880-40E6-A4BF-F64E7D1E4295}"/>
          </ac:spMkLst>
        </pc:spChg>
      </pc:sldChg>
      <pc:sldChg chg="addSp modSp mod setBg">
        <pc:chgData name="Caroline Jawad" userId="ebec8957-a986-4a6f-937a-47250bfdae89" providerId="ADAL" clId="{4D2FAAB5-901F-409F-B40B-82E541ECF366}" dt="2021-02-19T11:21:04.475" v="18" actId="26606"/>
        <pc:sldMkLst>
          <pc:docMk/>
          <pc:sldMk cId="885006603" sldId="285"/>
        </pc:sldMkLst>
        <pc:spChg chg="mod">
          <ac:chgData name="Caroline Jawad" userId="ebec8957-a986-4a6f-937a-47250bfdae89" providerId="ADAL" clId="{4D2FAAB5-901F-409F-B40B-82E541ECF366}" dt="2021-02-19T11:21:04.475" v="18" actId="26606"/>
          <ac:spMkLst>
            <pc:docMk/>
            <pc:sldMk cId="885006603" sldId="285"/>
            <ac:spMk id="8" creationId="{00000000-0000-0000-0000-000000000000}"/>
          </ac:spMkLst>
        </pc:spChg>
        <pc:spChg chg="mod">
          <ac:chgData name="Caroline Jawad" userId="ebec8957-a986-4a6f-937a-47250bfdae89" providerId="ADAL" clId="{4D2FAAB5-901F-409F-B40B-82E541ECF366}" dt="2021-02-19T11:21:04.475" v="18" actId="26606"/>
          <ac:spMkLst>
            <pc:docMk/>
            <pc:sldMk cId="885006603" sldId="285"/>
            <ac:spMk id="9" creationId="{00000000-0000-0000-0000-000000000000}"/>
          </ac:spMkLst>
        </pc:spChg>
        <pc:spChg chg="add">
          <ac:chgData name="Caroline Jawad" userId="ebec8957-a986-4a6f-937a-47250bfdae89" providerId="ADAL" clId="{4D2FAAB5-901F-409F-B40B-82E541ECF366}" dt="2021-02-19T11:21:04.475" v="18" actId="26606"/>
          <ac:spMkLst>
            <pc:docMk/>
            <pc:sldMk cId="885006603" sldId="285"/>
            <ac:spMk id="14" creationId="{8651CFA9-6065-4243-AC48-858E359780B1}"/>
          </ac:spMkLst>
        </pc:spChg>
        <pc:spChg chg="add">
          <ac:chgData name="Caroline Jawad" userId="ebec8957-a986-4a6f-937a-47250bfdae89" providerId="ADAL" clId="{4D2FAAB5-901F-409F-B40B-82E541ECF366}" dt="2021-02-19T11:21:04.475" v="18" actId="26606"/>
          <ac:spMkLst>
            <pc:docMk/>
            <pc:sldMk cId="885006603" sldId="285"/>
            <ac:spMk id="16" creationId="{37962AE0-6A1C-4B76-9D52-10E5E6D7D3BB}"/>
          </ac:spMkLst>
        </pc:spChg>
        <pc:spChg chg="add">
          <ac:chgData name="Caroline Jawad" userId="ebec8957-a986-4a6f-937a-47250bfdae89" providerId="ADAL" clId="{4D2FAAB5-901F-409F-B40B-82E541ECF366}" dt="2021-02-19T11:21:04.475" v="18" actId="26606"/>
          <ac:spMkLst>
            <pc:docMk/>
            <pc:sldMk cId="885006603" sldId="285"/>
            <ac:spMk id="18" creationId="{027CAEDE-D92D-4745-8749-71019415A797}"/>
          </ac:spMkLst>
        </pc:spChg>
        <pc:spChg chg="add">
          <ac:chgData name="Caroline Jawad" userId="ebec8957-a986-4a6f-937a-47250bfdae89" providerId="ADAL" clId="{4D2FAAB5-901F-409F-B40B-82E541ECF366}" dt="2021-02-19T11:21:04.475" v="18" actId="26606"/>
          <ac:spMkLst>
            <pc:docMk/>
            <pc:sldMk cId="885006603" sldId="285"/>
            <ac:spMk id="20" creationId="{00C96CB6-3880-40E6-A4BF-F64E7D1E4295}"/>
          </ac:spMkLst>
        </pc:spChg>
      </pc:sldChg>
      <pc:sldChg chg="addSp modSp mod setBg">
        <pc:chgData name="Caroline Jawad" userId="ebec8957-a986-4a6f-937a-47250bfdae89" providerId="ADAL" clId="{4D2FAAB5-901F-409F-B40B-82E541ECF366}" dt="2021-02-19T11:22:02.905" v="48" actId="26606"/>
        <pc:sldMkLst>
          <pc:docMk/>
          <pc:sldMk cId="3350697768" sldId="286"/>
        </pc:sldMkLst>
        <pc:spChg chg="mod">
          <ac:chgData name="Caroline Jawad" userId="ebec8957-a986-4a6f-937a-47250bfdae89" providerId="ADAL" clId="{4D2FAAB5-901F-409F-B40B-82E541ECF366}" dt="2021-02-19T11:22:02.905" v="48" actId="26606"/>
          <ac:spMkLst>
            <pc:docMk/>
            <pc:sldMk cId="3350697768" sldId="286"/>
            <ac:spMk id="8" creationId="{00000000-0000-0000-0000-000000000000}"/>
          </ac:spMkLst>
        </pc:spChg>
        <pc:spChg chg="mod">
          <ac:chgData name="Caroline Jawad" userId="ebec8957-a986-4a6f-937a-47250bfdae89" providerId="ADAL" clId="{4D2FAAB5-901F-409F-B40B-82E541ECF366}" dt="2021-02-19T11:22:02.905" v="48" actId="26606"/>
          <ac:spMkLst>
            <pc:docMk/>
            <pc:sldMk cId="3350697768" sldId="286"/>
            <ac:spMk id="9" creationId="{00000000-0000-0000-0000-000000000000}"/>
          </ac:spMkLst>
        </pc:spChg>
        <pc:spChg chg="add">
          <ac:chgData name="Caroline Jawad" userId="ebec8957-a986-4a6f-937a-47250bfdae89" providerId="ADAL" clId="{4D2FAAB5-901F-409F-B40B-82E541ECF366}" dt="2021-02-19T11:22:02.905" v="48" actId="26606"/>
          <ac:spMkLst>
            <pc:docMk/>
            <pc:sldMk cId="3350697768" sldId="286"/>
            <ac:spMk id="14" creationId="{8651CFA9-6065-4243-AC48-858E359780B1}"/>
          </ac:spMkLst>
        </pc:spChg>
        <pc:spChg chg="add">
          <ac:chgData name="Caroline Jawad" userId="ebec8957-a986-4a6f-937a-47250bfdae89" providerId="ADAL" clId="{4D2FAAB5-901F-409F-B40B-82E541ECF366}" dt="2021-02-19T11:22:02.905" v="48" actId="26606"/>
          <ac:spMkLst>
            <pc:docMk/>
            <pc:sldMk cId="3350697768" sldId="286"/>
            <ac:spMk id="16" creationId="{37962AE0-6A1C-4B76-9D52-10E5E6D7D3BB}"/>
          </ac:spMkLst>
        </pc:spChg>
        <pc:spChg chg="add">
          <ac:chgData name="Caroline Jawad" userId="ebec8957-a986-4a6f-937a-47250bfdae89" providerId="ADAL" clId="{4D2FAAB5-901F-409F-B40B-82E541ECF366}" dt="2021-02-19T11:22:02.905" v="48" actId="26606"/>
          <ac:spMkLst>
            <pc:docMk/>
            <pc:sldMk cId="3350697768" sldId="286"/>
            <ac:spMk id="18" creationId="{027CAEDE-D92D-4745-8749-71019415A797}"/>
          </ac:spMkLst>
        </pc:spChg>
        <pc:spChg chg="add">
          <ac:chgData name="Caroline Jawad" userId="ebec8957-a986-4a6f-937a-47250bfdae89" providerId="ADAL" clId="{4D2FAAB5-901F-409F-B40B-82E541ECF366}" dt="2021-02-19T11:22:02.905" v="48" actId="26606"/>
          <ac:spMkLst>
            <pc:docMk/>
            <pc:sldMk cId="3350697768" sldId="286"/>
            <ac:spMk id="20" creationId="{00C96CB6-3880-40E6-A4BF-F64E7D1E4295}"/>
          </ac:spMkLst>
        </pc:spChg>
      </pc:sldChg>
      <pc:sldChg chg="addSp modSp mod setBg">
        <pc:chgData name="Caroline Jawad" userId="ebec8957-a986-4a6f-937a-47250bfdae89" providerId="ADAL" clId="{4D2FAAB5-901F-409F-B40B-82E541ECF366}" dt="2021-02-19T11:23:05.869" v="78" actId="26606"/>
        <pc:sldMkLst>
          <pc:docMk/>
          <pc:sldMk cId="4278176901" sldId="287"/>
        </pc:sldMkLst>
        <pc:spChg chg="mod">
          <ac:chgData name="Caroline Jawad" userId="ebec8957-a986-4a6f-937a-47250bfdae89" providerId="ADAL" clId="{4D2FAAB5-901F-409F-B40B-82E541ECF366}" dt="2021-02-19T11:23:05.869" v="78" actId="26606"/>
          <ac:spMkLst>
            <pc:docMk/>
            <pc:sldMk cId="4278176901" sldId="287"/>
            <ac:spMk id="8" creationId="{00000000-0000-0000-0000-000000000000}"/>
          </ac:spMkLst>
        </pc:spChg>
        <pc:spChg chg="mod">
          <ac:chgData name="Caroline Jawad" userId="ebec8957-a986-4a6f-937a-47250bfdae89" providerId="ADAL" clId="{4D2FAAB5-901F-409F-B40B-82E541ECF366}" dt="2021-02-19T11:23:05.869" v="78" actId="26606"/>
          <ac:spMkLst>
            <pc:docMk/>
            <pc:sldMk cId="4278176901" sldId="287"/>
            <ac:spMk id="9" creationId="{00000000-0000-0000-0000-000000000000}"/>
          </ac:spMkLst>
        </pc:spChg>
        <pc:spChg chg="add">
          <ac:chgData name="Caroline Jawad" userId="ebec8957-a986-4a6f-937a-47250bfdae89" providerId="ADAL" clId="{4D2FAAB5-901F-409F-B40B-82E541ECF366}" dt="2021-02-19T11:23:05.869" v="78" actId="26606"/>
          <ac:spMkLst>
            <pc:docMk/>
            <pc:sldMk cId="4278176901" sldId="287"/>
            <ac:spMk id="14" creationId="{8651CFA9-6065-4243-AC48-858E359780B1}"/>
          </ac:spMkLst>
        </pc:spChg>
        <pc:spChg chg="add">
          <ac:chgData name="Caroline Jawad" userId="ebec8957-a986-4a6f-937a-47250bfdae89" providerId="ADAL" clId="{4D2FAAB5-901F-409F-B40B-82E541ECF366}" dt="2021-02-19T11:23:05.869" v="78" actId="26606"/>
          <ac:spMkLst>
            <pc:docMk/>
            <pc:sldMk cId="4278176901" sldId="287"/>
            <ac:spMk id="16" creationId="{37962AE0-6A1C-4B76-9D52-10E5E6D7D3BB}"/>
          </ac:spMkLst>
        </pc:spChg>
        <pc:spChg chg="add">
          <ac:chgData name="Caroline Jawad" userId="ebec8957-a986-4a6f-937a-47250bfdae89" providerId="ADAL" clId="{4D2FAAB5-901F-409F-B40B-82E541ECF366}" dt="2021-02-19T11:23:05.869" v="78" actId="26606"/>
          <ac:spMkLst>
            <pc:docMk/>
            <pc:sldMk cId="4278176901" sldId="287"/>
            <ac:spMk id="18" creationId="{027CAEDE-D92D-4745-8749-71019415A797}"/>
          </ac:spMkLst>
        </pc:spChg>
        <pc:spChg chg="add">
          <ac:chgData name="Caroline Jawad" userId="ebec8957-a986-4a6f-937a-47250bfdae89" providerId="ADAL" clId="{4D2FAAB5-901F-409F-B40B-82E541ECF366}" dt="2021-02-19T11:23:05.869" v="78" actId="26606"/>
          <ac:spMkLst>
            <pc:docMk/>
            <pc:sldMk cId="4278176901" sldId="287"/>
            <ac:spMk id="20" creationId="{00C96CB6-3880-40E6-A4BF-F64E7D1E4295}"/>
          </ac:spMkLst>
        </pc:spChg>
      </pc:sldChg>
      <pc:sldChg chg="addSp modSp mod setBg">
        <pc:chgData name="Caroline Jawad" userId="ebec8957-a986-4a6f-937a-47250bfdae89" providerId="ADAL" clId="{4D2FAAB5-901F-409F-B40B-82E541ECF366}" dt="2021-02-19T11:20:50.983" v="14" actId="26606"/>
        <pc:sldMkLst>
          <pc:docMk/>
          <pc:sldMk cId="595077200" sldId="288"/>
        </pc:sldMkLst>
        <pc:spChg chg="mod">
          <ac:chgData name="Caroline Jawad" userId="ebec8957-a986-4a6f-937a-47250bfdae89" providerId="ADAL" clId="{4D2FAAB5-901F-409F-B40B-82E541ECF366}" dt="2021-02-19T11:20:50.983" v="14" actId="26606"/>
          <ac:spMkLst>
            <pc:docMk/>
            <pc:sldMk cId="595077200" sldId="288"/>
            <ac:spMk id="8" creationId="{00000000-0000-0000-0000-000000000000}"/>
          </ac:spMkLst>
        </pc:spChg>
        <pc:spChg chg="mod">
          <ac:chgData name="Caroline Jawad" userId="ebec8957-a986-4a6f-937a-47250bfdae89" providerId="ADAL" clId="{4D2FAAB5-901F-409F-B40B-82E541ECF366}" dt="2021-02-19T11:20:50.983" v="14" actId="26606"/>
          <ac:spMkLst>
            <pc:docMk/>
            <pc:sldMk cId="595077200" sldId="288"/>
            <ac:spMk id="9" creationId="{00000000-0000-0000-0000-000000000000}"/>
          </ac:spMkLst>
        </pc:spChg>
        <pc:spChg chg="add">
          <ac:chgData name="Caroline Jawad" userId="ebec8957-a986-4a6f-937a-47250bfdae89" providerId="ADAL" clId="{4D2FAAB5-901F-409F-B40B-82E541ECF366}" dt="2021-02-19T11:20:50.983" v="14" actId="26606"/>
          <ac:spMkLst>
            <pc:docMk/>
            <pc:sldMk cId="595077200" sldId="288"/>
            <ac:spMk id="14" creationId="{8651CFA9-6065-4243-AC48-858E359780B1}"/>
          </ac:spMkLst>
        </pc:spChg>
        <pc:spChg chg="add">
          <ac:chgData name="Caroline Jawad" userId="ebec8957-a986-4a6f-937a-47250bfdae89" providerId="ADAL" clId="{4D2FAAB5-901F-409F-B40B-82E541ECF366}" dt="2021-02-19T11:20:50.983" v="14" actId="26606"/>
          <ac:spMkLst>
            <pc:docMk/>
            <pc:sldMk cId="595077200" sldId="288"/>
            <ac:spMk id="16" creationId="{37962AE0-6A1C-4B76-9D52-10E5E6D7D3BB}"/>
          </ac:spMkLst>
        </pc:spChg>
        <pc:spChg chg="add">
          <ac:chgData name="Caroline Jawad" userId="ebec8957-a986-4a6f-937a-47250bfdae89" providerId="ADAL" clId="{4D2FAAB5-901F-409F-B40B-82E541ECF366}" dt="2021-02-19T11:20:50.983" v="14" actId="26606"/>
          <ac:spMkLst>
            <pc:docMk/>
            <pc:sldMk cId="595077200" sldId="288"/>
            <ac:spMk id="18" creationId="{027CAEDE-D92D-4745-8749-71019415A797}"/>
          </ac:spMkLst>
        </pc:spChg>
        <pc:spChg chg="add">
          <ac:chgData name="Caroline Jawad" userId="ebec8957-a986-4a6f-937a-47250bfdae89" providerId="ADAL" clId="{4D2FAAB5-901F-409F-B40B-82E541ECF366}" dt="2021-02-19T11:20:50.983" v="14" actId="26606"/>
          <ac:spMkLst>
            <pc:docMk/>
            <pc:sldMk cId="595077200" sldId="288"/>
            <ac:spMk id="20" creationId="{00C96CB6-3880-40E6-A4BF-F64E7D1E429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69E90A-F347-4D96-8D44-5EB33F382775}" type="datetimeFigureOut">
              <a:rPr lang="en-GB" smtClean="0"/>
              <a:t>19/02/2021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C54998-4C58-4AB2-A82C-DF94D6C83D40}" type="slidenum">
              <a:rPr lang="en-GB" smtClean="0"/>
              <a:t>‹#›</a:t>
            </a:fld>
            <a:endParaRPr lang="en-GB"/>
          </a:p>
        </p:txBody>
      </p:sp>
    </p:spTree>
    <p:extLst>
      <p:ext uri="{BB962C8B-B14F-4D97-AF65-F5344CB8AC3E}">
        <p14:creationId xmlns:p14="http://schemas.microsoft.com/office/powerpoint/2010/main" val="3960590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Being in relationship with others: </a:t>
            </a:r>
            <a:r>
              <a:rPr lang="en-US" sz="1200" kern="1200" dirty="0">
                <a:solidFill>
                  <a:schemeClr val="tx1"/>
                </a:solidFill>
                <a:effectLst/>
                <a:latin typeface="+mn-lt"/>
                <a:ea typeface="+mn-ea"/>
                <a:cs typeface="+mn-cs"/>
              </a:rPr>
              <a:t>Even when we are alone, we are in relationship with others, and these relationships with others shape what we foreground in terms of identity claims.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Intrinsic aspect of all social actions:</a:t>
            </a:r>
            <a:r>
              <a:rPr lang="en-US" baseline="0" dirty="0"/>
              <a:t> </a:t>
            </a:r>
            <a:r>
              <a:rPr lang="en-US" sz="1200" kern="1200" baseline="0" dirty="0">
                <a:solidFill>
                  <a:schemeClr val="tx1"/>
                </a:solidFill>
                <a:effectLst/>
                <a:latin typeface="+mn-lt"/>
                <a:ea typeface="+mn-ea"/>
                <a:cs typeface="+mn-cs"/>
              </a:rPr>
              <a:t>I</a:t>
            </a:r>
            <a:r>
              <a:rPr lang="en-US" sz="1200" kern="1200" dirty="0">
                <a:solidFill>
                  <a:schemeClr val="tx1"/>
                </a:solidFill>
                <a:effectLst/>
                <a:latin typeface="+mn-lt"/>
                <a:ea typeface="+mn-ea"/>
                <a:cs typeface="+mn-cs"/>
              </a:rPr>
              <a:t>dentity is an intrinsic aspect of all social actions, not just those that require us to explicitly think about how we are presenting ourselves.</a:t>
            </a:r>
            <a:r>
              <a:rPr lang="en-US" dirty="0"/>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Relational or interpersonal aspects of identity:</a:t>
            </a:r>
            <a:r>
              <a:rPr lang="en-US" baseline="0" dirty="0"/>
              <a:t> </a:t>
            </a:r>
            <a:r>
              <a:rPr lang="en-US" sz="1200" kern="1200" baseline="0" dirty="0">
                <a:solidFill>
                  <a:schemeClr val="tx1"/>
                </a:solidFill>
                <a:effectLst/>
                <a:latin typeface="+mn-lt"/>
                <a:ea typeface="+mn-ea"/>
                <a:cs typeface="+mn-cs"/>
              </a:rPr>
              <a:t>The focus of the chapter</a:t>
            </a:r>
            <a:r>
              <a:rPr lang="en-US" sz="1200" kern="1200" dirty="0">
                <a:solidFill>
                  <a:schemeClr val="tx1"/>
                </a:solidFill>
                <a:effectLst/>
                <a:latin typeface="+mn-lt"/>
                <a:ea typeface="+mn-ea"/>
                <a:cs typeface="+mn-cs"/>
              </a:rPr>
              <a:t> is on relational or interpersonal aspects of identity and not identity as a mode of self-expression.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Implicit assumptions and goal:</a:t>
            </a:r>
            <a:r>
              <a:rPr lang="en-US" baseline="0" dirty="0"/>
              <a:t> </a:t>
            </a:r>
            <a:r>
              <a:rPr lang="en-US" sz="1200" kern="1200" dirty="0">
                <a:solidFill>
                  <a:schemeClr val="tx1"/>
                </a:solidFill>
                <a:effectLst/>
                <a:latin typeface="+mn-lt"/>
                <a:ea typeface="+mn-ea"/>
                <a:cs typeface="+mn-cs"/>
              </a:rPr>
              <a:t>Our implicit assumptions about our audience, about social norms in relation to that audience, shape which of our identity claims are foregrounded and which are not. </a:t>
            </a:r>
          </a:p>
        </p:txBody>
      </p:sp>
      <p:sp>
        <p:nvSpPr>
          <p:cNvPr id="4" name="Slide Number Placeholder 3"/>
          <p:cNvSpPr>
            <a:spLocks noGrp="1"/>
          </p:cNvSpPr>
          <p:nvPr>
            <p:ph type="sldNum" sz="quarter" idx="10"/>
          </p:nvPr>
        </p:nvSpPr>
        <p:spPr/>
        <p:txBody>
          <a:bodyPr/>
          <a:lstStyle/>
          <a:p>
            <a:fld id="{39974C31-EB4A-4B21-8134-CB5741A1DC5F}" type="slidenum">
              <a:rPr lang="en-US" smtClean="0"/>
              <a:pPr/>
              <a:t>3</a:t>
            </a:fld>
            <a:endParaRPr lang="en-US"/>
          </a:p>
        </p:txBody>
      </p:sp>
    </p:spTree>
    <p:extLst>
      <p:ext uri="{BB962C8B-B14F-4D97-AF65-F5344CB8AC3E}">
        <p14:creationId xmlns:p14="http://schemas.microsoft.com/office/powerpoint/2010/main" val="921767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Karen’s relationship with her brother: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planning for her Mozambique trip, Karen’s relationship with her brother significantly shaped the way she presented herself in relation to acquiring new information.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She made the choice to rely primarily on him as her source of knowledge.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she communicated with him about the trip, however, what was foregrounded was not “Karen as traveler to Mozambique,” but rather, “Karen as loving sister who can’t wait to see her brother.”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had important implications for the kind of information Karen obtained prior to arriving in South Africa and Mozambique. </a:t>
            </a:r>
            <a:r>
              <a:rPr lang="en-US" dirty="0"/>
              <a:t> </a:t>
            </a:r>
          </a:p>
          <a:p>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Identity: based on relationships: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part of our identity that is most foregrounded at any moment is based on relationships.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is true both in explicit contexts as well as in the context of social actions that are not explicitly about self-expression, as in the case of Karen’s focus when planning her travel to Mozambique.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Of central importance here is the idea that whenever we act, we are making a claim about who we are through that action, hence, our use of the term “</a:t>
            </a:r>
            <a:r>
              <a:rPr lang="en-US" sz="1200" b="1" kern="1200" dirty="0">
                <a:solidFill>
                  <a:schemeClr val="tx1"/>
                </a:solidFill>
                <a:effectLst/>
                <a:latin typeface="+mn-lt"/>
                <a:ea typeface="+mn-ea"/>
                <a:cs typeface="+mn-cs"/>
              </a:rPr>
              <a:t>identity claim</a:t>
            </a:r>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Barbara: action of brushing: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 W</a:t>
            </a:r>
            <a:r>
              <a:rPr lang="en-US" sz="1200" kern="1200" dirty="0">
                <a:solidFill>
                  <a:schemeClr val="tx1"/>
                </a:solidFill>
                <a:effectLst/>
                <a:latin typeface="+mn-lt"/>
                <a:ea typeface="+mn-ea"/>
                <a:cs typeface="+mn-cs"/>
              </a:rPr>
              <a:t>hen Barbara brushes her teeth, in addition to ideas about being healthy and liking the feel of clean teeth, she is enacting an identity claim about being a person who cares for herself.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identity claim is not at the foreground of this action when Barbara brushes her teeth routinely.</a:t>
            </a:r>
            <a:r>
              <a:rPr lang="en-US" sz="1200" kern="1200" baseline="0" dirty="0">
                <a:solidFill>
                  <a:schemeClr val="tx1"/>
                </a:solidFill>
                <a:effectLst/>
                <a:latin typeface="+mn-lt"/>
                <a:ea typeface="+mn-ea"/>
                <a:cs typeface="+mn-cs"/>
              </a:rPr>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If Barbara were getting ready for a job interview, she might brush her teeth even though it would not be typical for her to brush them at that time.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act of tooth brushing in this instance would foreground not only the claim that Barbara is a person who takes care of herself, but also that she is trying to make a good impression, that she is professional and maybe even meticulous and pleasant.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While preparing for and during the interview, Barbara would foreground identity claims in the way she presents herself in order to create a certain kind of relationship with her interviewer.</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a:t>
            </a:fld>
            <a:endParaRPr lang="en-US"/>
          </a:p>
        </p:txBody>
      </p:sp>
    </p:spTree>
    <p:extLst>
      <p:ext uri="{BB962C8B-B14F-4D97-AF65-F5344CB8AC3E}">
        <p14:creationId xmlns:p14="http://schemas.microsoft.com/office/powerpoint/2010/main" val="1942404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Identity is </a:t>
            </a:r>
            <a:r>
              <a:rPr lang="en-US" i="1" dirty="0"/>
              <a:t>intrinsic</a:t>
            </a:r>
            <a:r>
              <a:rPr lang="en-US"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relationships with other people shape how we present ourselves, regardless of whether we are consciously focused on self-presentation or engaged in activities where identity is in the background.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means that identity is </a:t>
            </a:r>
            <a:r>
              <a:rPr lang="en-US" sz="1200" i="1" kern="1200" dirty="0">
                <a:solidFill>
                  <a:schemeClr val="tx1"/>
                </a:solidFill>
                <a:effectLst/>
                <a:latin typeface="+mn-lt"/>
                <a:ea typeface="+mn-ea"/>
                <a:cs typeface="+mn-cs"/>
              </a:rPr>
              <a:t>intrinsic</a:t>
            </a:r>
            <a:r>
              <a:rPr lang="en-US" sz="1200" kern="1200" dirty="0">
                <a:solidFill>
                  <a:schemeClr val="tx1"/>
                </a:solidFill>
                <a:effectLst/>
                <a:latin typeface="+mn-lt"/>
                <a:ea typeface="+mn-ea"/>
                <a:cs typeface="+mn-cs"/>
              </a:rPr>
              <a:t> to all social action, no matter the context, trip planning, job interviewing, or going on an outing with friends, as well as collecting data utilized to answer research questions. </a:t>
            </a:r>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Identity claims are partial:</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Identity claims are partial in two ways.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First, they are always enacted as part of an existing or potential relationship with an other and must be understood in that relational context.</a:t>
            </a:r>
            <a:r>
              <a:rPr lang="en-US" dirty="0"/>
              <a:t>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identity claims vary based on what kind of relationship we establish and with whom that relationship exists.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Secondly, whatever is explicit about our identity contrasts with an aspect of the self that is beyond the identity claims we make about ourselves.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are always aware that is not possible to be known in total, but only in part. </a:t>
            </a: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5</a:t>
            </a:fld>
            <a:endParaRPr lang="en-US"/>
          </a:p>
        </p:txBody>
      </p:sp>
    </p:spTree>
    <p:extLst>
      <p:ext uri="{BB962C8B-B14F-4D97-AF65-F5344CB8AC3E}">
        <p14:creationId xmlns:p14="http://schemas.microsoft.com/office/powerpoint/2010/main" val="3810886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latin typeface="+mn-lt"/>
                <a:ea typeface="+mn-ea"/>
                <a:cs typeface="+mn-cs"/>
              </a:rPr>
              <a:t>Figure 3.1</a:t>
            </a:r>
            <a:r>
              <a:rPr lang="en-US" sz="1200" b="0" i="1" kern="1200" dirty="0">
                <a:solidFill>
                  <a:schemeClr val="tx1"/>
                </a:solidFill>
                <a:latin typeface="+mn-lt"/>
                <a:ea typeface="+mn-ea"/>
                <a:cs typeface="+mn-cs"/>
              </a:rPr>
              <a:t>: </a:t>
            </a:r>
            <a:r>
              <a:rPr lang="en-US" sz="1200" kern="1200" dirty="0">
                <a:solidFill>
                  <a:schemeClr val="tx1"/>
                </a:solidFill>
                <a:effectLst/>
                <a:latin typeface="+mn-lt"/>
                <a:ea typeface="+mn-ea"/>
                <a:cs typeface="+mn-cs"/>
              </a:rPr>
              <a:t>The two ways in which identity claims are partial.</a:t>
            </a:r>
            <a:r>
              <a:rPr lang="en-US" sz="1200" kern="1200" baseline="0" dirty="0">
                <a:solidFill>
                  <a:schemeClr val="tx1"/>
                </a:solidFill>
                <a:effectLst/>
                <a:latin typeface="+mn-lt"/>
                <a:ea typeface="+mn-ea"/>
                <a:cs typeface="+mn-cs"/>
              </a:rPr>
              <a:t> </a:t>
            </a:r>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6</a:t>
            </a:fld>
            <a:endParaRPr lang="en-US"/>
          </a:p>
        </p:txBody>
      </p:sp>
    </p:spTree>
    <p:extLst>
      <p:ext uri="{BB962C8B-B14F-4D97-AF65-F5344CB8AC3E}">
        <p14:creationId xmlns:p14="http://schemas.microsoft.com/office/powerpoint/2010/main" val="1189593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transcendental I:</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There is always a part of us that is even beyond our ability to reflect about and upon our own self.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philosopher Immanuel Kant described this concept in what he referred to as the “</a:t>
            </a:r>
            <a:r>
              <a:rPr lang="en-US" sz="1200" b="1" kern="1200" dirty="0">
                <a:solidFill>
                  <a:schemeClr val="tx1"/>
                </a:solidFill>
                <a:effectLst/>
                <a:latin typeface="+mn-lt"/>
                <a:ea typeface="+mn-ea"/>
                <a:cs typeface="+mn-cs"/>
              </a:rPr>
              <a:t>transcendental I</a:t>
            </a:r>
            <a:r>
              <a:rPr lang="en-US" sz="1200" kern="1200" dirty="0">
                <a:solidFill>
                  <a:schemeClr val="tx1"/>
                </a:solidFill>
                <a:effectLst/>
                <a:latin typeface="+mn-lt"/>
                <a:ea typeface="+mn-ea"/>
                <a:cs typeface="+mn-cs"/>
              </a:rPr>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He meant that when we articulate our identity, even in the form of self-reflection, there is always a part of our self that is beyond that reflection.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Way of making claims about oneself: </a:t>
            </a:r>
            <a:r>
              <a:rPr lang="en-US" sz="1200" kern="1200" dirty="0">
                <a:solidFill>
                  <a:schemeClr val="tx1"/>
                </a:solidFill>
                <a:effectLst/>
                <a:latin typeface="+mn-lt"/>
                <a:ea typeface="+mn-ea"/>
                <a:cs typeface="+mn-cs"/>
              </a:rPr>
              <a:t>The process of reflection is itself a way of making claims about oneself, meaning that when we reflect we already transcend or go beyond that reflection or what is being reflected upon.</a:t>
            </a:r>
            <a:endParaRPr lang="en-US" dirty="0"/>
          </a:p>
          <a:p>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7</a:t>
            </a:fld>
            <a:endParaRPr lang="en-US"/>
          </a:p>
        </p:txBody>
      </p:sp>
    </p:spTree>
    <p:extLst>
      <p:ext uri="{BB962C8B-B14F-4D97-AF65-F5344CB8AC3E}">
        <p14:creationId xmlns:p14="http://schemas.microsoft.com/office/powerpoint/2010/main" val="2308474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Expressing identity in any way.: </a:t>
            </a:r>
            <a:r>
              <a:rPr lang="en-US" sz="1200" kern="1200" dirty="0">
                <a:solidFill>
                  <a:schemeClr val="tx1"/>
                </a:solidFill>
                <a:effectLst/>
                <a:latin typeface="+mn-lt"/>
                <a:ea typeface="+mn-ea"/>
                <a:cs typeface="+mn-cs"/>
              </a:rPr>
              <a:t>When we express our identity in any way (even to ourselves), we do so with the expectation of a shared cultural and linguistic context and with the expectation that others will be able to understand us in that context.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Express that identity for someone else:</a:t>
            </a:r>
            <a:r>
              <a:rPr lang="en-US" baseline="0" dirty="0"/>
              <a:t> position-taking: </a:t>
            </a:r>
            <a:r>
              <a:rPr lang="en-US" sz="1200" kern="1200" dirty="0">
                <a:solidFill>
                  <a:schemeClr val="tx1"/>
                </a:solidFill>
                <a:effectLst/>
                <a:latin typeface="+mn-lt"/>
                <a:ea typeface="+mn-ea"/>
                <a:cs typeface="+mn-cs"/>
              </a:rPr>
              <a:t>Even though your thoughts may be focused on how you express </a:t>
            </a:r>
            <a:r>
              <a:rPr lang="en-US" sz="1200" i="1" kern="1200" dirty="0">
                <a:solidFill>
                  <a:schemeClr val="tx1"/>
                </a:solidFill>
                <a:effectLst/>
                <a:latin typeface="+mn-lt"/>
                <a:ea typeface="+mn-ea"/>
                <a:cs typeface="+mn-cs"/>
              </a:rPr>
              <a:t>your</a:t>
            </a:r>
            <a:r>
              <a:rPr lang="en-US" sz="1200" kern="1200" dirty="0">
                <a:solidFill>
                  <a:schemeClr val="tx1"/>
                </a:solidFill>
                <a:effectLst/>
                <a:latin typeface="+mn-lt"/>
                <a:ea typeface="+mn-ea"/>
                <a:cs typeface="+mn-cs"/>
              </a:rPr>
              <a:t> identity, this thought process already assumes, implicitly, that you are expressing that identity for someone else and in a way that would be recognized by that someone else: what we refer to as </a:t>
            </a:r>
            <a:r>
              <a:rPr lang="en-US" sz="1200" b="1" kern="1200" dirty="0">
                <a:solidFill>
                  <a:schemeClr val="tx1"/>
                </a:solidFill>
                <a:effectLst/>
                <a:latin typeface="+mn-lt"/>
                <a:ea typeface="+mn-ea"/>
                <a:cs typeface="+mn-cs"/>
              </a:rPr>
              <a:t>position-taking</a:t>
            </a:r>
            <a:r>
              <a:rPr lang="en-US" sz="1200" kern="1200" dirty="0">
                <a:solidFill>
                  <a:schemeClr val="tx1"/>
                </a:solidFill>
                <a:effectLst/>
                <a:latin typeface="+mn-lt"/>
                <a:ea typeface="+mn-ea"/>
                <a:cs typeface="+mn-cs"/>
              </a:rPr>
              <a:t>.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8</a:t>
            </a:fld>
            <a:endParaRPr lang="en-US"/>
          </a:p>
        </p:txBody>
      </p:sp>
    </p:spTree>
    <p:extLst>
      <p:ext uri="{BB962C8B-B14F-4D97-AF65-F5344CB8AC3E}">
        <p14:creationId xmlns:p14="http://schemas.microsoft.com/office/powerpoint/2010/main" val="406156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Identity claims change based on concept: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way Karen positioned herself in relation to her brother when seeking knowledge about her trip likely would have differed quite a bit from how Karen might have presented herself if seeking the same information from a travel agent.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Even though there might be some persistent similarities in identity claims across various contexts, what you emphasize or not,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what you foreground or background in your identity claim is not static. </a:t>
            </a:r>
          </a:p>
          <a:p>
            <a:pPr marL="228600" indent="-228600">
              <a:buFont typeface="+mj-lt"/>
              <a:buAutoNum type="arabicPeriod"/>
            </a:pPr>
            <a:r>
              <a:rPr lang="en-US" sz="1200" kern="1200" dirty="0">
                <a:solidFill>
                  <a:schemeClr val="tx1"/>
                </a:solidFill>
                <a:effectLst/>
                <a:latin typeface="+mn-lt"/>
                <a:ea typeface="+mn-ea"/>
                <a:cs typeface="+mn-cs"/>
              </a:rPr>
              <a:t>Our identity claims change based on the context, and what is foregrounded may change based on how we think others will react and how others have reacted, or what we know to be appropriate in a given context. </a:t>
            </a:r>
          </a:p>
          <a:p>
            <a:pPr marL="228600" indent="-228600">
              <a:buFont typeface="+mj-lt"/>
              <a:buAutoNum type="arabicPeriod"/>
            </a:pPr>
            <a:endParaRPr lang="en-US" sz="1200" b="0"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Choices about what we foreground:</a:t>
            </a:r>
          </a:p>
          <a:p>
            <a:pPr marL="228600" indent="-228600">
              <a:buFont typeface="+mj-lt"/>
              <a:buAutoNum type="arabicPeriod"/>
            </a:pPr>
            <a:r>
              <a:rPr lang="en-US" sz="1200" kern="1200" dirty="0">
                <a:solidFill>
                  <a:schemeClr val="tx1"/>
                </a:solidFill>
                <a:effectLst/>
                <a:latin typeface="+mn-lt"/>
                <a:ea typeface="+mn-ea"/>
                <a:cs typeface="+mn-cs"/>
              </a:rPr>
              <a:t>The ways in which we express our identity or know what to foreground about our identity in any given context are relational.</a:t>
            </a:r>
          </a:p>
          <a:p>
            <a:pPr marL="228600" indent="-228600">
              <a:buFont typeface="+mj-lt"/>
              <a:buAutoNum type="arabicPeriod"/>
            </a:pPr>
            <a:r>
              <a:rPr lang="en-US" sz="1200" kern="1200" dirty="0">
                <a:solidFill>
                  <a:schemeClr val="tx1"/>
                </a:solidFill>
                <a:effectLst/>
                <a:latin typeface="+mn-lt"/>
                <a:ea typeface="+mn-ea"/>
                <a:cs typeface="+mn-cs"/>
              </a:rPr>
              <a:t>Choices about what we foreground in terms of our identity shape not only the topics we research and the kinds of research questions we ask, but also the kind of information (data) we might hope to generate as part of the research process. </a:t>
            </a:r>
          </a:p>
          <a:p>
            <a:pPr marL="0" indent="0">
              <a:buFont typeface="+mj-lt"/>
              <a:buNone/>
            </a:pPr>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9</a:t>
            </a:fld>
            <a:endParaRPr lang="en-US"/>
          </a:p>
        </p:txBody>
      </p:sp>
    </p:spTree>
    <p:extLst>
      <p:ext uri="{BB962C8B-B14F-4D97-AF65-F5344CB8AC3E}">
        <p14:creationId xmlns:p14="http://schemas.microsoft.com/office/powerpoint/2010/main" val="2991644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Karen’s presentation before Jews and Palestinians: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Karen meets with Jews and Palestinians in Israel for interviews, the way she presents herself matters in terms of the kinds of relationships she builds with her research participants.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For instance, there is a difference between presenting herself as a “Researcher from the United States” and an “Israeli-American researcher.”</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Each of these represents a way of highlighting certain parts of her identity and leaving other aspects of her identity further in the background.</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choices that she makes about what aspects of her identity to highlight can really make a difference in terms of the kinds of relationships she is able to establish with individuals she interviews, and therefore how much they might trust her and be willing to open up during interviews in terms of participating in an interview that is meant to help answer research questions.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indent="0">
              <a:buFont typeface="+mj-lt"/>
              <a:buNone/>
            </a:pPr>
            <a:r>
              <a:rPr lang="en-US" sz="1200" kern="1200" dirty="0">
                <a:solidFill>
                  <a:schemeClr val="tx1"/>
                </a:solidFill>
                <a:effectLst/>
                <a:latin typeface="+mn-lt"/>
                <a:ea typeface="+mn-ea"/>
                <a:cs typeface="+mn-cs"/>
              </a:rPr>
              <a:t>Discussion about </a:t>
            </a:r>
            <a:r>
              <a:rPr lang="en-US" sz="1200" b="1" kern="1200" dirty="0">
                <a:solidFill>
                  <a:schemeClr val="tx1"/>
                </a:solidFill>
                <a:effectLst/>
                <a:latin typeface="+mn-lt"/>
                <a:ea typeface="+mn-ea"/>
                <a:cs typeface="+mn-cs"/>
              </a:rPr>
              <a:t>positionality</a:t>
            </a:r>
            <a:r>
              <a:rPr lang="en-US" sz="1200" kern="1200" dirty="0">
                <a:solidFill>
                  <a:schemeClr val="tx1"/>
                </a:solidFill>
                <a:effectLst/>
                <a:latin typeface="+mn-lt"/>
                <a:ea typeface="+mn-ea"/>
                <a:cs typeface="+mn-cs"/>
              </a:rPr>
              <a:t> or </a:t>
            </a:r>
            <a:r>
              <a:rPr lang="en-US" sz="1200" b="1" kern="1200" dirty="0">
                <a:solidFill>
                  <a:schemeClr val="tx1"/>
                </a:solidFill>
                <a:effectLst/>
                <a:latin typeface="+mn-lt"/>
                <a:ea typeface="+mn-ea"/>
                <a:cs typeface="+mn-cs"/>
              </a:rPr>
              <a:t>reflexivity: </a:t>
            </a:r>
            <a:r>
              <a:rPr lang="en-US" sz="1200" kern="1200" dirty="0">
                <a:solidFill>
                  <a:schemeClr val="tx1"/>
                </a:solidFill>
                <a:effectLst/>
                <a:latin typeface="+mn-lt"/>
                <a:ea typeface="+mn-ea"/>
                <a:cs typeface="+mn-cs"/>
              </a:rPr>
              <a:t>In a formal research context, explicit discussion about a researcher’s identity claims and how they shape the inquiry process is often referred to as a discussion about </a:t>
            </a:r>
            <a:r>
              <a:rPr lang="en-US" sz="1200" b="0" kern="1200" dirty="0">
                <a:solidFill>
                  <a:schemeClr val="tx1"/>
                </a:solidFill>
                <a:effectLst/>
                <a:latin typeface="+mn-lt"/>
                <a:ea typeface="+mn-ea"/>
                <a:cs typeface="+mn-cs"/>
              </a:rPr>
              <a:t>positionality</a:t>
            </a:r>
            <a:r>
              <a:rPr lang="en-US" sz="1200" kern="1200" dirty="0">
                <a:solidFill>
                  <a:schemeClr val="tx1"/>
                </a:solidFill>
                <a:effectLst/>
                <a:latin typeface="+mn-lt"/>
                <a:ea typeface="+mn-ea"/>
                <a:cs typeface="+mn-cs"/>
              </a:rPr>
              <a:t> or </a:t>
            </a:r>
            <a:r>
              <a:rPr lang="en-US" sz="1200" b="0" kern="1200" dirty="0">
                <a:solidFill>
                  <a:schemeClr val="tx1"/>
                </a:solidFill>
                <a:effectLst/>
                <a:latin typeface="+mn-lt"/>
                <a:ea typeface="+mn-ea"/>
                <a:cs typeface="+mn-cs"/>
              </a:rPr>
              <a:t>reflexivity.</a:t>
            </a:r>
          </a:p>
          <a:p>
            <a:pPr marL="0" indent="0">
              <a:buFont typeface="+mj-lt"/>
              <a:buNone/>
            </a:pPr>
            <a:endParaRPr lang="en-US" sz="1200" b="1" kern="1200" dirty="0">
              <a:solidFill>
                <a:schemeClr val="tx1"/>
              </a:solidFill>
              <a:effectLst/>
              <a:latin typeface="+mn-lt"/>
              <a:ea typeface="+mn-ea"/>
              <a:cs typeface="+mn-cs"/>
            </a:endParaRPr>
          </a:p>
          <a:p>
            <a:pPr marL="228600" indent="-228600">
              <a:buFont typeface="+mj-lt"/>
              <a:buAutoNum type="arabicPeriod"/>
            </a:pPr>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10</a:t>
            </a:fld>
            <a:endParaRPr lang="en-US"/>
          </a:p>
        </p:txBody>
      </p:sp>
    </p:spTree>
    <p:extLst>
      <p:ext uri="{BB962C8B-B14F-4D97-AF65-F5344CB8AC3E}">
        <p14:creationId xmlns:p14="http://schemas.microsoft.com/office/powerpoint/2010/main" val="3741241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Concept is directly tied to epistemology:</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Legitimate knowledge</a:t>
            </a:r>
            <a:r>
              <a:rPr lang="en-US" sz="1200" kern="1200" baseline="0" dirty="0">
                <a:solidFill>
                  <a:schemeClr val="tx1"/>
                </a:solidFill>
                <a:effectLst/>
                <a:latin typeface="+mn-lt"/>
                <a:ea typeface="+mn-ea"/>
                <a:cs typeface="+mn-cs"/>
              </a:rPr>
              <a:t> is</a:t>
            </a:r>
            <a:r>
              <a:rPr lang="en-US" sz="1200" kern="1200" dirty="0">
                <a:solidFill>
                  <a:schemeClr val="tx1"/>
                </a:solidFill>
                <a:effectLst/>
                <a:latin typeface="+mn-lt"/>
                <a:ea typeface="+mn-ea"/>
                <a:cs typeface="+mn-cs"/>
              </a:rPr>
              <a:t> the concept that is directly tied to epistemology in the sense that what is considered legitimate or valid knowledge,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what knowledge to take up as ‘true’ or ‘valid’ in a given context depends upon our underlying worldviews regarding what knowledge is and how we acquire it.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Deciding the determination of trueness: </a:t>
            </a:r>
            <a:r>
              <a:rPr lang="en-US" sz="1200" kern="1200" dirty="0">
                <a:solidFill>
                  <a:schemeClr val="tx1"/>
                </a:solidFill>
                <a:effectLst/>
                <a:latin typeface="+mn-lt"/>
                <a:ea typeface="+mn-ea"/>
                <a:cs typeface="+mn-cs"/>
              </a:rPr>
              <a:t>When we judge knowledge to be valid, what we are doing implicitly is deciding how we determine something is true.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Karen’s legitimate information: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issue of legitimate knowledge manifests here in Karen’s hesitation over which way to go when given differing advice by her brother and by her fellow bus passenger, a Mozambican from Maputo.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Karen trusted her</a:t>
            </a:r>
            <a:r>
              <a:rPr lang="en-US" sz="1200" kern="1200" baseline="0" dirty="0">
                <a:solidFill>
                  <a:schemeClr val="tx1"/>
                </a:solidFill>
                <a:effectLst/>
                <a:latin typeface="+mn-lt"/>
                <a:ea typeface="+mn-ea"/>
                <a:cs typeface="+mn-cs"/>
              </a:rPr>
              <a:t> brother’s</a:t>
            </a:r>
            <a:r>
              <a:rPr lang="en-US" sz="1200" kern="1200" dirty="0">
                <a:solidFill>
                  <a:schemeClr val="tx1"/>
                </a:solidFill>
                <a:effectLst/>
                <a:latin typeface="+mn-lt"/>
                <a:ea typeface="+mn-ea"/>
                <a:cs typeface="+mn-cs"/>
              </a:rPr>
              <a:t> advice,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she trusted </a:t>
            </a:r>
            <a:r>
              <a:rPr lang="en-US" sz="1200" i="1" kern="1200" dirty="0">
                <a:solidFill>
                  <a:schemeClr val="tx1"/>
                </a:solidFill>
                <a:effectLst/>
                <a:latin typeface="+mn-lt"/>
                <a:ea typeface="+mn-ea"/>
                <a:cs typeface="+mn-cs"/>
              </a:rPr>
              <a:t>him</a:t>
            </a:r>
            <a:r>
              <a:rPr lang="en-US" sz="1200" kern="1200" dirty="0">
                <a:solidFill>
                  <a:schemeClr val="tx1"/>
                </a:solidFill>
                <a:effectLst/>
                <a:latin typeface="+mn-lt"/>
                <a:ea typeface="+mn-ea"/>
                <a:cs typeface="+mn-cs"/>
              </a:rPr>
              <a:t> and therefore she was confident in his knowledge.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She had no such relationship with the bus passenger, and thus no basis for trusting the advice given.</a:t>
            </a:r>
          </a:p>
          <a:p>
            <a:pPr marL="228600" indent="-228600">
              <a:buFont typeface="+mj-lt"/>
              <a:buAutoNum type="arabicPeriod"/>
            </a:pPr>
            <a:r>
              <a:rPr lang="en-US" sz="1200" kern="1200" dirty="0">
                <a:solidFill>
                  <a:schemeClr val="tx1"/>
                </a:solidFill>
                <a:effectLst/>
                <a:latin typeface="+mn-lt"/>
                <a:ea typeface="+mn-ea"/>
                <a:cs typeface="+mn-cs"/>
              </a:rPr>
              <a:t>The information Karen saw as most legitimate in this case was based upon the nature of her relationship with the person presenting that information, including his knowledge of her and what might make sense for her personally.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11</a:t>
            </a:fld>
            <a:endParaRPr lang="en-US"/>
          </a:p>
        </p:txBody>
      </p:sp>
    </p:spTree>
    <p:extLst>
      <p:ext uri="{BB962C8B-B14F-4D97-AF65-F5344CB8AC3E}">
        <p14:creationId xmlns:p14="http://schemas.microsoft.com/office/powerpoint/2010/main" val="24074955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Legitimate knowledge in a research-focused context: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an explicitly research-focused context, the issue of legitimate knowledge is likewise present, but it manifests in slightly different ways.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student who was the mother of an infant, raised questions in class about childrearing practices and how she might engage in research that would help her be a better mother.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She was interested in </a:t>
            </a:r>
            <a:r>
              <a:rPr lang="en-US" sz="1200" b="1" kern="1200" dirty="0">
                <a:solidFill>
                  <a:schemeClr val="tx1"/>
                </a:solidFill>
                <a:effectLst/>
                <a:latin typeface="+mn-lt"/>
                <a:ea typeface="+mn-ea"/>
                <a:cs typeface="+mn-cs"/>
              </a:rPr>
              <a:t>action research</a:t>
            </a:r>
            <a:r>
              <a:rPr lang="en-US" sz="1200" kern="1200" dirty="0">
                <a:solidFill>
                  <a:schemeClr val="tx1"/>
                </a:solidFill>
                <a:effectLst/>
                <a:latin typeface="+mn-lt"/>
                <a:ea typeface="+mn-ea"/>
                <a:cs typeface="+mn-cs"/>
              </a:rPr>
              <a:t> about childrearing;</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she asked research questions about a concrete set of problems with an explicit goal of resolving or addressing those problems.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Another student did not think the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childrearing questions was legitimate for a graduate course on research methodology. </a:t>
            </a:r>
          </a:p>
          <a:p>
            <a:pPr marL="228600" indent="-228600">
              <a:buFont typeface="+mj-lt"/>
              <a:buAutoNum type="arabicPeriod"/>
            </a:pPr>
            <a:r>
              <a:rPr lang="en-US" sz="1200" kern="1200" dirty="0">
                <a:solidFill>
                  <a:schemeClr val="tx1"/>
                </a:solidFill>
                <a:effectLst/>
                <a:latin typeface="+mn-lt"/>
                <a:ea typeface="+mn-ea"/>
                <a:cs typeface="+mn-cs"/>
              </a:rPr>
              <a:t>The topic was perceived as </a:t>
            </a:r>
            <a:r>
              <a:rPr lang="en-US" sz="1200" i="1" kern="1200" dirty="0">
                <a:solidFill>
                  <a:schemeClr val="tx1"/>
                </a:solidFill>
                <a:effectLst/>
                <a:latin typeface="+mn-lt"/>
                <a:ea typeface="+mn-ea"/>
                <a:cs typeface="+mn-cs"/>
              </a:rPr>
              <a:t>not</a:t>
            </a:r>
            <a:r>
              <a:rPr lang="en-US" sz="1200" kern="1200" dirty="0">
                <a:solidFill>
                  <a:schemeClr val="tx1"/>
                </a:solidFill>
                <a:effectLst/>
                <a:latin typeface="+mn-lt"/>
                <a:ea typeface="+mn-ea"/>
                <a:cs typeface="+mn-cs"/>
              </a:rPr>
              <a:t> legitimate in part because the identity claim of the student as a mother was foregrounded not only in relation to her own child rearing experiences but also in the context of conducting research.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Criticism of action research:</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Action research has come under critique because dominant approaches to research are based on the epistemological stance that there should be a separation between the researcher and the focus of inquiry.</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researcher’s own identity claims are always involved in the research process.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question we wish to raise, is not </a:t>
            </a:r>
            <a:r>
              <a:rPr lang="en-US" sz="1200" i="1" kern="1200" dirty="0">
                <a:solidFill>
                  <a:schemeClr val="tx1"/>
                </a:solidFill>
                <a:effectLst/>
                <a:latin typeface="+mn-lt"/>
                <a:ea typeface="+mn-ea"/>
                <a:cs typeface="+mn-cs"/>
              </a:rPr>
              <a:t>whether</a:t>
            </a:r>
            <a:r>
              <a:rPr lang="en-US" sz="1200" kern="1200" dirty="0">
                <a:solidFill>
                  <a:schemeClr val="tx1"/>
                </a:solidFill>
                <a:effectLst/>
                <a:latin typeface="+mn-lt"/>
                <a:ea typeface="+mn-ea"/>
                <a:cs typeface="+mn-cs"/>
              </a:rPr>
              <a:t> identity claims are a legitimate part of the research process, or whether knowledge linked to our identity claims are legitimate, but rather which identity claims are foregrounded explicitly, in the research process itself as well as in how we write about it. </a:t>
            </a:r>
            <a:endParaRPr lang="en-IN"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IN"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dirty="0"/>
          </a:p>
          <a:p>
            <a:endParaRPr lang="en-IN"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IN"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dirty="0"/>
          </a:p>
          <a:p>
            <a:pPr marL="0" indent="0">
              <a:buFont typeface="+mj-lt"/>
              <a:buNone/>
            </a:pPr>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12</a:t>
            </a:fld>
            <a:endParaRPr lang="en-US"/>
          </a:p>
        </p:txBody>
      </p:sp>
    </p:spTree>
    <p:extLst>
      <p:ext uri="{BB962C8B-B14F-4D97-AF65-F5344CB8AC3E}">
        <p14:creationId xmlns:p14="http://schemas.microsoft.com/office/powerpoint/2010/main" val="112032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Multiple perspectives on legitimate knowledge: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some traditional forms of research, foregrounding the position of the researcher is not considered legitimate because researchers are perceived to be separate from what (or who) they research, and this separation is assumed to make the research more “objective.”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Traditional academic writing, in which the third-person is used and authors are discouraged from inserting themselves into what is written, also reflects long-standing cultural norms in research about what is considered legitimate knowledge and how that knowledge should be presented. </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Writing characterized by use of the third person is perceived in many contexts to be related to legitimacy and expertise.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Norms of a community: </a:t>
            </a:r>
            <a:r>
              <a:rPr lang="en-US" sz="1200" kern="1200" dirty="0">
                <a:solidFill>
                  <a:schemeClr val="tx1"/>
                </a:solidFill>
                <a:effectLst/>
                <a:latin typeface="+mn-lt"/>
                <a:ea typeface="+mn-ea"/>
                <a:cs typeface="+mn-cs"/>
              </a:rPr>
              <a:t>What is considered legitimate knowledge is community based, and the norms of any given community will inevitably be a part of how knowledge in that community is developed.</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Need to consider other research cultures:</a:t>
            </a:r>
            <a:r>
              <a:rPr lang="en-US" baseline="0" dirty="0"/>
              <a:t> </a:t>
            </a:r>
            <a:r>
              <a:rPr lang="en-US" sz="1200" kern="1200" dirty="0">
                <a:solidFill>
                  <a:schemeClr val="tx1"/>
                </a:solidFill>
                <a:effectLst/>
                <a:latin typeface="+mn-lt"/>
                <a:ea typeface="+mn-ea"/>
                <a:cs typeface="+mn-cs"/>
              </a:rPr>
              <a:t>It is important to consider research cultures other than the dominant one, and to introduce approaches that allow for a more inclusive approach to thinking about intellectual contributions and communities of inquiry. </a:t>
            </a:r>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13</a:t>
            </a:fld>
            <a:endParaRPr lang="en-US"/>
          </a:p>
        </p:txBody>
      </p:sp>
    </p:spTree>
    <p:extLst>
      <p:ext uri="{BB962C8B-B14F-4D97-AF65-F5344CB8AC3E}">
        <p14:creationId xmlns:p14="http://schemas.microsoft.com/office/powerpoint/2010/main" val="2311770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Desire to understand our own teaching: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 </a:t>
            </a:r>
            <a:r>
              <a:rPr lang="en-US" sz="1200" kern="1200" dirty="0">
                <a:solidFill>
                  <a:schemeClr val="tx1"/>
                </a:solidFill>
                <a:effectLst/>
                <a:latin typeface="+mn-lt"/>
                <a:ea typeface="+mn-ea"/>
                <a:cs typeface="+mn-cs"/>
              </a:rPr>
              <a:t>The basis for asking a research question is a desire to understand our own teaching </a:t>
            </a:r>
            <a:r>
              <a:rPr lang="en-US" sz="1200" i="1" kern="1200" dirty="0">
                <a:solidFill>
                  <a:schemeClr val="tx1"/>
                </a:solidFill>
                <a:effectLst/>
                <a:latin typeface="+mn-lt"/>
                <a:ea typeface="+mn-ea"/>
                <a:cs typeface="+mn-cs"/>
              </a:rPr>
              <a:t>with an explicit desire to modify it</a:t>
            </a:r>
            <a:r>
              <a:rPr lang="en-US" sz="1200" kern="1200" dirty="0">
                <a:solidFill>
                  <a:schemeClr val="tx1"/>
                </a:solidFill>
                <a:effectLst/>
                <a:latin typeface="+mn-lt"/>
                <a:ea typeface="+mn-ea"/>
                <a:cs typeface="+mn-cs"/>
              </a:rPr>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Much research exists in order to provide a better theoretical or empirical knowledge about natural or social phenomenon in this world.</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Project: foregrounds our own identities:</a:t>
            </a:r>
            <a:r>
              <a:rPr lang="en-US" baseline="0" dirty="0"/>
              <a:t> </a:t>
            </a:r>
            <a:endParaRPr lang="en-IN"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Another aspect of our research project that characterizes it as an action research project is the way that it foregrounds our own identities as teacher-scholars.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our </a:t>
            </a:r>
            <a:r>
              <a:rPr lang="en-US" sz="1200" i="1" kern="1200" dirty="0">
                <a:solidFill>
                  <a:schemeClr val="tx1"/>
                </a:solidFill>
                <a:effectLst/>
                <a:latin typeface="+mn-lt"/>
                <a:ea typeface="+mn-ea"/>
                <a:cs typeface="+mn-cs"/>
              </a:rPr>
              <a:t>Researching research</a:t>
            </a:r>
            <a:r>
              <a:rPr lang="en-US" sz="1200" kern="1200" dirty="0">
                <a:solidFill>
                  <a:schemeClr val="tx1"/>
                </a:solidFill>
                <a:effectLst/>
                <a:latin typeface="+mn-lt"/>
                <a:ea typeface="+mn-ea"/>
                <a:cs typeface="+mn-cs"/>
              </a:rPr>
              <a:t> project, it was precisely our desire to learn about our own teaching endeavors.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identity claims </a:t>
            </a:r>
            <a:r>
              <a:rPr lang="en-US" sz="1200" i="1" kern="1200" dirty="0">
                <a:solidFill>
                  <a:schemeClr val="tx1"/>
                </a:solidFill>
                <a:effectLst/>
                <a:latin typeface="+mn-lt"/>
                <a:ea typeface="+mn-ea"/>
                <a:cs typeface="+mn-cs"/>
              </a:rPr>
              <a:t>as teachers</a:t>
            </a:r>
            <a:r>
              <a:rPr lang="en-US" sz="1200" kern="1200" dirty="0">
                <a:solidFill>
                  <a:schemeClr val="tx1"/>
                </a:solidFill>
                <a:effectLst/>
                <a:latin typeface="+mn-lt"/>
                <a:ea typeface="+mn-ea"/>
                <a:cs typeface="+mn-cs"/>
              </a:rPr>
              <a:t> as well as researchers were central to the process as a whole. </a:t>
            </a:r>
            <a:endParaRPr lang="en-IN" dirty="0"/>
          </a:p>
          <a:p>
            <a:pPr marL="0" indent="0">
              <a:buFont typeface="+mj-lt"/>
              <a:buNone/>
            </a:pPr>
            <a:endParaRPr lang="en-US" sz="1200" b="0" i="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Identity became a core concept: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Identity also became a core concept in the way we framed our analysis.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During the process of analyzing data generated through the project, we came up with a concept we refer to as </a:t>
            </a:r>
            <a:r>
              <a:rPr lang="en-US" sz="1200" i="1" kern="1200" dirty="0">
                <a:solidFill>
                  <a:schemeClr val="tx1"/>
                </a:solidFill>
                <a:effectLst/>
                <a:latin typeface="+mn-lt"/>
                <a:ea typeface="+mn-ea"/>
                <a:cs typeface="+mn-cs"/>
              </a:rPr>
              <a:t>pragmatic fissures.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concept relates to the interrelationship between the way our students defined the concept of research, what they see as valid or appropriate ways of discussing research, and their own identity claims as related to research.</a:t>
            </a:r>
            <a:r>
              <a:rPr lang="en-US" sz="1200" kern="1200" baseline="0" dirty="0">
                <a:solidFill>
                  <a:schemeClr val="tx1"/>
                </a:solidFill>
                <a:effectLst/>
                <a:latin typeface="+mn-lt"/>
                <a:ea typeface="+mn-ea"/>
                <a:cs typeface="+mn-cs"/>
              </a:rPr>
              <a:t> </a:t>
            </a:r>
            <a:r>
              <a:rPr lang="en-US" dirty="0"/>
              <a:t> </a:t>
            </a:r>
            <a:endParaRPr lang="en-US" sz="1200" b="0" i="1"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14</a:t>
            </a:fld>
            <a:endParaRPr lang="en-US"/>
          </a:p>
        </p:txBody>
      </p:sp>
    </p:spTree>
    <p:extLst>
      <p:ext uri="{BB962C8B-B14F-4D97-AF65-F5344CB8AC3E}">
        <p14:creationId xmlns:p14="http://schemas.microsoft.com/office/powerpoint/2010/main" val="12514856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sz="1200" b="0" i="0" kern="1200" dirty="0">
                <a:solidFill>
                  <a:schemeClr val="tx1"/>
                </a:solidFill>
                <a:latin typeface="+mn-lt"/>
                <a:ea typeface="+mn-ea"/>
                <a:cs typeface="+mn-cs"/>
              </a:rPr>
              <a:t>Figure 3.2: Position</a:t>
            </a:r>
            <a:r>
              <a:rPr lang="en-US" sz="1200" b="0" i="0" kern="1200" baseline="0" dirty="0">
                <a:solidFill>
                  <a:schemeClr val="tx1"/>
                </a:solidFill>
                <a:latin typeface="+mn-lt"/>
                <a:ea typeface="+mn-ea"/>
                <a:cs typeface="+mn-cs"/>
              </a:rPr>
              <a:t> of students in relation to research. </a:t>
            </a: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15</a:t>
            </a:fld>
            <a:endParaRPr lang="en-US"/>
          </a:p>
        </p:txBody>
      </p:sp>
    </p:spTree>
    <p:extLst>
      <p:ext uri="{BB962C8B-B14F-4D97-AF65-F5344CB8AC3E}">
        <p14:creationId xmlns:p14="http://schemas.microsoft.com/office/powerpoint/2010/main" val="7538422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First example of pragmatic fissures: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There is a clear tension expressed between the student’s understanding of research and their identity in relation to research.</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student understands research as one thing, and expresses this as something that contrasts with their view of themselves.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Student mentions</a:t>
            </a:r>
            <a:r>
              <a:rPr lang="en-US" sz="1200" kern="1200" baseline="0" dirty="0">
                <a:solidFill>
                  <a:schemeClr val="tx1"/>
                </a:solidFill>
                <a:effectLst/>
                <a:latin typeface="+mn-lt"/>
                <a:ea typeface="+mn-ea"/>
                <a:cs typeface="+mn-cs"/>
              </a:rPr>
              <a:t> as: </a:t>
            </a:r>
            <a:r>
              <a:rPr lang="en-US" sz="1200" i="1" kern="1200" dirty="0">
                <a:solidFill>
                  <a:schemeClr val="tx1"/>
                </a:solidFill>
                <a:effectLst/>
                <a:latin typeface="+mn-lt"/>
                <a:ea typeface="+mn-ea"/>
                <a:cs typeface="+mn-cs"/>
              </a:rPr>
              <a:t>I have thought of research as this elaborate process with intricate details and a mind to imagine it that is very specific about the design. I have also mostly considered research as an extension of math and science. I have always thought that you needed to have a good grasp of both subjects in order to do well as a researcher.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essay suggests that this student does not see </a:t>
            </a:r>
            <a:r>
              <a:rPr lang="en-US" sz="1200" kern="1200" dirty="0" err="1">
                <a:solidFill>
                  <a:schemeClr val="tx1"/>
                </a:solidFill>
                <a:effectLst/>
                <a:latin typeface="+mn-lt"/>
                <a:ea typeface="+mn-ea"/>
                <a:cs typeface="+mn-cs"/>
              </a:rPr>
              <a:t>themself</a:t>
            </a:r>
            <a:r>
              <a:rPr lang="en-US" sz="1200" kern="1200" dirty="0">
                <a:solidFill>
                  <a:schemeClr val="tx1"/>
                </a:solidFill>
                <a:effectLst/>
                <a:latin typeface="+mn-lt"/>
                <a:ea typeface="+mn-ea"/>
                <a:cs typeface="+mn-cs"/>
              </a:rPr>
              <a:t> as someone who is especially good at math or science. </a:t>
            </a:r>
            <a:endParaRPr lang="en-US" dirty="0"/>
          </a:p>
          <a:p>
            <a:pPr marL="0" indent="0">
              <a:buFont typeface="+mj-lt"/>
              <a:buNone/>
            </a:pP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16</a:t>
            </a:fld>
            <a:endParaRPr lang="en-US"/>
          </a:p>
        </p:txBody>
      </p:sp>
    </p:spTree>
    <p:extLst>
      <p:ext uri="{BB962C8B-B14F-4D97-AF65-F5344CB8AC3E}">
        <p14:creationId xmlns:p14="http://schemas.microsoft.com/office/powerpoint/2010/main" val="25402151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Second example of pragmatic fissures: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Student</a:t>
            </a:r>
            <a:r>
              <a:rPr lang="en-US" baseline="0" dirty="0"/>
              <a:t> mentions as: </a:t>
            </a:r>
            <a:r>
              <a:rPr lang="en-US" sz="1200" i="1" kern="1200" dirty="0">
                <a:solidFill>
                  <a:schemeClr val="tx1"/>
                </a:solidFill>
                <a:effectLst/>
                <a:latin typeface="+mn-lt"/>
                <a:ea typeface="+mn-ea"/>
                <a:cs typeface="+mn-cs"/>
              </a:rPr>
              <a:t>research is investigation. It starts with a question, idea, or hypothesis, and involves investigation to obtain information on the initial thoughts. I think of research in terms of formal, clinical research, and informal research that is part of our daily </a:t>
            </a:r>
            <a:r>
              <a:rPr lang="en-US" sz="1200" i="1" kern="1200">
                <a:solidFill>
                  <a:schemeClr val="tx1"/>
                </a:solidFill>
                <a:effectLst/>
                <a:latin typeface="+mn-lt"/>
                <a:ea typeface="+mn-ea"/>
                <a:cs typeface="+mn-cs"/>
              </a:rPr>
              <a:t>lives.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essay also did not explicitly address the student’s identity.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a:t>
            </a:r>
            <a:r>
              <a:rPr lang="en-US" sz="1200" i="1" kern="1200" dirty="0">
                <a:solidFill>
                  <a:schemeClr val="tx1"/>
                </a:solidFill>
                <a:effectLst/>
                <a:latin typeface="+mn-lt"/>
                <a:ea typeface="+mn-ea"/>
                <a:cs typeface="+mn-cs"/>
              </a:rPr>
              <a:t>form</a:t>
            </a:r>
            <a:r>
              <a:rPr lang="en-US" sz="1200" kern="1200" dirty="0">
                <a:solidFill>
                  <a:schemeClr val="tx1"/>
                </a:solidFill>
                <a:effectLst/>
                <a:latin typeface="+mn-lt"/>
                <a:ea typeface="+mn-ea"/>
                <a:cs typeface="+mn-cs"/>
              </a:rPr>
              <a:t> of this essay, suggests that the student identifies </a:t>
            </a:r>
            <a:r>
              <a:rPr lang="en-US" sz="1200" kern="1200" dirty="0" err="1">
                <a:solidFill>
                  <a:schemeClr val="tx1"/>
                </a:solidFill>
                <a:effectLst/>
                <a:latin typeface="+mn-lt"/>
                <a:ea typeface="+mn-ea"/>
                <a:cs typeface="+mn-cs"/>
              </a:rPr>
              <a:t>themself</a:t>
            </a:r>
            <a:r>
              <a:rPr lang="en-US" sz="1200" kern="1200" dirty="0">
                <a:solidFill>
                  <a:schemeClr val="tx1"/>
                </a:solidFill>
                <a:effectLst/>
                <a:latin typeface="+mn-lt"/>
                <a:ea typeface="+mn-ea"/>
                <a:cs typeface="+mn-cs"/>
              </a:rPr>
              <a:t> within the definition and description of research. </a:t>
            </a:r>
            <a:endParaRPr lang="en-US" sz="1200" i="1"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student also uses the word “we” multiple times in the essay when talking about research, which suggests that they see </a:t>
            </a:r>
            <a:r>
              <a:rPr lang="en-US" sz="1200" kern="1200" dirty="0" err="1">
                <a:solidFill>
                  <a:schemeClr val="tx1"/>
                </a:solidFill>
                <a:effectLst/>
                <a:latin typeface="+mn-lt"/>
                <a:ea typeface="+mn-ea"/>
                <a:cs typeface="+mn-cs"/>
              </a:rPr>
              <a:t>themself</a:t>
            </a:r>
            <a:r>
              <a:rPr lang="en-US" sz="1200" kern="1200" dirty="0">
                <a:solidFill>
                  <a:schemeClr val="tx1"/>
                </a:solidFill>
                <a:effectLst/>
                <a:latin typeface="+mn-lt"/>
                <a:ea typeface="+mn-ea"/>
                <a:cs typeface="+mn-cs"/>
              </a:rPr>
              <a:t> as part of that “we.” </a:t>
            </a:r>
            <a:endParaRPr lang="en-US" dirty="0"/>
          </a:p>
          <a:p>
            <a:pPr marL="0" indent="0">
              <a:buFont typeface="+mj-lt"/>
              <a:buNone/>
            </a:pP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17</a:t>
            </a:fld>
            <a:endParaRPr lang="en-US"/>
          </a:p>
        </p:txBody>
      </p:sp>
    </p:spTree>
    <p:extLst>
      <p:ext uri="{BB962C8B-B14F-4D97-AF65-F5344CB8AC3E}">
        <p14:creationId xmlns:p14="http://schemas.microsoft.com/office/powerpoint/2010/main" val="1300375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Relationship between identity and research: </a:t>
            </a:r>
            <a:r>
              <a:rPr lang="en-US" sz="1200" kern="1200" dirty="0">
                <a:solidFill>
                  <a:schemeClr val="tx1"/>
                </a:solidFill>
                <a:effectLst/>
                <a:latin typeface="+mn-lt"/>
                <a:ea typeface="+mn-ea"/>
                <a:cs typeface="+mn-cs"/>
              </a:rPr>
              <a:t>Addressed in the following ways:</a:t>
            </a:r>
            <a:endParaRPr lang="en-US"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terms of the inter-subjective nature of identity,</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relation to the way that our identity claims are foregrounded and backgrounded in different contexts and relationships,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different types of and aspects of research,</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Developing more complex way of thinking: </a:t>
            </a:r>
            <a:r>
              <a:rPr lang="en-US" sz="1200" kern="1200" dirty="0">
                <a:solidFill>
                  <a:schemeClr val="tx1"/>
                </a:solidFill>
                <a:effectLst/>
                <a:latin typeface="+mn-lt"/>
                <a:ea typeface="+mn-ea"/>
                <a:cs typeface="+mn-cs"/>
              </a:rPr>
              <a:t>The ways in which identity is linked to the way that individuals see themselves within or as part of the research endeavor as a whole help us develop a more complex way of thinking about the central role of identity within the research process.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IN" dirty="0"/>
          </a:p>
          <a:p>
            <a:pPr marL="0" indent="0">
              <a:buFont typeface="+mj-lt"/>
              <a:buNone/>
            </a:pP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18</a:t>
            </a:fld>
            <a:endParaRPr lang="en-US"/>
          </a:p>
        </p:txBody>
      </p:sp>
    </p:spTree>
    <p:extLst>
      <p:ext uri="{BB962C8B-B14F-4D97-AF65-F5344CB8AC3E}">
        <p14:creationId xmlns:p14="http://schemas.microsoft.com/office/powerpoint/2010/main" val="32974187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Present yourself differently in different contexts: </a:t>
            </a:r>
            <a:r>
              <a:rPr lang="en-US" sz="1200" kern="1200" dirty="0">
                <a:solidFill>
                  <a:schemeClr val="tx1"/>
                </a:solidFill>
                <a:effectLst/>
                <a:latin typeface="+mn-lt"/>
                <a:ea typeface="+mn-ea"/>
                <a:cs typeface="+mn-cs"/>
              </a:rPr>
              <a:t>How you might foreground or background different aspects of your identity, depending on the situation. </a:t>
            </a:r>
            <a:endParaRPr lang="en-IN"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a:t>In research contexts, </a:t>
            </a:r>
            <a:r>
              <a:rPr lang="en-US" sz="1200" kern="1200" dirty="0">
                <a:solidFill>
                  <a:schemeClr val="tx1"/>
                </a:solidFill>
                <a:effectLst/>
                <a:latin typeface="+mn-lt"/>
                <a:ea typeface="+mn-ea"/>
                <a:cs typeface="+mn-cs"/>
              </a:rPr>
              <a:t>we need to think about </a:t>
            </a:r>
            <a:r>
              <a:rPr lang="en-US" sz="1200" i="1" kern="1200" dirty="0">
                <a:solidFill>
                  <a:schemeClr val="tx1"/>
                </a:solidFill>
                <a:effectLst/>
                <a:latin typeface="+mn-lt"/>
                <a:ea typeface="+mn-ea"/>
                <a:cs typeface="+mn-cs"/>
              </a:rPr>
              <a:t>what</a:t>
            </a:r>
            <a:r>
              <a:rPr lang="en-US" sz="1200" kern="1200" dirty="0">
                <a:solidFill>
                  <a:schemeClr val="tx1"/>
                </a:solidFill>
                <a:effectLst/>
                <a:latin typeface="+mn-lt"/>
                <a:ea typeface="+mn-ea"/>
                <a:cs typeface="+mn-cs"/>
              </a:rPr>
              <a:t> identity claims we will communicate, to </a:t>
            </a:r>
            <a:r>
              <a:rPr lang="en-US" sz="1200" i="1" kern="1200" dirty="0">
                <a:solidFill>
                  <a:schemeClr val="tx1"/>
                </a:solidFill>
                <a:effectLst/>
                <a:latin typeface="+mn-lt"/>
                <a:ea typeface="+mn-ea"/>
                <a:cs typeface="+mn-cs"/>
              </a:rPr>
              <a:t>whom</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how</a:t>
            </a:r>
            <a:r>
              <a:rPr lang="en-US" sz="1200" kern="1200" dirty="0">
                <a:solidFill>
                  <a:schemeClr val="tx1"/>
                </a:solidFill>
                <a:effectLst/>
                <a:latin typeface="+mn-lt"/>
                <a:ea typeface="+mn-ea"/>
                <a:cs typeface="+mn-cs"/>
              </a:rPr>
              <a:t> we will communicate them, and which claims we choose to highlight or leave in the background. </a:t>
            </a:r>
            <a:endParaRPr lang="en-IN" dirty="0"/>
          </a:p>
          <a:p>
            <a:pPr marL="0" indent="0">
              <a:buFont typeface="+mj-lt"/>
              <a:buNone/>
            </a:pPr>
            <a:endParaRPr lang="en-US"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Shape our engagement with the research process:</a:t>
            </a:r>
            <a:r>
              <a:rPr lang="en-US"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identity claims shape our engagement with the research process.</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Identity plays a role in all aspects of the research process.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Identity is always present as a motivating factor for our research questions and how we engage with the research process.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Identity claims also play a role in how we engage with our research participants.</a:t>
            </a:r>
            <a:endParaRPr lang="en-IN" dirty="0"/>
          </a:p>
          <a:p>
            <a:pPr marL="0" indent="0">
              <a:buFont typeface="+mj-lt"/>
              <a:buNone/>
            </a:pPr>
            <a:endParaRPr lang="en-US"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Assumptions about knowledge: </a:t>
            </a:r>
            <a:r>
              <a:rPr lang="en-US" sz="1200" kern="1200" dirty="0">
                <a:solidFill>
                  <a:schemeClr val="tx1"/>
                </a:solidFill>
                <a:effectLst/>
                <a:latin typeface="+mn-lt"/>
                <a:ea typeface="+mn-ea"/>
                <a:cs typeface="+mn-cs"/>
              </a:rPr>
              <a:t>The degree to which identity claims are made explicit or left in the background of research relates to our assumptions about what constitutes knowledge and what is considered legitimate or valid knowledge. </a:t>
            </a: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19</a:t>
            </a:fld>
            <a:endParaRPr lang="en-US"/>
          </a:p>
        </p:txBody>
      </p:sp>
    </p:spTree>
    <p:extLst>
      <p:ext uri="{BB962C8B-B14F-4D97-AF65-F5344CB8AC3E}">
        <p14:creationId xmlns:p14="http://schemas.microsoft.com/office/powerpoint/2010/main" val="1057254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Tension articulated by students: The </a:t>
            </a:r>
            <a:r>
              <a:rPr lang="en-US" sz="1200" kern="1200" dirty="0">
                <a:solidFill>
                  <a:schemeClr val="tx1"/>
                </a:solidFill>
                <a:effectLst/>
                <a:latin typeface="+mn-lt"/>
                <a:ea typeface="+mn-ea"/>
                <a:cs typeface="+mn-cs"/>
              </a:rPr>
              <a:t>students see themselves as “outside” of research because they are not experts.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Norm in the scholarly community:</a:t>
            </a:r>
            <a:r>
              <a:rPr lang="en-US" baseline="0" dirty="0"/>
              <a:t> </a:t>
            </a:r>
            <a:endParaRPr lang="en-IN"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idea that research requires “expertise” is a norm in the scholarly community that reinforces an “expert culture” and tends to exclude individuals who are not (or not yet) socialized into the norms and rules of academia.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Our aim is to critique this idea of “expertise” as a necessary aspect of the identity of researchers or pre-requisite for claiming a researcher identity. </a:t>
            </a:r>
            <a:endParaRPr lang="en-IN" dirty="0"/>
          </a:p>
          <a:p>
            <a:pPr marL="0" indent="0">
              <a:buFont typeface="+mj-lt"/>
              <a:buNone/>
            </a:pPr>
            <a:endParaRPr lang="en-US"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20</a:t>
            </a:fld>
            <a:endParaRPr lang="en-US"/>
          </a:p>
        </p:txBody>
      </p:sp>
    </p:spTree>
    <p:extLst>
      <p:ext uri="{BB962C8B-B14F-4D97-AF65-F5344CB8AC3E}">
        <p14:creationId xmlns:p14="http://schemas.microsoft.com/office/powerpoint/2010/main" val="787284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0AECBCF7-01CF-46EE-A274-46599302B440}" type="datetime1">
              <a:rPr lang="en-US" smtClean="0"/>
              <a:t>2/19/2021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r>
              <a:rPr lang="en-GB"/>
              <a:t>Zhao et al., Making Sense of Social Research Methodology, First Edition © SAGE Publications Inc., 2021.</a:t>
            </a:r>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006859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791A1CA6-8776-4607-8D60-6D1DAE09DDF5}" type="datetime1">
              <a:rPr lang="en-US" smtClean="0"/>
              <a:t>2/19/2021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859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866A8B89-C349-47EE-8902-E084AB0B7E8A}" type="datetime1">
              <a:rPr lang="en-US" smtClean="0"/>
              <a:t>2/19/2021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3782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72E0B99B-FFC6-44E1-BCB7-F079D534F579}" type="datetime1">
              <a:rPr lang="en-US" smtClean="0"/>
              <a:t>2/19/2021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83810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7515DC87-E7D8-479A-BACD-97E287F5D722}" type="datetime1">
              <a:rPr lang="en-US" smtClean="0"/>
              <a:t>2/19/2021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84207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742DA214-375E-42A0-8BBC-E69A829FBD72}" type="datetime1">
              <a:rPr lang="en-US" smtClean="0"/>
              <a:t>2/19/2021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03289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50D4ACE5-D5EE-4899-8744-BFE815F82EEB}" type="datetime1">
              <a:rPr lang="en-US" smtClean="0"/>
              <a:t>2/19/2021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76308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DB383F8B-70E0-4CA8-9DDC-6314466362EF}" type="datetime1">
              <a:rPr lang="en-US" smtClean="0"/>
              <a:t>2/19/2021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00301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D79BB93A-57B2-4F30-8521-559D01740F38}" type="datetime1">
              <a:rPr lang="en-US" smtClean="0"/>
              <a:t>2/19/2021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01687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17D08046-3A75-4B3A-8254-D5F38CE16694}" type="datetime1">
              <a:rPr lang="en-US" smtClean="0"/>
              <a:t>2/19/2021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45057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532253C6-5591-442A-8BBC-3F9A158BC9A2}" type="datetime1">
              <a:rPr lang="en-US" smtClean="0"/>
              <a:t>2/19/2021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r>
              <a:rPr lang="en-GB"/>
              <a:t>Zhao et al., Making Sense of Social Research Methodology, First Edition © SAGE Publications Inc., 2021.</a:t>
            </a:r>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0453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47655B2-301B-4BA7-9967-CAF4C85B478B}" type="datetime1">
              <a:rPr lang="en-US" smtClean="0"/>
              <a:t>2/19/2021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r>
              <a:rPr lang="en-GB"/>
              <a:t>Zhao et al., Making Sense of Social Research Methodology, First Edition © SAGE Publications Inc., 2021.</a:t>
            </a:r>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4145243293"/>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72" r:id="rId8"/>
    <p:sldLayoutId id="2147483873" r:id="rId9"/>
    <p:sldLayoutId id="2147483874" r:id="rId10"/>
    <p:sldLayoutId id="2147483882"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84">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4" name="Rectangle 86">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5" name="Rectangle 88">
            <a:extLst>
              <a:ext uri="{FF2B5EF4-FFF2-40B4-BE49-F238E27FC236}">
                <a16:creationId xmlns:a16="http://schemas.microsoft.com/office/drawing/2014/main" id="{61B17B84-F8A7-4053-9C9D-91E3CA7F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88951" cy="6858000"/>
          </a:xfrm>
          <a:prstGeom prst="rect">
            <a:avLst/>
          </a:prstGeom>
          <a:blipFill dpi="0" rotWithShape="1">
            <a:blip r:embed="rId2">
              <a:alphaModFix amt="30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383E4E9D-A764-47F3-9F2D-94D0FF3E0C27}"/>
              </a:ext>
            </a:extLst>
          </p:cNvPr>
          <p:cNvPicPr>
            <a:picLocks noChangeAspect="1"/>
          </p:cNvPicPr>
          <p:nvPr/>
        </p:nvPicPr>
        <p:blipFill rotWithShape="1">
          <a:blip r:embed="rId3">
            <a:alphaModFix amt="70000"/>
          </a:blip>
          <a:srcRect t="15876" r="-1" b="27871"/>
          <a:stretch/>
        </p:blipFill>
        <p:spPr>
          <a:xfrm>
            <a:off x="20" y="10"/>
            <a:ext cx="12188932" cy="6856614"/>
          </a:xfrm>
          <a:prstGeom prst="rect">
            <a:avLst/>
          </a:prstGeom>
        </p:spPr>
      </p:pic>
      <p:sp>
        <p:nvSpPr>
          <p:cNvPr id="2" name="Title 1">
            <a:extLst>
              <a:ext uri="{FF2B5EF4-FFF2-40B4-BE49-F238E27FC236}">
                <a16:creationId xmlns:a16="http://schemas.microsoft.com/office/drawing/2014/main" id="{37B66346-CC46-4A2C-B8BA-0530BEA79755}"/>
              </a:ext>
            </a:extLst>
          </p:cNvPr>
          <p:cNvSpPr>
            <a:spLocks noGrp="1"/>
          </p:cNvSpPr>
          <p:nvPr>
            <p:ph type="ctrTitle"/>
          </p:nvPr>
        </p:nvSpPr>
        <p:spPr>
          <a:xfrm>
            <a:off x="838200" y="740211"/>
            <a:ext cx="7530685" cy="3163864"/>
          </a:xfrm>
        </p:spPr>
        <p:txBody>
          <a:bodyPr>
            <a:normAutofit/>
          </a:bodyPr>
          <a:lstStyle/>
          <a:p>
            <a:pPr algn="l">
              <a:lnSpc>
                <a:spcPct val="90000"/>
              </a:lnSpc>
            </a:pPr>
            <a:r>
              <a:rPr lang="en-GB" sz="5200">
                <a:solidFill>
                  <a:srgbClr val="FFFFFF"/>
                </a:solidFill>
              </a:rPr>
              <a:t>DBA IDENTITY AND APPROACHES TO APPLIED BUSINESS RESEARCH</a:t>
            </a:r>
          </a:p>
        </p:txBody>
      </p:sp>
      <p:sp>
        <p:nvSpPr>
          <p:cNvPr id="3" name="Subtitle 2">
            <a:extLst>
              <a:ext uri="{FF2B5EF4-FFF2-40B4-BE49-F238E27FC236}">
                <a16:creationId xmlns:a16="http://schemas.microsoft.com/office/drawing/2014/main" id="{0CAB9086-2C94-4440-8517-62391A72DD5F}"/>
              </a:ext>
            </a:extLst>
          </p:cNvPr>
          <p:cNvSpPr>
            <a:spLocks noGrp="1"/>
          </p:cNvSpPr>
          <p:nvPr>
            <p:ph type="subTitle" idx="1"/>
          </p:nvPr>
        </p:nvSpPr>
        <p:spPr>
          <a:xfrm>
            <a:off x="838200" y="4074515"/>
            <a:ext cx="7583133" cy="1279124"/>
          </a:xfrm>
        </p:spPr>
        <p:txBody>
          <a:bodyPr>
            <a:normAutofit/>
          </a:bodyPr>
          <a:lstStyle/>
          <a:p>
            <a:pPr algn="l"/>
            <a:r>
              <a:rPr lang="en-GB" sz="2200" dirty="0">
                <a:solidFill>
                  <a:srgbClr val="FFFFFF"/>
                </a:solidFill>
              </a:rPr>
              <a:t>DR CAROLINE JAWAD 2021</a:t>
            </a:r>
          </a:p>
          <a:p>
            <a:pPr algn="l"/>
            <a:r>
              <a:rPr lang="en-GB" sz="2200" dirty="0">
                <a:solidFill>
                  <a:srgbClr val="FFFFFF"/>
                </a:solidFill>
              </a:rPr>
              <a:t>ASYNCHRONOUS 2</a:t>
            </a:r>
          </a:p>
        </p:txBody>
      </p:sp>
    </p:spTree>
    <p:extLst>
      <p:ext uri="{BB962C8B-B14F-4D97-AF65-F5344CB8AC3E}">
        <p14:creationId xmlns:p14="http://schemas.microsoft.com/office/powerpoint/2010/main" val="1066607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4" name="Rectangle 13">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61B17B84-F8A7-4053-9C9D-91E3CA7F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88951" cy="6858000"/>
          </a:xfrm>
          <a:prstGeom prst="rect">
            <a:avLst/>
          </a:prstGeom>
          <a:blipFill dpi="0" rotWithShape="1">
            <a:blip r:embed="rId3">
              <a:alphaModFix amt="30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E354A67F-A1BA-4DA4-B533-C3670B85B4BA}"/>
              </a:ext>
            </a:extLst>
          </p:cNvPr>
          <p:cNvPicPr>
            <a:picLocks noGrp="1" noChangeAspect="1"/>
          </p:cNvPicPr>
          <p:nvPr>
            <p:ph idx="1"/>
          </p:nvPr>
        </p:nvPicPr>
        <p:blipFill rotWithShape="1">
          <a:blip r:embed="rId4">
            <a:alphaModFix amt="70000"/>
          </a:blip>
          <a:srcRect t="15876" r="-1" b="27871"/>
          <a:stretch/>
        </p:blipFill>
        <p:spPr>
          <a:xfrm>
            <a:off x="20" y="10"/>
            <a:ext cx="12188932" cy="6856614"/>
          </a:xfrm>
          <a:prstGeom prst="rect">
            <a:avLst/>
          </a:prstGeom>
        </p:spPr>
      </p:pic>
      <p:sp>
        <p:nvSpPr>
          <p:cNvPr id="2" name="Title 1">
            <a:extLst>
              <a:ext uri="{FF2B5EF4-FFF2-40B4-BE49-F238E27FC236}">
                <a16:creationId xmlns:a16="http://schemas.microsoft.com/office/drawing/2014/main" id="{177B224E-4FD5-4B2E-8A29-F5DEB44B55F6}"/>
              </a:ext>
            </a:extLst>
          </p:cNvPr>
          <p:cNvSpPr>
            <a:spLocks noGrp="1"/>
          </p:cNvSpPr>
          <p:nvPr>
            <p:ph type="title"/>
          </p:nvPr>
        </p:nvSpPr>
        <p:spPr>
          <a:xfrm>
            <a:off x="838200" y="740211"/>
            <a:ext cx="7530685" cy="3163864"/>
          </a:xfrm>
        </p:spPr>
        <p:txBody>
          <a:bodyPr vert="horz" lIns="91440" tIns="45720" rIns="91440" bIns="45720" rtlCol="0" anchor="b">
            <a:normAutofit/>
          </a:bodyPr>
          <a:lstStyle/>
          <a:p>
            <a:r>
              <a:rPr lang="en-US" sz="5400" dirty="0"/>
              <a:t>Research, Identity, and Relational Processes</a:t>
            </a:r>
            <a:endParaRPr lang="en-US" sz="5200" dirty="0">
              <a:solidFill>
                <a:srgbClr val="FFFFFF"/>
              </a:solidFill>
            </a:endParaRPr>
          </a:p>
        </p:txBody>
      </p:sp>
    </p:spTree>
    <p:extLst>
      <p:ext uri="{BB962C8B-B14F-4D97-AF65-F5344CB8AC3E}">
        <p14:creationId xmlns:p14="http://schemas.microsoft.com/office/powerpoint/2010/main" val="3283010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0" y="381000"/>
            <a:ext cx="10003218" cy="1600124"/>
          </a:xfrm>
        </p:spPr>
        <p:txBody>
          <a:bodyPr>
            <a:normAutofit/>
          </a:bodyPr>
          <a:lstStyle/>
          <a:p>
            <a:r>
              <a:rPr lang="en-US"/>
              <a:t>Musing Upon the Everyday: The Presentation of Self</a:t>
            </a:r>
            <a:endParaRPr lang="en-IN"/>
          </a:p>
        </p:txBody>
      </p:sp>
      <p:sp>
        <p:nvSpPr>
          <p:cNvPr id="9" name="Content Placeholder 8"/>
          <p:cNvSpPr>
            <a:spLocks noGrp="1"/>
          </p:cNvSpPr>
          <p:nvPr>
            <p:ph idx="1"/>
          </p:nvPr>
        </p:nvSpPr>
        <p:spPr>
          <a:xfrm>
            <a:off x="838200" y="2514600"/>
            <a:ext cx="4876800" cy="3783586"/>
          </a:xfrm>
        </p:spPr>
        <p:txBody>
          <a:bodyPr anchor="ctr">
            <a:normAutofit/>
          </a:bodyPr>
          <a:lstStyle/>
          <a:p>
            <a:r>
              <a:rPr lang="en-US" sz="1800">
                <a:solidFill>
                  <a:schemeClr val="tx2"/>
                </a:solidFill>
              </a:rPr>
              <a:t>Being in relationship with others. </a:t>
            </a:r>
          </a:p>
          <a:p>
            <a:r>
              <a:rPr lang="en-US" sz="1800">
                <a:solidFill>
                  <a:schemeClr val="tx2"/>
                </a:solidFill>
              </a:rPr>
              <a:t>Intrinsic aspect of all social actions. </a:t>
            </a:r>
          </a:p>
          <a:p>
            <a:r>
              <a:rPr lang="en-US" sz="1800">
                <a:solidFill>
                  <a:schemeClr val="tx2"/>
                </a:solidFill>
              </a:rPr>
              <a:t>Relational or interpersonal aspects of identity. </a:t>
            </a:r>
          </a:p>
          <a:p>
            <a:r>
              <a:rPr lang="en-US" sz="1800">
                <a:solidFill>
                  <a:schemeClr val="tx2"/>
                </a:solidFill>
              </a:rPr>
              <a:t>Implicit assumptions and goal. </a:t>
            </a:r>
          </a:p>
        </p:txBody>
      </p:sp>
      <p:pic>
        <p:nvPicPr>
          <p:cNvPr id="3" name="Picture 2">
            <a:extLst>
              <a:ext uri="{FF2B5EF4-FFF2-40B4-BE49-F238E27FC236}">
                <a16:creationId xmlns:a16="http://schemas.microsoft.com/office/drawing/2014/main" id="{4913B0E7-8032-4D7E-A37D-FF2E99DEFF52}"/>
              </a:ext>
            </a:extLst>
          </p:cNvPr>
          <p:cNvPicPr>
            <a:picLocks noChangeAspect="1"/>
          </p:cNvPicPr>
          <p:nvPr/>
        </p:nvPicPr>
        <p:blipFill rotWithShape="1">
          <a:blip r:embed="rId4"/>
          <a:srcRect t="6551" r="-3" b="18545"/>
          <a:stretch/>
        </p:blipFill>
        <p:spPr>
          <a:xfrm>
            <a:off x="5996628" y="2217529"/>
            <a:ext cx="6195372" cy="4640471"/>
          </a:xfrm>
          <a:prstGeom prst="rect">
            <a:avLst/>
          </a:prstGeom>
        </p:spPr>
      </p:pic>
    </p:spTree>
    <p:extLst>
      <p:ext uri="{BB962C8B-B14F-4D97-AF65-F5344CB8AC3E}">
        <p14:creationId xmlns:p14="http://schemas.microsoft.com/office/powerpoint/2010/main" val="1187023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1FB7DD83-8C23-4292-86EE-35D1060B0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3790C9A-0991-401B-895E-E99FA71CB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0"/>
            <a:ext cx="12188952" cy="6858000"/>
          </a:xfrm>
          <a:prstGeom prst="rect">
            <a:avLst/>
          </a:prstGeom>
          <a:blipFill dpi="0" rotWithShape="1">
            <a:blip r:embed="rId3">
              <a:alphaModFix amt="40000"/>
              <a:duotone>
                <a:schemeClr val="accent1">
                  <a:shade val="45000"/>
                  <a:satMod val="135000"/>
                </a:schemeClr>
                <a:prstClr val="white"/>
              </a:duotone>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1198181" y="726066"/>
            <a:ext cx="4795282" cy="5018227"/>
          </a:xfrm>
        </p:spPr>
        <p:txBody>
          <a:bodyPr anchor="ctr">
            <a:normAutofit/>
          </a:bodyPr>
          <a:lstStyle/>
          <a:p>
            <a:r>
              <a:rPr lang="en-US"/>
              <a:t>Narrative and Conceptual Interludes: Exploring Identity in Research</a:t>
            </a:r>
            <a:endParaRPr lang="en-IN"/>
          </a:p>
        </p:txBody>
      </p:sp>
      <p:sp>
        <p:nvSpPr>
          <p:cNvPr id="9" name="Content Placeholder 8"/>
          <p:cNvSpPr>
            <a:spLocks noGrp="1"/>
          </p:cNvSpPr>
          <p:nvPr>
            <p:ph idx="1"/>
          </p:nvPr>
        </p:nvSpPr>
        <p:spPr>
          <a:xfrm>
            <a:off x="6195372" y="726538"/>
            <a:ext cx="4977905" cy="5017076"/>
          </a:xfrm>
        </p:spPr>
        <p:txBody>
          <a:bodyPr anchor="ctr">
            <a:normAutofit/>
          </a:bodyPr>
          <a:lstStyle/>
          <a:p>
            <a:pPr marL="0" indent="0">
              <a:buNone/>
            </a:pPr>
            <a:r>
              <a:rPr lang="en-US" sz="1800"/>
              <a:t>Identity/Claims</a:t>
            </a:r>
            <a:endParaRPr lang="en-IN" sz="1800"/>
          </a:p>
          <a:p>
            <a:r>
              <a:rPr lang="en-US" sz="1800"/>
              <a:t>Identity: based on relationships. </a:t>
            </a:r>
          </a:p>
        </p:txBody>
      </p:sp>
    </p:spTree>
    <p:extLst>
      <p:ext uri="{BB962C8B-B14F-4D97-AF65-F5344CB8AC3E}">
        <p14:creationId xmlns:p14="http://schemas.microsoft.com/office/powerpoint/2010/main" val="4131722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Narrative and Conceptual Interludes: Exploring Identity in Research</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Identity/Claims</a:t>
            </a:r>
            <a:endParaRPr lang="en-IN" sz="1800">
              <a:solidFill>
                <a:schemeClr val="tx2"/>
              </a:solidFill>
            </a:endParaRPr>
          </a:p>
          <a:p>
            <a:r>
              <a:rPr lang="en-US" sz="1800">
                <a:solidFill>
                  <a:schemeClr val="tx2"/>
                </a:solidFill>
              </a:rPr>
              <a:t>Identity is intrinsic. </a:t>
            </a:r>
          </a:p>
          <a:p>
            <a:r>
              <a:rPr lang="en-US" sz="1800">
                <a:solidFill>
                  <a:schemeClr val="tx2"/>
                </a:solidFill>
              </a:rPr>
              <a:t>Identity claims are partial. </a:t>
            </a:r>
          </a:p>
        </p:txBody>
      </p:sp>
    </p:spTree>
    <p:extLst>
      <p:ext uri="{BB962C8B-B14F-4D97-AF65-F5344CB8AC3E}">
        <p14:creationId xmlns:p14="http://schemas.microsoft.com/office/powerpoint/2010/main" val="3057217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524000" y="609600"/>
            <a:ext cx="9144000" cy="1371600"/>
          </a:xfrm>
        </p:spPr>
        <p:txBody>
          <a:bodyPr>
            <a:noAutofit/>
          </a:bodyPr>
          <a:lstStyle/>
          <a:p>
            <a:r>
              <a:rPr lang="en-US" sz="4000" dirty="0"/>
              <a:t>Narrative and Conceptual Interludes: Exploring Identity in Research </a:t>
            </a:r>
            <a:endParaRPr lang="en-IN" sz="2400" dirty="0"/>
          </a:p>
        </p:txBody>
      </p:sp>
      <p:sp>
        <p:nvSpPr>
          <p:cNvPr id="9" name="Content Placeholder 8"/>
          <p:cNvSpPr>
            <a:spLocks noGrp="1"/>
          </p:cNvSpPr>
          <p:nvPr>
            <p:ph idx="1"/>
          </p:nvPr>
        </p:nvSpPr>
        <p:spPr>
          <a:xfrm>
            <a:off x="1981200" y="2133601"/>
            <a:ext cx="8229600" cy="3382963"/>
          </a:xfrm>
        </p:spPr>
        <p:txBody>
          <a:bodyPr>
            <a:noAutofit/>
          </a:bodyPr>
          <a:lstStyle/>
          <a:p>
            <a:pPr marL="0" indent="0">
              <a:buNone/>
            </a:pPr>
            <a:r>
              <a:rPr lang="en-US" dirty="0"/>
              <a:t>Identity/Claims</a:t>
            </a:r>
          </a:p>
          <a:p>
            <a:pPr marL="0" indent="0">
              <a:buNone/>
            </a:pPr>
            <a:endParaRPr lang="en-US" dirty="0"/>
          </a:p>
          <a:p>
            <a:pPr marL="0" indent="0">
              <a:buNone/>
            </a:pPr>
            <a:endParaRPr lang="en-IN" dirty="0"/>
          </a:p>
        </p:txBody>
      </p:sp>
      <p:pic>
        <p:nvPicPr>
          <p:cNvPr id="1026" name="Picture 2" descr="An illustration of a circle, labeled Identity, passing through a smaller dashed circle, labeled Identity claim. Identity claim is interconnected with a circle, labeled Other.&#10;&#10;" title="FIGURE 3.1 Identity and Identity Clai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4575" y="2819401"/>
            <a:ext cx="7562850" cy="3419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4638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Narrative and Conceptual Interludes: Exploring Identity in Research </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dirty="0">
                <a:solidFill>
                  <a:schemeClr val="tx2"/>
                </a:solidFill>
              </a:rPr>
              <a:t>Identity/Claims</a:t>
            </a:r>
          </a:p>
          <a:p>
            <a:r>
              <a:rPr lang="en-US" sz="1800" dirty="0">
                <a:solidFill>
                  <a:schemeClr val="tx2"/>
                </a:solidFill>
              </a:rPr>
              <a:t>The transcendental I. </a:t>
            </a:r>
          </a:p>
          <a:p>
            <a:r>
              <a:rPr lang="en-US" sz="1800" dirty="0">
                <a:solidFill>
                  <a:schemeClr val="tx2"/>
                </a:solidFill>
              </a:rPr>
              <a:t>Way of making claims about oneself.</a:t>
            </a:r>
          </a:p>
          <a:p>
            <a:pPr marL="0" indent="0">
              <a:buNone/>
            </a:pPr>
            <a:endParaRPr lang="en-US" sz="1800" dirty="0">
              <a:solidFill>
                <a:schemeClr val="tx2"/>
              </a:solidFill>
            </a:endParaRPr>
          </a:p>
          <a:p>
            <a:pPr marL="0" indent="0">
              <a:buNone/>
            </a:pPr>
            <a:endParaRPr lang="en-IN" sz="1800" dirty="0">
              <a:solidFill>
                <a:schemeClr val="tx2"/>
              </a:solidFill>
            </a:endParaRPr>
          </a:p>
        </p:txBody>
      </p:sp>
    </p:spTree>
    <p:extLst>
      <p:ext uri="{BB962C8B-B14F-4D97-AF65-F5344CB8AC3E}">
        <p14:creationId xmlns:p14="http://schemas.microsoft.com/office/powerpoint/2010/main" val="3721034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Narrative and Conceptual Interludes: Exploring Identity in Research </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Identity/Claims</a:t>
            </a:r>
          </a:p>
          <a:p>
            <a:r>
              <a:rPr lang="en-US" sz="1800">
                <a:solidFill>
                  <a:schemeClr val="tx2"/>
                </a:solidFill>
              </a:rPr>
              <a:t>Expressing identity in any way. </a:t>
            </a:r>
          </a:p>
          <a:p>
            <a:r>
              <a:rPr lang="en-US" sz="1800">
                <a:solidFill>
                  <a:schemeClr val="tx2"/>
                </a:solidFill>
              </a:rPr>
              <a:t>Expressing identity for someone else: position-taking. </a:t>
            </a:r>
          </a:p>
          <a:p>
            <a:endParaRPr lang="en-US" sz="1800">
              <a:solidFill>
                <a:schemeClr val="tx2"/>
              </a:solidFill>
            </a:endParaRPr>
          </a:p>
          <a:p>
            <a:pPr marL="0" indent="0">
              <a:buNone/>
            </a:pPr>
            <a:endParaRPr lang="en-US" sz="1800">
              <a:solidFill>
                <a:schemeClr val="tx2"/>
              </a:solidFill>
            </a:endParaRPr>
          </a:p>
          <a:p>
            <a:pPr marL="0" indent="0">
              <a:buNone/>
            </a:pPr>
            <a:endParaRPr lang="en-IN" sz="1800">
              <a:solidFill>
                <a:schemeClr val="tx2"/>
              </a:solidFill>
            </a:endParaRPr>
          </a:p>
        </p:txBody>
      </p:sp>
    </p:spTree>
    <p:extLst>
      <p:ext uri="{BB962C8B-B14F-4D97-AF65-F5344CB8AC3E}">
        <p14:creationId xmlns:p14="http://schemas.microsoft.com/office/powerpoint/2010/main" val="595077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Narrative and Conceptual Interludes: Exploring Identity in Research </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Identity/Claims</a:t>
            </a:r>
          </a:p>
          <a:p>
            <a:r>
              <a:rPr lang="en-US" sz="1800">
                <a:solidFill>
                  <a:schemeClr val="tx2"/>
                </a:solidFill>
              </a:rPr>
              <a:t>Identity claims change based on concept.</a:t>
            </a:r>
          </a:p>
          <a:p>
            <a:r>
              <a:rPr lang="en-US" sz="1800">
                <a:solidFill>
                  <a:schemeClr val="tx2"/>
                </a:solidFill>
              </a:rPr>
              <a:t>Choices about what we foreground.</a:t>
            </a:r>
          </a:p>
          <a:p>
            <a:pPr marL="0" indent="0">
              <a:buNone/>
            </a:pPr>
            <a:r>
              <a:rPr lang="en-US" sz="1800">
                <a:solidFill>
                  <a:schemeClr val="tx2"/>
                </a:solidFill>
              </a:rPr>
              <a:t> </a:t>
            </a:r>
          </a:p>
          <a:p>
            <a:pPr marL="0" indent="0">
              <a:buNone/>
            </a:pPr>
            <a:endParaRPr lang="en-US" sz="1800">
              <a:solidFill>
                <a:schemeClr val="tx2"/>
              </a:solidFill>
            </a:endParaRPr>
          </a:p>
          <a:p>
            <a:pPr marL="0" indent="0">
              <a:buNone/>
            </a:pPr>
            <a:endParaRPr lang="en-IN" sz="1800">
              <a:solidFill>
                <a:schemeClr val="tx2"/>
              </a:solidFill>
            </a:endParaRPr>
          </a:p>
        </p:txBody>
      </p:sp>
    </p:spTree>
    <p:extLst>
      <p:ext uri="{BB962C8B-B14F-4D97-AF65-F5344CB8AC3E}">
        <p14:creationId xmlns:p14="http://schemas.microsoft.com/office/powerpoint/2010/main" val="885006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Narrative and Conceptual Interludes: Exploring Identity in Research </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Identity/Claims</a:t>
            </a:r>
          </a:p>
          <a:p>
            <a:r>
              <a:rPr lang="en-US" sz="1800">
                <a:solidFill>
                  <a:schemeClr val="tx2"/>
                </a:solidFill>
              </a:rPr>
              <a:t>Discussion about positionality or reflexivity. </a:t>
            </a:r>
          </a:p>
          <a:p>
            <a:pPr marL="0" indent="0">
              <a:buNone/>
            </a:pPr>
            <a:endParaRPr lang="en-IN" sz="1800">
              <a:solidFill>
                <a:schemeClr val="tx2"/>
              </a:solidFill>
            </a:endParaRPr>
          </a:p>
        </p:txBody>
      </p:sp>
    </p:spTree>
    <p:extLst>
      <p:ext uri="{BB962C8B-B14F-4D97-AF65-F5344CB8AC3E}">
        <p14:creationId xmlns:p14="http://schemas.microsoft.com/office/powerpoint/2010/main" val="3819790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Narrative and Conceptual Interludes: Exploring Identity in Research </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dirty="0">
                <a:solidFill>
                  <a:schemeClr val="tx2"/>
                </a:solidFill>
              </a:rPr>
              <a:t>Legitimate Knowledge</a:t>
            </a:r>
            <a:endParaRPr lang="en-IN" sz="1800" dirty="0">
              <a:solidFill>
                <a:schemeClr val="tx2"/>
              </a:solidFill>
            </a:endParaRPr>
          </a:p>
          <a:p>
            <a:r>
              <a:rPr lang="en-US" sz="1800" dirty="0">
                <a:solidFill>
                  <a:schemeClr val="tx2"/>
                </a:solidFill>
              </a:rPr>
              <a:t>Concept is directly tied to epistemology. </a:t>
            </a:r>
          </a:p>
          <a:p>
            <a:r>
              <a:rPr lang="en-US" sz="1800" dirty="0">
                <a:solidFill>
                  <a:schemeClr val="tx2"/>
                </a:solidFill>
              </a:rPr>
              <a:t>Deciding the determination of trueness.</a:t>
            </a:r>
          </a:p>
          <a:p>
            <a:r>
              <a:rPr lang="en-US" sz="1800" dirty="0">
                <a:solidFill>
                  <a:schemeClr val="tx2"/>
                </a:solidFill>
              </a:rPr>
              <a:t>legitimate information. </a:t>
            </a:r>
          </a:p>
          <a:p>
            <a:pPr marL="0" indent="0">
              <a:buNone/>
            </a:pPr>
            <a:endParaRPr lang="en-IN" sz="1800" dirty="0">
              <a:solidFill>
                <a:schemeClr val="tx2"/>
              </a:solidFill>
            </a:endParaRPr>
          </a:p>
        </p:txBody>
      </p:sp>
    </p:spTree>
    <p:extLst>
      <p:ext uri="{BB962C8B-B14F-4D97-AF65-F5344CB8AC3E}">
        <p14:creationId xmlns:p14="http://schemas.microsoft.com/office/powerpoint/2010/main" val="2437716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Narrative and Conceptual Interludes: Exploring Identity in Research </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Legitimate Knowledge</a:t>
            </a:r>
            <a:endParaRPr lang="en-IN" sz="1800">
              <a:solidFill>
                <a:schemeClr val="tx2"/>
              </a:solidFill>
            </a:endParaRPr>
          </a:p>
          <a:p>
            <a:r>
              <a:rPr lang="en-US" sz="1800">
                <a:solidFill>
                  <a:schemeClr val="tx2"/>
                </a:solidFill>
              </a:rPr>
              <a:t>Legitimate knowledge in a research-focused context. </a:t>
            </a:r>
          </a:p>
          <a:p>
            <a:r>
              <a:rPr lang="en-US" sz="1800">
                <a:solidFill>
                  <a:schemeClr val="tx2"/>
                </a:solidFill>
              </a:rPr>
              <a:t>Criticism of action research. </a:t>
            </a:r>
            <a:endParaRPr lang="en-IN" sz="1800">
              <a:solidFill>
                <a:schemeClr val="tx2"/>
              </a:solidFill>
            </a:endParaRPr>
          </a:p>
          <a:p>
            <a:pPr marL="0" indent="0">
              <a:buNone/>
            </a:pPr>
            <a:endParaRPr lang="en-IN" sz="1800">
              <a:solidFill>
                <a:schemeClr val="tx2"/>
              </a:solidFill>
            </a:endParaRPr>
          </a:p>
        </p:txBody>
      </p:sp>
    </p:spTree>
    <p:extLst>
      <p:ext uri="{BB962C8B-B14F-4D97-AF65-F5344CB8AC3E}">
        <p14:creationId xmlns:p14="http://schemas.microsoft.com/office/powerpoint/2010/main" val="3350697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Narrative and Conceptual Interludes: Exploring Identity in Research </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Legitimate Knowledge</a:t>
            </a:r>
          </a:p>
          <a:p>
            <a:r>
              <a:rPr lang="en-US" sz="1800">
                <a:solidFill>
                  <a:schemeClr val="tx2"/>
                </a:solidFill>
              </a:rPr>
              <a:t>Multiple perspectives on legitimate knowledge. </a:t>
            </a:r>
          </a:p>
          <a:p>
            <a:r>
              <a:rPr lang="en-US" sz="1800">
                <a:solidFill>
                  <a:schemeClr val="tx2"/>
                </a:solidFill>
              </a:rPr>
              <a:t>Norms of a community.</a:t>
            </a:r>
          </a:p>
          <a:p>
            <a:r>
              <a:rPr lang="en-US" sz="1800">
                <a:solidFill>
                  <a:schemeClr val="tx2"/>
                </a:solidFill>
              </a:rPr>
              <a:t>Need to consider other research cultures. </a:t>
            </a:r>
            <a:endParaRPr lang="en-IN" sz="1800">
              <a:solidFill>
                <a:schemeClr val="tx2"/>
              </a:solidFill>
            </a:endParaRPr>
          </a:p>
          <a:p>
            <a:pPr marL="0" indent="0">
              <a:buNone/>
            </a:pPr>
            <a:endParaRPr lang="en-IN" sz="1800">
              <a:solidFill>
                <a:schemeClr val="tx2"/>
              </a:solidFill>
            </a:endParaRPr>
          </a:p>
        </p:txBody>
      </p:sp>
    </p:spTree>
    <p:extLst>
      <p:ext uri="{BB962C8B-B14F-4D97-AF65-F5344CB8AC3E}">
        <p14:creationId xmlns:p14="http://schemas.microsoft.com/office/powerpoint/2010/main" val="1464023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Research Scenario: A Collaborative Action Research Project (An example 1 of 4)</a:t>
            </a:r>
            <a:endParaRPr lang="en-IN"/>
          </a:p>
        </p:txBody>
      </p:sp>
      <p:sp>
        <p:nvSpPr>
          <p:cNvPr id="9" name="Content Placeholder 8"/>
          <p:cNvSpPr>
            <a:spLocks noGrp="1"/>
          </p:cNvSpPr>
          <p:nvPr>
            <p:ph idx="1"/>
          </p:nvPr>
        </p:nvSpPr>
        <p:spPr>
          <a:xfrm>
            <a:off x="6705600" y="559813"/>
            <a:ext cx="4467677" cy="5553275"/>
          </a:xfrm>
        </p:spPr>
        <p:txBody>
          <a:bodyPr>
            <a:normAutofit/>
          </a:bodyPr>
          <a:lstStyle/>
          <a:p>
            <a:r>
              <a:rPr lang="en-US" sz="1800">
                <a:solidFill>
                  <a:schemeClr val="tx2"/>
                </a:solidFill>
              </a:rPr>
              <a:t>Desire to understand our own teaching. </a:t>
            </a:r>
          </a:p>
          <a:p>
            <a:r>
              <a:rPr lang="en-US" sz="1800">
                <a:solidFill>
                  <a:schemeClr val="tx2"/>
                </a:solidFill>
              </a:rPr>
              <a:t>Project: foregrounds our own identities. </a:t>
            </a:r>
          </a:p>
          <a:p>
            <a:r>
              <a:rPr lang="en-US" sz="1800">
                <a:solidFill>
                  <a:schemeClr val="tx2"/>
                </a:solidFill>
              </a:rPr>
              <a:t>Identity became a core concept. </a:t>
            </a:r>
            <a:endParaRPr lang="en-IN" sz="1800">
              <a:solidFill>
                <a:schemeClr val="tx2"/>
              </a:solidFill>
            </a:endParaRPr>
          </a:p>
        </p:txBody>
      </p:sp>
    </p:spTree>
    <p:extLst>
      <p:ext uri="{BB962C8B-B14F-4D97-AF65-F5344CB8AC3E}">
        <p14:creationId xmlns:p14="http://schemas.microsoft.com/office/powerpoint/2010/main" val="1694529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524000" y="609600"/>
            <a:ext cx="9144000" cy="1143000"/>
          </a:xfrm>
        </p:spPr>
        <p:txBody>
          <a:bodyPr>
            <a:noAutofit/>
          </a:bodyPr>
          <a:lstStyle/>
          <a:p>
            <a:r>
              <a:rPr lang="en-US" sz="4000" dirty="0"/>
              <a:t>Research Scenario: A Collaborative Action Research Project </a:t>
            </a:r>
            <a:r>
              <a:rPr lang="en-US" sz="2400" dirty="0"/>
              <a:t>(2 of 4)</a:t>
            </a:r>
            <a:endParaRPr lang="en-IN" sz="2400" dirty="0"/>
          </a:p>
        </p:txBody>
      </p:sp>
      <p:pic>
        <p:nvPicPr>
          <p:cNvPr id="2050" name="Picture 2" descr="An illustration of three interrelated questions related to research.&#10;&#10;The questions are as follows:&#10;• What counts as research?&#10;• How do students position themselves in relation to research practice or what are student identity claims in relation to research?&#10;• What are valid or legitimate ways to talk or write about research?&#10;" title="FIGURE 3.2 Conceptualizing Pragmatic Fissu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0850" y="2076835"/>
            <a:ext cx="6210300" cy="4171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7321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Research Scenario: A Collaborative Action Research Project (3 of 4)</a:t>
            </a:r>
            <a:endParaRPr lang="en-IN"/>
          </a:p>
        </p:txBody>
      </p:sp>
      <p:sp>
        <p:nvSpPr>
          <p:cNvPr id="9" name="Content Placeholder 8"/>
          <p:cNvSpPr>
            <a:spLocks noGrp="1"/>
          </p:cNvSpPr>
          <p:nvPr>
            <p:ph idx="1"/>
          </p:nvPr>
        </p:nvSpPr>
        <p:spPr>
          <a:xfrm>
            <a:off x="6705600" y="559813"/>
            <a:ext cx="4467677" cy="5553275"/>
          </a:xfrm>
        </p:spPr>
        <p:txBody>
          <a:bodyPr>
            <a:normAutofit/>
          </a:bodyPr>
          <a:lstStyle/>
          <a:p>
            <a:r>
              <a:rPr lang="en-US" sz="1800">
                <a:solidFill>
                  <a:schemeClr val="tx2"/>
                </a:solidFill>
              </a:rPr>
              <a:t>First example of pragmatic fissures.</a:t>
            </a:r>
          </a:p>
          <a:p>
            <a:pPr lvl="1"/>
            <a:r>
              <a:rPr lang="en-US" sz="1800">
                <a:solidFill>
                  <a:schemeClr val="tx2"/>
                </a:solidFill>
              </a:rPr>
              <a:t> Tension between student’s understanding and identity.</a:t>
            </a:r>
          </a:p>
          <a:p>
            <a:pPr lvl="1"/>
            <a:r>
              <a:rPr lang="en-US" sz="1800">
                <a:solidFill>
                  <a:schemeClr val="tx2"/>
                </a:solidFill>
              </a:rPr>
              <a:t>Student’s view of research as an extension of math and science.</a:t>
            </a:r>
          </a:p>
          <a:p>
            <a:pPr lvl="1"/>
            <a:endParaRPr lang="en-US" sz="1800">
              <a:solidFill>
                <a:schemeClr val="tx2"/>
              </a:solidFill>
            </a:endParaRPr>
          </a:p>
          <a:p>
            <a:pPr marL="0" indent="0">
              <a:buNone/>
            </a:pPr>
            <a:endParaRPr lang="en-US" sz="1800" b="1">
              <a:solidFill>
                <a:schemeClr val="tx2"/>
              </a:solidFill>
            </a:endParaRPr>
          </a:p>
          <a:p>
            <a:endParaRPr lang="en-IN" sz="1800">
              <a:solidFill>
                <a:schemeClr val="tx2"/>
              </a:solidFill>
            </a:endParaRPr>
          </a:p>
        </p:txBody>
      </p:sp>
    </p:spTree>
    <p:extLst>
      <p:ext uri="{BB962C8B-B14F-4D97-AF65-F5344CB8AC3E}">
        <p14:creationId xmlns:p14="http://schemas.microsoft.com/office/powerpoint/2010/main" val="3962695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Research Scenario: A Collaborative Action Research Project (4 of 4)</a:t>
            </a:r>
            <a:endParaRPr lang="en-IN"/>
          </a:p>
        </p:txBody>
      </p:sp>
      <p:sp>
        <p:nvSpPr>
          <p:cNvPr id="9" name="Content Placeholder 8"/>
          <p:cNvSpPr>
            <a:spLocks noGrp="1"/>
          </p:cNvSpPr>
          <p:nvPr>
            <p:ph idx="1"/>
          </p:nvPr>
        </p:nvSpPr>
        <p:spPr>
          <a:xfrm>
            <a:off x="6705600" y="559813"/>
            <a:ext cx="4467677" cy="5553275"/>
          </a:xfrm>
        </p:spPr>
        <p:txBody>
          <a:bodyPr>
            <a:normAutofit/>
          </a:bodyPr>
          <a:lstStyle/>
          <a:p>
            <a:r>
              <a:rPr lang="en-US" sz="1800">
                <a:solidFill>
                  <a:schemeClr val="tx2"/>
                </a:solidFill>
              </a:rPr>
              <a:t>Second example of pragmatic fissures. </a:t>
            </a:r>
          </a:p>
          <a:p>
            <a:pPr lvl="1"/>
            <a:r>
              <a:rPr lang="en-US" sz="1800">
                <a:solidFill>
                  <a:schemeClr val="tx2"/>
                </a:solidFill>
              </a:rPr>
              <a:t>Student’s view of research as investigation.</a:t>
            </a:r>
          </a:p>
          <a:p>
            <a:pPr lvl="1"/>
            <a:r>
              <a:rPr lang="en-US" sz="1800">
                <a:solidFill>
                  <a:schemeClr val="tx2"/>
                </a:solidFill>
              </a:rPr>
              <a:t>Use of the word “we” when talking about research.</a:t>
            </a:r>
          </a:p>
          <a:p>
            <a:pPr lvl="1"/>
            <a:endParaRPr lang="en-US" sz="1800">
              <a:solidFill>
                <a:schemeClr val="tx2"/>
              </a:solidFill>
            </a:endParaRPr>
          </a:p>
          <a:p>
            <a:pPr marL="0" indent="0">
              <a:buNone/>
            </a:pPr>
            <a:endParaRPr lang="en-US" sz="1800" b="1">
              <a:solidFill>
                <a:schemeClr val="tx2"/>
              </a:solidFill>
            </a:endParaRPr>
          </a:p>
          <a:p>
            <a:endParaRPr lang="en-IN" sz="1800">
              <a:solidFill>
                <a:schemeClr val="tx2"/>
              </a:solidFill>
            </a:endParaRPr>
          </a:p>
        </p:txBody>
      </p:sp>
    </p:spTree>
    <p:extLst>
      <p:ext uri="{BB962C8B-B14F-4D97-AF65-F5344CB8AC3E}">
        <p14:creationId xmlns:p14="http://schemas.microsoft.com/office/powerpoint/2010/main" val="4278176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Synthesis: Points for Reflection </a:t>
            </a:r>
            <a:br>
              <a:rPr lang="en-US"/>
            </a:br>
            <a:r>
              <a:rPr lang="en-US"/>
              <a:t>(1 of 3)</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Conceptual Synthesis</a:t>
            </a:r>
          </a:p>
          <a:p>
            <a:r>
              <a:rPr lang="en-US" sz="1800">
                <a:solidFill>
                  <a:schemeClr val="tx2"/>
                </a:solidFill>
              </a:rPr>
              <a:t>Relationship between identity and research. </a:t>
            </a:r>
          </a:p>
          <a:p>
            <a:r>
              <a:rPr lang="en-US" sz="1800">
                <a:solidFill>
                  <a:schemeClr val="tx2"/>
                </a:solidFill>
              </a:rPr>
              <a:t>Developing more complex way of thinking.</a:t>
            </a:r>
          </a:p>
          <a:p>
            <a:endParaRPr lang="en-IN" sz="1800">
              <a:solidFill>
                <a:schemeClr val="tx2"/>
              </a:solidFill>
            </a:endParaRPr>
          </a:p>
        </p:txBody>
      </p:sp>
    </p:spTree>
    <p:extLst>
      <p:ext uri="{BB962C8B-B14F-4D97-AF65-F5344CB8AC3E}">
        <p14:creationId xmlns:p14="http://schemas.microsoft.com/office/powerpoint/2010/main" val="4064068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Synthesis: Points for Reflection</a:t>
            </a:r>
            <a:br>
              <a:rPr lang="en-US"/>
            </a:br>
            <a:r>
              <a:rPr lang="en-US"/>
              <a:t>(2 of 3)</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Methodological Synthesis</a:t>
            </a:r>
          </a:p>
          <a:p>
            <a:r>
              <a:rPr lang="en-US" sz="1800">
                <a:solidFill>
                  <a:schemeClr val="tx2"/>
                </a:solidFill>
              </a:rPr>
              <a:t>Present yourself differently in different contexts.</a:t>
            </a:r>
          </a:p>
          <a:p>
            <a:r>
              <a:rPr lang="en-US" sz="1800">
                <a:solidFill>
                  <a:schemeClr val="tx2"/>
                </a:solidFill>
              </a:rPr>
              <a:t>Shape our engagement with the research process. </a:t>
            </a:r>
          </a:p>
          <a:p>
            <a:r>
              <a:rPr lang="en-US" sz="1800">
                <a:solidFill>
                  <a:schemeClr val="tx2"/>
                </a:solidFill>
              </a:rPr>
              <a:t>Assumptions about knowledge. </a:t>
            </a:r>
            <a:endParaRPr lang="en-IN" sz="1800">
              <a:solidFill>
                <a:schemeClr val="tx2"/>
              </a:solidFill>
            </a:endParaRPr>
          </a:p>
        </p:txBody>
      </p:sp>
    </p:spTree>
    <p:extLst>
      <p:ext uri="{BB962C8B-B14F-4D97-AF65-F5344CB8AC3E}">
        <p14:creationId xmlns:p14="http://schemas.microsoft.com/office/powerpoint/2010/main" val="2859322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838201" y="559813"/>
            <a:ext cx="4876800" cy="5577934"/>
          </a:xfrm>
        </p:spPr>
        <p:txBody>
          <a:bodyPr>
            <a:normAutofit/>
          </a:bodyPr>
          <a:lstStyle/>
          <a:p>
            <a:r>
              <a:rPr lang="en-US"/>
              <a:t>Synthesis: Points for Reflection</a:t>
            </a:r>
            <a:br>
              <a:rPr lang="en-US"/>
            </a:br>
            <a:r>
              <a:rPr lang="en-US"/>
              <a:t>(3 of 3)</a:t>
            </a:r>
            <a:endParaRPr lang="en-IN"/>
          </a:p>
        </p:txBody>
      </p:sp>
      <p:sp>
        <p:nvSpPr>
          <p:cNvPr id="9" name="Content Placeholder 8"/>
          <p:cNvSpPr>
            <a:spLocks noGrp="1"/>
          </p:cNvSpPr>
          <p:nvPr>
            <p:ph idx="1"/>
          </p:nvPr>
        </p:nvSpPr>
        <p:spPr>
          <a:xfrm>
            <a:off x="6705600" y="559813"/>
            <a:ext cx="4467677" cy="5553275"/>
          </a:xfrm>
        </p:spPr>
        <p:txBody>
          <a:bodyPr>
            <a:normAutofit/>
          </a:bodyPr>
          <a:lstStyle/>
          <a:p>
            <a:pPr marL="0" indent="0">
              <a:buNone/>
            </a:pPr>
            <a:r>
              <a:rPr lang="en-US" sz="1800">
                <a:solidFill>
                  <a:schemeClr val="tx2"/>
                </a:solidFill>
              </a:rPr>
              <a:t>Personal Synthesis</a:t>
            </a:r>
          </a:p>
          <a:p>
            <a:r>
              <a:rPr lang="en-US" sz="1800">
                <a:solidFill>
                  <a:schemeClr val="tx2"/>
                </a:solidFill>
              </a:rPr>
              <a:t>Tension articulated by students. </a:t>
            </a:r>
          </a:p>
          <a:p>
            <a:r>
              <a:rPr lang="en-US" sz="1800">
                <a:solidFill>
                  <a:schemeClr val="tx2"/>
                </a:solidFill>
              </a:rPr>
              <a:t>Norm in the scholarly community.</a:t>
            </a:r>
            <a:endParaRPr lang="en-IN" sz="1800">
              <a:solidFill>
                <a:schemeClr val="tx2"/>
              </a:solidFill>
            </a:endParaRPr>
          </a:p>
        </p:txBody>
      </p:sp>
    </p:spTree>
    <p:extLst>
      <p:ext uri="{BB962C8B-B14F-4D97-AF65-F5344CB8AC3E}">
        <p14:creationId xmlns:p14="http://schemas.microsoft.com/office/powerpoint/2010/main" val="211293065"/>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BCD3B02-4616-49FF-B700-1A49C77B67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0D899F-F70A-4586-A915-56FA65EBE31B}">
  <ds:schemaRefs>
    <ds:schemaRef ds:uri="http://schemas.microsoft.com/sharepoint/v3/contenttype/forms"/>
  </ds:schemaRefs>
</ds:datastoreItem>
</file>

<file path=customXml/itemProps3.xml><?xml version="1.0" encoding="utf-8"?>
<ds:datastoreItem xmlns:ds="http://schemas.openxmlformats.org/officeDocument/2006/customXml" ds:itemID="{462C15AF-B8E1-4026-8875-3E928EDADB40}">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3311</Words>
  <Application>Microsoft Office PowerPoint</Application>
  <PresentationFormat>Widescreen</PresentationFormat>
  <Paragraphs>233</Paragraphs>
  <Slides>20</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AvenirNext LT Pro Medium</vt:lpstr>
      <vt:lpstr>Arial</vt:lpstr>
      <vt:lpstr>Avenir Next LT Pro</vt:lpstr>
      <vt:lpstr>Calibri</vt:lpstr>
      <vt:lpstr>BlockprintVTI</vt:lpstr>
      <vt:lpstr>DBA IDENTITY AND APPROACHES TO APPLIED BUSINESS RESEARCH</vt:lpstr>
      <vt:lpstr>Research, Identity, and Relational Processes</vt:lpstr>
      <vt:lpstr>Musing Upon the Everyday: The Presentation of Self</vt:lpstr>
      <vt:lpstr>Narrative and Conceptual Interludes: Exploring Identity in Research</vt:lpstr>
      <vt:lpstr>Narrative and Conceptual Interludes: Exploring Identity in Research</vt:lpstr>
      <vt:lpstr>Narrative and Conceptual Interludes: Exploring Identity in Research </vt:lpstr>
      <vt:lpstr>Narrative and Conceptual Interludes: Exploring Identity in Research </vt:lpstr>
      <vt:lpstr>Narrative and Conceptual Interludes: Exploring Identity in Research </vt:lpstr>
      <vt:lpstr>Narrative and Conceptual Interludes: Exploring Identity in Research </vt:lpstr>
      <vt:lpstr>Narrative and Conceptual Interludes: Exploring Identity in Research </vt:lpstr>
      <vt:lpstr>Narrative and Conceptual Interludes: Exploring Identity in Research </vt:lpstr>
      <vt:lpstr>Narrative and Conceptual Interludes: Exploring Identity in Research </vt:lpstr>
      <vt:lpstr>Narrative and Conceptual Interludes: Exploring Identity in Research </vt:lpstr>
      <vt:lpstr>Research Scenario: A Collaborative Action Research Project (An example 1 of 4)</vt:lpstr>
      <vt:lpstr>Research Scenario: A Collaborative Action Research Project (2 of 4)</vt:lpstr>
      <vt:lpstr>Research Scenario: A Collaborative Action Research Project (3 of 4)</vt:lpstr>
      <vt:lpstr>Research Scenario: A Collaborative Action Research Project (4 of 4)</vt:lpstr>
      <vt:lpstr>Synthesis: Points for Reflection  (1 of 3)</vt:lpstr>
      <vt:lpstr>Synthesis: Points for Reflection (2 of 3)</vt:lpstr>
      <vt:lpstr>Synthesis: Points for Reflection (3 of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IDENTITY AND APPROACHES TO APPLIED BUSINESS RESEARCH</dc:title>
  <dc:creator>Caroline Jawad</dc:creator>
  <cp:lastModifiedBy>Caroline Jawad</cp:lastModifiedBy>
  <cp:revision>1</cp:revision>
  <dcterms:created xsi:type="dcterms:W3CDTF">2021-02-19T11:23:17Z</dcterms:created>
  <dcterms:modified xsi:type="dcterms:W3CDTF">2021-02-19T11:23:20Z</dcterms:modified>
</cp:coreProperties>
</file>