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tiff" ContentType="image/tiff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2" r:id="rId2"/>
    <p:sldMasterId id="2147483684" r:id="rId3"/>
  </p:sldMasterIdLst>
  <p:notesMasterIdLst>
    <p:notesMasterId r:id="rId36"/>
  </p:notesMasterIdLst>
  <p:sldIdLst>
    <p:sldId id="257" r:id="rId4"/>
    <p:sldId id="259" r:id="rId5"/>
    <p:sldId id="260" r:id="rId6"/>
    <p:sldId id="263" r:id="rId7"/>
    <p:sldId id="264" r:id="rId8"/>
    <p:sldId id="265" r:id="rId9"/>
    <p:sldId id="258" r:id="rId10"/>
    <p:sldId id="266" r:id="rId11"/>
    <p:sldId id="267" r:id="rId12"/>
    <p:sldId id="261" r:id="rId13"/>
    <p:sldId id="268" r:id="rId14"/>
    <p:sldId id="262" r:id="rId15"/>
    <p:sldId id="269" r:id="rId16"/>
    <p:sldId id="277" r:id="rId17"/>
    <p:sldId id="270" r:id="rId18"/>
    <p:sldId id="275" r:id="rId19"/>
    <p:sldId id="271" r:id="rId20"/>
    <p:sldId id="272" r:id="rId21"/>
    <p:sldId id="273" r:id="rId22"/>
    <p:sldId id="279" r:id="rId23"/>
    <p:sldId id="274" r:id="rId24"/>
    <p:sldId id="276" r:id="rId25"/>
    <p:sldId id="278" r:id="rId26"/>
    <p:sldId id="256" r:id="rId27"/>
    <p:sldId id="280" r:id="rId28"/>
    <p:sldId id="281" r:id="rId29"/>
    <p:sldId id="282" r:id="rId30"/>
    <p:sldId id="287" r:id="rId31"/>
    <p:sldId id="283" r:id="rId32"/>
    <p:sldId id="284" r:id="rId33"/>
    <p:sldId id="285" r:id="rId34"/>
    <p:sldId id="286" r:id="rId3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92E3454-ADDA-4FF7-AB71-CB8BFA617760}" v="893" dt="2026-05-28T23:38:47.446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20000" autoAdjust="0"/>
    <p:restoredTop sz="94660"/>
  </p:normalViewPr>
  <p:slideViewPr>
    <p:cSldViewPr snapToGrid="0">
      <p:cViewPr varScale="1">
        <p:scale>
          <a:sx n="83" d="100"/>
          <a:sy n="83" d="100"/>
        </p:scale>
        <p:origin x="45" y="3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0.xml"/><Relationship Id="rId18" Type="http://schemas.openxmlformats.org/officeDocument/2006/relationships/slide" Target="slides/slide15.xml"/><Relationship Id="rId26" Type="http://schemas.openxmlformats.org/officeDocument/2006/relationships/slide" Target="slides/slide23.xml"/><Relationship Id="rId39" Type="http://schemas.openxmlformats.org/officeDocument/2006/relationships/theme" Target="theme/theme1.xml"/><Relationship Id="rId21" Type="http://schemas.openxmlformats.org/officeDocument/2006/relationships/slide" Target="slides/slide18.xml"/><Relationship Id="rId34" Type="http://schemas.openxmlformats.org/officeDocument/2006/relationships/slide" Target="slides/slide31.xml"/><Relationship Id="rId42" Type="http://schemas.microsoft.com/office/2015/10/relationships/revisionInfo" Target="revisionInfo.xml"/><Relationship Id="rId7" Type="http://schemas.openxmlformats.org/officeDocument/2006/relationships/slide" Target="slides/slide4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3.xml"/><Relationship Id="rId20" Type="http://schemas.openxmlformats.org/officeDocument/2006/relationships/slide" Target="slides/slide17.xml"/><Relationship Id="rId29" Type="http://schemas.openxmlformats.org/officeDocument/2006/relationships/slide" Target="slides/slide26.xml"/><Relationship Id="rId41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24" Type="http://schemas.openxmlformats.org/officeDocument/2006/relationships/slide" Target="slides/slide21.xml"/><Relationship Id="rId32" Type="http://schemas.openxmlformats.org/officeDocument/2006/relationships/slide" Target="slides/slide29.xml"/><Relationship Id="rId37" Type="http://schemas.openxmlformats.org/officeDocument/2006/relationships/presProps" Target="presProps.xml"/><Relationship Id="rId40" Type="http://schemas.openxmlformats.org/officeDocument/2006/relationships/tableStyles" Target="tableStyles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23" Type="http://schemas.openxmlformats.org/officeDocument/2006/relationships/slide" Target="slides/slide20.xml"/><Relationship Id="rId28" Type="http://schemas.openxmlformats.org/officeDocument/2006/relationships/slide" Target="slides/slide25.xml"/><Relationship Id="rId36" Type="http://schemas.openxmlformats.org/officeDocument/2006/relationships/notesMaster" Target="notesMasters/notesMaster1.xml"/><Relationship Id="rId10" Type="http://schemas.openxmlformats.org/officeDocument/2006/relationships/slide" Target="slides/slide7.xml"/><Relationship Id="rId19" Type="http://schemas.openxmlformats.org/officeDocument/2006/relationships/slide" Target="slides/slide16.xml"/><Relationship Id="rId31" Type="http://schemas.openxmlformats.org/officeDocument/2006/relationships/slide" Target="slides/slide28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Relationship Id="rId22" Type="http://schemas.openxmlformats.org/officeDocument/2006/relationships/slide" Target="slides/slide19.xml"/><Relationship Id="rId27" Type="http://schemas.openxmlformats.org/officeDocument/2006/relationships/slide" Target="slides/slide24.xml"/><Relationship Id="rId30" Type="http://schemas.openxmlformats.org/officeDocument/2006/relationships/slide" Target="slides/slide27.xml"/><Relationship Id="rId35" Type="http://schemas.openxmlformats.org/officeDocument/2006/relationships/slide" Target="slides/slide32.xml"/><Relationship Id="rId8" Type="http://schemas.openxmlformats.org/officeDocument/2006/relationships/slide" Target="slides/slide5.xml"/><Relationship Id="rId3" Type="http://schemas.openxmlformats.org/officeDocument/2006/relationships/slideMaster" Target="slideMasters/slideMaster3.xml"/><Relationship Id="rId12" Type="http://schemas.openxmlformats.org/officeDocument/2006/relationships/slide" Target="slides/slide9.xml"/><Relationship Id="rId17" Type="http://schemas.openxmlformats.org/officeDocument/2006/relationships/slide" Target="slides/slide14.xml"/><Relationship Id="rId25" Type="http://schemas.openxmlformats.org/officeDocument/2006/relationships/slide" Target="slides/slide22.xml"/><Relationship Id="rId33" Type="http://schemas.openxmlformats.org/officeDocument/2006/relationships/slide" Target="slides/slide30.xml"/><Relationship Id="rId38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Kathryn Flynn" userId="18054ee1-b04c-428b-a288-4319be13c9a0" providerId="ADAL" clId="{9EA057A3-4112-4655-B3EC-AD618A89B26C}"/>
    <pc:docChg chg="undo custSel addSld delSld modSld">
      <pc:chgData name="Kathryn Flynn" userId="18054ee1-b04c-428b-a288-4319be13c9a0" providerId="ADAL" clId="{9EA057A3-4112-4655-B3EC-AD618A89B26C}" dt="2026-05-28T23:38:47.446" v="2463" actId="20577"/>
      <pc:docMkLst>
        <pc:docMk/>
      </pc:docMkLst>
      <pc:sldChg chg="delSp modSp add mod modClrScheme delDesignElem chgLayout">
        <pc:chgData name="Kathryn Flynn" userId="18054ee1-b04c-428b-a288-4319be13c9a0" providerId="ADAL" clId="{9EA057A3-4112-4655-B3EC-AD618A89B26C}" dt="2026-05-28T23:30:49.442" v="2043" actId="1076"/>
        <pc:sldMkLst>
          <pc:docMk/>
          <pc:sldMk cId="1809249053" sldId="256"/>
        </pc:sldMkLst>
        <pc:spChg chg="mod ord">
          <ac:chgData name="Kathryn Flynn" userId="18054ee1-b04c-428b-a288-4319be13c9a0" providerId="ADAL" clId="{9EA057A3-4112-4655-B3EC-AD618A89B26C}" dt="2026-05-28T23:30:49.442" v="2043" actId="1076"/>
          <ac:spMkLst>
            <pc:docMk/>
            <pc:sldMk cId="1809249053" sldId="256"/>
            <ac:spMk id="2" creationId="{536EB102-31E0-9500-1367-463DBCD84598}"/>
          </ac:spMkLst>
        </pc:spChg>
        <pc:spChg chg="del mod ord">
          <ac:chgData name="Kathryn Flynn" userId="18054ee1-b04c-428b-a288-4319be13c9a0" providerId="ADAL" clId="{9EA057A3-4112-4655-B3EC-AD618A89B26C}" dt="2026-05-28T21:03:00.656" v="1801" actId="478"/>
          <ac:spMkLst>
            <pc:docMk/>
            <pc:sldMk cId="1809249053" sldId="256"/>
            <ac:spMk id="3" creationId="{21CDEC37-234F-4C8A-943E-64D6C86B38F5}"/>
          </ac:spMkLst>
        </pc:spChg>
        <pc:spChg chg="mod">
          <ac:chgData name="Kathryn Flynn" userId="18054ee1-b04c-428b-a288-4319be13c9a0" providerId="ADAL" clId="{9EA057A3-4112-4655-B3EC-AD618A89B26C}" dt="2026-05-28T21:01:34.233" v="1728" actId="1076"/>
          <ac:spMkLst>
            <pc:docMk/>
            <pc:sldMk cId="1809249053" sldId="256"/>
            <ac:spMk id="4" creationId="{61B087E4-3B48-A32B-CB7B-7A4162656467}"/>
          </ac:spMkLst>
        </pc:spChg>
        <pc:spChg chg="del">
          <ac:chgData name="Kathryn Flynn" userId="18054ee1-b04c-428b-a288-4319be13c9a0" providerId="ADAL" clId="{9EA057A3-4112-4655-B3EC-AD618A89B26C}" dt="2026-05-28T20:45:01.360" v="1095" actId="700"/>
          <ac:spMkLst>
            <pc:docMk/>
            <pc:sldMk cId="1809249053" sldId="256"/>
            <ac:spMk id="13" creationId="{78BA5F19-D5E1-4ECC-BEC2-DF7AEDFD7C50}"/>
          </ac:spMkLst>
        </pc:spChg>
        <pc:spChg chg="del">
          <ac:chgData name="Kathryn Flynn" userId="18054ee1-b04c-428b-a288-4319be13c9a0" providerId="ADAL" clId="{9EA057A3-4112-4655-B3EC-AD618A89B26C}" dt="2026-05-28T20:45:01.360" v="1095" actId="700"/>
          <ac:spMkLst>
            <pc:docMk/>
            <pc:sldMk cId="1809249053" sldId="256"/>
            <ac:spMk id="15" creationId="{BB4D578A-F2C4-4EA9-A811-B48E66D63696}"/>
          </ac:spMkLst>
        </pc:spChg>
        <pc:picChg chg="mod">
          <ac:chgData name="Kathryn Flynn" userId="18054ee1-b04c-428b-a288-4319be13c9a0" providerId="ADAL" clId="{9EA057A3-4112-4655-B3EC-AD618A89B26C}" dt="2026-05-28T21:02:53.086" v="1800" actId="1076"/>
          <ac:picMkLst>
            <pc:docMk/>
            <pc:sldMk cId="1809249053" sldId="256"/>
            <ac:picMk id="6" creationId="{8E96A211-CA3B-AD9C-E355-CF7B11D668B2}"/>
          </ac:picMkLst>
        </pc:picChg>
        <pc:picChg chg="mod">
          <ac:chgData name="Kathryn Flynn" userId="18054ee1-b04c-428b-a288-4319be13c9a0" providerId="ADAL" clId="{9EA057A3-4112-4655-B3EC-AD618A89B26C}" dt="2026-05-28T20:45:29.614" v="1098" actId="1076"/>
          <ac:picMkLst>
            <pc:docMk/>
            <pc:sldMk cId="1809249053" sldId="256"/>
            <ac:picMk id="7" creationId="{8A516AF3-B725-6858-97BC-FB033CB9CF31}"/>
          </ac:picMkLst>
        </pc:picChg>
        <pc:picChg chg="mod">
          <ac:chgData name="Kathryn Flynn" userId="18054ee1-b04c-428b-a288-4319be13c9a0" providerId="ADAL" clId="{9EA057A3-4112-4655-B3EC-AD618A89B26C}" dt="2026-05-28T21:01:49.871" v="1736" actId="1076"/>
          <ac:picMkLst>
            <pc:docMk/>
            <pc:sldMk cId="1809249053" sldId="256"/>
            <ac:picMk id="8" creationId="{DF364F4A-C882-3114-F08F-0198F3B46B65}"/>
          </ac:picMkLst>
        </pc:picChg>
      </pc:sldChg>
      <pc:sldChg chg="addSp delSp modSp mod setBg modClrScheme delDesignElem chgLayout">
        <pc:chgData name="Kathryn Flynn" userId="18054ee1-b04c-428b-a288-4319be13c9a0" providerId="ADAL" clId="{9EA057A3-4112-4655-B3EC-AD618A89B26C}" dt="2026-05-28T23:27:32.163" v="1966" actId="20577"/>
        <pc:sldMkLst>
          <pc:docMk/>
          <pc:sldMk cId="713182169" sldId="257"/>
        </pc:sldMkLst>
        <pc:spChg chg="mod ord">
          <ac:chgData name="Kathryn Flynn" userId="18054ee1-b04c-428b-a288-4319be13c9a0" providerId="ADAL" clId="{9EA057A3-4112-4655-B3EC-AD618A89B26C}" dt="2026-05-28T23:27:32.163" v="1966" actId="20577"/>
          <ac:spMkLst>
            <pc:docMk/>
            <pc:sldMk cId="713182169" sldId="257"/>
            <ac:spMk id="2" creationId="{00000000-0000-0000-0000-000000000000}"/>
          </ac:spMkLst>
        </pc:spChg>
        <pc:spChg chg="add mod ord">
          <ac:chgData name="Kathryn Flynn" userId="18054ee1-b04c-428b-a288-4319be13c9a0" providerId="ADAL" clId="{9EA057A3-4112-4655-B3EC-AD618A89B26C}" dt="2026-05-28T20:52:35.081" v="1543" actId="122"/>
          <ac:spMkLst>
            <pc:docMk/>
            <pc:sldMk cId="713182169" sldId="257"/>
            <ac:spMk id="3" creationId="{95E3F95A-9032-5EB5-3347-8949285187EF}"/>
          </ac:spMkLst>
        </pc:spChg>
        <pc:spChg chg="del">
          <ac:chgData name="Kathryn Flynn" userId="18054ee1-b04c-428b-a288-4319be13c9a0" providerId="ADAL" clId="{9EA057A3-4112-4655-B3EC-AD618A89B26C}" dt="2026-05-28T20:52:26.842" v="1541" actId="26606"/>
          <ac:spMkLst>
            <pc:docMk/>
            <pc:sldMk cId="713182169" sldId="257"/>
            <ac:spMk id="5" creationId="{3F6E0565-73D2-A34D-8E54-92F74FF2A033}"/>
          </ac:spMkLst>
        </pc:spChg>
        <pc:spChg chg="add">
          <ac:chgData name="Kathryn Flynn" userId="18054ee1-b04c-428b-a288-4319be13c9a0" providerId="ADAL" clId="{9EA057A3-4112-4655-B3EC-AD618A89B26C}" dt="2026-05-28T20:52:26.842" v="1541" actId="26606"/>
          <ac:spMkLst>
            <pc:docMk/>
            <pc:sldMk cId="713182169" sldId="257"/>
            <ac:spMk id="10" creationId="{DC878D9A-77BE-4701-AE3D-EEFC53CD50BC}"/>
          </ac:spMkLst>
        </pc:spChg>
        <pc:spChg chg="add">
          <ac:chgData name="Kathryn Flynn" userId="18054ee1-b04c-428b-a288-4319be13c9a0" providerId="ADAL" clId="{9EA057A3-4112-4655-B3EC-AD618A89B26C}" dt="2026-05-28T20:52:26.842" v="1541" actId="26606"/>
          <ac:spMkLst>
            <pc:docMk/>
            <pc:sldMk cId="713182169" sldId="257"/>
            <ac:spMk id="12" creationId="{F643BE08-0ED1-4B73-AC6D-B7E26A59CDAA}"/>
          </ac:spMkLst>
        </pc:spChg>
        <pc:spChg chg="add">
          <ac:chgData name="Kathryn Flynn" userId="18054ee1-b04c-428b-a288-4319be13c9a0" providerId="ADAL" clId="{9EA057A3-4112-4655-B3EC-AD618A89B26C}" dt="2026-05-28T20:52:26.842" v="1541" actId="26606"/>
          <ac:spMkLst>
            <pc:docMk/>
            <pc:sldMk cId="713182169" sldId="257"/>
            <ac:spMk id="14" creationId="{956B2094-7FC0-45FC-BFED-3CB88CEE63F5}"/>
          </ac:spMkLst>
        </pc:spChg>
        <pc:spChg chg="add">
          <ac:chgData name="Kathryn Flynn" userId="18054ee1-b04c-428b-a288-4319be13c9a0" providerId="ADAL" clId="{9EA057A3-4112-4655-B3EC-AD618A89B26C}" dt="2026-05-28T20:52:26.842" v="1541" actId="26606"/>
          <ac:spMkLst>
            <pc:docMk/>
            <pc:sldMk cId="713182169" sldId="257"/>
            <ac:spMk id="16" creationId="{07A4B640-BB7F-4272-A710-068DBA9F9A6E}"/>
          </ac:spMkLst>
        </pc:spChg>
        <pc:spChg chg="del">
          <ac:chgData name="Kathryn Flynn" userId="18054ee1-b04c-428b-a288-4319be13c9a0" providerId="ADAL" clId="{9EA057A3-4112-4655-B3EC-AD618A89B26C}" dt="2026-05-28T20:52:16.329" v="1539" actId="700"/>
          <ac:spMkLst>
            <pc:docMk/>
            <pc:sldMk cId="713182169" sldId="257"/>
            <ac:spMk id="41" creationId="{2643BE6C-86B7-4AB9-91E8-9B5DB45AC8EA}"/>
          </ac:spMkLst>
        </pc:spChg>
      </pc:sldChg>
      <pc:sldChg chg="modSp mod">
        <pc:chgData name="Kathryn Flynn" userId="18054ee1-b04c-428b-a288-4319be13c9a0" providerId="ADAL" clId="{9EA057A3-4112-4655-B3EC-AD618A89B26C}" dt="2026-05-28T21:22:29.460" v="1947" actId="115"/>
        <pc:sldMkLst>
          <pc:docMk/>
          <pc:sldMk cId="480458445" sldId="259"/>
        </pc:sldMkLst>
        <pc:spChg chg="mod">
          <ac:chgData name="Kathryn Flynn" userId="18054ee1-b04c-428b-a288-4319be13c9a0" providerId="ADAL" clId="{9EA057A3-4112-4655-B3EC-AD618A89B26C}" dt="2026-05-28T20:53:33.496" v="1585" actId="113"/>
          <ac:spMkLst>
            <pc:docMk/>
            <pc:sldMk cId="480458445" sldId="259"/>
            <ac:spMk id="2" creationId="{61062D8C-4011-9ECC-FA79-661A806C30B9}"/>
          </ac:spMkLst>
        </pc:spChg>
        <pc:spChg chg="mod">
          <ac:chgData name="Kathryn Flynn" userId="18054ee1-b04c-428b-a288-4319be13c9a0" providerId="ADAL" clId="{9EA057A3-4112-4655-B3EC-AD618A89B26C}" dt="2026-05-28T21:22:23.397" v="1945" actId="115"/>
          <ac:spMkLst>
            <pc:docMk/>
            <pc:sldMk cId="480458445" sldId="259"/>
            <ac:spMk id="9" creationId="{A994445B-5A8E-00BE-F75A-F1F3A4BD9510}"/>
          </ac:spMkLst>
        </pc:spChg>
        <pc:spChg chg="mod">
          <ac:chgData name="Kathryn Flynn" userId="18054ee1-b04c-428b-a288-4319be13c9a0" providerId="ADAL" clId="{9EA057A3-4112-4655-B3EC-AD618A89B26C}" dt="2026-05-28T21:22:26.460" v="1946" actId="115"/>
          <ac:spMkLst>
            <pc:docMk/>
            <pc:sldMk cId="480458445" sldId="259"/>
            <ac:spMk id="10" creationId="{2909F743-5122-59DD-7779-CC288AB076B5}"/>
          </ac:spMkLst>
        </pc:spChg>
        <pc:spChg chg="mod">
          <ac:chgData name="Kathryn Flynn" userId="18054ee1-b04c-428b-a288-4319be13c9a0" providerId="ADAL" clId="{9EA057A3-4112-4655-B3EC-AD618A89B26C}" dt="2026-05-28T21:22:29.460" v="1947" actId="115"/>
          <ac:spMkLst>
            <pc:docMk/>
            <pc:sldMk cId="480458445" sldId="259"/>
            <ac:spMk id="11" creationId="{0E6CA2BE-9B35-77D3-318A-8D01EE7743D9}"/>
          </ac:spMkLst>
        </pc:spChg>
      </pc:sldChg>
      <pc:sldChg chg="modSp mod modClrScheme chgLayout">
        <pc:chgData name="Kathryn Flynn" userId="18054ee1-b04c-428b-a288-4319be13c9a0" providerId="ADAL" clId="{9EA057A3-4112-4655-B3EC-AD618A89B26C}" dt="2026-05-28T20:56:13.198" v="1702" actId="20577"/>
        <pc:sldMkLst>
          <pc:docMk/>
          <pc:sldMk cId="4035106510" sldId="260"/>
        </pc:sldMkLst>
        <pc:spChg chg="mod ord">
          <ac:chgData name="Kathryn Flynn" userId="18054ee1-b04c-428b-a288-4319be13c9a0" providerId="ADAL" clId="{9EA057A3-4112-4655-B3EC-AD618A89B26C}" dt="2026-05-28T20:53:03.169" v="1554" actId="700"/>
          <ac:spMkLst>
            <pc:docMk/>
            <pc:sldMk cId="4035106510" sldId="260"/>
            <ac:spMk id="2" creationId="{3BD9DB08-6098-9BE5-4D0B-F4F15245986E}"/>
          </ac:spMkLst>
        </pc:spChg>
        <pc:spChg chg="mod ord">
          <ac:chgData name="Kathryn Flynn" userId="18054ee1-b04c-428b-a288-4319be13c9a0" providerId="ADAL" clId="{9EA057A3-4112-4655-B3EC-AD618A89B26C}" dt="2026-05-28T20:56:13.198" v="1702" actId="20577"/>
          <ac:spMkLst>
            <pc:docMk/>
            <pc:sldMk cId="4035106510" sldId="260"/>
            <ac:spMk id="3" creationId="{D4CB3772-941B-945C-1906-90F56EA2785A}"/>
          </ac:spMkLst>
        </pc:spChg>
      </pc:sldChg>
      <pc:sldChg chg="addSp delSp modSp mod">
        <pc:chgData name="Kathryn Flynn" userId="18054ee1-b04c-428b-a288-4319be13c9a0" providerId="ADAL" clId="{9EA057A3-4112-4655-B3EC-AD618A89B26C}" dt="2026-05-28T23:29:11.451" v="2016" actId="27636"/>
        <pc:sldMkLst>
          <pc:docMk/>
          <pc:sldMk cId="3032951940" sldId="261"/>
        </pc:sldMkLst>
        <pc:spChg chg="mod">
          <ac:chgData name="Kathryn Flynn" userId="18054ee1-b04c-428b-a288-4319be13c9a0" providerId="ADAL" clId="{9EA057A3-4112-4655-B3EC-AD618A89B26C}" dt="2026-05-28T23:29:11.451" v="2016" actId="27636"/>
          <ac:spMkLst>
            <pc:docMk/>
            <pc:sldMk cId="3032951940" sldId="261"/>
            <ac:spMk id="2" creationId="{A79A4C1D-3D86-B9A7-DDA1-8DBB88E637D6}"/>
          </ac:spMkLst>
        </pc:spChg>
        <pc:spChg chg="del">
          <ac:chgData name="Kathryn Flynn" userId="18054ee1-b04c-428b-a288-4319be13c9a0" providerId="ADAL" clId="{9EA057A3-4112-4655-B3EC-AD618A89B26C}" dt="2026-05-28T20:56:58.259" v="1709" actId="478"/>
          <ac:spMkLst>
            <pc:docMk/>
            <pc:sldMk cId="3032951940" sldId="261"/>
            <ac:spMk id="8" creationId="{9D574F75-37E0-925C-765E-68D088FDD3B5}"/>
          </ac:spMkLst>
        </pc:spChg>
        <pc:spChg chg="del mod">
          <ac:chgData name="Kathryn Flynn" userId="18054ee1-b04c-428b-a288-4319be13c9a0" providerId="ADAL" clId="{9EA057A3-4112-4655-B3EC-AD618A89B26C}" dt="2026-05-28T20:57:04.334" v="1712" actId="478"/>
          <ac:spMkLst>
            <pc:docMk/>
            <pc:sldMk cId="3032951940" sldId="261"/>
            <ac:spMk id="9" creationId="{E6F2699C-F4CF-F80D-96C5-D62DB2B35EAD}"/>
          </ac:spMkLst>
        </pc:spChg>
        <pc:picChg chg="mod">
          <ac:chgData name="Kathryn Flynn" userId="18054ee1-b04c-428b-a288-4319be13c9a0" providerId="ADAL" clId="{9EA057A3-4112-4655-B3EC-AD618A89B26C}" dt="2026-05-28T20:57:07.039" v="1713" actId="1076"/>
          <ac:picMkLst>
            <pc:docMk/>
            <pc:sldMk cId="3032951940" sldId="261"/>
            <ac:picMk id="4" creationId="{C07DDFCE-46E9-EBB2-B02B-95F11E513061}"/>
          </ac:picMkLst>
        </pc:picChg>
        <pc:picChg chg="add mod">
          <ac:chgData name="Kathryn Flynn" userId="18054ee1-b04c-428b-a288-4319be13c9a0" providerId="ADAL" clId="{9EA057A3-4112-4655-B3EC-AD618A89B26C}" dt="2026-05-28T20:57:08.734" v="1714" actId="1076"/>
          <ac:picMkLst>
            <pc:docMk/>
            <pc:sldMk cId="3032951940" sldId="261"/>
            <ac:picMk id="5" creationId="{264D0B53-BCA7-657B-448C-ED9FF8C21FCF}"/>
          </ac:picMkLst>
        </pc:picChg>
        <pc:picChg chg="mod">
          <ac:chgData name="Kathryn Flynn" userId="18054ee1-b04c-428b-a288-4319be13c9a0" providerId="ADAL" clId="{9EA057A3-4112-4655-B3EC-AD618A89B26C}" dt="2026-05-28T20:56:54.468" v="1708" actId="1076"/>
          <ac:picMkLst>
            <pc:docMk/>
            <pc:sldMk cId="3032951940" sldId="261"/>
            <ac:picMk id="6" creationId="{4664FA4F-23D0-D60D-742F-19FA7E0A0A96}"/>
          </ac:picMkLst>
        </pc:picChg>
        <pc:picChg chg="mod">
          <ac:chgData name="Kathryn Flynn" userId="18054ee1-b04c-428b-a288-4319be13c9a0" providerId="ADAL" clId="{9EA057A3-4112-4655-B3EC-AD618A89B26C}" dt="2026-05-28T20:57:35.222" v="1719" actId="1076"/>
          <ac:picMkLst>
            <pc:docMk/>
            <pc:sldMk cId="3032951940" sldId="261"/>
            <ac:picMk id="7" creationId="{B665AA30-4A67-2AD8-E033-540D2656D8E5}"/>
          </ac:picMkLst>
        </pc:picChg>
        <pc:picChg chg="add mod">
          <ac:chgData name="Kathryn Flynn" userId="18054ee1-b04c-428b-a288-4319be13c9a0" providerId="ADAL" clId="{9EA057A3-4112-4655-B3EC-AD618A89B26C}" dt="2026-05-28T20:57:33.311" v="1718" actId="1076"/>
          <ac:picMkLst>
            <pc:docMk/>
            <pc:sldMk cId="3032951940" sldId="261"/>
            <ac:picMk id="11" creationId="{C25F3C9A-D7E0-2BF1-93D5-162F4049B189}"/>
          </ac:picMkLst>
        </pc:picChg>
      </pc:sldChg>
      <pc:sldChg chg="modSp mod">
        <pc:chgData name="Kathryn Flynn" userId="18054ee1-b04c-428b-a288-4319be13c9a0" providerId="ADAL" clId="{9EA057A3-4112-4655-B3EC-AD618A89B26C}" dt="2026-05-28T19:49:19.176" v="11" actId="20577"/>
        <pc:sldMkLst>
          <pc:docMk/>
          <pc:sldMk cId="201673630" sldId="262"/>
        </pc:sldMkLst>
        <pc:spChg chg="mod">
          <ac:chgData name="Kathryn Flynn" userId="18054ee1-b04c-428b-a288-4319be13c9a0" providerId="ADAL" clId="{9EA057A3-4112-4655-B3EC-AD618A89B26C}" dt="2026-05-28T19:49:19.176" v="11" actId="20577"/>
          <ac:spMkLst>
            <pc:docMk/>
            <pc:sldMk cId="201673630" sldId="262"/>
            <ac:spMk id="2" creationId="{AB2276C8-C916-D561-C8E9-5BF4045B3B9E}"/>
          </ac:spMkLst>
        </pc:spChg>
      </pc:sldChg>
      <pc:sldChg chg="modSp mod">
        <pc:chgData name="Kathryn Flynn" userId="18054ee1-b04c-428b-a288-4319be13c9a0" providerId="ADAL" clId="{9EA057A3-4112-4655-B3EC-AD618A89B26C}" dt="2026-05-28T23:27:53.700" v="1968" actId="20577"/>
        <pc:sldMkLst>
          <pc:docMk/>
          <pc:sldMk cId="323528211" sldId="265"/>
        </pc:sldMkLst>
        <pc:spChg chg="mod">
          <ac:chgData name="Kathryn Flynn" userId="18054ee1-b04c-428b-a288-4319be13c9a0" providerId="ADAL" clId="{9EA057A3-4112-4655-B3EC-AD618A89B26C}" dt="2026-05-28T23:27:53.700" v="1968" actId="20577"/>
          <ac:spMkLst>
            <pc:docMk/>
            <pc:sldMk cId="323528211" sldId="265"/>
            <ac:spMk id="2" creationId="{AB288AA4-F7B0-AC4E-D7B2-9B5A681C3052}"/>
          </ac:spMkLst>
        </pc:spChg>
      </pc:sldChg>
      <pc:sldChg chg="modSp mod">
        <pc:chgData name="Kathryn Flynn" userId="18054ee1-b04c-428b-a288-4319be13c9a0" providerId="ADAL" clId="{9EA057A3-4112-4655-B3EC-AD618A89B26C}" dt="2026-05-28T23:28:24.720" v="1981" actId="20577"/>
        <pc:sldMkLst>
          <pc:docMk/>
          <pc:sldMk cId="1466029672" sldId="267"/>
        </pc:sldMkLst>
        <pc:spChg chg="mod">
          <ac:chgData name="Kathryn Flynn" userId="18054ee1-b04c-428b-a288-4319be13c9a0" providerId="ADAL" clId="{9EA057A3-4112-4655-B3EC-AD618A89B26C}" dt="2026-05-28T23:28:24.720" v="1981" actId="20577"/>
          <ac:spMkLst>
            <pc:docMk/>
            <pc:sldMk cId="1466029672" sldId="267"/>
            <ac:spMk id="2" creationId="{5410C3D5-E5A1-BD89-AA18-43860EF3C00C}"/>
          </ac:spMkLst>
        </pc:spChg>
      </pc:sldChg>
      <pc:sldChg chg="modSp mod">
        <pc:chgData name="Kathryn Flynn" userId="18054ee1-b04c-428b-a288-4319be13c9a0" providerId="ADAL" clId="{9EA057A3-4112-4655-B3EC-AD618A89B26C}" dt="2026-05-28T19:52:35.269" v="88" actId="12"/>
        <pc:sldMkLst>
          <pc:docMk/>
          <pc:sldMk cId="1764851293" sldId="268"/>
        </pc:sldMkLst>
        <pc:spChg chg="mod">
          <ac:chgData name="Kathryn Flynn" userId="18054ee1-b04c-428b-a288-4319be13c9a0" providerId="ADAL" clId="{9EA057A3-4112-4655-B3EC-AD618A89B26C}" dt="2026-05-28T19:52:35.269" v="88" actId="12"/>
          <ac:spMkLst>
            <pc:docMk/>
            <pc:sldMk cId="1764851293" sldId="268"/>
            <ac:spMk id="3" creationId="{2DB84215-F902-A7DA-8A8C-A77AD6483B51}"/>
          </ac:spMkLst>
        </pc:spChg>
      </pc:sldChg>
      <pc:sldChg chg="modSp">
        <pc:chgData name="Kathryn Flynn" userId="18054ee1-b04c-428b-a288-4319be13c9a0" providerId="ADAL" clId="{9EA057A3-4112-4655-B3EC-AD618A89B26C}" dt="2026-05-28T19:52:55.037" v="90" actId="115"/>
        <pc:sldMkLst>
          <pc:docMk/>
          <pc:sldMk cId="1603289168" sldId="271"/>
        </pc:sldMkLst>
        <pc:spChg chg="mod">
          <ac:chgData name="Kathryn Flynn" userId="18054ee1-b04c-428b-a288-4319be13c9a0" providerId="ADAL" clId="{9EA057A3-4112-4655-B3EC-AD618A89B26C}" dt="2026-05-28T19:52:52.700" v="89" actId="115"/>
          <ac:spMkLst>
            <pc:docMk/>
            <pc:sldMk cId="1603289168" sldId="271"/>
            <ac:spMk id="4" creationId="{F51D28B9-D0B7-350E-15B9-D707E985ED75}"/>
          </ac:spMkLst>
        </pc:spChg>
        <pc:spChg chg="mod">
          <ac:chgData name="Kathryn Flynn" userId="18054ee1-b04c-428b-a288-4319be13c9a0" providerId="ADAL" clId="{9EA057A3-4112-4655-B3EC-AD618A89B26C}" dt="2026-05-28T19:52:55.037" v="90" actId="115"/>
          <ac:spMkLst>
            <pc:docMk/>
            <pc:sldMk cId="1603289168" sldId="271"/>
            <ac:spMk id="5" creationId="{A4F6F106-D733-9FF5-680A-6772C9E3E086}"/>
          </ac:spMkLst>
        </pc:spChg>
      </pc:sldChg>
      <pc:sldChg chg="add">
        <pc:chgData name="Kathryn Flynn" userId="18054ee1-b04c-428b-a288-4319be13c9a0" providerId="ADAL" clId="{9EA057A3-4112-4655-B3EC-AD618A89B26C}" dt="2026-05-28T19:48:37.303" v="0"/>
        <pc:sldMkLst>
          <pc:docMk/>
          <pc:sldMk cId="1928838136" sldId="272"/>
        </pc:sldMkLst>
      </pc:sldChg>
      <pc:sldChg chg="addSp delSp modSp add mod">
        <pc:chgData name="Kathryn Flynn" userId="18054ee1-b04c-428b-a288-4319be13c9a0" providerId="ADAL" clId="{9EA057A3-4112-4655-B3EC-AD618A89B26C}" dt="2026-05-28T20:59:12.116" v="1726" actId="14100"/>
        <pc:sldMkLst>
          <pc:docMk/>
          <pc:sldMk cId="2422248928" sldId="273"/>
        </pc:sldMkLst>
        <pc:spChg chg="mod">
          <ac:chgData name="Kathryn Flynn" userId="18054ee1-b04c-428b-a288-4319be13c9a0" providerId="ADAL" clId="{9EA057A3-4112-4655-B3EC-AD618A89B26C}" dt="2026-05-28T19:50:45.601" v="70" actId="1076"/>
          <ac:spMkLst>
            <pc:docMk/>
            <pc:sldMk cId="2422248928" sldId="273"/>
            <ac:spMk id="3" creationId="{419E9F7D-81D1-ABF3-75DF-0FFE59CA2507}"/>
          </ac:spMkLst>
        </pc:spChg>
        <pc:spChg chg="add del">
          <ac:chgData name="Kathryn Flynn" userId="18054ee1-b04c-428b-a288-4319be13c9a0" providerId="ADAL" clId="{9EA057A3-4112-4655-B3EC-AD618A89B26C}" dt="2026-05-28T20:09:59.764" v="319" actId="22"/>
          <ac:spMkLst>
            <pc:docMk/>
            <pc:sldMk cId="2422248928" sldId="273"/>
            <ac:spMk id="4" creationId="{A4E0F918-7317-7EA8-4481-13751C1C70BD}"/>
          </ac:spMkLst>
        </pc:spChg>
        <pc:spChg chg="mod">
          <ac:chgData name="Kathryn Flynn" userId="18054ee1-b04c-428b-a288-4319be13c9a0" providerId="ADAL" clId="{9EA057A3-4112-4655-B3EC-AD618A89B26C}" dt="2026-05-28T19:50:40.263" v="69" actId="20577"/>
          <ac:spMkLst>
            <pc:docMk/>
            <pc:sldMk cId="2422248928" sldId="273"/>
            <ac:spMk id="5" creationId="{2CEEECBA-E69B-57E9-7636-BD7184147792}"/>
          </ac:spMkLst>
        </pc:spChg>
        <pc:spChg chg="add del">
          <ac:chgData name="Kathryn Flynn" userId="18054ee1-b04c-428b-a288-4319be13c9a0" providerId="ADAL" clId="{9EA057A3-4112-4655-B3EC-AD618A89B26C}" dt="2026-05-28T20:10:06.431" v="321" actId="22"/>
          <ac:spMkLst>
            <pc:docMk/>
            <pc:sldMk cId="2422248928" sldId="273"/>
            <ac:spMk id="8" creationId="{B3B2E964-E96B-6B91-4F3F-A121877D2B36}"/>
          </ac:spMkLst>
        </pc:spChg>
        <pc:picChg chg="mod">
          <ac:chgData name="Kathryn Flynn" userId="18054ee1-b04c-428b-a288-4319be13c9a0" providerId="ADAL" clId="{9EA057A3-4112-4655-B3EC-AD618A89B26C}" dt="2026-05-28T20:59:12.116" v="1726" actId="14100"/>
          <ac:picMkLst>
            <pc:docMk/>
            <pc:sldMk cId="2422248928" sldId="273"/>
            <ac:picMk id="7" creationId="{65272E05-62B2-7046-7B84-61AAA3A5D02D}"/>
          </ac:picMkLst>
        </pc:picChg>
      </pc:sldChg>
      <pc:sldChg chg="modSp add mod">
        <pc:chgData name="Kathryn Flynn" userId="18054ee1-b04c-428b-a288-4319be13c9a0" providerId="ADAL" clId="{9EA057A3-4112-4655-B3EC-AD618A89B26C}" dt="2026-05-28T19:52:14.657" v="87" actId="14100"/>
        <pc:sldMkLst>
          <pc:docMk/>
          <pc:sldMk cId="3301444106" sldId="274"/>
        </pc:sldMkLst>
        <pc:spChg chg="mod">
          <ac:chgData name="Kathryn Flynn" userId="18054ee1-b04c-428b-a288-4319be13c9a0" providerId="ADAL" clId="{9EA057A3-4112-4655-B3EC-AD618A89B26C}" dt="2026-05-28T19:51:41.716" v="82" actId="20577"/>
          <ac:spMkLst>
            <pc:docMk/>
            <pc:sldMk cId="3301444106" sldId="274"/>
            <ac:spMk id="4" creationId="{50D4AFC8-F4A5-631A-5C06-9C8AD2F3B309}"/>
          </ac:spMkLst>
        </pc:spChg>
        <pc:spChg chg="mod">
          <ac:chgData name="Kathryn Flynn" userId="18054ee1-b04c-428b-a288-4319be13c9a0" providerId="ADAL" clId="{9EA057A3-4112-4655-B3EC-AD618A89B26C}" dt="2026-05-28T19:52:14.657" v="87" actId="14100"/>
          <ac:spMkLst>
            <pc:docMk/>
            <pc:sldMk cId="3301444106" sldId="274"/>
            <ac:spMk id="5" creationId="{816F3264-3FA4-45E1-E71B-3BB06CB46E1E}"/>
          </ac:spMkLst>
        </pc:spChg>
      </pc:sldChg>
      <pc:sldChg chg="modSp new mod">
        <pc:chgData name="Kathryn Flynn" userId="18054ee1-b04c-428b-a288-4319be13c9a0" providerId="ADAL" clId="{9EA057A3-4112-4655-B3EC-AD618A89B26C}" dt="2026-05-28T19:54:23.831" v="236" actId="20577"/>
        <pc:sldMkLst>
          <pc:docMk/>
          <pc:sldMk cId="1651756167" sldId="275"/>
        </pc:sldMkLst>
        <pc:spChg chg="mod">
          <ac:chgData name="Kathryn Flynn" userId="18054ee1-b04c-428b-a288-4319be13c9a0" providerId="ADAL" clId="{9EA057A3-4112-4655-B3EC-AD618A89B26C}" dt="2026-05-28T19:53:56.761" v="114" actId="20577"/>
          <ac:spMkLst>
            <pc:docMk/>
            <pc:sldMk cId="1651756167" sldId="275"/>
            <ac:spMk id="2" creationId="{F3DE2C3B-A534-5EFA-34AF-8B785FD74520}"/>
          </ac:spMkLst>
        </pc:spChg>
        <pc:spChg chg="mod">
          <ac:chgData name="Kathryn Flynn" userId="18054ee1-b04c-428b-a288-4319be13c9a0" providerId="ADAL" clId="{9EA057A3-4112-4655-B3EC-AD618A89B26C}" dt="2026-05-28T19:54:23.831" v="236" actId="20577"/>
          <ac:spMkLst>
            <pc:docMk/>
            <pc:sldMk cId="1651756167" sldId="275"/>
            <ac:spMk id="3" creationId="{B9F1510F-80A3-2CAB-102C-ABE4FD786283}"/>
          </ac:spMkLst>
        </pc:spChg>
      </pc:sldChg>
      <pc:sldChg chg="modSp add mod">
        <pc:chgData name="Kathryn Flynn" userId="18054ee1-b04c-428b-a288-4319be13c9a0" providerId="ADAL" clId="{9EA057A3-4112-4655-B3EC-AD618A89B26C}" dt="2026-05-28T19:54:48.745" v="263" actId="20577"/>
        <pc:sldMkLst>
          <pc:docMk/>
          <pc:sldMk cId="734229993" sldId="276"/>
        </pc:sldMkLst>
        <pc:spChg chg="mod">
          <ac:chgData name="Kathryn Flynn" userId="18054ee1-b04c-428b-a288-4319be13c9a0" providerId="ADAL" clId="{9EA057A3-4112-4655-B3EC-AD618A89B26C}" dt="2026-05-28T19:54:41.042" v="249" actId="20577"/>
          <ac:spMkLst>
            <pc:docMk/>
            <pc:sldMk cId="734229993" sldId="276"/>
            <ac:spMk id="2" creationId="{849C1A61-1800-0602-24B4-2DE2CC355CC2}"/>
          </ac:spMkLst>
        </pc:spChg>
        <pc:spChg chg="mod">
          <ac:chgData name="Kathryn Flynn" userId="18054ee1-b04c-428b-a288-4319be13c9a0" providerId="ADAL" clId="{9EA057A3-4112-4655-B3EC-AD618A89B26C}" dt="2026-05-28T19:54:48.745" v="263" actId="20577"/>
          <ac:spMkLst>
            <pc:docMk/>
            <pc:sldMk cId="734229993" sldId="276"/>
            <ac:spMk id="3" creationId="{5F63E432-5D78-C835-A4AB-31E08151FDDB}"/>
          </ac:spMkLst>
        </pc:spChg>
      </pc:sldChg>
      <pc:sldChg chg="modSp add mod">
        <pc:chgData name="Kathryn Flynn" userId="18054ee1-b04c-428b-a288-4319be13c9a0" providerId="ADAL" clId="{9EA057A3-4112-4655-B3EC-AD618A89B26C}" dt="2026-05-28T20:58:11.255" v="1721" actId="20577"/>
        <pc:sldMkLst>
          <pc:docMk/>
          <pc:sldMk cId="1460823483" sldId="277"/>
        </pc:sldMkLst>
        <pc:spChg chg="mod">
          <ac:chgData name="Kathryn Flynn" userId="18054ee1-b04c-428b-a288-4319be13c9a0" providerId="ADAL" clId="{9EA057A3-4112-4655-B3EC-AD618A89B26C}" dt="2026-05-28T20:58:11.255" v="1721" actId="20577"/>
          <ac:spMkLst>
            <pc:docMk/>
            <pc:sldMk cId="1460823483" sldId="277"/>
            <ac:spMk id="3" creationId="{6BC8253D-16E1-893E-C3CA-39B797E6ECB0}"/>
          </ac:spMkLst>
        </pc:spChg>
      </pc:sldChg>
      <pc:sldChg chg="modSp add mod">
        <pc:chgData name="Kathryn Flynn" userId="18054ee1-b04c-428b-a288-4319be13c9a0" providerId="ADAL" clId="{9EA057A3-4112-4655-B3EC-AD618A89B26C}" dt="2026-05-28T20:04:24.437" v="317"/>
        <pc:sldMkLst>
          <pc:docMk/>
          <pc:sldMk cId="1033938905" sldId="278"/>
        </pc:sldMkLst>
        <pc:spChg chg="mod">
          <ac:chgData name="Kathryn Flynn" userId="18054ee1-b04c-428b-a288-4319be13c9a0" providerId="ADAL" clId="{9EA057A3-4112-4655-B3EC-AD618A89B26C}" dt="2026-05-28T20:04:24.437" v="317"/>
          <ac:spMkLst>
            <pc:docMk/>
            <pc:sldMk cId="1033938905" sldId="278"/>
            <ac:spMk id="3" creationId="{6BC8253D-16E1-893E-C3CA-39B797E6ECB0}"/>
          </ac:spMkLst>
        </pc:spChg>
      </pc:sldChg>
      <pc:sldChg chg="modSp add mod">
        <pc:chgData name="Kathryn Flynn" userId="18054ee1-b04c-428b-a288-4319be13c9a0" providerId="ADAL" clId="{9EA057A3-4112-4655-B3EC-AD618A89B26C}" dt="2026-05-28T20:11:36.793" v="384"/>
        <pc:sldMkLst>
          <pc:docMk/>
          <pc:sldMk cId="2736164515" sldId="279"/>
        </pc:sldMkLst>
        <pc:spChg chg="mod">
          <ac:chgData name="Kathryn Flynn" userId="18054ee1-b04c-428b-a288-4319be13c9a0" providerId="ADAL" clId="{9EA057A3-4112-4655-B3EC-AD618A89B26C}" dt="2026-05-28T20:11:36.793" v="384"/>
          <ac:spMkLst>
            <pc:docMk/>
            <pc:sldMk cId="2736164515" sldId="279"/>
            <ac:spMk id="3" creationId="{FD13AAAC-3274-E3B4-3A0C-13C1BC4CBE4A}"/>
          </ac:spMkLst>
        </pc:spChg>
      </pc:sldChg>
      <pc:sldChg chg="addSp delSp modSp add mod setBg modClrScheme delDesignElem chgLayout">
        <pc:chgData name="Kathryn Flynn" userId="18054ee1-b04c-428b-a288-4319be13c9a0" providerId="ADAL" clId="{9EA057A3-4112-4655-B3EC-AD618A89B26C}" dt="2026-05-28T23:31:09.765" v="2044" actId="1076"/>
        <pc:sldMkLst>
          <pc:docMk/>
          <pc:sldMk cId="2797790096" sldId="280"/>
        </pc:sldMkLst>
        <pc:spChg chg="mod ord">
          <ac:chgData name="Kathryn Flynn" userId="18054ee1-b04c-428b-a288-4319be13c9a0" providerId="ADAL" clId="{9EA057A3-4112-4655-B3EC-AD618A89B26C}" dt="2026-05-28T20:45:15.769" v="1097" actId="26606"/>
          <ac:spMkLst>
            <pc:docMk/>
            <pc:sldMk cId="2797790096" sldId="280"/>
            <ac:spMk id="2" creationId="{D2C698C3-A5FA-6D5C-A365-1C86EACD8B4D}"/>
          </ac:spMkLst>
        </pc:spChg>
        <pc:spChg chg="mod ord">
          <ac:chgData name="Kathryn Flynn" userId="18054ee1-b04c-428b-a288-4319be13c9a0" providerId="ADAL" clId="{9EA057A3-4112-4655-B3EC-AD618A89B26C}" dt="2026-05-28T20:45:15.769" v="1097" actId="26606"/>
          <ac:spMkLst>
            <pc:docMk/>
            <pc:sldMk cId="2797790096" sldId="280"/>
            <ac:spMk id="4" creationId="{C1FE8A76-BFA1-EEED-6859-2038186DD2E2}"/>
          </ac:spMkLst>
        </pc:spChg>
        <pc:spChg chg="del">
          <ac:chgData name="Kathryn Flynn" userId="18054ee1-b04c-428b-a288-4319be13c9a0" providerId="ADAL" clId="{9EA057A3-4112-4655-B3EC-AD618A89B26C}" dt="2026-05-28T20:45:08.335" v="1096" actId="700"/>
          <ac:spMkLst>
            <pc:docMk/>
            <pc:sldMk cId="2797790096" sldId="280"/>
            <ac:spMk id="10" creationId="{131BAD53-4E89-4F62-BBB7-26359763ED39}"/>
          </ac:spMkLst>
        </pc:spChg>
        <pc:spChg chg="del">
          <ac:chgData name="Kathryn Flynn" userId="18054ee1-b04c-428b-a288-4319be13c9a0" providerId="ADAL" clId="{9EA057A3-4112-4655-B3EC-AD618A89B26C}" dt="2026-05-28T20:45:08.335" v="1096" actId="700"/>
          <ac:spMkLst>
            <pc:docMk/>
            <pc:sldMk cId="2797790096" sldId="280"/>
            <ac:spMk id="12" creationId="{62756DA2-40EB-4C6F-B962-5822FFB54FB6}"/>
          </ac:spMkLst>
        </pc:spChg>
        <pc:spChg chg="add">
          <ac:chgData name="Kathryn Flynn" userId="18054ee1-b04c-428b-a288-4319be13c9a0" providerId="ADAL" clId="{9EA057A3-4112-4655-B3EC-AD618A89B26C}" dt="2026-05-28T20:45:15.769" v="1097" actId="26606"/>
          <ac:spMkLst>
            <pc:docMk/>
            <pc:sldMk cId="2797790096" sldId="280"/>
            <ac:spMk id="18" creationId="{22AC0F86-9A78-4E84-A4B4-ADB8B2629A0C}"/>
          </ac:spMkLst>
        </pc:spChg>
        <pc:spChg chg="add">
          <ac:chgData name="Kathryn Flynn" userId="18054ee1-b04c-428b-a288-4319be13c9a0" providerId="ADAL" clId="{9EA057A3-4112-4655-B3EC-AD618A89B26C}" dt="2026-05-28T20:45:15.769" v="1097" actId="26606"/>
          <ac:spMkLst>
            <pc:docMk/>
            <pc:sldMk cId="2797790096" sldId="280"/>
            <ac:spMk id="26" creationId="{69A54E25-1C05-48E5-A5CC-3778C1D3632D}"/>
          </ac:spMkLst>
        </pc:spChg>
        <pc:grpChg chg="add">
          <ac:chgData name="Kathryn Flynn" userId="18054ee1-b04c-428b-a288-4319be13c9a0" providerId="ADAL" clId="{9EA057A3-4112-4655-B3EC-AD618A89B26C}" dt="2026-05-28T20:45:15.769" v="1097" actId="26606"/>
          <ac:grpSpMkLst>
            <pc:docMk/>
            <pc:sldMk cId="2797790096" sldId="280"/>
            <ac:grpSpMk id="7" creationId="{DFB5D1BB-0703-437B-BD1E-1D07F8A2730B}"/>
          </ac:grpSpMkLst>
        </pc:grpChg>
        <pc:grpChg chg="add">
          <ac:chgData name="Kathryn Flynn" userId="18054ee1-b04c-428b-a288-4319be13c9a0" providerId="ADAL" clId="{9EA057A3-4112-4655-B3EC-AD618A89B26C}" dt="2026-05-28T20:45:15.769" v="1097" actId="26606"/>
          <ac:grpSpMkLst>
            <pc:docMk/>
            <pc:sldMk cId="2797790096" sldId="280"/>
            <ac:grpSpMk id="20" creationId="{4AF78B9E-8BE2-4706-9377-A05FA25ABABF}"/>
          </ac:grpSpMkLst>
        </pc:grpChg>
        <pc:picChg chg="mod">
          <ac:chgData name="Kathryn Flynn" userId="18054ee1-b04c-428b-a288-4319be13c9a0" providerId="ADAL" clId="{9EA057A3-4112-4655-B3EC-AD618A89B26C}" dt="2026-05-28T23:31:09.765" v="2044" actId="1076"/>
          <ac:picMkLst>
            <pc:docMk/>
            <pc:sldMk cId="2797790096" sldId="280"/>
            <ac:picMk id="5" creationId="{4298BB18-7F62-5854-9099-2BECC4F0B964}"/>
          </ac:picMkLst>
        </pc:picChg>
        <pc:cxnChg chg="add">
          <ac:chgData name="Kathryn Flynn" userId="18054ee1-b04c-428b-a288-4319be13c9a0" providerId="ADAL" clId="{9EA057A3-4112-4655-B3EC-AD618A89B26C}" dt="2026-05-28T20:45:15.769" v="1097" actId="26606"/>
          <ac:cxnSpMkLst>
            <pc:docMk/>
            <pc:sldMk cId="2797790096" sldId="280"/>
            <ac:cxnSpMk id="16" creationId="{883F92AF-2403-4558-B1D7-72130A1E4BC7}"/>
          </ac:cxnSpMkLst>
        </pc:cxnChg>
        <pc:cxnChg chg="add">
          <ac:chgData name="Kathryn Flynn" userId="18054ee1-b04c-428b-a288-4319be13c9a0" providerId="ADAL" clId="{9EA057A3-4112-4655-B3EC-AD618A89B26C}" dt="2026-05-28T20:45:15.769" v="1097" actId="26606"/>
          <ac:cxnSpMkLst>
            <pc:docMk/>
            <pc:sldMk cId="2797790096" sldId="280"/>
            <ac:cxnSpMk id="28" creationId="{0E5D0023-B23E-4823-8D72-B07FFF8CAE96}"/>
          </ac:cxnSpMkLst>
        </pc:cxnChg>
      </pc:sldChg>
      <pc:sldChg chg="addSp delSp modSp add mod setBg modClrScheme modAnim delDesignElem chgLayout">
        <pc:chgData name="Kathryn Flynn" userId="18054ee1-b04c-428b-a288-4319be13c9a0" providerId="ADAL" clId="{9EA057A3-4112-4655-B3EC-AD618A89B26C}" dt="2026-05-28T23:37:53.145" v="2462" actId="20577"/>
        <pc:sldMkLst>
          <pc:docMk/>
          <pc:sldMk cId="3039228754" sldId="281"/>
        </pc:sldMkLst>
        <pc:spChg chg="mod ord">
          <ac:chgData name="Kathryn Flynn" userId="18054ee1-b04c-428b-a288-4319be13c9a0" providerId="ADAL" clId="{9EA057A3-4112-4655-B3EC-AD618A89B26C}" dt="2026-05-28T20:45:50.804" v="1102" actId="26606"/>
          <ac:spMkLst>
            <pc:docMk/>
            <pc:sldMk cId="3039228754" sldId="281"/>
            <ac:spMk id="2" creationId="{FB71DCF4-F143-5D24-52DD-5DDC607283B8}"/>
          </ac:spMkLst>
        </pc:spChg>
        <pc:spChg chg="mod">
          <ac:chgData name="Kathryn Flynn" userId="18054ee1-b04c-428b-a288-4319be13c9a0" providerId="ADAL" clId="{9EA057A3-4112-4655-B3EC-AD618A89B26C}" dt="2026-05-28T23:37:53.145" v="2462" actId="20577"/>
          <ac:spMkLst>
            <pc:docMk/>
            <pc:sldMk cId="3039228754" sldId="281"/>
            <ac:spMk id="4" creationId="{D4A2E80C-F8A7-93CC-65E0-CB51177C151E}"/>
          </ac:spMkLst>
        </pc:spChg>
        <pc:spChg chg="del">
          <ac:chgData name="Kathryn Flynn" userId="18054ee1-b04c-428b-a288-4319be13c9a0" providerId="ADAL" clId="{9EA057A3-4112-4655-B3EC-AD618A89B26C}" dt="2026-05-28T20:45:45.044" v="1101" actId="700"/>
          <ac:spMkLst>
            <pc:docMk/>
            <pc:sldMk cId="3039228754" sldId="281"/>
            <ac:spMk id="10" creationId="{3C54F4CE-85F0-46ED-80DA-9518C9251AD1}"/>
          </ac:spMkLst>
        </pc:spChg>
        <pc:spChg chg="del">
          <ac:chgData name="Kathryn Flynn" userId="18054ee1-b04c-428b-a288-4319be13c9a0" providerId="ADAL" clId="{9EA057A3-4112-4655-B3EC-AD618A89B26C}" dt="2026-05-28T20:45:45.044" v="1101" actId="700"/>
          <ac:spMkLst>
            <pc:docMk/>
            <pc:sldMk cId="3039228754" sldId="281"/>
            <ac:spMk id="12" creationId="{DADD1FCA-8ACB-4958-81DD-4CDD6D3E1921}"/>
          </ac:spMkLst>
        </pc:spChg>
        <pc:spChg chg="add">
          <ac:chgData name="Kathryn Flynn" userId="18054ee1-b04c-428b-a288-4319be13c9a0" providerId="ADAL" clId="{9EA057A3-4112-4655-B3EC-AD618A89B26C}" dt="2026-05-28T20:45:50.804" v="1102" actId="26606"/>
          <ac:spMkLst>
            <pc:docMk/>
            <pc:sldMk cId="3039228754" sldId="281"/>
            <ac:spMk id="18" creationId="{22AC0F86-9A78-4E84-A4B4-ADB8B2629A0C}"/>
          </ac:spMkLst>
        </pc:spChg>
        <pc:spChg chg="add">
          <ac:chgData name="Kathryn Flynn" userId="18054ee1-b04c-428b-a288-4319be13c9a0" providerId="ADAL" clId="{9EA057A3-4112-4655-B3EC-AD618A89B26C}" dt="2026-05-28T20:45:50.804" v="1102" actId="26606"/>
          <ac:spMkLst>
            <pc:docMk/>
            <pc:sldMk cId="3039228754" sldId="281"/>
            <ac:spMk id="26" creationId="{69A54E25-1C05-48E5-A5CC-3778C1D3632D}"/>
          </ac:spMkLst>
        </pc:spChg>
        <pc:grpChg chg="add">
          <ac:chgData name="Kathryn Flynn" userId="18054ee1-b04c-428b-a288-4319be13c9a0" providerId="ADAL" clId="{9EA057A3-4112-4655-B3EC-AD618A89B26C}" dt="2026-05-28T20:45:50.804" v="1102" actId="26606"/>
          <ac:grpSpMkLst>
            <pc:docMk/>
            <pc:sldMk cId="3039228754" sldId="281"/>
            <ac:grpSpMk id="7" creationId="{DFB5D1BB-0703-437B-BD1E-1D07F8A2730B}"/>
          </ac:grpSpMkLst>
        </pc:grpChg>
        <pc:grpChg chg="add">
          <ac:chgData name="Kathryn Flynn" userId="18054ee1-b04c-428b-a288-4319be13c9a0" providerId="ADAL" clId="{9EA057A3-4112-4655-B3EC-AD618A89B26C}" dt="2026-05-28T20:45:50.804" v="1102" actId="26606"/>
          <ac:grpSpMkLst>
            <pc:docMk/>
            <pc:sldMk cId="3039228754" sldId="281"/>
            <ac:grpSpMk id="20" creationId="{4AF78B9E-8BE2-4706-9377-A05FA25ABABF}"/>
          </ac:grpSpMkLst>
        </pc:grpChg>
        <pc:picChg chg="mod ord">
          <ac:chgData name="Kathryn Flynn" userId="18054ee1-b04c-428b-a288-4319be13c9a0" providerId="ADAL" clId="{9EA057A3-4112-4655-B3EC-AD618A89B26C}" dt="2026-05-28T20:45:50.804" v="1102" actId="26606"/>
          <ac:picMkLst>
            <pc:docMk/>
            <pc:sldMk cId="3039228754" sldId="281"/>
            <ac:picMk id="5" creationId="{05C2B98C-D4A2-F288-D4EC-8B3EAC4988D8}"/>
          </ac:picMkLst>
        </pc:picChg>
        <pc:cxnChg chg="add">
          <ac:chgData name="Kathryn Flynn" userId="18054ee1-b04c-428b-a288-4319be13c9a0" providerId="ADAL" clId="{9EA057A3-4112-4655-B3EC-AD618A89B26C}" dt="2026-05-28T20:45:50.804" v="1102" actId="26606"/>
          <ac:cxnSpMkLst>
            <pc:docMk/>
            <pc:sldMk cId="3039228754" sldId="281"/>
            <ac:cxnSpMk id="16" creationId="{883F92AF-2403-4558-B1D7-72130A1E4BC7}"/>
          </ac:cxnSpMkLst>
        </pc:cxnChg>
        <pc:cxnChg chg="add">
          <ac:chgData name="Kathryn Flynn" userId="18054ee1-b04c-428b-a288-4319be13c9a0" providerId="ADAL" clId="{9EA057A3-4112-4655-B3EC-AD618A89B26C}" dt="2026-05-28T20:45:50.804" v="1102" actId="26606"/>
          <ac:cxnSpMkLst>
            <pc:docMk/>
            <pc:sldMk cId="3039228754" sldId="281"/>
            <ac:cxnSpMk id="28" creationId="{0E5D0023-B23E-4823-8D72-B07FFF8CAE96}"/>
          </ac:cxnSpMkLst>
        </pc:cxnChg>
      </pc:sldChg>
      <pc:sldChg chg="modSp add mod">
        <pc:chgData name="Kathryn Flynn" userId="18054ee1-b04c-428b-a288-4319be13c9a0" providerId="ADAL" clId="{9EA057A3-4112-4655-B3EC-AD618A89B26C}" dt="2026-05-28T20:17:56.321" v="462" actId="20577"/>
        <pc:sldMkLst>
          <pc:docMk/>
          <pc:sldMk cId="1427567458" sldId="282"/>
        </pc:sldMkLst>
        <pc:spChg chg="mod">
          <ac:chgData name="Kathryn Flynn" userId="18054ee1-b04c-428b-a288-4319be13c9a0" providerId="ADAL" clId="{9EA057A3-4112-4655-B3EC-AD618A89B26C}" dt="2026-05-28T20:17:56.321" v="462" actId="20577"/>
          <ac:spMkLst>
            <pc:docMk/>
            <pc:sldMk cId="1427567458" sldId="282"/>
            <ac:spMk id="2" creationId="{C18F9116-3B2D-AFF6-B56E-D3917BD6AC64}"/>
          </ac:spMkLst>
        </pc:spChg>
      </pc:sldChg>
      <pc:sldChg chg="addSp delSp modSp add mod setBg modClrScheme delDesignElem chgLayout">
        <pc:chgData name="Kathryn Flynn" userId="18054ee1-b04c-428b-a288-4319be13c9a0" providerId="ADAL" clId="{9EA057A3-4112-4655-B3EC-AD618A89B26C}" dt="2026-05-28T21:07:12.386" v="1860" actId="1076"/>
        <pc:sldMkLst>
          <pc:docMk/>
          <pc:sldMk cId="3110797080" sldId="283"/>
        </pc:sldMkLst>
        <pc:spChg chg="mod ord">
          <ac:chgData name="Kathryn Flynn" userId="18054ee1-b04c-428b-a288-4319be13c9a0" providerId="ADAL" clId="{9EA057A3-4112-4655-B3EC-AD618A89B26C}" dt="2026-05-28T20:46:23.287" v="1108" actId="26606"/>
          <ac:spMkLst>
            <pc:docMk/>
            <pc:sldMk cId="3110797080" sldId="283"/>
            <ac:spMk id="2" creationId="{5FDD6D89-C1B5-A422-1C45-E3E854338EB3}"/>
          </ac:spMkLst>
        </pc:spChg>
        <pc:spChg chg="mod ord">
          <ac:chgData name="Kathryn Flynn" userId="18054ee1-b04c-428b-a288-4319be13c9a0" providerId="ADAL" clId="{9EA057A3-4112-4655-B3EC-AD618A89B26C}" dt="2026-05-28T21:07:12.386" v="1860" actId="1076"/>
          <ac:spMkLst>
            <pc:docMk/>
            <pc:sldMk cId="3110797080" sldId="283"/>
            <ac:spMk id="4" creationId="{DD1976D6-C0FF-64AC-B01E-97781F4A9553}"/>
          </ac:spMkLst>
        </pc:spChg>
        <pc:spChg chg="del">
          <ac:chgData name="Kathryn Flynn" userId="18054ee1-b04c-428b-a288-4319be13c9a0" providerId="ADAL" clId="{9EA057A3-4112-4655-B3EC-AD618A89B26C}" dt="2026-05-28T20:46:05.473" v="1103" actId="700"/>
          <ac:spMkLst>
            <pc:docMk/>
            <pc:sldMk cId="3110797080" sldId="283"/>
            <ac:spMk id="10" creationId="{131BAD53-4E89-4F62-BBB7-26359763ED39}"/>
          </ac:spMkLst>
        </pc:spChg>
        <pc:spChg chg="del">
          <ac:chgData name="Kathryn Flynn" userId="18054ee1-b04c-428b-a288-4319be13c9a0" providerId="ADAL" clId="{9EA057A3-4112-4655-B3EC-AD618A89B26C}" dt="2026-05-28T20:46:05.473" v="1103" actId="700"/>
          <ac:spMkLst>
            <pc:docMk/>
            <pc:sldMk cId="3110797080" sldId="283"/>
            <ac:spMk id="12" creationId="{62756DA2-40EB-4C6F-B962-5822FFB54FB6}"/>
          </ac:spMkLst>
        </pc:spChg>
        <pc:spChg chg="add del">
          <ac:chgData name="Kathryn Flynn" userId="18054ee1-b04c-428b-a288-4319be13c9a0" providerId="ADAL" clId="{9EA057A3-4112-4655-B3EC-AD618A89B26C}" dt="2026-05-28T20:46:15.206" v="1105" actId="26606"/>
          <ac:spMkLst>
            <pc:docMk/>
            <pc:sldMk cId="3110797080" sldId="283"/>
            <ac:spMk id="18" creationId="{22AC0F86-9A78-4E84-A4B4-ADB8B2629A0C}"/>
          </ac:spMkLst>
        </pc:spChg>
        <pc:spChg chg="add del">
          <ac:chgData name="Kathryn Flynn" userId="18054ee1-b04c-428b-a288-4319be13c9a0" providerId="ADAL" clId="{9EA057A3-4112-4655-B3EC-AD618A89B26C}" dt="2026-05-28T20:46:15.206" v="1105" actId="26606"/>
          <ac:spMkLst>
            <pc:docMk/>
            <pc:sldMk cId="3110797080" sldId="283"/>
            <ac:spMk id="26" creationId="{69A54E25-1C05-48E5-A5CC-3778C1D3632D}"/>
          </ac:spMkLst>
        </pc:spChg>
        <pc:spChg chg="add del">
          <ac:chgData name="Kathryn Flynn" userId="18054ee1-b04c-428b-a288-4319be13c9a0" providerId="ADAL" clId="{9EA057A3-4112-4655-B3EC-AD618A89B26C}" dt="2026-05-28T20:46:23.213" v="1107" actId="26606"/>
          <ac:spMkLst>
            <pc:docMk/>
            <pc:sldMk cId="3110797080" sldId="283"/>
            <ac:spMk id="33" creationId="{ED56E41F-B8E0-4D18-B554-FD40260DE0E3}"/>
          </ac:spMkLst>
        </pc:spChg>
        <pc:spChg chg="add del">
          <ac:chgData name="Kathryn Flynn" userId="18054ee1-b04c-428b-a288-4319be13c9a0" providerId="ADAL" clId="{9EA057A3-4112-4655-B3EC-AD618A89B26C}" dt="2026-05-28T20:46:23.213" v="1107" actId="26606"/>
          <ac:spMkLst>
            <pc:docMk/>
            <pc:sldMk cId="3110797080" sldId="283"/>
            <ac:spMk id="36" creationId="{23E937B9-07EE-456A-A31C-41A8866E28A2}"/>
          </ac:spMkLst>
        </pc:spChg>
        <pc:spChg chg="add">
          <ac:chgData name="Kathryn Flynn" userId="18054ee1-b04c-428b-a288-4319be13c9a0" providerId="ADAL" clId="{9EA057A3-4112-4655-B3EC-AD618A89B26C}" dt="2026-05-28T20:46:23.287" v="1108" actId="26606"/>
          <ac:spMkLst>
            <pc:docMk/>
            <pc:sldMk cId="3110797080" sldId="283"/>
            <ac:spMk id="42" creationId="{572F6A24-139E-4EB5-86D2-431F42EF85CB}"/>
          </ac:spMkLst>
        </pc:spChg>
        <pc:spChg chg="add">
          <ac:chgData name="Kathryn Flynn" userId="18054ee1-b04c-428b-a288-4319be13c9a0" providerId="ADAL" clId="{9EA057A3-4112-4655-B3EC-AD618A89B26C}" dt="2026-05-28T20:46:23.287" v="1108" actId="26606"/>
          <ac:spMkLst>
            <pc:docMk/>
            <pc:sldMk cId="3110797080" sldId="283"/>
            <ac:spMk id="44" creationId="{C9DA5B05-DD14-4860-AC45-02A8D2EE1AA5}"/>
          </ac:spMkLst>
        </pc:spChg>
        <pc:grpChg chg="add del">
          <ac:chgData name="Kathryn Flynn" userId="18054ee1-b04c-428b-a288-4319be13c9a0" providerId="ADAL" clId="{9EA057A3-4112-4655-B3EC-AD618A89B26C}" dt="2026-05-28T20:46:15.206" v="1105" actId="26606"/>
          <ac:grpSpMkLst>
            <pc:docMk/>
            <pc:sldMk cId="3110797080" sldId="283"/>
            <ac:grpSpMk id="7" creationId="{DFB5D1BB-0703-437B-BD1E-1D07F8A2730B}"/>
          </ac:grpSpMkLst>
        </pc:grpChg>
        <pc:grpChg chg="add del">
          <ac:chgData name="Kathryn Flynn" userId="18054ee1-b04c-428b-a288-4319be13c9a0" providerId="ADAL" clId="{9EA057A3-4112-4655-B3EC-AD618A89B26C}" dt="2026-05-28T20:46:15.206" v="1105" actId="26606"/>
          <ac:grpSpMkLst>
            <pc:docMk/>
            <pc:sldMk cId="3110797080" sldId="283"/>
            <ac:grpSpMk id="20" creationId="{4AF78B9E-8BE2-4706-9377-A05FA25ABABF}"/>
          </ac:grpSpMkLst>
        </pc:grpChg>
        <pc:grpChg chg="add del">
          <ac:chgData name="Kathryn Flynn" userId="18054ee1-b04c-428b-a288-4319be13c9a0" providerId="ADAL" clId="{9EA057A3-4112-4655-B3EC-AD618A89B26C}" dt="2026-05-28T20:46:23.213" v="1107" actId="26606"/>
          <ac:grpSpMkLst>
            <pc:docMk/>
            <pc:sldMk cId="3110797080" sldId="283"/>
            <ac:grpSpMk id="30" creationId="{3F6D81C7-B083-478E-82FE-089A8CB72EB8}"/>
          </ac:grpSpMkLst>
        </pc:grpChg>
        <pc:grpChg chg="add del">
          <ac:chgData name="Kathryn Flynn" userId="18054ee1-b04c-428b-a288-4319be13c9a0" providerId="ADAL" clId="{9EA057A3-4112-4655-B3EC-AD618A89B26C}" dt="2026-05-28T20:46:23.213" v="1107" actId="26606"/>
          <ac:grpSpMkLst>
            <pc:docMk/>
            <pc:sldMk cId="3110797080" sldId="283"/>
            <ac:grpSpMk id="34" creationId="{2DB31E17-E562-4F82-98D0-858C84120F34}"/>
          </ac:grpSpMkLst>
        </pc:grpChg>
        <pc:grpChg chg="add">
          <ac:chgData name="Kathryn Flynn" userId="18054ee1-b04c-428b-a288-4319be13c9a0" providerId="ADAL" clId="{9EA057A3-4112-4655-B3EC-AD618A89B26C}" dt="2026-05-28T20:46:23.287" v="1108" actId="26606"/>
          <ac:grpSpMkLst>
            <pc:docMk/>
            <pc:sldMk cId="3110797080" sldId="283"/>
            <ac:grpSpMk id="39" creationId="{DFB5D1BB-0703-437B-BD1E-1D07F8A2730B}"/>
          </ac:grpSpMkLst>
        </pc:grpChg>
        <pc:grpChg chg="add">
          <ac:chgData name="Kathryn Flynn" userId="18054ee1-b04c-428b-a288-4319be13c9a0" providerId="ADAL" clId="{9EA057A3-4112-4655-B3EC-AD618A89B26C}" dt="2026-05-28T20:46:23.287" v="1108" actId="26606"/>
          <ac:grpSpMkLst>
            <pc:docMk/>
            <pc:sldMk cId="3110797080" sldId="283"/>
            <ac:grpSpMk id="43" creationId="{3963AE85-BE5D-4975-BACF-DDDCC9C2ACDE}"/>
          </ac:grpSpMkLst>
        </pc:grpChg>
        <pc:picChg chg="mod">
          <ac:chgData name="Kathryn Flynn" userId="18054ee1-b04c-428b-a288-4319be13c9a0" providerId="ADAL" clId="{9EA057A3-4112-4655-B3EC-AD618A89B26C}" dt="2026-05-28T20:46:23.287" v="1108" actId="26606"/>
          <ac:picMkLst>
            <pc:docMk/>
            <pc:sldMk cId="3110797080" sldId="283"/>
            <ac:picMk id="5" creationId="{4F3C87F9-483A-5AF6-1B25-3A5E8DB4DD6E}"/>
          </ac:picMkLst>
        </pc:picChg>
        <pc:cxnChg chg="add del">
          <ac:chgData name="Kathryn Flynn" userId="18054ee1-b04c-428b-a288-4319be13c9a0" providerId="ADAL" clId="{9EA057A3-4112-4655-B3EC-AD618A89B26C}" dt="2026-05-28T20:46:15.206" v="1105" actId="26606"/>
          <ac:cxnSpMkLst>
            <pc:docMk/>
            <pc:sldMk cId="3110797080" sldId="283"/>
            <ac:cxnSpMk id="16" creationId="{883F92AF-2403-4558-B1D7-72130A1E4BC7}"/>
          </ac:cxnSpMkLst>
        </pc:cxnChg>
        <pc:cxnChg chg="add del">
          <ac:chgData name="Kathryn Flynn" userId="18054ee1-b04c-428b-a288-4319be13c9a0" providerId="ADAL" clId="{9EA057A3-4112-4655-B3EC-AD618A89B26C}" dt="2026-05-28T20:46:15.206" v="1105" actId="26606"/>
          <ac:cxnSpMkLst>
            <pc:docMk/>
            <pc:sldMk cId="3110797080" sldId="283"/>
            <ac:cxnSpMk id="28" creationId="{0E5D0023-B23E-4823-8D72-B07FFF8CAE96}"/>
          </ac:cxnSpMkLst>
        </pc:cxnChg>
        <pc:cxnChg chg="add del">
          <ac:chgData name="Kathryn Flynn" userId="18054ee1-b04c-428b-a288-4319be13c9a0" providerId="ADAL" clId="{9EA057A3-4112-4655-B3EC-AD618A89B26C}" dt="2026-05-28T20:46:23.213" v="1107" actId="26606"/>
          <ac:cxnSpMkLst>
            <pc:docMk/>
            <pc:sldMk cId="3110797080" sldId="283"/>
            <ac:cxnSpMk id="32" creationId="{F06B54F2-CD11-4359-A7D6-DA7C76C091A6}"/>
          </ac:cxnSpMkLst>
        </pc:cxnChg>
        <pc:cxnChg chg="add del">
          <ac:chgData name="Kathryn Flynn" userId="18054ee1-b04c-428b-a288-4319be13c9a0" providerId="ADAL" clId="{9EA057A3-4112-4655-B3EC-AD618A89B26C}" dt="2026-05-28T20:46:23.213" v="1107" actId="26606"/>
          <ac:cxnSpMkLst>
            <pc:docMk/>
            <pc:sldMk cId="3110797080" sldId="283"/>
            <ac:cxnSpMk id="37" creationId="{FD2308B7-2829-44DD-B213-27EEBDED1411}"/>
          </ac:cxnSpMkLst>
        </pc:cxnChg>
        <pc:cxnChg chg="add">
          <ac:chgData name="Kathryn Flynn" userId="18054ee1-b04c-428b-a288-4319be13c9a0" providerId="ADAL" clId="{9EA057A3-4112-4655-B3EC-AD618A89B26C}" dt="2026-05-28T20:46:23.287" v="1108" actId="26606"/>
          <ac:cxnSpMkLst>
            <pc:docMk/>
            <pc:sldMk cId="3110797080" sldId="283"/>
            <ac:cxnSpMk id="41" creationId="{883F92AF-2403-4558-B1D7-72130A1E4BC7}"/>
          </ac:cxnSpMkLst>
        </pc:cxnChg>
        <pc:cxnChg chg="add">
          <ac:chgData name="Kathryn Flynn" userId="18054ee1-b04c-428b-a288-4319be13c9a0" providerId="ADAL" clId="{9EA057A3-4112-4655-B3EC-AD618A89B26C}" dt="2026-05-28T20:46:23.287" v="1108" actId="26606"/>
          <ac:cxnSpMkLst>
            <pc:docMk/>
            <pc:sldMk cId="3110797080" sldId="283"/>
            <ac:cxnSpMk id="45" creationId="{36BE37AC-AD36-4C42-9B8C-C5500F4E7C63}"/>
          </ac:cxnSpMkLst>
        </pc:cxnChg>
      </pc:sldChg>
      <pc:sldChg chg="addSp delSp modSp add mod setBg modClrScheme modAnim delDesignElem chgLayout">
        <pc:chgData name="Kathryn Flynn" userId="18054ee1-b04c-428b-a288-4319be13c9a0" providerId="ADAL" clId="{9EA057A3-4112-4655-B3EC-AD618A89B26C}" dt="2026-05-28T23:38:47.446" v="2463" actId="20577"/>
        <pc:sldMkLst>
          <pc:docMk/>
          <pc:sldMk cId="48409038" sldId="284"/>
        </pc:sldMkLst>
        <pc:spChg chg="mod ord">
          <ac:chgData name="Kathryn Flynn" userId="18054ee1-b04c-428b-a288-4319be13c9a0" providerId="ADAL" clId="{9EA057A3-4112-4655-B3EC-AD618A89B26C}" dt="2026-05-28T20:46:52.236" v="1113" actId="26606"/>
          <ac:spMkLst>
            <pc:docMk/>
            <pc:sldMk cId="48409038" sldId="284"/>
            <ac:spMk id="2" creationId="{9A6B9D40-26BA-40AF-6CEA-8835FD5E9D9C}"/>
          </ac:spMkLst>
        </pc:spChg>
        <pc:spChg chg="add del mod">
          <ac:chgData name="Kathryn Flynn" userId="18054ee1-b04c-428b-a288-4319be13c9a0" providerId="ADAL" clId="{9EA057A3-4112-4655-B3EC-AD618A89B26C}" dt="2026-05-28T20:22:37.453" v="764" actId="478"/>
          <ac:spMkLst>
            <pc:docMk/>
            <pc:sldMk cId="48409038" sldId="284"/>
            <ac:spMk id="3" creationId="{B70D1357-7D35-612E-6C38-357F866AFC06}"/>
          </ac:spMkLst>
        </pc:spChg>
        <pc:spChg chg="mod ord">
          <ac:chgData name="Kathryn Flynn" userId="18054ee1-b04c-428b-a288-4319be13c9a0" providerId="ADAL" clId="{9EA057A3-4112-4655-B3EC-AD618A89B26C}" dt="2026-05-28T23:38:47.446" v="2463" actId="20577"/>
          <ac:spMkLst>
            <pc:docMk/>
            <pc:sldMk cId="48409038" sldId="284"/>
            <ac:spMk id="4" creationId="{8BE13DFD-D8E6-D5AA-D0AE-330EE6A97498}"/>
          </ac:spMkLst>
        </pc:spChg>
        <pc:spChg chg="add del mod ord">
          <ac:chgData name="Kathryn Flynn" userId="18054ee1-b04c-428b-a288-4319be13c9a0" providerId="ADAL" clId="{9EA057A3-4112-4655-B3EC-AD618A89B26C}" dt="2026-05-28T20:46:42.869" v="1111" actId="700"/>
          <ac:spMkLst>
            <pc:docMk/>
            <pc:sldMk cId="48409038" sldId="284"/>
            <ac:spMk id="10" creationId="{6CDE04AA-B487-A219-F5F2-C7F61AD16B66}"/>
          </ac:spMkLst>
        </pc:spChg>
        <pc:spChg chg="add del">
          <ac:chgData name="Kathryn Flynn" userId="18054ee1-b04c-428b-a288-4319be13c9a0" providerId="ADAL" clId="{9EA057A3-4112-4655-B3EC-AD618A89B26C}" dt="2026-05-28T20:46:47.984" v="1112" actId="700"/>
          <ac:spMkLst>
            <pc:docMk/>
            <pc:sldMk cId="48409038" sldId="284"/>
            <ac:spMk id="11" creationId="{3C54F4CE-85F0-46ED-80DA-9518C9251AD1}"/>
          </ac:spMkLst>
        </pc:spChg>
        <pc:spChg chg="add del">
          <ac:chgData name="Kathryn Flynn" userId="18054ee1-b04c-428b-a288-4319be13c9a0" providerId="ADAL" clId="{9EA057A3-4112-4655-B3EC-AD618A89B26C}" dt="2026-05-28T20:46:47.984" v="1112" actId="700"/>
          <ac:spMkLst>
            <pc:docMk/>
            <pc:sldMk cId="48409038" sldId="284"/>
            <ac:spMk id="13" creationId="{DADD1FCA-8ACB-4958-81DD-4CDD6D3E1921}"/>
          </ac:spMkLst>
        </pc:spChg>
        <pc:spChg chg="add">
          <ac:chgData name="Kathryn Flynn" userId="18054ee1-b04c-428b-a288-4319be13c9a0" providerId="ADAL" clId="{9EA057A3-4112-4655-B3EC-AD618A89B26C}" dt="2026-05-28T20:46:52.236" v="1113" actId="26606"/>
          <ac:spMkLst>
            <pc:docMk/>
            <pc:sldMk cId="48409038" sldId="284"/>
            <ac:spMk id="19" creationId="{572F6A24-139E-4EB5-86D2-431F42EF85CB}"/>
          </ac:spMkLst>
        </pc:spChg>
        <pc:spChg chg="add del">
          <ac:chgData name="Kathryn Flynn" userId="18054ee1-b04c-428b-a288-4319be13c9a0" providerId="ADAL" clId="{9EA057A3-4112-4655-B3EC-AD618A89B26C}" dt="2026-05-28T20:23:34.987" v="769" actId="26606"/>
          <ac:spMkLst>
            <pc:docMk/>
            <pc:sldMk cId="48409038" sldId="284"/>
            <ac:spMk id="22" creationId="{04812C46-200A-4DEB-A05E-3ED6C68C2387}"/>
          </ac:spMkLst>
        </pc:spChg>
        <pc:spChg chg="add del">
          <ac:chgData name="Kathryn Flynn" userId="18054ee1-b04c-428b-a288-4319be13c9a0" providerId="ADAL" clId="{9EA057A3-4112-4655-B3EC-AD618A89B26C}" dt="2026-05-28T20:23:34.987" v="769" actId="26606"/>
          <ac:spMkLst>
            <pc:docMk/>
            <pc:sldMk cId="48409038" sldId="284"/>
            <ac:spMk id="23" creationId="{D1EA859B-E555-4109-94F3-6700E046E008}"/>
          </ac:spMkLst>
        </pc:spChg>
        <pc:spChg chg="add">
          <ac:chgData name="Kathryn Flynn" userId="18054ee1-b04c-428b-a288-4319be13c9a0" providerId="ADAL" clId="{9EA057A3-4112-4655-B3EC-AD618A89B26C}" dt="2026-05-28T20:46:52.236" v="1113" actId="26606"/>
          <ac:spMkLst>
            <pc:docMk/>
            <pc:sldMk cId="48409038" sldId="284"/>
            <ac:spMk id="30" creationId="{C9DA5B05-DD14-4860-AC45-02A8D2EE1AA5}"/>
          </ac:spMkLst>
        </pc:spChg>
        <pc:grpChg chg="add">
          <ac:chgData name="Kathryn Flynn" userId="18054ee1-b04c-428b-a288-4319be13c9a0" providerId="ADAL" clId="{9EA057A3-4112-4655-B3EC-AD618A89B26C}" dt="2026-05-28T20:46:52.236" v="1113" actId="26606"/>
          <ac:grpSpMkLst>
            <pc:docMk/>
            <pc:sldMk cId="48409038" sldId="284"/>
            <ac:grpSpMk id="14" creationId="{DFB5D1BB-0703-437B-BD1E-1D07F8A2730B}"/>
          </ac:grpSpMkLst>
        </pc:grpChg>
        <pc:grpChg chg="add del">
          <ac:chgData name="Kathryn Flynn" userId="18054ee1-b04c-428b-a288-4319be13c9a0" providerId="ADAL" clId="{9EA057A3-4112-4655-B3EC-AD618A89B26C}" dt="2026-05-28T20:23:23.832" v="767" actId="26606"/>
          <ac:grpSpMkLst>
            <pc:docMk/>
            <pc:sldMk cId="48409038" sldId="284"/>
            <ac:grpSpMk id="18" creationId="{3AFCAD34-1AFC-BC1A-F6B2-C34C63912EAB}"/>
          </ac:grpSpMkLst>
        </pc:grpChg>
        <pc:grpChg chg="add">
          <ac:chgData name="Kathryn Flynn" userId="18054ee1-b04c-428b-a288-4319be13c9a0" providerId="ADAL" clId="{9EA057A3-4112-4655-B3EC-AD618A89B26C}" dt="2026-05-28T20:46:52.236" v="1113" actId="26606"/>
          <ac:grpSpMkLst>
            <pc:docMk/>
            <pc:sldMk cId="48409038" sldId="284"/>
            <ac:grpSpMk id="24" creationId="{3963AE85-BE5D-4975-BACF-DDDCC9C2ACDE}"/>
          </ac:grpSpMkLst>
        </pc:grpChg>
        <pc:grpChg chg="add del">
          <ac:chgData name="Kathryn Flynn" userId="18054ee1-b04c-428b-a288-4319be13c9a0" providerId="ADAL" clId="{9EA057A3-4112-4655-B3EC-AD618A89B26C}" dt="2026-05-28T20:23:48.155" v="773" actId="26606"/>
          <ac:grpSpMkLst>
            <pc:docMk/>
            <pc:sldMk cId="48409038" sldId="284"/>
            <ac:grpSpMk id="25" creationId="{3AFCAD34-1AFC-BC1A-F6B2-C34C63912EAB}"/>
          </ac:grpSpMkLst>
        </pc:grpChg>
        <pc:picChg chg="add del mod ord">
          <ac:chgData name="Kathryn Flynn" userId="18054ee1-b04c-428b-a288-4319be13c9a0" providerId="ADAL" clId="{9EA057A3-4112-4655-B3EC-AD618A89B26C}" dt="2026-05-28T20:24:33.808" v="786" actId="478"/>
          <ac:picMkLst>
            <pc:docMk/>
            <pc:sldMk cId="48409038" sldId="284"/>
            <ac:picMk id="6" creationId="{1DF366A8-6712-15C1-001E-1F11307A10F9}"/>
          </ac:picMkLst>
        </pc:picChg>
        <pc:picChg chg="del mod">
          <ac:chgData name="Kathryn Flynn" userId="18054ee1-b04c-428b-a288-4319be13c9a0" providerId="ADAL" clId="{9EA057A3-4112-4655-B3EC-AD618A89B26C}" dt="2026-05-28T20:19:30.961" v="499" actId="478"/>
          <ac:picMkLst>
            <pc:docMk/>
            <pc:sldMk cId="48409038" sldId="284"/>
            <ac:picMk id="8" creationId="{5693AD25-59A9-17A6-75C3-12642F8D429E}"/>
          </ac:picMkLst>
        </pc:picChg>
        <pc:picChg chg="add mod">
          <ac:chgData name="Kathryn Flynn" userId="18054ee1-b04c-428b-a288-4319be13c9a0" providerId="ADAL" clId="{9EA057A3-4112-4655-B3EC-AD618A89B26C}" dt="2026-05-28T20:46:52.236" v="1113" actId="26606"/>
          <ac:picMkLst>
            <pc:docMk/>
            <pc:sldMk cId="48409038" sldId="284"/>
            <ac:picMk id="9" creationId="{A3BBBC1B-02A9-3D42-86B5-B350468F0925}"/>
          </ac:picMkLst>
        </pc:picChg>
        <pc:cxnChg chg="add">
          <ac:chgData name="Kathryn Flynn" userId="18054ee1-b04c-428b-a288-4319be13c9a0" providerId="ADAL" clId="{9EA057A3-4112-4655-B3EC-AD618A89B26C}" dt="2026-05-28T20:46:52.236" v="1113" actId="26606"/>
          <ac:cxnSpMkLst>
            <pc:docMk/>
            <pc:sldMk cId="48409038" sldId="284"/>
            <ac:cxnSpMk id="20" creationId="{883F92AF-2403-4558-B1D7-72130A1E4BC7}"/>
          </ac:cxnSpMkLst>
        </pc:cxnChg>
        <pc:cxnChg chg="add">
          <ac:chgData name="Kathryn Flynn" userId="18054ee1-b04c-428b-a288-4319be13c9a0" providerId="ADAL" clId="{9EA057A3-4112-4655-B3EC-AD618A89B26C}" dt="2026-05-28T20:46:52.236" v="1113" actId="26606"/>
          <ac:cxnSpMkLst>
            <pc:docMk/>
            <pc:sldMk cId="48409038" sldId="284"/>
            <ac:cxnSpMk id="32" creationId="{36BE37AC-AD36-4C42-9B8C-C5500F4E7C63}"/>
          </ac:cxnSpMkLst>
        </pc:cxnChg>
      </pc:sldChg>
      <pc:sldChg chg="addSp delSp modSp add mod modClrScheme modAnim delDesignElem chgLayout">
        <pc:chgData name="Kathryn Flynn" userId="18054ee1-b04c-428b-a288-4319be13c9a0" providerId="ADAL" clId="{9EA057A3-4112-4655-B3EC-AD618A89B26C}" dt="2026-05-28T21:21:10.619" v="1944" actId="1076"/>
        <pc:sldMkLst>
          <pc:docMk/>
          <pc:sldMk cId="3997311749" sldId="285"/>
        </pc:sldMkLst>
        <pc:spChg chg="mod ord">
          <ac:chgData name="Kathryn Flynn" userId="18054ee1-b04c-428b-a288-4319be13c9a0" providerId="ADAL" clId="{9EA057A3-4112-4655-B3EC-AD618A89B26C}" dt="2026-05-28T20:47:46.279" v="1121" actId="700"/>
          <ac:spMkLst>
            <pc:docMk/>
            <pc:sldMk cId="3997311749" sldId="285"/>
            <ac:spMk id="2" creationId="{9A6B9D40-26BA-40AF-6CEA-8835FD5E9D9C}"/>
          </ac:spMkLst>
        </pc:spChg>
        <pc:spChg chg="add del mod">
          <ac:chgData name="Kathryn Flynn" userId="18054ee1-b04c-428b-a288-4319be13c9a0" providerId="ADAL" clId="{9EA057A3-4112-4655-B3EC-AD618A89B26C}" dt="2026-05-28T21:21:10.619" v="1944" actId="1076"/>
          <ac:spMkLst>
            <pc:docMk/>
            <pc:sldMk cId="3997311749" sldId="285"/>
            <ac:spMk id="3" creationId="{5726150A-0FF7-2CBC-DDA5-C97465AF1B8A}"/>
          </ac:spMkLst>
        </pc:spChg>
        <pc:spChg chg="mod">
          <ac:chgData name="Kathryn Flynn" userId="18054ee1-b04c-428b-a288-4319be13c9a0" providerId="ADAL" clId="{9EA057A3-4112-4655-B3EC-AD618A89B26C}" dt="2026-05-28T21:20:43.501" v="1943" actId="20577"/>
          <ac:spMkLst>
            <pc:docMk/>
            <pc:sldMk cId="3997311749" sldId="285"/>
            <ac:spMk id="4" creationId="{8BE13DFD-D8E6-D5AA-D0AE-330EE6A97498}"/>
          </ac:spMkLst>
        </pc:spChg>
        <pc:spChg chg="add del mod ord">
          <ac:chgData name="Kathryn Flynn" userId="18054ee1-b04c-428b-a288-4319be13c9a0" providerId="ADAL" clId="{9EA057A3-4112-4655-B3EC-AD618A89B26C}" dt="2026-05-28T20:47:46.279" v="1121" actId="700"/>
          <ac:spMkLst>
            <pc:docMk/>
            <pc:sldMk cId="3997311749" sldId="285"/>
            <ac:spMk id="5" creationId="{C0C2AA06-9D53-0B39-F978-5A3D36E1EFFB}"/>
          </ac:spMkLst>
        </pc:spChg>
        <pc:spChg chg="add del">
          <ac:chgData name="Kathryn Flynn" userId="18054ee1-b04c-428b-a288-4319be13c9a0" providerId="ADAL" clId="{9EA057A3-4112-4655-B3EC-AD618A89B26C}" dt="2026-05-28T20:47:46.279" v="1121" actId="700"/>
          <ac:spMkLst>
            <pc:docMk/>
            <pc:sldMk cId="3997311749" sldId="285"/>
            <ac:spMk id="11" creationId="{3C54F4CE-85F0-46ED-80DA-9518C9251AD1}"/>
          </ac:spMkLst>
        </pc:spChg>
        <pc:spChg chg="add del">
          <ac:chgData name="Kathryn Flynn" userId="18054ee1-b04c-428b-a288-4319be13c9a0" providerId="ADAL" clId="{9EA057A3-4112-4655-B3EC-AD618A89B26C}" dt="2026-05-28T20:47:46.279" v="1121" actId="700"/>
          <ac:spMkLst>
            <pc:docMk/>
            <pc:sldMk cId="3997311749" sldId="285"/>
            <ac:spMk id="13" creationId="{DADD1FCA-8ACB-4958-81DD-4CDD6D3E1921}"/>
          </ac:spMkLst>
        </pc:spChg>
        <pc:picChg chg="del">
          <ac:chgData name="Kathryn Flynn" userId="18054ee1-b04c-428b-a288-4319be13c9a0" providerId="ADAL" clId="{9EA057A3-4112-4655-B3EC-AD618A89B26C}" dt="2026-05-28T20:38:35.872" v="927" actId="478"/>
          <ac:picMkLst>
            <pc:docMk/>
            <pc:sldMk cId="3997311749" sldId="285"/>
            <ac:picMk id="8" creationId="{5693AD25-59A9-17A6-75C3-12642F8D429E}"/>
          </ac:picMkLst>
        </pc:picChg>
      </pc:sldChg>
      <pc:sldChg chg="delSp modSp add del mod modAnim">
        <pc:chgData name="Kathryn Flynn" userId="18054ee1-b04c-428b-a288-4319be13c9a0" providerId="ADAL" clId="{9EA057A3-4112-4655-B3EC-AD618A89B26C}" dt="2026-05-28T20:42:44.309" v="1013" actId="47"/>
        <pc:sldMkLst>
          <pc:docMk/>
          <pc:sldMk cId="2286373141" sldId="286"/>
        </pc:sldMkLst>
        <pc:spChg chg="mod">
          <ac:chgData name="Kathryn Flynn" userId="18054ee1-b04c-428b-a288-4319be13c9a0" providerId="ADAL" clId="{9EA057A3-4112-4655-B3EC-AD618A89B26C}" dt="2026-05-28T20:42:37.001" v="1012" actId="20577"/>
          <ac:spMkLst>
            <pc:docMk/>
            <pc:sldMk cId="2286373141" sldId="286"/>
            <ac:spMk id="2" creationId="{A0BB429A-EAF1-CCDE-24E6-AEFADE4877F2}"/>
          </ac:spMkLst>
        </pc:spChg>
        <pc:spChg chg="del">
          <ac:chgData name="Kathryn Flynn" userId="18054ee1-b04c-428b-a288-4319be13c9a0" providerId="ADAL" clId="{9EA057A3-4112-4655-B3EC-AD618A89B26C}" dt="2026-05-28T20:42:05.961" v="953" actId="478"/>
          <ac:spMkLst>
            <pc:docMk/>
            <pc:sldMk cId="2286373141" sldId="286"/>
            <ac:spMk id="3" creationId="{9AD2BE70-276E-00F0-34C0-BB7063A0C9BD}"/>
          </ac:spMkLst>
        </pc:spChg>
        <pc:spChg chg="mod">
          <ac:chgData name="Kathryn Flynn" userId="18054ee1-b04c-428b-a288-4319be13c9a0" providerId="ADAL" clId="{9EA057A3-4112-4655-B3EC-AD618A89B26C}" dt="2026-05-28T20:42:09.084" v="955" actId="27636"/>
          <ac:spMkLst>
            <pc:docMk/>
            <pc:sldMk cId="2286373141" sldId="286"/>
            <ac:spMk id="4" creationId="{137E9901-D366-DAC7-8D51-86ADEBA708F9}"/>
          </ac:spMkLst>
        </pc:spChg>
      </pc:sldChg>
      <pc:sldChg chg="addSp delSp modSp new mod modClrScheme chgLayout">
        <pc:chgData name="Kathryn Flynn" userId="18054ee1-b04c-428b-a288-4319be13c9a0" providerId="ADAL" clId="{9EA057A3-4112-4655-B3EC-AD618A89B26C}" dt="2026-05-28T20:51:53.051" v="1538" actId="207"/>
        <pc:sldMkLst>
          <pc:docMk/>
          <pc:sldMk cId="2779484141" sldId="286"/>
        </pc:sldMkLst>
        <pc:spChg chg="mod ord">
          <ac:chgData name="Kathryn Flynn" userId="18054ee1-b04c-428b-a288-4319be13c9a0" providerId="ADAL" clId="{9EA057A3-4112-4655-B3EC-AD618A89B26C}" dt="2026-05-28T20:50:58.161" v="1521" actId="207"/>
          <ac:spMkLst>
            <pc:docMk/>
            <pc:sldMk cId="2779484141" sldId="286"/>
            <ac:spMk id="2" creationId="{64C087C7-B7E6-F8CD-2F88-A40818B72B44}"/>
          </ac:spMkLst>
        </pc:spChg>
        <pc:spChg chg="del mod ord">
          <ac:chgData name="Kathryn Flynn" userId="18054ee1-b04c-428b-a288-4319be13c9a0" providerId="ADAL" clId="{9EA057A3-4112-4655-B3EC-AD618A89B26C}" dt="2026-05-28T20:44:38.723" v="1094" actId="700"/>
          <ac:spMkLst>
            <pc:docMk/>
            <pc:sldMk cId="2779484141" sldId="286"/>
            <ac:spMk id="3" creationId="{48214A6A-3C5F-6C54-2F5F-39ED2524D68D}"/>
          </ac:spMkLst>
        </pc:spChg>
        <pc:spChg chg="add mod ord">
          <ac:chgData name="Kathryn Flynn" userId="18054ee1-b04c-428b-a288-4319be13c9a0" providerId="ADAL" clId="{9EA057A3-4112-4655-B3EC-AD618A89B26C}" dt="2026-05-28T20:51:11.326" v="1525" actId="113"/>
          <ac:spMkLst>
            <pc:docMk/>
            <pc:sldMk cId="2779484141" sldId="286"/>
            <ac:spMk id="4" creationId="{218C899D-5302-33CA-DE60-6125305558F8}"/>
          </ac:spMkLst>
        </pc:spChg>
        <pc:spChg chg="add mod ord">
          <ac:chgData name="Kathryn Flynn" userId="18054ee1-b04c-428b-a288-4319be13c9a0" providerId="ADAL" clId="{9EA057A3-4112-4655-B3EC-AD618A89B26C}" dt="2026-05-28T20:51:33.074" v="1534" actId="114"/>
          <ac:spMkLst>
            <pc:docMk/>
            <pc:sldMk cId="2779484141" sldId="286"/>
            <ac:spMk id="5" creationId="{2E4CD52E-E1F7-5201-2BBC-42EAE2D08890}"/>
          </ac:spMkLst>
        </pc:spChg>
        <pc:spChg chg="add mod ord">
          <ac:chgData name="Kathryn Flynn" userId="18054ee1-b04c-428b-a288-4319be13c9a0" providerId="ADAL" clId="{9EA057A3-4112-4655-B3EC-AD618A89B26C}" dt="2026-05-28T20:51:14.518" v="1527" actId="113"/>
          <ac:spMkLst>
            <pc:docMk/>
            <pc:sldMk cId="2779484141" sldId="286"/>
            <ac:spMk id="6" creationId="{9E871A48-D82A-DFF6-519B-41D70E161EA5}"/>
          </ac:spMkLst>
        </pc:spChg>
        <pc:spChg chg="add mod ord">
          <ac:chgData name="Kathryn Flynn" userId="18054ee1-b04c-428b-a288-4319be13c9a0" providerId="ADAL" clId="{9EA057A3-4112-4655-B3EC-AD618A89B26C}" dt="2026-05-28T20:50:02.848" v="1451" actId="20577"/>
          <ac:spMkLst>
            <pc:docMk/>
            <pc:sldMk cId="2779484141" sldId="286"/>
            <ac:spMk id="7" creationId="{0DE7A015-4346-DB32-3AF3-4F1AA6F2C83D}"/>
          </ac:spMkLst>
        </pc:spChg>
        <pc:spChg chg="add mod">
          <ac:chgData name="Kathryn Flynn" userId="18054ee1-b04c-428b-a288-4319be13c9a0" providerId="ADAL" clId="{9EA057A3-4112-4655-B3EC-AD618A89B26C}" dt="2026-05-28T20:51:53.051" v="1538" actId="207"/>
          <ac:spMkLst>
            <pc:docMk/>
            <pc:sldMk cId="2779484141" sldId="286"/>
            <ac:spMk id="8" creationId="{52A34F21-C362-299D-90F8-6CE200552BE0}"/>
          </ac:spMkLst>
        </pc:spChg>
      </pc:sldChg>
      <pc:sldChg chg="modSp add mod">
        <pc:chgData name="Kathryn Flynn" userId="18054ee1-b04c-428b-a288-4319be13c9a0" providerId="ADAL" clId="{9EA057A3-4112-4655-B3EC-AD618A89B26C}" dt="2026-05-28T21:05:39.813" v="1852" actId="20577"/>
        <pc:sldMkLst>
          <pc:docMk/>
          <pc:sldMk cId="990583540" sldId="287"/>
        </pc:sldMkLst>
        <pc:spChg chg="mod">
          <ac:chgData name="Kathryn Flynn" userId="18054ee1-b04c-428b-a288-4319be13c9a0" providerId="ADAL" clId="{9EA057A3-4112-4655-B3EC-AD618A89B26C}" dt="2026-05-28T21:03:54.648" v="1832" actId="20577"/>
          <ac:spMkLst>
            <pc:docMk/>
            <pc:sldMk cId="990583540" sldId="287"/>
            <ac:spMk id="2" creationId="{F07C4D2B-8C4F-C7B3-F455-301106797896}"/>
          </ac:spMkLst>
        </pc:spChg>
        <pc:spChg chg="mod">
          <ac:chgData name="Kathryn Flynn" userId="18054ee1-b04c-428b-a288-4319be13c9a0" providerId="ADAL" clId="{9EA057A3-4112-4655-B3EC-AD618A89B26C}" dt="2026-05-28T21:05:39.813" v="1852" actId="20577"/>
          <ac:spMkLst>
            <pc:docMk/>
            <pc:sldMk cId="990583540" sldId="287"/>
            <ac:spMk id="3" creationId="{AC91BDF4-EFF9-3482-83CF-AA14878F733E}"/>
          </ac:spMkLst>
        </pc:sp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EEC84084-4F5A-4FA9-B526-42EFC20D36C0}" type="doc">
      <dgm:prSet loTypeId="urn:microsoft.com/office/officeart/2005/8/layout/hierarchy1" loCatId="hierarchy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C91BEE4D-C24C-4793-AE97-C27C2A084EA6}">
      <dgm:prSet/>
      <dgm:spPr/>
      <dgm:t>
        <a:bodyPr/>
        <a:lstStyle/>
        <a:p>
          <a:r>
            <a:rPr lang="en-GB" b="0" i="0" baseline="0"/>
            <a:t>… Is collected specifically for the research project being undertaken. </a:t>
          </a:r>
          <a:endParaRPr lang="en-US"/>
        </a:p>
      </dgm:t>
    </dgm:pt>
    <dgm:pt modelId="{847CAC7D-75F7-4752-93CD-0C3F5456656E}" type="parTrans" cxnId="{6112E654-6205-4650-A7F8-B021E9C325C1}">
      <dgm:prSet/>
      <dgm:spPr/>
      <dgm:t>
        <a:bodyPr/>
        <a:lstStyle/>
        <a:p>
          <a:endParaRPr lang="en-US"/>
        </a:p>
      </dgm:t>
    </dgm:pt>
    <dgm:pt modelId="{9962D9C1-0231-4036-A7A7-332B32B518CF}" type="sibTrans" cxnId="{6112E654-6205-4650-A7F8-B021E9C325C1}">
      <dgm:prSet/>
      <dgm:spPr/>
      <dgm:t>
        <a:bodyPr/>
        <a:lstStyle/>
        <a:p>
          <a:endParaRPr lang="en-US"/>
        </a:p>
      </dgm:t>
    </dgm:pt>
    <dgm:pt modelId="{AA6F91AF-9B7A-46FE-802A-312CC4C5FE5E}">
      <dgm:prSet/>
      <dgm:spPr/>
      <dgm:t>
        <a:bodyPr/>
        <a:lstStyle/>
        <a:p>
          <a:r>
            <a:rPr lang="en-GB" b="0" i="0" baseline="0"/>
            <a:t>There are many different </a:t>
          </a:r>
          <a:r>
            <a:rPr lang="en-GB" b="1" i="0" baseline="0"/>
            <a:t>methods </a:t>
          </a:r>
          <a:r>
            <a:rPr lang="en-GB" b="0" i="0" baseline="0"/>
            <a:t>of primary data collection – both </a:t>
          </a:r>
          <a:r>
            <a:rPr lang="en-GB" b="1" i="0" baseline="0"/>
            <a:t>qualitative </a:t>
          </a:r>
          <a:r>
            <a:rPr lang="en-GB" b="0" i="0" baseline="0"/>
            <a:t>and </a:t>
          </a:r>
          <a:r>
            <a:rPr lang="en-GB" b="1" i="0" baseline="0"/>
            <a:t>quantitative.</a:t>
          </a:r>
          <a:endParaRPr lang="en-US"/>
        </a:p>
      </dgm:t>
    </dgm:pt>
    <dgm:pt modelId="{5AB624B1-4785-41C2-BB12-4A2F734EA227}" type="parTrans" cxnId="{C3E4D508-6A8E-403B-BCC2-F3448599BCE0}">
      <dgm:prSet/>
      <dgm:spPr/>
      <dgm:t>
        <a:bodyPr/>
        <a:lstStyle/>
        <a:p>
          <a:endParaRPr lang="en-US"/>
        </a:p>
      </dgm:t>
    </dgm:pt>
    <dgm:pt modelId="{853632E6-D215-4425-ACBF-DD4D2B324E82}" type="sibTrans" cxnId="{C3E4D508-6A8E-403B-BCC2-F3448599BCE0}">
      <dgm:prSet/>
      <dgm:spPr/>
      <dgm:t>
        <a:bodyPr/>
        <a:lstStyle/>
        <a:p>
          <a:endParaRPr lang="en-US"/>
        </a:p>
      </dgm:t>
    </dgm:pt>
    <dgm:pt modelId="{C124FBC8-2394-4AFA-BE1B-A47439C5F801}" type="pres">
      <dgm:prSet presAssocID="{EEC84084-4F5A-4FA9-B526-42EFC20D36C0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847E30A1-644A-4E45-9D27-EB316E9E2865}" type="pres">
      <dgm:prSet presAssocID="{C91BEE4D-C24C-4793-AE97-C27C2A084EA6}" presName="hierRoot1" presStyleCnt="0"/>
      <dgm:spPr/>
    </dgm:pt>
    <dgm:pt modelId="{57A59C07-3C5E-45D2-BD83-691C132164EC}" type="pres">
      <dgm:prSet presAssocID="{C91BEE4D-C24C-4793-AE97-C27C2A084EA6}" presName="composite" presStyleCnt="0"/>
      <dgm:spPr/>
    </dgm:pt>
    <dgm:pt modelId="{5D5A2F39-A59D-4B65-9B09-E4079D1DB896}" type="pres">
      <dgm:prSet presAssocID="{C91BEE4D-C24C-4793-AE97-C27C2A084EA6}" presName="background" presStyleLbl="node0" presStyleIdx="0" presStyleCnt="2"/>
      <dgm:spPr/>
    </dgm:pt>
    <dgm:pt modelId="{DC335B8E-C1D1-4F3E-9096-45F8F58AB2D8}" type="pres">
      <dgm:prSet presAssocID="{C91BEE4D-C24C-4793-AE97-C27C2A084EA6}" presName="text" presStyleLbl="fgAcc0" presStyleIdx="0" presStyleCnt="2">
        <dgm:presLayoutVars>
          <dgm:chPref val="3"/>
        </dgm:presLayoutVars>
      </dgm:prSet>
      <dgm:spPr/>
    </dgm:pt>
    <dgm:pt modelId="{0977E901-0D95-476F-9870-C774543028BD}" type="pres">
      <dgm:prSet presAssocID="{C91BEE4D-C24C-4793-AE97-C27C2A084EA6}" presName="hierChild2" presStyleCnt="0"/>
      <dgm:spPr/>
    </dgm:pt>
    <dgm:pt modelId="{3A6867A5-668D-47F8-9BC8-E5D7B82A90C2}" type="pres">
      <dgm:prSet presAssocID="{AA6F91AF-9B7A-46FE-802A-312CC4C5FE5E}" presName="hierRoot1" presStyleCnt="0"/>
      <dgm:spPr/>
    </dgm:pt>
    <dgm:pt modelId="{7602EB2F-14EF-45FE-ABCD-2A3EEBEE19B1}" type="pres">
      <dgm:prSet presAssocID="{AA6F91AF-9B7A-46FE-802A-312CC4C5FE5E}" presName="composite" presStyleCnt="0"/>
      <dgm:spPr/>
    </dgm:pt>
    <dgm:pt modelId="{DDDB09C4-852C-489F-ADE7-26F631ABDD04}" type="pres">
      <dgm:prSet presAssocID="{AA6F91AF-9B7A-46FE-802A-312CC4C5FE5E}" presName="background" presStyleLbl="node0" presStyleIdx="1" presStyleCnt="2"/>
      <dgm:spPr/>
    </dgm:pt>
    <dgm:pt modelId="{8ADBC125-13C1-434B-AAFF-D8E23D899B8A}" type="pres">
      <dgm:prSet presAssocID="{AA6F91AF-9B7A-46FE-802A-312CC4C5FE5E}" presName="text" presStyleLbl="fgAcc0" presStyleIdx="1" presStyleCnt="2">
        <dgm:presLayoutVars>
          <dgm:chPref val="3"/>
        </dgm:presLayoutVars>
      </dgm:prSet>
      <dgm:spPr/>
    </dgm:pt>
    <dgm:pt modelId="{C378BCBD-6A37-40FA-83E0-D9F111B4BB99}" type="pres">
      <dgm:prSet presAssocID="{AA6F91AF-9B7A-46FE-802A-312CC4C5FE5E}" presName="hierChild2" presStyleCnt="0"/>
      <dgm:spPr/>
    </dgm:pt>
  </dgm:ptLst>
  <dgm:cxnLst>
    <dgm:cxn modelId="{C3E4D508-6A8E-403B-BCC2-F3448599BCE0}" srcId="{EEC84084-4F5A-4FA9-B526-42EFC20D36C0}" destId="{AA6F91AF-9B7A-46FE-802A-312CC4C5FE5E}" srcOrd="1" destOrd="0" parTransId="{5AB624B1-4785-41C2-BB12-4A2F734EA227}" sibTransId="{853632E6-D215-4425-ACBF-DD4D2B324E82}"/>
    <dgm:cxn modelId="{3A2A3B48-6422-43D6-B989-640AB238DE66}" type="presOf" srcId="{AA6F91AF-9B7A-46FE-802A-312CC4C5FE5E}" destId="{8ADBC125-13C1-434B-AAFF-D8E23D899B8A}" srcOrd="0" destOrd="0" presId="urn:microsoft.com/office/officeart/2005/8/layout/hierarchy1"/>
    <dgm:cxn modelId="{5D146C6B-B52D-4CAF-AB76-BB8B65323F97}" type="presOf" srcId="{C91BEE4D-C24C-4793-AE97-C27C2A084EA6}" destId="{DC335B8E-C1D1-4F3E-9096-45F8F58AB2D8}" srcOrd="0" destOrd="0" presId="urn:microsoft.com/office/officeart/2005/8/layout/hierarchy1"/>
    <dgm:cxn modelId="{6112E654-6205-4650-A7F8-B021E9C325C1}" srcId="{EEC84084-4F5A-4FA9-B526-42EFC20D36C0}" destId="{C91BEE4D-C24C-4793-AE97-C27C2A084EA6}" srcOrd="0" destOrd="0" parTransId="{847CAC7D-75F7-4752-93CD-0C3F5456656E}" sibTransId="{9962D9C1-0231-4036-A7A7-332B32B518CF}"/>
    <dgm:cxn modelId="{E22CD059-355B-4CDC-9842-0821A5DEF3CF}" type="presOf" srcId="{EEC84084-4F5A-4FA9-B526-42EFC20D36C0}" destId="{C124FBC8-2394-4AFA-BE1B-A47439C5F801}" srcOrd="0" destOrd="0" presId="urn:microsoft.com/office/officeart/2005/8/layout/hierarchy1"/>
    <dgm:cxn modelId="{0EAEC89E-2B35-4A7C-8AAC-DC6A177DA643}" type="presParOf" srcId="{C124FBC8-2394-4AFA-BE1B-A47439C5F801}" destId="{847E30A1-644A-4E45-9D27-EB316E9E2865}" srcOrd="0" destOrd="0" presId="urn:microsoft.com/office/officeart/2005/8/layout/hierarchy1"/>
    <dgm:cxn modelId="{68EBE792-9587-42ED-A16B-18AA4A36DAE9}" type="presParOf" srcId="{847E30A1-644A-4E45-9D27-EB316E9E2865}" destId="{57A59C07-3C5E-45D2-BD83-691C132164EC}" srcOrd="0" destOrd="0" presId="urn:microsoft.com/office/officeart/2005/8/layout/hierarchy1"/>
    <dgm:cxn modelId="{9DE0CB5D-FF15-48CF-8EE9-8FFEA3AE45C7}" type="presParOf" srcId="{57A59C07-3C5E-45D2-BD83-691C132164EC}" destId="{5D5A2F39-A59D-4B65-9B09-E4079D1DB896}" srcOrd="0" destOrd="0" presId="urn:microsoft.com/office/officeart/2005/8/layout/hierarchy1"/>
    <dgm:cxn modelId="{F176477D-0FA9-4CE0-8711-68BBDA51546E}" type="presParOf" srcId="{57A59C07-3C5E-45D2-BD83-691C132164EC}" destId="{DC335B8E-C1D1-4F3E-9096-45F8F58AB2D8}" srcOrd="1" destOrd="0" presId="urn:microsoft.com/office/officeart/2005/8/layout/hierarchy1"/>
    <dgm:cxn modelId="{FC3D3173-3655-479A-896A-CCC3F10E57F7}" type="presParOf" srcId="{847E30A1-644A-4E45-9D27-EB316E9E2865}" destId="{0977E901-0D95-476F-9870-C774543028BD}" srcOrd="1" destOrd="0" presId="urn:microsoft.com/office/officeart/2005/8/layout/hierarchy1"/>
    <dgm:cxn modelId="{E2CF5641-121D-462D-8AF1-48DA010F9612}" type="presParOf" srcId="{C124FBC8-2394-4AFA-BE1B-A47439C5F801}" destId="{3A6867A5-668D-47F8-9BC8-E5D7B82A90C2}" srcOrd="1" destOrd="0" presId="urn:microsoft.com/office/officeart/2005/8/layout/hierarchy1"/>
    <dgm:cxn modelId="{34E99C61-38BF-4B8A-9B20-5BD88233CC46}" type="presParOf" srcId="{3A6867A5-668D-47F8-9BC8-E5D7B82A90C2}" destId="{7602EB2F-14EF-45FE-ABCD-2A3EEBEE19B1}" srcOrd="0" destOrd="0" presId="urn:microsoft.com/office/officeart/2005/8/layout/hierarchy1"/>
    <dgm:cxn modelId="{2BF61B97-F2FB-4C0B-91E9-D685BFE4C284}" type="presParOf" srcId="{7602EB2F-14EF-45FE-ABCD-2A3EEBEE19B1}" destId="{DDDB09C4-852C-489F-ADE7-26F631ABDD04}" srcOrd="0" destOrd="0" presId="urn:microsoft.com/office/officeart/2005/8/layout/hierarchy1"/>
    <dgm:cxn modelId="{2EF4F645-1617-4619-ACF6-10AD99021D51}" type="presParOf" srcId="{7602EB2F-14EF-45FE-ABCD-2A3EEBEE19B1}" destId="{8ADBC125-13C1-434B-AAFF-D8E23D899B8A}" srcOrd="1" destOrd="0" presId="urn:microsoft.com/office/officeart/2005/8/layout/hierarchy1"/>
    <dgm:cxn modelId="{BBA2B400-D7C5-48E5-9706-79E72F9359F7}" type="presParOf" srcId="{3A6867A5-668D-47F8-9BC8-E5D7B82A90C2}" destId="{C378BCBD-6A37-40FA-83E0-D9F111B4BB99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D5A2F39-A59D-4B65-9B09-E4079D1DB896}">
      <dsp:nvSpPr>
        <dsp:cNvPr id="0" name=""/>
        <dsp:cNvSpPr/>
      </dsp:nvSpPr>
      <dsp:spPr>
        <a:xfrm>
          <a:off x="271908" y="121"/>
          <a:ext cx="3881733" cy="2464901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C335B8E-C1D1-4F3E-9096-45F8F58AB2D8}">
      <dsp:nvSpPr>
        <dsp:cNvPr id="0" name=""/>
        <dsp:cNvSpPr/>
      </dsp:nvSpPr>
      <dsp:spPr>
        <a:xfrm>
          <a:off x="703212" y="409860"/>
          <a:ext cx="3881733" cy="2464901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b="0" i="0" kern="1200" baseline="0"/>
            <a:t>… Is collected specifically for the research project being undertaken. </a:t>
          </a:r>
          <a:endParaRPr lang="en-US" sz="3100" kern="1200"/>
        </a:p>
      </dsp:txBody>
      <dsp:txXfrm>
        <a:off x="775406" y="482054"/>
        <a:ext cx="3737345" cy="2320513"/>
      </dsp:txXfrm>
    </dsp:sp>
    <dsp:sp modelId="{DDDB09C4-852C-489F-ADE7-26F631ABDD04}">
      <dsp:nvSpPr>
        <dsp:cNvPr id="0" name=""/>
        <dsp:cNvSpPr/>
      </dsp:nvSpPr>
      <dsp:spPr>
        <a:xfrm>
          <a:off x="5016250" y="121"/>
          <a:ext cx="3881733" cy="2464901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ADBC125-13C1-434B-AAFF-D8E23D899B8A}">
      <dsp:nvSpPr>
        <dsp:cNvPr id="0" name=""/>
        <dsp:cNvSpPr/>
      </dsp:nvSpPr>
      <dsp:spPr>
        <a:xfrm>
          <a:off x="5447554" y="409860"/>
          <a:ext cx="3881733" cy="2464901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b="0" i="0" kern="1200" baseline="0"/>
            <a:t>There are many different </a:t>
          </a:r>
          <a:r>
            <a:rPr lang="en-GB" sz="3100" b="1" i="0" kern="1200" baseline="0"/>
            <a:t>methods </a:t>
          </a:r>
          <a:r>
            <a:rPr lang="en-GB" sz="3100" b="0" i="0" kern="1200" baseline="0"/>
            <a:t>of primary data collection – both </a:t>
          </a:r>
          <a:r>
            <a:rPr lang="en-GB" sz="3100" b="1" i="0" kern="1200" baseline="0"/>
            <a:t>qualitative </a:t>
          </a:r>
          <a:r>
            <a:rPr lang="en-GB" sz="3100" b="0" i="0" kern="1200" baseline="0"/>
            <a:t>and </a:t>
          </a:r>
          <a:r>
            <a:rPr lang="en-GB" sz="3100" b="1" i="0" kern="1200" baseline="0"/>
            <a:t>quantitative.</a:t>
          </a:r>
          <a:endParaRPr lang="en-US" sz="3100" kern="1200"/>
        </a:p>
      </dsp:txBody>
      <dsp:txXfrm>
        <a:off x="5519748" y="482054"/>
        <a:ext cx="3737345" cy="232051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FB13586-C0DF-44E3-A6E4-1B12106AAD7C}" type="datetimeFigureOut">
              <a:rPr lang="en-GB" smtClean="0"/>
              <a:t>29/05/2026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77820DC-A037-47FF-A038-15D83C43B33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6321271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5D47F96E-5F37-ED42-BB87-FE937D4C2511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3500779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4400" y="1122363"/>
            <a:ext cx="103632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742DA0-3A09-A540-984C-6BCEA85E50E3}" type="datetime1">
              <a:rPr lang="en-GB" smtClean="0"/>
              <a:t>29/05/2026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©Sian Roderick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25600D-F75F-644B-853F-6FCEA510D2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528331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288796-0600-3145-8CE7-6A8180BDCBAD}" type="datetime1">
              <a:rPr lang="en-GB" smtClean="0"/>
              <a:t>29/05/2026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©Sian Roderick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25600D-F75F-644B-853F-6FCEA510D2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216365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1" y="1709740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1" y="4589465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7B68F5-D43F-9842-9E51-5D23E61E6560}" type="datetime1">
              <a:rPr lang="en-GB" smtClean="0"/>
              <a:t>29/05/2026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©Sian Roderick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25600D-F75F-644B-853F-6FCEA510D2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0600539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9C7608-8E3A-ED4B-8729-56117EFCC6CA}" type="datetime1">
              <a:rPr lang="en-GB" smtClean="0"/>
              <a:t>29/05/2026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©Sian Roderick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25600D-F75F-644B-853F-6FCEA510D2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293103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7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9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9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1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1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CEF7FF-BCDB-1548-ABE0-0E35ED5A7D82}" type="datetime1">
              <a:rPr lang="en-GB" smtClean="0"/>
              <a:t>29/05/2026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©Sian Roderick</a:t>
            </a: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25600D-F75F-644B-853F-6FCEA510D2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0848592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AD4DFE-41A1-F340-BCB6-A54706ED257C}" type="datetime1">
              <a:rPr lang="en-GB" smtClean="0"/>
              <a:t>29/05/2026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©Sian Roderick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25600D-F75F-644B-853F-6FCEA510D2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5199755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CC6B38-48A3-6347-9D73-C9C70C254049}" type="datetime1">
              <a:rPr lang="en-GB" smtClean="0"/>
              <a:t>29/05/2026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©Sian Roderick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25600D-F75F-644B-853F-6FCEA510D2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0937809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7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9ED72F-C9DD-AD40-AA70-F3D0A20DF7A0}" type="datetime1">
              <a:rPr lang="en-GB" smtClean="0"/>
              <a:t>29/05/2026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©Sian Roderick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25600D-F75F-644B-853F-6FCEA510D2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3672389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7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4A244B-BC28-1C4B-BF60-3004B36FF2C5}" type="datetime1">
              <a:rPr lang="en-GB" smtClean="0"/>
              <a:t>29/05/2026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©Sian Roderick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25600D-F75F-644B-853F-6FCEA510D2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704642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0941A5-4C3D-F643-8EB5-1966A5E9B7D6}" type="datetime1">
              <a:rPr lang="en-GB" smtClean="0"/>
              <a:t>29/05/2026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©Sian Roderick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25600D-F75F-644B-853F-6FCEA510D2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3502051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1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1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CBC21F-00B1-724E-9FED-5E4B991EC8E5}" type="datetime1">
              <a:rPr lang="en-GB" smtClean="0"/>
              <a:t>29/05/2026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©Sian Roderick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25600D-F75F-644B-853F-6FCEA510D2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3756025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3E0D5D8-D2D9-5B2B-7AFF-A864528FC2E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80EF4AB-E6CA-92B5-E930-28BC0AB8346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3774DCB-FB77-D13C-2DEE-C8D69A4D2E6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39127F-88B8-448F-8AAD-4379C8218CBD}" type="datetimeFigureOut">
              <a:rPr lang="en-GB" smtClean="0"/>
              <a:t>29/05/2026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BDD92D0-3B21-2D60-DE98-A84F02BBDDB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F9D6445-E26A-87A2-30AB-DD7A2ACC243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B55371-C899-4B4F-AE71-4569C961C20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5899449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4AE9F5-54DA-057D-C95F-9AEC46401F3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B71685E-9A17-D7EA-3BAF-78948D5E564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4CCC24C-3FD8-702B-3702-A0F1F615224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39127F-88B8-448F-8AAD-4379C8218CBD}" type="datetimeFigureOut">
              <a:rPr lang="en-GB" smtClean="0"/>
              <a:t>29/05/2026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20C223E-19CB-2891-132A-C58337D80F3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BFDAB54-97F7-4CFE-F2DC-869F5C48DD6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B55371-C899-4B4F-AE71-4569C961C20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870821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64271A-912F-1687-8A5A-629A39A8E9E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6BAF707-8D6D-1CEE-4271-3B040173C96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4E96E59-6555-DD03-CE27-4C4659FA3FE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39127F-88B8-448F-8AAD-4379C8218CBD}" type="datetimeFigureOut">
              <a:rPr lang="en-GB" smtClean="0"/>
              <a:t>29/05/2026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22A8D7D-27E8-6BC8-BB55-E9C2816629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71F309A-3CAA-F8B9-DFE4-5048F9F6634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B55371-C899-4B4F-AE71-4569C961C20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0968280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5AC65A4-191E-66EA-B9F7-83C14CECFC8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34FC20D-45BE-1FAF-A486-0CD4A9EA74F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F1AB5D9-CD8D-0EFA-6075-AAC356A8837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79E4EFE-6D0C-7482-FE1A-BF34C33D373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39127F-88B8-448F-8AAD-4379C8218CBD}" type="datetimeFigureOut">
              <a:rPr lang="en-GB" smtClean="0"/>
              <a:t>29/05/2026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DFDF0F0-BBE9-908B-B2E4-628BC038AC9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3B5A4D5-5A49-725B-0042-E5822F95AC8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B55371-C899-4B4F-AE71-4569C961C20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9389787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BFB80B-7991-A5A3-9796-D95570C2472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E83707A-F90A-AA32-6C72-2E50328409C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F12AF8D-3697-8A4F-C809-FA4FB6791F8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78CAE75-C484-45AB-0EAF-F2EE0BE614F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28D86C59-4927-CA0D-8FF8-83DBC847B36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6C6B55C4-514A-81D5-4B83-9BE5AD24517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39127F-88B8-448F-8AAD-4379C8218CBD}" type="datetimeFigureOut">
              <a:rPr lang="en-GB" smtClean="0"/>
              <a:t>29/05/2026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7A186A38-3FAF-5BCC-7BB4-0E90FF3DB6D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659BB5EE-2707-07D4-89A6-84DA099A215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B55371-C899-4B4F-AE71-4569C961C20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6870975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2B3381-5279-067F-0159-82F6F56E7DE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BE873569-3AD0-448C-A461-874D8641574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39127F-88B8-448F-8AAD-4379C8218CBD}" type="datetimeFigureOut">
              <a:rPr lang="en-GB" smtClean="0"/>
              <a:t>29/05/2026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7496A4B-A034-5C6F-BF4C-998ECA9791C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748EBEE-5F71-ED6A-2D44-7B4DC3FD6BD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B55371-C899-4B4F-AE71-4569C961C20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51481742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840834E-7E5D-993A-F486-713086A20D0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39127F-88B8-448F-8AAD-4379C8218CBD}" type="datetimeFigureOut">
              <a:rPr lang="en-GB" smtClean="0"/>
              <a:t>29/05/2026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BEE6BE3-E905-DD55-D2F4-7E4CF5C5819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6C2ED6A-F77F-996F-EC50-5270B6FEC4C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B55371-C899-4B4F-AE71-4569C961C20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1056802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04E8E7-BB54-04B2-A563-F54AC2A3EE2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CFCE572-2DE1-1224-E2D6-753CF16CD90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C524E43-6A42-F4C1-1D5C-A8E211E2BD2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1EF0177-B31E-AB55-7A42-9959268CEA9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39127F-88B8-448F-8AAD-4379C8218CBD}" type="datetimeFigureOut">
              <a:rPr lang="en-GB" smtClean="0"/>
              <a:t>29/05/2026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5531F35-446C-6762-80C6-0C800E5554A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E9E8C5F-1544-505C-11EE-18E875AB60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B55371-C899-4B4F-AE71-4569C961C20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41452969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89B5EBC-9DF6-BF9A-901F-20FBDC6DA7E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52BC0C8D-1774-31E8-BC9E-A45FF6E83411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E51DEE2-8AE4-992A-908A-E43AC87E7A7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AEAE5A7-8645-43BE-9615-A5F4DED300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39127F-88B8-448F-8AAD-4379C8218CBD}" type="datetimeFigureOut">
              <a:rPr lang="en-GB" smtClean="0"/>
              <a:t>29/05/2026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A2E790E-45E4-DDAE-04DC-A4167C24804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BB64C06-94CA-94D6-7FCE-A7499693106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B55371-C899-4B4F-AE71-4569C961C20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99298876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A1716E-69A7-A556-FDE1-B344F863DC0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A8C05CB-3E92-8987-EE4F-11AE09C6B49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0858FDC-CD02-E853-3ACB-ACBD6E2B2AF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39127F-88B8-448F-8AAD-4379C8218CBD}" type="datetimeFigureOut">
              <a:rPr lang="en-GB" smtClean="0"/>
              <a:t>29/05/2026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9AB6A31-BB26-325D-AFDF-8348AA2FC85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5D7B3AD-7369-C016-FF9F-BD3537E279D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B55371-C899-4B4F-AE71-4569C961C20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93829963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C2AE509B-4338-499E-28DD-1B6700927BDB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23C53A6-0309-D5BF-1BDF-58D24003C81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D7C9995-A330-55D4-D78D-84981C77DD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39127F-88B8-448F-8AAD-4379C8218CBD}" type="datetimeFigureOut">
              <a:rPr lang="en-GB" smtClean="0"/>
              <a:t>29/05/2026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E9EDBDE-52A5-39D0-AD9D-472919D9395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79488DD-E889-EB12-C8C4-489758C199E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B55371-C899-4B4F-AE71-4569C961C20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60623659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16934" y="0"/>
            <a:ext cx="12231160" cy="6856214"/>
            <a:chOff x="-16934" y="0"/>
            <a:chExt cx="12231160" cy="6856214"/>
          </a:xfrm>
        </p:grpSpPr>
        <p:pic>
          <p:nvPicPr>
            <p:cNvPr id="16" name="Picture 15" descr="HD-PanelTitleR1.png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26" name="Rectangle 25"/>
            <p:cNvSpPr/>
            <p:nvPr/>
          </p:nvSpPr>
          <p:spPr>
            <a:xfrm>
              <a:off x="2328332" y="1540931"/>
              <a:ext cx="7543802" cy="3835401"/>
            </a:xfrm>
            <a:prstGeom prst="rect">
              <a:avLst/>
            </a:prstGeom>
            <a:noFill/>
            <a:ln w="15875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pic>
          <p:nvPicPr>
            <p:cNvPr id="17" name="Picture 16" descr="HDRibbonTitle-UniformTrim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6934" y="3147609"/>
              <a:ext cx="2478024" cy="612648"/>
            </a:xfrm>
            <a:prstGeom prst="rect">
              <a:avLst/>
            </a:prstGeom>
          </p:spPr>
        </p:pic>
        <p:pic>
          <p:nvPicPr>
            <p:cNvPr id="20" name="Picture 19" descr="HDRibbonTitle-UniformTrim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9736202" y="3147609"/>
              <a:ext cx="2478024" cy="612648"/>
            </a:xfrm>
            <a:prstGeom prst="rect">
              <a:avLst/>
            </a:prstGeom>
          </p:spPr>
        </p:pic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692398" y="1871131"/>
            <a:ext cx="6815669" cy="1515533"/>
          </a:xfrm>
        </p:spPr>
        <p:txBody>
          <a:bodyPr anchor="b">
            <a:noAutofit/>
          </a:bodyPr>
          <a:lstStyle>
            <a:lvl1pPr algn="ctr">
              <a:defRPr sz="5400">
                <a:effectLst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92398" y="3657597"/>
            <a:ext cx="6815669" cy="1320802"/>
          </a:xfrm>
        </p:spPr>
        <p:txBody>
          <a:bodyPr anchor="t">
            <a:normAutofit/>
          </a:bodyPr>
          <a:lstStyle>
            <a:lvl1pPr marL="0" indent="0" algn="ctr">
              <a:buNone/>
              <a:defRPr sz="21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983232" y="5037663"/>
            <a:ext cx="897467" cy="279400"/>
          </a:xfrm>
        </p:spPr>
        <p:txBody>
          <a:bodyPr/>
          <a:lstStyle/>
          <a:p>
            <a:fld id="{C16596D4-B6EF-4E5E-B7F0-7B51F323E20C}" type="datetimeFigureOut">
              <a:rPr lang="en-GB" smtClean="0"/>
              <a:t>29/05/2026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692397" y="5037663"/>
            <a:ext cx="5214635" cy="279400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956900" y="5037663"/>
            <a:ext cx="551167" cy="279400"/>
          </a:xfrm>
        </p:spPr>
        <p:txBody>
          <a:bodyPr/>
          <a:lstStyle/>
          <a:p>
            <a:fld id="{A443788E-F21B-45D5-90B5-C0F39F314B32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2692399" y="3522131"/>
            <a:ext cx="6815668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901097990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Straight Connector 6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96D4-B6EF-4E5E-B7F0-7B51F323E20C}" type="datetimeFigureOut">
              <a:rPr lang="en-GB" smtClean="0"/>
              <a:t>29/05/2026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43788E-F21B-45D5-90B5-C0F39F314B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35513520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15069" y="1752606"/>
            <a:ext cx="8158688" cy="1822514"/>
          </a:xfrm>
        </p:spPr>
        <p:txBody>
          <a:bodyPr anchor="b">
            <a:normAutofit/>
          </a:bodyPr>
          <a:lstStyle>
            <a:lvl1pPr algn="ctr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15067" y="3846051"/>
            <a:ext cx="8158690" cy="954547"/>
          </a:xfrm>
        </p:spPr>
        <p:txBody>
          <a:bodyPr anchor="t">
            <a:normAutofit/>
          </a:bodyPr>
          <a:lstStyle>
            <a:lvl1pPr marL="0" indent="0" algn="ctr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96D4-B6EF-4E5E-B7F0-7B51F323E20C}" type="datetimeFigureOut">
              <a:rPr lang="en-GB" smtClean="0"/>
              <a:t>29/05/2026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43788E-F21B-45D5-90B5-C0F39F314B32}" type="slidenum">
              <a:rPr lang="en-GB" smtClean="0"/>
              <a:t>‹#›</a:t>
            </a:fld>
            <a:endParaRPr lang="en-GB"/>
          </a:p>
        </p:txBody>
      </p:sp>
      <p:cxnSp>
        <p:nvCxnSpPr>
          <p:cNvPr id="16" name="Straight Connector 15"/>
          <p:cNvCxnSpPr/>
          <p:nvPr/>
        </p:nvCxnSpPr>
        <p:spPr>
          <a:xfrm>
            <a:off x="2012723" y="3710585"/>
            <a:ext cx="8163380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36909379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" name="Straight Connector 7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298448" y="2560320"/>
            <a:ext cx="4718304" cy="3310128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81344" y="2560320"/>
            <a:ext cx="4718304" cy="3310128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96D4-B6EF-4E5E-B7F0-7B51F323E20C}" type="datetimeFigureOut">
              <a:rPr lang="en-GB" smtClean="0"/>
              <a:t>29/05/2026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43788E-F21B-45D5-90B5-C0F39F314B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46882488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2658533"/>
            <a:ext cx="4718304" cy="576262"/>
          </a:xfrm>
        </p:spPr>
        <p:txBody>
          <a:bodyPr anchor="b">
            <a:noAutofit/>
          </a:bodyPr>
          <a:lstStyle>
            <a:lvl1pPr marL="0" indent="0">
              <a:spcBef>
                <a:spcPts val="672"/>
              </a:spcBef>
              <a:spcAft>
                <a:spcPts val="600"/>
              </a:spcAft>
              <a:buNone/>
              <a:defRPr sz="28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295400" y="3243262"/>
            <a:ext cx="4718304" cy="2632605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80670" y="2658533"/>
            <a:ext cx="4718304" cy="576262"/>
          </a:xfrm>
        </p:spPr>
        <p:txBody>
          <a:bodyPr anchor="b">
            <a:noAutofit/>
          </a:bodyPr>
          <a:lstStyle>
            <a:lvl1pPr marL="0" indent="0">
              <a:spcBef>
                <a:spcPts val="672"/>
              </a:spcBef>
              <a:spcAft>
                <a:spcPts val="600"/>
              </a:spcAft>
              <a:buNone/>
              <a:defRPr sz="28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80670" y="3243262"/>
            <a:ext cx="4718304" cy="2632605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96D4-B6EF-4E5E-B7F0-7B51F323E20C}" type="datetimeFigureOut">
              <a:rPr lang="en-GB" smtClean="0"/>
              <a:t>29/05/2026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43788E-F21B-45D5-90B5-C0F39F314B32}" type="slidenum">
              <a:rPr lang="en-GB" smtClean="0"/>
              <a:t>‹#›</a:t>
            </a:fld>
            <a:endParaRPr lang="en-GB"/>
          </a:p>
        </p:txBody>
      </p:sp>
      <p:cxnSp>
        <p:nvCxnSpPr>
          <p:cNvPr id="18" name="Straight Connector 17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783906676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96D4-B6EF-4E5E-B7F0-7B51F323E20C}" type="datetimeFigureOut">
              <a:rPr lang="en-GB" smtClean="0"/>
              <a:t>29/05/2026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43788E-F21B-45D5-90B5-C0F39F314B32}" type="slidenum">
              <a:rPr lang="en-GB" smtClean="0"/>
              <a:t>‹#›</a:t>
            </a:fld>
            <a:endParaRPr lang="en-GB"/>
          </a:p>
        </p:txBody>
      </p:sp>
      <p:cxnSp>
        <p:nvCxnSpPr>
          <p:cNvPr id="14" name="Straight Connector 13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034010592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96D4-B6EF-4E5E-B7F0-7B51F323E20C}" type="datetimeFigureOut">
              <a:rPr lang="en-GB" smtClean="0"/>
              <a:t>29/05/2026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43788E-F21B-45D5-90B5-C0F39F314B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12405277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3811" y="1388534"/>
            <a:ext cx="3718455" cy="1371600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18668" y="982131"/>
            <a:ext cx="5469466" cy="4893735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3811" y="3031065"/>
            <a:ext cx="3718455" cy="2438404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96D4-B6EF-4E5E-B7F0-7B51F323E20C}" type="datetimeFigureOut">
              <a:rPr lang="en-GB" smtClean="0"/>
              <a:t>29/05/2026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43788E-F21B-45D5-90B5-C0F39F314B32}" type="slidenum">
              <a:rPr lang="en-GB" smtClean="0"/>
              <a:t>‹#›</a:t>
            </a:fld>
            <a:endParaRPr lang="en-GB"/>
          </a:p>
        </p:txBody>
      </p:sp>
      <p:cxnSp>
        <p:nvCxnSpPr>
          <p:cNvPr id="16" name="Straight Connector 15"/>
          <p:cNvCxnSpPr/>
          <p:nvPr/>
        </p:nvCxnSpPr>
        <p:spPr>
          <a:xfrm>
            <a:off x="1396169" y="2912533"/>
            <a:ext cx="35144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573480029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399" y="1883832"/>
            <a:ext cx="6241816" cy="1371600"/>
          </a:xfrm>
        </p:spPr>
        <p:txBody>
          <a:bodyPr anchor="b">
            <a:normAutofit/>
          </a:bodyPr>
          <a:lstStyle>
            <a:lvl1pPr algn="ctr">
              <a:defRPr sz="2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7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094831" y="1041400"/>
            <a:ext cx="3063347" cy="4775200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5399" y="3255432"/>
            <a:ext cx="6241816" cy="1828800"/>
          </a:xfrm>
        </p:spPr>
        <p:txBody>
          <a:bodyPr anchor="t"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96D4-B6EF-4E5E-B7F0-7B51F323E20C}" type="datetimeFigureOut">
              <a:rPr lang="en-GB" smtClean="0"/>
              <a:t>29/05/2026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43788E-F21B-45D5-90B5-C0F39F314B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67872605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4815415"/>
            <a:ext cx="9609666" cy="566738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041427" y="1041399"/>
            <a:ext cx="10105972" cy="3335869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5401" y="5382153"/>
            <a:ext cx="9609666" cy="493712"/>
          </a:xfrm>
        </p:spPr>
        <p:txBody>
          <a:bodyPr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96D4-B6EF-4E5E-B7F0-7B51F323E20C}" type="datetimeFigureOut">
              <a:rPr lang="en-GB" smtClean="0"/>
              <a:t>29/05/2026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43788E-F21B-45D5-90B5-C0F39F314B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17578863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03868" y="982132"/>
            <a:ext cx="9592732" cy="2954868"/>
          </a:xfrm>
        </p:spPr>
        <p:txBody>
          <a:bodyPr anchor="ctr">
            <a:normAutofit/>
          </a:bodyPr>
          <a:lstStyle>
            <a:lvl1pPr algn="ctr">
              <a:defRPr sz="32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03868" y="4343399"/>
            <a:ext cx="9592732" cy="1532467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96D4-B6EF-4E5E-B7F0-7B51F323E20C}" type="datetimeFigureOut">
              <a:rPr lang="en-GB" smtClean="0"/>
              <a:t>29/05/2026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43788E-F21B-45D5-90B5-C0F39F314B32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1396169" y="4140199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948744544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982132"/>
            <a:ext cx="9296398" cy="2370668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674812" y="3352800"/>
            <a:ext cx="8839202" cy="584200"/>
          </a:xfrm>
        </p:spPr>
        <p:txBody>
          <a:bodyPr anchor="ctr">
            <a:normAutofit/>
          </a:bodyPr>
          <a:lstStyle>
            <a:lvl1pPr marL="0" indent="0" algn="r">
              <a:buFontTx/>
              <a:buNone/>
              <a:defRPr sz="20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343399"/>
            <a:ext cx="9609666" cy="1532467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96D4-B6EF-4E5E-B7F0-7B51F323E20C}" type="datetimeFigureOut">
              <a:rPr lang="en-GB" smtClean="0"/>
              <a:t>29/05/2026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43788E-F21B-45D5-90B5-C0F39F314B32}" type="slidenum">
              <a:rPr lang="en-GB" smtClean="0"/>
              <a:t>‹#›</a:t>
            </a:fld>
            <a:endParaRPr lang="en-GB"/>
          </a:p>
        </p:txBody>
      </p:sp>
      <p:sp>
        <p:nvSpPr>
          <p:cNvPr id="14" name="TextBox 13"/>
          <p:cNvSpPr txBox="1"/>
          <p:nvPr/>
        </p:nvSpPr>
        <p:spPr>
          <a:xfrm>
            <a:off x="862013" y="8799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600267" y="282787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1396169" y="4140199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704079295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2" y="3308581"/>
            <a:ext cx="9609668" cy="1468800"/>
          </a:xfrm>
        </p:spPr>
        <p:txBody>
          <a:bodyPr anchor="b">
            <a:normAutofit/>
          </a:bodyPr>
          <a:lstStyle>
            <a:lvl1pPr algn="l">
              <a:defRPr sz="32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777381"/>
            <a:ext cx="9609668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96D4-B6EF-4E5E-B7F0-7B51F323E20C}" type="datetimeFigureOut">
              <a:rPr lang="en-GB" smtClean="0"/>
              <a:t>29/05/2026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43788E-F21B-45D5-90B5-C0F39F314B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04162876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982132"/>
            <a:ext cx="9296398" cy="2243668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2"/>
          <p:cNvSpPr>
            <a:spLocks noGrp="1"/>
          </p:cNvSpPr>
          <p:nvPr>
            <p:ph type="body" idx="13"/>
          </p:nvPr>
        </p:nvSpPr>
        <p:spPr>
          <a:xfrm>
            <a:off x="1295401" y="3639312"/>
            <a:ext cx="9609668" cy="886968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529667"/>
            <a:ext cx="9609668" cy="13462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96D4-B6EF-4E5E-B7F0-7B51F323E20C}" type="datetimeFigureOut">
              <a:rPr lang="en-GB" smtClean="0"/>
              <a:t>29/05/2026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43788E-F21B-45D5-90B5-C0F39F314B32}" type="slidenum">
              <a:rPr lang="en-GB" smtClean="0"/>
              <a:t>‹#›</a:t>
            </a:fld>
            <a:endParaRPr lang="en-GB"/>
          </a:p>
        </p:txBody>
      </p:sp>
      <p:sp>
        <p:nvSpPr>
          <p:cNvPr id="12" name="TextBox 11"/>
          <p:cNvSpPr txBox="1"/>
          <p:nvPr/>
        </p:nvSpPr>
        <p:spPr>
          <a:xfrm>
            <a:off x="862013" y="8799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10600267" y="25992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26" name="Straight Connector 25"/>
          <p:cNvCxnSpPr/>
          <p:nvPr/>
        </p:nvCxnSpPr>
        <p:spPr>
          <a:xfrm>
            <a:off x="1396169" y="3429000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408084406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982132"/>
            <a:ext cx="9609666" cy="2243668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0" name="Text Placeholder 2"/>
          <p:cNvSpPr>
            <a:spLocks noGrp="1"/>
          </p:cNvSpPr>
          <p:nvPr>
            <p:ph type="body" idx="13"/>
          </p:nvPr>
        </p:nvSpPr>
        <p:spPr>
          <a:xfrm>
            <a:off x="1295401" y="3630168"/>
            <a:ext cx="9609668" cy="841248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4470399"/>
            <a:ext cx="9609670" cy="1405467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96D4-B6EF-4E5E-B7F0-7B51F323E20C}" type="datetimeFigureOut">
              <a:rPr lang="en-GB" smtClean="0"/>
              <a:t>29/05/2026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43788E-F21B-45D5-90B5-C0F39F314B32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1396169" y="3429000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566632748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96D4-B6EF-4E5E-B7F0-7B51F323E20C}" type="datetimeFigureOut">
              <a:rPr lang="en-GB" smtClean="0"/>
              <a:t>29/05/2026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43788E-F21B-45D5-90B5-C0F39F314B32}" type="slidenum">
              <a:rPr lang="en-GB" smtClean="0"/>
              <a:t>‹#›</a:t>
            </a:fld>
            <a:endParaRPr lang="en-GB"/>
          </a:p>
        </p:txBody>
      </p:sp>
      <p:cxnSp>
        <p:nvCxnSpPr>
          <p:cNvPr id="14" name="Straight Connector 13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858019579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999356" y="982131"/>
            <a:ext cx="1890895" cy="489373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95398" y="982132"/>
            <a:ext cx="7433025" cy="4893734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96D4-B6EF-4E5E-B7F0-7B51F323E20C}" type="datetimeFigureOut">
              <a:rPr lang="en-GB" smtClean="0"/>
              <a:t>29/05/2026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43788E-F21B-45D5-90B5-C0F39F314B32}" type="slidenum">
              <a:rPr lang="en-GB" smtClean="0"/>
              <a:t>‹#›</a:t>
            </a:fld>
            <a:endParaRPr lang="en-GB"/>
          </a:p>
        </p:txBody>
      </p:sp>
      <p:cxnSp>
        <p:nvCxnSpPr>
          <p:cNvPr id="14" name="Straight Connector 13"/>
          <p:cNvCxnSpPr/>
          <p:nvPr/>
        </p:nvCxnSpPr>
        <p:spPr>
          <a:xfrm>
            <a:off x="8863890" y="990600"/>
            <a:ext cx="0" cy="487680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62763361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13" Type="http://schemas.openxmlformats.org/officeDocument/2006/relationships/slideLayout" Target="../slideLayouts/slideLayout35.xml"/><Relationship Id="rId18" Type="http://schemas.openxmlformats.org/officeDocument/2006/relationships/theme" Target="../theme/theme3.xml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slideLayout" Target="../slideLayouts/slideLayout34.xml"/><Relationship Id="rId17" Type="http://schemas.openxmlformats.org/officeDocument/2006/relationships/slideLayout" Target="../slideLayouts/slideLayout39.xml"/><Relationship Id="rId2" Type="http://schemas.openxmlformats.org/officeDocument/2006/relationships/slideLayout" Target="../slideLayouts/slideLayout24.xml"/><Relationship Id="rId16" Type="http://schemas.openxmlformats.org/officeDocument/2006/relationships/slideLayout" Target="../slideLayouts/slideLayout38.xml"/><Relationship Id="rId20" Type="http://schemas.openxmlformats.org/officeDocument/2006/relationships/image" Target="../media/image4.png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5" Type="http://schemas.openxmlformats.org/officeDocument/2006/relationships/slideLayout" Target="../slideLayouts/slideLayout37.xml"/><Relationship Id="rId10" Type="http://schemas.openxmlformats.org/officeDocument/2006/relationships/slideLayout" Target="../slideLayouts/slideLayout32.xml"/><Relationship Id="rId19" Type="http://schemas.openxmlformats.org/officeDocument/2006/relationships/image" Target="../media/image3.png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Relationship Id="rId14" Type="http://schemas.openxmlformats.org/officeDocument/2006/relationships/slideLayout" Target="../slideLayouts/slideLayout36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7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2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4A44429-C87E-1340-B0E4-53236077983C}" type="datetime1">
              <a:rPr lang="en-GB" smtClean="0"/>
              <a:t>29/05/2026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2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en-US"/>
              <a:t>©Sian Roderick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2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025600D-F75F-644B-853F-6FCEA510D2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713521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hf sldNum="0"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87012B0-16F7-46B5-966C-A805DDFA40D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F255288-3825-66D5-4AD3-0215BA0690E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8654A24-C89B-8070-2401-4E839E1031F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A39127F-88B8-448F-8AAD-4379C8218CBD}" type="datetimeFigureOut">
              <a:rPr lang="en-GB" smtClean="0"/>
              <a:t>29/05/2026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FCE020B-2A89-05E5-4D84-669E14957B9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31F9C20-86D0-EB9C-F653-AAFD8D303F7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5B55371-C899-4B4F-AE71-4569C961C20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006623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15736" y="0"/>
            <a:ext cx="12229962" cy="6856214"/>
            <a:chOff x="-15736" y="0"/>
            <a:chExt cx="12229962" cy="6856214"/>
          </a:xfrm>
        </p:grpSpPr>
        <p:pic>
          <p:nvPicPr>
            <p:cNvPr id="8" name="Picture 7" descr="HD-PanelContent.png"/>
            <p:cNvPicPr>
              <a:picLocks noChangeAspect="1"/>
            </p:cNvPicPr>
            <p:nvPr/>
          </p:nvPicPr>
          <p:blipFill>
            <a:blip r:embed="rId19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9" name="Rectangle 8"/>
            <p:cNvSpPr/>
            <p:nvPr/>
          </p:nvSpPr>
          <p:spPr>
            <a:xfrm>
              <a:off x="608012" y="609600"/>
              <a:ext cx="10972800" cy="5638800"/>
            </a:xfrm>
            <a:prstGeom prst="rect">
              <a:avLst/>
            </a:prstGeom>
            <a:noFill/>
            <a:ln w="15875" cap="flat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pic>
          <p:nvPicPr>
            <p:cNvPr id="10" name="Picture 9" descr="HDRibbonContent-UniformTrim.png"/>
            <p:cNvPicPr>
              <a:picLocks noChangeAspect="1"/>
            </p:cNvPicPr>
            <p:nvPr/>
          </p:nvPicPr>
          <p:blipFill rotWithShape="1">
            <a:blip r:embed="rId2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5736" y="3153832"/>
              <a:ext cx="777240" cy="606425"/>
            </a:xfrm>
            <a:prstGeom prst="rect">
              <a:avLst/>
            </a:prstGeom>
          </p:spPr>
        </p:pic>
        <p:pic>
          <p:nvPicPr>
            <p:cNvPr id="11" name="Picture 10" descr="HDRibbonContent-UniformTrim.png"/>
            <p:cNvPicPr>
              <a:picLocks noChangeAspect="1"/>
            </p:cNvPicPr>
            <p:nvPr/>
          </p:nvPicPr>
          <p:blipFill rotWithShape="1">
            <a:blip r:embed="rId2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436986" y="3153832"/>
              <a:ext cx="777240" cy="606425"/>
            </a:xfrm>
            <a:prstGeom prst="rect">
              <a:avLst/>
            </a:prstGeom>
          </p:spPr>
        </p:pic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295402" y="982132"/>
            <a:ext cx="9601196" cy="13038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2556932"/>
            <a:ext cx="9601196" cy="3318936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677501" y="5969000"/>
            <a:ext cx="1600200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C16596D4-B6EF-4E5E-B7F0-7B51F323E20C}" type="datetimeFigureOut">
              <a:rPr lang="en-GB" smtClean="0"/>
              <a:t>29/05/2026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295401" y="5969000"/>
            <a:ext cx="7305900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53901" y="5969000"/>
            <a:ext cx="542697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A443788E-F21B-45D5-90B5-C0F39F314B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9744265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  <p:sldLayoutId id="2147483696" r:id="rId12"/>
    <p:sldLayoutId id="2147483697" r:id="rId13"/>
    <p:sldLayoutId id="2147483698" r:id="rId14"/>
    <p:sldLayoutId id="2147483699" r:id="rId15"/>
    <p:sldLayoutId id="2147483700" r:id="rId16"/>
    <p:sldLayoutId id="2147483701" r:id="rId17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 cap="none">
          <a:ln w="3175" cmpd="sng">
            <a:noFill/>
          </a:ln>
          <a:solidFill>
            <a:schemeClr val="tx1">
              <a:lumMod val="85000"/>
              <a:lumOff val="15000"/>
            </a:schemeClr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0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8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6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4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13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1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4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7" Type="http://schemas.openxmlformats.org/officeDocument/2006/relationships/image" Target="../media/image11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4.xml"/><Relationship Id="rId6" Type="http://schemas.openxmlformats.org/officeDocument/2006/relationships/image" Target="../media/image10.png"/><Relationship Id="rId5" Type="http://schemas.openxmlformats.org/officeDocument/2006/relationships/image" Target="../media/image9.png"/><Relationship Id="rId4" Type="http://schemas.openxmlformats.org/officeDocument/2006/relationships/image" Target="../media/image4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4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png"/><Relationship Id="rId3" Type="http://schemas.openxmlformats.org/officeDocument/2006/relationships/image" Target="../media/image3.png"/><Relationship Id="rId7" Type="http://schemas.openxmlformats.org/officeDocument/2006/relationships/image" Target="../media/image15.tiff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4.xml"/><Relationship Id="rId6" Type="http://schemas.openxmlformats.org/officeDocument/2006/relationships/image" Target="../media/image14.png"/><Relationship Id="rId5" Type="http://schemas.openxmlformats.org/officeDocument/2006/relationships/image" Target="../media/image13.tiff"/><Relationship Id="rId4" Type="http://schemas.openxmlformats.org/officeDocument/2006/relationships/image" Target="../media/image4.png"/><Relationship Id="rId9" Type="http://schemas.openxmlformats.org/officeDocument/2006/relationships/image" Target="../media/image17.png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4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tiff"/><Relationship Id="rId1" Type="http://schemas.openxmlformats.org/officeDocument/2006/relationships/slideLayout" Target="../slideLayouts/slideLayout24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4.xml"/><Relationship Id="rId6" Type="http://schemas.openxmlformats.org/officeDocument/2006/relationships/hyperlink" Target="https://www.youtube.com/watch?v=LPwO-vOVxD4" TargetMode="External"/><Relationship Id="rId5" Type="http://schemas.openxmlformats.org/officeDocument/2006/relationships/image" Target="../media/image20.jpeg"/><Relationship Id="rId4" Type="http://schemas.openxmlformats.org/officeDocument/2006/relationships/image" Target="../media/image4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4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4.xml"/><Relationship Id="rId5" Type="http://schemas.openxmlformats.org/officeDocument/2006/relationships/image" Target="../media/image22.png"/><Relationship Id="rId4" Type="http://schemas.openxmlformats.org/officeDocument/2006/relationships/image" Target="../media/image4.pn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4.xml"/><Relationship Id="rId5" Type="http://schemas.openxmlformats.org/officeDocument/2006/relationships/image" Target="../media/image23.png"/><Relationship Id="rId4" Type="http://schemas.openxmlformats.org/officeDocument/2006/relationships/image" Target="../media/image4.pn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4.xml"/><Relationship Id="rId6" Type="http://schemas.openxmlformats.org/officeDocument/2006/relationships/hyperlink" Target="https://www.youtube.com/watch?v=S41hVIgF1WA" TargetMode="External"/><Relationship Id="rId5" Type="http://schemas.openxmlformats.org/officeDocument/2006/relationships/image" Target="../media/image20.jpeg"/><Relationship Id="rId4" Type="http://schemas.openxmlformats.org/officeDocument/2006/relationships/image" Target="../media/image4.pn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4.xml"/><Relationship Id="rId5" Type="http://schemas.openxmlformats.org/officeDocument/2006/relationships/image" Target="../media/image11.jpeg"/><Relationship Id="rId4" Type="http://schemas.openxmlformats.org/officeDocument/2006/relationships/image" Target="../media/image4.png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7" Type="http://schemas.openxmlformats.org/officeDocument/2006/relationships/hyperlink" Target="https://www.youtube.com/watch?v=Auf9pkuCc8k" TargetMode="Externa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4.xml"/><Relationship Id="rId6" Type="http://schemas.openxmlformats.org/officeDocument/2006/relationships/hyperlink" Target="https://www.youtube.com/watch?v=XA2Eo1ggkjc" TargetMode="External"/><Relationship Id="rId5" Type="http://schemas.openxmlformats.org/officeDocument/2006/relationships/image" Target="../media/image20.jpeg"/><Relationship Id="rId4" Type="http://schemas.openxmlformats.org/officeDocument/2006/relationships/image" Target="../media/image4.png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jpeg"/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24.xml"/><Relationship Id="rId4" Type="http://schemas.openxmlformats.org/officeDocument/2006/relationships/image" Target="../media/image26.jpeg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8.xml"/><Relationship Id="rId5" Type="http://schemas.openxmlformats.org/officeDocument/2006/relationships/image" Target="../media/image26.jpeg"/><Relationship Id="rId4" Type="http://schemas.openxmlformats.org/officeDocument/2006/relationships/image" Target="../media/image4.png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9.xml"/><Relationship Id="rId5" Type="http://schemas.openxmlformats.org/officeDocument/2006/relationships/image" Target="../media/image27.jpeg"/><Relationship Id="rId4" Type="http://schemas.openxmlformats.org/officeDocument/2006/relationships/image" Target="../media/image4.png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tiff"/><Relationship Id="rId1" Type="http://schemas.openxmlformats.org/officeDocument/2006/relationships/slideLayout" Target="../slideLayouts/slideLayout13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9.xml"/><Relationship Id="rId5" Type="http://schemas.openxmlformats.org/officeDocument/2006/relationships/image" Target="../media/image29.jpeg"/><Relationship Id="rId4" Type="http://schemas.openxmlformats.org/officeDocument/2006/relationships/image" Target="../media/image4.png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9.xml"/><Relationship Id="rId5" Type="http://schemas.openxmlformats.org/officeDocument/2006/relationships/image" Target="../media/image30.jpeg"/><Relationship Id="rId4" Type="http://schemas.openxmlformats.org/officeDocument/2006/relationships/image" Target="../media/image4.png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066dr9Iljb8" TargetMode="External"/><Relationship Id="rId2" Type="http://schemas.openxmlformats.org/officeDocument/2006/relationships/hyperlink" Target="https://www.youtube.com/watch?v=tMyywSvUdMI" TargetMode="External"/><Relationship Id="rId1" Type="http://schemas.openxmlformats.org/officeDocument/2006/relationships/slideLayout" Target="../slideLayouts/slideLayout13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3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DC878D9A-77BE-4701-AE3D-EEFC53CD50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F643BE08-0ED1-4B73-AC6D-B7E26A59CD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4663" y="469900"/>
            <a:ext cx="3695002" cy="5918200"/>
          </a:xfrm>
          <a:prstGeom prst="rect">
            <a:avLst/>
          </a:prstGeom>
          <a:solidFill>
            <a:schemeClr val="tx2">
              <a:lumMod val="90000"/>
              <a:lumOff val="10000"/>
            </a:schemeClr>
          </a:solidFill>
          <a:ln>
            <a:noFill/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  <a:scene3d>
            <a:camera prst="orthographicFront"/>
            <a:lightRig rig="balanced" dir="t"/>
          </a:scene3d>
          <a:sp3d>
            <a:bevelT w="6350" h="635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956B2094-7FC0-45FC-BFED-3CB88CEE63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39668" y="635508"/>
            <a:ext cx="3364992" cy="5586984"/>
          </a:xfrm>
          <a:prstGeom prst="rect">
            <a:avLst/>
          </a:prstGeom>
          <a:noFill/>
          <a:ln w="15875" cap="flat">
            <a:solidFill>
              <a:schemeClr val="accent1"/>
            </a:solidFill>
            <a:miter lim="800000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52108" y="954756"/>
            <a:ext cx="2730414" cy="4946003"/>
          </a:xfrm>
        </p:spPr>
        <p:txBody>
          <a:bodyPr>
            <a:normAutofit/>
          </a:bodyPr>
          <a:lstStyle/>
          <a:p>
            <a:r>
              <a:rPr lang="en-US" b="1" dirty="0">
                <a:solidFill>
                  <a:srgbClr val="FFFFFF"/>
                </a:solidFill>
              </a:rPr>
              <a:t>Week 5  </a:t>
            </a:r>
            <a:br>
              <a:rPr lang="en-US" b="1" dirty="0">
                <a:solidFill>
                  <a:srgbClr val="FFFFFF"/>
                </a:solidFill>
              </a:rPr>
            </a:br>
            <a:br>
              <a:rPr lang="en-US" b="1" dirty="0">
                <a:solidFill>
                  <a:srgbClr val="FFFFFF"/>
                </a:solidFill>
              </a:rPr>
            </a:br>
            <a:r>
              <a:rPr lang="en-US" b="1" dirty="0">
                <a:solidFill>
                  <a:srgbClr val="FFFFFF"/>
                </a:solidFill>
              </a:rPr>
              <a:t>Research Methods – Data Collection</a:t>
            </a: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07A4B640-BB7F-4272-A710-068DBA9F9A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54296" y="0"/>
            <a:ext cx="7537704" cy="6858000"/>
          </a:xfrm>
          <a:prstGeom prst="rect">
            <a:avLst/>
          </a:prstGeom>
          <a:gradFill>
            <a:gsLst>
              <a:gs pos="0">
                <a:schemeClr val="bg1"/>
              </a:gs>
              <a:gs pos="30000">
                <a:schemeClr val="bg1"/>
              </a:gs>
              <a:gs pos="61000">
                <a:schemeClr val="bg2">
                  <a:lumMod val="20000"/>
                  <a:lumOff val="80000"/>
                </a:schemeClr>
              </a:gs>
              <a:gs pos="97000">
                <a:schemeClr val="bg2">
                  <a:lumMod val="70000"/>
                  <a:lumOff val="3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  <a:effectLst>
            <a:innerShdw blurRad="63500" dist="50800" dir="10800000">
              <a:prstClr val="black">
                <a:alpha val="35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5E3F95A-9032-5EB5-3347-8949285187E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40934" y="469900"/>
            <a:ext cx="5953630" cy="5405968"/>
          </a:xfrm>
        </p:spPr>
        <p:txBody>
          <a:bodyPr anchor="ctr">
            <a:normAutofit/>
          </a:bodyPr>
          <a:lstStyle/>
          <a:p>
            <a:pPr algn="ctr"/>
            <a:r>
              <a:rPr lang="en-US" sz="5400" dirty="0">
                <a:latin typeface="Calibri" panose="020F0502020204030204"/>
              </a:rPr>
              <a:t>What is DATA?</a:t>
            </a:r>
          </a:p>
        </p:txBody>
      </p:sp>
    </p:spTree>
    <p:extLst>
      <p:ext uri="{BB962C8B-B14F-4D97-AF65-F5344CB8AC3E}">
        <p14:creationId xmlns:p14="http://schemas.microsoft.com/office/powerpoint/2010/main" val="71318216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062D8C-4011-9ECC-FA79-661A806C30B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256032"/>
            <a:ext cx="10506456" cy="1014984"/>
          </a:xfrm>
        </p:spPr>
        <p:txBody>
          <a:bodyPr anchor="b">
            <a:normAutofit/>
          </a:bodyPr>
          <a:lstStyle/>
          <a:p>
            <a:pPr algn="ctr"/>
            <a:r>
              <a:rPr lang="en-GB" b="1" dirty="0"/>
              <a:t>THE RESEARCH PROJECT SCOPE:</a:t>
            </a:r>
          </a:p>
        </p:txBody>
      </p:sp>
      <p:sp>
        <p:nvSpPr>
          <p:cNvPr id="4" name="Line 10">
            <a:extLst>
              <a:ext uri="{FF2B5EF4-FFF2-40B4-BE49-F238E27FC236}">
                <a16:creationId xmlns:a16="http://schemas.microsoft.com/office/drawing/2014/main" id="{E447DAE4-4F6C-80FE-F11D-871DC80509DA}"/>
              </a:ext>
            </a:extLst>
          </p:cNvPr>
          <p:cNvSpPr>
            <a:spLocks noChangeShapeType="1"/>
          </p:cNvSpPr>
          <p:nvPr/>
        </p:nvSpPr>
        <p:spPr bwMode="auto">
          <a:xfrm>
            <a:off x="5933327" y="1926266"/>
            <a:ext cx="4180167" cy="3968231"/>
          </a:xfrm>
          <a:prstGeom prst="line">
            <a:avLst/>
          </a:prstGeom>
          <a:noFill/>
          <a:ln w="57150">
            <a:solidFill>
              <a:srgbClr val="DB863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/>
          <a:lstStyle/>
          <a:p>
            <a:pPr marL="0" marR="0" lvl="0" indent="0" defTabSz="4572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350" b="0" i="0" u="none" strike="noStrike" kern="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526540BA-F502-7FC7-C0A2-56645502732F}"/>
              </a:ext>
            </a:extLst>
          </p:cNvPr>
          <p:cNvSpPr txBox="1"/>
          <p:nvPr/>
        </p:nvSpPr>
        <p:spPr>
          <a:xfrm>
            <a:off x="1617213" y="2052625"/>
            <a:ext cx="3610548" cy="45518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defTabSz="598932">
              <a:spcAft>
                <a:spcPts val="600"/>
              </a:spcAft>
              <a:defRPr/>
            </a:pPr>
            <a:r>
              <a:rPr lang="en-GB" sz="2358" b="1" kern="1200">
                <a:solidFill>
                  <a:prstClr val="black"/>
                </a:solidFill>
                <a:latin typeface="+mn-lt"/>
                <a:ea typeface="+mn-ea"/>
                <a:cs typeface="Calibri" panose="020F0502020204030204"/>
              </a:rPr>
              <a:t>Select a topic</a:t>
            </a:r>
            <a:endParaRPr lang="en-US">
              <a:solidFill>
                <a:prstClr val="black"/>
              </a:solidFill>
              <a:ea typeface="Calibri" panose="020F0502020204030204"/>
              <a:cs typeface="Calibri" panose="020F0502020204030204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601B829-76A4-B9BE-A2E3-B68F7A1F539E}"/>
              </a:ext>
            </a:extLst>
          </p:cNvPr>
          <p:cNvSpPr txBox="1"/>
          <p:nvPr/>
        </p:nvSpPr>
        <p:spPr>
          <a:xfrm>
            <a:off x="2060237" y="2646629"/>
            <a:ext cx="3610548" cy="45518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defTabSz="598932">
              <a:spcAft>
                <a:spcPts val="600"/>
              </a:spcAft>
              <a:defRPr/>
            </a:pPr>
            <a:r>
              <a:rPr lang="en-GB" sz="2358" b="1" kern="0">
                <a:solidFill>
                  <a:prstClr val="black"/>
                </a:solidFill>
                <a:latin typeface="+mn-lt"/>
                <a:ea typeface="+mn-ea"/>
                <a:cs typeface="Calibri" panose="020F0502020204030204"/>
              </a:rPr>
              <a:t>Identify a broad area</a:t>
            </a:r>
            <a:endParaRPr kumimoji="0" lang="en-US" sz="1800" b="0" i="0" u="none" strike="noStrike" kern="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05F8813C-CA22-FB70-93B7-41D183FBD5E7}"/>
              </a:ext>
            </a:extLst>
          </p:cNvPr>
          <p:cNvSpPr txBox="1"/>
          <p:nvPr/>
        </p:nvSpPr>
        <p:spPr>
          <a:xfrm>
            <a:off x="3857335" y="3920459"/>
            <a:ext cx="3610548" cy="45518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defTabSz="598932">
              <a:spcAft>
                <a:spcPts val="600"/>
              </a:spcAft>
              <a:defRPr/>
            </a:pPr>
            <a:r>
              <a:rPr lang="en-GB" sz="2358" b="1" kern="0">
                <a:solidFill>
                  <a:prstClr val="black"/>
                </a:solidFill>
                <a:latin typeface="+mn-lt"/>
                <a:ea typeface="+mn-ea"/>
                <a:cs typeface="Calibri" panose="020F0502020204030204"/>
              </a:rPr>
              <a:t>Choose the methods</a:t>
            </a:r>
            <a:endParaRPr kumimoji="0" lang="en-US" sz="1800" b="0" i="0" u="none" strike="noStrike" kern="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95089EDB-5D84-DE82-6B18-7383B1158E0A}"/>
              </a:ext>
            </a:extLst>
          </p:cNvPr>
          <p:cNvSpPr txBox="1"/>
          <p:nvPr/>
        </p:nvSpPr>
        <p:spPr>
          <a:xfrm>
            <a:off x="2881114" y="3297444"/>
            <a:ext cx="3610548" cy="45518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defTabSz="598932">
              <a:spcAft>
                <a:spcPts val="600"/>
              </a:spcAft>
              <a:defRPr/>
            </a:pPr>
            <a:r>
              <a:rPr lang="en-GB" sz="2358" b="1" kern="0">
                <a:solidFill>
                  <a:prstClr val="black"/>
                </a:solidFill>
                <a:latin typeface="+mn-lt"/>
                <a:ea typeface="+mn-ea"/>
                <a:cs typeface="Calibri" panose="020F0502020204030204"/>
              </a:rPr>
              <a:t>Decide an approach</a:t>
            </a:r>
            <a:endParaRPr kumimoji="0" lang="en-US" sz="1800" b="0" i="0" u="none" strike="noStrike" kern="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A994445B-5A8E-00BE-F75A-F1F3A4BD9510}"/>
              </a:ext>
            </a:extLst>
          </p:cNvPr>
          <p:cNvSpPr txBox="1"/>
          <p:nvPr/>
        </p:nvSpPr>
        <p:spPr>
          <a:xfrm>
            <a:off x="5059729" y="4543474"/>
            <a:ext cx="3610548" cy="8091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defTabSz="598932">
              <a:spcAft>
                <a:spcPts val="600"/>
              </a:spcAft>
              <a:defRPr/>
            </a:pPr>
            <a:r>
              <a:rPr lang="en-GB" sz="2358" b="1" u="sng" kern="1200" dirty="0">
                <a:latin typeface="+mn-lt"/>
                <a:ea typeface="+mn-ea"/>
                <a:cs typeface="Calibri" panose="020F0502020204030204"/>
              </a:rPr>
              <a:t>Collect data</a:t>
            </a:r>
            <a:endParaRPr lang="en-US" sz="2358" u="sng" kern="1200" dirty="0">
              <a:latin typeface="+mn-lt"/>
              <a:ea typeface="+mn-ea"/>
              <a:cs typeface="Calibri" panose="020F0502020204030204"/>
            </a:endParaRPr>
          </a:p>
          <a:p>
            <a:pPr defTabSz="457200">
              <a:spcAft>
                <a:spcPts val="600"/>
              </a:spcAft>
              <a:defRPr/>
            </a:pPr>
            <a:endParaRPr lang="en-US" dirty="0">
              <a:solidFill>
                <a:srgbClr val="9DBFBE"/>
              </a:solidFill>
              <a:cs typeface="Calibri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2909F743-5122-59DD-7779-CC288AB076B5}"/>
              </a:ext>
            </a:extLst>
          </p:cNvPr>
          <p:cNvSpPr txBox="1"/>
          <p:nvPr/>
        </p:nvSpPr>
        <p:spPr>
          <a:xfrm>
            <a:off x="6082857" y="5099447"/>
            <a:ext cx="3610548" cy="8091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defTabSz="598932">
              <a:spcAft>
                <a:spcPts val="600"/>
              </a:spcAft>
              <a:defRPr/>
            </a:pPr>
            <a:r>
              <a:rPr lang="en-GB" sz="2358" b="1" u="sng" kern="1200" dirty="0">
                <a:solidFill>
                  <a:prstClr val="black"/>
                </a:solidFill>
                <a:latin typeface="+mn-lt"/>
                <a:ea typeface="+mn-ea"/>
                <a:cs typeface="Calibri" panose="020F0502020204030204"/>
              </a:rPr>
              <a:t>Analyse data</a:t>
            </a:r>
            <a:endParaRPr lang="en-US" sz="2358" u="sng" kern="1200" dirty="0">
              <a:solidFill>
                <a:prstClr val="black"/>
              </a:solidFill>
              <a:latin typeface="+mn-lt"/>
              <a:ea typeface="+mn-ea"/>
              <a:cs typeface="Calibri" panose="020F0502020204030204"/>
            </a:endParaRPr>
          </a:p>
          <a:p>
            <a:pPr defTabSz="457200">
              <a:spcAft>
                <a:spcPts val="600"/>
              </a:spcAft>
              <a:defRPr/>
            </a:pPr>
            <a:endParaRPr lang="en-US" dirty="0">
              <a:solidFill>
                <a:prstClr val="black"/>
              </a:solidFill>
              <a:cs typeface="Calibri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0E6CA2BE-9B35-77D3-318A-8D01EE7743D9}"/>
              </a:ext>
            </a:extLst>
          </p:cNvPr>
          <p:cNvSpPr txBox="1"/>
          <p:nvPr/>
        </p:nvSpPr>
        <p:spPr>
          <a:xfrm>
            <a:off x="6964238" y="5797682"/>
            <a:ext cx="3610548" cy="45518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defTabSz="598932">
              <a:spcAft>
                <a:spcPts val="600"/>
              </a:spcAft>
              <a:defRPr/>
            </a:pPr>
            <a:r>
              <a:rPr lang="en-GB" sz="2358" b="1" u="sng" kern="0" dirty="0">
                <a:solidFill>
                  <a:prstClr val="black"/>
                </a:solidFill>
                <a:latin typeface="+mn-lt"/>
                <a:ea typeface="+mn-ea"/>
                <a:cs typeface="Calibri" panose="020F0502020204030204"/>
              </a:rPr>
              <a:t>Present findings</a:t>
            </a:r>
            <a:endParaRPr kumimoji="0" lang="en-US" sz="1800" b="0" i="0" u="sng" strike="noStrike" kern="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</a:endParaRPr>
          </a:p>
        </p:txBody>
      </p:sp>
    </p:spTree>
    <p:extLst>
      <p:ext uri="{BB962C8B-B14F-4D97-AF65-F5344CB8AC3E}">
        <p14:creationId xmlns:p14="http://schemas.microsoft.com/office/powerpoint/2010/main" val="48045844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BD9DB08-6098-9BE5-4D0B-F4F15245986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b="1" u="sng" dirty="0"/>
              <a:t>The ‘Magical’ DATA…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4CB3772-941B-945C-1906-90F56EA2785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95400" y="2556932"/>
            <a:ext cx="9959195" cy="3318936"/>
          </a:xfrm>
        </p:spPr>
        <p:txBody>
          <a:bodyPr anchor="ctr">
            <a:normAutofit/>
          </a:bodyPr>
          <a:lstStyle/>
          <a:p>
            <a:r>
              <a:rPr lang="en-GB" sz="2000" dirty="0"/>
              <a:t> Everyone’s research project will be different</a:t>
            </a:r>
          </a:p>
          <a:p>
            <a:r>
              <a:rPr lang="en-GB" sz="2000" dirty="0"/>
              <a:t> But fundamentally you are all trying to obtain some form of data from Secondary + Primary </a:t>
            </a:r>
          </a:p>
          <a:p>
            <a:r>
              <a:rPr lang="en-GB" sz="2000" dirty="0"/>
              <a:t>Your methods, sampling, and analytical techniques will all differ, but everyone is trying to get data.</a:t>
            </a:r>
          </a:p>
          <a:p>
            <a:r>
              <a:rPr lang="en-GB" sz="2000" dirty="0"/>
              <a:t>Data = information gained especially facts or numbers, collected to be examined and considered and used to help decision-making (Cambridge Dictionary Definition)</a:t>
            </a:r>
          </a:p>
          <a:p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403510651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F3060C83-F051-4F0E-ABAD-AA0DFC48B2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83C98ABE-055B-441F-B07E-44F97F083C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-376156" y="-253670"/>
            <a:ext cx="1827638" cy="1376989"/>
          </a:xfrm>
          <a:custGeom>
            <a:avLst/>
            <a:gdLst>
              <a:gd name="connsiteX0" fmla="*/ 0 w 1827638"/>
              <a:gd name="connsiteY0" fmla="*/ 987379 h 1376989"/>
              <a:gd name="connsiteX1" fmla="*/ 987379 w 1827638"/>
              <a:gd name="connsiteY1" fmla="*/ 0 h 1376989"/>
              <a:gd name="connsiteX2" fmla="*/ 1827638 w 1827638"/>
              <a:gd name="connsiteY2" fmla="*/ 840260 h 1376989"/>
              <a:gd name="connsiteX3" fmla="*/ 1827638 w 1827638"/>
              <a:gd name="connsiteY3" fmla="*/ 1376989 h 1376989"/>
              <a:gd name="connsiteX4" fmla="*/ 0 w 1827638"/>
              <a:gd name="connsiteY4" fmla="*/ 1376989 h 137698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827638" h="1376989">
                <a:moveTo>
                  <a:pt x="0" y="987379"/>
                </a:moveTo>
                <a:lnTo>
                  <a:pt x="987379" y="0"/>
                </a:lnTo>
                <a:lnTo>
                  <a:pt x="1827638" y="840260"/>
                </a:lnTo>
                <a:lnTo>
                  <a:pt x="1827638" y="1376989"/>
                </a:lnTo>
                <a:lnTo>
                  <a:pt x="0" y="1376989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29FDB030-9B49-4CED-8CCD-4D99382388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891641" y="422146"/>
            <a:ext cx="645368" cy="645368"/>
          </a:xfrm>
          <a:prstGeom prst="rect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3783CA14-24A1-485C-8B30-D6A5D87987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10043482" y="655140"/>
            <a:ext cx="687472" cy="687472"/>
          </a:xfrm>
          <a:prstGeom prst="rect">
            <a:avLst/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9A97C86A-04D6-40F7-AE84-31AB43E6A8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9356643" y="0"/>
            <a:ext cx="2835357" cy="1480837"/>
          </a:xfrm>
          <a:custGeom>
            <a:avLst/>
            <a:gdLst>
              <a:gd name="connsiteX0" fmla="*/ 2835357 w 2835357"/>
              <a:gd name="connsiteY0" fmla="*/ 1480837 h 1480837"/>
              <a:gd name="connsiteX1" fmla="*/ 0 w 2835357"/>
              <a:gd name="connsiteY1" fmla="*/ 1480837 h 1480837"/>
              <a:gd name="connsiteX2" fmla="*/ 1552727 w 2835357"/>
              <a:gd name="connsiteY2" fmla="*/ 0 h 1480837"/>
              <a:gd name="connsiteX3" fmla="*/ 2835357 w 2835357"/>
              <a:gd name="connsiteY3" fmla="*/ 1223245 h 14808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835357" h="1480837">
                <a:moveTo>
                  <a:pt x="2835357" y="1480837"/>
                </a:moveTo>
                <a:lnTo>
                  <a:pt x="0" y="1480837"/>
                </a:lnTo>
                <a:lnTo>
                  <a:pt x="1552727" y="0"/>
                </a:lnTo>
                <a:lnTo>
                  <a:pt x="2835357" y="1223245"/>
                </a:lnTo>
                <a:close/>
              </a:path>
            </a:pathLst>
          </a:cu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0" name="Isosceles Triangle 19">
            <a:extLst>
              <a:ext uri="{FF2B5EF4-FFF2-40B4-BE49-F238E27FC236}">
                <a16:creationId xmlns:a16="http://schemas.microsoft.com/office/drawing/2014/main" id="{FF9F2414-84E8-453E-B1F3-389FDE8192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976344" y="6115501"/>
            <a:ext cx="1494513" cy="742499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2DA629BB-E468-36FF-382D-B6A4C87FFF8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886285" y="643467"/>
            <a:ext cx="8419429" cy="5571065"/>
          </a:xfrm>
          <a:prstGeom prst="rect">
            <a:avLst/>
          </a:prstGeom>
          <a:ln>
            <a:noFill/>
          </a:ln>
        </p:spPr>
      </p:pic>
      <p:sp>
        <p:nvSpPr>
          <p:cNvPr id="22" name="Isosceles Triangle 21">
            <a:extLst>
              <a:ext uri="{FF2B5EF4-FFF2-40B4-BE49-F238E27FC236}">
                <a16:creationId xmlns:a16="http://schemas.microsoft.com/office/drawing/2014/main" id="{3ECA69A1-7536-43AC-85EF-C7106179F5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604080" y="6453143"/>
            <a:ext cx="814903" cy="404857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06422391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F0DCC097-1DB8-4B6D-85D0-6FBA0E1CA4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E0B58608-23C8-4441-994D-C6823EEE1D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91999" cy="2083506"/>
          </a:xfrm>
          <a:custGeom>
            <a:avLst/>
            <a:gdLst>
              <a:gd name="connsiteX0" fmla="*/ 0 w 12191999"/>
              <a:gd name="connsiteY0" fmla="*/ 0 h 2083506"/>
              <a:gd name="connsiteX1" fmla="*/ 9429748 w 12191999"/>
              <a:gd name="connsiteY1" fmla="*/ 0 h 2083506"/>
              <a:gd name="connsiteX2" fmla="*/ 9429748 w 12191999"/>
              <a:gd name="connsiteY2" fmla="*/ 1 h 2083506"/>
              <a:gd name="connsiteX3" fmla="*/ 12191999 w 12191999"/>
              <a:gd name="connsiteY3" fmla="*/ 1 h 2083506"/>
              <a:gd name="connsiteX4" fmla="*/ 12191999 w 12191999"/>
              <a:gd name="connsiteY4" fmla="*/ 1164372 h 2083506"/>
              <a:gd name="connsiteX5" fmla="*/ 12147852 w 12191999"/>
              <a:gd name="connsiteY5" fmla="*/ 1163783 h 2083506"/>
              <a:gd name="connsiteX6" fmla="*/ 11993604 w 12191999"/>
              <a:gd name="connsiteY6" fmla="*/ 1153496 h 2083506"/>
              <a:gd name="connsiteX7" fmla="*/ 11865319 w 12191999"/>
              <a:gd name="connsiteY7" fmla="*/ 1176624 h 2083506"/>
              <a:gd name="connsiteX8" fmla="*/ 11718353 w 12191999"/>
              <a:gd name="connsiteY8" fmla="*/ 1209136 h 2083506"/>
              <a:gd name="connsiteX9" fmla="*/ 11609067 w 12191999"/>
              <a:gd name="connsiteY9" fmla="*/ 1218512 h 2083506"/>
              <a:gd name="connsiteX10" fmla="*/ 11545958 w 12191999"/>
              <a:gd name="connsiteY10" fmla="*/ 1240430 h 2083506"/>
              <a:gd name="connsiteX11" fmla="*/ 11445770 w 12191999"/>
              <a:gd name="connsiteY11" fmla="*/ 1225780 h 2083506"/>
              <a:gd name="connsiteX12" fmla="*/ 11398842 w 12191999"/>
              <a:gd name="connsiteY12" fmla="*/ 1227250 h 2083506"/>
              <a:gd name="connsiteX13" fmla="*/ 11240093 w 12191999"/>
              <a:gd name="connsiteY13" fmla="*/ 1266797 h 2083506"/>
              <a:gd name="connsiteX14" fmla="*/ 11141364 w 12191999"/>
              <a:gd name="connsiteY14" fmla="*/ 1288059 h 2083506"/>
              <a:gd name="connsiteX15" fmla="*/ 11015396 w 12191999"/>
              <a:gd name="connsiteY15" fmla="*/ 1353104 h 2083506"/>
              <a:gd name="connsiteX16" fmla="*/ 10973905 w 12191999"/>
              <a:gd name="connsiteY16" fmla="*/ 1365109 h 2083506"/>
              <a:gd name="connsiteX17" fmla="*/ 10904858 w 12191999"/>
              <a:gd name="connsiteY17" fmla="*/ 1371966 h 2083506"/>
              <a:gd name="connsiteX18" fmla="*/ 10827883 w 12191999"/>
              <a:gd name="connsiteY18" fmla="*/ 1410270 h 2083506"/>
              <a:gd name="connsiteX19" fmla="*/ 10690996 w 12191999"/>
              <a:gd name="connsiteY19" fmla="*/ 1426394 h 2083506"/>
              <a:gd name="connsiteX20" fmla="*/ 10624461 w 12191999"/>
              <a:gd name="connsiteY20" fmla="*/ 1444283 h 2083506"/>
              <a:gd name="connsiteX21" fmla="*/ 10517208 w 12191999"/>
              <a:gd name="connsiteY21" fmla="*/ 1478947 h 2083506"/>
              <a:gd name="connsiteX22" fmla="*/ 10497937 w 12191999"/>
              <a:gd name="connsiteY22" fmla="*/ 1469831 h 2083506"/>
              <a:gd name="connsiteX23" fmla="*/ 10471201 w 12191999"/>
              <a:gd name="connsiteY23" fmla="*/ 1486037 h 2083506"/>
              <a:gd name="connsiteX24" fmla="*/ 10448263 w 12191999"/>
              <a:gd name="connsiteY24" fmla="*/ 1478223 h 2083506"/>
              <a:gd name="connsiteX25" fmla="*/ 10388089 w 12191999"/>
              <a:gd name="connsiteY25" fmla="*/ 1507175 h 2083506"/>
              <a:gd name="connsiteX26" fmla="*/ 10333720 w 12191999"/>
              <a:gd name="connsiteY26" fmla="*/ 1515848 h 2083506"/>
              <a:gd name="connsiteX27" fmla="*/ 10104338 w 12191999"/>
              <a:gd name="connsiteY27" fmla="*/ 1569424 h 2083506"/>
              <a:gd name="connsiteX28" fmla="*/ 9910445 w 12191999"/>
              <a:gd name="connsiteY28" fmla="*/ 1632275 h 2083506"/>
              <a:gd name="connsiteX29" fmla="*/ 9770872 w 12191999"/>
              <a:gd name="connsiteY29" fmla="*/ 1688088 h 2083506"/>
              <a:gd name="connsiteX30" fmla="*/ 9733849 w 12191999"/>
              <a:gd name="connsiteY30" fmla="*/ 1700034 h 2083506"/>
              <a:gd name="connsiteX31" fmla="*/ 9703714 w 12191999"/>
              <a:gd name="connsiteY31" fmla="*/ 1730093 h 2083506"/>
              <a:gd name="connsiteX32" fmla="*/ 9698351 w 12191999"/>
              <a:gd name="connsiteY32" fmla="*/ 1730377 h 2083506"/>
              <a:gd name="connsiteX33" fmla="*/ 9632895 w 12191999"/>
              <a:gd name="connsiteY33" fmla="*/ 1736363 h 2083506"/>
              <a:gd name="connsiteX34" fmla="*/ 9569107 w 12191999"/>
              <a:gd name="connsiteY34" fmla="*/ 1741010 h 2083506"/>
              <a:gd name="connsiteX35" fmla="*/ 9536451 w 12191999"/>
              <a:gd name="connsiteY35" fmla="*/ 1755120 h 2083506"/>
              <a:gd name="connsiteX36" fmla="*/ 9529385 w 12191999"/>
              <a:gd name="connsiteY36" fmla="*/ 1757515 h 2083506"/>
              <a:gd name="connsiteX37" fmla="*/ 9498527 w 12191999"/>
              <a:gd name="connsiteY37" fmla="*/ 1753117 h 2083506"/>
              <a:gd name="connsiteX38" fmla="*/ 9436642 w 12191999"/>
              <a:gd name="connsiteY38" fmla="*/ 1755478 h 2083506"/>
              <a:gd name="connsiteX39" fmla="*/ 9429748 w 12191999"/>
              <a:gd name="connsiteY39" fmla="*/ 1756317 h 2083506"/>
              <a:gd name="connsiteX40" fmla="*/ 9429748 w 12191999"/>
              <a:gd name="connsiteY40" fmla="*/ 1768745 h 2083506"/>
              <a:gd name="connsiteX41" fmla="*/ 9425802 w 12191999"/>
              <a:gd name="connsiteY41" fmla="*/ 1769273 h 2083506"/>
              <a:gd name="connsiteX42" fmla="*/ 9349763 w 12191999"/>
              <a:gd name="connsiteY42" fmla="*/ 1776107 h 2083506"/>
              <a:gd name="connsiteX43" fmla="*/ 9256503 w 12191999"/>
              <a:gd name="connsiteY43" fmla="*/ 1800699 h 2083506"/>
              <a:gd name="connsiteX44" fmla="*/ 9222873 w 12191999"/>
              <a:gd name="connsiteY44" fmla="*/ 1803003 h 2083506"/>
              <a:gd name="connsiteX45" fmla="*/ 9224095 w 12191999"/>
              <a:gd name="connsiteY45" fmla="*/ 1807355 h 2083506"/>
              <a:gd name="connsiteX46" fmla="*/ 9211603 w 12191999"/>
              <a:gd name="connsiteY46" fmla="*/ 1807675 h 2083506"/>
              <a:gd name="connsiteX47" fmla="*/ 9183719 w 12191999"/>
              <a:gd name="connsiteY47" fmla="*/ 1807781 h 2083506"/>
              <a:gd name="connsiteX48" fmla="*/ 9100221 w 12191999"/>
              <a:gd name="connsiteY48" fmla="*/ 1808989 h 2083506"/>
              <a:gd name="connsiteX49" fmla="*/ 9077439 w 12191999"/>
              <a:gd name="connsiteY49" fmla="*/ 1817333 h 2083506"/>
              <a:gd name="connsiteX50" fmla="*/ 9055889 w 12191999"/>
              <a:gd name="connsiteY50" fmla="*/ 1817464 h 2083506"/>
              <a:gd name="connsiteX51" fmla="*/ 8930912 w 12191999"/>
              <a:gd name="connsiteY51" fmla="*/ 1828648 h 2083506"/>
              <a:gd name="connsiteX52" fmla="*/ 8913729 w 12191999"/>
              <a:gd name="connsiteY52" fmla="*/ 1829483 h 2083506"/>
              <a:gd name="connsiteX53" fmla="*/ 8904423 w 12191999"/>
              <a:gd name="connsiteY53" fmla="*/ 1833234 h 2083506"/>
              <a:gd name="connsiteX54" fmla="*/ 8871099 w 12191999"/>
              <a:gd name="connsiteY54" fmla="*/ 1833979 h 2083506"/>
              <a:gd name="connsiteX55" fmla="*/ 8869557 w 12191999"/>
              <a:gd name="connsiteY55" fmla="*/ 1836113 h 2083506"/>
              <a:gd name="connsiteX56" fmla="*/ 8760021 w 12191999"/>
              <a:gd name="connsiteY56" fmla="*/ 1854442 h 2083506"/>
              <a:gd name="connsiteX57" fmla="*/ 8741254 w 12191999"/>
              <a:gd name="connsiteY57" fmla="*/ 1857469 h 2083506"/>
              <a:gd name="connsiteX58" fmla="*/ 8725039 w 12191999"/>
              <a:gd name="connsiteY58" fmla="*/ 1856552 h 2083506"/>
              <a:gd name="connsiteX59" fmla="*/ 8635265 w 12191999"/>
              <a:gd name="connsiteY59" fmla="*/ 1859168 h 2083506"/>
              <a:gd name="connsiteX60" fmla="*/ 8613911 w 12191999"/>
              <a:gd name="connsiteY60" fmla="*/ 1857561 h 2083506"/>
              <a:gd name="connsiteX61" fmla="*/ 8604931 w 12191999"/>
              <a:gd name="connsiteY61" fmla="*/ 1854170 h 2083506"/>
              <a:gd name="connsiteX62" fmla="*/ 8570171 w 12191999"/>
              <a:gd name="connsiteY62" fmla="*/ 1860579 h 2083506"/>
              <a:gd name="connsiteX63" fmla="*/ 8516537 w 12191999"/>
              <a:gd name="connsiteY63" fmla="*/ 1864971 h 2083506"/>
              <a:gd name="connsiteX64" fmla="*/ 8491046 w 12191999"/>
              <a:gd name="connsiteY64" fmla="*/ 1868141 h 2083506"/>
              <a:gd name="connsiteX65" fmla="*/ 8470478 w 12191999"/>
              <a:gd name="connsiteY65" fmla="*/ 1866216 h 2083506"/>
              <a:gd name="connsiteX66" fmla="*/ 8353433 w 12191999"/>
              <a:gd name="connsiteY66" fmla="*/ 1865729 h 2083506"/>
              <a:gd name="connsiteX67" fmla="*/ 8347675 w 12191999"/>
              <a:gd name="connsiteY67" fmla="*/ 1865075 h 2083506"/>
              <a:gd name="connsiteX68" fmla="*/ 8343939 w 12191999"/>
              <a:gd name="connsiteY68" fmla="*/ 1865677 h 2083506"/>
              <a:gd name="connsiteX69" fmla="*/ 8221566 w 12191999"/>
              <a:gd name="connsiteY69" fmla="*/ 1881148 h 2083506"/>
              <a:gd name="connsiteX70" fmla="*/ 8066095 w 12191999"/>
              <a:gd name="connsiteY70" fmla="*/ 1919902 h 2083506"/>
              <a:gd name="connsiteX71" fmla="*/ 8044849 w 12191999"/>
              <a:gd name="connsiteY71" fmla="*/ 1916308 h 2083506"/>
              <a:gd name="connsiteX72" fmla="*/ 8041142 w 12191999"/>
              <a:gd name="connsiteY72" fmla="*/ 1915506 h 2083506"/>
              <a:gd name="connsiteX73" fmla="*/ 8022159 w 12191999"/>
              <a:gd name="connsiteY73" fmla="*/ 1911521 h 2083506"/>
              <a:gd name="connsiteX74" fmla="*/ 7944932 w 12191999"/>
              <a:gd name="connsiteY74" fmla="*/ 1917265 h 2083506"/>
              <a:gd name="connsiteX75" fmla="*/ 7879011 w 12191999"/>
              <a:gd name="connsiteY75" fmla="*/ 1928570 h 2083506"/>
              <a:gd name="connsiteX76" fmla="*/ 7865529 w 12191999"/>
              <a:gd name="connsiteY76" fmla="*/ 1934399 h 2083506"/>
              <a:gd name="connsiteX77" fmla="*/ 7774801 w 12191999"/>
              <a:gd name="connsiteY77" fmla="*/ 1947969 h 2083506"/>
              <a:gd name="connsiteX78" fmla="*/ 7748398 w 12191999"/>
              <a:gd name="connsiteY78" fmla="*/ 1955982 h 2083506"/>
              <a:gd name="connsiteX79" fmla="*/ 7740684 w 12191999"/>
              <a:gd name="connsiteY79" fmla="*/ 1955717 h 2083506"/>
              <a:gd name="connsiteX80" fmla="*/ 7712976 w 12191999"/>
              <a:gd name="connsiteY80" fmla="*/ 1960442 h 2083506"/>
              <a:gd name="connsiteX81" fmla="*/ 7699956 w 12191999"/>
              <a:gd name="connsiteY81" fmla="*/ 1966104 h 2083506"/>
              <a:gd name="connsiteX82" fmla="*/ 7684158 w 12191999"/>
              <a:gd name="connsiteY82" fmla="*/ 1962927 h 2083506"/>
              <a:gd name="connsiteX83" fmla="*/ 7643109 w 12191999"/>
              <a:gd name="connsiteY83" fmla="*/ 1964400 h 2083506"/>
              <a:gd name="connsiteX84" fmla="*/ 7630180 w 12191999"/>
              <a:gd name="connsiteY84" fmla="*/ 1970266 h 2083506"/>
              <a:gd name="connsiteX85" fmla="*/ 7609131 w 12191999"/>
              <a:gd name="connsiteY85" fmla="*/ 1971774 h 2083506"/>
              <a:gd name="connsiteX86" fmla="*/ 7555555 w 12191999"/>
              <a:gd name="connsiteY86" fmla="*/ 1969491 h 2083506"/>
              <a:gd name="connsiteX87" fmla="*/ 7520919 w 12191999"/>
              <a:gd name="connsiteY87" fmla="*/ 1970177 h 2083506"/>
              <a:gd name="connsiteX88" fmla="*/ 7456258 w 12191999"/>
              <a:gd name="connsiteY88" fmla="*/ 1960468 h 2083506"/>
              <a:gd name="connsiteX89" fmla="*/ 7393047 w 12191999"/>
              <a:gd name="connsiteY89" fmla="*/ 1952408 h 2083506"/>
              <a:gd name="connsiteX90" fmla="*/ 7199912 w 12191999"/>
              <a:gd name="connsiteY90" fmla="*/ 1959913 h 2083506"/>
              <a:gd name="connsiteX91" fmla="*/ 7146774 w 12191999"/>
              <a:gd name="connsiteY91" fmla="*/ 1956641 h 2083506"/>
              <a:gd name="connsiteX92" fmla="*/ 7122244 w 12191999"/>
              <a:gd name="connsiteY92" fmla="*/ 1953891 h 2083506"/>
              <a:gd name="connsiteX93" fmla="*/ 7032241 w 12191999"/>
              <a:gd name="connsiteY93" fmla="*/ 1962723 h 2083506"/>
              <a:gd name="connsiteX94" fmla="*/ 6941492 w 12191999"/>
              <a:gd name="connsiteY94" fmla="*/ 1976868 h 2083506"/>
              <a:gd name="connsiteX95" fmla="*/ 6906514 w 12191999"/>
              <a:gd name="connsiteY95" fmla="*/ 1968589 h 2083506"/>
              <a:gd name="connsiteX96" fmla="*/ 6826395 w 12191999"/>
              <a:gd name="connsiteY96" fmla="*/ 1974141 h 2083506"/>
              <a:gd name="connsiteX97" fmla="*/ 6716431 w 12191999"/>
              <a:gd name="connsiteY97" fmla="*/ 2004297 h 2083506"/>
              <a:gd name="connsiteX98" fmla="*/ 6569607 w 12191999"/>
              <a:gd name="connsiteY98" fmla="*/ 2015496 h 2083506"/>
              <a:gd name="connsiteX99" fmla="*/ 6561430 w 12191999"/>
              <a:gd name="connsiteY99" fmla="*/ 2020996 h 2083506"/>
              <a:gd name="connsiteX100" fmla="*/ 6549371 w 12191999"/>
              <a:gd name="connsiteY100" fmla="*/ 2024747 h 2083506"/>
              <a:gd name="connsiteX101" fmla="*/ 6547040 w 12191999"/>
              <a:gd name="connsiteY101" fmla="*/ 2024474 h 2083506"/>
              <a:gd name="connsiteX102" fmla="*/ 6530482 w 12191999"/>
              <a:gd name="connsiteY102" fmla="*/ 2026659 h 2083506"/>
              <a:gd name="connsiteX103" fmla="*/ 6528565 w 12191999"/>
              <a:gd name="connsiteY103" fmla="*/ 2028600 h 2083506"/>
              <a:gd name="connsiteX104" fmla="*/ 6517741 w 12191999"/>
              <a:gd name="connsiteY104" fmla="*/ 2030558 h 2083506"/>
              <a:gd name="connsiteX105" fmla="*/ 6497855 w 12191999"/>
              <a:gd name="connsiteY105" fmla="*/ 2035650 h 2083506"/>
              <a:gd name="connsiteX106" fmla="*/ 6492785 w 12191999"/>
              <a:gd name="connsiteY106" fmla="*/ 2035444 h 2083506"/>
              <a:gd name="connsiteX107" fmla="*/ 6460692 w 12191999"/>
              <a:gd name="connsiteY107" fmla="*/ 2041321 h 2083506"/>
              <a:gd name="connsiteX108" fmla="*/ 6459609 w 12191999"/>
              <a:gd name="connsiteY108" fmla="*/ 2040851 h 2083506"/>
              <a:gd name="connsiteX109" fmla="*/ 6447765 w 12191999"/>
              <a:gd name="connsiteY109" fmla="*/ 2040102 h 2083506"/>
              <a:gd name="connsiteX110" fmla="*/ 6426590 w 12191999"/>
              <a:gd name="connsiteY110" fmla="*/ 2039928 h 2083506"/>
              <a:gd name="connsiteX111" fmla="*/ 6401693 w 12191999"/>
              <a:gd name="connsiteY111" fmla="*/ 2033537 h 2083506"/>
              <a:gd name="connsiteX112" fmla="*/ 6387141 w 12191999"/>
              <a:gd name="connsiteY112" fmla="*/ 2033161 h 2083506"/>
              <a:gd name="connsiteX113" fmla="*/ 6357846 w 12191999"/>
              <a:gd name="connsiteY113" fmla="*/ 2036782 h 2083506"/>
              <a:gd name="connsiteX114" fmla="*/ 6342914 w 12191999"/>
              <a:gd name="connsiteY114" fmla="*/ 2037585 h 2083506"/>
              <a:gd name="connsiteX115" fmla="*/ 6336300 w 12191999"/>
              <a:gd name="connsiteY115" fmla="*/ 2038781 h 2083506"/>
              <a:gd name="connsiteX116" fmla="*/ 6317178 w 12191999"/>
              <a:gd name="connsiteY116" fmla="*/ 2038968 h 2083506"/>
              <a:gd name="connsiteX117" fmla="*/ 6161427 w 12191999"/>
              <a:gd name="connsiteY117" fmla="*/ 2047338 h 2083506"/>
              <a:gd name="connsiteX118" fmla="*/ 6097339 w 12191999"/>
              <a:gd name="connsiteY118" fmla="*/ 2082438 h 2083506"/>
              <a:gd name="connsiteX119" fmla="*/ 6079059 w 12191999"/>
              <a:gd name="connsiteY119" fmla="*/ 2081299 h 2083506"/>
              <a:gd name="connsiteX120" fmla="*/ 5998439 w 12191999"/>
              <a:gd name="connsiteY120" fmla="*/ 2070958 h 2083506"/>
              <a:gd name="connsiteX121" fmla="*/ 5904290 w 12191999"/>
              <a:gd name="connsiteY121" fmla="*/ 2070255 h 2083506"/>
              <a:gd name="connsiteX122" fmla="*/ 5814867 w 12191999"/>
              <a:gd name="connsiteY122" fmla="*/ 2079032 h 2083506"/>
              <a:gd name="connsiteX123" fmla="*/ 5725743 w 12191999"/>
              <a:gd name="connsiteY123" fmla="*/ 2070558 h 2083506"/>
              <a:gd name="connsiteX124" fmla="*/ 5650546 w 12191999"/>
              <a:gd name="connsiteY124" fmla="*/ 2052412 h 2083506"/>
              <a:gd name="connsiteX125" fmla="*/ 5581284 w 12191999"/>
              <a:gd name="connsiteY125" fmla="*/ 2023175 h 2083506"/>
              <a:gd name="connsiteX126" fmla="*/ 5572593 w 12191999"/>
              <a:gd name="connsiteY126" fmla="*/ 2018391 h 2083506"/>
              <a:gd name="connsiteX127" fmla="*/ 5548580 w 12191999"/>
              <a:gd name="connsiteY127" fmla="*/ 2016951 h 2083506"/>
              <a:gd name="connsiteX128" fmla="*/ 5471173 w 12191999"/>
              <a:gd name="connsiteY128" fmla="*/ 2018786 h 2083506"/>
              <a:gd name="connsiteX129" fmla="*/ 5340320 w 12191999"/>
              <a:gd name="connsiteY129" fmla="*/ 2037611 h 2083506"/>
              <a:gd name="connsiteX130" fmla="*/ 5254376 w 12191999"/>
              <a:gd name="connsiteY130" fmla="*/ 2042928 h 2083506"/>
              <a:gd name="connsiteX131" fmla="*/ 5258035 w 12191999"/>
              <a:gd name="connsiteY131" fmla="*/ 2035649 h 2083506"/>
              <a:gd name="connsiteX132" fmla="*/ 5230622 w 12191999"/>
              <a:gd name="connsiteY132" fmla="*/ 2024576 h 2083506"/>
              <a:gd name="connsiteX133" fmla="*/ 5026203 w 12191999"/>
              <a:gd name="connsiteY133" fmla="*/ 2030162 h 2083506"/>
              <a:gd name="connsiteX134" fmla="*/ 4973988 w 12191999"/>
              <a:gd name="connsiteY134" fmla="*/ 2026668 h 2083506"/>
              <a:gd name="connsiteX135" fmla="*/ 4928030 w 12191999"/>
              <a:gd name="connsiteY135" fmla="*/ 2033642 h 2083506"/>
              <a:gd name="connsiteX136" fmla="*/ 4908970 w 12191999"/>
              <a:gd name="connsiteY136" fmla="*/ 2030033 h 2083506"/>
              <a:gd name="connsiteX137" fmla="*/ 4905679 w 12191999"/>
              <a:gd name="connsiteY137" fmla="*/ 2029300 h 2083506"/>
              <a:gd name="connsiteX138" fmla="*/ 4892525 w 12191999"/>
              <a:gd name="connsiteY138" fmla="*/ 2028768 h 2083506"/>
              <a:gd name="connsiteX139" fmla="*/ 4888818 w 12191999"/>
              <a:gd name="connsiteY139" fmla="*/ 2025619 h 2083506"/>
              <a:gd name="connsiteX140" fmla="*/ 4869018 w 12191999"/>
              <a:gd name="connsiteY140" fmla="*/ 2022668 h 2083506"/>
              <a:gd name="connsiteX141" fmla="*/ 4844804 w 12191999"/>
              <a:gd name="connsiteY141" fmla="*/ 2022527 h 2083506"/>
              <a:gd name="connsiteX142" fmla="*/ 4758778 w 12191999"/>
              <a:gd name="connsiteY142" fmla="*/ 2021694 h 2083506"/>
              <a:gd name="connsiteX143" fmla="*/ 4744748 w 12191999"/>
              <a:gd name="connsiteY143" fmla="*/ 2023396 h 2083506"/>
              <a:gd name="connsiteX144" fmla="*/ 4698956 w 12191999"/>
              <a:gd name="connsiteY144" fmla="*/ 2020558 h 2083506"/>
              <a:gd name="connsiteX145" fmla="*/ 4658147 w 12191999"/>
              <a:gd name="connsiteY145" fmla="*/ 2019920 h 2083506"/>
              <a:gd name="connsiteX146" fmla="*/ 4631706 w 12191999"/>
              <a:gd name="connsiteY146" fmla="*/ 2021274 h 2083506"/>
              <a:gd name="connsiteX147" fmla="*/ 4624776 w 12191999"/>
              <a:gd name="connsiteY147" fmla="*/ 2020152 h 2083506"/>
              <a:gd name="connsiteX148" fmla="*/ 4598150 w 12191999"/>
              <a:gd name="connsiteY148" fmla="*/ 2019429 h 2083506"/>
              <a:gd name="connsiteX149" fmla="*/ 4584588 w 12191999"/>
              <a:gd name="connsiteY149" fmla="*/ 2021092 h 2083506"/>
              <a:gd name="connsiteX150" fmla="*/ 4571203 w 12191999"/>
              <a:gd name="connsiteY150" fmla="*/ 2017263 h 2083506"/>
              <a:gd name="connsiteX151" fmla="*/ 4567930 w 12191999"/>
              <a:gd name="connsiteY151" fmla="*/ 2014458 h 2083506"/>
              <a:gd name="connsiteX152" fmla="*/ 4548984 w 12191999"/>
              <a:gd name="connsiteY152" fmla="*/ 2015717 h 2083506"/>
              <a:gd name="connsiteX153" fmla="*/ 4533451 w 12191999"/>
              <a:gd name="connsiteY153" fmla="*/ 2012976 h 2083506"/>
              <a:gd name="connsiteX154" fmla="*/ 4519910 w 12191999"/>
              <a:gd name="connsiteY154" fmla="*/ 2014768 h 2083506"/>
              <a:gd name="connsiteX155" fmla="*/ 4514290 w 12191999"/>
              <a:gd name="connsiteY155" fmla="*/ 2014364 h 2083506"/>
              <a:gd name="connsiteX156" fmla="*/ 4500320 w 12191999"/>
              <a:gd name="connsiteY156" fmla="*/ 2013007 h 2083506"/>
              <a:gd name="connsiteX157" fmla="*/ 4476219 w 12191999"/>
              <a:gd name="connsiteY157" fmla="*/ 2009993 h 2083506"/>
              <a:gd name="connsiteX158" fmla="*/ 4468701 w 12191999"/>
              <a:gd name="connsiteY158" fmla="*/ 2009574 h 2083506"/>
              <a:gd name="connsiteX159" fmla="*/ 4452333 w 12191999"/>
              <a:gd name="connsiteY159" fmla="*/ 2004964 h 2083506"/>
              <a:gd name="connsiteX160" fmla="*/ 4420644 w 12191999"/>
              <a:gd name="connsiteY160" fmla="*/ 2001021 h 2083506"/>
              <a:gd name="connsiteX161" fmla="*/ 4364856 w 12191999"/>
              <a:gd name="connsiteY161" fmla="*/ 1987267 h 2083506"/>
              <a:gd name="connsiteX162" fmla="*/ 4332062 w 12191999"/>
              <a:gd name="connsiteY162" fmla="*/ 1980703 h 2083506"/>
              <a:gd name="connsiteX163" fmla="*/ 4309876 w 12191999"/>
              <a:gd name="connsiteY163" fmla="*/ 1974653 h 2083506"/>
              <a:gd name="connsiteX164" fmla="*/ 4244391 w 12191999"/>
              <a:gd name="connsiteY164" fmla="*/ 1966109 h 2083506"/>
              <a:gd name="connsiteX165" fmla="*/ 4132071 w 12191999"/>
              <a:gd name="connsiteY165" fmla="*/ 1954813 h 2083506"/>
              <a:gd name="connsiteX166" fmla="*/ 4109069 w 12191999"/>
              <a:gd name="connsiteY166" fmla="*/ 1951778 h 2083506"/>
              <a:gd name="connsiteX167" fmla="*/ 4092908 w 12191999"/>
              <a:gd name="connsiteY167" fmla="*/ 1946662 h 2083506"/>
              <a:gd name="connsiteX168" fmla="*/ 4092306 w 12191999"/>
              <a:gd name="connsiteY168" fmla="*/ 1943291 h 2083506"/>
              <a:gd name="connsiteX169" fmla="*/ 4080234 w 12191999"/>
              <a:gd name="connsiteY169" fmla="*/ 1941219 h 2083506"/>
              <a:gd name="connsiteX170" fmla="*/ 4077778 w 12191999"/>
              <a:gd name="connsiteY170" fmla="*/ 1940145 h 2083506"/>
              <a:gd name="connsiteX171" fmla="*/ 4062936 w 12191999"/>
              <a:gd name="connsiteY171" fmla="*/ 1934506 h 2083506"/>
              <a:gd name="connsiteX172" fmla="*/ 4012506 w 12191999"/>
              <a:gd name="connsiteY172" fmla="*/ 1935475 h 2083506"/>
              <a:gd name="connsiteX173" fmla="*/ 3965880 w 12191999"/>
              <a:gd name="connsiteY173" fmla="*/ 1925968 h 2083506"/>
              <a:gd name="connsiteX174" fmla="*/ 3765338 w 12191999"/>
              <a:gd name="connsiteY174" fmla="*/ 1906649 h 2083506"/>
              <a:gd name="connsiteX175" fmla="*/ 3749493 w 12191999"/>
              <a:gd name="connsiteY175" fmla="*/ 1893071 h 2083506"/>
              <a:gd name="connsiteX176" fmla="*/ 3672704 w 12191999"/>
              <a:gd name="connsiteY176" fmla="*/ 1881383 h 2083506"/>
              <a:gd name="connsiteX177" fmla="*/ 3530082 w 12191999"/>
              <a:gd name="connsiteY177" fmla="*/ 1883187 h 2083506"/>
              <a:gd name="connsiteX178" fmla="*/ 3387664 w 12191999"/>
              <a:gd name="connsiteY178" fmla="*/ 1862579 h 2083506"/>
              <a:gd name="connsiteX179" fmla="*/ 3371681 w 12191999"/>
              <a:gd name="connsiteY179" fmla="*/ 1865293 h 2083506"/>
              <a:gd name="connsiteX180" fmla="*/ 3355305 w 12191999"/>
              <a:gd name="connsiteY180" fmla="*/ 1865842 h 2083506"/>
              <a:gd name="connsiteX181" fmla="*/ 3353790 w 12191999"/>
              <a:gd name="connsiteY181" fmla="*/ 1865158 h 2083506"/>
              <a:gd name="connsiteX182" fmla="*/ 3336210 w 12191999"/>
              <a:gd name="connsiteY182" fmla="*/ 1863564 h 2083506"/>
              <a:gd name="connsiteX183" fmla="*/ 3331381 w 12191999"/>
              <a:gd name="connsiteY183" fmla="*/ 1864716 h 2083506"/>
              <a:gd name="connsiteX184" fmla="*/ 3319012 w 12191999"/>
              <a:gd name="connsiteY184" fmla="*/ 1864093 h 2083506"/>
              <a:gd name="connsiteX185" fmla="*/ 3293818 w 12191999"/>
              <a:gd name="connsiteY185" fmla="*/ 1864135 h 2083506"/>
              <a:gd name="connsiteX186" fmla="*/ 3289881 w 12191999"/>
              <a:gd name="connsiteY186" fmla="*/ 1862954 h 2083506"/>
              <a:gd name="connsiteX187" fmla="*/ 3253090 w 12191999"/>
              <a:gd name="connsiteY187" fmla="*/ 1861164 h 2083506"/>
              <a:gd name="connsiteX188" fmla="*/ 3252949 w 12191999"/>
              <a:gd name="connsiteY188" fmla="*/ 1860574 h 2083506"/>
              <a:gd name="connsiteX189" fmla="*/ 3244187 w 12191999"/>
              <a:gd name="connsiteY189" fmla="*/ 1857604 h 2083506"/>
              <a:gd name="connsiteX190" fmla="*/ 3246570 w 12191999"/>
              <a:gd name="connsiteY190" fmla="*/ 1852946 h 2083506"/>
              <a:gd name="connsiteX191" fmla="*/ 3237810 w 12191999"/>
              <a:gd name="connsiteY191" fmla="*/ 1853064 h 2083506"/>
              <a:gd name="connsiteX192" fmla="*/ 3230822 w 12191999"/>
              <a:gd name="connsiteY192" fmla="*/ 1855474 h 2083506"/>
              <a:gd name="connsiteX193" fmla="*/ 3136549 w 12191999"/>
              <a:gd name="connsiteY193" fmla="*/ 1874037 h 2083506"/>
              <a:gd name="connsiteX194" fmla="*/ 2845754 w 12191999"/>
              <a:gd name="connsiteY194" fmla="*/ 1910932 h 2083506"/>
              <a:gd name="connsiteX195" fmla="*/ 2786878 w 12191999"/>
              <a:gd name="connsiteY195" fmla="*/ 1917162 h 2083506"/>
              <a:gd name="connsiteX196" fmla="*/ 2725298 w 12191999"/>
              <a:gd name="connsiteY196" fmla="*/ 1912340 h 2083506"/>
              <a:gd name="connsiteX197" fmla="*/ 2697754 w 12191999"/>
              <a:gd name="connsiteY197" fmla="*/ 1914863 h 2083506"/>
              <a:gd name="connsiteX198" fmla="*/ 2568063 w 12191999"/>
              <a:gd name="connsiteY198" fmla="*/ 1936283 h 2083506"/>
              <a:gd name="connsiteX199" fmla="*/ 2489784 w 12191999"/>
              <a:gd name="connsiteY199" fmla="*/ 1943720 h 2083506"/>
              <a:gd name="connsiteX200" fmla="*/ 2458978 w 12191999"/>
              <a:gd name="connsiteY200" fmla="*/ 1938095 h 2083506"/>
              <a:gd name="connsiteX201" fmla="*/ 2318712 w 12191999"/>
              <a:gd name="connsiteY201" fmla="*/ 1934474 h 2083506"/>
              <a:gd name="connsiteX202" fmla="*/ 2268709 w 12191999"/>
              <a:gd name="connsiteY202" fmla="*/ 1940521 h 2083506"/>
              <a:gd name="connsiteX203" fmla="*/ 2264080 w 12191999"/>
              <a:gd name="connsiteY203" fmla="*/ 1941232 h 2083506"/>
              <a:gd name="connsiteX204" fmla="*/ 2254684 w 12191999"/>
              <a:gd name="connsiteY204" fmla="*/ 1943524 h 2083506"/>
              <a:gd name="connsiteX205" fmla="*/ 2252523 w 12191999"/>
              <a:gd name="connsiteY205" fmla="*/ 1943004 h 2083506"/>
              <a:gd name="connsiteX206" fmla="*/ 2173350 w 12191999"/>
              <a:gd name="connsiteY206" fmla="*/ 1929202 h 2083506"/>
              <a:gd name="connsiteX207" fmla="*/ 2155266 w 12191999"/>
              <a:gd name="connsiteY207" fmla="*/ 1920267 h 2083506"/>
              <a:gd name="connsiteX208" fmla="*/ 2091013 w 12191999"/>
              <a:gd name="connsiteY208" fmla="*/ 1914631 h 2083506"/>
              <a:gd name="connsiteX209" fmla="*/ 2030712 w 12191999"/>
              <a:gd name="connsiteY209" fmla="*/ 1897690 h 2083506"/>
              <a:gd name="connsiteX210" fmla="*/ 1908838 w 12191999"/>
              <a:gd name="connsiteY210" fmla="*/ 1892222 h 2083506"/>
              <a:gd name="connsiteX211" fmla="*/ 1877796 w 12191999"/>
              <a:gd name="connsiteY211" fmla="*/ 1883887 h 2083506"/>
              <a:gd name="connsiteX212" fmla="*/ 1875824 w 12191999"/>
              <a:gd name="connsiteY212" fmla="*/ 1879265 h 2083506"/>
              <a:gd name="connsiteX213" fmla="*/ 1823048 w 12191999"/>
              <a:gd name="connsiteY213" fmla="*/ 1881064 h 2083506"/>
              <a:gd name="connsiteX214" fmla="*/ 1765736 w 12191999"/>
              <a:gd name="connsiteY214" fmla="*/ 1856578 h 2083506"/>
              <a:gd name="connsiteX215" fmla="*/ 1725669 w 12191999"/>
              <a:gd name="connsiteY215" fmla="*/ 1833744 h 2083506"/>
              <a:gd name="connsiteX216" fmla="*/ 1725216 w 12191999"/>
              <a:gd name="connsiteY216" fmla="*/ 1829447 h 2083506"/>
              <a:gd name="connsiteX217" fmla="*/ 1721485 w 12191999"/>
              <a:gd name="connsiteY217" fmla="*/ 1828960 h 2083506"/>
              <a:gd name="connsiteX218" fmla="*/ 1717786 w 12191999"/>
              <a:gd name="connsiteY218" fmla="*/ 1832224 h 2083506"/>
              <a:gd name="connsiteX219" fmla="*/ 1689907 w 12191999"/>
              <a:gd name="connsiteY219" fmla="*/ 1825425 h 2083506"/>
              <a:gd name="connsiteX220" fmla="*/ 1688093 w 12191999"/>
              <a:gd name="connsiteY220" fmla="*/ 1817391 h 2083506"/>
              <a:gd name="connsiteX221" fmla="*/ 1496789 w 12191999"/>
              <a:gd name="connsiteY221" fmla="*/ 1805297 h 2083506"/>
              <a:gd name="connsiteX222" fmla="*/ 1392839 w 12191999"/>
              <a:gd name="connsiteY222" fmla="*/ 1758649 h 2083506"/>
              <a:gd name="connsiteX223" fmla="*/ 1360872 w 12191999"/>
              <a:gd name="connsiteY223" fmla="*/ 1752441 h 2083506"/>
              <a:gd name="connsiteX224" fmla="*/ 1313885 w 12191999"/>
              <a:gd name="connsiteY224" fmla="*/ 1731785 h 2083506"/>
              <a:gd name="connsiteX225" fmla="*/ 1247665 w 12191999"/>
              <a:gd name="connsiteY225" fmla="*/ 1727765 h 2083506"/>
              <a:gd name="connsiteX226" fmla="*/ 1196850 w 12191999"/>
              <a:gd name="connsiteY226" fmla="*/ 1729622 h 2083506"/>
              <a:gd name="connsiteX227" fmla="*/ 1168728 w 12191999"/>
              <a:gd name="connsiteY227" fmla="*/ 1728550 h 2083506"/>
              <a:gd name="connsiteX228" fmla="*/ 1096918 w 12191999"/>
              <a:gd name="connsiteY228" fmla="*/ 1721485 h 2083506"/>
              <a:gd name="connsiteX229" fmla="*/ 1094082 w 12191999"/>
              <a:gd name="connsiteY229" fmla="*/ 1720113 h 2083506"/>
              <a:gd name="connsiteX230" fmla="*/ 1040782 w 12191999"/>
              <a:gd name="connsiteY230" fmla="*/ 1721762 h 2083506"/>
              <a:gd name="connsiteX231" fmla="*/ 955980 w 12191999"/>
              <a:gd name="connsiteY231" fmla="*/ 1719289 h 2083506"/>
              <a:gd name="connsiteX232" fmla="*/ 926108 w 12191999"/>
              <a:gd name="connsiteY232" fmla="*/ 1715917 h 2083506"/>
              <a:gd name="connsiteX233" fmla="*/ 876049 w 12191999"/>
              <a:gd name="connsiteY233" fmla="*/ 1710422 h 2083506"/>
              <a:gd name="connsiteX234" fmla="*/ 839194 w 12191999"/>
              <a:gd name="connsiteY234" fmla="*/ 1700176 h 2083506"/>
              <a:gd name="connsiteX235" fmla="*/ 797112 w 12191999"/>
              <a:gd name="connsiteY235" fmla="*/ 1698014 h 2083506"/>
              <a:gd name="connsiteX236" fmla="*/ 786610 w 12191999"/>
              <a:gd name="connsiteY236" fmla="*/ 1705455 h 2083506"/>
              <a:gd name="connsiteX237" fmla="*/ 741833 w 12191999"/>
              <a:gd name="connsiteY237" fmla="*/ 1700566 h 2083506"/>
              <a:gd name="connsiteX238" fmla="*/ 673985 w 12191999"/>
              <a:gd name="connsiteY238" fmla="*/ 1692278 h 2083506"/>
              <a:gd name="connsiteX239" fmla="*/ 634665 w 12191999"/>
              <a:gd name="connsiteY239" fmla="*/ 1689550 h 2083506"/>
              <a:gd name="connsiteX240" fmla="*/ 527471 w 12191999"/>
              <a:gd name="connsiteY240" fmla="*/ 1679869 h 2083506"/>
              <a:gd name="connsiteX241" fmla="*/ 420260 w 12191999"/>
              <a:gd name="connsiteY241" fmla="*/ 1668475 h 2083506"/>
              <a:gd name="connsiteX242" fmla="*/ 357630 w 12191999"/>
              <a:gd name="connsiteY242" fmla="*/ 1652142 h 2083506"/>
              <a:gd name="connsiteX243" fmla="*/ 269407 w 12191999"/>
              <a:gd name="connsiteY243" fmla="*/ 1643812 h 2083506"/>
              <a:gd name="connsiteX244" fmla="*/ 254769 w 12191999"/>
              <a:gd name="connsiteY244" fmla="*/ 1641013 h 2083506"/>
              <a:gd name="connsiteX245" fmla="*/ 150763 w 12191999"/>
              <a:gd name="connsiteY245" fmla="*/ 1628143 h 2083506"/>
              <a:gd name="connsiteX246" fmla="*/ 29133 w 12191999"/>
              <a:gd name="connsiteY246" fmla="*/ 1626172 h 2083506"/>
              <a:gd name="connsiteX247" fmla="*/ 0 w 12191999"/>
              <a:gd name="connsiteY247" fmla="*/ 1619589 h 208350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</a:cxnLst>
            <a:rect l="l" t="t" r="r" b="b"/>
            <a:pathLst>
              <a:path w="12191999" h="2083506">
                <a:moveTo>
                  <a:pt x="0" y="0"/>
                </a:moveTo>
                <a:lnTo>
                  <a:pt x="9429748" y="0"/>
                </a:lnTo>
                <a:lnTo>
                  <a:pt x="9429748" y="1"/>
                </a:lnTo>
                <a:lnTo>
                  <a:pt x="12191999" y="1"/>
                </a:lnTo>
                <a:lnTo>
                  <a:pt x="12191999" y="1164372"/>
                </a:lnTo>
                <a:lnTo>
                  <a:pt x="12147852" y="1163783"/>
                </a:lnTo>
                <a:cubicBezTo>
                  <a:pt x="12063101" y="1189107"/>
                  <a:pt x="12045020" y="1156925"/>
                  <a:pt x="11993604" y="1153496"/>
                </a:cubicBezTo>
                <a:cubicBezTo>
                  <a:pt x="11954216" y="1165241"/>
                  <a:pt x="11911195" y="1167350"/>
                  <a:pt x="11865319" y="1176624"/>
                </a:cubicBezTo>
                <a:cubicBezTo>
                  <a:pt x="11822513" y="1184682"/>
                  <a:pt x="11766915" y="1201558"/>
                  <a:pt x="11718353" y="1209136"/>
                </a:cubicBezTo>
                <a:cubicBezTo>
                  <a:pt x="11675379" y="1217463"/>
                  <a:pt x="11638007" y="1216639"/>
                  <a:pt x="11609067" y="1218512"/>
                </a:cubicBezTo>
                <a:cubicBezTo>
                  <a:pt x="11597582" y="1221322"/>
                  <a:pt x="11554280" y="1243577"/>
                  <a:pt x="11545958" y="1240430"/>
                </a:cubicBezTo>
                <a:lnTo>
                  <a:pt x="11445770" y="1225780"/>
                </a:lnTo>
                <a:cubicBezTo>
                  <a:pt x="11425543" y="1230782"/>
                  <a:pt x="11413740" y="1222096"/>
                  <a:pt x="11398842" y="1227250"/>
                </a:cubicBezTo>
                <a:cubicBezTo>
                  <a:pt x="11367060" y="1233093"/>
                  <a:pt x="11269285" y="1263712"/>
                  <a:pt x="11240093" y="1266797"/>
                </a:cubicBezTo>
                <a:cubicBezTo>
                  <a:pt x="11197297" y="1273685"/>
                  <a:pt x="11181311" y="1272682"/>
                  <a:pt x="11141364" y="1288059"/>
                </a:cubicBezTo>
                <a:cubicBezTo>
                  <a:pt x="11099891" y="1305386"/>
                  <a:pt x="11051533" y="1319157"/>
                  <a:pt x="11015396" y="1353104"/>
                </a:cubicBezTo>
                <a:cubicBezTo>
                  <a:pt x="11009424" y="1362217"/>
                  <a:pt x="10992328" y="1361966"/>
                  <a:pt x="10973905" y="1365109"/>
                </a:cubicBezTo>
                <a:cubicBezTo>
                  <a:pt x="10955482" y="1368254"/>
                  <a:pt x="10907369" y="1372817"/>
                  <a:pt x="10904858" y="1371966"/>
                </a:cubicBezTo>
                <a:cubicBezTo>
                  <a:pt x="10880521" y="1379494"/>
                  <a:pt x="10873670" y="1399734"/>
                  <a:pt x="10827883" y="1410270"/>
                </a:cubicBezTo>
                <a:cubicBezTo>
                  <a:pt x="10790248" y="1415655"/>
                  <a:pt x="10724899" y="1420726"/>
                  <a:pt x="10690996" y="1426394"/>
                </a:cubicBezTo>
                <a:cubicBezTo>
                  <a:pt x="10676463" y="1423331"/>
                  <a:pt x="10634514" y="1436908"/>
                  <a:pt x="10624461" y="1444283"/>
                </a:cubicBezTo>
                <a:cubicBezTo>
                  <a:pt x="10601952" y="1468442"/>
                  <a:pt x="10536224" y="1460228"/>
                  <a:pt x="10517208" y="1478947"/>
                </a:cubicBezTo>
                <a:cubicBezTo>
                  <a:pt x="10509508" y="1482271"/>
                  <a:pt x="10505833" y="1468818"/>
                  <a:pt x="10497937" y="1469831"/>
                </a:cubicBezTo>
                <a:lnTo>
                  <a:pt x="10471201" y="1486037"/>
                </a:lnTo>
                <a:lnTo>
                  <a:pt x="10448263" y="1478223"/>
                </a:lnTo>
                <a:lnTo>
                  <a:pt x="10388089" y="1507175"/>
                </a:lnTo>
                <a:cubicBezTo>
                  <a:pt x="10350285" y="1513081"/>
                  <a:pt x="10383281" y="1526586"/>
                  <a:pt x="10333720" y="1515848"/>
                </a:cubicBezTo>
                <a:cubicBezTo>
                  <a:pt x="10286428" y="1526223"/>
                  <a:pt x="10174884" y="1550019"/>
                  <a:pt x="10104338" y="1569424"/>
                </a:cubicBezTo>
                <a:cubicBezTo>
                  <a:pt x="10066963" y="1581564"/>
                  <a:pt x="9967395" y="1605712"/>
                  <a:pt x="9910445" y="1632275"/>
                </a:cubicBezTo>
                <a:cubicBezTo>
                  <a:pt x="9856131" y="1644130"/>
                  <a:pt x="9831118" y="1689967"/>
                  <a:pt x="9770872" y="1688088"/>
                </a:cubicBezTo>
                <a:cubicBezTo>
                  <a:pt x="9769882" y="1691843"/>
                  <a:pt x="9737016" y="1697044"/>
                  <a:pt x="9733849" y="1700034"/>
                </a:cubicBezTo>
                <a:lnTo>
                  <a:pt x="9703714" y="1730093"/>
                </a:lnTo>
                <a:lnTo>
                  <a:pt x="9698351" y="1730377"/>
                </a:lnTo>
                <a:lnTo>
                  <a:pt x="9632895" y="1736363"/>
                </a:lnTo>
                <a:lnTo>
                  <a:pt x="9569107" y="1741010"/>
                </a:lnTo>
                <a:cubicBezTo>
                  <a:pt x="9558961" y="1745882"/>
                  <a:pt x="9548028" y="1750646"/>
                  <a:pt x="9536451" y="1755120"/>
                </a:cubicBezTo>
                <a:lnTo>
                  <a:pt x="9529385" y="1757515"/>
                </a:lnTo>
                <a:lnTo>
                  <a:pt x="9498527" y="1753117"/>
                </a:lnTo>
                <a:lnTo>
                  <a:pt x="9436642" y="1755478"/>
                </a:lnTo>
                <a:lnTo>
                  <a:pt x="9429748" y="1756317"/>
                </a:lnTo>
                <a:lnTo>
                  <a:pt x="9429748" y="1768745"/>
                </a:lnTo>
                <a:lnTo>
                  <a:pt x="9425802" y="1769273"/>
                </a:lnTo>
                <a:cubicBezTo>
                  <a:pt x="9390751" y="1773262"/>
                  <a:pt x="9371406" y="1773457"/>
                  <a:pt x="9349763" y="1776107"/>
                </a:cubicBezTo>
                <a:cubicBezTo>
                  <a:pt x="9314721" y="1782260"/>
                  <a:pt x="9277650" y="1796217"/>
                  <a:pt x="9256503" y="1800699"/>
                </a:cubicBezTo>
                <a:lnTo>
                  <a:pt x="9222873" y="1803003"/>
                </a:lnTo>
                <a:lnTo>
                  <a:pt x="9224095" y="1807355"/>
                </a:lnTo>
                <a:lnTo>
                  <a:pt x="9211603" y="1807675"/>
                </a:lnTo>
                <a:lnTo>
                  <a:pt x="9183719" y="1807781"/>
                </a:lnTo>
                <a:cubicBezTo>
                  <a:pt x="9166319" y="1808439"/>
                  <a:pt x="9117935" y="1807396"/>
                  <a:pt x="9100221" y="1808989"/>
                </a:cubicBezTo>
                <a:cubicBezTo>
                  <a:pt x="9095111" y="1813630"/>
                  <a:pt x="9087224" y="1816160"/>
                  <a:pt x="9077439" y="1817333"/>
                </a:cubicBezTo>
                <a:lnTo>
                  <a:pt x="9055889" y="1817464"/>
                </a:lnTo>
                <a:lnTo>
                  <a:pt x="8930912" y="1828648"/>
                </a:lnTo>
                <a:lnTo>
                  <a:pt x="8913729" y="1829483"/>
                </a:lnTo>
                <a:lnTo>
                  <a:pt x="8904423" y="1833234"/>
                </a:lnTo>
                <a:cubicBezTo>
                  <a:pt x="8897319" y="1833982"/>
                  <a:pt x="8876911" y="1833498"/>
                  <a:pt x="8871099" y="1833979"/>
                </a:cubicBezTo>
                <a:lnTo>
                  <a:pt x="8869557" y="1836113"/>
                </a:lnTo>
                <a:cubicBezTo>
                  <a:pt x="8851043" y="1839524"/>
                  <a:pt x="8781405" y="1850882"/>
                  <a:pt x="8760021" y="1854442"/>
                </a:cubicBezTo>
                <a:cubicBezTo>
                  <a:pt x="8755749" y="1851161"/>
                  <a:pt x="8746183" y="1856343"/>
                  <a:pt x="8741254" y="1857469"/>
                </a:cubicBezTo>
                <a:cubicBezTo>
                  <a:pt x="8740491" y="1855259"/>
                  <a:pt x="8728559" y="1854585"/>
                  <a:pt x="8725039" y="1856552"/>
                </a:cubicBezTo>
                <a:cubicBezTo>
                  <a:pt x="8641157" y="1867333"/>
                  <a:pt x="8683145" y="1845054"/>
                  <a:pt x="8635265" y="1859168"/>
                </a:cubicBezTo>
                <a:cubicBezTo>
                  <a:pt x="8626795" y="1860103"/>
                  <a:pt x="8619931" y="1859212"/>
                  <a:pt x="8613911" y="1857561"/>
                </a:cubicBezTo>
                <a:lnTo>
                  <a:pt x="8604931" y="1854170"/>
                </a:lnTo>
                <a:lnTo>
                  <a:pt x="8570171" y="1860579"/>
                </a:lnTo>
                <a:cubicBezTo>
                  <a:pt x="8553049" y="1862813"/>
                  <a:pt x="8535028" y="1864294"/>
                  <a:pt x="8516537" y="1864971"/>
                </a:cubicBezTo>
                <a:cubicBezTo>
                  <a:pt x="8512388" y="1860455"/>
                  <a:pt x="8497874" y="1866870"/>
                  <a:pt x="8491046" y="1868141"/>
                </a:cubicBezTo>
                <a:cubicBezTo>
                  <a:pt x="8490975" y="1865191"/>
                  <a:pt x="8475847" y="1863778"/>
                  <a:pt x="8470478" y="1866216"/>
                </a:cubicBezTo>
                <a:cubicBezTo>
                  <a:pt x="8357654" y="1876758"/>
                  <a:pt x="8421139" y="1849210"/>
                  <a:pt x="8353433" y="1865729"/>
                </a:cubicBezTo>
                <a:lnTo>
                  <a:pt x="8347675" y="1865075"/>
                </a:lnTo>
                <a:lnTo>
                  <a:pt x="8343939" y="1865677"/>
                </a:lnTo>
                <a:cubicBezTo>
                  <a:pt x="8309852" y="1870841"/>
                  <a:pt x="8272587" y="1875809"/>
                  <a:pt x="8221566" y="1881148"/>
                </a:cubicBezTo>
                <a:cubicBezTo>
                  <a:pt x="8158043" y="1892960"/>
                  <a:pt x="8095547" y="1914042"/>
                  <a:pt x="8066095" y="1919902"/>
                </a:cubicBezTo>
                <a:cubicBezTo>
                  <a:pt x="8058949" y="1919234"/>
                  <a:pt x="8051921" y="1917862"/>
                  <a:pt x="8044849" y="1916308"/>
                </a:cubicBezTo>
                <a:lnTo>
                  <a:pt x="8041142" y="1915506"/>
                </a:lnTo>
                <a:lnTo>
                  <a:pt x="8022159" y="1911521"/>
                </a:lnTo>
                <a:lnTo>
                  <a:pt x="7944932" y="1917265"/>
                </a:lnTo>
                <a:lnTo>
                  <a:pt x="7879011" y="1928570"/>
                </a:lnTo>
                <a:lnTo>
                  <a:pt x="7865529" y="1934399"/>
                </a:lnTo>
                <a:lnTo>
                  <a:pt x="7774801" y="1947969"/>
                </a:lnTo>
                <a:lnTo>
                  <a:pt x="7748398" y="1955982"/>
                </a:lnTo>
                <a:lnTo>
                  <a:pt x="7740684" y="1955717"/>
                </a:lnTo>
                <a:cubicBezTo>
                  <a:pt x="7728362" y="1958584"/>
                  <a:pt x="7714099" y="1968442"/>
                  <a:pt x="7712976" y="1960442"/>
                </a:cubicBezTo>
                <a:lnTo>
                  <a:pt x="7699956" y="1966104"/>
                </a:lnTo>
                <a:lnTo>
                  <a:pt x="7684158" y="1962927"/>
                </a:lnTo>
                <a:cubicBezTo>
                  <a:pt x="7674684" y="1962643"/>
                  <a:pt x="7652105" y="1963177"/>
                  <a:pt x="7643109" y="1964400"/>
                </a:cubicBezTo>
                <a:lnTo>
                  <a:pt x="7630180" y="1970266"/>
                </a:lnTo>
                <a:lnTo>
                  <a:pt x="7609131" y="1971774"/>
                </a:lnTo>
                <a:cubicBezTo>
                  <a:pt x="7596694" y="1971644"/>
                  <a:pt x="7570258" y="1969757"/>
                  <a:pt x="7555555" y="1969491"/>
                </a:cubicBezTo>
                <a:cubicBezTo>
                  <a:pt x="7541460" y="1966540"/>
                  <a:pt x="7530571" y="1964848"/>
                  <a:pt x="7520919" y="1970177"/>
                </a:cubicBezTo>
                <a:cubicBezTo>
                  <a:pt x="7500295" y="1966884"/>
                  <a:pt x="7480780" y="1949401"/>
                  <a:pt x="7456258" y="1960468"/>
                </a:cubicBezTo>
                <a:cubicBezTo>
                  <a:pt x="7434946" y="1957506"/>
                  <a:pt x="7435772" y="1952500"/>
                  <a:pt x="7393047" y="1952408"/>
                </a:cubicBezTo>
                <a:cubicBezTo>
                  <a:pt x="7356520" y="1952860"/>
                  <a:pt x="7236307" y="1958626"/>
                  <a:pt x="7199912" y="1959913"/>
                </a:cubicBezTo>
                <a:cubicBezTo>
                  <a:pt x="7176501" y="1959942"/>
                  <a:pt x="7160098" y="1958343"/>
                  <a:pt x="7146774" y="1956641"/>
                </a:cubicBezTo>
                <a:lnTo>
                  <a:pt x="7122244" y="1953891"/>
                </a:lnTo>
                <a:lnTo>
                  <a:pt x="7032241" y="1962723"/>
                </a:lnTo>
                <a:cubicBezTo>
                  <a:pt x="6997214" y="1965198"/>
                  <a:pt x="6963725" y="1968396"/>
                  <a:pt x="6941492" y="1976868"/>
                </a:cubicBezTo>
                <a:cubicBezTo>
                  <a:pt x="6947015" y="1970398"/>
                  <a:pt x="6923088" y="1965379"/>
                  <a:pt x="6906514" y="1968589"/>
                </a:cubicBezTo>
                <a:cubicBezTo>
                  <a:pt x="6925890" y="1943204"/>
                  <a:pt x="6840983" y="1991464"/>
                  <a:pt x="6826395" y="1974141"/>
                </a:cubicBezTo>
                <a:cubicBezTo>
                  <a:pt x="6825676" y="1990223"/>
                  <a:pt x="6751393" y="2017492"/>
                  <a:pt x="6716431" y="2004297"/>
                </a:cubicBezTo>
                <a:cubicBezTo>
                  <a:pt x="6663167" y="2007518"/>
                  <a:pt x="6625450" y="2020811"/>
                  <a:pt x="6569607" y="2015496"/>
                </a:cubicBezTo>
                <a:cubicBezTo>
                  <a:pt x="6567874" y="2017648"/>
                  <a:pt x="6565034" y="2019449"/>
                  <a:pt x="6561430" y="2020996"/>
                </a:cubicBezTo>
                <a:lnTo>
                  <a:pt x="6549371" y="2024747"/>
                </a:lnTo>
                <a:lnTo>
                  <a:pt x="6547040" y="2024474"/>
                </a:lnTo>
                <a:cubicBezTo>
                  <a:pt x="6537882" y="2024425"/>
                  <a:pt x="6533193" y="2025332"/>
                  <a:pt x="6530482" y="2026659"/>
                </a:cubicBezTo>
                <a:lnTo>
                  <a:pt x="6528565" y="2028600"/>
                </a:lnTo>
                <a:lnTo>
                  <a:pt x="6517741" y="2030558"/>
                </a:lnTo>
                <a:lnTo>
                  <a:pt x="6497855" y="2035650"/>
                </a:lnTo>
                <a:lnTo>
                  <a:pt x="6492785" y="2035444"/>
                </a:lnTo>
                <a:lnTo>
                  <a:pt x="6460692" y="2041321"/>
                </a:lnTo>
                <a:lnTo>
                  <a:pt x="6459609" y="2040851"/>
                </a:lnTo>
                <a:cubicBezTo>
                  <a:pt x="6456451" y="2039933"/>
                  <a:pt x="6452734" y="2039508"/>
                  <a:pt x="6447765" y="2040102"/>
                </a:cubicBezTo>
                <a:cubicBezTo>
                  <a:pt x="6446007" y="2031126"/>
                  <a:pt x="6441093" y="2037380"/>
                  <a:pt x="6426590" y="2039928"/>
                </a:cubicBezTo>
                <a:cubicBezTo>
                  <a:pt x="6423606" y="2033241"/>
                  <a:pt x="6413230" y="2032925"/>
                  <a:pt x="6401693" y="2033537"/>
                </a:cubicBezTo>
                <a:lnTo>
                  <a:pt x="6387141" y="2033161"/>
                </a:lnTo>
                <a:lnTo>
                  <a:pt x="6357846" y="2036782"/>
                </a:lnTo>
                <a:lnTo>
                  <a:pt x="6342914" y="2037585"/>
                </a:lnTo>
                <a:lnTo>
                  <a:pt x="6336300" y="2038781"/>
                </a:lnTo>
                <a:lnTo>
                  <a:pt x="6317178" y="2038968"/>
                </a:lnTo>
                <a:lnTo>
                  <a:pt x="6161427" y="2047338"/>
                </a:lnTo>
                <a:cubicBezTo>
                  <a:pt x="6147824" y="2057658"/>
                  <a:pt x="6118908" y="2077615"/>
                  <a:pt x="6097339" y="2082438"/>
                </a:cubicBezTo>
                <a:cubicBezTo>
                  <a:pt x="6090149" y="2084046"/>
                  <a:pt x="6083776" y="2083972"/>
                  <a:pt x="6079059" y="2081299"/>
                </a:cubicBezTo>
                <a:cubicBezTo>
                  <a:pt x="6063900" y="2082334"/>
                  <a:pt x="6011621" y="2084537"/>
                  <a:pt x="5998439" y="2070958"/>
                </a:cubicBezTo>
                <a:cubicBezTo>
                  <a:pt x="5976443" y="2071759"/>
                  <a:pt x="5925514" y="2069780"/>
                  <a:pt x="5904290" y="2070255"/>
                </a:cubicBezTo>
                <a:cubicBezTo>
                  <a:pt x="5871515" y="2066244"/>
                  <a:pt x="5843986" y="2088249"/>
                  <a:pt x="5814867" y="2079032"/>
                </a:cubicBezTo>
                <a:cubicBezTo>
                  <a:pt x="5792003" y="2070559"/>
                  <a:pt x="5750009" y="2076273"/>
                  <a:pt x="5725743" y="2070558"/>
                </a:cubicBezTo>
                <a:cubicBezTo>
                  <a:pt x="5716432" y="2058355"/>
                  <a:pt x="5667424" y="2047322"/>
                  <a:pt x="5650546" y="2052412"/>
                </a:cubicBezTo>
                <a:cubicBezTo>
                  <a:pt x="5614627" y="2046084"/>
                  <a:pt x="5608108" y="2028306"/>
                  <a:pt x="5581284" y="2023175"/>
                </a:cubicBezTo>
                <a:lnTo>
                  <a:pt x="5572593" y="2018391"/>
                </a:lnTo>
                <a:lnTo>
                  <a:pt x="5548580" y="2016951"/>
                </a:lnTo>
                <a:cubicBezTo>
                  <a:pt x="5523726" y="2017783"/>
                  <a:pt x="5498337" y="2019663"/>
                  <a:pt x="5471173" y="2018786"/>
                </a:cubicBezTo>
                <a:cubicBezTo>
                  <a:pt x="5447687" y="2003020"/>
                  <a:pt x="5353807" y="2022324"/>
                  <a:pt x="5340320" y="2037611"/>
                </a:cubicBezTo>
                <a:cubicBezTo>
                  <a:pt x="5340015" y="2024215"/>
                  <a:pt x="5271937" y="2042455"/>
                  <a:pt x="5254376" y="2042928"/>
                </a:cubicBezTo>
                <a:cubicBezTo>
                  <a:pt x="5248522" y="2043086"/>
                  <a:pt x="5248281" y="2041270"/>
                  <a:pt x="5258035" y="2035649"/>
                </a:cubicBezTo>
                <a:cubicBezTo>
                  <a:pt x="5239374" y="2037214"/>
                  <a:pt x="5220112" y="2030252"/>
                  <a:pt x="5230622" y="2024576"/>
                </a:cubicBezTo>
                <a:cubicBezTo>
                  <a:pt x="5173932" y="2036724"/>
                  <a:pt x="5090262" y="2024645"/>
                  <a:pt x="5026203" y="2030162"/>
                </a:cubicBezTo>
                <a:cubicBezTo>
                  <a:pt x="4991280" y="2016814"/>
                  <a:pt x="5010212" y="2029164"/>
                  <a:pt x="4973988" y="2026668"/>
                </a:cubicBezTo>
                <a:cubicBezTo>
                  <a:pt x="4983896" y="2038955"/>
                  <a:pt x="4930012" y="2019774"/>
                  <a:pt x="4928030" y="2033642"/>
                </a:cubicBezTo>
                <a:cubicBezTo>
                  <a:pt x="4921501" y="2032748"/>
                  <a:pt x="4915238" y="2031445"/>
                  <a:pt x="4908970" y="2030033"/>
                </a:cubicBezTo>
                <a:lnTo>
                  <a:pt x="4905679" y="2029300"/>
                </a:lnTo>
                <a:lnTo>
                  <a:pt x="4892525" y="2028768"/>
                </a:lnTo>
                <a:lnTo>
                  <a:pt x="4888818" y="2025619"/>
                </a:lnTo>
                <a:lnTo>
                  <a:pt x="4869018" y="2022668"/>
                </a:lnTo>
                <a:cubicBezTo>
                  <a:pt x="4861602" y="2022028"/>
                  <a:pt x="4853622" y="2021880"/>
                  <a:pt x="4844804" y="2022527"/>
                </a:cubicBezTo>
                <a:cubicBezTo>
                  <a:pt x="4823110" y="2028022"/>
                  <a:pt x="4789330" y="2021287"/>
                  <a:pt x="4758778" y="2021694"/>
                </a:cubicBezTo>
                <a:lnTo>
                  <a:pt x="4744748" y="2023396"/>
                </a:lnTo>
                <a:lnTo>
                  <a:pt x="4698956" y="2020558"/>
                </a:lnTo>
                <a:cubicBezTo>
                  <a:pt x="4685921" y="2020008"/>
                  <a:pt x="4672392" y="2019718"/>
                  <a:pt x="4658147" y="2019920"/>
                </a:cubicBezTo>
                <a:lnTo>
                  <a:pt x="4631706" y="2021274"/>
                </a:lnTo>
                <a:lnTo>
                  <a:pt x="4624776" y="2020152"/>
                </a:lnTo>
                <a:cubicBezTo>
                  <a:pt x="4612703" y="2020277"/>
                  <a:pt x="4596727" y="2024226"/>
                  <a:pt x="4598150" y="2019429"/>
                </a:cubicBezTo>
                <a:lnTo>
                  <a:pt x="4584588" y="2021092"/>
                </a:lnTo>
                <a:lnTo>
                  <a:pt x="4571203" y="2017263"/>
                </a:lnTo>
                <a:cubicBezTo>
                  <a:pt x="4569736" y="2016374"/>
                  <a:pt x="4568633" y="2015427"/>
                  <a:pt x="4567930" y="2014458"/>
                </a:cubicBezTo>
                <a:lnTo>
                  <a:pt x="4548984" y="2015717"/>
                </a:lnTo>
                <a:lnTo>
                  <a:pt x="4533451" y="2012976"/>
                </a:lnTo>
                <a:lnTo>
                  <a:pt x="4519910" y="2014768"/>
                </a:lnTo>
                <a:lnTo>
                  <a:pt x="4514290" y="2014364"/>
                </a:lnTo>
                <a:lnTo>
                  <a:pt x="4500320" y="2013007"/>
                </a:lnTo>
                <a:cubicBezTo>
                  <a:pt x="4493159" y="2012056"/>
                  <a:pt x="4485144" y="2010910"/>
                  <a:pt x="4476219" y="2009993"/>
                </a:cubicBezTo>
                <a:lnTo>
                  <a:pt x="4468701" y="2009574"/>
                </a:lnTo>
                <a:lnTo>
                  <a:pt x="4452333" y="2004964"/>
                </a:lnTo>
                <a:cubicBezTo>
                  <a:pt x="4440422" y="2001479"/>
                  <a:pt x="4431048" y="1999130"/>
                  <a:pt x="4420644" y="2001021"/>
                </a:cubicBezTo>
                <a:cubicBezTo>
                  <a:pt x="4402911" y="1996519"/>
                  <a:pt x="4390524" y="1983900"/>
                  <a:pt x="4364856" y="1987267"/>
                </a:cubicBezTo>
                <a:cubicBezTo>
                  <a:pt x="4372645" y="1981550"/>
                  <a:pt x="4336350" y="1986575"/>
                  <a:pt x="4332062" y="1980703"/>
                </a:cubicBezTo>
                <a:cubicBezTo>
                  <a:pt x="4330083" y="1975974"/>
                  <a:pt x="4318612" y="1976397"/>
                  <a:pt x="4309876" y="1974653"/>
                </a:cubicBezTo>
                <a:cubicBezTo>
                  <a:pt x="4303650" y="1969824"/>
                  <a:pt x="4259693" y="1965414"/>
                  <a:pt x="4244391" y="1966109"/>
                </a:cubicBezTo>
                <a:cubicBezTo>
                  <a:pt x="4201255" y="1970914"/>
                  <a:pt x="4166558" y="1951471"/>
                  <a:pt x="4132071" y="1954813"/>
                </a:cubicBezTo>
                <a:cubicBezTo>
                  <a:pt x="4123041" y="1954358"/>
                  <a:pt x="4115554" y="1953263"/>
                  <a:pt x="4109069" y="1951778"/>
                </a:cubicBezTo>
                <a:lnTo>
                  <a:pt x="4092908" y="1946662"/>
                </a:lnTo>
                <a:cubicBezTo>
                  <a:pt x="4092707" y="1945539"/>
                  <a:pt x="4092506" y="1944415"/>
                  <a:pt x="4092306" y="1943291"/>
                </a:cubicBezTo>
                <a:lnTo>
                  <a:pt x="4080234" y="1941219"/>
                </a:lnTo>
                <a:lnTo>
                  <a:pt x="4077778" y="1940145"/>
                </a:lnTo>
                <a:cubicBezTo>
                  <a:pt x="4073105" y="1938081"/>
                  <a:pt x="4068339" y="1936119"/>
                  <a:pt x="4062936" y="1934506"/>
                </a:cubicBezTo>
                <a:cubicBezTo>
                  <a:pt x="4048082" y="1947155"/>
                  <a:pt x="4014523" y="1922869"/>
                  <a:pt x="4012506" y="1935475"/>
                </a:cubicBezTo>
                <a:cubicBezTo>
                  <a:pt x="3980228" y="1928812"/>
                  <a:pt x="3986775" y="1942559"/>
                  <a:pt x="3965880" y="1925968"/>
                </a:cubicBezTo>
                <a:cubicBezTo>
                  <a:pt x="3899515" y="1923414"/>
                  <a:pt x="3830855" y="1902158"/>
                  <a:pt x="3765338" y="1906649"/>
                </a:cubicBezTo>
                <a:cubicBezTo>
                  <a:pt x="3780686" y="1902635"/>
                  <a:pt x="3768784" y="1893856"/>
                  <a:pt x="3749493" y="1893071"/>
                </a:cubicBezTo>
                <a:cubicBezTo>
                  <a:pt x="3807776" y="1876857"/>
                  <a:pt x="3656400" y="1898030"/>
                  <a:pt x="3672704" y="1881383"/>
                </a:cubicBezTo>
                <a:cubicBezTo>
                  <a:pt x="3645532" y="1893973"/>
                  <a:pt x="3537791" y="1900656"/>
                  <a:pt x="3530082" y="1883187"/>
                </a:cubicBezTo>
                <a:cubicBezTo>
                  <a:pt x="3479808" y="1875044"/>
                  <a:pt x="3426017" y="1877998"/>
                  <a:pt x="3387664" y="1862579"/>
                </a:cubicBezTo>
                <a:cubicBezTo>
                  <a:pt x="3382649" y="1863935"/>
                  <a:pt x="3377277" y="1864791"/>
                  <a:pt x="3371681" y="1865293"/>
                </a:cubicBezTo>
                <a:lnTo>
                  <a:pt x="3355305" y="1865842"/>
                </a:lnTo>
                <a:lnTo>
                  <a:pt x="3353790" y="1865158"/>
                </a:lnTo>
                <a:cubicBezTo>
                  <a:pt x="3346144" y="1863282"/>
                  <a:pt x="3340687" y="1863057"/>
                  <a:pt x="3336210" y="1863564"/>
                </a:cubicBezTo>
                <a:lnTo>
                  <a:pt x="3331381" y="1864716"/>
                </a:lnTo>
                <a:lnTo>
                  <a:pt x="3319012" y="1864093"/>
                </a:lnTo>
                <a:lnTo>
                  <a:pt x="3293818" y="1864135"/>
                </a:lnTo>
                <a:lnTo>
                  <a:pt x="3289881" y="1862954"/>
                </a:lnTo>
                <a:lnTo>
                  <a:pt x="3253090" y="1861164"/>
                </a:lnTo>
                <a:cubicBezTo>
                  <a:pt x="3253042" y="1860968"/>
                  <a:pt x="3252996" y="1860771"/>
                  <a:pt x="3252949" y="1860574"/>
                </a:cubicBezTo>
                <a:cubicBezTo>
                  <a:pt x="3251799" y="1859213"/>
                  <a:pt x="3249368" y="1858131"/>
                  <a:pt x="3244187" y="1857604"/>
                </a:cubicBezTo>
                <a:cubicBezTo>
                  <a:pt x="3250860" y="1853873"/>
                  <a:pt x="3250577" y="1852999"/>
                  <a:pt x="3246570" y="1852946"/>
                </a:cubicBezTo>
                <a:lnTo>
                  <a:pt x="3237810" y="1853064"/>
                </a:lnTo>
                <a:lnTo>
                  <a:pt x="3230822" y="1855474"/>
                </a:lnTo>
                <a:cubicBezTo>
                  <a:pt x="3206812" y="1862286"/>
                  <a:pt x="3176733" y="1868865"/>
                  <a:pt x="3136549" y="1874037"/>
                </a:cubicBezTo>
                <a:cubicBezTo>
                  <a:pt x="3081163" y="1880168"/>
                  <a:pt x="2902557" y="1900580"/>
                  <a:pt x="2845754" y="1910932"/>
                </a:cubicBezTo>
                <a:cubicBezTo>
                  <a:pt x="2860822" y="1944376"/>
                  <a:pt x="2813389" y="1905358"/>
                  <a:pt x="2786878" y="1917162"/>
                </a:cubicBezTo>
                <a:cubicBezTo>
                  <a:pt x="2766803" y="1917398"/>
                  <a:pt x="2741628" y="1915886"/>
                  <a:pt x="2725298" y="1912340"/>
                </a:cubicBezTo>
                <a:cubicBezTo>
                  <a:pt x="2716680" y="1911427"/>
                  <a:pt x="2707572" y="1911972"/>
                  <a:pt x="2697754" y="1914863"/>
                </a:cubicBezTo>
                <a:cubicBezTo>
                  <a:pt x="2667185" y="1939014"/>
                  <a:pt x="2622149" y="1926211"/>
                  <a:pt x="2568063" y="1936283"/>
                </a:cubicBezTo>
                <a:cubicBezTo>
                  <a:pt x="2552625" y="1932001"/>
                  <a:pt x="2502682" y="1953378"/>
                  <a:pt x="2489784" y="1943720"/>
                </a:cubicBezTo>
                <a:cubicBezTo>
                  <a:pt x="2478524" y="1943155"/>
                  <a:pt x="2467418" y="1949411"/>
                  <a:pt x="2458978" y="1938095"/>
                </a:cubicBezTo>
                <a:cubicBezTo>
                  <a:pt x="2417552" y="1934639"/>
                  <a:pt x="2366376" y="1931293"/>
                  <a:pt x="2318712" y="1934474"/>
                </a:cubicBezTo>
                <a:cubicBezTo>
                  <a:pt x="2296029" y="1936526"/>
                  <a:pt x="2282069" y="1938434"/>
                  <a:pt x="2268709" y="1940521"/>
                </a:cubicBezTo>
                <a:lnTo>
                  <a:pt x="2264080" y="1941232"/>
                </a:lnTo>
                <a:lnTo>
                  <a:pt x="2254684" y="1943524"/>
                </a:lnTo>
                <a:lnTo>
                  <a:pt x="2252523" y="1943004"/>
                </a:lnTo>
                <a:lnTo>
                  <a:pt x="2173350" y="1929202"/>
                </a:lnTo>
                <a:lnTo>
                  <a:pt x="2155266" y="1920267"/>
                </a:lnTo>
                <a:lnTo>
                  <a:pt x="2091013" y="1914631"/>
                </a:lnTo>
                <a:cubicBezTo>
                  <a:pt x="2033357" y="1920614"/>
                  <a:pt x="2070513" y="1905065"/>
                  <a:pt x="2030712" y="1897690"/>
                </a:cubicBezTo>
                <a:cubicBezTo>
                  <a:pt x="1994539" y="1893055"/>
                  <a:pt x="1958569" y="1883188"/>
                  <a:pt x="1908838" y="1892222"/>
                </a:cubicBezTo>
                <a:cubicBezTo>
                  <a:pt x="1897236" y="1896147"/>
                  <a:pt x="1883338" y="1892415"/>
                  <a:pt x="1877796" y="1883887"/>
                </a:cubicBezTo>
                <a:cubicBezTo>
                  <a:pt x="1876842" y="1882419"/>
                  <a:pt x="1876177" y="1880863"/>
                  <a:pt x="1875824" y="1879265"/>
                </a:cubicBezTo>
                <a:cubicBezTo>
                  <a:pt x="1843474" y="1887199"/>
                  <a:pt x="1841511" y="1873818"/>
                  <a:pt x="1823048" y="1881064"/>
                </a:cubicBezTo>
                <a:cubicBezTo>
                  <a:pt x="1792640" y="1872164"/>
                  <a:pt x="1782358" y="1850450"/>
                  <a:pt x="1765736" y="1856578"/>
                </a:cubicBezTo>
                <a:cubicBezTo>
                  <a:pt x="1753024" y="1849107"/>
                  <a:pt x="1745932" y="1828316"/>
                  <a:pt x="1725669" y="1833744"/>
                </a:cubicBezTo>
                <a:cubicBezTo>
                  <a:pt x="1727428" y="1831405"/>
                  <a:pt x="1726953" y="1830157"/>
                  <a:pt x="1725216" y="1829447"/>
                </a:cubicBezTo>
                <a:lnTo>
                  <a:pt x="1721485" y="1828960"/>
                </a:lnTo>
                <a:lnTo>
                  <a:pt x="1717786" y="1832224"/>
                </a:lnTo>
                <a:cubicBezTo>
                  <a:pt x="1703445" y="1843277"/>
                  <a:pt x="1706547" y="1827935"/>
                  <a:pt x="1689907" y="1825425"/>
                </a:cubicBezTo>
                <a:cubicBezTo>
                  <a:pt x="1682338" y="1823445"/>
                  <a:pt x="1685181" y="1820226"/>
                  <a:pt x="1688093" y="1817391"/>
                </a:cubicBezTo>
                <a:lnTo>
                  <a:pt x="1496789" y="1805297"/>
                </a:lnTo>
                <a:cubicBezTo>
                  <a:pt x="1463551" y="1793913"/>
                  <a:pt x="1426345" y="1786892"/>
                  <a:pt x="1392839" y="1758649"/>
                </a:cubicBezTo>
                <a:cubicBezTo>
                  <a:pt x="1386461" y="1750573"/>
                  <a:pt x="1374031" y="1756918"/>
                  <a:pt x="1360872" y="1752441"/>
                </a:cubicBezTo>
                <a:cubicBezTo>
                  <a:pt x="1347711" y="1747963"/>
                  <a:pt x="1332751" y="1735898"/>
                  <a:pt x="1313885" y="1731785"/>
                </a:cubicBezTo>
                <a:cubicBezTo>
                  <a:pt x="1281989" y="1726305"/>
                  <a:pt x="1256405" y="1739744"/>
                  <a:pt x="1247665" y="1727765"/>
                </a:cubicBezTo>
                <a:cubicBezTo>
                  <a:pt x="1231363" y="1728538"/>
                  <a:pt x="1209120" y="1742556"/>
                  <a:pt x="1196850" y="1729622"/>
                </a:cubicBezTo>
                <a:cubicBezTo>
                  <a:pt x="1195195" y="1740224"/>
                  <a:pt x="1178147" y="1721561"/>
                  <a:pt x="1168728" y="1728550"/>
                </a:cubicBezTo>
                <a:cubicBezTo>
                  <a:pt x="1152073" y="1727193"/>
                  <a:pt x="1122804" y="1725926"/>
                  <a:pt x="1096918" y="1721485"/>
                </a:cubicBezTo>
                <a:lnTo>
                  <a:pt x="1094082" y="1720113"/>
                </a:lnTo>
                <a:lnTo>
                  <a:pt x="1040782" y="1721762"/>
                </a:lnTo>
                <a:cubicBezTo>
                  <a:pt x="987172" y="1722352"/>
                  <a:pt x="1023272" y="1708707"/>
                  <a:pt x="955980" y="1719289"/>
                </a:cubicBezTo>
                <a:cubicBezTo>
                  <a:pt x="948995" y="1714208"/>
                  <a:pt x="940521" y="1713816"/>
                  <a:pt x="926108" y="1715917"/>
                </a:cubicBezTo>
                <a:cubicBezTo>
                  <a:pt x="900077" y="1715834"/>
                  <a:pt x="902688" y="1703436"/>
                  <a:pt x="876049" y="1710422"/>
                </a:cubicBezTo>
                <a:cubicBezTo>
                  <a:pt x="881084" y="1703830"/>
                  <a:pt x="826830" y="1706893"/>
                  <a:pt x="839194" y="1700176"/>
                </a:cubicBezTo>
                <a:cubicBezTo>
                  <a:pt x="822548" y="1693764"/>
                  <a:pt x="813674" y="1703628"/>
                  <a:pt x="797112" y="1698014"/>
                </a:cubicBezTo>
                <a:cubicBezTo>
                  <a:pt x="778195" y="1696418"/>
                  <a:pt x="807647" y="1705364"/>
                  <a:pt x="786610" y="1705455"/>
                </a:cubicBezTo>
                <a:cubicBezTo>
                  <a:pt x="761170" y="1704357"/>
                  <a:pt x="760599" y="1716610"/>
                  <a:pt x="741833" y="1700566"/>
                </a:cubicBezTo>
                <a:lnTo>
                  <a:pt x="673985" y="1692278"/>
                </a:lnTo>
                <a:cubicBezTo>
                  <a:pt x="658515" y="1695829"/>
                  <a:pt x="646395" y="1693620"/>
                  <a:pt x="634665" y="1689550"/>
                </a:cubicBezTo>
                <a:cubicBezTo>
                  <a:pt x="599149" y="1689690"/>
                  <a:pt x="567176" y="1683160"/>
                  <a:pt x="527471" y="1679869"/>
                </a:cubicBezTo>
                <a:cubicBezTo>
                  <a:pt x="484099" y="1683240"/>
                  <a:pt x="462693" y="1671949"/>
                  <a:pt x="420260" y="1668475"/>
                </a:cubicBezTo>
                <a:cubicBezTo>
                  <a:pt x="377482" y="1677390"/>
                  <a:pt x="393500" y="1652730"/>
                  <a:pt x="357630" y="1652142"/>
                </a:cubicBezTo>
                <a:cubicBezTo>
                  <a:pt x="298692" y="1659518"/>
                  <a:pt x="359631" y="1643849"/>
                  <a:pt x="269407" y="1643812"/>
                </a:cubicBezTo>
                <a:cubicBezTo>
                  <a:pt x="264204" y="1645215"/>
                  <a:pt x="253436" y="1643159"/>
                  <a:pt x="254769" y="1641013"/>
                </a:cubicBezTo>
                <a:cubicBezTo>
                  <a:pt x="234996" y="1641090"/>
                  <a:pt x="179093" y="1626583"/>
                  <a:pt x="150763" y="1628143"/>
                </a:cubicBezTo>
                <a:cubicBezTo>
                  <a:pt x="96232" y="1619954"/>
                  <a:pt x="68845" y="1629422"/>
                  <a:pt x="29133" y="1626172"/>
                </a:cubicBezTo>
                <a:lnTo>
                  <a:pt x="0" y="1619589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9270DDA-31C9-D21E-95F6-5F2992AB839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8675" y="494414"/>
            <a:ext cx="10534650" cy="817403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kumimoji="0" lang="en-US" sz="3600" b="0" i="0" u="none" strike="noStrike" kern="1200" cap="none" spc="-5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Primary vs. Secondary data</a:t>
            </a:r>
            <a:endParaRPr lang="en-US" sz="3600" kern="120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pic>
        <p:nvPicPr>
          <p:cNvPr id="4" name="Content Placeholder 3" descr="Image result for primary data sources">
            <a:extLst>
              <a:ext uri="{FF2B5EF4-FFF2-40B4-BE49-F238E27FC236}">
                <a16:creationId xmlns:a16="http://schemas.microsoft.com/office/drawing/2014/main" id="{4E2DFADC-33FD-B64B-A1B7-70F77B7F6DA9}"/>
              </a:ext>
            </a:extLst>
          </p:cNvPr>
          <p:cNvPicPr>
            <a:picLocks noGrp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968617" y="2354239"/>
            <a:ext cx="10254766" cy="3948085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344030438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288AA4-F7B0-AC4E-D7B2-9B5A681C30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95402" y="982132"/>
            <a:ext cx="9601196" cy="1303867"/>
          </a:xfrm>
        </p:spPr>
        <p:txBody>
          <a:bodyPr>
            <a:normAutofit/>
          </a:bodyPr>
          <a:lstStyle/>
          <a:p>
            <a:r>
              <a:rPr kumimoji="0" lang="en-GB" b="0" i="0" u="none" strike="noStrike" kern="1200" cap="none" spc="-50" normalizeH="0" baseline="0" noProof="0" dirty="0">
                <a:ln>
                  <a:noFill/>
                </a:ln>
                <a:solidFill>
                  <a:srgbClr val="262626"/>
                </a:solidFill>
                <a:effectLst/>
                <a:uLnTx/>
                <a:uFillTx/>
                <a:latin typeface="Calibri Light" panose="020F0302020204030204"/>
                <a:ea typeface="+mj-ea"/>
                <a:cs typeface="+mj-cs"/>
              </a:rPr>
              <a:t>Primary Data</a:t>
            </a:r>
            <a:endParaRPr lang="en-GB" dirty="0">
              <a:solidFill>
                <a:srgbClr val="262626"/>
              </a:solidFill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5943CB5E-6C85-5E02-53CF-4674DD905EC8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1295400" y="2772384"/>
          <a:ext cx="9601197" cy="287488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2352821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C8474B35-BF18-44A9-A265-A7C78D5493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Garamond" panose="02020404030301010803"/>
              <a:ea typeface="+mn-ea"/>
              <a:cs typeface="+mn-cs"/>
            </a:endParaRPr>
          </a:p>
        </p:txBody>
      </p:sp>
      <p:grpSp>
        <p:nvGrpSpPr>
          <p:cNvPr id="16" name="Group 15">
            <a:extLst>
              <a:ext uri="{FF2B5EF4-FFF2-40B4-BE49-F238E27FC236}">
                <a16:creationId xmlns:a16="http://schemas.microsoft.com/office/drawing/2014/main" id="{7F687631-1164-4445-BB09-8825F51006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15736" y="0"/>
            <a:ext cx="12229962" cy="6856214"/>
            <a:chOff x="-15736" y="0"/>
            <a:chExt cx="12229962" cy="6856214"/>
          </a:xfrm>
        </p:grpSpPr>
        <p:pic>
          <p:nvPicPr>
            <p:cNvPr id="11" name="Picture 16">
              <a:extLst>
                <a:ext uri="{FF2B5EF4-FFF2-40B4-BE49-F238E27FC236}">
                  <a16:creationId xmlns:a16="http://schemas.microsoft.com/office/drawing/2014/main" id="{918BBC1B-B70A-4E37-92BB-74A700CFF72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12" name="Rectangle 17">
              <a:extLst>
                <a:ext uri="{FF2B5EF4-FFF2-40B4-BE49-F238E27FC236}">
                  <a16:creationId xmlns:a16="http://schemas.microsoft.com/office/drawing/2014/main" id="{199462B3-7467-4CD3-B259-E64F0ACD25C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012" y="609600"/>
              <a:ext cx="10972800" cy="5638800"/>
            </a:xfrm>
            <a:prstGeom prst="rect">
              <a:avLst/>
            </a:prstGeom>
            <a:noFill/>
            <a:ln w="15875" cap="flat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pPr marL="0" marR="0" lvl="0" indent="0" algn="l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Garamond" panose="02020404030301010803"/>
                <a:ea typeface="+mn-ea"/>
                <a:cs typeface="+mn-cs"/>
              </a:endParaRPr>
            </a:p>
          </p:txBody>
        </p:sp>
        <p:pic>
          <p:nvPicPr>
            <p:cNvPr id="13" name="Picture 18">
              <a:extLst>
                <a:ext uri="{FF2B5EF4-FFF2-40B4-BE49-F238E27FC236}">
                  <a16:creationId xmlns:a16="http://schemas.microsoft.com/office/drawing/2014/main" id="{3EEF50E1-7C4C-429F-952D-1BCBE2F2209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5736" y="3153832"/>
              <a:ext cx="777240" cy="606425"/>
            </a:xfrm>
            <a:prstGeom prst="rect">
              <a:avLst/>
            </a:prstGeom>
          </p:spPr>
        </p:pic>
        <p:pic>
          <p:nvPicPr>
            <p:cNvPr id="20" name="Picture 19">
              <a:extLst>
                <a:ext uri="{FF2B5EF4-FFF2-40B4-BE49-F238E27FC236}">
                  <a16:creationId xmlns:a16="http://schemas.microsoft.com/office/drawing/2014/main" id="{7AD9A323-6942-423A-B954-E4CFA26D5E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436986" y="3153832"/>
              <a:ext cx="777240" cy="606425"/>
            </a:xfrm>
            <a:prstGeom prst="rect">
              <a:avLst/>
            </a:prstGeom>
          </p:spPr>
        </p:pic>
      </p:grpSp>
      <p:sp>
        <p:nvSpPr>
          <p:cNvPr id="4" name="TextBox 3">
            <a:extLst>
              <a:ext uri="{FF2B5EF4-FFF2-40B4-BE49-F238E27FC236}">
                <a16:creationId xmlns:a16="http://schemas.microsoft.com/office/drawing/2014/main" id="{6AB66856-56C5-44AF-82F3-0E054D38D50E}"/>
              </a:ext>
            </a:extLst>
          </p:cNvPr>
          <p:cNvSpPr txBox="1"/>
          <p:nvPr/>
        </p:nvSpPr>
        <p:spPr>
          <a:xfrm>
            <a:off x="4626508" y="982132"/>
            <a:ext cx="6270090" cy="130386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400" b="0" i="0" u="none" strike="noStrike" kern="1200" cap="none" spc="0" normalizeH="0" baseline="0" noProof="0">
                <a:ln w="3175" cmpd="sng">
                  <a:noFill/>
                </a:ln>
                <a:solidFill>
                  <a:prstClr val="black">
                    <a:lumMod val="85000"/>
                    <a:lumOff val="15000"/>
                  </a:prstClr>
                </a:solidFill>
                <a:effectLst/>
                <a:uLnTx/>
                <a:uFillTx/>
                <a:latin typeface="Garamond" panose="02020404030301010803"/>
                <a:ea typeface="+mn-ea"/>
                <a:cs typeface="+mn-cs"/>
              </a:rPr>
              <a:t>Primary Data</a:t>
            </a:r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576DA225-F5D6-439A-B39E-B3595D3077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92644" y="1092200"/>
            <a:ext cx="3072384" cy="4535424"/>
          </a:xfrm>
          <a:prstGeom prst="rect">
            <a:avLst/>
          </a:prstGeom>
          <a:solidFill>
            <a:schemeClr val="bg1"/>
          </a:solidFill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Garamond" panose="02020404030301010803"/>
              <a:ea typeface="+mn-ea"/>
              <a:cs typeface="+mn-cs"/>
            </a:endParaRPr>
          </a:p>
        </p:txBody>
      </p:sp>
      <p:pic>
        <p:nvPicPr>
          <p:cNvPr id="6" name="Picture 2" descr="Image result for observations">
            <a:extLst>
              <a:ext uri="{FF2B5EF4-FFF2-40B4-BE49-F238E27FC236}">
                <a16:creationId xmlns:a16="http://schemas.microsoft.com/office/drawing/2014/main" id="{0CDEA77F-5B00-F308-45D9-DF69D316D57D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961" r="-2" b="-2"/>
          <a:stretch/>
        </p:blipFill>
        <p:spPr bwMode="auto">
          <a:xfrm>
            <a:off x="1257236" y="1255776"/>
            <a:ext cx="2743200" cy="13990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24" name="Straight Connector 23">
            <a:extLst>
              <a:ext uri="{FF2B5EF4-FFF2-40B4-BE49-F238E27FC236}">
                <a16:creationId xmlns:a16="http://schemas.microsoft.com/office/drawing/2014/main" id="{FF138D5A-7DB9-4540-8DC0-4421D4DD1C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744033" y="2400639"/>
            <a:ext cx="6035040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pic>
        <p:nvPicPr>
          <p:cNvPr id="5" name="Picture 4" descr="Image result for interviews">
            <a:extLst>
              <a:ext uri="{FF2B5EF4-FFF2-40B4-BE49-F238E27FC236}">
                <a16:creationId xmlns:a16="http://schemas.microsoft.com/office/drawing/2014/main" id="{A0259708-35AD-FAFB-E434-B804D4CFA026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8400"/>
          <a:stretch/>
        </p:blipFill>
        <p:spPr bwMode="auto">
          <a:xfrm>
            <a:off x="1257236" y="2654807"/>
            <a:ext cx="2743200" cy="13990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2" descr="Image result for focus groups">
            <a:extLst>
              <a:ext uri="{FF2B5EF4-FFF2-40B4-BE49-F238E27FC236}">
                <a16:creationId xmlns:a16="http://schemas.microsoft.com/office/drawing/2014/main" id="{42E16BD5-CB75-477D-EBE7-AD17F7BED12A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1187" b="17485"/>
          <a:stretch/>
        </p:blipFill>
        <p:spPr bwMode="auto">
          <a:xfrm>
            <a:off x="1257236" y="4053839"/>
            <a:ext cx="2743200" cy="13990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6F3F7CAA-2EC9-F0F4-6083-87DF40489FD0}"/>
              </a:ext>
            </a:extLst>
          </p:cNvPr>
          <p:cNvSpPr txBox="1"/>
          <p:nvPr/>
        </p:nvSpPr>
        <p:spPr>
          <a:xfrm>
            <a:off x="4631496" y="2556932"/>
            <a:ext cx="6260114" cy="3318936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marL="0" marR="0" lvl="0" indent="-228600" algn="ctr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rgbClr val="83992A"/>
              </a:buClr>
              <a:buSzPct val="115000"/>
              <a:buFont typeface="Arial"/>
              <a:buChar char="•"/>
              <a:tabLst/>
              <a:defRPr/>
            </a:pPr>
            <a:endParaRPr kumimoji="0" lang="en-US" sz="2800" b="1" i="0" u="none" strike="noStrike" kern="1200" cap="none" spc="-50" normalizeH="0" baseline="0" noProof="0" dirty="0">
              <a:ln>
                <a:noFill/>
              </a:ln>
              <a:solidFill>
                <a:prstClr val="black">
                  <a:lumMod val="85000"/>
                  <a:lumOff val="15000"/>
                </a:prstClr>
              </a:solidFill>
              <a:effectLst/>
              <a:uLnTx/>
              <a:uFillTx/>
              <a:latin typeface="Garamond" panose="02020404030301010803"/>
              <a:ea typeface="+mn-ea"/>
              <a:cs typeface="+mn-cs"/>
            </a:endParaRPr>
          </a:p>
          <a:p>
            <a:pPr marL="0" marR="0" lvl="0" indent="-228600" algn="ctr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rgbClr val="83992A"/>
              </a:buClr>
              <a:buSzPct val="115000"/>
              <a:buFont typeface="Arial"/>
              <a:buChar char="•"/>
              <a:tabLst/>
              <a:defRPr/>
            </a:pPr>
            <a:r>
              <a:rPr kumimoji="0" lang="en-US" sz="2800" b="1" i="0" u="none" strike="noStrike" kern="1200" cap="none" spc="-50" normalizeH="0" baseline="0" noProof="0" dirty="0">
                <a:ln>
                  <a:noFill/>
                </a:ln>
                <a:solidFill>
                  <a:prstClr val="black">
                    <a:lumMod val="85000"/>
                    <a:lumOff val="15000"/>
                  </a:prstClr>
                </a:solidFill>
                <a:effectLst/>
                <a:uLnTx/>
                <a:uFillTx/>
                <a:latin typeface="Garamond" panose="02020404030301010803"/>
                <a:ea typeface="+mn-ea"/>
                <a:cs typeface="+mn-cs"/>
              </a:rPr>
              <a:t>Qualitative </a:t>
            </a:r>
            <a:r>
              <a:rPr lang="en-US" sz="2800" b="1" spc="-50" dirty="0">
                <a:solidFill>
                  <a:prstClr val="black">
                    <a:lumMod val="85000"/>
                    <a:lumOff val="15000"/>
                  </a:prstClr>
                </a:solidFill>
                <a:latin typeface="Garamond" panose="02020404030301010803"/>
              </a:rPr>
              <a:t>M</a:t>
            </a:r>
            <a:r>
              <a:rPr kumimoji="0" lang="en-US" sz="2800" b="1" i="0" u="none" strike="noStrike" kern="1200" cap="none" spc="-50" normalizeH="0" baseline="0" noProof="0" dirty="0" err="1">
                <a:ln>
                  <a:noFill/>
                </a:ln>
                <a:solidFill>
                  <a:prstClr val="black">
                    <a:lumMod val="85000"/>
                    <a:lumOff val="15000"/>
                  </a:prstClr>
                </a:solidFill>
                <a:effectLst/>
                <a:uLnTx/>
                <a:uFillTx/>
                <a:latin typeface="Garamond" panose="02020404030301010803"/>
                <a:ea typeface="+mn-ea"/>
                <a:cs typeface="+mn-cs"/>
              </a:rPr>
              <a:t>ethods</a:t>
            </a:r>
            <a:endParaRPr kumimoji="0" lang="en-US" sz="2800" b="1" i="0" u="none" strike="noStrike" kern="1200" cap="none" spc="-50" normalizeH="0" baseline="0" noProof="0" dirty="0">
              <a:ln>
                <a:noFill/>
              </a:ln>
              <a:solidFill>
                <a:prstClr val="black">
                  <a:lumMod val="85000"/>
                  <a:lumOff val="15000"/>
                </a:prstClr>
              </a:solidFill>
              <a:effectLst/>
              <a:uLnTx/>
              <a:uFillTx/>
              <a:latin typeface="Garamond" panose="02020404030301010803"/>
              <a:ea typeface="+mn-ea"/>
              <a:cs typeface="+mn-cs"/>
            </a:endParaRPr>
          </a:p>
          <a:p>
            <a:pPr marL="0" marR="0" lvl="0" indent="-228600" algn="ctr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rgbClr val="83992A"/>
              </a:buClr>
              <a:buSzPct val="115000"/>
              <a:buFont typeface="Arial"/>
              <a:buChar char="•"/>
              <a:tabLst/>
              <a:defRPr/>
            </a:pPr>
            <a:endParaRPr lang="en-US" sz="2800" b="1" spc="-50" dirty="0">
              <a:solidFill>
                <a:prstClr val="black">
                  <a:lumMod val="85000"/>
                  <a:lumOff val="15000"/>
                </a:prstClr>
              </a:solidFill>
              <a:latin typeface="Garamond" panose="02020404030301010803"/>
            </a:endParaRPr>
          </a:p>
          <a:p>
            <a:pPr marR="0" lvl="0" algn="ctr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rgbClr val="83992A"/>
              </a:buClr>
              <a:buSzPct val="115000"/>
              <a:tabLst/>
              <a:defRPr/>
            </a:pPr>
            <a:r>
              <a:rPr kumimoji="0" lang="en-US" sz="2400" b="1" i="1" u="none" strike="noStrike" kern="1200" cap="none" spc="-50" normalizeH="0" baseline="0" noProof="0" dirty="0">
                <a:ln>
                  <a:noFill/>
                </a:ln>
                <a:solidFill>
                  <a:prstClr val="black">
                    <a:lumMod val="85000"/>
                    <a:lumOff val="15000"/>
                  </a:prstClr>
                </a:solidFill>
                <a:effectLst/>
                <a:uLnTx/>
                <a:uFillTx/>
                <a:latin typeface="Garamond" panose="02020404030301010803"/>
                <a:ea typeface="+mn-ea"/>
                <a:cs typeface="+mn-cs"/>
              </a:rPr>
              <a:t>Some Examples……</a:t>
            </a:r>
            <a:endParaRPr kumimoji="0" lang="en-US" sz="2400" b="1" i="1" u="none" strike="noStrike" kern="1200" cap="none" spc="0" normalizeH="0" baseline="0" noProof="0" dirty="0">
              <a:ln>
                <a:noFill/>
              </a:ln>
              <a:solidFill>
                <a:prstClr val="black">
                  <a:lumMod val="85000"/>
                  <a:lumOff val="15000"/>
                </a:prstClr>
              </a:solidFill>
              <a:effectLst/>
              <a:uLnTx/>
              <a:uFillTx/>
              <a:latin typeface="Garamond" panose="02020404030301010803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78349155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04C171-9107-4C22-CACC-81A43ECE294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95402" y="982132"/>
            <a:ext cx="9601196" cy="1303867"/>
          </a:xfrm>
        </p:spPr>
        <p:txBody>
          <a:bodyPr>
            <a:normAutofit/>
          </a:bodyPr>
          <a:lstStyle/>
          <a:p>
            <a:r>
              <a:rPr lang="en-GB" b="1" u="sng" dirty="0">
                <a:solidFill>
                  <a:srgbClr val="262626"/>
                </a:solidFill>
                <a:latin typeface="+mn-lt"/>
              </a:rPr>
              <a:t>1. Interviews</a:t>
            </a:r>
          </a:p>
        </p:txBody>
      </p:sp>
      <p:pic>
        <p:nvPicPr>
          <p:cNvPr id="16" name="Picture 15">
            <a:extLst>
              <a:ext uri="{FF2B5EF4-FFF2-40B4-BE49-F238E27FC236}">
                <a16:creationId xmlns:a16="http://schemas.microsoft.com/office/drawing/2014/main" id="{CE92EC48-3788-6C16-7B3E-33EF94699D85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4501" r="-1" b="-1"/>
          <a:stretch/>
        </p:blipFill>
        <p:spPr>
          <a:xfrm>
            <a:off x="1434269" y="3126128"/>
            <a:ext cx="2739728" cy="2002744"/>
          </a:xfrm>
          <a:prstGeom prst="rect">
            <a:avLst/>
          </a:prstGeom>
          <a:ln w="57150" cmpd="thickThin">
            <a:solidFill>
              <a:srgbClr val="7F7F7F"/>
            </a:solidFill>
            <a:miter lim="800000"/>
          </a:ln>
        </p:spPr>
      </p:pic>
      <p:sp>
        <p:nvSpPr>
          <p:cNvPr id="15" name="Text Placeholder 3">
            <a:extLst>
              <a:ext uri="{FF2B5EF4-FFF2-40B4-BE49-F238E27FC236}">
                <a16:creationId xmlns:a16="http://schemas.microsoft.com/office/drawing/2014/main" id="{09FA0198-9570-C5EF-58B7-C4D9511B96C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39732" y="2556932"/>
            <a:ext cx="6256863" cy="3318936"/>
          </a:xfrm>
        </p:spPr>
        <p:txBody>
          <a:bodyPr>
            <a:normAutofit/>
          </a:bodyPr>
          <a:lstStyle/>
          <a:p>
            <a:pPr marL="285750" indent="-285750">
              <a:buFont typeface="Wingdings" panose="05000000000000000000" pitchFamily="2" charset="2"/>
              <a:buChar char="q"/>
            </a:pPr>
            <a:r>
              <a:rPr lang="en-GB">
                <a:solidFill>
                  <a:srgbClr val="262626"/>
                </a:solidFill>
              </a:rPr>
              <a:t>Are qualitative in nature because you are collecting information about participant perceptions, viewpoints, beliefs, that are then transferred into </a:t>
            </a:r>
            <a:r>
              <a:rPr lang="en-GB" b="1">
                <a:solidFill>
                  <a:srgbClr val="262626"/>
                </a:solidFill>
              </a:rPr>
              <a:t>transcripts</a:t>
            </a:r>
          </a:p>
          <a:p>
            <a:pPr marL="285750" indent="-285750">
              <a:buFont typeface="Wingdings" panose="05000000000000000000" pitchFamily="2" charset="2"/>
              <a:buChar char="q"/>
            </a:pPr>
            <a:r>
              <a:rPr lang="en-GB" b="1">
                <a:solidFill>
                  <a:srgbClr val="262626"/>
                </a:solidFill>
              </a:rPr>
              <a:t>Interviews </a:t>
            </a:r>
            <a:r>
              <a:rPr lang="en-GB">
                <a:solidFill>
                  <a:srgbClr val="262626"/>
                </a:solidFill>
              </a:rPr>
              <a:t>involve</a:t>
            </a:r>
            <a:r>
              <a:rPr lang="en-GB" b="1">
                <a:solidFill>
                  <a:srgbClr val="262626"/>
                </a:solidFill>
              </a:rPr>
              <a:t> </a:t>
            </a:r>
            <a:r>
              <a:rPr lang="en-GB">
                <a:solidFill>
                  <a:srgbClr val="262626"/>
                </a:solidFill>
              </a:rPr>
              <a:t>the exchange of views between two individuals, conversing about a particular subject of mutual interest (Kvale &amp; Brinkmann, 2008) </a:t>
            </a:r>
          </a:p>
          <a:p>
            <a:endParaRPr lang="en-GB">
              <a:solidFill>
                <a:srgbClr val="262626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103746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DC878D9A-77BE-4701-AE3D-EEFC53CD50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Garamond" panose="02020404030301010803"/>
              <a:ea typeface="+mn-ea"/>
              <a:cs typeface="+mn-cs"/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F643BE08-0ED1-4B73-AC6D-B7E26A59CD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4663" y="469900"/>
            <a:ext cx="3695002" cy="5918200"/>
          </a:xfrm>
          <a:prstGeom prst="rect">
            <a:avLst/>
          </a:prstGeom>
          <a:solidFill>
            <a:schemeClr val="tx2">
              <a:lumMod val="90000"/>
              <a:lumOff val="10000"/>
            </a:schemeClr>
          </a:solidFill>
          <a:ln>
            <a:noFill/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  <a:scene3d>
            <a:camera prst="orthographicFront"/>
            <a:lightRig rig="balanced" dir="t"/>
          </a:scene3d>
          <a:sp3d>
            <a:bevelT w="6350" h="635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Garamond" panose="02020404030301010803"/>
              <a:ea typeface="+mn-ea"/>
              <a:cs typeface="+mn-cs"/>
            </a:endParaRP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956B2094-7FC0-45FC-BFED-3CB88CEE63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39668" y="635508"/>
            <a:ext cx="3364992" cy="5586984"/>
          </a:xfrm>
          <a:prstGeom prst="rect">
            <a:avLst/>
          </a:prstGeom>
          <a:noFill/>
          <a:ln w="15875" cap="flat">
            <a:solidFill>
              <a:schemeClr val="accent1"/>
            </a:solidFill>
            <a:miter lim="800000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Garamond" panose="02020404030301010803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410C3D5-E5A1-BD89-AA18-43860EF3C0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52108" y="954756"/>
            <a:ext cx="2730414" cy="4946003"/>
          </a:xfrm>
        </p:spPr>
        <p:txBody>
          <a:bodyPr>
            <a:normAutofit/>
          </a:bodyPr>
          <a:lstStyle/>
          <a:p>
            <a:r>
              <a:rPr kumimoji="0" lang="en-GB" b="0" i="0" u="none" strike="noStrike" kern="1200" cap="none" spc="-5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 Light" panose="020F0302020204030204"/>
                <a:ea typeface="+mj-ea"/>
                <a:cs typeface="+mj-cs"/>
              </a:rPr>
              <a:t>Types of Interview - Techniques</a:t>
            </a:r>
            <a:endParaRPr lang="en-GB" dirty="0">
              <a:solidFill>
                <a:srgbClr val="FFFFFF"/>
              </a:solidFill>
            </a:endParaRP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07A4B640-BB7F-4272-A710-068DBA9F9A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54296" y="0"/>
            <a:ext cx="7537704" cy="6858000"/>
          </a:xfrm>
          <a:prstGeom prst="rect">
            <a:avLst/>
          </a:prstGeom>
          <a:gradFill>
            <a:gsLst>
              <a:gs pos="0">
                <a:schemeClr val="bg1"/>
              </a:gs>
              <a:gs pos="30000">
                <a:schemeClr val="bg1"/>
              </a:gs>
              <a:gs pos="61000">
                <a:schemeClr val="bg2">
                  <a:lumMod val="20000"/>
                  <a:lumOff val="80000"/>
                </a:schemeClr>
              </a:gs>
              <a:gs pos="97000">
                <a:schemeClr val="bg2">
                  <a:lumMod val="70000"/>
                  <a:lumOff val="3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  <a:effectLst>
            <a:innerShdw blurRad="63500" dist="50800" dir="10800000">
              <a:prstClr val="black">
                <a:alpha val="35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Garamond" panose="02020404030301010803"/>
              <a:ea typeface="+mn-ea"/>
              <a:cs typeface="+mn-cs"/>
            </a:endParaRPr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7448B25C-4019-5D35-6E0F-830E8F9FF4E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40934" y="469900"/>
            <a:ext cx="5953630" cy="5405968"/>
          </a:xfrm>
        </p:spPr>
        <p:txBody>
          <a:bodyPr anchor="ctr">
            <a:normAutofit/>
          </a:bodyPr>
          <a:lstStyle/>
          <a:p>
            <a:pPr>
              <a:buClr>
                <a:schemeClr val="tx2"/>
              </a:buClr>
              <a:buFont typeface="Wingdings" panose="05000000000000000000" pitchFamily="2" charset="2"/>
              <a:buChar char="q"/>
            </a:pPr>
            <a:r>
              <a:rPr lang="en-GB" dirty="0"/>
              <a:t>Unstructured interviews are </a:t>
            </a:r>
            <a:r>
              <a:rPr lang="en-GB" i="1" dirty="0"/>
              <a:t>directed by the informant rather than by the set questions </a:t>
            </a:r>
            <a:r>
              <a:rPr lang="en-GB" dirty="0"/>
              <a:t>(Dunn, 2005).</a:t>
            </a:r>
          </a:p>
          <a:p>
            <a:pPr>
              <a:buClr>
                <a:schemeClr val="tx2"/>
              </a:buClr>
              <a:buFont typeface="Wingdings" panose="05000000000000000000" pitchFamily="2" charset="2"/>
              <a:buChar char="q"/>
            </a:pPr>
            <a:r>
              <a:rPr lang="en-GB" dirty="0"/>
              <a:t> Structured interviews follow a set list of pre-determined questions. </a:t>
            </a:r>
          </a:p>
          <a:p>
            <a:pPr>
              <a:buClr>
                <a:schemeClr val="tx2"/>
              </a:buClr>
              <a:buFont typeface="Wingdings" panose="05000000000000000000" pitchFamily="2" charset="2"/>
              <a:buChar char="q"/>
            </a:pPr>
            <a:r>
              <a:rPr lang="en-GB" dirty="0"/>
              <a:t> Semi-structured interviews are in the middle. </a:t>
            </a:r>
            <a:r>
              <a:rPr lang="en-GB" i="1" dirty="0"/>
              <a:t>They provide a certain degree of structure to address the research topic, whilst also enabling participants to offer their own perceptions  </a:t>
            </a:r>
            <a:r>
              <a:rPr lang="en-GB" dirty="0"/>
              <a:t>(Galletta, 2013). </a:t>
            </a:r>
          </a:p>
        </p:txBody>
      </p:sp>
    </p:spTree>
    <p:extLst>
      <p:ext uri="{BB962C8B-B14F-4D97-AF65-F5344CB8AC3E}">
        <p14:creationId xmlns:p14="http://schemas.microsoft.com/office/powerpoint/2010/main" val="14660296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4" name="Group 13">
            <a:extLst>
              <a:ext uri="{FF2B5EF4-FFF2-40B4-BE49-F238E27FC236}">
                <a16:creationId xmlns:a16="http://schemas.microsoft.com/office/drawing/2014/main" id="{B77576E5-E7DB-46C7-B0D9-A0AB187873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15736" y="0"/>
            <a:ext cx="12229962" cy="6856214"/>
            <a:chOff x="-15736" y="0"/>
            <a:chExt cx="12229962" cy="6856214"/>
          </a:xfrm>
        </p:grpSpPr>
        <p:pic>
          <p:nvPicPr>
            <p:cNvPr id="15" name="Picture 14">
              <a:extLst>
                <a:ext uri="{FF2B5EF4-FFF2-40B4-BE49-F238E27FC236}">
                  <a16:creationId xmlns:a16="http://schemas.microsoft.com/office/drawing/2014/main" id="{A2C244BC-AB19-460B-9A7B-5BAFE9DEAB0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16" name="Rectangle 15">
              <a:extLst>
                <a:ext uri="{FF2B5EF4-FFF2-40B4-BE49-F238E27FC236}">
                  <a16:creationId xmlns:a16="http://schemas.microsoft.com/office/drawing/2014/main" id="{C2D7728D-2CB0-4ADE-B6BF-4BA8ED772A3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012" y="609600"/>
              <a:ext cx="10972800" cy="5638800"/>
            </a:xfrm>
            <a:prstGeom prst="rect">
              <a:avLst/>
            </a:prstGeom>
            <a:noFill/>
            <a:ln w="15875" cap="flat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pPr marL="0" marR="0" lvl="0" indent="0" algn="l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Garamond" panose="02020404030301010803"/>
                <a:ea typeface="+mn-ea"/>
                <a:cs typeface="+mn-cs"/>
              </a:endParaRPr>
            </a:p>
          </p:txBody>
        </p:sp>
        <p:pic>
          <p:nvPicPr>
            <p:cNvPr id="17" name="Picture 16">
              <a:extLst>
                <a:ext uri="{FF2B5EF4-FFF2-40B4-BE49-F238E27FC236}">
                  <a16:creationId xmlns:a16="http://schemas.microsoft.com/office/drawing/2014/main" id="{A3E0EDB8-8162-4D16-9521-52415777B0B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5736" y="3153832"/>
              <a:ext cx="777240" cy="606425"/>
            </a:xfrm>
            <a:prstGeom prst="rect">
              <a:avLst/>
            </a:prstGeom>
          </p:spPr>
        </p:pic>
        <p:pic>
          <p:nvPicPr>
            <p:cNvPr id="18" name="Picture 17">
              <a:extLst>
                <a:ext uri="{FF2B5EF4-FFF2-40B4-BE49-F238E27FC236}">
                  <a16:creationId xmlns:a16="http://schemas.microsoft.com/office/drawing/2014/main" id="{27060CB3-C139-4548-A73F-74689C9292D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436986" y="3153832"/>
              <a:ext cx="777240" cy="606425"/>
            </a:xfrm>
            <a:prstGeom prst="rect">
              <a:avLst/>
            </a:prstGeom>
          </p:spPr>
        </p:pic>
      </p:grpSp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DEB4B82D-A989-40D8-A457-F1D9C03455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Garamond" panose="02020404030301010803"/>
              <a:ea typeface="+mn-ea"/>
              <a:cs typeface="+mn-cs"/>
            </a:endParaRPr>
          </a:p>
        </p:txBody>
      </p:sp>
      <p:pic>
        <p:nvPicPr>
          <p:cNvPr id="22" name="Picture 21">
            <a:extLst>
              <a:ext uri="{FF2B5EF4-FFF2-40B4-BE49-F238E27FC236}">
                <a16:creationId xmlns:a16="http://schemas.microsoft.com/office/drawing/2014/main" id="{14E99EC7-4ECA-46FD-A4EE-C28A8AC673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5736" y="28937"/>
            <a:ext cx="12188825" cy="6856214"/>
          </a:xfrm>
          <a:prstGeom prst="rect">
            <a:avLst/>
          </a:prstGeom>
        </p:spPr>
      </p:pic>
      <p:grpSp>
        <p:nvGrpSpPr>
          <p:cNvPr id="24" name="Group 23">
            <a:extLst>
              <a:ext uri="{FF2B5EF4-FFF2-40B4-BE49-F238E27FC236}">
                <a16:creationId xmlns:a16="http://schemas.microsoft.com/office/drawing/2014/main" id="{67034349-EB95-4DEC-941A-A5BEB23CCC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3128956"/>
            <a:ext cx="12234672" cy="658368"/>
            <a:chOff x="-18288" y="3128956"/>
            <a:chExt cx="12234672" cy="658368"/>
          </a:xfrm>
        </p:grpSpPr>
        <p:sp useBgFill="1">
          <p:nvSpPr>
            <p:cNvPr id="25" name="Rounded Rectangle 21">
              <a:extLst>
                <a:ext uri="{FF2B5EF4-FFF2-40B4-BE49-F238E27FC236}">
                  <a16:creationId xmlns:a16="http://schemas.microsoft.com/office/drawing/2014/main" id="{4ED14EF1-39B3-426A-842A-CEA137A65DD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32303" y="3128956"/>
              <a:ext cx="45720" cy="658368"/>
            </a:xfrm>
            <a:prstGeom prst="roundRect">
              <a:avLst>
                <a:gd name="adj" fmla="val 50000"/>
              </a:avLst>
            </a:prstGeom>
            <a:ln w="9525">
              <a:noFill/>
            </a:ln>
            <a:effectLst>
              <a:innerShdw blurRad="114300">
                <a:prstClr val="black">
                  <a:alpha val="86000"/>
                </a:prst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Garamond" panose="02020404030301010803"/>
                <a:ea typeface="+mn-ea"/>
                <a:cs typeface="+mn-cs"/>
              </a:endParaRPr>
            </a:p>
          </p:txBody>
        </p:sp>
        <p:pic>
          <p:nvPicPr>
            <p:cNvPr id="26" name="Picture 25">
              <a:extLst>
                <a:ext uri="{FF2B5EF4-FFF2-40B4-BE49-F238E27FC236}">
                  <a16:creationId xmlns:a16="http://schemas.microsoft.com/office/drawing/2014/main" id="{20BA46E3-54EA-491A-BDC2-C9A945118E5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8288" y="3154680"/>
              <a:ext cx="777240" cy="606425"/>
            </a:xfrm>
            <a:prstGeom prst="rect">
              <a:avLst/>
            </a:prstGeom>
          </p:spPr>
        </p:pic>
        <p:sp useBgFill="1">
          <p:nvSpPr>
            <p:cNvPr id="27" name="Rounded Rectangle 27">
              <a:extLst>
                <a:ext uri="{FF2B5EF4-FFF2-40B4-BE49-F238E27FC236}">
                  <a16:creationId xmlns:a16="http://schemas.microsoft.com/office/drawing/2014/main" id="{BC6C1592-02CC-4EA4-9A0E-7BE7C1ED8B1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414377" y="3128956"/>
              <a:ext cx="45720" cy="658368"/>
            </a:xfrm>
            <a:prstGeom prst="roundRect">
              <a:avLst>
                <a:gd name="adj" fmla="val 50000"/>
              </a:avLst>
            </a:prstGeom>
            <a:ln w="9525">
              <a:noFill/>
            </a:ln>
            <a:effectLst>
              <a:innerShdw blurRad="114300">
                <a:srgbClr val="171717">
                  <a:alpha val="82745"/>
                </a:srgb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Garamond" panose="02020404030301010803"/>
                <a:ea typeface="+mn-ea"/>
                <a:cs typeface="+mn-cs"/>
              </a:endParaRPr>
            </a:p>
          </p:txBody>
        </p:sp>
        <p:pic>
          <p:nvPicPr>
            <p:cNvPr id="28" name="Picture 27">
              <a:extLst>
                <a:ext uri="{FF2B5EF4-FFF2-40B4-BE49-F238E27FC236}">
                  <a16:creationId xmlns:a16="http://schemas.microsoft.com/office/drawing/2014/main" id="{367E44A5-FAF8-4D81-90C9-CFD68F1A131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 flipH="1">
              <a:off x="11439144" y="3154680"/>
              <a:ext cx="777240" cy="606425"/>
            </a:xfrm>
            <a:prstGeom prst="rect">
              <a:avLst/>
            </a:prstGeom>
          </p:spPr>
        </p:pic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A79A4C1D-3D86-B9A7-DDA1-8DBB88E637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33780" y="1665205"/>
            <a:ext cx="3499263" cy="1821320"/>
          </a:xfrm>
        </p:spPr>
        <p:txBody>
          <a:bodyPr anchor="b">
            <a:normAutofit/>
          </a:bodyPr>
          <a:lstStyle/>
          <a:p>
            <a:pPr defTabSz="872886"/>
            <a:r>
              <a:rPr lang="en-GB" sz="4582" kern="1200" cap="none" spc="-48" dirty="0">
                <a:ln w="3175" cmpd="sng">
                  <a:noFill/>
                </a:ln>
                <a:solidFill>
                  <a:schemeClr val="tx1"/>
                </a:solidFill>
                <a:effectLst/>
                <a:latin typeface="Calibri Light" panose="020F0302020204030204"/>
                <a:ea typeface="+mj-ea"/>
                <a:cs typeface="+mj-cs"/>
              </a:rPr>
              <a:t>Ways to  Interview – </a:t>
            </a:r>
            <a:endParaRPr lang="en-GB" sz="4800" dirty="0"/>
          </a:p>
        </p:txBody>
      </p:sp>
      <p:pic>
        <p:nvPicPr>
          <p:cNvPr id="4" name="Picture 3" descr="A blue and white logo&#10;&#10;Description automatically generated with medium confidence">
            <a:extLst>
              <a:ext uri="{FF2B5EF4-FFF2-40B4-BE49-F238E27FC236}">
                <a16:creationId xmlns:a16="http://schemas.microsoft.com/office/drawing/2014/main" id="{C07DDFCE-46E9-EBB2-B02B-95F11E513061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12327" y="1043736"/>
            <a:ext cx="3105509" cy="2085220"/>
          </a:xfrm>
          <a:prstGeom prst="rect">
            <a:avLst/>
          </a:prstGeom>
        </p:spPr>
      </p:pic>
      <p:pic>
        <p:nvPicPr>
          <p:cNvPr id="6" name="Picture 2" descr="Image result for telephone icon">
            <a:extLst>
              <a:ext uri="{FF2B5EF4-FFF2-40B4-BE49-F238E27FC236}">
                <a16:creationId xmlns:a16="http://schemas.microsoft.com/office/drawing/2014/main" id="{4664FA4F-23D0-D60D-742F-19FA7E0A0A9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44793" y="4208282"/>
            <a:ext cx="2496396" cy="15829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B665AA30-4A67-2AD8-E033-540D2656D8E5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020574" y="3729045"/>
            <a:ext cx="3170481" cy="2231589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264D0B53-BCA7-657B-448C-ED9FF8C21FCF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8366931" y="1315978"/>
            <a:ext cx="2936595" cy="1917503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C25F3C9A-D7E0-2BF1-93D5-162F4049B189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9214439" y="3939859"/>
            <a:ext cx="1860064" cy="18475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3295194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2A220C-7231-BEFF-CF00-CA63F109AF7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Task : Interview Questions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DB84215-F902-A7DA-8A8C-A77AD6483B5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Think of your topic area for assessment…. and consider some interview questions. </a:t>
            </a:r>
          </a:p>
          <a:p>
            <a:endParaRPr lang="en-GB" dirty="0"/>
          </a:p>
          <a:p>
            <a:pPr>
              <a:buFont typeface="Wingdings" panose="05000000000000000000" pitchFamily="2" charset="2"/>
              <a:buChar char="Ø"/>
            </a:pPr>
            <a:r>
              <a:rPr lang="en-GB" dirty="0"/>
              <a:t>Provide Examples of:</a:t>
            </a:r>
          </a:p>
          <a:p>
            <a:r>
              <a:rPr lang="en-GB" dirty="0"/>
              <a:t>Structured Style Qs</a:t>
            </a:r>
          </a:p>
          <a:p>
            <a:r>
              <a:rPr lang="en-GB" dirty="0"/>
              <a:t>Semi Structured Style Qs</a:t>
            </a:r>
          </a:p>
          <a:p>
            <a:r>
              <a:rPr lang="en-GB" dirty="0"/>
              <a:t>Unstructured Style Qs</a:t>
            </a:r>
          </a:p>
        </p:txBody>
      </p:sp>
    </p:spTree>
    <p:extLst>
      <p:ext uri="{BB962C8B-B14F-4D97-AF65-F5344CB8AC3E}">
        <p14:creationId xmlns:p14="http://schemas.microsoft.com/office/powerpoint/2010/main" val="176485129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2276C8-C916-D561-C8E9-5BF4045B3B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681037"/>
            <a:ext cx="10515600" cy="1009651"/>
          </a:xfrm>
        </p:spPr>
        <p:txBody>
          <a:bodyPr/>
          <a:lstStyle/>
          <a:p>
            <a:r>
              <a:rPr kumimoji="0" lang="en-GB" sz="4800" b="0" i="0" u="none" strike="noStrike" kern="1200" cap="none" spc="-50" normalizeH="0" baseline="0" noProof="0" dirty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Calibri Light" panose="020F0302020204030204"/>
                <a:ea typeface="+mj-ea"/>
                <a:cs typeface="+mj-cs"/>
              </a:rPr>
              <a:t>Interview Question Examples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8961AFC-DC0F-1FC7-E9D0-6B8A086B608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F806AAC-4FAE-23E4-2788-BF81271951D5}"/>
              </a:ext>
            </a:extLst>
          </p:cNvPr>
          <p:cNvSpPr txBox="1"/>
          <p:nvPr/>
        </p:nvSpPr>
        <p:spPr>
          <a:xfrm>
            <a:off x="19878" y="0"/>
            <a:ext cx="6076122" cy="5267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0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aramond" panose="02020404030301010803"/>
                <a:ea typeface="+mn-ea"/>
                <a:cs typeface="+mn-cs"/>
              </a:rPr>
              <a:t>Primary Data</a:t>
            </a:r>
          </a:p>
        </p:txBody>
      </p:sp>
      <p:pic>
        <p:nvPicPr>
          <p:cNvPr id="5" name="Picture 2" descr="Image result for semi structured interview">
            <a:extLst>
              <a:ext uri="{FF2B5EF4-FFF2-40B4-BE49-F238E27FC236}">
                <a16:creationId xmlns:a16="http://schemas.microsoft.com/office/drawing/2014/main" id="{9D03B434-C049-C1E5-63A1-D13D428B621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34886" y="2556932"/>
            <a:ext cx="5606143" cy="33782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 Placeholder 2">
            <a:extLst>
              <a:ext uri="{FF2B5EF4-FFF2-40B4-BE49-F238E27FC236}">
                <a16:creationId xmlns:a16="http://schemas.microsoft.com/office/drawing/2014/main" id="{3AC02060-47B1-0DAC-B3E8-78D8159798DF}"/>
              </a:ext>
            </a:extLst>
          </p:cNvPr>
          <p:cNvSpPr txBox="1">
            <a:spLocks/>
          </p:cNvSpPr>
          <p:nvPr/>
        </p:nvSpPr>
        <p:spPr>
          <a:xfrm>
            <a:off x="1295401" y="1707507"/>
            <a:ext cx="4320354" cy="50822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200"/>
              </a:spcBef>
              <a:spcAft>
                <a:spcPts val="200"/>
              </a:spcAft>
              <a:buClr>
                <a:schemeClr val="accent1"/>
              </a:buClr>
              <a:buSzPct val="100000"/>
              <a:buFont typeface="Calibri" panose="020F0502020204030204" pitchFamily="34" charset="0"/>
              <a:buNone/>
              <a:defRPr sz="2000" b="0" kern="1200" cap="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None/>
              <a:defRPr sz="2000" b="1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None/>
              <a:defRPr sz="1800" b="1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None/>
              <a:defRPr sz="1600" b="1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None/>
              <a:defRPr sz="1600" b="1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None/>
              <a:defRPr sz="1600" b="1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None/>
              <a:defRPr sz="1600" b="1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None/>
              <a:defRPr sz="1600" b="1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None/>
              <a:defRPr sz="1600" b="1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200"/>
              </a:spcBef>
              <a:spcAft>
                <a:spcPts val="200"/>
              </a:spcAft>
              <a:buClr>
                <a:srgbClr val="9DBFBE"/>
              </a:buClr>
              <a:buSzPct val="100000"/>
              <a:buFont typeface="Calibri" panose="020F0502020204030204" pitchFamily="34" charset="0"/>
              <a:buNone/>
              <a:tabLst/>
              <a:defRPr/>
            </a:pPr>
            <a:r>
              <a:rPr kumimoji="0" lang="en-GB" b="1" i="0" u="sng" strike="noStrike" kern="1200" cap="all" spc="0" normalizeH="0" baseline="0" noProof="0" dirty="0">
                <a:ln>
                  <a:noFill/>
                </a:ln>
                <a:solidFill>
                  <a:srgbClr val="514949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Semi-structured interview</a:t>
            </a:r>
          </a:p>
        </p:txBody>
      </p:sp>
      <p:sp>
        <p:nvSpPr>
          <p:cNvPr id="7" name="Text Placeholder 2">
            <a:extLst>
              <a:ext uri="{FF2B5EF4-FFF2-40B4-BE49-F238E27FC236}">
                <a16:creationId xmlns:a16="http://schemas.microsoft.com/office/drawing/2014/main" id="{43BF98F7-1891-0A64-8542-DACC4BB02AA5}"/>
              </a:ext>
            </a:extLst>
          </p:cNvPr>
          <p:cNvSpPr txBox="1">
            <a:spLocks/>
          </p:cNvSpPr>
          <p:nvPr/>
        </p:nvSpPr>
        <p:spPr>
          <a:xfrm>
            <a:off x="7734646" y="1690688"/>
            <a:ext cx="3571708" cy="59531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200"/>
              </a:spcBef>
              <a:spcAft>
                <a:spcPts val="200"/>
              </a:spcAft>
              <a:buClr>
                <a:schemeClr val="accent1"/>
              </a:buClr>
              <a:buSzPct val="100000"/>
              <a:buFont typeface="Calibri" panose="020F0502020204030204" pitchFamily="34" charset="0"/>
              <a:buNone/>
              <a:defRPr sz="2000" b="0" kern="1200" cap="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None/>
              <a:defRPr sz="2000" b="1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None/>
              <a:defRPr sz="1800" b="1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None/>
              <a:defRPr sz="1600" b="1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None/>
              <a:defRPr sz="1600" b="1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None/>
              <a:defRPr sz="1600" b="1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None/>
              <a:defRPr sz="1600" b="1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None/>
              <a:defRPr sz="1600" b="1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None/>
              <a:defRPr sz="1600" b="1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200"/>
              </a:spcBef>
              <a:spcAft>
                <a:spcPts val="200"/>
              </a:spcAft>
              <a:buClr>
                <a:srgbClr val="9DBFBE"/>
              </a:buClr>
              <a:buSzPct val="100000"/>
              <a:buFont typeface="Calibri" panose="020F0502020204030204" pitchFamily="34" charset="0"/>
              <a:buNone/>
              <a:tabLst/>
              <a:defRPr/>
            </a:pPr>
            <a:r>
              <a:rPr kumimoji="0" lang="en-GB" sz="2000" b="1" i="0" u="sng" strike="noStrike" kern="1200" cap="all" spc="0" normalizeH="0" baseline="0" noProof="0" dirty="0">
                <a:ln>
                  <a:noFill/>
                </a:ln>
                <a:solidFill>
                  <a:srgbClr val="514949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Unstructured interview</a:t>
            </a:r>
          </a:p>
        </p:txBody>
      </p:sp>
      <p:sp>
        <p:nvSpPr>
          <p:cNvPr id="8" name="Text Placeholder 2">
            <a:extLst>
              <a:ext uri="{FF2B5EF4-FFF2-40B4-BE49-F238E27FC236}">
                <a16:creationId xmlns:a16="http://schemas.microsoft.com/office/drawing/2014/main" id="{A50C86DB-FE2D-6333-5E2F-CEAD20F81CDE}"/>
              </a:ext>
            </a:extLst>
          </p:cNvPr>
          <p:cNvSpPr txBox="1">
            <a:spLocks/>
          </p:cNvSpPr>
          <p:nvPr/>
        </p:nvSpPr>
        <p:spPr>
          <a:xfrm>
            <a:off x="7734646" y="2556933"/>
            <a:ext cx="3268346" cy="3378200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>
            <a:lvl1pPr marL="91440" indent="-91440" algn="l" defTabSz="914400" rtl="0" eaLnBrk="1" latinLnBrk="0" hangingPunct="1">
              <a:lnSpc>
                <a:spcPct val="90000"/>
              </a:lnSpc>
              <a:spcBef>
                <a:spcPts val="1200"/>
              </a:spcBef>
              <a:spcAft>
                <a:spcPts val="200"/>
              </a:spcAft>
              <a:buClr>
                <a:schemeClr val="accent1"/>
              </a:buClr>
              <a:buSzPct val="100000"/>
              <a:buFont typeface="Calibri" panose="020F0502020204030204" pitchFamily="34" charset="0"/>
              <a:buChar char=" "/>
              <a:defRPr sz="20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384048" indent="-18288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566928" indent="-18288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749808" indent="-18288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932688" indent="-18288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11000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13000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15000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17000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91440" marR="0" lvl="0" indent="-91440" algn="l" defTabSz="914400" rtl="0" eaLnBrk="1" fontAlgn="auto" latinLnBrk="0" hangingPunct="1">
              <a:lnSpc>
                <a:spcPct val="90000"/>
              </a:lnSpc>
              <a:spcBef>
                <a:spcPts val="1200"/>
              </a:spcBef>
              <a:spcAft>
                <a:spcPts val="200"/>
              </a:spcAft>
              <a:buClr>
                <a:srgbClr val="9DBFBE"/>
              </a:buClr>
              <a:buSzPct val="100000"/>
              <a:buFont typeface="Calibri" panose="020F0502020204030204" pitchFamily="34" charset="0"/>
              <a:buChar char=" "/>
              <a:tabLst/>
              <a:defRPr/>
            </a:pP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sysClr val="windowText" lastClr="000000">
                    <a:lumMod val="75000"/>
                    <a:lumOff val="25000"/>
                  </a:sys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Topic area </a:t>
            </a:r>
          </a:p>
          <a:p>
            <a:pPr marL="91440" marR="0" lvl="0" indent="-91440" algn="l" defTabSz="914400" rtl="0" eaLnBrk="1" fontAlgn="auto" latinLnBrk="0" hangingPunct="1">
              <a:lnSpc>
                <a:spcPct val="90000"/>
              </a:lnSpc>
              <a:spcBef>
                <a:spcPts val="1200"/>
              </a:spcBef>
              <a:spcAft>
                <a:spcPts val="200"/>
              </a:spcAft>
              <a:buClr>
                <a:srgbClr val="9DBFBE"/>
              </a:buClr>
              <a:buSzPct val="100000"/>
              <a:buFont typeface="Calibri" panose="020F0502020204030204" pitchFamily="34" charset="0"/>
              <a:buChar char=" "/>
              <a:tabLst/>
              <a:defRPr/>
            </a:pP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sysClr val="windowText" lastClr="000000">
                    <a:lumMod val="75000"/>
                    <a:lumOff val="25000"/>
                  </a:sys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+</a:t>
            </a:r>
          </a:p>
          <a:p>
            <a:pPr marL="91440" marR="0" lvl="0" indent="-91440" algn="l" defTabSz="914400" rtl="0" eaLnBrk="1" fontAlgn="auto" latinLnBrk="0" hangingPunct="1">
              <a:lnSpc>
                <a:spcPct val="90000"/>
              </a:lnSpc>
              <a:spcBef>
                <a:spcPts val="1200"/>
              </a:spcBef>
              <a:spcAft>
                <a:spcPts val="200"/>
              </a:spcAft>
              <a:buClr>
                <a:srgbClr val="9DBFBE"/>
              </a:buClr>
              <a:buSzPct val="100000"/>
              <a:buFont typeface="Calibri" panose="020F0502020204030204" pitchFamily="34" charset="0"/>
              <a:buChar char=" "/>
              <a:tabLst/>
              <a:defRPr/>
            </a:pP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sysClr val="windowText" lastClr="000000">
                    <a:lumMod val="75000"/>
                    <a:lumOff val="25000"/>
                  </a:sys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Open ended questions</a:t>
            </a:r>
          </a:p>
          <a:p>
            <a:pPr marL="91440" marR="0" lvl="0" indent="-91440" algn="l" defTabSz="914400" rtl="0" eaLnBrk="1" fontAlgn="auto" latinLnBrk="0" hangingPunct="1">
              <a:lnSpc>
                <a:spcPct val="90000"/>
              </a:lnSpc>
              <a:spcBef>
                <a:spcPts val="1200"/>
              </a:spcBef>
              <a:spcAft>
                <a:spcPts val="200"/>
              </a:spcAft>
              <a:buClr>
                <a:srgbClr val="9DBFBE"/>
              </a:buClr>
              <a:buSzPct val="100000"/>
              <a:buFont typeface="Calibri" panose="020F0502020204030204" pitchFamily="34" charset="0"/>
              <a:buChar char=" "/>
              <a:tabLst/>
              <a:defRPr/>
            </a:pPr>
            <a:r>
              <a:rPr lang="en-GB" dirty="0">
                <a:solidFill>
                  <a:sysClr val="windowText" lastClr="000000">
                    <a:lumMod val="75000"/>
                    <a:lumOff val="25000"/>
                  </a:sysClr>
                </a:solidFill>
                <a:latin typeface="Calibri" panose="020F0502020204030204"/>
              </a:rPr>
              <a:t>Varied Approach….. </a:t>
            </a:r>
          </a:p>
          <a:p>
            <a:pPr marL="91440" marR="0" lvl="0" indent="-91440" algn="l" defTabSz="914400" rtl="0" eaLnBrk="1" fontAlgn="auto" latinLnBrk="0" hangingPunct="1">
              <a:lnSpc>
                <a:spcPct val="90000"/>
              </a:lnSpc>
              <a:spcBef>
                <a:spcPts val="1200"/>
              </a:spcBef>
              <a:spcAft>
                <a:spcPts val="200"/>
              </a:spcAft>
              <a:buClr>
                <a:srgbClr val="9DBFBE"/>
              </a:buClr>
              <a:buSzPct val="100000"/>
              <a:buFont typeface="Calibri" panose="020F0502020204030204" pitchFamily="34" charset="0"/>
              <a:buChar char=" "/>
              <a:tabLst/>
              <a:defRPr/>
            </a:pP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sysClr val="windowText" lastClr="000000">
                    <a:lumMod val="75000"/>
                    <a:lumOff val="25000"/>
                  </a:sys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Interviewer / Interviewee Led.</a:t>
            </a:r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85018B7A-74F6-8D27-E031-4C687BDF75A6}"/>
              </a:ext>
            </a:extLst>
          </p:cNvPr>
          <p:cNvCxnSpPr>
            <a:cxnSpLocks/>
          </p:cNvCxnSpPr>
          <p:nvPr/>
        </p:nvCxnSpPr>
        <p:spPr>
          <a:xfrm>
            <a:off x="7476226" y="1754038"/>
            <a:ext cx="0" cy="4491487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0167363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0B433A-5D34-F344-93E5-D4AD4B5DAF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12174" y="997559"/>
            <a:ext cx="4282983" cy="1200361"/>
          </a:xfrm>
        </p:spPr>
        <p:txBody>
          <a:bodyPr anchor="b">
            <a:normAutofit fontScale="90000"/>
          </a:bodyPr>
          <a:lstStyle/>
          <a:p>
            <a:br>
              <a:rPr lang="en-GB" sz="3600" dirty="0"/>
            </a:br>
            <a:br>
              <a:rPr lang="en-GB" sz="3600" dirty="0"/>
            </a:br>
            <a:r>
              <a:rPr lang="en-GB" sz="3600" b="1" u="sng" dirty="0">
                <a:solidFill>
                  <a:schemeClr val="tx1"/>
                </a:solidFill>
              </a:rPr>
              <a:t>Collected Interview Data</a:t>
            </a:r>
            <a:br>
              <a:rPr lang="en-GB" sz="3600" dirty="0"/>
            </a:br>
            <a:endParaRPr lang="en-GB" sz="3600" dirty="0"/>
          </a:p>
        </p:txBody>
      </p:sp>
      <p:sp>
        <p:nvSpPr>
          <p:cNvPr id="33" name="Content Placeholder 2">
            <a:extLst>
              <a:ext uri="{FF2B5EF4-FFF2-40B4-BE49-F238E27FC236}">
                <a16:creationId xmlns:a16="http://schemas.microsoft.com/office/drawing/2014/main" id="{76AA7F2D-4AB1-073B-1B54-344F07A15CD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93700" y="1835569"/>
            <a:ext cx="4282984" cy="3511943"/>
          </a:xfrm>
        </p:spPr>
        <p:txBody>
          <a:bodyPr anchor="ctr">
            <a:normAutofit/>
          </a:bodyPr>
          <a:lstStyle/>
          <a:p>
            <a:pPr marL="0" marR="0" lvl="0" indent="0" defTabSz="457200" eaLnBrk="1" fontAlgn="auto" latinLnBrk="0" hangingPunct="1"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0" i="0" u="none" strike="noStrike" kern="0" cap="none" spc="0" normalizeH="0" baseline="0" noProof="0" dirty="0">
                <a:ln>
                  <a:noFill/>
                </a:ln>
                <a:effectLst/>
                <a:uLnTx/>
                <a:uFillTx/>
              </a:rPr>
              <a:t>   </a:t>
            </a:r>
          </a:p>
          <a:p>
            <a:pPr marL="0" marR="0" lvl="0" indent="0" defTabSz="457200" eaLnBrk="1" fontAlgn="auto" latinLnBrk="0" hangingPunct="1"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endParaRPr lang="en-US" sz="1800" kern="0" dirty="0"/>
          </a:p>
          <a:p>
            <a:pPr marL="0" marR="0" lvl="0" indent="0" defTabSz="457200" eaLnBrk="1" fontAlgn="auto" latinLnBrk="0" hangingPunct="1"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1" i="0" u="none" strike="noStrike" kern="0" cap="none" spc="0" normalizeH="0" baseline="0" noProof="0" dirty="0">
                <a:ln>
                  <a:noFill/>
                </a:ln>
                <a:effectLst/>
                <a:uLnTx/>
                <a:uFillTx/>
              </a:rPr>
              <a:t>Following the collection of interview data, it is VITAL that this is appropriately processed  </a:t>
            </a:r>
            <a:r>
              <a:rPr kumimoji="0" lang="en-US" sz="1800" b="1" i="0" u="none" strike="noStrike" kern="0" cap="none" spc="0" normalizeH="0" baseline="0" noProof="0" dirty="0" err="1">
                <a:ln>
                  <a:noFill/>
                </a:ln>
                <a:effectLst/>
                <a:uLnTx/>
                <a:uFillTx/>
              </a:rPr>
              <a:t>ie</a:t>
            </a:r>
            <a:r>
              <a:rPr kumimoji="0" lang="en-US" sz="1800" b="1" i="0" u="none" strike="noStrike" kern="0" cap="none" spc="0" normalizeH="0" baseline="0" noProof="0" dirty="0">
                <a:ln>
                  <a:noFill/>
                </a:ln>
                <a:effectLst/>
                <a:uLnTx/>
                <a:uFillTx/>
              </a:rPr>
              <a:t>: </a:t>
            </a:r>
            <a:r>
              <a:rPr kumimoji="0" lang="en-US" sz="1800" b="1" i="0" u="none" strike="noStrike" kern="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</a:rPr>
              <a:t>Transcribed.</a:t>
            </a:r>
          </a:p>
          <a:p>
            <a:pPr marL="0" marR="0" lvl="0" indent="0" defTabSz="457200" eaLnBrk="1" fontAlgn="auto" latinLnBrk="0" hangingPunct="1"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endParaRPr lang="en-US" sz="1800" b="1" kern="0" dirty="0">
              <a:solidFill>
                <a:srgbClr val="FF0000"/>
              </a:solidFill>
            </a:endParaRPr>
          </a:p>
          <a:p>
            <a:pPr marL="0" marR="0" lvl="0" indent="0" defTabSz="457200" eaLnBrk="1" fontAlgn="auto" latinLnBrk="0" hangingPunct="1"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1" i="1" u="none" strike="noStrike" kern="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</a:rPr>
              <a:t>See Example: Direct Transcription.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873C6C0E-12E0-714C-C573-056519C2C10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84947" y="650494"/>
            <a:ext cx="4813353" cy="5324142"/>
          </a:xfrm>
          <a:prstGeom prst="rect">
            <a:avLst/>
          </a:prstGeom>
        </p:spPr>
      </p:pic>
      <p:sp>
        <p:nvSpPr>
          <p:cNvPr id="3" name="Arrow: Right 2">
            <a:extLst>
              <a:ext uri="{FF2B5EF4-FFF2-40B4-BE49-F238E27FC236}">
                <a16:creationId xmlns:a16="http://schemas.microsoft.com/office/drawing/2014/main" id="{AE099F46-2EDC-3C34-0745-CBA45595F9C2}"/>
              </a:ext>
            </a:extLst>
          </p:cNvPr>
          <p:cNvSpPr/>
          <p:nvPr/>
        </p:nvSpPr>
        <p:spPr>
          <a:xfrm>
            <a:off x="5088303" y="4194254"/>
            <a:ext cx="874143" cy="465827"/>
          </a:xfrm>
          <a:prstGeom prst="righ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8033155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3" name="Rectangle 10">
            <a:extLst>
              <a:ext uri="{FF2B5EF4-FFF2-40B4-BE49-F238E27FC236}">
                <a16:creationId xmlns:a16="http://schemas.microsoft.com/office/drawing/2014/main" id="{572F6A24-139E-4EB5-86D2-431F42EF85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Garamond" panose="02020404030301010803"/>
              <a:ea typeface="+mn-ea"/>
              <a:cs typeface="+mn-cs"/>
            </a:endParaRPr>
          </a:p>
        </p:txBody>
      </p:sp>
      <p:grpSp>
        <p:nvGrpSpPr>
          <p:cNvPr id="24" name="Group 12">
            <a:extLst>
              <a:ext uri="{FF2B5EF4-FFF2-40B4-BE49-F238E27FC236}">
                <a16:creationId xmlns:a16="http://schemas.microsoft.com/office/drawing/2014/main" id="{3963AE85-BE5D-4975-BACF-DDDCC9C2AC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15736" y="0"/>
            <a:ext cx="12229962" cy="6856214"/>
            <a:chOff x="-15736" y="0"/>
            <a:chExt cx="12229962" cy="6856214"/>
          </a:xfrm>
        </p:grpSpPr>
        <p:pic>
          <p:nvPicPr>
            <p:cNvPr id="14" name="Picture 13">
              <a:extLst>
                <a:ext uri="{FF2B5EF4-FFF2-40B4-BE49-F238E27FC236}">
                  <a16:creationId xmlns:a16="http://schemas.microsoft.com/office/drawing/2014/main" id="{1E7751F0-16BF-4A9D-B778-5D46B92B447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15" name="Rectangle 14">
              <a:extLst>
                <a:ext uri="{FF2B5EF4-FFF2-40B4-BE49-F238E27FC236}">
                  <a16:creationId xmlns:a16="http://schemas.microsoft.com/office/drawing/2014/main" id="{1D755924-121A-47AA-8613-995D4108BC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012" y="609600"/>
              <a:ext cx="10972800" cy="5638800"/>
            </a:xfrm>
            <a:prstGeom prst="rect">
              <a:avLst/>
            </a:prstGeom>
            <a:noFill/>
            <a:ln w="15875" cap="flat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pPr marL="0" marR="0" lvl="0" indent="0" algn="l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Garamond" panose="02020404030301010803"/>
                <a:ea typeface="+mn-ea"/>
                <a:cs typeface="+mn-cs"/>
              </a:endParaRPr>
            </a:p>
          </p:txBody>
        </p:sp>
        <p:pic>
          <p:nvPicPr>
            <p:cNvPr id="16" name="Picture 15">
              <a:extLst>
                <a:ext uri="{FF2B5EF4-FFF2-40B4-BE49-F238E27FC236}">
                  <a16:creationId xmlns:a16="http://schemas.microsoft.com/office/drawing/2014/main" id="{B4D2AFDA-19BE-4455-830E-1541E5D7BAE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5736" y="3153832"/>
              <a:ext cx="777240" cy="606425"/>
            </a:xfrm>
            <a:prstGeom prst="rect">
              <a:avLst/>
            </a:prstGeom>
          </p:spPr>
        </p:pic>
        <p:pic>
          <p:nvPicPr>
            <p:cNvPr id="17" name="Picture 16">
              <a:extLst>
                <a:ext uri="{FF2B5EF4-FFF2-40B4-BE49-F238E27FC236}">
                  <a16:creationId xmlns:a16="http://schemas.microsoft.com/office/drawing/2014/main" id="{0FB15EBF-E414-4E00-87E7-700A78A60F6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436986" y="3153832"/>
              <a:ext cx="777240" cy="606425"/>
            </a:xfrm>
            <a:prstGeom prst="rect">
              <a:avLst/>
            </a:prstGeom>
          </p:spPr>
        </p:pic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29C94EF4-5E1C-55FC-BBF9-FEEB82BDDAC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4412" y="982132"/>
            <a:ext cx="4802185" cy="1303867"/>
          </a:xfrm>
        </p:spPr>
        <p:txBody>
          <a:bodyPr>
            <a:normAutofit/>
          </a:bodyPr>
          <a:lstStyle/>
          <a:p>
            <a:r>
              <a:rPr kumimoji="0" lang="en-GB" b="0" i="0" u="none" strike="noStrike" kern="1200" cap="none" spc="-50" normalizeH="0" baseline="0" noProof="0">
                <a:ln>
                  <a:noFill/>
                </a:ln>
                <a:effectLst/>
                <a:uLnTx/>
                <a:uFillTx/>
                <a:latin typeface="Calibri Light" panose="020F0302020204030204"/>
                <a:ea typeface="+mj-ea"/>
                <a:cs typeface="+mj-cs"/>
              </a:rPr>
              <a:t>Activity </a:t>
            </a:r>
            <a:endParaRPr lang="en-GB"/>
          </a:p>
        </p:txBody>
      </p:sp>
      <p:sp>
        <p:nvSpPr>
          <p:cNvPr id="25" name="Rectangle 18">
            <a:extLst>
              <a:ext uri="{FF2B5EF4-FFF2-40B4-BE49-F238E27FC236}">
                <a16:creationId xmlns:a16="http://schemas.microsoft.com/office/drawing/2014/main" id="{C9DA5B05-DD14-4860-AC45-02A8D2EE1A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92643" y="1092200"/>
            <a:ext cx="4517009" cy="4515104"/>
          </a:xfrm>
          <a:prstGeom prst="rect">
            <a:avLst/>
          </a:prstGeom>
          <a:solidFill>
            <a:schemeClr val="bg1"/>
          </a:solidFill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Garamond" panose="02020404030301010803"/>
              <a:ea typeface="+mn-ea"/>
              <a:cs typeface="+mn-cs"/>
            </a:endParaRPr>
          </a:p>
        </p:txBody>
      </p:sp>
      <p:pic>
        <p:nvPicPr>
          <p:cNvPr id="6" name="Picture 5" descr="Camera lens">
            <a:extLst>
              <a:ext uri="{FF2B5EF4-FFF2-40B4-BE49-F238E27FC236}">
                <a16:creationId xmlns:a16="http://schemas.microsoft.com/office/drawing/2014/main" id="{71D9BA44-B51E-2F5E-8FCC-92FEC151E61F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4622" r="28314" b="-2"/>
          <a:stretch/>
        </p:blipFill>
        <p:spPr>
          <a:xfrm>
            <a:off x="1412683" y="1410208"/>
            <a:ext cx="3876801" cy="3858780"/>
          </a:xfrm>
          <a:prstGeom prst="rect">
            <a:avLst/>
          </a:prstGeom>
        </p:spPr>
      </p:pic>
      <p:cxnSp>
        <p:nvCxnSpPr>
          <p:cNvPr id="26" name="Straight Connector 20">
            <a:extLst>
              <a:ext uri="{FF2B5EF4-FFF2-40B4-BE49-F238E27FC236}">
                <a16:creationId xmlns:a16="http://schemas.microsoft.com/office/drawing/2014/main" id="{36BE37AC-AD36-4C42-9B8C-C5500F4E7C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094412" y="2400639"/>
            <a:ext cx="4802185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BC8253D-16E1-893E-C3CA-39B797E6ECB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4412" y="2556932"/>
            <a:ext cx="4802184" cy="3318936"/>
          </a:xfrm>
        </p:spPr>
        <p:txBody>
          <a:bodyPr>
            <a:normAutofit/>
          </a:bodyPr>
          <a:lstStyle/>
          <a:p>
            <a:pPr marL="91440" marR="0" lvl="0" indent="-91440" defTabSz="914400" rtl="0" eaLnBrk="1" fontAlgn="auto" latinLnBrk="0" hangingPunct="1">
              <a:lnSpc>
                <a:spcPct val="90000"/>
              </a:lnSpc>
              <a:spcBef>
                <a:spcPts val="1200"/>
              </a:spcBef>
              <a:spcAft>
                <a:spcPts val="200"/>
              </a:spcAft>
              <a:buClr>
                <a:srgbClr val="9DBFBE"/>
              </a:buClr>
              <a:buSzPct val="100000"/>
              <a:buFont typeface="Calibri" panose="020F0502020204030204" pitchFamily="34" charset="0"/>
              <a:buChar char=" "/>
              <a:tabLst/>
              <a:defRPr/>
            </a:pPr>
            <a:r>
              <a:rPr kumimoji="0" lang="en-GB" sz="17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Watch the following video ‘What makes a good interview?’ </a:t>
            </a:r>
          </a:p>
          <a:p>
            <a:pPr marL="91440" marR="0" lvl="0" indent="-91440" defTabSz="914400" rtl="0" eaLnBrk="1" fontAlgn="auto" latinLnBrk="0" hangingPunct="1">
              <a:lnSpc>
                <a:spcPct val="90000"/>
              </a:lnSpc>
              <a:spcBef>
                <a:spcPts val="1200"/>
              </a:spcBef>
              <a:spcAft>
                <a:spcPts val="200"/>
              </a:spcAft>
              <a:buClr>
                <a:srgbClr val="9DBFBE"/>
              </a:buClr>
              <a:buSzPct val="100000"/>
              <a:buFont typeface="Calibri" panose="020F0502020204030204" pitchFamily="34" charset="0"/>
              <a:buChar char=" "/>
              <a:tabLst/>
              <a:defRPr/>
            </a:pPr>
            <a:r>
              <a:rPr kumimoji="0" lang="en-GB" sz="17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Calibri" panose="020F0502020204030204"/>
                <a:ea typeface="+mn-ea"/>
                <a:cs typeface="+mn-cs"/>
                <a:hlinkClick r:id="rId6"/>
              </a:rPr>
              <a:t>https://www.youtube.com/watch?v=LPwO-vOVxD4</a:t>
            </a:r>
            <a:endParaRPr kumimoji="0" lang="en-GB" sz="1700" b="0" i="0" u="none" strike="noStrike" kern="1200" cap="none" spc="0" normalizeH="0" baseline="0" noProof="0" dirty="0">
              <a:ln>
                <a:noFill/>
              </a:ln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91440" marR="0" lvl="0" indent="-91440" defTabSz="914400" rtl="0" eaLnBrk="1" fontAlgn="auto" latinLnBrk="0" hangingPunct="1">
              <a:lnSpc>
                <a:spcPct val="90000"/>
              </a:lnSpc>
              <a:spcBef>
                <a:spcPts val="1200"/>
              </a:spcBef>
              <a:spcAft>
                <a:spcPts val="200"/>
              </a:spcAft>
              <a:buClr>
                <a:srgbClr val="9DBFBE"/>
              </a:buClr>
              <a:buSzPct val="100000"/>
              <a:buFont typeface="Calibri" panose="020F0502020204030204" pitchFamily="34" charset="0"/>
              <a:buChar char=" "/>
              <a:tabLst/>
              <a:defRPr/>
            </a:pPr>
            <a:endParaRPr kumimoji="0" lang="en-GB" sz="1700" b="0" i="0" u="none" strike="noStrike" kern="1200" cap="none" spc="0" normalizeH="0" baseline="0" noProof="0" dirty="0">
              <a:ln>
                <a:noFill/>
              </a:ln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0" marR="0" lvl="0" indent="0" defTabSz="914400" rtl="0" eaLnBrk="1" fontAlgn="auto" latinLnBrk="0" hangingPunct="1">
              <a:lnSpc>
                <a:spcPct val="90000"/>
              </a:lnSpc>
              <a:spcBef>
                <a:spcPts val="1200"/>
              </a:spcBef>
              <a:spcAft>
                <a:spcPts val="200"/>
              </a:spcAft>
              <a:buClr>
                <a:srgbClr val="9DBFBE"/>
              </a:buClr>
              <a:buSzPct val="100000"/>
              <a:buNone/>
              <a:tabLst/>
              <a:defRPr/>
            </a:pPr>
            <a:r>
              <a:rPr kumimoji="0" lang="en-GB" sz="17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Make a list of all the recommendations on how to conduct an interview well. Consider the flipside – what sorts of things should you avoid in an interview?</a:t>
            </a:r>
          </a:p>
        </p:txBody>
      </p:sp>
    </p:spTree>
    <p:extLst>
      <p:ext uri="{BB962C8B-B14F-4D97-AF65-F5344CB8AC3E}">
        <p14:creationId xmlns:p14="http://schemas.microsoft.com/office/powerpoint/2010/main" val="146082348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8FF940-539B-9507-4D9C-E6C735C545D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95402" y="982132"/>
            <a:ext cx="9601196" cy="1303867"/>
          </a:xfrm>
        </p:spPr>
        <p:txBody>
          <a:bodyPr>
            <a:normAutofit fontScale="90000"/>
          </a:bodyPr>
          <a:lstStyle/>
          <a:p>
            <a:pPr marL="0" marR="0" lvl="0" indent="0" defTabSz="457200" eaLnBrk="1" fontAlgn="auto" latinLnBrk="0" hangingPunct="1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br>
              <a:rPr kumimoji="0" lang="en-US" sz="2800" b="0" i="0" u="none" strike="noStrike" kern="0" cap="none" spc="0" normalizeH="0" baseline="0" noProof="0" dirty="0">
                <a:ln>
                  <a:noFill/>
                </a:ln>
                <a:effectLst/>
                <a:uLnTx/>
                <a:uFillTx/>
              </a:rPr>
            </a:br>
            <a:r>
              <a:rPr kumimoji="0" lang="en-US" b="1" i="0" u="sng" strike="noStrike" kern="0" cap="none" spc="0" normalizeH="0" baseline="0" noProof="0" dirty="0">
                <a:ln>
                  <a:noFill/>
                </a:ln>
                <a:effectLst/>
                <a:uLnTx/>
                <a:uFillTx/>
              </a:rPr>
              <a:t>2. Observations</a:t>
            </a:r>
            <a:br>
              <a:rPr kumimoji="0" lang="en-US" sz="2800" b="0" i="0" u="none" strike="noStrike" kern="0" cap="none" spc="0" normalizeH="0" baseline="0" noProof="0" dirty="0">
                <a:ln>
                  <a:noFill/>
                </a:ln>
                <a:effectLst/>
                <a:uLnTx/>
                <a:uFillTx/>
              </a:rPr>
            </a:br>
            <a:endParaRPr kumimoji="0" lang="en-US" sz="2800" b="0" i="0" u="none" strike="noStrike" kern="0" cap="none" spc="0" normalizeH="0" baseline="0" noProof="0" dirty="0">
              <a:ln>
                <a:noFill/>
              </a:ln>
              <a:effectLst/>
              <a:uLnTx/>
              <a:uFillTx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457DCDD-3E4B-92FC-BD06-21446A28E71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95402" y="2556932"/>
            <a:ext cx="6256866" cy="3318936"/>
          </a:xfrm>
        </p:spPr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en-GB" dirty="0"/>
              <a:t>Collecting data through : </a:t>
            </a:r>
            <a:r>
              <a:rPr lang="en-GB" u="sng" dirty="0"/>
              <a:t>Observing people </a:t>
            </a:r>
            <a:r>
              <a:rPr lang="en-GB" dirty="0"/>
              <a:t>(</a:t>
            </a:r>
            <a:r>
              <a:rPr lang="en-GB" dirty="0" err="1"/>
              <a:t>eg</a:t>
            </a:r>
            <a:r>
              <a:rPr lang="en-GB" dirty="0"/>
              <a:t>; Analysing = Behaviours, Attitudes, Responses), </a:t>
            </a:r>
            <a:r>
              <a:rPr lang="en-GB" u="sng" dirty="0"/>
              <a:t>Events,</a:t>
            </a:r>
            <a:r>
              <a:rPr lang="en-GB" dirty="0"/>
              <a:t> or </a:t>
            </a:r>
            <a:r>
              <a:rPr lang="en-GB" u="sng" dirty="0"/>
              <a:t>Environments</a:t>
            </a:r>
            <a:r>
              <a:rPr lang="en-GB" dirty="0"/>
              <a:t> in REAL-TIME.</a:t>
            </a:r>
          </a:p>
          <a:p>
            <a:pPr marL="0" indent="0">
              <a:buNone/>
            </a:pPr>
            <a:endParaRPr lang="en-GB" dirty="0"/>
          </a:p>
          <a:p>
            <a:pPr>
              <a:buFont typeface="Wingdings" panose="05000000000000000000" pitchFamily="2" charset="2"/>
              <a:buChar char="q"/>
            </a:pPr>
            <a:r>
              <a:rPr lang="en-GB" dirty="0"/>
              <a:t>*Human Observation : Interactions (verbal and non verbal / Spatial Movement / Performance….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dirty="0"/>
              <a:t>*Events Observation : Processes /  Frequency / Sequences……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dirty="0"/>
              <a:t>* Environments – Physical Settings : Layout and Space / Objects / Environmental Factors &amp; Conditions…… 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2A9A5654-4E46-3EA4-BD45-207C29DAFF86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0829" r="21307" b="3"/>
          <a:stretch/>
        </p:blipFill>
        <p:spPr>
          <a:xfrm>
            <a:off x="8085026" y="2701180"/>
            <a:ext cx="2739728" cy="2852640"/>
          </a:xfrm>
          <a:prstGeom prst="rect">
            <a:avLst/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</p:spPr>
      </p:pic>
      <p:sp>
        <p:nvSpPr>
          <p:cNvPr id="6" name="Arrow: Down 5">
            <a:extLst>
              <a:ext uri="{FF2B5EF4-FFF2-40B4-BE49-F238E27FC236}">
                <a16:creationId xmlns:a16="http://schemas.microsoft.com/office/drawing/2014/main" id="{7F4646D6-F870-7D2B-6C69-3F5A28AA80BE}"/>
              </a:ext>
            </a:extLst>
          </p:cNvPr>
          <p:cNvSpPr/>
          <p:nvPr/>
        </p:nvSpPr>
        <p:spPr>
          <a:xfrm>
            <a:off x="4353464" y="3306792"/>
            <a:ext cx="931653" cy="500333"/>
          </a:xfrm>
          <a:prstGeom prst="down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21993799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3DE2C3B-A534-5EFA-34AF-8B785FD7452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Task : Observation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9F1510F-80A3-2CAB-102C-ABE4FD78628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Can you think of ways in which Observation could be included in your research study? </a:t>
            </a:r>
          </a:p>
          <a:p>
            <a:endParaRPr lang="en-GB" dirty="0"/>
          </a:p>
          <a:p>
            <a:r>
              <a:rPr lang="en-GB" dirty="0"/>
              <a:t>Any Examples??</a:t>
            </a:r>
          </a:p>
        </p:txBody>
      </p:sp>
    </p:spTree>
    <p:extLst>
      <p:ext uri="{BB962C8B-B14F-4D97-AF65-F5344CB8AC3E}">
        <p14:creationId xmlns:p14="http://schemas.microsoft.com/office/powerpoint/2010/main" val="1651756167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0BC80B-208F-D4E2-C357-BCB7564F5C5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95402" y="982133"/>
            <a:ext cx="9601196" cy="388816"/>
          </a:xfrm>
        </p:spPr>
        <p:txBody>
          <a:bodyPr>
            <a:normAutofit fontScale="90000"/>
          </a:bodyPr>
          <a:lstStyle/>
          <a:p>
            <a:pPr marL="0" marR="0" lvl="0" indent="0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tabLst/>
              <a:defRPr/>
            </a:pPr>
            <a:r>
              <a:rPr kumimoji="0" lang="en-US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Primary Data</a:t>
            </a:r>
            <a:br>
              <a:rPr kumimoji="0" lang="en-US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</a:br>
            <a:r>
              <a:rPr kumimoji="0" lang="en-GB" sz="4800" b="0" i="0" u="none" strike="noStrike" kern="1200" cap="none" spc="-50" normalizeH="0" baseline="0" noProof="0" dirty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Calibri Light" panose="020F0302020204030204"/>
                <a:ea typeface="+mj-ea"/>
                <a:cs typeface="+mj-cs"/>
              </a:rPr>
              <a:t>Types of Observation</a:t>
            </a:r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51D28B9-D0B7-350E-15B9-D707E985ED75}"/>
              </a:ext>
            </a:extLst>
          </p:cNvPr>
          <p:cNvSpPr txBox="1">
            <a:spLocks/>
          </p:cNvSpPr>
          <p:nvPr/>
        </p:nvSpPr>
        <p:spPr>
          <a:xfrm>
            <a:off x="1349151" y="1934308"/>
            <a:ext cx="4937760" cy="4026226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>
            <a:lvl1pPr marL="91440" indent="-91440" algn="l" defTabSz="914400" rtl="0" eaLnBrk="1" latinLnBrk="0" hangingPunct="1">
              <a:lnSpc>
                <a:spcPct val="90000"/>
              </a:lnSpc>
              <a:spcBef>
                <a:spcPts val="1200"/>
              </a:spcBef>
              <a:spcAft>
                <a:spcPts val="200"/>
              </a:spcAft>
              <a:buClr>
                <a:schemeClr val="accent1"/>
              </a:buClr>
              <a:buSzPct val="100000"/>
              <a:buFont typeface="Calibri" panose="020F0502020204030204" pitchFamily="34" charset="0"/>
              <a:buChar char=" "/>
              <a:defRPr sz="20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384048" indent="-18288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566928" indent="-18288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749808" indent="-18288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932688" indent="-18288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11000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13000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15000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17000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200"/>
              </a:spcBef>
              <a:spcAft>
                <a:spcPts val="200"/>
              </a:spcAft>
              <a:buClr>
                <a:srgbClr val="9DBFBE"/>
              </a:buClr>
              <a:buSzPct val="100000"/>
              <a:buFont typeface="Calibri" panose="020F0502020204030204" pitchFamily="34" charset="0"/>
              <a:buNone/>
              <a:tabLst/>
              <a:defRPr/>
            </a:pPr>
            <a:r>
              <a:rPr kumimoji="0" lang="en-GB" sz="2000" b="1" i="0" u="sng" strike="noStrike" kern="1200" cap="none" spc="0" normalizeH="0" baseline="0" noProof="0" dirty="0">
                <a:ln>
                  <a:noFill/>
                </a:ln>
                <a:solidFill>
                  <a:sysClr val="windowText" lastClr="000000">
                    <a:lumMod val="75000"/>
                    <a:lumOff val="25000"/>
                  </a:sys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STRUCTURED</a:t>
            </a:r>
          </a:p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200"/>
              </a:spcBef>
              <a:spcAft>
                <a:spcPts val="200"/>
              </a:spcAft>
              <a:buClr>
                <a:srgbClr val="9DBFBE"/>
              </a:buClr>
              <a:buSzPct val="100000"/>
              <a:buFont typeface="Calibri" panose="020F0502020204030204" pitchFamily="34" charset="0"/>
              <a:buNone/>
              <a:tabLst/>
              <a:defRPr/>
            </a:pPr>
            <a:r>
              <a:rPr kumimoji="0" lang="en-GB" sz="2000" b="1" i="0" u="none" strike="noStrike" kern="1200" cap="none" spc="0" normalizeH="0" baseline="0" noProof="0" dirty="0">
                <a:ln>
                  <a:noFill/>
                </a:ln>
                <a:solidFill>
                  <a:sysClr val="windowText" lastClr="000000">
                    <a:lumMod val="75000"/>
                    <a:lumOff val="25000"/>
                  </a:sys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Structured observations </a:t>
            </a:r>
            <a:r>
              <a:rPr kumimoji="0" lang="en-GB" sz="2000" b="0" i="1" u="none" strike="noStrike" kern="1200" cap="none" spc="0" normalizeH="0" baseline="0" noProof="0" dirty="0">
                <a:ln>
                  <a:noFill/>
                </a:ln>
                <a:solidFill>
                  <a:sysClr val="windowText" lastClr="000000">
                    <a:lumMod val="75000"/>
                    <a:lumOff val="25000"/>
                  </a:sys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are a method of observing with a high degree of predetermined structure, in the seeing, hearing, and subsequent recording of data to answer questions concerned with how much, or what, happens </a:t>
            </a: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sysClr val="windowText" lastClr="000000">
                    <a:lumMod val="75000"/>
                    <a:lumOff val="25000"/>
                  </a:sys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(Saunders &amp; Lewis, 2018). </a:t>
            </a:r>
          </a:p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200"/>
              </a:spcBef>
              <a:spcAft>
                <a:spcPts val="200"/>
              </a:spcAft>
              <a:buClr>
                <a:srgbClr val="9DBFBE"/>
              </a:buClr>
              <a:buSzPct val="100000"/>
              <a:buFont typeface="Calibri" panose="020F0502020204030204" pitchFamily="34" charset="0"/>
              <a:buNone/>
              <a:tabLst/>
              <a:defRPr/>
            </a:pP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sysClr val="windowText" lastClr="000000">
                    <a:lumMod val="75000"/>
                    <a:lumOff val="25000"/>
                  </a:sys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Use of predetermined categories .</a:t>
            </a:r>
          </a:p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200"/>
              </a:spcBef>
              <a:spcAft>
                <a:spcPts val="200"/>
              </a:spcAft>
              <a:buClr>
                <a:srgbClr val="9DBFBE"/>
              </a:buClr>
              <a:buSzPct val="100000"/>
              <a:buFont typeface="Calibri" panose="020F0502020204030204" pitchFamily="34" charset="0"/>
              <a:buNone/>
              <a:tabLst/>
              <a:defRPr/>
            </a:pP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sysClr val="windowText" lastClr="000000">
                    <a:lumMod val="75000"/>
                    <a:lumOff val="25000"/>
                  </a:sys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Measures frequency of actions, how long specified actions take.</a:t>
            </a:r>
          </a:p>
          <a:p>
            <a:pPr marL="91440" marR="0" lvl="0" indent="-91440" algn="l" defTabSz="914400" rtl="0" eaLnBrk="1" fontAlgn="auto" latinLnBrk="0" hangingPunct="1">
              <a:lnSpc>
                <a:spcPct val="90000"/>
              </a:lnSpc>
              <a:spcBef>
                <a:spcPts val="1200"/>
              </a:spcBef>
              <a:spcAft>
                <a:spcPts val="200"/>
              </a:spcAft>
              <a:buClr>
                <a:srgbClr val="9DBFBE"/>
              </a:buClr>
              <a:buSzPct val="100000"/>
              <a:buFont typeface="Calibri" panose="020F0502020204030204" pitchFamily="34" charset="0"/>
              <a:buChar char=" "/>
              <a:tabLst/>
              <a:defRPr/>
            </a:pPr>
            <a:endParaRPr kumimoji="0" lang="en-GB" sz="2000" b="0" i="0" u="none" strike="noStrike" kern="1200" cap="none" spc="0" normalizeH="0" baseline="0" noProof="0" dirty="0">
              <a:ln>
                <a:noFill/>
              </a:ln>
              <a:solidFill>
                <a:sysClr val="windowText" lastClr="000000">
                  <a:lumMod val="75000"/>
                  <a:lumOff val="25000"/>
                </a:sysClr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5" name="Content Placeholder 5">
            <a:extLst>
              <a:ext uri="{FF2B5EF4-FFF2-40B4-BE49-F238E27FC236}">
                <a16:creationId xmlns:a16="http://schemas.microsoft.com/office/drawing/2014/main" id="{A4F6F106-D733-9FF5-680A-6772C9E3E086}"/>
              </a:ext>
            </a:extLst>
          </p:cNvPr>
          <p:cNvSpPr txBox="1">
            <a:spLocks/>
          </p:cNvSpPr>
          <p:nvPr/>
        </p:nvSpPr>
        <p:spPr>
          <a:xfrm>
            <a:off x="6217920" y="1934308"/>
            <a:ext cx="4937760" cy="3378200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>
            <a:lvl1pPr marL="91440" indent="-91440" algn="l" defTabSz="914400" rtl="0" eaLnBrk="1" latinLnBrk="0" hangingPunct="1">
              <a:lnSpc>
                <a:spcPct val="90000"/>
              </a:lnSpc>
              <a:spcBef>
                <a:spcPts val="1200"/>
              </a:spcBef>
              <a:spcAft>
                <a:spcPts val="200"/>
              </a:spcAft>
              <a:buClr>
                <a:schemeClr val="accent1"/>
              </a:buClr>
              <a:buSzPct val="100000"/>
              <a:buFont typeface="Calibri" panose="020F0502020204030204" pitchFamily="34" charset="0"/>
              <a:buChar char=" "/>
              <a:defRPr sz="20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384048" indent="-18288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566928" indent="-18288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749808" indent="-18288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932688" indent="-18288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11000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13000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15000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17000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91440" marR="0" lvl="0" indent="-91440" algn="l" defTabSz="914400" rtl="0" eaLnBrk="1" fontAlgn="auto" latinLnBrk="0" hangingPunct="1">
              <a:lnSpc>
                <a:spcPct val="90000"/>
              </a:lnSpc>
              <a:spcBef>
                <a:spcPts val="1200"/>
              </a:spcBef>
              <a:spcAft>
                <a:spcPts val="200"/>
              </a:spcAft>
              <a:buClr>
                <a:srgbClr val="9DBFBE"/>
              </a:buClr>
              <a:buSzPct val="100000"/>
              <a:buFont typeface="Calibri" panose="020F0502020204030204" pitchFamily="34" charset="0"/>
              <a:buChar char=" "/>
              <a:tabLst/>
              <a:defRPr/>
            </a:pPr>
            <a:r>
              <a:rPr kumimoji="0" lang="en-GB" sz="2000" b="1" i="0" u="sng" strike="noStrike" kern="1200" cap="none" spc="0" normalizeH="0" baseline="0" noProof="0" dirty="0">
                <a:ln>
                  <a:noFill/>
                </a:ln>
                <a:solidFill>
                  <a:sysClr val="windowText" lastClr="000000">
                    <a:lumMod val="75000"/>
                    <a:lumOff val="25000"/>
                  </a:sys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UNSTRUCTURED</a:t>
            </a:r>
          </a:p>
          <a:p>
            <a:pPr marL="91440" marR="0" lvl="0" indent="-91440" algn="l" defTabSz="914400" rtl="0" eaLnBrk="1" fontAlgn="auto" latinLnBrk="0" hangingPunct="1">
              <a:lnSpc>
                <a:spcPct val="90000"/>
              </a:lnSpc>
              <a:spcBef>
                <a:spcPts val="1200"/>
              </a:spcBef>
              <a:spcAft>
                <a:spcPts val="200"/>
              </a:spcAft>
              <a:buClr>
                <a:srgbClr val="9DBFBE"/>
              </a:buClr>
              <a:buSzPct val="100000"/>
              <a:buFont typeface="Calibri" panose="020F0502020204030204" pitchFamily="34" charset="0"/>
              <a:buChar char=" "/>
              <a:tabLst/>
              <a:defRPr/>
            </a:pPr>
            <a:r>
              <a:rPr kumimoji="0" lang="en-GB" sz="2000" b="1" i="0" u="none" strike="noStrike" kern="1200" cap="none" spc="0" normalizeH="0" baseline="0" noProof="0" dirty="0">
                <a:ln>
                  <a:noFill/>
                </a:ln>
                <a:solidFill>
                  <a:sysClr val="windowText" lastClr="000000">
                    <a:lumMod val="75000"/>
                    <a:lumOff val="25000"/>
                  </a:sys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Unstructured observations </a:t>
            </a:r>
            <a:r>
              <a:rPr kumimoji="0" lang="en-GB" sz="2000" b="0" i="1" u="none" strike="noStrike" kern="1200" cap="none" spc="0" normalizeH="0" baseline="0" noProof="0" dirty="0">
                <a:ln>
                  <a:noFill/>
                </a:ln>
                <a:solidFill>
                  <a:sysClr val="windowText" lastClr="000000">
                    <a:lumMod val="75000"/>
                    <a:lumOff val="25000"/>
                  </a:sys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are where the researcher observes the activities fully, and there is limited structure in the seeing, hearing, and subsequent recording of data to answer the questions concerned with why </a:t>
            </a: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sysClr val="windowText" lastClr="000000">
                    <a:lumMod val="75000"/>
                    <a:lumOff val="25000"/>
                  </a:sys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(Saunders &amp; Lewis, 2018)  .</a:t>
            </a:r>
          </a:p>
          <a:p>
            <a:pPr marL="91440" marR="0" lvl="0" indent="-91440" algn="l" defTabSz="914400" rtl="0" eaLnBrk="1" fontAlgn="auto" latinLnBrk="0" hangingPunct="1">
              <a:lnSpc>
                <a:spcPct val="90000"/>
              </a:lnSpc>
              <a:spcBef>
                <a:spcPts val="1200"/>
              </a:spcBef>
              <a:spcAft>
                <a:spcPts val="200"/>
              </a:spcAft>
              <a:buClr>
                <a:srgbClr val="9DBFBE"/>
              </a:buClr>
              <a:buSzPct val="100000"/>
              <a:buFont typeface="Calibri" panose="020F0502020204030204" pitchFamily="34" charset="0"/>
              <a:buChar char=" "/>
              <a:tabLst/>
              <a:defRPr/>
            </a:pP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sysClr val="windowText" lastClr="000000">
                    <a:lumMod val="75000"/>
                    <a:lumOff val="25000"/>
                  </a:sys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Developing a narrative account of what is going on.</a:t>
            </a:r>
          </a:p>
        </p:txBody>
      </p:sp>
    </p:spTree>
    <p:extLst>
      <p:ext uri="{BB962C8B-B14F-4D97-AF65-F5344CB8AC3E}">
        <p14:creationId xmlns:p14="http://schemas.microsoft.com/office/powerpoint/2010/main" val="16032891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ED56E41F-B8E0-4D18-B554-FD40260DE0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Garamond" panose="02020404030301010803"/>
              <a:ea typeface="+mn-ea"/>
              <a:cs typeface="+mn-cs"/>
            </a:endParaRPr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2DB31E17-E562-4F82-98D0-858C84120F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15736" y="0"/>
            <a:ext cx="12229962" cy="6856214"/>
            <a:chOff x="-15736" y="0"/>
            <a:chExt cx="12229962" cy="6856214"/>
          </a:xfrm>
        </p:grpSpPr>
        <p:pic>
          <p:nvPicPr>
            <p:cNvPr id="13" name="Picture 12">
              <a:extLst>
                <a:ext uri="{FF2B5EF4-FFF2-40B4-BE49-F238E27FC236}">
                  <a16:creationId xmlns:a16="http://schemas.microsoft.com/office/drawing/2014/main" id="{58BF3B07-5EF6-4E5B-834E-C1398DB60AD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14" name="Rectangle 13">
              <a:extLst>
                <a:ext uri="{FF2B5EF4-FFF2-40B4-BE49-F238E27FC236}">
                  <a16:creationId xmlns:a16="http://schemas.microsoft.com/office/drawing/2014/main" id="{3DDA1859-D108-4C60-B38B-C85485AB386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012" y="609600"/>
              <a:ext cx="10972800" cy="5638800"/>
            </a:xfrm>
            <a:prstGeom prst="rect">
              <a:avLst/>
            </a:prstGeom>
            <a:noFill/>
            <a:ln w="15875" cap="flat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pPr marL="0" marR="0" lvl="0" indent="0" algn="l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Garamond" panose="02020404030301010803"/>
                <a:ea typeface="+mn-ea"/>
                <a:cs typeface="+mn-cs"/>
              </a:endParaRPr>
            </a:p>
          </p:txBody>
        </p:sp>
        <p:pic>
          <p:nvPicPr>
            <p:cNvPr id="15" name="Picture 14">
              <a:extLst>
                <a:ext uri="{FF2B5EF4-FFF2-40B4-BE49-F238E27FC236}">
                  <a16:creationId xmlns:a16="http://schemas.microsoft.com/office/drawing/2014/main" id="{E498EA77-084B-43CC-B94D-566F1D8E1EE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5736" y="3153832"/>
              <a:ext cx="777240" cy="606425"/>
            </a:xfrm>
            <a:prstGeom prst="rect">
              <a:avLst/>
            </a:prstGeom>
          </p:spPr>
        </p:pic>
        <p:pic>
          <p:nvPicPr>
            <p:cNvPr id="16" name="Picture 15">
              <a:extLst>
                <a:ext uri="{FF2B5EF4-FFF2-40B4-BE49-F238E27FC236}">
                  <a16:creationId xmlns:a16="http://schemas.microsoft.com/office/drawing/2014/main" id="{99B16D3F-47E8-419E-9C4E-ED6FC918FBB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436986" y="3153832"/>
              <a:ext cx="777240" cy="606425"/>
            </a:xfrm>
            <a:prstGeom prst="rect">
              <a:avLst/>
            </a:prstGeom>
          </p:spPr>
        </p:pic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C4D131B3-B7D9-F945-ECA1-7BBE080228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35825" y="982132"/>
            <a:ext cx="3360772" cy="1303867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fontAlgn="auto">
              <a:lnSpc>
                <a:spcPct val="90000"/>
              </a:lnSpc>
              <a:spcAft>
                <a:spcPts val="0"/>
              </a:spcAft>
              <a:tabLst/>
              <a:defRPr/>
            </a:pPr>
            <a:r>
              <a:rPr kumimoji="0" lang="en-US" sz="4100" b="0" i="0" u="none" strike="noStrike" spc="0" normalizeH="0" baseline="0" noProof="0">
                <a:solidFill>
                  <a:srgbClr val="262626"/>
                </a:solidFill>
                <a:uLnTx/>
                <a:uFillTx/>
              </a:rPr>
              <a:t>Primary Data</a:t>
            </a:r>
            <a:br>
              <a:rPr kumimoji="0" lang="en-US" sz="4100" b="0" i="0" u="none" strike="noStrike" spc="0" normalizeH="0" baseline="0" noProof="0">
                <a:solidFill>
                  <a:srgbClr val="262626"/>
                </a:solidFill>
                <a:uLnTx/>
                <a:uFillTx/>
              </a:rPr>
            </a:br>
            <a:r>
              <a:rPr kumimoji="0" lang="en-US" sz="4100" b="0" i="0" u="none" strike="noStrike" spc="-50" normalizeH="0" baseline="0" noProof="0">
                <a:solidFill>
                  <a:srgbClr val="262626"/>
                </a:solidFill>
                <a:uLnTx/>
                <a:uFillTx/>
              </a:rPr>
              <a:t>Observations</a:t>
            </a:r>
            <a:endParaRPr lang="en-US" sz="4100">
              <a:solidFill>
                <a:srgbClr val="262626"/>
              </a:solidFill>
            </a:endParaRP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23E937B9-07EE-456A-A31C-41A8866E28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92643" y="1092200"/>
            <a:ext cx="5942687" cy="4515104"/>
          </a:xfrm>
          <a:prstGeom prst="rect">
            <a:avLst/>
          </a:prstGeom>
          <a:solidFill>
            <a:schemeClr val="bg1"/>
          </a:solidFill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Garamond" panose="02020404030301010803"/>
              <a:ea typeface="+mn-ea"/>
              <a:cs typeface="+mn-cs"/>
            </a:endParaRP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CBD9FAC6-D30F-7DAE-6523-BE069444B02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5"/>
          <a:srcRect l="23373" t="47928" r="65259" b="21593"/>
          <a:stretch/>
        </p:blipFill>
        <p:spPr>
          <a:xfrm>
            <a:off x="1504746" y="1410208"/>
            <a:ext cx="5094651" cy="3858780"/>
          </a:xfrm>
          <a:prstGeom prst="rect">
            <a:avLst/>
          </a:prstGeom>
        </p:spPr>
      </p:pic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FD2308B7-2829-44DD-B213-27EEBDED14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520089" y="2400639"/>
            <a:ext cx="3376508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5" name="Content Placeholder 3">
            <a:extLst>
              <a:ext uri="{FF2B5EF4-FFF2-40B4-BE49-F238E27FC236}">
                <a16:creationId xmlns:a16="http://schemas.microsoft.com/office/drawing/2014/main" id="{07E0B32A-E577-2407-38DE-0F43ABF5543A}"/>
              </a:ext>
            </a:extLst>
          </p:cNvPr>
          <p:cNvSpPr txBox="1">
            <a:spLocks/>
          </p:cNvSpPr>
          <p:nvPr/>
        </p:nvSpPr>
        <p:spPr>
          <a:xfrm>
            <a:off x="7535824" y="2556932"/>
            <a:ext cx="3360771" cy="3318936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91440" indent="-91440" algn="l" defTabSz="914400" rtl="0" eaLnBrk="1" latinLnBrk="0" hangingPunct="1">
              <a:lnSpc>
                <a:spcPct val="90000"/>
              </a:lnSpc>
              <a:spcBef>
                <a:spcPts val="1200"/>
              </a:spcBef>
              <a:spcAft>
                <a:spcPts val="200"/>
              </a:spcAft>
              <a:buClr>
                <a:schemeClr val="accent1"/>
              </a:buClr>
              <a:buSzPct val="100000"/>
              <a:buFont typeface="Calibri" panose="020F0502020204030204" pitchFamily="34" charset="0"/>
              <a:buChar char=" "/>
              <a:defRPr sz="20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384048" indent="-18288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566928" indent="-18288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749808" indent="-18288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932688" indent="-18288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11000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13000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15000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17000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91440" marR="0" lvl="0" indent="-91440" algn="l" defTabSz="457200" rtl="0" eaLnBrk="1" fontAlgn="auto" latinLnBrk="0" hangingPunct="1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rgbClr val="83992A"/>
              </a:buClr>
              <a:buSzPct val="115000"/>
              <a:buFont typeface="Arial"/>
              <a:buChar char="•"/>
              <a:tabLst/>
              <a:defRPr/>
            </a:pPr>
            <a:r>
              <a:rPr kumimoji="0" lang="en-US" sz="2000" b="0" i="0" u="none" strike="noStrike" kern="1200" cap="none" spc="0" normalizeH="0" baseline="0" noProof="0">
                <a:ln>
                  <a:noFill/>
                </a:ln>
                <a:solidFill>
                  <a:srgbClr val="262626"/>
                </a:solidFill>
                <a:effectLst/>
                <a:uLnTx/>
                <a:uFillTx/>
                <a:latin typeface="Garamond" panose="02020404030301010803"/>
                <a:ea typeface="+mn-ea"/>
                <a:cs typeface="+mn-cs"/>
              </a:rPr>
              <a:t>Source: Saunders &amp; Lewis (2018)</a:t>
            </a:r>
          </a:p>
        </p:txBody>
      </p:sp>
    </p:spTree>
    <p:extLst>
      <p:ext uri="{BB962C8B-B14F-4D97-AF65-F5344CB8AC3E}">
        <p14:creationId xmlns:p14="http://schemas.microsoft.com/office/powerpoint/2010/main" val="1928838136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ED56E41F-B8E0-4D18-B554-FD40260DE0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Garamond" panose="02020404030301010803"/>
              <a:ea typeface="+mn-ea"/>
              <a:cs typeface="+mn-cs"/>
            </a:endParaRPr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2DB31E17-E562-4F82-98D0-858C84120F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15736" y="0"/>
            <a:ext cx="12229962" cy="6856214"/>
            <a:chOff x="-15736" y="0"/>
            <a:chExt cx="12229962" cy="6856214"/>
          </a:xfrm>
        </p:grpSpPr>
        <p:pic>
          <p:nvPicPr>
            <p:cNvPr id="15" name="Picture 14">
              <a:extLst>
                <a:ext uri="{FF2B5EF4-FFF2-40B4-BE49-F238E27FC236}">
                  <a16:creationId xmlns:a16="http://schemas.microsoft.com/office/drawing/2014/main" id="{58BF3B07-5EF6-4E5B-834E-C1398DB60AD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16" name="Rectangle 15">
              <a:extLst>
                <a:ext uri="{FF2B5EF4-FFF2-40B4-BE49-F238E27FC236}">
                  <a16:creationId xmlns:a16="http://schemas.microsoft.com/office/drawing/2014/main" id="{3DDA1859-D108-4C60-B38B-C85485AB386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012" y="609600"/>
              <a:ext cx="10972800" cy="5638800"/>
            </a:xfrm>
            <a:prstGeom prst="rect">
              <a:avLst/>
            </a:prstGeom>
            <a:noFill/>
            <a:ln w="15875" cap="flat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pPr marL="0" marR="0" lvl="0" indent="0" algn="l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Garamond" panose="02020404030301010803"/>
                <a:ea typeface="+mn-ea"/>
                <a:cs typeface="+mn-cs"/>
              </a:endParaRPr>
            </a:p>
          </p:txBody>
        </p:sp>
        <p:pic>
          <p:nvPicPr>
            <p:cNvPr id="17" name="Picture 16">
              <a:extLst>
                <a:ext uri="{FF2B5EF4-FFF2-40B4-BE49-F238E27FC236}">
                  <a16:creationId xmlns:a16="http://schemas.microsoft.com/office/drawing/2014/main" id="{E498EA77-084B-43CC-B94D-566F1D8E1EE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5736" y="3153832"/>
              <a:ext cx="777240" cy="606425"/>
            </a:xfrm>
            <a:prstGeom prst="rect">
              <a:avLst/>
            </a:prstGeom>
          </p:spPr>
        </p:pic>
        <p:pic>
          <p:nvPicPr>
            <p:cNvPr id="18" name="Picture 17">
              <a:extLst>
                <a:ext uri="{FF2B5EF4-FFF2-40B4-BE49-F238E27FC236}">
                  <a16:creationId xmlns:a16="http://schemas.microsoft.com/office/drawing/2014/main" id="{99B16D3F-47E8-419E-9C4E-ED6FC918FBB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436986" y="3153832"/>
              <a:ext cx="777240" cy="606425"/>
            </a:xfrm>
            <a:prstGeom prst="rect">
              <a:avLst/>
            </a:prstGeom>
          </p:spPr>
        </p:pic>
      </p:grpSp>
      <p:sp>
        <p:nvSpPr>
          <p:cNvPr id="5" name="Title 4">
            <a:extLst>
              <a:ext uri="{FF2B5EF4-FFF2-40B4-BE49-F238E27FC236}">
                <a16:creationId xmlns:a16="http://schemas.microsoft.com/office/drawing/2014/main" id="{2CEEECBA-E69B-57E9-7636-BD7184147792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7519961" y="2235197"/>
            <a:ext cx="3360772" cy="1303867"/>
          </a:xfrm>
          <a:prstGeom prst="rect">
            <a:avLst/>
          </a:prstGeom>
        </p:spPr>
        <p:txBody>
          <a:bodyPr vert="horz" lIns="91440" tIns="45720" rIns="91440" bIns="45720" rtlCol="0">
            <a:normAutofit fontScale="90000"/>
          </a:bodyPr>
          <a:lstStyle/>
          <a:p>
            <a:pPr marL="0" marR="0" lvl="0" indent="0" algn="l" fontAlgn="auto">
              <a:lnSpc>
                <a:spcPct val="90000"/>
              </a:lnSpc>
              <a:spcAft>
                <a:spcPts val="0"/>
              </a:spcAft>
              <a:buClrTx/>
              <a:buSzTx/>
              <a:tabLst/>
              <a:defRPr/>
            </a:pPr>
            <a:br>
              <a:rPr kumimoji="0" lang="en-US" sz="3400" b="1" i="0" u="none" strike="noStrike" kern="1200" cap="none" spc="0" normalizeH="0" baseline="0" noProof="0" dirty="0">
                <a:ln>
                  <a:noFill/>
                </a:ln>
                <a:solidFill>
                  <a:srgbClr val="262626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</a:br>
            <a:r>
              <a:rPr kumimoji="0" lang="en-US" sz="3400" b="1" i="0" u="none" strike="noStrike" kern="1200" cap="none" spc="0" normalizeH="0" baseline="0" noProof="0" dirty="0">
                <a:ln>
                  <a:noFill/>
                </a:ln>
                <a:solidFill>
                  <a:srgbClr val="262626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Observational Data Presentation Examples</a:t>
            </a:r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23E937B9-07EE-456A-A31C-41A8866E28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92643" y="1092200"/>
            <a:ext cx="5942687" cy="4515104"/>
          </a:xfrm>
          <a:prstGeom prst="rect">
            <a:avLst/>
          </a:prstGeom>
          <a:solidFill>
            <a:schemeClr val="bg1"/>
          </a:solidFill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Garamond" panose="02020404030301010803"/>
              <a:ea typeface="+mn-ea"/>
              <a:cs typeface="+mn-cs"/>
            </a:endParaRPr>
          </a:p>
        </p:txBody>
      </p:sp>
      <p:pic>
        <p:nvPicPr>
          <p:cNvPr id="7" name="Picture 2" descr="Image result for field notes">
            <a:extLst>
              <a:ext uri="{FF2B5EF4-FFF2-40B4-BE49-F238E27FC236}">
                <a16:creationId xmlns:a16="http://schemas.microsoft.com/office/drawing/2014/main" id="{65272E05-62B2-7046-7B84-61AAA3A5D02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092517" y="1184694"/>
            <a:ext cx="5942814" cy="43074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22" name="Straight Connector 21">
            <a:extLst>
              <a:ext uri="{FF2B5EF4-FFF2-40B4-BE49-F238E27FC236}">
                <a16:creationId xmlns:a16="http://schemas.microsoft.com/office/drawing/2014/main" id="{FD2308B7-2829-44DD-B213-27EEBDED14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520089" y="2400639"/>
            <a:ext cx="3376508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19E9F7D-81D1-ABF3-75DF-0FFE59CA250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535826" y="4284132"/>
            <a:ext cx="3360771" cy="3318936"/>
          </a:xfrm>
        </p:spPr>
        <p:txBody>
          <a:bodyPr vert="horz" lIns="91440" tIns="45720" rIns="91440" bIns="45720" rtlCol="0">
            <a:normAutofit/>
          </a:bodyPr>
          <a:lstStyle/>
          <a:p>
            <a:pPr marL="0" marR="0" lvl="0" indent="0" fontAlgn="auto">
              <a:spcAft>
                <a:spcPts val="200"/>
              </a:spcAft>
              <a:buClr>
                <a:srgbClr val="9DBFBE"/>
              </a:buClr>
              <a:buSzPct val="100000"/>
              <a:buNone/>
              <a:tabLst/>
              <a:defRPr/>
            </a:pPr>
            <a:r>
              <a:rPr kumimoji="0" lang="en-US" b="1" i="0" u="none" strike="noStrike" kern="1200" cap="none" spc="0" normalizeH="0" baseline="0" noProof="0" dirty="0">
                <a:ln>
                  <a:noFill/>
                </a:ln>
                <a:solidFill>
                  <a:srgbClr val="262626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EG: Field notes</a:t>
            </a:r>
          </a:p>
        </p:txBody>
      </p:sp>
    </p:spTree>
    <p:extLst>
      <p:ext uri="{BB962C8B-B14F-4D97-AF65-F5344CB8AC3E}">
        <p14:creationId xmlns:p14="http://schemas.microsoft.com/office/powerpoint/2010/main" val="2422248928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/>
        </a:blip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72ACA0F5-75D9-B131-A785-ACBF3AF57DB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3" name="Rectangle 10">
            <a:extLst>
              <a:ext uri="{FF2B5EF4-FFF2-40B4-BE49-F238E27FC236}">
                <a16:creationId xmlns:a16="http://schemas.microsoft.com/office/drawing/2014/main" id="{89242D7F-D872-3BA5-8D8A-BA01A7D971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Garamond" panose="02020404030301010803"/>
              <a:ea typeface="+mn-ea"/>
              <a:cs typeface="+mn-cs"/>
            </a:endParaRPr>
          </a:p>
        </p:txBody>
      </p:sp>
      <p:grpSp>
        <p:nvGrpSpPr>
          <p:cNvPr id="24" name="Group 12">
            <a:extLst>
              <a:ext uri="{FF2B5EF4-FFF2-40B4-BE49-F238E27FC236}">
                <a16:creationId xmlns:a16="http://schemas.microsoft.com/office/drawing/2014/main" id="{AB31A329-7B65-7394-061C-894C7DBCEA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15736" y="0"/>
            <a:ext cx="12229962" cy="6856214"/>
            <a:chOff x="-15736" y="0"/>
            <a:chExt cx="12229962" cy="6856214"/>
          </a:xfrm>
        </p:grpSpPr>
        <p:pic>
          <p:nvPicPr>
            <p:cNvPr id="14" name="Picture 13">
              <a:extLst>
                <a:ext uri="{FF2B5EF4-FFF2-40B4-BE49-F238E27FC236}">
                  <a16:creationId xmlns:a16="http://schemas.microsoft.com/office/drawing/2014/main" id="{6E71737E-79C7-EE5B-563B-77F262664EB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15" name="Rectangle 14">
              <a:extLst>
                <a:ext uri="{FF2B5EF4-FFF2-40B4-BE49-F238E27FC236}">
                  <a16:creationId xmlns:a16="http://schemas.microsoft.com/office/drawing/2014/main" id="{6B3C1281-B40D-5F36-3BE4-5CAA254F39B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012" y="609600"/>
              <a:ext cx="10972800" cy="5638800"/>
            </a:xfrm>
            <a:prstGeom prst="rect">
              <a:avLst/>
            </a:prstGeom>
            <a:noFill/>
            <a:ln w="15875" cap="flat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pPr marL="0" marR="0" lvl="0" indent="0" algn="l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Garamond" panose="02020404030301010803"/>
                <a:ea typeface="+mn-ea"/>
                <a:cs typeface="+mn-cs"/>
              </a:endParaRPr>
            </a:p>
          </p:txBody>
        </p:sp>
        <p:pic>
          <p:nvPicPr>
            <p:cNvPr id="16" name="Picture 15">
              <a:extLst>
                <a:ext uri="{FF2B5EF4-FFF2-40B4-BE49-F238E27FC236}">
                  <a16:creationId xmlns:a16="http://schemas.microsoft.com/office/drawing/2014/main" id="{BA622D46-2859-69CA-A555-AC1E57FBC9D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5736" y="3153832"/>
              <a:ext cx="777240" cy="606425"/>
            </a:xfrm>
            <a:prstGeom prst="rect">
              <a:avLst/>
            </a:prstGeom>
          </p:spPr>
        </p:pic>
        <p:pic>
          <p:nvPicPr>
            <p:cNvPr id="17" name="Picture 16">
              <a:extLst>
                <a:ext uri="{FF2B5EF4-FFF2-40B4-BE49-F238E27FC236}">
                  <a16:creationId xmlns:a16="http://schemas.microsoft.com/office/drawing/2014/main" id="{0BD12CEB-65B9-158F-9379-0A97496FEEF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436986" y="3153832"/>
              <a:ext cx="777240" cy="606425"/>
            </a:xfrm>
            <a:prstGeom prst="rect">
              <a:avLst/>
            </a:prstGeom>
          </p:spPr>
        </p:pic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1772080D-CA93-CD83-5A7D-DE1956EA82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4412" y="982132"/>
            <a:ext cx="4802185" cy="1303867"/>
          </a:xfrm>
        </p:spPr>
        <p:txBody>
          <a:bodyPr>
            <a:normAutofit/>
          </a:bodyPr>
          <a:lstStyle/>
          <a:p>
            <a:r>
              <a:rPr kumimoji="0" lang="en-GB" b="0" i="0" u="none" strike="noStrike" kern="1200" cap="none" spc="-50" normalizeH="0" baseline="0" noProof="0">
                <a:ln>
                  <a:noFill/>
                </a:ln>
                <a:effectLst/>
                <a:uLnTx/>
                <a:uFillTx/>
                <a:latin typeface="Calibri Light" panose="020F0302020204030204"/>
                <a:ea typeface="+mj-ea"/>
                <a:cs typeface="+mj-cs"/>
              </a:rPr>
              <a:t>Activity </a:t>
            </a:r>
            <a:endParaRPr lang="en-GB"/>
          </a:p>
        </p:txBody>
      </p:sp>
      <p:sp>
        <p:nvSpPr>
          <p:cNvPr id="25" name="Rectangle 18">
            <a:extLst>
              <a:ext uri="{FF2B5EF4-FFF2-40B4-BE49-F238E27FC236}">
                <a16:creationId xmlns:a16="http://schemas.microsoft.com/office/drawing/2014/main" id="{5DD8E44B-4020-9FD8-18BB-96AC52328E3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92643" y="1092200"/>
            <a:ext cx="4517009" cy="4515104"/>
          </a:xfrm>
          <a:prstGeom prst="rect">
            <a:avLst/>
          </a:prstGeom>
          <a:solidFill>
            <a:schemeClr val="bg1"/>
          </a:solidFill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Garamond" panose="02020404030301010803"/>
              <a:ea typeface="+mn-ea"/>
              <a:cs typeface="+mn-cs"/>
            </a:endParaRPr>
          </a:p>
        </p:txBody>
      </p:sp>
      <p:pic>
        <p:nvPicPr>
          <p:cNvPr id="6" name="Picture 5" descr="Camera lens">
            <a:extLst>
              <a:ext uri="{FF2B5EF4-FFF2-40B4-BE49-F238E27FC236}">
                <a16:creationId xmlns:a16="http://schemas.microsoft.com/office/drawing/2014/main" id="{8E89689A-A3F0-3A3A-369A-8C070A3C2FFC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4622" r="28314" b="-2"/>
          <a:stretch/>
        </p:blipFill>
        <p:spPr>
          <a:xfrm>
            <a:off x="1412683" y="1410208"/>
            <a:ext cx="3876801" cy="3858780"/>
          </a:xfrm>
          <a:prstGeom prst="rect">
            <a:avLst/>
          </a:prstGeom>
        </p:spPr>
      </p:pic>
      <p:cxnSp>
        <p:nvCxnSpPr>
          <p:cNvPr id="26" name="Straight Connector 20">
            <a:extLst>
              <a:ext uri="{FF2B5EF4-FFF2-40B4-BE49-F238E27FC236}">
                <a16:creationId xmlns:a16="http://schemas.microsoft.com/office/drawing/2014/main" id="{2CEF6D80-A35F-36F1-0C40-3433684502A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094412" y="2400639"/>
            <a:ext cx="4802185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D13AAAC-3274-E3B4-3A0C-13C1BC4CBE4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4412" y="2556932"/>
            <a:ext cx="4802184" cy="3318936"/>
          </a:xfrm>
        </p:spPr>
        <p:txBody>
          <a:bodyPr>
            <a:normAutofit/>
          </a:bodyPr>
          <a:lstStyle/>
          <a:p>
            <a:pPr marL="91440" marR="0" lvl="0" indent="-91440" defTabSz="914400" rtl="0" eaLnBrk="1" fontAlgn="auto" latinLnBrk="0" hangingPunct="1">
              <a:lnSpc>
                <a:spcPct val="90000"/>
              </a:lnSpc>
              <a:spcBef>
                <a:spcPts val="1200"/>
              </a:spcBef>
              <a:spcAft>
                <a:spcPts val="200"/>
              </a:spcAft>
              <a:buClr>
                <a:srgbClr val="9DBFBE"/>
              </a:buClr>
              <a:buSzPct val="100000"/>
              <a:buFont typeface="Calibri" panose="020F0502020204030204" pitchFamily="34" charset="0"/>
              <a:buChar char=" "/>
              <a:tabLst/>
              <a:defRPr/>
            </a:pPr>
            <a:r>
              <a:rPr kumimoji="0" lang="en-GB" sz="17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Watch the following video ‘What is good Observation Practice?’ </a:t>
            </a:r>
          </a:p>
          <a:p>
            <a:pPr marL="91440" marR="0" lvl="0" indent="-91440" defTabSz="914400" rtl="0" eaLnBrk="1" fontAlgn="auto" latinLnBrk="0" hangingPunct="1">
              <a:lnSpc>
                <a:spcPct val="90000"/>
              </a:lnSpc>
              <a:spcBef>
                <a:spcPts val="1200"/>
              </a:spcBef>
              <a:spcAft>
                <a:spcPts val="200"/>
              </a:spcAft>
              <a:buClr>
                <a:srgbClr val="9DBFBE"/>
              </a:buClr>
              <a:buSzPct val="100000"/>
              <a:buFont typeface="Calibri" panose="020F0502020204030204" pitchFamily="34" charset="0"/>
              <a:buChar char=" "/>
              <a:tabLst/>
              <a:defRPr/>
            </a:pPr>
            <a:endParaRPr lang="en-GB" sz="1700" dirty="0">
              <a:latin typeface="Calibri" panose="020F0502020204030204"/>
            </a:endParaRPr>
          </a:p>
          <a:p>
            <a:pPr marL="91440" lvl="0" indent="-91440" defTabSz="914400">
              <a:lnSpc>
                <a:spcPct val="90000"/>
              </a:lnSpc>
              <a:spcBef>
                <a:spcPts val="1200"/>
              </a:spcBef>
              <a:spcAft>
                <a:spcPts val="200"/>
              </a:spcAft>
              <a:buClr>
                <a:srgbClr val="9DBFBE"/>
              </a:buClr>
              <a:buSzPct val="100000"/>
              <a:buFont typeface="Calibri" panose="020F0502020204030204" pitchFamily="34" charset="0"/>
              <a:buChar char=" "/>
              <a:defRPr/>
            </a:pPr>
            <a:r>
              <a:rPr lang="en-GB" sz="1800" dirty="0">
                <a:hlinkClick r:id="rId6"/>
              </a:rPr>
              <a:t>Participant Observation (Research Method Explained) 📖 🕵️‍♀️🔍</a:t>
            </a:r>
            <a:endParaRPr kumimoji="0" lang="en-GB" sz="1700" b="0" i="0" u="none" strike="noStrike" kern="1200" cap="none" spc="0" normalizeH="0" baseline="0" noProof="0" dirty="0">
              <a:ln>
                <a:noFill/>
              </a:ln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91440" marR="0" lvl="0" indent="-91440" defTabSz="914400" rtl="0" eaLnBrk="1" fontAlgn="auto" latinLnBrk="0" hangingPunct="1">
              <a:lnSpc>
                <a:spcPct val="90000"/>
              </a:lnSpc>
              <a:spcBef>
                <a:spcPts val="1200"/>
              </a:spcBef>
              <a:spcAft>
                <a:spcPts val="200"/>
              </a:spcAft>
              <a:buClr>
                <a:srgbClr val="9DBFBE"/>
              </a:buClr>
              <a:buSzPct val="100000"/>
              <a:buFont typeface="Calibri" panose="020F0502020204030204" pitchFamily="34" charset="0"/>
              <a:buChar char=" "/>
              <a:tabLst/>
              <a:defRPr/>
            </a:pPr>
            <a:endParaRPr kumimoji="0" lang="en-GB" sz="1700" b="0" i="0" u="none" strike="noStrike" kern="1200" cap="none" spc="0" normalizeH="0" baseline="0" noProof="0" dirty="0">
              <a:ln>
                <a:noFill/>
              </a:ln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91440" marR="0" lvl="0" indent="-91440" defTabSz="914400" rtl="0" eaLnBrk="1" fontAlgn="auto" latinLnBrk="0" hangingPunct="1">
              <a:lnSpc>
                <a:spcPct val="90000"/>
              </a:lnSpc>
              <a:spcBef>
                <a:spcPts val="1200"/>
              </a:spcBef>
              <a:spcAft>
                <a:spcPts val="200"/>
              </a:spcAft>
              <a:buClr>
                <a:srgbClr val="9DBFBE"/>
              </a:buClr>
              <a:buSzPct val="100000"/>
              <a:buFont typeface="Calibri" panose="020F0502020204030204" pitchFamily="34" charset="0"/>
              <a:buChar char=" "/>
              <a:tabLst/>
              <a:defRPr/>
            </a:pPr>
            <a:r>
              <a:rPr kumimoji="0" lang="en-GB" sz="17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Make a list of all the recommendations on how to appropriately conduct Observation. Consider the flipside – what sorts of things should you avoid…..</a:t>
            </a:r>
          </a:p>
        </p:txBody>
      </p:sp>
    </p:spTree>
    <p:extLst>
      <p:ext uri="{BB962C8B-B14F-4D97-AF65-F5344CB8AC3E}">
        <p14:creationId xmlns:p14="http://schemas.microsoft.com/office/powerpoint/2010/main" val="2736164515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ED56E41F-B8E0-4D18-B554-FD40260DE0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Garamond" panose="02020404030301010803"/>
              <a:ea typeface="+mn-ea"/>
              <a:cs typeface="+mn-cs"/>
            </a:endParaRPr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2DB31E17-E562-4F82-98D0-858C84120F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15736" y="0"/>
            <a:ext cx="12229962" cy="6856214"/>
            <a:chOff x="-15736" y="0"/>
            <a:chExt cx="12229962" cy="6856214"/>
          </a:xfrm>
        </p:grpSpPr>
        <p:pic>
          <p:nvPicPr>
            <p:cNvPr id="14" name="Picture 13">
              <a:extLst>
                <a:ext uri="{FF2B5EF4-FFF2-40B4-BE49-F238E27FC236}">
                  <a16:creationId xmlns:a16="http://schemas.microsoft.com/office/drawing/2014/main" id="{58BF3B07-5EF6-4E5B-834E-C1398DB60AD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15" name="Rectangle 14">
              <a:extLst>
                <a:ext uri="{FF2B5EF4-FFF2-40B4-BE49-F238E27FC236}">
                  <a16:creationId xmlns:a16="http://schemas.microsoft.com/office/drawing/2014/main" id="{3DDA1859-D108-4C60-B38B-C85485AB386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012" y="609600"/>
              <a:ext cx="10972800" cy="5638800"/>
            </a:xfrm>
            <a:prstGeom prst="rect">
              <a:avLst/>
            </a:prstGeom>
            <a:noFill/>
            <a:ln w="15875" cap="flat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pPr marL="0" marR="0" lvl="0" indent="0" algn="l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Garamond" panose="02020404030301010803"/>
                <a:ea typeface="+mn-ea"/>
                <a:cs typeface="+mn-cs"/>
              </a:endParaRPr>
            </a:p>
          </p:txBody>
        </p:sp>
        <p:pic>
          <p:nvPicPr>
            <p:cNvPr id="16" name="Picture 15">
              <a:extLst>
                <a:ext uri="{FF2B5EF4-FFF2-40B4-BE49-F238E27FC236}">
                  <a16:creationId xmlns:a16="http://schemas.microsoft.com/office/drawing/2014/main" id="{E498EA77-084B-43CC-B94D-566F1D8E1EE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5736" y="3153832"/>
              <a:ext cx="777240" cy="606425"/>
            </a:xfrm>
            <a:prstGeom prst="rect">
              <a:avLst/>
            </a:prstGeom>
          </p:spPr>
        </p:pic>
        <p:pic>
          <p:nvPicPr>
            <p:cNvPr id="17" name="Picture 16">
              <a:extLst>
                <a:ext uri="{FF2B5EF4-FFF2-40B4-BE49-F238E27FC236}">
                  <a16:creationId xmlns:a16="http://schemas.microsoft.com/office/drawing/2014/main" id="{99B16D3F-47E8-419E-9C4E-ED6FC918FBB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436986" y="3153832"/>
              <a:ext cx="777240" cy="606425"/>
            </a:xfrm>
            <a:prstGeom prst="rect">
              <a:avLst/>
            </a:prstGeom>
          </p:spPr>
        </p:pic>
      </p:grpSp>
      <p:sp>
        <p:nvSpPr>
          <p:cNvPr id="4" name="Title 3">
            <a:extLst>
              <a:ext uri="{FF2B5EF4-FFF2-40B4-BE49-F238E27FC236}">
                <a16:creationId xmlns:a16="http://schemas.microsoft.com/office/drawing/2014/main" id="{50D4AFC8-F4A5-631A-5C06-9C8AD2F3B309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7051066" y="982132"/>
            <a:ext cx="4485326" cy="1303867"/>
          </a:xfrm>
          <a:prstGeom prst="rect">
            <a:avLst/>
          </a:prstGeom>
        </p:spPr>
        <p:txBody>
          <a:bodyPr rtlCol="0">
            <a:normAutofit/>
          </a:bodyPr>
          <a:lstStyle/>
          <a:p>
            <a:pPr marL="0" marR="0" lvl="0" indent="0" defTabSz="457200" rtl="0" eaLnBrk="1" fontAlgn="auto" latinLnBrk="0" hangingPunct="1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br>
              <a:rPr lang="en-US" dirty="0">
                <a:solidFill>
                  <a:srgbClr val="262626"/>
                </a:solidFill>
                <a:latin typeface="Calibri" panose="020F0502020204030204"/>
                <a:ea typeface="+mn-ea"/>
                <a:cs typeface="+mn-cs"/>
              </a:rPr>
            </a:br>
            <a:r>
              <a:rPr lang="en-US" dirty="0">
                <a:solidFill>
                  <a:srgbClr val="262626"/>
                </a:solidFill>
                <a:latin typeface="Calibri" panose="020F0502020204030204"/>
                <a:ea typeface="+mn-ea"/>
                <a:cs typeface="+mn-cs"/>
              </a:rPr>
              <a:t>3. Focus Groups </a:t>
            </a:r>
            <a:endParaRPr kumimoji="0" lang="en-US" b="0" i="0" u="none" strike="noStrike" kern="1200" cap="none" spc="0" normalizeH="0" baseline="0" noProof="0" dirty="0">
              <a:ln>
                <a:noFill/>
              </a:ln>
              <a:solidFill>
                <a:srgbClr val="262626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23E937B9-07EE-456A-A31C-41A8866E28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92643" y="1092200"/>
            <a:ext cx="5942687" cy="4515104"/>
          </a:xfrm>
          <a:prstGeom prst="rect">
            <a:avLst/>
          </a:prstGeom>
          <a:solidFill>
            <a:schemeClr val="bg1"/>
          </a:solidFill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Garamond" panose="02020404030301010803"/>
              <a:ea typeface="+mn-ea"/>
              <a:cs typeface="+mn-cs"/>
            </a:endParaRPr>
          </a:p>
        </p:txBody>
      </p:sp>
      <p:pic>
        <p:nvPicPr>
          <p:cNvPr id="6" name="Picture 2" descr="Image result for focus groups">
            <a:extLst>
              <a:ext uri="{FF2B5EF4-FFF2-40B4-BE49-F238E27FC236}">
                <a16:creationId xmlns:a16="http://schemas.microsoft.com/office/drawing/2014/main" id="{A7981CA6-AA32-EFE0-96B3-600A39B1272E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44" r="7612" b="1"/>
          <a:stretch/>
        </p:blipFill>
        <p:spPr bwMode="auto">
          <a:xfrm>
            <a:off x="1608765" y="1410208"/>
            <a:ext cx="4886613" cy="38587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21" name="Straight Connector 20">
            <a:extLst>
              <a:ext uri="{FF2B5EF4-FFF2-40B4-BE49-F238E27FC236}">
                <a16:creationId xmlns:a16="http://schemas.microsoft.com/office/drawing/2014/main" id="{FD2308B7-2829-44DD-B213-27EEBDED14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520089" y="2400639"/>
            <a:ext cx="3376508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5" name="Text Placeholder 3">
            <a:extLst>
              <a:ext uri="{FF2B5EF4-FFF2-40B4-BE49-F238E27FC236}">
                <a16:creationId xmlns:a16="http://schemas.microsoft.com/office/drawing/2014/main" id="{816F3264-3FA4-45E1-E71B-3BB06CB46E1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03390" y="1950052"/>
            <a:ext cx="4197213" cy="3657252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endParaRPr lang="en-GB" sz="2000" dirty="0">
              <a:solidFill>
                <a:srgbClr val="262626"/>
              </a:solidFill>
            </a:endParaRPr>
          </a:p>
          <a:p>
            <a:pPr>
              <a:lnSpc>
                <a:spcPct val="90000"/>
              </a:lnSpc>
            </a:pPr>
            <a:endParaRPr lang="en-GB" sz="2000" dirty="0">
              <a:solidFill>
                <a:srgbClr val="262626"/>
              </a:solidFill>
            </a:endParaRPr>
          </a:p>
          <a:p>
            <a:pPr>
              <a:lnSpc>
                <a:spcPct val="90000"/>
              </a:lnSpc>
            </a:pPr>
            <a:r>
              <a:rPr lang="en-GB" dirty="0">
                <a:solidFill>
                  <a:srgbClr val="262626"/>
                </a:solidFill>
              </a:rPr>
              <a:t>Wide discussions with a group of individuals who possess common characteristics; conducted to generate a greater understanding of group opinions and perceptions (Krueger &amp; Casey, 2014).</a:t>
            </a:r>
          </a:p>
        </p:txBody>
      </p:sp>
    </p:spTree>
    <p:extLst>
      <p:ext uri="{BB962C8B-B14F-4D97-AF65-F5344CB8AC3E}">
        <p14:creationId xmlns:p14="http://schemas.microsoft.com/office/powerpoint/2010/main" val="3301444106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642482E-6578-4A8E-36B1-D8A37F28373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9C1A61-1800-0602-24B4-2DE2CC355CC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Task : Focus Groups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F63E432-5D78-C835-A4AB-31E08151FDD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Can you think of ways in which Focus Groups could be included in your research study? </a:t>
            </a:r>
          </a:p>
          <a:p>
            <a:endParaRPr lang="en-GB" dirty="0"/>
          </a:p>
          <a:p>
            <a:r>
              <a:rPr lang="en-GB" dirty="0"/>
              <a:t>Any Examples??</a:t>
            </a:r>
          </a:p>
        </p:txBody>
      </p:sp>
    </p:spTree>
    <p:extLst>
      <p:ext uri="{BB962C8B-B14F-4D97-AF65-F5344CB8AC3E}">
        <p14:creationId xmlns:p14="http://schemas.microsoft.com/office/powerpoint/2010/main" val="734229993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3" name="Rectangle 10">
            <a:extLst>
              <a:ext uri="{FF2B5EF4-FFF2-40B4-BE49-F238E27FC236}">
                <a16:creationId xmlns:a16="http://schemas.microsoft.com/office/drawing/2014/main" id="{572F6A24-139E-4EB5-86D2-431F42EF85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Garamond" panose="02020404030301010803"/>
              <a:ea typeface="+mn-ea"/>
              <a:cs typeface="+mn-cs"/>
            </a:endParaRPr>
          </a:p>
        </p:txBody>
      </p:sp>
      <p:grpSp>
        <p:nvGrpSpPr>
          <p:cNvPr id="24" name="Group 12">
            <a:extLst>
              <a:ext uri="{FF2B5EF4-FFF2-40B4-BE49-F238E27FC236}">
                <a16:creationId xmlns:a16="http://schemas.microsoft.com/office/drawing/2014/main" id="{3963AE85-BE5D-4975-BACF-DDDCC9C2AC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15736" y="0"/>
            <a:ext cx="12229962" cy="6856214"/>
            <a:chOff x="-15736" y="0"/>
            <a:chExt cx="12229962" cy="6856214"/>
          </a:xfrm>
        </p:grpSpPr>
        <p:pic>
          <p:nvPicPr>
            <p:cNvPr id="14" name="Picture 13">
              <a:extLst>
                <a:ext uri="{FF2B5EF4-FFF2-40B4-BE49-F238E27FC236}">
                  <a16:creationId xmlns:a16="http://schemas.microsoft.com/office/drawing/2014/main" id="{1E7751F0-16BF-4A9D-B778-5D46B92B447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15" name="Rectangle 14">
              <a:extLst>
                <a:ext uri="{FF2B5EF4-FFF2-40B4-BE49-F238E27FC236}">
                  <a16:creationId xmlns:a16="http://schemas.microsoft.com/office/drawing/2014/main" id="{1D755924-121A-47AA-8613-995D4108BC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012" y="609600"/>
              <a:ext cx="10972800" cy="5638800"/>
            </a:xfrm>
            <a:prstGeom prst="rect">
              <a:avLst/>
            </a:prstGeom>
            <a:noFill/>
            <a:ln w="15875" cap="flat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pPr marL="0" marR="0" lvl="0" indent="0" algn="l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Garamond" panose="02020404030301010803"/>
                <a:ea typeface="+mn-ea"/>
                <a:cs typeface="+mn-cs"/>
              </a:endParaRPr>
            </a:p>
          </p:txBody>
        </p:sp>
        <p:pic>
          <p:nvPicPr>
            <p:cNvPr id="16" name="Picture 15">
              <a:extLst>
                <a:ext uri="{FF2B5EF4-FFF2-40B4-BE49-F238E27FC236}">
                  <a16:creationId xmlns:a16="http://schemas.microsoft.com/office/drawing/2014/main" id="{B4D2AFDA-19BE-4455-830E-1541E5D7BAE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5736" y="3153832"/>
              <a:ext cx="777240" cy="606425"/>
            </a:xfrm>
            <a:prstGeom prst="rect">
              <a:avLst/>
            </a:prstGeom>
          </p:spPr>
        </p:pic>
        <p:pic>
          <p:nvPicPr>
            <p:cNvPr id="17" name="Picture 16">
              <a:extLst>
                <a:ext uri="{FF2B5EF4-FFF2-40B4-BE49-F238E27FC236}">
                  <a16:creationId xmlns:a16="http://schemas.microsoft.com/office/drawing/2014/main" id="{0FB15EBF-E414-4E00-87E7-700A78A60F6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436986" y="3153832"/>
              <a:ext cx="777240" cy="606425"/>
            </a:xfrm>
            <a:prstGeom prst="rect">
              <a:avLst/>
            </a:prstGeom>
          </p:spPr>
        </p:pic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29C94EF4-5E1C-55FC-BBF9-FEEB82BDDAC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4412" y="982132"/>
            <a:ext cx="4802185" cy="1303867"/>
          </a:xfrm>
        </p:spPr>
        <p:txBody>
          <a:bodyPr>
            <a:normAutofit/>
          </a:bodyPr>
          <a:lstStyle/>
          <a:p>
            <a:r>
              <a:rPr kumimoji="0" lang="en-GB" b="0" i="0" u="none" strike="noStrike" kern="1200" cap="none" spc="-50" normalizeH="0" baseline="0" noProof="0">
                <a:ln>
                  <a:noFill/>
                </a:ln>
                <a:effectLst/>
                <a:uLnTx/>
                <a:uFillTx/>
                <a:latin typeface="Calibri Light" panose="020F0302020204030204"/>
                <a:ea typeface="+mj-ea"/>
                <a:cs typeface="+mj-cs"/>
              </a:rPr>
              <a:t>Activity </a:t>
            </a:r>
            <a:endParaRPr lang="en-GB"/>
          </a:p>
        </p:txBody>
      </p:sp>
      <p:sp>
        <p:nvSpPr>
          <p:cNvPr id="25" name="Rectangle 18">
            <a:extLst>
              <a:ext uri="{FF2B5EF4-FFF2-40B4-BE49-F238E27FC236}">
                <a16:creationId xmlns:a16="http://schemas.microsoft.com/office/drawing/2014/main" id="{C9DA5B05-DD14-4860-AC45-02A8D2EE1A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92643" y="1092200"/>
            <a:ext cx="4517009" cy="4515104"/>
          </a:xfrm>
          <a:prstGeom prst="rect">
            <a:avLst/>
          </a:prstGeom>
          <a:solidFill>
            <a:schemeClr val="bg1"/>
          </a:solidFill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Garamond" panose="02020404030301010803"/>
              <a:ea typeface="+mn-ea"/>
              <a:cs typeface="+mn-cs"/>
            </a:endParaRPr>
          </a:p>
        </p:txBody>
      </p:sp>
      <p:pic>
        <p:nvPicPr>
          <p:cNvPr id="6" name="Picture 5" descr="Camera lens">
            <a:extLst>
              <a:ext uri="{FF2B5EF4-FFF2-40B4-BE49-F238E27FC236}">
                <a16:creationId xmlns:a16="http://schemas.microsoft.com/office/drawing/2014/main" id="{71D9BA44-B51E-2F5E-8FCC-92FEC151E61F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4622" r="28314" b="-2"/>
          <a:stretch/>
        </p:blipFill>
        <p:spPr>
          <a:xfrm>
            <a:off x="1412683" y="1410208"/>
            <a:ext cx="3876801" cy="3858780"/>
          </a:xfrm>
          <a:prstGeom prst="rect">
            <a:avLst/>
          </a:prstGeom>
        </p:spPr>
      </p:pic>
      <p:cxnSp>
        <p:nvCxnSpPr>
          <p:cNvPr id="26" name="Straight Connector 20">
            <a:extLst>
              <a:ext uri="{FF2B5EF4-FFF2-40B4-BE49-F238E27FC236}">
                <a16:creationId xmlns:a16="http://schemas.microsoft.com/office/drawing/2014/main" id="{36BE37AC-AD36-4C42-9B8C-C5500F4E7C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094412" y="2400639"/>
            <a:ext cx="4802185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BC8253D-16E1-893E-C3CA-39B797E6ECB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4412" y="2556932"/>
            <a:ext cx="4802184" cy="3318936"/>
          </a:xfrm>
        </p:spPr>
        <p:txBody>
          <a:bodyPr>
            <a:normAutofit/>
          </a:bodyPr>
          <a:lstStyle/>
          <a:p>
            <a:pPr marL="91440" marR="0" lvl="0" indent="-91440" defTabSz="914400" rtl="0" eaLnBrk="1" fontAlgn="auto" latinLnBrk="0" hangingPunct="1">
              <a:lnSpc>
                <a:spcPct val="90000"/>
              </a:lnSpc>
              <a:spcBef>
                <a:spcPts val="1200"/>
              </a:spcBef>
              <a:spcAft>
                <a:spcPts val="200"/>
              </a:spcAft>
              <a:buClr>
                <a:srgbClr val="9DBFBE"/>
              </a:buClr>
              <a:buSzPct val="100000"/>
              <a:buFont typeface="Calibri" panose="020F0502020204030204" pitchFamily="34" charset="0"/>
              <a:buChar char=" "/>
              <a:tabLst/>
              <a:defRPr/>
            </a:pPr>
            <a:r>
              <a:rPr kumimoji="0" lang="en-GB" sz="17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Watch the following videos ‘What makes a good Focus Group?’ </a:t>
            </a:r>
          </a:p>
          <a:p>
            <a:pPr marL="91440" lvl="0" indent="-91440" defTabSz="914400">
              <a:lnSpc>
                <a:spcPct val="90000"/>
              </a:lnSpc>
              <a:spcBef>
                <a:spcPts val="1200"/>
              </a:spcBef>
              <a:spcAft>
                <a:spcPts val="200"/>
              </a:spcAft>
              <a:buClr>
                <a:srgbClr val="9DBFBE"/>
              </a:buClr>
              <a:buSzPct val="100000"/>
              <a:buFont typeface="Calibri" panose="020F0502020204030204" pitchFamily="34" charset="0"/>
              <a:buChar char=" "/>
              <a:defRPr/>
            </a:pPr>
            <a:r>
              <a:rPr lang="en-GB" sz="1800" dirty="0">
                <a:hlinkClick r:id="rId6"/>
              </a:rPr>
              <a:t>What makes a good focus group? - Advanced qualitative methods</a:t>
            </a:r>
            <a:endParaRPr lang="en-GB" sz="1800" dirty="0"/>
          </a:p>
          <a:p>
            <a:pPr marL="91440" lvl="0" indent="-91440" defTabSz="914400">
              <a:lnSpc>
                <a:spcPct val="90000"/>
              </a:lnSpc>
              <a:spcBef>
                <a:spcPts val="1200"/>
              </a:spcBef>
              <a:spcAft>
                <a:spcPts val="200"/>
              </a:spcAft>
              <a:buClr>
                <a:srgbClr val="9DBFBE"/>
              </a:buClr>
              <a:buSzPct val="100000"/>
              <a:buFont typeface="Calibri" panose="020F0502020204030204" pitchFamily="34" charset="0"/>
              <a:buChar char=" "/>
              <a:defRPr/>
            </a:pPr>
            <a:r>
              <a:rPr lang="en-GB" sz="1800" dirty="0">
                <a:hlinkClick r:id="rId7"/>
              </a:rPr>
              <a:t>Conducting a Focus Group - YouTube</a:t>
            </a:r>
            <a:endParaRPr kumimoji="0" lang="en-GB" sz="1700" b="0" i="0" u="none" strike="noStrike" kern="1200" cap="none" spc="0" normalizeH="0" baseline="0" noProof="0" dirty="0">
              <a:ln>
                <a:noFill/>
              </a:ln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91440" marR="0" lvl="0" indent="-91440" defTabSz="914400" rtl="0" eaLnBrk="1" fontAlgn="auto" latinLnBrk="0" hangingPunct="1">
              <a:lnSpc>
                <a:spcPct val="90000"/>
              </a:lnSpc>
              <a:spcBef>
                <a:spcPts val="1200"/>
              </a:spcBef>
              <a:spcAft>
                <a:spcPts val="200"/>
              </a:spcAft>
              <a:buClr>
                <a:srgbClr val="9DBFBE"/>
              </a:buClr>
              <a:buSzPct val="100000"/>
              <a:buFont typeface="Calibri" panose="020F0502020204030204" pitchFamily="34" charset="0"/>
              <a:buChar char=" "/>
              <a:tabLst/>
              <a:defRPr/>
            </a:pPr>
            <a:endParaRPr kumimoji="0" lang="en-GB" sz="1700" b="0" i="0" u="none" strike="noStrike" kern="1200" cap="none" spc="0" normalizeH="0" baseline="0" noProof="0" dirty="0">
              <a:ln>
                <a:noFill/>
              </a:ln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91440" marR="0" lvl="0" indent="-91440" defTabSz="914400" rtl="0" eaLnBrk="1" fontAlgn="auto" latinLnBrk="0" hangingPunct="1">
              <a:lnSpc>
                <a:spcPct val="90000"/>
              </a:lnSpc>
              <a:spcBef>
                <a:spcPts val="1200"/>
              </a:spcBef>
              <a:spcAft>
                <a:spcPts val="200"/>
              </a:spcAft>
              <a:buClr>
                <a:srgbClr val="9DBFBE"/>
              </a:buClr>
              <a:buSzPct val="100000"/>
              <a:buFont typeface="Calibri" panose="020F0502020204030204" pitchFamily="34" charset="0"/>
              <a:buChar char=" "/>
              <a:tabLst/>
              <a:defRPr/>
            </a:pPr>
            <a:r>
              <a:rPr kumimoji="0" lang="en-GB" sz="17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Make a list of all the recommendations on how to conduct a good focus group. Consider the flipside – what sorts of things should you avoid…..</a:t>
            </a:r>
          </a:p>
        </p:txBody>
      </p:sp>
    </p:spTree>
    <p:extLst>
      <p:ext uri="{BB962C8B-B14F-4D97-AF65-F5344CB8AC3E}">
        <p14:creationId xmlns:p14="http://schemas.microsoft.com/office/powerpoint/2010/main" val="1033938905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6EB102-31E0-9500-1367-463DBCD8459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98587" y="1682517"/>
            <a:ext cx="9601196" cy="1303867"/>
          </a:xfrm>
        </p:spPr>
        <p:txBody>
          <a:bodyPr vert="horz" lIns="91440" tIns="45720" rIns="91440" bIns="45720" rtlCol="0" anchor="b">
            <a:normAutofit fontScale="90000"/>
          </a:bodyPr>
          <a:lstStyle/>
          <a:p>
            <a:r>
              <a:rPr lang="en-US" sz="3600" dirty="0"/>
              <a:t>Quantitative Methods </a:t>
            </a:r>
            <a:r>
              <a:rPr lang="en-US" sz="2000" dirty="0"/>
              <a:t>(Remember Quantity) – </a:t>
            </a:r>
            <a:br>
              <a:rPr lang="en-US" sz="2000" dirty="0"/>
            </a:br>
            <a:br>
              <a:rPr lang="en-US" sz="2000" dirty="0"/>
            </a:br>
            <a:r>
              <a:rPr lang="en-US" sz="3600" dirty="0"/>
              <a:t>Some Examples….</a:t>
            </a:r>
          </a:p>
        </p:txBody>
      </p:sp>
      <p:pic>
        <p:nvPicPr>
          <p:cNvPr id="8" name="Picture 8" descr="Image result for quantitative">
            <a:extLst>
              <a:ext uri="{FF2B5EF4-FFF2-40B4-BE49-F238E27FC236}">
                <a16:creationId xmlns:a16="http://schemas.microsoft.com/office/drawing/2014/main" id="{DF364F4A-C882-3114-F08F-0198F3B46B6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163015" y="3168588"/>
            <a:ext cx="2843908" cy="22481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4" descr="Image result for experiment">
            <a:extLst>
              <a:ext uri="{FF2B5EF4-FFF2-40B4-BE49-F238E27FC236}">
                <a16:creationId xmlns:a16="http://schemas.microsoft.com/office/drawing/2014/main" id="{8A516AF3-B725-6858-97BC-FB033CB9CF3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504335" y="3634415"/>
            <a:ext cx="2843908" cy="15996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2" descr="Image result for questionnaire">
            <a:extLst>
              <a:ext uri="{FF2B5EF4-FFF2-40B4-BE49-F238E27FC236}">
                <a16:creationId xmlns:a16="http://schemas.microsoft.com/office/drawing/2014/main" id="{8E96A211-CA3B-AD9C-E355-CF7B11D668B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7744739" y="3727145"/>
            <a:ext cx="2843908" cy="12999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61B087E4-3B48-A32B-CB7B-7A4162656467}"/>
              </a:ext>
            </a:extLst>
          </p:cNvPr>
          <p:cNvSpPr txBox="1"/>
          <p:nvPr/>
        </p:nvSpPr>
        <p:spPr>
          <a:xfrm>
            <a:off x="4648110" y="805286"/>
            <a:ext cx="60960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sng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Primary Data</a:t>
            </a:r>
          </a:p>
        </p:txBody>
      </p:sp>
    </p:spTree>
    <p:extLst>
      <p:ext uri="{BB962C8B-B14F-4D97-AF65-F5344CB8AC3E}">
        <p14:creationId xmlns:p14="http://schemas.microsoft.com/office/powerpoint/2010/main" val="1809249053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>
            <a:extLst>
              <a:ext uri="{FF2B5EF4-FFF2-40B4-BE49-F238E27FC236}">
                <a16:creationId xmlns:a16="http://schemas.microsoft.com/office/drawing/2014/main" id="{DFB5D1BB-0703-437B-BD1E-1D07F8A273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15736" y="0"/>
            <a:ext cx="12229962" cy="6856214"/>
            <a:chOff x="-15736" y="0"/>
            <a:chExt cx="12229962" cy="6856214"/>
          </a:xfrm>
        </p:grpSpPr>
        <p:pic>
          <p:nvPicPr>
            <p:cNvPr id="11" name="Picture 10">
              <a:extLst>
                <a:ext uri="{FF2B5EF4-FFF2-40B4-BE49-F238E27FC236}">
                  <a16:creationId xmlns:a16="http://schemas.microsoft.com/office/drawing/2014/main" id="{3886586B-3F0F-4593-B272-AE75AD0F09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8" name="Rectangle 7">
              <a:extLst>
                <a:ext uri="{FF2B5EF4-FFF2-40B4-BE49-F238E27FC236}">
                  <a16:creationId xmlns:a16="http://schemas.microsoft.com/office/drawing/2014/main" id="{020DEB59-BF94-41B5-8F16-8B10442EE09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012" y="609600"/>
              <a:ext cx="10972800" cy="5638800"/>
            </a:xfrm>
            <a:prstGeom prst="rect">
              <a:avLst/>
            </a:prstGeom>
            <a:noFill/>
            <a:ln w="15875" cap="flat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pic>
          <p:nvPicPr>
            <p:cNvPr id="13" name="Picture 12">
              <a:extLst>
                <a:ext uri="{FF2B5EF4-FFF2-40B4-BE49-F238E27FC236}">
                  <a16:creationId xmlns:a16="http://schemas.microsoft.com/office/drawing/2014/main" id="{9A3BEF6F-FC03-43B1-8D1B-8DA3A360DBF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5736" y="3153832"/>
              <a:ext cx="777240" cy="606425"/>
            </a:xfrm>
            <a:prstGeom prst="rect">
              <a:avLst/>
            </a:prstGeom>
          </p:spPr>
        </p:pic>
        <p:pic>
          <p:nvPicPr>
            <p:cNvPr id="14" name="Picture 13">
              <a:extLst>
                <a:ext uri="{FF2B5EF4-FFF2-40B4-BE49-F238E27FC236}">
                  <a16:creationId xmlns:a16="http://schemas.microsoft.com/office/drawing/2014/main" id="{0F49BA32-A501-4C79-9A72-92587AB9EEF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436986" y="3153832"/>
              <a:ext cx="777240" cy="606425"/>
            </a:xfrm>
            <a:prstGeom prst="rect">
              <a:avLst/>
            </a:prstGeom>
          </p:spPr>
        </p:pic>
      </p:grp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883F92AF-2403-4558-B1D7-72130A1E4B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22AC0F86-9A78-4E84-A4B4-ADB8B2629A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20" name="Group 19">
            <a:extLst>
              <a:ext uri="{FF2B5EF4-FFF2-40B4-BE49-F238E27FC236}">
                <a16:creationId xmlns:a16="http://schemas.microsoft.com/office/drawing/2014/main" id="{4AF78B9E-8BE2-4706-9377-A05FA25ABA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15736" y="0"/>
            <a:ext cx="12229962" cy="6856214"/>
            <a:chOff x="-15736" y="0"/>
            <a:chExt cx="12229962" cy="6856214"/>
          </a:xfrm>
        </p:grpSpPr>
        <p:pic>
          <p:nvPicPr>
            <p:cNvPr id="21" name="Picture 20">
              <a:extLst>
                <a:ext uri="{FF2B5EF4-FFF2-40B4-BE49-F238E27FC236}">
                  <a16:creationId xmlns:a16="http://schemas.microsoft.com/office/drawing/2014/main" id="{32CDFDE2-4DB3-4623-BA21-187D1B710F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22" name="Rectangle 21">
              <a:extLst>
                <a:ext uri="{FF2B5EF4-FFF2-40B4-BE49-F238E27FC236}">
                  <a16:creationId xmlns:a16="http://schemas.microsoft.com/office/drawing/2014/main" id="{ED74B2AA-1443-4E9B-8462-F7F5B852590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012" y="609600"/>
              <a:ext cx="10972800" cy="5638800"/>
            </a:xfrm>
            <a:prstGeom prst="rect">
              <a:avLst/>
            </a:prstGeom>
            <a:noFill/>
            <a:ln w="15875" cap="flat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pic>
          <p:nvPicPr>
            <p:cNvPr id="23" name="Picture 22">
              <a:extLst>
                <a:ext uri="{FF2B5EF4-FFF2-40B4-BE49-F238E27FC236}">
                  <a16:creationId xmlns:a16="http://schemas.microsoft.com/office/drawing/2014/main" id="{9BB652B6-7300-49EC-9422-EF5342492AF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5736" y="3153832"/>
              <a:ext cx="777240" cy="606425"/>
            </a:xfrm>
            <a:prstGeom prst="rect">
              <a:avLst/>
            </a:prstGeom>
          </p:spPr>
        </p:pic>
        <p:pic>
          <p:nvPicPr>
            <p:cNvPr id="24" name="Picture 23">
              <a:extLst>
                <a:ext uri="{FF2B5EF4-FFF2-40B4-BE49-F238E27FC236}">
                  <a16:creationId xmlns:a16="http://schemas.microsoft.com/office/drawing/2014/main" id="{D0909587-01DE-424D-A15F-DAA28CF2CD3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436986" y="3153832"/>
              <a:ext cx="777240" cy="606425"/>
            </a:xfrm>
            <a:prstGeom prst="rect">
              <a:avLst/>
            </a:prstGeom>
          </p:spPr>
        </p:pic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D2C698C3-A5FA-6D5C-A365-1C86EACD8B4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35825" y="982132"/>
            <a:ext cx="3360772" cy="1303867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3700" b="1"/>
              <a:t>1. Questionnaires</a:t>
            </a:r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69A54E25-1C05-48E5-A5CC-3778C1D363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92643" y="1092200"/>
            <a:ext cx="5942687" cy="4515104"/>
          </a:xfrm>
          <a:prstGeom prst="rect">
            <a:avLst/>
          </a:prstGeom>
          <a:solidFill>
            <a:schemeClr val="bg1"/>
          </a:solidFill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2" descr="Image result for questionnaire">
            <a:extLst>
              <a:ext uri="{FF2B5EF4-FFF2-40B4-BE49-F238E27FC236}">
                <a16:creationId xmlns:a16="http://schemas.microsoft.com/office/drawing/2014/main" id="{4298BB18-7F62-5854-9099-2BECC4F0B96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796" r="36221" b="1"/>
          <a:stretch>
            <a:fillRect/>
          </a:stretch>
        </p:blipFill>
        <p:spPr bwMode="auto">
          <a:xfrm>
            <a:off x="1432529" y="1388592"/>
            <a:ext cx="5278777" cy="38587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28" name="Straight Connector 27">
            <a:extLst>
              <a:ext uri="{FF2B5EF4-FFF2-40B4-BE49-F238E27FC236}">
                <a16:creationId xmlns:a16="http://schemas.microsoft.com/office/drawing/2014/main" id="{0E5D0023-B23E-4823-8D72-B07FFF8CAE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520089" y="2400639"/>
            <a:ext cx="3376508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1FE8A76-BFA1-EEED-6859-2038186DD2E2}"/>
              </a:ext>
            </a:extLst>
          </p:cNvPr>
          <p:cNvSpPr>
            <a:spLocks noGrp="1"/>
          </p:cNvSpPr>
          <p:nvPr>
            <p:ph idx="4294967295"/>
          </p:nvPr>
        </p:nvSpPr>
        <p:spPr>
          <a:xfrm>
            <a:off x="7535824" y="2556932"/>
            <a:ext cx="3360771" cy="3318936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/>
              <a:t>Distributing a set of questions to a large group or population, in the hope of acquiring a general baseline perception of the opinions of an individual cohort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977900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>
            <a:extLst>
              <a:ext uri="{FF2B5EF4-FFF2-40B4-BE49-F238E27FC236}">
                <a16:creationId xmlns:a16="http://schemas.microsoft.com/office/drawing/2014/main" id="{DFB5D1BB-0703-437B-BD1E-1D07F8A273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15736" y="0"/>
            <a:ext cx="12229962" cy="6856214"/>
            <a:chOff x="-15736" y="0"/>
            <a:chExt cx="12229962" cy="6856214"/>
          </a:xfrm>
        </p:grpSpPr>
        <p:pic>
          <p:nvPicPr>
            <p:cNvPr id="11" name="Picture 10">
              <a:extLst>
                <a:ext uri="{FF2B5EF4-FFF2-40B4-BE49-F238E27FC236}">
                  <a16:creationId xmlns:a16="http://schemas.microsoft.com/office/drawing/2014/main" id="{3886586B-3F0F-4593-B272-AE75AD0F09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8" name="Rectangle 7">
              <a:extLst>
                <a:ext uri="{FF2B5EF4-FFF2-40B4-BE49-F238E27FC236}">
                  <a16:creationId xmlns:a16="http://schemas.microsoft.com/office/drawing/2014/main" id="{020DEB59-BF94-41B5-8F16-8B10442EE09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012" y="609600"/>
              <a:ext cx="10972800" cy="5638800"/>
            </a:xfrm>
            <a:prstGeom prst="rect">
              <a:avLst/>
            </a:prstGeom>
            <a:noFill/>
            <a:ln w="15875" cap="flat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pic>
          <p:nvPicPr>
            <p:cNvPr id="13" name="Picture 12">
              <a:extLst>
                <a:ext uri="{FF2B5EF4-FFF2-40B4-BE49-F238E27FC236}">
                  <a16:creationId xmlns:a16="http://schemas.microsoft.com/office/drawing/2014/main" id="{9A3BEF6F-FC03-43B1-8D1B-8DA3A360DBF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5736" y="3153832"/>
              <a:ext cx="777240" cy="606425"/>
            </a:xfrm>
            <a:prstGeom prst="rect">
              <a:avLst/>
            </a:prstGeom>
          </p:spPr>
        </p:pic>
        <p:pic>
          <p:nvPicPr>
            <p:cNvPr id="14" name="Picture 13">
              <a:extLst>
                <a:ext uri="{FF2B5EF4-FFF2-40B4-BE49-F238E27FC236}">
                  <a16:creationId xmlns:a16="http://schemas.microsoft.com/office/drawing/2014/main" id="{0F49BA32-A501-4C79-9A72-92587AB9EEF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436986" y="3153832"/>
              <a:ext cx="777240" cy="606425"/>
            </a:xfrm>
            <a:prstGeom prst="rect">
              <a:avLst/>
            </a:prstGeom>
          </p:spPr>
        </p:pic>
      </p:grp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883F92AF-2403-4558-B1D7-72130A1E4B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22AC0F86-9A78-4E84-A4B4-ADB8B2629A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20" name="Group 19">
            <a:extLst>
              <a:ext uri="{FF2B5EF4-FFF2-40B4-BE49-F238E27FC236}">
                <a16:creationId xmlns:a16="http://schemas.microsoft.com/office/drawing/2014/main" id="{4AF78B9E-8BE2-4706-9377-A05FA25ABA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15736" y="0"/>
            <a:ext cx="12229962" cy="6856214"/>
            <a:chOff x="-15736" y="0"/>
            <a:chExt cx="12229962" cy="6856214"/>
          </a:xfrm>
        </p:grpSpPr>
        <p:pic>
          <p:nvPicPr>
            <p:cNvPr id="21" name="Picture 20">
              <a:extLst>
                <a:ext uri="{FF2B5EF4-FFF2-40B4-BE49-F238E27FC236}">
                  <a16:creationId xmlns:a16="http://schemas.microsoft.com/office/drawing/2014/main" id="{32CDFDE2-4DB3-4623-BA21-187D1B710F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22" name="Rectangle 21">
              <a:extLst>
                <a:ext uri="{FF2B5EF4-FFF2-40B4-BE49-F238E27FC236}">
                  <a16:creationId xmlns:a16="http://schemas.microsoft.com/office/drawing/2014/main" id="{ED74B2AA-1443-4E9B-8462-F7F5B852590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012" y="609600"/>
              <a:ext cx="10972800" cy="5638800"/>
            </a:xfrm>
            <a:prstGeom prst="rect">
              <a:avLst/>
            </a:prstGeom>
            <a:noFill/>
            <a:ln w="15875" cap="flat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pic>
          <p:nvPicPr>
            <p:cNvPr id="23" name="Picture 22">
              <a:extLst>
                <a:ext uri="{FF2B5EF4-FFF2-40B4-BE49-F238E27FC236}">
                  <a16:creationId xmlns:a16="http://schemas.microsoft.com/office/drawing/2014/main" id="{9BB652B6-7300-49EC-9422-EF5342492AF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5736" y="3153832"/>
              <a:ext cx="777240" cy="606425"/>
            </a:xfrm>
            <a:prstGeom prst="rect">
              <a:avLst/>
            </a:prstGeom>
          </p:spPr>
        </p:pic>
        <p:pic>
          <p:nvPicPr>
            <p:cNvPr id="24" name="Picture 23">
              <a:extLst>
                <a:ext uri="{FF2B5EF4-FFF2-40B4-BE49-F238E27FC236}">
                  <a16:creationId xmlns:a16="http://schemas.microsoft.com/office/drawing/2014/main" id="{D0909587-01DE-424D-A15F-DAA28CF2CD3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436986" y="3153832"/>
              <a:ext cx="777240" cy="606425"/>
            </a:xfrm>
            <a:prstGeom prst="rect">
              <a:avLst/>
            </a:prstGeom>
          </p:spPr>
        </p:pic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FB71DCF4-F143-5D24-52DD-5DDC607283B8}"/>
              </a:ext>
            </a:extLst>
          </p:cNvPr>
          <p:cNvSpPr>
            <a:spLocks noGrp="1"/>
          </p:cNvSpPr>
          <p:nvPr>
            <p:ph type="title" idx="4294967295"/>
          </p:nvPr>
        </p:nvSpPr>
        <p:spPr>
          <a:xfrm>
            <a:off x="7535825" y="982132"/>
            <a:ext cx="3360772" cy="1303867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0" lang="en-US" sz="4100" b="0" i="0" u="none" strike="noStrike" spc="-50" normalizeH="0" baseline="0" noProof="0">
                <a:uLnTx/>
                <a:uFillTx/>
              </a:rPr>
              <a:t>Questionnaires</a:t>
            </a:r>
            <a:endParaRPr lang="en-US" sz="4100"/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69A54E25-1C05-48E5-A5CC-3778C1D363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92643" y="1092200"/>
            <a:ext cx="5942687" cy="4515104"/>
          </a:xfrm>
          <a:prstGeom prst="rect">
            <a:avLst/>
          </a:prstGeom>
          <a:solidFill>
            <a:schemeClr val="bg1"/>
          </a:solidFill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Content Placeholder 4" descr="Image result for questionnaire">
            <a:extLst>
              <a:ext uri="{FF2B5EF4-FFF2-40B4-BE49-F238E27FC236}">
                <a16:creationId xmlns:a16="http://schemas.microsoft.com/office/drawing/2014/main" id="{05C2B98C-D4A2-F288-D4EC-8B3EAC4988D8}"/>
              </a:ext>
            </a:extLst>
          </p:cNvPr>
          <p:cNvPicPr>
            <a:picLocks noGrp="1" noChangeAspect="1" noChangeArrowheads="1"/>
          </p:cNvPicPr>
          <p:nvPr>
            <p:ph idx="4294967295"/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687" r="-2" b="-2"/>
          <a:stretch>
            <a:fillRect/>
          </a:stretch>
        </p:blipFill>
        <p:spPr bwMode="auto">
          <a:xfrm>
            <a:off x="1412683" y="1410208"/>
            <a:ext cx="5278777" cy="38587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28" name="Straight Connector 27">
            <a:extLst>
              <a:ext uri="{FF2B5EF4-FFF2-40B4-BE49-F238E27FC236}">
                <a16:creationId xmlns:a16="http://schemas.microsoft.com/office/drawing/2014/main" id="{0E5D0023-B23E-4823-8D72-B07FFF8CAE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520089" y="2400639"/>
            <a:ext cx="3376508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D4A2E80C-F8A7-93CC-65E0-CB51177C151E}"/>
              </a:ext>
            </a:extLst>
          </p:cNvPr>
          <p:cNvSpPr txBox="1">
            <a:spLocks/>
          </p:cNvSpPr>
          <p:nvPr/>
        </p:nvSpPr>
        <p:spPr>
          <a:xfrm>
            <a:off x="7535824" y="2556931"/>
            <a:ext cx="3901035" cy="3590823"/>
          </a:xfrm>
          <a:prstGeom prst="rect">
            <a:avLst/>
          </a:prstGeom>
        </p:spPr>
        <p:txBody>
          <a:bodyPr vert="horz" lIns="91440" tIns="45720" rIns="91440" bIns="45720" rtlCol="0" anchor="t">
            <a:normAutofit fontScale="85000" lnSpcReduction="20000"/>
          </a:bodyPr>
          <a:lstStyle>
            <a:lvl1pPr marL="91440" indent="-91440" algn="l" defTabSz="914400" rtl="0" eaLnBrk="1" latinLnBrk="0" hangingPunct="1">
              <a:lnSpc>
                <a:spcPct val="90000"/>
              </a:lnSpc>
              <a:spcBef>
                <a:spcPts val="1200"/>
              </a:spcBef>
              <a:spcAft>
                <a:spcPts val="200"/>
              </a:spcAft>
              <a:buClr>
                <a:schemeClr val="accent1"/>
              </a:buClr>
              <a:buSzPct val="100000"/>
              <a:buFont typeface="Calibri" panose="020F0502020204030204" pitchFamily="34" charset="0"/>
              <a:buChar char=" "/>
              <a:defRPr sz="20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384048" indent="-18288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566928" indent="-18288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749808" indent="-18288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932688" indent="-18288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11000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13000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15000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17000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R="0" lvl="0" defTabSz="457200" fontAlgn="auto">
              <a:spcBef>
                <a:spcPct val="20000"/>
              </a:spcBef>
              <a:spcAft>
                <a:spcPts val="600"/>
              </a:spcAft>
              <a:buSzPct val="115000"/>
              <a:buFont typeface="Arial"/>
              <a:buChar char="•"/>
              <a:tabLst/>
              <a:defRPr/>
            </a:pPr>
            <a:r>
              <a:rPr kumimoji="0" lang="en-US" b="0" i="0" u="none" strike="noStrike" spc="0" normalizeH="0" baseline="0" noProof="0" dirty="0">
                <a:ln>
                  <a:noFill/>
                </a:ln>
                <a:solidFill>
                  <a:schemeClr val="tx1">
                    <a:lumMod val="85000"/>
                    <a:lumOff val="15000"/>
                  </a:schemeClr>
                </a:solidFill>
                <a:uLnTx/>
                <a:uFillTx/>
              </a:rPr>
              <a:t>Surveys </a:t>
            </a:r>
            <a:r>
              <a:rPr kumimoji="0" lang="en-US" b="0" i="0" u="none" strike="noStrike" spc="0" normalizeH="0" noProof="0" dirty="0">
                <a:ln>
                  <a:noFill/>
                </a:ln>
                <a:solidFill>
                  <a:schemeClr val="tx1">
                    <a:lumMod val="85000"/>
                    <a:lumOff val="15000"/>
                  </a:schemeClr>
                </a:solidFill>
                <a:uLnTx/>
                <a:uFillTx/>
              </a:rPr>
              <a:t>+ </a:t>
            </a:r>
            <a:r>
              <a:rPr kumimoji="0" lang="en-US" b="0" i="0" u="none" strike="noStrike" spc="0" normalizeH="0" baseline="0" noProof="0" dirty="0">
                <a:ln>
                  <a:noFill/>
                </a:ln>
                <a:solidFill>
                  <a:schemeClr val="tx1">
                    <a:lumMod val="85000"/>
                    <a:lumOff val="15000"/>
                  </a:schemeClr>
                </a:solidFill>
                <a:uLnTx/>
                <a:uFillTx/>
              </a:rPr>
              <a:t>Questionnaires </a:t>
            </a:r>
            <a:endParaRPr kumimoji="0" lang="en-US" b="1" i="0" u="none" strike="noStrike" spc="0" normalizeH="0" baseline="0" noProof="0" dirty="0">
              <a:ln>
                <a:noFill/>
              </a:ln>
              <a:solidFill>
                <a:schemeClr val="tx1">
                  <a:lumMod val="85000"/>
                  <a:lumOff val="15000"/>
                </a:schemeClr>
              </a:solidFill>
              <a:uLnTx/>
              <a:uFillTx/>
            </a:endParaRPr>
          </a:p>
          <a:p>
            <a:pPr marR="0" lvl="0" defTabSz="457200" fontAlgn="auto">
              <a:spcBef>
                <a:spcPct val="20000"/>
              </a:spcBef>
              <a:spcAft>
                <a:spcPts val="600"/>
              </a:spcAft>
              <a:buSzPct val="115000"/>
              <a:buFont typeface="Arial"/>
              <a:buChar char="•"/>
              <a:tabLst/>
              <a:defRPr/>
            </a:pPr>
            <a:endParaRPr lang="en-US" b="1" dirty="0">
              <a:solidFill>
                <a:schemeClr val="tx1">
                  <a:lumMod val="85000"/>
                  <a:lumOff val="15000"/>
                </a:schemeClr>
              </a:solidFill>
            </a:endParaRPr>
          </a:p>
          <a:p>
            <a:pPr marR="0" lvl="0" defTabSz="457200" fontAlgn="auto">
              <a:spcBef>
                <a:spcPct val="20000"/>
              </a:spcBef>
              <a:spcAft>
                <a:spcPts val="600"/>
              </a:spcAft>
              <a:buSzPct val="115000"/>
              <a:buFont typeface="Arial"/>
              <a:buChar char="•"/>
              <a:tabLst/>
              <a:defRPr/>
            </a:pPr>
            <a:r>
              <a:rPr kumimoji="0" lang="en-US" b="1" i="0" u="none" strike="noStrike" spc="0" normalizeH="0" baseline="0" noProof="0" dirty="0">
                <a:ln>
                  <a:noFill/>
                </a:ln>
                <a:solidFill>
                  <a:schemeClr val="tx1">
                    <a:lumMod val="85000"/>
                    <a:lumOff val="15000"/>
                  </a:schemeClr>
                </a:solidFill>
                <a:uLnTx/>
                <a:uFillTx/>
              </a:rPr>
              <a:t>Question Styling is IMPORTANT </a:t>
            </a:r>
            <a:r>
              <a:rPr kumimoji="0" lang="en-US" b="1" i="0" u="none" strike="noStrike" spc="0" normalizeH="0" noProof="0" dirty="0">
                <a:ln>
                  <a:noFill/>
                </a:ln>
                <a:solidFill>
                  <a:schemeClr val="tx1">
                    <a:lumMod val="85000"/>
                    <a:lumOff val="15000"/>
                  </a:schemeClr>
                </a:solidFill>
                <a:uLnTx/>
                <a:uFillTx/>
              </a:rPr>
              <a:t> -       to get the most from the respondent. </a:t>
            </a:r>
          </a:p>
          <a:p>
            <a:pPr marR="0" lvl="0" defTabSz="457200" fontAlgn="auto">
              <a:spcBef>
                <a:spcPct val="20000"/>
              </a:spcBef>
              <a:spcAft>
                <a:spcPts val="600"/>
              </a:spcAft>
              <a:buSzPct val="115000"/>
              <a:buFont typeface="Arial"/>
              <a:buChar char="•"/>
              <a:tabLst/>
              <a:defRPr/>
            </a:pPr>
            <a:endParaRPr lang="en-US" b="1" baseline="0" dirty="0">
              <a:solidFill>
                <a:schemeClr val="tx1">
                  <a:lumMod val="85000"/>
                  <a:lumOff val="15000"/>
                </a:schemeClr>
              </a:solidFill>
            </a:endParaRPr>
          </a:p>
          <a:p>
            <a:pPr marL="0" marR="0" lvl="0" indent="0" defTabSz="457200" fontAlgn="auto">
              <a:spcBef>
                <a:spcPct val="20000"/>
              </a:spcBef>
              <a:spcAft>
                <a:spcPts val="600"/>
              </a:spcAft>
              <a:buSzPct val="115000"/>
              <a:buNone/>
              <a:tabLst/>
              <a:defRPr/>
            </a:pPr>
            <a:r>
              <a:rPr kumimoji="0" lang="en-US" b="1" i="0" u="none" strike="noStrike" spc="0" normalizeH="0" noProof="0" dirty="0">
                <a:ln>
                  <a:noFill/>
                </a:ln>
                <a:solidFill>
                  <a:schemeClr val="tx1">
                    <a:lumMod val="85000"/>
                    <a:lumOff val="15000"/>
                  </a:schemeClr>
                </a:solidFill>
                <a:uLnTx/>
                <a:uFillTx/>
              </a:rPr>
              <a:t>Question Types include: </a:t>
            </a:r>
          </a:p>
          <a:p>
            <a:pPr marR="0" lvl="0" defTabSz="457200" fontAlgn="auto">
              <a:spcBef>
                <a:spcPct val="20000"/>
              </a:spcBef>
              <a:spcAft>
                <a:spcPts val="600"/>
              </a:spcAft>
              <a:buSzPct val="115000"/>
              <a:buFont typeface="Arial"/>
              <a:buChar char="•"/>
              <a:tabLst/>
              <a:defRPr/>
            </a:pPr>
            <a:r>
              <a:rPr lang="en-US" b="1" baseline="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Open / Closed</a:t>
            </a:r>
            <a:r>
              <a:rPr lang="en-US" b="1" dirty="0">
                <a:solidFill>
                  <a:schemeClr val="tx1">
                    <a:lumMod val="85000"/>
                    <a:lumOff val="15000"/>
                  </a:schemeClr>
                </a:solidFill>
              </a:rPr>
              <a:t> </a:t>
            </a:r>
          </a:p>
          <a:p>
            <a:pPr marR="0" lvl="0" defTabSz="457200" fontAlgn="auto">
              <a:spcBef>
                <a:spcPct val="20000"/>
              </a:spcBef>
              <a:spcAft>
                <a:spcPts val="600"/>
              </a:spcAft>
              <a:buSzPct val="115000"/>
              <a:buFont typeface="Arial"/>
              <a:buChar char="•"/>
              <a:tabLst/>
              <a:defRPr/>
            </a:pPr>
            <a:r>
              <a:rPr kumimoji="0" lang="en-US" b="1" i="0" u="none" strike="noStrike" spc="0" normalizeH="0" baseline="0" noProof="0" dirty="0">
                <a:ln>
                  <a:noFill/>
                </a:ln>
                <a:solidFill>
                  <a:schemeClr val="tx1">
                    <a:lumMod val="85000"/>
                    <a:lumOff val="15000"/>
                  </a:schemeClr>
                </a:solidFill>
                <a:uLnTx/>
                <a:uFillTx/>
              </a:rPr>
              <a:t>Rating</a:t>
            </a:r>
            <a:r>
              <a:rPr lang="en-US" dirty="0">
                <a:solidFill>
                  <a:schemeClr val="tx1">
                    <a:lumMod val="85000"/>
                    <a:lumOff val="15000"/>
                  </a:schemeClr>
                </a:solidFill>
              </a:rPr>
              <a:t> </a:t>
            </a:r>
          </a:p>
          <a:p>
            <a:pPr marR="0" lvl="0" defTabSz="457200" fontAlgn="auto">
              <a:spcBef>
                <a:spcPct val="20000"/>
              </a:spcBef>
              <a:spcAft>
                <a:spcPts val="600"/>
              </a:spcAft>
              <a:buSzPct val="115000"/>
              <a:buFont typeface="Arial"/>
              <a:buChar char="•"/>
              <a:tabLst/>
              <a:defRPr/>
            </a:pPr>
            <a:r>
              <a:rPr kumimoji="0" lang="en-US" b="1" i="0" u="none" strike="noStrike" spc="0" normalizeH="0" baseline="0" noProof="0" dirty="0">
                <a:ln>
                  <a:noFill/>
                </a:ln>
                <a:solidFill>
                  <a:schemeClr val="tx1">
                    <a:lumMod val="85000"/>
                    <a:lumOff val="15000"/>
                  </a:schemeClr>
                </a:solidFill>
                <a:uLnTx/>
                <a:uFillTx/>
              </a:rPr>
              <a:t>Likert Styled</a:t>
            </a:r>
          </a:p>
          <a:p>
            <a:pPr marR="0" lvl="0" defTabSz="457200" fontAlgn="auto">
              <a:spcBef>
                <a:spcPct val="20000"/>
              </a:spcBef>
              <a:spcAft>
                <a:spcPts val="600"/>
              </a:spcAft>
              <a:buSzPct val="115000"/>
              <a:buFont typeface="Arial"/>
              <a:buChar char="•"/>
              <a:tabLst/>
              <a:defRPr/>
            </a:pPr>
            <a:r>
              <a:rPr lang="en-US" b="1" dirty="0">
                <a:solidFill>
                  <a:schemeClr val="tx1">
                    <a:lumMod val="85000"/>
                    <a:lumOff val="15000"/>
                  </a:schemeClr>
                </a:solidFill>
              </a:rPr>
              <a:t>Ranking Styled</a:t>
            </a:r>
          </a:p>
          <a:p>
            <a:pPr marR="0" lvl="0" defTabSz="457200" fontAlgn="auto">
              <a:spcBef>
                <a:spcPct val="20000"/>
              </a:spcBef>
              <a:spcAft>
                <a:spcPts val="600"/>
              </a:spcAft>
              <a:buSzPct val="115000"/>
              <a:buFont typeface="Arial"/>
              <a:buChar char="•"/>
              <a:tabLst/>
              <a:defRPr/>
            </a:pPr>
            <a:r>
              <a:rPr kumimoji="0" lang="en-US" b="1" i="0" u="none" strike="noStrike" spc="0" normalizeH="0" baseline="0" noProof="0" dirty="0">
                <a:ln>
                  <a:noFill/>
                </a:ln>
                <a:solidFill>
                  <a:schemeClr val="tx1">
                    <a:lumMod val="85000"/>
                    <a:lumOff val="15000"/>
                  </a:schemeClr>
                </a:solidFill>
                <a:uLnTx/>
                <a:uFillTx/>
              </a:rPr>
              <a:t>Differential</a:t>
            </a:r>
            <a:r>
              <a:rPr kumimoji="0" lang="en-US" b="1" i="0" u="none" strike="noStrike" spc="0" normalizeH="0" noProof="0" dirty="0">
                <a:ln>
                  <a:noFill/>
                </a:ln>
                <a:solidFill>
                  <a:schemeClr val="tx1">
                    <a:lumMod val="85000"/>
                    <a:lumOff val="15000"/>
                  </a:schemeClr>
                </a:solidFill>
                <a:uLnTx/>
                <a:uFillTx/>
              </a:rPr>
              <a:t> Styled</a:t>
            </a:r>
          </a:p>
          <a:p>
            <a:pPr marR="0" lvl="0" defTabSz="457200" fontAlgn="auto">
              <a:spcBef>
                <a:spcPct val="20000"/>
              </a:spcBef>
              <a:spcAft>
                <a:spcPts val="600"/>
              </a:spcAft>
              <a:buSzPct val="115000"/>
              <a:buFont typeface="Arial"/>
              <a:buChar char="•"/>
              <a:tabLst/>
              <a:defRPr/>
            </a:pPr>
            <a:r>
              <a:rPr lang="en-US" b="1" dirty="0">
                <a:solidFill>
                  <a:schemeClr val="tx1">
                    <a:lumMod val="85000"/>
                    <a:lumOff val="15000"/>
                  </a:schemeClr>
                </a:solidFill>
              </a:rPr>
              <a:t>………………..</a:t>
            </a:r>
            <a:r>
              <a:rPr kumimoji="0" lang="en-US" b="1" i="0" u="none" strike="noStrike" spc="0" normalizeH="0" noProof="0" dirty="0">
                <a:ln>
                  <a:noFill/>
                </a:ln>
                <a:solidFill>
                  <a:schemeClr val="tx1">
                    <a:lumMod val="85000"/>
                    <a:lumOff val="15000"/>
                  </a:schemeClr>
                </a:solidFill>
                <a:uLnTx/>
                <a:uFillTx/>
              </a:rPr>
              <a:t> </a:t>
            </a:r>
            <a:endParaRPr kumimoji="0" lang="en-US" b="1" i="0" u="none" strike="noStrike" spc="0" normalizeH="0" baseline="0" noProof="0" dirty="0">
              <a:ln>
                <a:noFill/>
              </a:ln>
              <a:solidFill>
                <a:schemeClr val="tx1">
                  <a:lumMod val="85000"/>
                  <a:lumOff val="15000"/>
                </a:schemeClr>
              </a:solidFill>
              <a:uLnTx/>
              <a:uFillTx/>
            </a:endParaRPr>
          </a:p>
        </p:txBody>
      </p:sp>
    </p:spTree>
    <p:extLst>
      <p:ext uri="{BB962C8B-B14F-4D97-AF65-F5344CB8AC3E}">
        <p14:creationId xmlns:p14="http://schemas.microsoft.com/office/powerpoint/2010/main" val="30392287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3C54F4CE-85F0-46ED-80DA-9518C9251A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DADD1FCA-8ACB-4958-81DD-4CDD6D3E19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0"/>
            <a:ext cx="5802086" cy="6858000"/>
          </a:xfrm>
          <a:custGeom>
            <a:avLst/>
            <a:gdLst>
              <a:gd name="connsiteX0" fmla="*/ 5734864 w 5734864"/>
              <a:gd name="connsiteY0" fmla="*/ 0 h 6858000"/>
              <a:gd name="connsiteX1" fmla="*/ 771611 w 5734864"/>
              <a:gd name="connsiteY1" fmla="*/ 0 h 6858000"/>
              <a:gd name="connsiteX2" fmla="*/ 771679 w 5734864"/>
              <a:gd name="connsiteY2" fmla="*/ 49108 h 6858000"/>
              <a:gd name="connsiteX3" fmla="*/ 794248 w 5734864"/>
              <a:gd name="connsiteY3" fmla="*/ 200968 h 6858000"/>
              <a:gd name="connsiteX4" fmla="*/ 801749 w 5734864"/>
              <a:gd name="connsiteY4" fmla="*/ 414071 h 6858000"/>
              <a:gd name="connsiteX5" fmla="*/ 818548 w 5734864"/>
              <a:gd name="connsiteY5" fmla="*/ 585467 h 6858000"/>
              <a:gd name="connsiteX6" fmla="*/ 857476 w 5734864"/>
              <a:gd name="connsiteY6" fmla="*/ 800623 h 6858000"/>
              <a:gd name="connsiteX7" fmla="*/ 851083 w 5734864"/>
              <a:gd name="connsiteY7" fmla="*/ 878903 h 6858000"/>
              <a:gd name="connsiteX8" fmla="*/ 873564 w 5734864"/>
              <a:gd name="connsiteY8" fmla="*/ 943826 h 6858000"/>
              <a:gd name="connsiteX9" fmla="*/ 864705 w 5734864"/>
              <a:gd name="connsiteY9" fmla="*/ 973328 h 6858000"/>
              <a:gd name="connsiteX10" fmla="*/ 862869 w 5734864"/>
              <a:gd name="connsiteY10" fmla="*/ 978457 h 6858000"/>
              <a:gd name="connsiteX11" fmla="*/ 862233 w 5734864"/>
              <a:gd name="connsiteY11" fmla="*/ 998041 h 6858000"/>
              <a:gd name="connsiteX12" fmla="*/ 853665 w 5734864"/>
              <a:gd name="connsiteY12" fmla="*/ 1004750 h 6858000"/>
              <a:gd name="connsiteX13" fmla="*/ 846695 w 5734864"/>
              <a:gd name="connsiteY13" fmla="*/ 1035077 h 6858000"/>
              <a:gd name="connsiteX14" fmla="*/ 847865 w 5734864"/>
              <a:gd name="connsiteY14" fmla="*/ 1070795 h 6858000"/>
              <a:gd name="connsiteX15" fmla="*/ 862786 w 5734864"/>
              <a:gd name="connsiteY15" fmla="*/ 1238994 h 6858000"/>
              <a:gd name="connsiteX16" fmla="*/ 859345 w 5734864"/>
              <a:gd name="connsiteY16" fmla="*/ 1380427 h 6858000"/>
              <a:gd name="connsiteX17" fmla="*/ 855172 w 5734864"/>
              <a:gd name="connsiteY17" fmla="*/ 1435262 h 6858000"/>
              <a:gd name="connsiteX18" fmla="*/ 860494 w 5734864"/>
              <a:gd name="connsiteY18" fmla="*/ 1453861 h 6858000"/>
              <a:gd name="connsiteX19" fmla="*/ 853731 w 5734864"/>
              <a:gd name="connsiteY19" fmla="*/ 1467047 h 6858000"/>
              <a:gd name="connsiteX20" fmla="*/ 845847 w 5734864"/>
              <a:gd name="connsiteY20" fmla="*/ 1502307 h 6858000"/>
              <a:gd name="connsiteX21" fmla="*/ 817613 w 5734864"/>
              <a:gd name="connsiteY21" fmla="*/ 1565166 h 6858000"/>
              <a:gd name="connsiteX22" fmla="*/ 804223 w 5734864"/>
              <a:gd name="connsiteY22" fmla="*/ 1601941 h 6858000"/>
              <a:gd name="connsiteX23" fmla="*/ 791773 w 5734864"/>
              <a:gd name="connsiteY23" fmla="*/ 1627005 h 6858000"/>
              <a:gd name="connsiteX24" fmla="*/ 774645 w 5734864"/>
              <a:gd name="connsiteY24" fmla="*/ 1699922 h 6858000"/>
              <a:gd name="connsiteX25" fmla="*/ 752343 w 5734864"/>
              <a:gd name="connsiteY25" fmla="*/ 1824604 h 6858000"/>
              <a:gd name="connsiteX26" fmla="*/ 746254 w 5734864"/>
              <a:gd name="connsiteY26" fmla="*/ 1850222 h 6858000"/>
              <a:gd name="connsiteX27" fmla="*/ 728600 w 5734864"/>
              <a:gd name="connsiteY27" fmla="*/ 1869603 h 6858000"/>
              <a:gd name="connsiteX28" fmla="*/ 724396 w 5734864"/>
              <a:gd name="connsiteY28" fmla="*/ 1883104 h 6858000"/>
              <a:gd name="connsiteX29" fmla="*/ 722165 w 5734864"/>
              <a:gd name="connsiteY29" fmla="*/ 1885924 h 6858000"/>
              <a:gd name="connsiteX30" fmla="*/ 721338 w 5734864"/>
              <a:gd name="connsiteY30" fmla="*/ 1887123 h 6858000"/>
              <a:gd name="connsiteX31" fmla="*/ 714840 w 5734864"/>
              <a:gd name="connsiteY31" fmla="*/ 1902274 h 6858000"/>
              <a:gd name="connsiteX32" fmla="*/ 722847 w 5734864"/>
              <a:gd name="connsiteY32" fmla="*/ 1929891 h 6858000"/>
              <a:gd name="connsiteX33" fmla="*/ 719647 w 5734864"/>
              <a:gd name="connsiteY33" fmla="*/ 1936120 h 6858000"/>
              <a:gd name="connsiteX34" fmla="*/ 714660 w 5734864"/>
              <a:gd name="connsiteY34" fmla="*/ 1982709 h 6858000"/>
              <a:gd name="connsiteX35" fmla="*/ 710759 w 5734864"/>
              <a:gd name="connsiteY35" fmla="*/ 2013010 h 6858000"/>
              <a:gd name="connsiteX36" fmla="*/ 697927 w 5734864"/>
              <a:gd name="connsiteY36" fmla="*/ 2069833 h 6858000"/>
              <a:gd name="connsiteX37" fmla="*/ 693594 w 5734864"/>
              <a:gd name="connsiteY37" fmla="*/ 2103731 h 6858000"/>
              <a:gd name="connsiteX38" fmla="*/ 691109 w 5734864"/>
              <a:gd name="connsiteY38" fmla="*/ 2124027 h 6858000"/>
              <a:gd name="connsiteX39" fmla="*/ 676593 w 5734864"/>
              <a:gd name="connsiteY39" fmla="*/ 2176182 h 6858000"/>
              <a:gd name="connsiteX40" fmla="*/ 633227 w 5734864"/>
              <a:gd name="connsiteY40" fmla="*/ 2258036 h 6858000"/>
              <a:gd name="connsiteX41" fmla="*/ 625564 w 5734864"/>
              <a:gd name="connsiteY41" fmla="*/ 2284567 h 6858000"/>
              <a:gd name="connsiteX42" fmla="*/ 627074 w 5734864"/>
              <a:gd name="connsiteY42" fmla="*/ 2289605 h 6858000"/>
              <a:gd name="connsiteX43" fmla="*/ 614574 w 5734864"/>
              <a:gd name="connsiteY43" fmla="*/ 2308717 h 6858000"/>
              <a:gd name="connsiteX44" fmla="*/ 606890 w 5734864"/>
              <a:gd name="connsiteY44" fmla="*/ 2320662 h 6858000"/>
              <a:gd name="connsiteX45" fmla="*/ 605558 w 5734864"/>
              <a:gd name="connsiteY45" fmla="*/ 2327897 h 6858000"/>
              <a:gd name="connsiteX46" fmla="*/ 602202 w 5734864"/>
              <a:gd name="connsiteY46" fmla="*/ 2357749 h 6858000"/>
              <a:gd name="connsiteX47" fmla="*/ 600213 w 5734864"/>
              <a:gd name="connsiteY47" fmla="*/ 2364905 h 6858000"/>
              <a:gd name="connsiteX48" fmla="*/ 597160 w 5734864"/>
              <a:gd name="connsiteY48" fmla="*/ 2388351 h 6858000"/>
              <a:gd name="connsiteX49" fmla="*/ 597982 w 5734864"/>
              <a:gd name="connsiteY49" fmla="*/ 2402296 h 6858000"/>
              <a:gd name="connsiteX50" fmla="*/ 593150 w 5734864"/>
              <a:gd name="connsiteY50" fmla="*/ 2420015 h 6858000"/>
              <a:gd name="connsiteX51" fmla="*/ 592833 w 5734864"/>
              <a:gd name="connsiteY51" fmla="*/ 2422749 h 6858000"/>
              <a:gd name="connsiteX52" fmla="*/ 594479 w 5734864"/>
              <a:gd name="connsiteY52" fmla="*/ 2426002 h 6858000"/>
              <a:gd name="connsiteX53" fmla="*/ 591963 w 5734864"/>
              <a:gd name="connsiteY53" fmla="*/ 2431950 h 6858000"/>
              <a:gd name="connsiteX54" fmla="*/ 591544 w 5734864"/>
              <a:gd name="connsiteY54" fmla="*/ 2433897 h 6858000"/>
              <a:gd name="connsiteX55" fmla="*/ 589519 w 5734864"/>
              <a:gd name="connsiteY55" fmla="*/ 2451398 h 6858000"/>
              <a:gd name="connsiteX56" fmla="*/ 590037 w 5734864"/>
              <a:gd name="connsiteY56" fmla="*/ 2455536 h 6858000"/>
              <a:gd name="connsiteX57" fmla="*/ 588179 w 5734864"/>
              <a:gd name="connsiteY57" fmla="*/ 2462981 h 6858000"/>
              <a:gd name="connsiteX58" fmla="*/ 583434 w 5734864"/>
              <a:gd name="connsiteY58" fmla="*/ 2503991 h 6858000"/>
              <a:gd name="connsiteX59" fmla="*/ 567942 w 5734864"/>
              <a:gd name="connsiteY59" fmla="*/ 2652936 h 6858000"/>
              <a:gd name="connsiteX60" fmla="*/ 573869 w 5734864"/>
              <a:gd name="connsiteY60" fmla="*/ 2670188 h 6858000"/>
              <a:gd name="connsiteX61" fmla="*/ 575243 w 5734864"/>
              <a:gd name="connsiteY61" fmla="*/ 2688114 h 6858000"/>
              <a:gd name="connsiteX62" fmla="*/ 573824 w 5734864"/>
              <a:gd name="connsiteY62" fmla="*/ 2689856 h 6858000"/>
              <a:gd name="connsiteX63" fmla="*/ 570699 w 5734864"/>
              <a:gd name="connsiteY63" fmla="*/ 2709353 h 6858000"/>
              <a:gd name="connsiteX64" fmla="*/ 573192 w 5734864"/>
              <a:gd name="connsiteY64" fmla="*/ 2714527 h 6858000"/>
              <a:gd name="connsiteX65" fmla="*/ 572044 w 5734864"/>
              <a:gd name="connsiteY65" fmla="*/ 2728187 h 6858000"/>
              <a:gd name="connsiteX66" fmla="*/ 572465 w 5734864"/>
              <a:gd name="connsiteY66" fmla="*/ 2755863 h 6858000"/>
              <a:gd name="connsiteX67" fmla="*/ 570028 w 5734864"/>
              <a:gd name="connsiteY67" fmla="*/ 2760324 h 6858000"/>
              <a:gd name="connsiteX68" fmla="*/ 566748 w 5734864"/>
              <a:gd name="connsiteY68" fmla="*/ 2800948 h 6858000"/>
              <a:gd name="connsiteX69" fmla="*/ 565509 w 5734864"/>
              <a:gd name="connsiteY69" fmla="*/ 2801167 h 6858000"/>
              <a:gd name="connsiteX70" fmla="*/ 559367 w 5734864"/>
              <a:gd name="connsiteY70" fmla="*/ 2811129 h 6858000"/>
              <a:gd name="connsiteX71" fmla="*/ 550354 w 5734864"/>
              <a:gd name="connsiteY71" fmla="*/ 2830949 h 6858000"/>
              <a:gd name="connsiteX72" fmla="*/ 514795 w 5734864"/>
              <a:gd name="connsiteY72" fmla="*/ 2872433 h 6858000"/>
              <a:gd name="connsiteX73" fmla="*/ 509875 w 5734864"/>
              <a:gd name="connsiteY73" fmla="*/ 2923099 h 6858000"/>
              <a:gd name="connsiteX74" fmla="*/ 509577 w 5734864"/>
              <a:gd name="connsiteY74" fmla="*/ 2923197 h 6858000"/>
              <a:gd name="connsiteX75" fmla="*/ 507597 w 5734864"/>
              <a:gd name="connsiteY75" fmla="*/ 2931868 h 6858000"/>
              <a:gd name="connsiteX76" fmla="*/ 507379 w 5734864"/>
              <a:gd name="connsiteY76" fmla="*/ 2938322 h 6858000"/>
              <a:gd name="connsiteX77" fmla="*/ 504725 w 5734864"/>
              <a:gd name="connsiteY77" fmla="*/ 2954519 h 6858000"/>
              <a:gd name="connsiteX78" fmla="*/ 502018 w 5734864"/>
              <a:gd name="connsiteY78" fmla="*/ 2959643 h 6858000"/>
              <a:gd name="connsiteX79" fmla="*/ 498360 w 5734864"/>
              <a:gd name="connsiteY79" fmla="*/ 2961019 h 6858000"/>
              <a:gd name="connsiteX80" fmla="*/ 498483 w 5734864"/>
              <a:gd name="connsiteY80" fmla="*/ 2962590 h 6858000"/>
              <a:gd name="connsiteX81" fmla="*/ 484403 w 5734864"/>
              <a:gd name="connsiteY81" fmla="*/ 2990538 h 6858000"/>
              <a:gd name="connsiteX82" fmla="*/ 463075 w 5734864"/>
              <a:gd name="connsiteY82" fmla="*/ 3055956 h 6858000"/>
              <a:gd name="connsiteX83" fmla="*/ 455013 w 5734864"/>
              <a:gd name="connsiteY83" fmla="*/ 3094482 h 6858000"/>
              <a:gd name="connsiteX84" fmla="*/ 428391 w 5734864"/>
              <a:gd name="connsiteY84" fmla="*/ 3198850 h 6858000"/>
              <a:gd name="connsiteX85" fmla="*/ 401440 w 5734864"/>
              <a:gd name="connsiteY85" fmla="*/ 3307560 h 6858000"/>
              <a:gd name="connsiteX86" fmla="*/ 386076 w 5734864"/>
              <a:gd name="connsiteY86" fmla="*/ 3373943 h 6858000"/>
              <a:gd name="connsiteX87" fmla="*/ 374726 w 5734864"/>
              <a:gd name="connsiteY87" fmla="*/ 3381364 h 6858000"/>
              <a:gd name="connsiteX88" fmla="*/ 369145 w 5734864"/>
              <a:gd name="connsiteY88" fmla="*/ 3383729 h 6858000"/>
              <a:gd name="connsiteX89" fmla="*/ 364294 w 5734864"/>
              <a:gd name="connsiteY89" fmla="*/ 3414159 h 6858000"/>
              <a:gd name="connsiteX90" fmla="*/ 366450 w 5734864"/>
              <a:gd name="connsiteY90" fmla="*/ 3436925 h 6858000"/>
              <a:gd name="connsiteX91" fmla="*/ 351743 w 5734864"/>
              <a:gd name="connsiteY91" fmla="*/ 3521619 h 6858000"/>
              <a:gd name="connsiteX92" fmla="*/ 345784 w 5734864"/>
              <a:gd name="connsiteY92" fmla="*/ 3603757 h 6858000"/>
              <a:gd name="connsiteX93" fmla="*/ 344198 w 5734864"/>
              <a:gd name="connsiteY93" fmla="*/ 3652424 h 6858000"/>
              <a:gd name="connsiteX94" fmla="*/ 352450 w 5734864"/>
              <a:gd name="connsiteY94" fmla="*/ 3665222 h 6858000"/>
              <a:gd name="connsiteX95" fmla="*/ 342621 w 5734864"/>
              <a:gd name="connsiteY95" fmla="*/ 3700804 h 6858000"/>
              <a:gd name="connsiteX96" fmla="*/ 341514 w 5734864"/>
              <a:gd name="connsiteY96" fmla="*/ 3734774 h 6858000"/>
              <a:gd name="connsiteX97" fmla="*/ 340607 w 5734864"/>
              <a:gd name="connsiteY97" fmla="*/ 3785153 h 6858000"/>
              <a:gd name="connsiteX98" fmla="*/ 340707 w 5734864"/>
              <a:gd name="connsiteY98" fmla="*/ 3788177 h 6858000"/>
              <a:gd name="connsiteX99" fmla="*/ 340361 w 5734864"/>
              <a:gd name="connsiteY99" fmla="*/ 3798803 h 6858000"/>
              <a:gd name="connsiteX100" fmla="*/ 339642 w 5734864"/>
              <a:gd name="connsiteY100" fmla="*/ 3838750 h 6858000"/>
              <a:gd name="connsiteX101" fmla="*/ 360295 w 5734864"/>
              <a:gd name="connsiteY101" fmla="*/ 4015196 h 6858000"/>
              <a:gd name="connsiteX102" fmla="*/ 339043 w 5734864"/>
              <a:gd name="connsiteY102" fmla="*/ 4052778 h 6858000"/>
              <a:gd name="connsiteX103" fmla="*/ 339343 w 5734864"/>
              <a:gd name="connsiteY103" fmla="*/ 4096257 h 6858000"/>
              <a:gd name="connsiteX104" fmla="*/ 340786 w 5734864"/>
              <a:gd name="connsiteY104" fmla="*/ 4321136 h 6858000"/>
              <a:gd name="connsiteX105" fmla="*/ 343158 w 5734864"/>
              <a:gd name="connsiteY105" fmla="*/ 4429174 h 6858000"/>
              <a:gd name="connsiteX106" fmla="*/ 334599 w 5734864"/>
              <a:gd name="connsiteY106" fmla="*/ 4449938 h 6858000"/>
              <a:gd name="connsiteX107" fmla="*/ 332890 w 5734864"/>
              <a:gd name="connsiteY107" fmla="*/ 4453515 h 6858000"/>
              <a:gd name="connsiteX108" fmla="*/ 331105 w 5734864"/>
              <a:gd name="connsiteY108" fmla="*/ 4467941 h 6858000"/>
              <a:gd name="connsiteX109" fmla="*/ 324289 w 5734864"/>
              <a:gd name="connsiteY109" fmla="*/ 4471861 h 6858000"/>
              <a:gd name="connsiteX110" fmla="*/ 317079 w 5734864"/>
              <a:gd name="connsiteY110" fmla="*/ 4493468 h 6858000"/>
              <a:gd name="connsiteX111" fmla="*/ 315557 w 5734864"/>
              <a:gd name="connsiteY111" fmla="*/ 4520067 h 6858000"/>
              <a:gd name="connsiteX112" fmla="*/ 315240 w 5734864"/>
              <a:gd name="connsiteY112" fmla="*/ 4536872 h 6858000"/>
              <a:gd name="connsiteX113" fmla="*/ 316200 w 5734864"/>
              <a:gd name="connsiteY113" fmla="*/ 4538297 h 6858000"/>
              <a:gd name="connsiteX114" fmla="*/ 317507 w 5734864"/>
              <a:gd name="connsiteY114" fmla="*/ 4547582 h 6858000"/>
              <a:gd name="connsiteX115" fmla="*/ 323078 w 5734864"/>
              <a:gd name="connsiteY115" fmla="*/ 4592102 h 6858000"/>
              <a:gd name="connsiteX116" fmla="*/ 328722 w 5734864"/>
              <a:gd name="connsiteY116" fmla="*/ 4667914 h 6858000"/>
              <a:gd name="connsiteX117" fmla="*/ 335597 w 5734864"/>
              <a:gd name="connsiteY117" fmla="*/ 4695035 h 6858000"/>
              <a:gd name="connsiteX118" fmla="*/ 339485 w 5734864"/>
              <a:gd name="connsiteY118" fmla="*/ 4695979 h 6858000"/>
              <a:gd name="connsiteX119" fmla="*/ 341089 w 5734864"/>
              <a:gd name="connsiteY119" fmla="*/ 4704268 h 6858000"/>
              <a:gd name="connsiteX120" fmla="*/ 342177 w 5734864"/>
              <a:gd name="connsiteY120" fmla="*/ 4706060 h 6858000"/>
              <a:gd name="connsiteX121" fmla="*/ 347751 w 5734864"/>
              <a:gd name="connsiteY121" fmla="*/ 4716754 h 6858000"/>
              <a:gd name="connsiteX122" fmla="*/ 344125 w 5734864"/>
              <a:gd name="connsiteY122" fmla="*/ 4764669 h 6858000"/>
              <a:gd name="connsiteX123" fmla="*/ 340188 w 5734864"/>
              <a:gd name="connsiteY123" fmla="*/ 4779386 h 6858000"/>
              <a:gd name="connsiteX124" fmla="*/ 335146 w 5734864"/>
              <a:gd name="connsiteY124" fmla="*/ 4787491 h 6858000"/>
              <a:gd name="connsiteX125" fmla="*/ 319124 w 5734864"/>
              <a:gd name="connsiteY125" fmla="*/ 4843514 h 6858000"/>
              <a:gd name="connsiteX126" fmla="*/ 305956 w 5734864"/>
              <a:gd name="connsiteY126" fmla="*/ 4881505 h 6858000"/>
              <a:gd name="connsiteX127" fmla="*/ 301062 w 5734864"/>
              <a:gd name="connsiteY127" fmla="*/ 4889332 h 6858000"/>
              <a:gd name="connsiteX128" fmla="*/ 302141 w 5734864"/>
              <a:gd name="connsiteY128" fmla="*/ 4899400 h 6858000"/>
              <a:gd name="connsiteX129" fmla="*/ 304424 w 5734864"/>
              <a:gd name="connsiteY129" fmla="*/ 4902664 h 6858000"/>
              <a:gd name="connsiteX130" fmla="*/ 293123 w 5734864"/>
              <a:gd name="connsiteY130" fmla="*/ 4932769 h 6858000"/>
              <a:gd name="connsiteX131" fmla="*/ 292275 w 5734864"/>
              <a:gd name="connsiteY131" fmla="*/ 4936482 h 6858000"/>
              <a:gd name="connsiteX132" fmla="*/ 288304 w 5734864"/>
              <a:gd name="connsiteY132" fmla="*/ 4962325 h 6858000"/>
              <a:gd name="connsiteX133" fmla="*/ 287420 w 5734864"/>
              <a:gd name="connsiteY133" fmla="*/ 5042193 h 6858000"/>
              <a:gd name="connsiteX134" fmla="*/ 287020 w 5734864"/>
              <a:gd name="connsiteY134" fmla="*/ 5065655 h 6858000"/>
              <a:gd name="connsiteX135" fmla="*/ 288488 w 5734864"/>
              <a:gd name="connsiteY135" fmla="*/ 5082216 h 6858000"/>
              <a:gd name="connsiteX136" fmla="*/ 282763 w 5734864"/>
              <a:gd name="connsiteY136" fmla="*/ 5127114 h 6858000"/>
              <a:gd name="connsiteX137" fmla="*/ 269316 w 5734864"/>
              <a:gd name="connsiteY137" fmla="*/ 5202682 h 6858000"/>
              <a:gd name="connsiteX138" fmla="*/ 269174 w 5734864"/>
              <a:gd name="connsiteY138" fmla="*/ 5230835 h 6858000"/>
              <a:gd name="connsiteX139" fmla="*/ 272679 w 5734864"/>
              <a:gd name="connsiteY139" fmla="*/ 5232660 h 6858000"/>
              <a:gd name="connsiteX140" fmla="*/ 272160 w 5734864"/>
              <a:gd name="connsiteY140" fmla="*/ 5241150 h 6858000"/>
              <a:gd name="connsiteX141" fmla="*/ 272760 w 5734864"/>
              <a:gd name="connsiteY141" fmla="*/ 5243156 h 6858000"/>
              <a:gd name="connsiteX142" fmla="*/ 275462 w 5734864"/>
              <a:gd name="connsiteY142" fmla="*/ 5254919 h 6858000"/>
              <a:gd name="connsiteX143" fmla="*/ 262897 w 5734864"/>
              <a:gd name="connsiteY143" fmla="*/ 5286259 h 6858000"/>
              <a:gd name="connsiteX144" fmla="*/ 252761 w 5734864"/>
              <a:gd name="connsiteY144" fmla="*/ 5357801 h 6858000"/>
              <a:gd name="connsiteX145" fmla="*/ 242360 w 5734864"/>
              <a:gd name="connsiteY145" fmla="*/ 5460080 h 6858000"/>
              <a:gd name="connsiteX146" fmla="*/ 229880 w 5734864"/>
              <a:gd name="connsiteY146" fmla="*/ 5539714 h 6858000"/>
              <a:gd name="connsiteX147" fmla="*/ 204283 w 5734864"/>
              <a:gd name="connsiteY147" fmla="*/ 5639080 h 6858000"/>
              <a:gd name="connsiteX148" fmla="*/ 198948 w 5734864"/>
              <a:gd name="connsiteY148" fmla="*/ 5710958 h 6858000"/>
              <a:gd name="connsiteX149" fmla="*/ 192367 w 5734864"/>
              <a:gd name="connsiteY149" fmla="*/ 5719859 h 6858000"/>
              <a:gd name="connsiteX150" fmla="*/ 188035 w 5734864"/>
              <a:gd name="connsiteY150" fmla="*/ 5729935 h 6858000"/>
              <a:gd name="connsiteX151" fmla="*/ 188428 w 5734864"/>
              <a:gd name="connsiteY151" fmla="*/ 5731182 h 6858000"/>
              <a:gd name="connsiteX152" fmla="*/ 181635 w 5734864"/>
              <a:gd name="connsiteY152" fmla="*/ 5753538 h 6858000"/>
              <a:gd name="connsiteX153" fmla="*/ 169744 w 5734864"/>
              <a:gd name="connsiteY153" fmla="*/ 5796307 h 6858000"/>
              <a:gd name="connsiteX154" fmla="*/ 170351 w 5734864"/>
              <a:gd name="connsiteY154" fmla="*/ 5796644 h 6858000"/>
              <a:gd name="connsiteX155" fmla="*/ 171559 w 5734864"/>
              <a:gd name="connsiteY155" fmla="*/ 5803435 h 6858000"/>
              <a:gd name="connsiteX156" fmla="*/ 172284 w 5734864"/>
              <a:gd name="connsiteY156" fmla="*/ 5816391 h 6858000"/>
              <a:gd name="connsiteX157" fmla="*/ 182542 w 5734864"/>
              <a:gd name="connsiteY157" fmla="*/ 5846382 h 6858000"/>
              <a:gd name="connsiteX158" fmla="*/ 175877 w 5734864"/>
              <a:gd name="connsiteY158" fmla="*/ 5871336 h 6858000"/>
              <a:gd name="connsiteX159" fmla="*/ 174910 w 5734864"/>
              <a:gd name="connsiteY159" fmla="*/ 5876376 h 6858000"/>
              <a:gd name="connsiteX160" fmla="*/ 175047 w 5734864"/>
              <a:gd name="connsiteY160" fmla="*/ 5876483 h 6858000"/>
              <a:gd name="connsiteX161" fmla="*/ 174335 w 5734864"/>
              <a:gd name="connsiteY161" fmla="*/ 5881814 h 6858000"/>
              <a:gd name="connsiteX162" fmla="*/ 171273 w 5734864"/>
              <a:gd name="connsiteY162" fmla="*/ 5895339 h 6858000"/>
              <a:gd name="connsiteX163" fmla="*/ 171658 w 5734864"/>
              <a:gd name="connsiteY163" fmla="*/ 5898749 h 6858000"/>
              <a:gd name="connsiteX164" fmla="*/ 174658 w 5734864"/>
              <a:gd name="connsiteY164" fmla="*/ 5919558 h 6858000"/>
              <a:gd name="connsiteX165" fmla="*/ 169099 w 5734864"/>
              <a:gd name="connsiteY165" fmla="*/ 5984417 h 6858000"/>
              <a:gd name="connsiteX166" fmla="*/ 162007 w 5734864"/>
              <a:gd name="connsiteY166" fmla="*/ 6049043 h 6858000"/>
              <a:gd name="connsiteX167" fmla="*/ 156875 w 5734864"/>
              <a:gd name="connsiteY167" fmla="*/ 6114000 h 6858000"/>
              <a:gd name="connsiteX168" fmla="*/ 165441 w 5734864"/>
              <a:gd name="connsiteY168" fmla="*/ 6146938 h 6858000"/>
              <a:gd name="connsiteX169" fmla="*/ 165177 w 5734864"/>
              <a:gd name="connsiteY169" fmla="*/ 6150658 h 6858000"/>
              <a:gd name="connsiteX170" fmla="*/ 161772 w 5734864"/>
              <a:gd name="connsiteY170" fmla="*/ 6160011 h 6858000"/>
              <a:gd name="connsiteX171" fmla="*/ 160051 w 5734864"/>
              <a:gd name="connsiteY171" fmla="*/ 6163393 h 6858000"/>
              <a:gd name="connsiteX172" fmla="*/ 158473 w 5734864"/>
              <a:gd name="connsiteY172" fmla="*/ 6168628 h 6858000"/>
              <a:gd name="connsiteX173" fmla="*/ 158573 w 5734864"/>
              <a:gd name="connsiteY173" fmla="*/ 6168799 h 6858000"/>
              <a:gd name="connsiteX174" fmla="*/ 146463 w 5734864"/>
              <a:gd name="connsiteY174" fmla="*/ 6196671 h 6858000"/>
              <a:gd name="connsiteX175" fmla="*/ 150209 w 5734864"/>
              <a:gd name="connsiteY175" fmla="*/ 6232365 h 6858000"/>
              <a:gd name="connsiteX176" fmla="*/ 148544 w 5734864"/>
              <a:gd name="connsiteY176" fmla="*/ 6246162 h 6858000"/>
              <a:gd name="connsiteX177" fmla="*/ 148403 w 5734864"/>
              <a:gd name="connsiteY177" fmla="*/ 6253754 h 6858000"/>
              <a:gd name="connsiteX178" fmla="*/ 138880 w 5734864"/>
              <a:gd name="connsiteY178" fmla="*/ 6276449 h 6858000"/>
              <a:gd name="connsiteX179" fmla="*/ 138683 w 5734864"/>
              <a:gd name="connsiteY179" fmla="*/ 6279721 h 6858000"/>
              <a:gd name="connsiteX180" fmla="*/ 130721 w 5734864"/>
              <a:gd name="connsiteY180" fmla="*/ 6293675 h 6858000"/>
              <a:gd name="connsiteX181" fmla="*/ 120717 w 5734864"/>
              <a:gd name="connsiteY181" fmla="*/ 6313967 h 6858000"/>
              <a:gd name="connsiteX182" fmla="*/ 120841 w 5734864"/>
              <a:gd name="connsiteY182" fmla="*/ 6315437 h 6858000"/>
              <a:gd name="connsiteX183" fmla="*/ 115208 w 5734864"/>
              <a:gd name="connsiteY183" fmla="*/ 6324024 h 6858000"/>
              <a:gd name="connsiteX184" fmla="*/ 101217 w 5734864"/>
              <a:gd name="connsiteY184" fmla="*/ 6365923 h 6858000"/>
              <a:gd name="connsiteX185" fmla="*/ 74946 w 5734864"/>
              <a:gd name="connsiteY185" fmla="*/ 6556817 h 6858000"/>
              <a:gd name="connsiteX186" fmla="*/ 16001 w 5734864"/>
              <a:gd name="connsiteY186" fmla="*/ 6808678 h 6858000"/>
              <a:gd name="connsiteX187" fmla="*/ 0 w 5734864"/>
              <a:gd name="connsiteY187" fmla="*/ 6858000 h 6858000"/>
              <a:gd name="connsiteX188" fmla="*/ 5734864 w 5734864"/>
              <a:gd name="connsiteY188" fmla="*/ 6858000 h 6858000"/>
              <a:gd name="connsiteX0" fmla="*/ 5734864 w 5734864"/>
              <a:gd name="connsiteY0" fmla="*/ 0 h 6858000"/>
              <a:gd name="connsiteX1" fmla="*/ 771611 w 5734864"/>
              <a:gd name="connsiteY1" fmla="*/ 0 h 6858000"/>
              <a:gd name="connsiteX2" fmla="*/ 771679 w 5734864"/>
              <a:gd name="connsiteY2" fmla="*/ 49108 h 6858000"/>
              <a:gd name="connsiteX3" fmla="*/ 794248 w 5734864"/>
              <a:gd name="connsiteY3" fmla="*/ 200968 h 6858000"/>
              <a:gd name="connsiteX4" fmla="*/ 801749 w 5734864"/>
              <a:gd name="connsiteY4" fmla="*/ 414071 h 6858000"/>
              <a:gd name="connsiteX5" fmla="*/ 818548 w 5734864"/>
              <a:gd name="connsiteY5" fmla="*/ 585467 h 6858000"/>
              <a:gd name="connsiteX6" fmla="*/ 857476 w 5734864"/>
              <a:gd name="connsiteY6" fmla="*/ 800623 h 6858000"/>
              <a:gd name="connsiteX7" fmla="*/ 851083 w 5734864"/>
              <a:gd name="connsiteY7" fmla="*/ 878903 h 6858000"/>
              <a:gd name="connsiteX8" fmla="*/ 873564 w 5734864"/>
              <a:gd name="connsiteY8" fmla="*/ 943826 h 6858000"/>
              <a:gd name="connsiteX9" fmla="*/ 864705 w 5734864"/>
              <a:gd name="connsiteY9" fmla="*/ 973328 h 6858000"/>
              <a:gd name="connsiteX10" fmla="*/ 862869 w 5734864"/>
              <a:gd name="connsiteY10" fmla="*/ 978457 h 6858000"/>
              <a:gd name="connsiteX11" fmla="*/ 862233 w 5734864"/>
              <a:gd name="connsiteY11" fmla="*/ 998041 h 6858000"/>
              <a:gd name="connsiteX12" fmla="*/ 853665 w 5734864"/>
              <a:gd name="connsiteY12" fmla="*/ 1004750 h 6858000"/>
              <a:gd name="connsiteX13" fmla="*/ 846695 w 5734864"/>
              <a:gd name="connsiteY13" fmla="*/ 1035077 h 6858000"/>
              <a:gd name="connsiteX14" fmla="*/ 847865 w 5734864"/>
              <a:gd name="connsiteY14" fmla="*/ 1070795 h 6858000"/>
              <a:gd name="connsiteX15" fmla="*/ 862786 w 5734864"/>
              <a:gd name="connsiteY15" fmla="*/ 1238994 h 6858000"/>
              <a:gd name="connsiteX16" fmla="*/ 859345 w 5734864"/>
              <a:gd name="connsiteY16" fmla="*/ 1380427 h 6858000"/>
              <a:gd name="connsiteX17" fmla="*/ 855172 w 5734864"/>
              <a:gd name="connsiteY17" fmla="*/ 1435262 h 6858000"/>
              <a:gd name="connsiteX18" fmla="*/ 860494 w 5734864"/>
              <a:gd name="connsiteY18" fmla="*/ 1453861 h 6858000"/>
              <a:gd name="connsiteX19" fmla="*/ 853731 w 5734864"/>
              <a:gd name="connsiteY19" fmla="*/ 1467047 h 6858000"/>
              <a:gd name="connsiteX20" fmla="*/ 845847 w 5734864"/>
              <a:gd name="connsiteY20" fmla="*/ 1502307 h 6858000"/>
              <a:gd name="connsiteX21" fmla="*/ 817613 w 5734864"/>
              <a:gd name="connsiteY21" fmla="*/ 1565166 h 6858000"/>
              <a:gd name="connsiteX22" fmla="*/ 804223 w 5734864"/>
              <a:gd name="connsiteY22" fmla="*/ 1601941 h 6858000"/>
              <a:gd name="connsiteX23" fmla="*/ 791773 w 5734864"/>
              <a:gd name="connsiteY23" fmla="*/ 1627005 h 6858000"/>
              <a:gd name="connsiteX24" fmla="*/ 774645 w 5734864"/>
              <a:gd name="connsiteY24" fmla="*/ 1699922 h 6858000"/>
              <a:gd name="connsiteX25" fmla="*/ 752343 w 5734864"/>
              <a:gd name="connsiteY25" fmla="*/ 1824604 h 6858000"/>
              <a:gd name="connsiteX26" fmla="*/ 746254 w 5734864"/>
              <a:gd name="connsiteY26" fmla="*/ 1850222 h 6858000"/>
              <a:gd name="connsiteX27" fmla="*/ 728600 w 5734864"/>
              <a:gd name="connsiteY27" fmla="*/ 1869603 h 6858000"/>
              <a:gd name="connsiteX28" fmla="*/ 724396 w 5734864"/>
              <a:gd name="connsiteY28" fmla="*/ 1883104 h 6858000"/>
              <a:gd name="connsiteX29" fmla="*/ 722165 w 5734864"/>
              <a:gd name="connsiteY29" fmla="*/ 1885924 h 6858000"/>
              <a:gd name="connsiteX30" fmla="*/ 721338 w 5734864"/>
              <a:gd name="connsiteY30" fmla="*/ 1887123 h 6858000"/>
              <a:gd name="connsiteX31" fmla="*/ 714840 w 5734864"/>
              <a:gd name="connsiteY31" fmla="*/ 1902274 h 6858000"/>
              <a:gd name="connsiteX32" fmla="*/ 722847 w 5734864"/>
              <a:gd name="connsiteY32" fmla="*/ 1929891 h 6858000"/>
              <a:gd name="connsiteX33" fmla="*/ 714660 w 5734864"/>
              <a:gd name="connsiteY33" fmla="*/ 1982709 h 6858000"/>
              <a:gd name="connsiteX34" fmla="*/ 710759 w 5734864"/>
              <a:gd name="connsiteY34" fmla="*/ 2013010 h 6858000"/>
              <a:gd name="connsiteX35" fmla="*/ 697927 w 5734864"/>
              <a:gd name="connsiteY35" fmla="*/ 2069833 h 6858000"/>
              <a:gd name="connsiteX36" fmla="*/ 693594 w 5734864"/>
              <a:gd name="connsiteY36" fmla="*/ 2103731 h 6858000"/>
              <a:gd name="connsiteX37" fmla="*/ 691109 w 5734864"/>
              <a:gd name="connsiteY37" fmla="*/ 2124027 h 6858000"/>
              <a:gd name="connsiteX38" fmla="*/ 676593 w 5734864"/>
              <a:gd name="connsiteY38" fmla="*/ 2176182 h 6858000"/>
              <a:gd name="connsiteX39" fmla="*/ 633227 w 5734864"/>
              <a:gd name="connsiteY39" fmla="*/ 2258036 h 6858000"/>
              <a:gd name="connsiteX40" fmla="*/ 625564 w 5734864"/>
              <a:gd name="connsiteY40" fmla="*/ 2284567 h 6858000"/>
              <a:gd name="connsiteX41" fmla="*/ 627074 w 5734864"/>
              <a:gd name="connsiteY41" fmla="*/ 2289605 h 6858000"/>
              <a:gd name="connsiteX42" fmla="*/ 614574 w 5734864"/>
              <a:gd name="connsiteY42" fmla="*/ 2308717 h 6858000"/>
              <a:gd name="connsiteX43" fmla="*/ 606890 w 5734864"/>
              <a:gd name="connsiteY43" fmla="*/ 2320662 h 6858000"/>
              <a:gd name="connsiteX44" fmla="*/ 605558 w 5734864"/>
              <a:gd name="connsiteY44" fmla="*/ 2327897 h 6858000"/>
              <a:gd name="connsiteX45" fmla="*/ 602202 w 5734864"/>
              <a:gd name="connsiteY45" fmla="*/ 2357749 h 6858000"/>
              <a:gd name="connsiteX46" fmla="*/ 600213 w 5734864"/>
              <a:gd name="connsiteY46" fmla="*/ 2364905 h 6858000"/>
              <a:gd name="connsiteX47" fmla="*/ 597160 w 5734864"/>
              <a:gd name="connsiteY47" fmla="*/ 2388351 h 6858000"/>
              <a:gd name="connsiteX48" fmla="*/ 597982 w 5734864"/>
              <a:gd name="connsiteY48" fmla="*/ 2402296 h 6858000"/>
              <a:gd name="connsiteX49" fmla="*/ 593150 w 5734864"/>
              <a:gd name="connsiteY49" fmla="*/ 2420015 h 6858000"/>
              <a:gd name="connsiteX50" fmla="*/ 592833 w 5734864"/>
              <a:gd name="connsiteY50" fmla="*/ 2422749 h 6858000"/>
              <a:gd name="connsiteX51" fmla="*/ 594479 w 5734864"/>
              <a:gd name="connsiteY51" fmla="*/ 2426002 h 6858000"/>
              <a:gd name="connsiteX52" fmla="*/ 591963 w 5734864"/>
              <a:gd name="connsiteY52" fmla="*/ 2431950 h 6858000"/>
              <a:gd name="connsiteX53" fmla="*/ 591544 w 5734864"/>
              <a:gd name="connsiteY53" fmla="*/ 2433897 h 6858000"/>
              <a:gd name="connsiteX54" fmla="*/ 589519 w 5734864"/>
              <a:gd name="connsiteY54" fmla="*/ 2451398 h 6858000"/>
              <a:gd name="connsiteX55" fmla="*/ 590037 w 5734864"/>
              <a:gd name="connsiteY55" fmla="*/ 2455536 h 6858000"/>
              <a:gd name="connsiteX56" fmla="*/ 588179 w 5734864"/>
              <a:gd name="connsiteY56" fmla="*/ 2462981 h 6858000"/>
              <a:gd name="connsiteX57" fmla="*/ 583434 w 5734864"/>
              <a:gd name="connsiteY57" fmla="*/ 2503991 h 6858000"/>
              <a:gd name="connsiteX58" fmla="*/ 567942 w 5734864"/>
              <a:gd name="connsiteY58" fmla="*/ 2652936 h 6858000"/>
              <a:gd name="connsiteX59" fmla="*/ 573869 w 5734864"/>
              <a:gd name="connsiteY59" fmla="*/ 2670188 h 6858000"/>
              <a:gd name="connsiteX60" fmla="*/ 575243 w 5734864"/>
              <a:gd name="connsiteY60" fmla="*/ 2688114 h 6858000"/>
              <a:gd name="connsiteX61" fmla="*/ 573824 w 5734864"/>
              <a:gd name="connsiteY61" fmla="*/ 2689856 h 6858000"/>
              <a:gd name="connsiteX62" fmla="*/ 570699 w 5734864"/>
              <a:gd name="connsiteY62" fmla="*/ 2709353 h 6858000"/>
              <a:gd name="connsiteX63" fmla="*/ 573192 w 5734864"/>
              <a:gd name="connsiteY63" fmla="*/ 2714527 h 6858000"/>
              <a:gd name="connsiteX64" fmla="*/ 572044 w 5734864"/>
              <a:gd name="connsiteY64" fmla="*/ 2728187 h 6858000"/>
              <a:gd name="connsiteX65" fmla="*/ 572465 w 5734864"/>
              <a:gd name="connsiteY65" fmla="*/ 2755863 h 6858000"/>
              <a:gd name="connsiteX66" fmla="*/ 570028 w 5734864"/>
              <a:gd name="connsiteY66" fmla="*/ 2760324 h 6858000"/>
              <a:gd name="connsiteX67" fmla="*/ 566748 w 5734864"/>
              <a:gd name="connsiteY67" fmla="*/ 2800948 h 6858000"/>
              <a:gd name="connsiteX68" fmla="*/ 565509 w 5734864"/>
              <a:gd name="connsiteY68" fmla="*/ 2801167 h 6858000"/>
              <a:gd name="connsiteX69" fmla="*/ 559367 w 5734864"/>
              <a:gd name="connsiteY69" fmla="*/ 2811129 h 6858000"/>
              <a:gd name="connsiteX70" fmla="*/ 550354 w 5734864"/>
              <a:gd name="connsiteY70" fmla="*/ 2830949 h 6858000"/>
              <a:gd name="connsiteX71" fmla="*/ 514795 w 5734864"/>
              <a:gd name="connsiteY71" fmla="*/ 2872433 h 6858000"/>
              <a:gd name="connsiteX72" fmla="*/ 509875 w 5734864"/>
              <a:gd name="connsiteY72" fmla="*/ 2923099 h 6858000"/>
              <a:gd name="connsiteX73" fmla="*/ 509577 w 5734864"/>
              <a:gd name="connsiteY73" fmla="*/ 2923197 h 6858000"/>
              <a:gd name="connsiteX74" fmla="*/ 507597 w 5734864"/>
              <a:gd name="connsiteY74" fmla="*/ 2931868 h 6858000"/>
              <a:gd name="connsiteX75" fmla="*/ 507379 w 5734864"/>
              <a:gd name="connsiteY75" fmla="*/ 2938322 h 6858000"/>
              <a:gd name="connsiteX76" fmla="*/ 504725 w 5734864"/>
              <a:gd name="connsiteY76" fmla="*/ 2954519 h 6858000"/>
              <a:gd name="connsiteX77" fmla="*/ 502018 w 5734864"/>
              <a:gd name="connsiteY77" fmla="*/ 2959643 h 6858000"/>
              <a:gd name="connsiteX78" fmla="*/ 498360 w 5734864"/>
              <a:gd name="connsiteY78" fmla="*/ 2961019 h 6858000"/>
              <a:gd name="connsiteX79" fmla="*/ 498483 w 5734864"/>
              <a:gd name="connsiteY79" fmla="*/ 2962590 h 6858000"/>
              <a:gd name="connsiteX80" fmla="*/ 484403 w 5734864"/>
              <a:gd name="connsiteY80" fmla="*/ 2990538 h 6858000"/>
              <a:gd name="connsiteX81" fmla="*/ 463075 w 5734864"/>
              <a:gd name="connsiteY81" fmla="*/ 3055956 h 6858000"/>
              <a:gd name="connsiteX82" fmla="*/ 455013 w 5734864"/>
              <a:gd name="connsiteY82" fmla="*/ 3094482 h 6858000"/>
              <a:gd name="connsiteX83" fmla="*/ 428391 w 5734864"/>
              <a:gd name="connsiteY83" fmla="*/ 3198850 h 6858000"/>
              <a:gd name="connsiteX84" fmla="*/ 401440 w 5734864"/>
              <a:gd name="connsiteY84" fmla="*/ 3307560 h 6858000"/>
              <a:gd name="connsiteX85" fmla="*/ 386076 w 5734864"/>
              <a:gd name="connsiteY85" fmla="*/ 3373943 h 6858000"/>
              <a:gd name="connsiteX86" fmla="*/ 374726 w 5734864"/>
              <a:gd name="connsiteY86" fmla="*/ 3381364 h 6858000"/>
              <a:gd name="connsiteX87" fmla="*/ 369145 w 5734864"/>
              <a:gd name="connsiteY87" fmla="*/ 3383729 h 6858000"/>
              <a:gd name="connsiteX88" fmla="*/ 364294 w 5734864"/>
              <a:gd name="connsiteY88" fmla="*/ 3414159 h 6858000"/>
              <a:gd name="connsiteX89" fmla="*/ 366450 w 5734864"/>
              <a:gd name="connsiteY89" fmla="*/ 3436925 h 6858000"/>
              <a:gd name="connsiteX90" fmla="*/ 351743 w 5734864"/>
              <a:gd name="connsiteY90" fmla="*/ 3521619 h 6858000"/>
              <a:gd name="connsiteX91" fmla="*/ 345784 w 5734864"/>
              <a:gd name="connsiteY91" fmla="*/ 3603757 h 6858000"/>
              <a:gd name="connsiteX92" fmla="*/ 344198 w 5734864"/>
              <a:gd name="connsiteY92" fmla="*/ 3652424 h 6858000"/>
              <a:gd name="connsiteX93" fmla="*/ 352450 w 5734864"/>
              <a:gd name="connsiteY93" fmla="*/ 3665222 h 6858000"/>
              <a:gd name="connsiteX94" fmla="*/ 342621 w 5734864"/>
              <a:gd name="connsiteY94" fmla="*/ 3700804 h 6858000"/>
              <a:gd name="connsiteX95" fmla="*/ 341514 w 5734864"/>
              <a:gd name="connsiteY95" fmla="*/ 3734774 h 6858000"/>
              <a:gd name="connsiteX96" fmla="*/ 340607 w 5734864"/>
              <a:gd name="connsiteY96" fmla="*/ 3785153 h 6858000"/>
              <a:gd name="connsiteX97" fmla="*/ 340707 w 5734864"/>
              <a:gd name="connsiteY97" fmla="*/ 3788177 h 6858000"/>
              <a:gd name="connsiteX98" fmla="*/ 340361 w 5734864"/>
              <a:gd name="connsiteY98" fmla="*/ 3798803 h 6858000"/>
              <a:gd name="connsiteX99" fmla="*/ 339642 w 5734864"/>
              <a:gd name="connsiteY99" fmla="*/ 3838750 h 6858000"/>
              <a:gd name="connsiteX100" fmla="*/ 360295 w 5734864"/>
              <a:gd name="connsiteY100" fmla="*/ 4015196 h 6858000"/>
              <a:gd name="connsiteX101" fmla="*/ 339043 w 5734864"/>
              <a:gd name="connsiteY101" fmla="*/ 4052778 h 6858000"/>
              <a:gd name="connsiteX102" fmla="*/ 339343 w 5734864"/>
              <a:gd name="connsiteY102" fmla="*/ 4096257 h 6858000"/>
              <a:gd name="connsiteX103" fmla="*/ 340786 w 5734864"/>
              <a:gd name="connsiteY103" fmla="*/ 4321136 h 6858000"/>
              <a:gd name="connsiteX104" fmla="*/ 343158 w 5734864"/>
              <a:gd name="connsiteY104" fmla="*/ 4429174 h 6858000"/>
              <a:gd name="connsiteX105" fmla="*/ 334599 w 5734864"/>
              <a:gd name="connsiteY105" fmla="*/ 4449938 h 6858000"/>
              <a:gd name="connsiteX106" fmla="*/ 332890 w 5734864"/>
              <a:gd name="connsiteY106" fmla="*/ 4453515 h 6858000"/>
              <a:gd name="connsiteX107" fmla="*/ 331105 w 5734864"/>
              <a:gd name="connsiteY107" fmla="*/ 4467941 h 6858000"/>
              <a:gd name="connsiteX108" fmla="*/ 324289 w 5734864"/>
              <a:gd name="connsiteY108" fmla="*/ 4471861 h 6858000"/>
              <a:gd name="connsiteX109" fmla="*/ 317079 w 5734864"/>
              <a:gd name="connsiteY109" fmla="*/ 4493468 h 6858000"/>
              <a:gd name="connsiteX110" fmla="*/ 315557 w 5734864"/>
              <a:gd name="connsiteY110" fmla="*/ 4520067 h 6858000"/>
              <a:gd name="connsiteX111" fmla="*/ 315240 w 5734864"/>
              <a:gd name="connsiteY111" fmla="*/ 4536872 h 6858000"/>
              <a:gd name="connsiteX112" fmla="*/ 316200 w 5734864"/>
              <a:gd name="connsiteY112" fmla="*/ 4538297 h 6858000"/>
              <a:gd name="connsiteX113" fmla="*/ 317507 w 5734864"/>
              <a:gd name="connsiteY113" fmla="*/ 4547582 h 6858000"/>
              <a:gd name="connsiteX114" fmla="*/ 323078 w 5734864"/>
              <a:gd name="connsiteY114" fmla="*/ 4592102 h 6858000"/>
              <a:gd name="connsiteX115" fmla="*/ 328722 w 5734864"/>
              <a:gd name="connsiteY115" fmla="*/ 4667914 h 6858000"/>
              <a:gd name="connsiteX116" fmla="*/ 335597 w 5734864"/>
              <a:gd name="connsiteY116" fmla="*/ 4695035 h 6858000"/>
              <a:gd name="connsiteX117" fmla="*/ 339485 w 5734864"/>
              <a:gd name="connsiteY117" fmla="*/ 4695979 h 6858000"/>
              <a:gd name="connsiteX118" fmla="*/ 341089 w 5734864"/>
              <a:gd name="connsiteY118" fmla="*/ 4704268 h 6858000"/>
              <a:gd name="connsiteX119" fmla="*/ 342177 w 5734864"/>
              <a:gd name="connsiteY119" fmla="*/ 4706060 h 6858000"/>
              <a:gd name="connsiteX120" fmla="*/ 347751 w 5734864"/>
              <a:gd name="connsiteY120" fmla="*/ 4716754 h 6858000"/>
              <a:gd name="connsiteX121" fmla="*/ 344125 w 5734864"/>
              <a:gd name="connsiteY121" fmla="*/ 4764669 h 6858000"/>
              <a:gd name="connsiteX122" fmla="*/ 340188 w 5734864"/>
              <a:gd name="connsiteY122" fmla="*/ 4779386 h 6858000"/>
              <a:gd name="connsiteX123" fmla="*/ 335146 w 5734864"/>
              <a:gd name="connsiteY123" fmla="*/ 4787491 h 6858000"/>
              <a:gd name="connsiteX124" fmla="*/ 319124 w 5734864"/>
              <a:gd name="connsiteY124" fmla="*/ 4843514 h 6858000"/>
              <a:gd name="connsiteX125" fmla="*/ 305956 w 5734864"/>
              <a:gd name="connsiteY125" fmla="*/ 4881505 h 6858000"/>
              <a:gd name="connsiteX126" fmla="*/ 301062 w 5734864"/>
              <a:gd name="connsiteY126" fmla="*/ 4889332 h 6858000"/>
              <a:gd name="connsiteX127" fmla="*/ 302141 w 5734864"/>
              <a:gd name="connsiteY127" fmla="*/ 4899400 h 6858000"/>
              <a:gd name="connsiteX128" fmla="*/ 304424 w 5734864"/>
              <a:gd name="connsiteY128" fmla="*/ 4902664 h 6858000"/>
              <a:gd name="connsiteX129" fmla="*/ 293123 w 5734864"/>
              <a:gd name="connsiteY129" fmla="*/ 4932769 h 6858000"/>
              <a:gd name="connsiteX130" fmla="*/ 292275 w 5734864"/>
              <a:gd name="connsiteY130" fmla="*/ 4936482 h 6858000"/>
              <a:gd name="connsiteX131" fmla="*/ 288304 w 5734864"/>
              <a:gd name="connsiteY131" fmla="*/ 4962325 h 6858000"/>
              <a:gd name="connsiteX132" fmla="*/ 287420 w 5734864"/>
              <a:gd name="connsiteY132" fmla="*/ 5042193 h 6858000"/>
              <a:gd name="connsiteX133" fmla="*/ 287020 w 5734864"/>
              <a:gd name="connsiteY133" fmla="*/ 5065655 h 6858000"/>
              <a:gd name="connsiteX134" fmla="*/ 288488 w 5734864"/>
              <a:gd name="connsiteY134" fmla="*/ 5082216 h 6858000"/>
              <a:gd name="connsiteX135" fmla="*/ 282763 w 5734864"/>
              <a:gd name="connsiteY135" fmla="*/ 5127114 h 6858000"/>
              <a:gd name="connsiteX136" fmla="*/ 269316 w 5734864"/>
              <a:gd name="connsiteY136" fmla="*/ 5202682 h 6858000"/>
              <a:gd name="connsiteX137" fmla="*/ 269174 w 5734864"/>
              <a:gd name="connsiteY137" fmla="*/ 5230835 h 6858000"/>
              <a:gd name="connsiteX138" fmla="*/ 272679 w 5734864"/>
              <a:gd name="connsiteY138" fmla="*/ 5232660 h 6858000"/>
              <a:gd name="connsiteX139" fmla="*/ 272160 w 5734864"/>
              <a:gd name="connsiteY139" fmla="*/ 5241150 h 6858000"/>
              <a:gd name="connsiteX140" fmla="*/ 272760 w 5734864"/>
              <a:gd name="connsiteY140" fmla="*/ 5243156 h 6858000"/>
              <a:gd name="connsiteX141" fmla="*/ 275462 w 5734864"/>
              <a:gd name="connsiteY141" fmla="*/ 5254919 h 6858000"/>
              <a:gd name="connsiteX142" fmla="*/ 262897 w 5734864"/>
              <a:gd name="connsiteY142" fmla="*/ 5286259 h 6858000"/>
              <a:gd name="connsiteX143" fmla="*/ 252761 w 5734864"/>
              <a:gd name="connsiteY143" fmla="*/ 5357801 h 6858000"/>
              <a:gd name="connsiteX144" fmla="*/ 242360 w 5734864"/>
              <a:gd name="connsiteY144" fmla="*/ 5460080 h 6858000"/>
              <a:gd name="connsiteX145" fmla="*/ 229880 w 5734864"/>
              <a:gd name="connsiteY145" fmla="*/ 5539714 h 6858000"/>
              <a:gd name="connsiteX146" fmla="*/ 204283 w 5734864"/>
              <a:gd name="connsiteY146" fmla="*/ 5639080 h 6858000"/>
              <a:gd name="connsiteX147" fmla="*/ 198948 w 5734864"/>
              <a:gd name="connsiteY147" fmla="*/ 5710958 h 6858000"/>
              <a:gd name="connsiteX148" fmla="*/ 192367 w 5734864"/>
              <a:gd name="connsiteY148" fmla="*/ 5719859 h 6858000"/>
              <a:gd name="connsiteX149" fmla="*/ 188035 w 5734864"/>
              <a:gd name="connsiteY149" fmla="*/ 5729935 h 6858000"/>
              <a:gd name="connsiteX150" fmla="*/ 188428 w 5734864"/>
              <a:gd name="connsiteY150" fmla="*/ 5731182 h 6858000"/>
              <a:gd name="connsiteX151" fmla="*/ 181635 w 5734864"/>
              <a:gd name="connsiteY151" fmla="*/ 5753538 h 6858000"/>
              <a:gd name="connsiteX152" fmla="*/ 169744 w 5734864"/>
              <a:gd name="connsiteY152" fmla="*/ 5796307 h 6858000"/>
              <a:gd name="connsiteX153" fmla="*/ 170351 w 5734864"/>
              <a:gd name="connsiteY153" fmla="*/ 5796644 h 6858000"/>
              <a:gd name="connsiteX154" fmla="*/ 171559 w 5734864"/>
              <a:gd name="connsiteY154" fmla="*/ 5803435 h 6858000"/>
              <a:gd name="connsiteX155" fmla="*/ 172284 w 5734864"/>
              <a:gd name="connsiteY155" fmla="*/ 5816391 h 6858000"/>
              <a:gd name="connsiteX156" fmla="*/ 182542 w 5734864"/>
              <a:gd name="connsiteY156" fmla="*/ 5846382 h 6858000"/>
              <a:gd name="connsiteX157" fmla="*/ 175877 w 5734864"/>
              <a:gd name="connsiteY157" fmla="*/ 5871336 h 6858000"/>
              <a:gd name="connsiteX158" fmla="*/ 174910 w 5734864"/>
              <a:gd name="connsiteY158" fmla="*/ 5876376 h 6858000"/>
              <a:gd name="connsiteX159" fmla="*/ 175047 w 5734864"/>
              <a:gd name="connsiteY159" fmla="*/ 5876483 h 6858000"/>
              <a:gd name="connsiteX160" fmla="*/ 174335 w 5734864"/>
              <a:gd name="connsiteY160" fmla="*/ 5881814 h 6858000"/>
              <a:gd name="connsiteX161" fmla="*/ 171273 w 5734864"/>
              <a:gd name="connsiteY161" fmla="*/ 5895339 h 6858000"/>
              <a:gd name="connsiteX162" fmla="*/ 171658 w 5734864"/>
              <a:gd name="connsiteY162" fmla="*/ 5898749 h 6858000"/>
              <a:gd name="connsiteX163" fmla="*/ 174658 w 5734864"/>
              <a:gd name="connsiteY163" fmla="*/ 5919558 h 6858000"/>
              <a:gd name="connsiteX164" fmla="*/ 169099 w 5734864"/>
              <a:gd name="connsiteY164" fmla="*/ 5984417 h 6858000"/>
              <a:gd name="connsiteX165" fmla="*/ 162007 w 5734864"/>
              <a:gd name="connsiteY165" fmla="*/ 6049043 h 6858000"/>
              <a:gd name="connsiteX166" fmla="*/ 156875 w 5734864"/>
              <a:gd name="connsiteY166" fmla="*/ 6114000 h 6858000"/>
              <a:gd name="connsiteX167" fmla="*/ 165441 w 5734864"/>
              <a:gd name="connsiteY167" fmla="*/ 6146938 h 6858000"/>
              <a:gd name="connsiteX168" fmla="*/ 165177 w 5734864"/>
              <a:gd name="connsiteY168" fmla="*/ 6150658 h 6858000"/>
              <a:gd name="connsiteX169" fmla="*/ 161772 w 5734864"/>
              <a:gd name="connsiteY169" fmla="*/ 6160011 h 6858000"/>
              <a:gd name="connsiteX170" fmla="*/ 160051 w 5734864"/>
              <a:gd name="connsiteY170" fmla="*/ 6163393 h 6858000"/>
              <a:gd name="connsiteX171" fmla="*/ 158473 w 5734864"/>
              <a:gd name="connsiteY171" fmla="*/ 6168628 h 6858000"/>
              <a:gd name="connsiteX172" fmla="*/ 158573 w 5734864"/>
              <a:gd name="connsiteY172" fmla="*/ 6168799 h 6858000"/>
              <a:gd name="connsiteX173" fmla="*/ 146463 w 5734864"/>
              <a:gd name="connsiteY173" fmla="*/ 6196671 h 6858000"/>
              <a:gd name="connsiteX174" fmla="*/ 150209 w 5734864"/>
              <a:gd name="connsiteY174" fmla="*/ 6232365 h 6858000"/>
              <a:gd name="connsiteX175" fmla="*/ 148544 w 5734864"/>
              <a:gd name="connsiteY175" fmla="*/ 6246162 h 6858000"/>
              <a:gd name="connsiteX176" fmla="*/ 148403 w 5734864"/>
              <a:gd name="connsiteY176" fmla="*/ 6253754 h 6858000"/>
              <a:gd name="connsiteX177" fmla="*/ 138880 w 5734864"/>
              <a:gd name="connsiteY177" fmla="*/ 6276449 h 6858000"/>
              <a:gd name="connsiteX178" fmla="*/ 138683 w 5734864"/>
              <a:gd name="connsiteY178" fmla="*/ 6279721 h 6858000"/>
              <a:gd name="connsiteX179" fmla="*/ 130721 w 5734864"/>
              <a:gd name="connsiteY179" fmla="*/ 6293675 h 6858000"/>
              <a:gd name="connsiteX180" fmla="*/ 120717 w 5734864"/>
              <a:gd name="connsiteY180" fmla="*/ 6313967 h 6858000"/>
              <a:gd name="connsiteX181" fmla="*/ 120841 w 5734864"/>
              <a:gd name="connsiteY181" fmla="*/ 6315437 h 6858000"/>
              <a:gd name="connsiteX182" fmla="*/ 115208 w 5734864"/>
              <a:gd name="connsiteY182" fmla="*/ 6324024 h 6858000"/>
              <a:gd name="connsiteX183" fmla="*/ 101217 w 5734864"/>
              <a:gd name="connsiteY183" fmla="*/ 6365923 h 6858000"/>
              <a:gd name="connsiteX184" fmla="*/ 74946 w 5734864"/>
              <a:gd name="connsiteY184" fmla="*/ 6556817 h 6858000"/>
              <a:gd name="connsiteX185" fmla="*/ 16001 w 5734864"/>
              <a:gd name="connsiteY185" fmla="*/ 6808678 h 6858000"/>
              <a:gd name="connsiteX186" fmla="*/ 0 w 5734864"/>
              <a:gd name="connsiteY186" fmla="*/ 6858000 h 6858000"/>
              <a:gd name="connsiteX187" fmla="*/ 5734864 w 5734864"/>
              <a:gd name="connsiteY187" fmla="*/ 6858000 h 6858000"/>
              <a:gd name="connsiteX188" fmla="*/ 5734864 w 5734864"/>
              <a:gd name="connsiteY188" fmla="*/ 0 h 6858000"/>
              <a:gd name="connsiteX0" fmla="*/ 5734864 w 5734864"/>
              <a:gd name="connsiteY0" fmla="*/ 0 h 6858000"/>
              <a:gd name="connsiteX1" fmla="*/ 771611 w 5734864"/>
              <a:gd name="connsiteY1" fmla="*/ 0 h 6858000"/>
              <a:gd name="connsiteX2" fmla="*/ 771679 w 5734864"/>
              <a:gd name="connsiteY2" fmla="*/ 49108 h 6858000"/>
              <a:gd name="connsiteX3" fmla="*/ 794248 w 5734864"/>
              <a:gd name="connsiteY3" fmla="*/ 200968 h 6858000"/>
              <a:gd name="connsiteX4" fmla="*/ 801749 w 5734864"/>
              <a:gd name="connsiteY4" fmla="*/ 414071 h 6858000"/>
              <a:gd name="connsiteX5" fmla="*/ 818548 w 5734864"/>
              <a:gd name="connsiteY5" fmla="*/ 585467 h 6858000"/>
              <a:gd name="connsiteX6" fmla="*/ 857476 w 5734864"/>
              <a:gd name="connsiteY6" fmla="*/ 800623 h 6858000"/>
              <a:gd name="connsiteX7" fmla="*/ 851083 w 5734864"/>
              <a:gd name="connsiteY7" fmla="*/ 878903 h 6858000"/>
              <a:gd name="connsiteX8" fmla="*/ 873564 w 5734864"/>
              <a:gd name="connsiteY8" fmla="*/ 943826 h 6858000"/>
              <a:gd name="connsiteX9" fmla="*/ 864705 w 5734864"/>
              <a:gd name="connsiteY9" fmla="*/ 973328 h 6858000"/>
              <a:gd name="connsiteX10" fmla="*/ 862869 w 5734864"/>
              <a:gd name="connsiteY10" fmla="*/ 978457 h 6858000"/>
              <a:gd name="connsiteX11" fmla="*/ 862233 w 5734864"/>
              <a:gd name="connsiteY11" fmla="*/ 998041 h 6858000"/>
              <a:gd name="connsiteX12" fmla="*/ 853665 w 5734864"/>
              <a:gd name="connsiteY12" fmla="*/ 1004750 h 6858000"/>
              <a:gd name="connsiteX13" fmla="*/ 847865 w 5734864"/>
              <a:gd name="connsiteY13" fmla="*/ 1070795 h 6858000"/>
              <a:gd name="connsiteX14" fmla="*/ 862786 w 5734864"/>
              <a:gd name="connsiteY14" fmla="*/ 1238994 h 6858000"/>
              <a:gd name="connsiteX15" fmla="*/ 859345 w 5734864"/>
              <a:gd name="connsiteY15" fmla="*/ 1380427 h 6858000"/>
              <a:gd name="connsiteX16" fmla="*/ 855172 w 5734864"/>
              <a:gd name="connsiteY16" fmla="*/ 1435262 h 6858000"/>
              <a:gd name="connsiteX17" fmla="*/ 860494 w 5734864"/>
              <a:gd name="connsiteY17" fmla="*/ 1453861 h 6858000"/>
              <a:gd name="connsiteX18" fmla="*/ 853731 w 5734864"/>
              <a:gd name="connsiteY18" fmla="*/ 1467047 h 6858000"/>
              <a:gd name="connsiteX19" fmla="*/ 845847 w 5734864"/>
              <a:gd name="connsiteY19" fmla="*/ 1502307 h 6858000"/>
              <a:gd name="connsiteX20" fmla="*/ 817613 w 5734864"/>
              <a:gd name="connsiteY20" fmla="*/ 1565166 h 6858000"/>
              <a:gd name="connsiteX21" fmla="*/ 804223 w 5734864"/>
              <a:gd name="connsiteY21" fmla="*/ 1601941 h 6858000"/>
              <a:gd name="connsiteX22" fmla="*/ 791773 w 5734864"/>
              <a:gd name="connsiteY22" fmla="*/ 1627005 h 6858000"/>
              <a:gd name="connsiteX23" fmla="*/ 774645 w 5734864"/>
              <a:gd name="connsiteY23" fmla="*/ 1699922 h 6858000"/>
              <a:gd name="connsiteX24" fmla="*/ 752343 w 5734864"/>
              <a:gd name="connsiteY24" fmla="*/ 1824604 h 6858000"/>
              <a:gd name="connsiteX25" fmla="*/ 746254 w 5734864"/>
              <a:gd name="connsiteY25" fmla="*/ 1850222 h 6858000"/>
              <a:gd name="connsiteX26" fmla="*/ 728600 w 5734864"/>
              <a:gd name="connsiteY26" fmla="*/ 1869603 h 6858000"/>
              <a:gd name="connsiteX27" fmla="*/ 724396 w 5734864"/>
              <a:gd name="connsiteY27" fmla="*/ 1883104 h 6858000"/>
              <a:gd name="connsiteX28" fmla="*/ 722165 w 5734864"/>
              <a:gd name="connsiteY28" fmla="*/ 1885924 h 6858000"/>
              <a:gd name="connsiteX29" fmla="*/ 721338 w 5734864"/>
              <a:gd name="connsiteY29" fmla="*/ 1887123 h 6858000"/>
              <a:gd name="connsiteX30" fmla="*/ 714840 w 5734864"/>
              <a:gd name="connsiteY30" fmla="*/ 1902274 h 6858000"/>
              <a:gd name="connsiteX31" fmla="*/ 722847 w 5734864"/>
              <a:gd name="connsiteY31" fmla="*/ 1929891 h 6858000"/>
              <a:gd name="connsiteX32" fmla="*/ 714660 w 5734864"/>
              <a:gd name="connsiteY32" fmla="*/ 1982709 h 6858000"/>
              <a:gd name="connsiteX33" fmla="*/ 710759 w 5734864"/>
              <a:gd name="connsiteY33" fmla="*/ 2013010 h 6858000"/>
              <a:gd name="connsiteX34" fmla="*/ 697927 w 5734864"/>
              <a:gd name="connsiteY34" fmla="*/ 2069833 h 6858000"/>
              <a:gd name="connsiteX35" fmla="*/ 693594 w 5734864"/>
              <a:gd name="connsiteY35" fmla="*/ 2103731 h 6858000"/>
              <a:gd name="connsiteX36" fmla="*/ 691109 w 5734864"/>
              <a:gd name="connsiteY36" fmla="*/ 2124027 h 6858000"/>
              <a:gd name="connsiteX37" fmla="*/ 676593 w 5734864"/>
              <a:gd name="connsiteY37" fmla="*/ 2176182 h 6858000"/>
              <a:gd name="connsiteX38" fmla="*/ 633227 w 5734864"/>
              <a:gd name="connsiteY38" fmla="*/ 2258036 h 6858000"/>
              <a:gd name="connsiteX39" fmla="*/ 625564 w 5734864"/>
              <a:gd name="connsiteY39" fmla="*/ 2284567 h 6858000"/>
              <a:gd name="connsiteX40" fmla="*/ 627074 w 5734864"/>
              <a:gd name="connsiteY40" fmla="*/ 2289605 h 6858000"/>
              <a:gd name="connsiteX41" fmla="*/ 614574 w 5734864"/>
              <a:gd name="connsiteY41" fmla="*/ 2308717 h 6858000"/>
              <a:gd name="connsiteX42" fmla="*/ 606890 w 5734864"/>
              <a:gd name="connsiteY42" fmla="*/ 2320662 h 6858000"/>
              <a:gd name="connsiteX43" fmla="*/ 605558 w 5734864"/>
              <a:gd name="connsiteY43" fmla="*/ 2327897 h 6858000"/>
              <a:gd name="connsiteX44" fmla="*/ 602202 w 5734864"/>
              <a:gd name="connsiteY44" fmla="*/ 2357749 h 6858000"/>
              <a:gd name="connsiteX45" fmla="*/ 600213 w 5734864"/>
              <a:gd name="connsiteY45" fmla="*/ 2364905 h 6858000"/>
              <a:gd name="connsiteX46" fmla="*/ 597160 w 5734864"/>
              <a:gd name="connsiteY46" fmla="*/ 2388351 h 6858000"/>
              <a:gd name="connsiteX47" fmla="*/ 597982 w 5734864"/>
              <a:gd name="connsiteY47" fmla="*/ 2402296 h 6858000"/>
              <a:gd name="connsiteX48" fmla="*/ 593150 w 5734864"/>
              <a:gd name="connsiteY48" fmla="*/ 2420015 h 6858000"/>
              <a:gd name="connsiteX49" fmla="*/ 592833 w 5734864"/>
              <a:gd name="connsiteY49" fmla="*/ 2422749 h 6858000"/>
              <a:gd name="connsiteX50" fmla="*/ 594479 w 5734864"/>
              <a:gd name="connsiteY50" fmla="*/ 2426002 h 6858000"/>
              <a:gd name="connsiteX51" fmla="*/ 591963 w 5734864"/>
              <a:gd name="connsiteY51" fmla="*/ 2431950 h 6858000"/>
              <a:gd name="connsiteX52" fmla="*/ 591544 w 5734864"/>
              <a:gd name="connsiteY52" fmla="*/ 2433897 h 6858000"/>
              <a:gd name="connsiteX53" fmla="*/ 589519 w 5734864"/>
              <a:gd name="connsiteY53" fmla="*/ 2451398 h 6858000"/>
              <a:gd name="connsiteX54" fmla="*/ 590037 w 5734864"/>
              <a:gd name="connsiteY54" fmla="*/ 2455536 h 6858000"/>
              <a:gd name="connsiteX55" fmla="*/ 588179 w 5734864"/>
              <a:gd name="connsiteY55" fmla="*/ 2462981 h 6858000"/>
              <a:gd name="connsiteX56" fmla="*/ 583434 w 5734864"/>
              <a:gd name="connsiteY56" fmla="*/ 2503991 h 6858000"/>
              <a:gd name="connsiteX57" fmla="*/ 567942 w 5734864"/>
              <a:gd name="connsiteY57" fmla="*/ 2652936 h 6858000"/>
              <a:gd name="connsiteX58" fmla="*/ 573869 w 5734864"/>
              <a:gd name="connsiteY58" fmla="*/ 2670188 h 6858000"/>
              <a:gd name="connsiteX59" fmla="*/ 575243 w 5734864"/>
              <a:gd name="connsiteY59" fmla="*/ 2688114 h 6858000"/>
              <a:gd name="connsiteX60" fmla="*/ 573824 w 5734864"/>
              <a:gd name="connsiteY60" fmla="*/ 2689856 h 6858000"/>
              <a:gd name="connsiteX61" fmla="*/ 570699 w 5734864"/>
              <a:gd name="connsiteY61" fmla="*/ 2709353 h 6858000"/>
              <a:gd name="connsiteX62" fmla="*/ 573192 w 5734864"/>
              <a:gd name="connsiteY62" fmla="*/ 2714527 h 6858000"/>
              <a:gd name="connsiteX63" fmla="*/ 572044 w 5734864"/>
              <a:gd name="connsiteY63" fmla="*/ 2728187 h 6858000"/>
              <a:gd name="connsiteX64" fmla="*/ 572465 w 5734864"/>
              <a:gd name="connsiteY64" fmla="*/ 2755863 h 6858000"/>
              <a:gd name="connsiteX65" fmla="*/ 570028 w 5734864"/>
              <a:gd name="connsiteY65" fmla="*/ 2760324 h 6858000"/>
              <a:gd name="connsiteX66" fmla="*/ 566748 w 5734864"/>
              <a:gd name="connsiteY66" fmla="*/ 2800948 h 6858000"/>
              <a:gd name="connsiteX67" fmla="*/ 565509 w 5734864"/>
              <a:gd name="connsiteY67" fmla="*/ 2801167 h 6858000"/>
              <a:gd name="connsiteX68" fmla="*/ 559367 w 5734864"/>
              <a:gd name="connsiteY68" fmla="*/ 2811129 h 6858000"/>
              <a:gd name="connsiteX69" fmla="*/ 550354 w 5734864"/>
              <a:gd name="connsiteY69" fmla="*/ 2830949 h 6858000"/>
              <a:gd name="connsiteX70" fmla="*/ 514795 w 5734864"/>
              <a:gd name="connsiteY70" fmla="*/ 2872433 h 6858000"/>
              <a:gd name="connsiteX71" fmla="*/ 509875 w 5734864"/>
              <a:gd name="connsiteY71" fmla="*/ 2923099 h 6858000"/>
              <a:gd name="connsiteX72" fmla="*/ 509577 w 5734864"/>
              <a:gd name="connsiteY72" fmla="*/ 2923197 h 6858000"/>
              <a:gd name="connsiteX73" fmla="*/ 507597 w 5734864"/>
              <a:gd name="connsiteY73" fmla="*/ 2931868 h 6858000"/>
              <a:gd name="connsiteX74" fmla="*/ 507379 w 5734864"/>
              <a:gd name="connsiteY74" fmla="*/ 2938322 h 6858000"/>
              <a:gd name="connsiteX75" fmla="*/ 504725 w 5734864"/>
              <a:gd name="connsiteY75" fmla="*/ 2954519 h 6858000"/>
              <a:gd name="connsiteX76" fmla="*/ 502018 w 5734864"/>
              <a:gd name="connsiteY76" fmla="*/ 2959643 h 6858000"/>
              <a:gd name="connsiteX77" fmla="*/ 498360 w 5734864"/>
              <a:gd name="connsiteY77" fmla="*/ 2961019 h 6858000"/>
              <a:gd name="connsiteX78" fmla="*/ 498483 w 5734864"/>
              <a:gd name="connsiteY78" fmla="*/ 2962590 h 6858000"/>
              <a:gd name="connsiteX79" fmla="*/ 484403 w 5734864"/>
              <a:gd name="connsiteY79" fmla="*/ 2990538 h 6858000"/>
              <a:gd name="connsiteX80" fmla="*/ 463075 w 5734864"/>
              <a:gd name="connsiteY80" fmla="*/ 3055956 h 6858000"/>
              <a:gd name="connsiteX81" fmla="*/ 455013 w 5734864"/>
              <a:gd name="connsiteY81" fmla="*/ 3094482 h 6858000"/>
              <a:gd name="connsiteX82" fmla="*/ 428391 w 5734864"/>
              <a:gd name="connsiteY82" fmla="*/ 3198850 h 6858000"/>
              <a:gd name="connsiteX83" fmla="*/ 401440 w 5734864"/>
              <a:gd name="connsiteY83" fmla="*/ 3307560 h 6858000"/>
              <a:gd name="connsiteX84" fmla="*/ 386076 w 5734864"/>
              <a:gd name="connsiteY84" fmla="*/ 3373943 h 6858000"/>
              <a:gd name="connsiteX85" fmla="*/ 374726 w 5734864"/>
              <a:gd name="connsiteY85" fmla="*/ 3381364 h 6858000"/>
              <a:gd name="connsiteX86" fmla="*/ 369145 w 5734864"/>
              <a:gd name="connsiteY86" fmla="*/ 3383729 h 6858000"/>
              <a:gd name="connsiteX87" fmla="*/ 364294 w 5734864"/>
              <a:gd name="connsiteY87" fmla="*/ 3414159 h 6858000"/>
              <a:gd name="connsiteX88" fmla="*/ 366450 w 5734864"/>
              <a:gd name="connsiteY88" fmla="*/ 3436925 h 6858000"/>
              <a:gd name="connsiteX89" fmla="*/ 351743 w 5734864"/>
              <a:gd name="connsiteY89" fmla="*/ 3521619 h 6858000"/>
              <a:gd name="connsiteX90" fmla="*/ 345784 w 5734864"/>
              <a:gd name="connsiteY90" fmla="*/ 3603757 h 6858000"/>
              <a:gd name="connsiteX91" fmla="*/ 344198 w 5734864"/>
              <a:gd name="connsiteY91" fmla="*/ 3652424 h 6858000"/>
              <a:gd name="connsiteX92" fmla="*/ 352450 w 5734864"/>
              <a:gd name="connsiteY92" fmla="*/ 3665222 h 6858000"/>
              <a:gd name="connsiteX93" fmla="*/ 342621 w 5734864"/>
              <a:gd name="connsiteY93" fmla="*/ 3700804 h 6858000"/>
              <a:gd name="connsiteX94" fmla="*/ 341514 w 5734864"/>
              <a:gd name="connsiteY94" fmla="*/ 3734774 h 6858000"/>
              <a:gd name="connsiteX95" fmla="*/ 340607 w 5734864"/>
              <a:gd name="connsiteY95" fmla="*/ 3785153 h 6858000"/>
              <a:gd name="connsiteX96" fmla="*/ 340707 w 5734864"/>
              <a:gd name="connsiteY96" fmla="*/ 3788177 h 6858000"/>
              <a:gd name="connsiteX97" fmla="*/ 340361 w 5734864"/>
              <a:gd name="connsiteY97" fmla="*/ 3798803 h 6858000"/>
              <a:gd name="connsiteX98" fmla="*/ 339642 w 5734864"/>
              <a:gd name="connsiteY98" fmla="*/ 3838750 h 6858000"/>
              <a:gd name="connsiteX99" fmla="*/ 360295 w 5734864"/>
              <a:gd name="connsiteY99" fmla="*/ 4015196 h 6858000"/>
              <a:gd name="connsiteX100" fmla="*/ 339043 w 5734864"/>
              <a:gd name="connsiteY100" fmla="*/ 4052778 h 6858000"/>
              <a:gd name="connsiteX101" fmla="*/ 339343 w 5734864"/>
              <a:gd name="connsiteY101" fmla="*/ 4096257 h 6858000"/>
              <a:gd name="connsiteX102" fmla="*/ 340786 w 5734864"/>
              <a:gd name="connsiteY102" fmla="*/ 4321136 h 6858000"/>
              <a:gd name="connsiteX103" fmla="*/ 343158 w 5734864"/>
              <a:gd name="connsiteY103" fmla="*/ 4429174 h 6858000"/>
              <a:gd name="connsiteX104" fmla="*/ 334599 w 5734864"/>
              <a:gd name="connsiteY104" fmla="*/ 4449938 h 6858000"/>
              <a:gd name="connsiteX105" fmla="*/ 332890 w 5734864"/>
              <a:gd name="connsiteY105" fmla="*/ 4453515 h 6858000"/>
              <a:gd name="connsiteX106" fmla="*/ 331105 w 5734864"/>
              <a:gd name="connsiteY106" fmla="*/ 4467941 h 6858000"/>
              <a:gd name="connsiteX107" fmla="*/ 324289 w 5734864"/>
              <a:gd name="connsiteY107" fmla="*/ 4471861 h 6858000"/>
              <a:gd name="connsiteX108" fmla="*/ 317079 w 5734864"/>
              <a:gd name="connsiteY108" fmla="*/ 4493468 h 6858000"/>
              <a:gd name="connsiteX109" fmla="*/ 315557 w 5734864"/>
              <a:gd name="connsiteY109" fmla="*/ 4520067 h 6858000"/>
              <a:gd name="connsiteX110" fmla="*/ 315240 w 5734864"/>
              <a:gd name="connsiteY110" fmla="*/ 4536872 h 6858000"/>
              <a:gd name="connsiteX111" fmla="*/ 316200 w 5734864"/>
              <a:gd name="connsiteY111" fmla="*/ 4538297 h 6858000"/>
              <a:gd name="connsiteX112" fmla="*/ 317507 w 5734864"/>
              <a:gd name="connsiteY112" fmla="*/ 4547582 h 6858000"/>
              <a:gd name="connsiteX113" fmla="*/ 323078 w 5734864"/>
              <a:gd name="connsiteY113" fmla="*/ 4592102 h 6858000"/>
              <a:gd name="connsiteX114" fmla="*/ 328722 w 5734864"/>
              <a:gd name="connsiteY114" fmla="*/ 4667914 h 6858000"/>
              <a:gd name="connsiteX115" fmla="*/ 335597 w 5734864"/>
              <a:gd name="connsiteY115" fmla="*/ 4695035 h 6858000"/>
              <a:gd name="connsiteX116" fmla="*/ 339485 w 5734864"/>
              <a:gd name="connsiteY116" fmla="*/ 4695979 h 6858000"/>
              <a:gd name="connsiteX117" fmla="*/ 341089 w 5734864"/>
              <a:gd name="connsiteY117" fmla="*/ 4704268 h 6858000"/>
              <a:gd name="connsiteX118" fmla="*/ 342177 w 5734864"/>
              <a:gd name="connsiteY118" fmla="*/ 4706060 h 6858000"/>
              <a:gd name="connsiteX119" fmla="*/ 347751 w 5734864"/>
              <a:gd name="connsiteY119" fmla="*/ 4716754 h 6858000"/>
              <a:gd name="connsiteX120" fmla="*/ 344125 w 5734864"/>
              <a:gd name="connsiteY120" fmla="*/ 4764669 h 6858000"/>
              <a:gd name="connsiteX121" fmla="*/ 340188 w 5734864"/>
              <a:gd name="connsiteY121" fmla="*/ 4779386 h 6858000"/>
              <a:gd name="connsiteX122" fmla="*/ 335146 w 5734864"/>
              <a:gd name="connsiteY122" fmla="*/ 4787491 h 6858000"/>
              <a:gd name="connsiteX123" fmla="*/ 319124 w 5734864"/>
              <a:gd name="connsiteY123" fmla="*/ 4843514 h 6858000"/>
              <a:gd name="connsiteX124" fmla="*/ 305956 w 5734864"/>
              <a:gd name="connsiteY124" fmla="*/ 4881505 h 6858000"/>
              <a:gd name="connsiteX125" fmla="*/ 301062 w 5734864"/>
              <a:gd name="connsiteY125" fmla="*/ 4889332 h 6858000"/>
              <a:gd name="connsiteX126" fmla="*/ 302141 w 5734864"/>
              <a:gd name="connsiteY126" fmla="*/ 4899400 h 6858000"/>
              <a:gd name="connsiteX127" fmla="*/ 304424 w 5734864"/>
              <a:gd name="connsiteY127" fmla="*/ 4902664 h 6858000"/>
              <a:gd name="connsiteX128" fmla="*/ 293123 w 5734864"/>
              <a:gd name="connsiteY128" fmla="*/ 4932769 h 6858000"/>
              <a:gd name="connsiteX129" fmla="*/ 292275 w 5734864"/>
              <a:gd name="connsiteY129" fmla="*/ 4936482 h 6858000"/>
              <a:gd name="connsiteX130" fmla="*/ 288304 w 5734864"/>
              <a:gd name="connsiteY130" fmla="*/ 4962325 h 6858000"/>
              <a:gd name="connsiteX131" fmla="*/ 287420 w 5734864"/>
              <a:gd name="connsiteY131" fmla="*/ 5042193 h 6858000"/>
              <a:gd name="connsiteX132" fmla="*/ 287020 w 5734864"/>
              <a:gd name="connsiteY132" fmla="*/ 5065655 h 6858000"/>
              <a:gd name="connsiteX133" fmla="*/ 288488 w 5734864"/>
              <a:gd name="connsiteY133" fmla="*/ 5082216 h 6858000"/>
              <a:gd name="connsiteX134" fmla="*/ 282763 w 5734864"/>
              <a:gd name="connsiteY134" fmla="*/ 5127114 h 6858000"/>
              <a:gd name="connsiteX135" fmla="*/ 269316 w 5734864"/>
              <a:gd name="connsiteY135" fmla="*/ 5202682 h 6858000"/>
              <a:gd name="connsiteX136" fmla="*/ 269174 w 5734864"/>
              <a:gd name="connsiteY136" fmla="*/ 5230835 h 6858000"/>
              <a:gd name="connsiteX137" fmla="*/ 272679 w 5734864"/>
              <a:gd name="connsiteY137" fmla="*/ 5232660 h 6858000"/>
              <a:gd name="connsiteX138" fmla="*/ 272160 w 5734864"/>
              <a:gd name="connsiteY138" fmla="*/ 5241150 h 6858000"/>
              <a:gd name="connsiteX139" fmla="*/ 272760 w 5734864"/>
              <a:gd name="connsiteY139" fmla="*/ 5243156 h 6858000"/>
              <a:gd name="connsiteX140" fmla="*/ 275462 w 5734864"/>
              <a:gd name="connsiteY140" fmla="*/ 5254919 h 6858000"/>
              <a:gd name="connsiteX141" fmla="*/ 262897 w 5734864"/>
              <a:gd name="connsiteY141" fmla="*/ 5286259 h 6858000"/>
              <a:gd name="connsiteX142" fmla="*/ 252761 w 5734864"/>
              <a:gd name="connsiteY142" fmla="*/ 5357801 h 6858000"/>
              <a:gd name="connsiteX143" fmla="*/ 242360 w 5734864"/>
              <a:gd name="connsiteY143" fmla="*/ 5460080 h 6858000"/>
              <a:gd name="connsiteX144" fmla="*/ 229880 w 5734864"/>
              <a:gd name="connsiteY144" fmla="*/ 5539714 h 6858000"/>
              <a:gd name="connsiteX145" fmla="*/ 204283 w 5734864"/>
              <a:gd name="connsiteY145" fmla="*/ 5639080 h 6858000"/>
              <a:gd name="connsiteX146" fmla="*/ 198948 w 5734864"/>
              <a:gd name="connsiteY146" fmla="*/ 5710958 h 6858000"/>
              <a:gd name="connsiteX147" fmla="*/ 192367 w 5734864"/>
              <a:gd name="connsiteY147" fmla="*/ 5719859 h 6858000"/>
              <a:gd name="connsiteX148" fmla="*/ 188035 w 5734864"/>
              <a:gd name="connsiteY148" fmla="*/ 5729935 h 6858000"/>
              <a:gd name="connsiteX149" fmla="*/ 188428 w 5734864"/>
              <a:gd name="connsiteY149" fmla="*/ 5731182 h 6858000"/>
              <a:gd name="connsiteX150" fmla="*/ 181635 w 5734864"/>
              <a:gd name="connsiteY150" fmla="*/ 5753538 h 6858000"/>
              <a:gd name="connsiteX151" fmla="*/ 169744 w 5734864"/>
              <a:gd name="connsiteY151" fmla="*/ 5796307 h 6858000"/>
              <a:gd name="connsiteX152" fmla="*/ 170351 w 5734864"/>
              <a:gd name="connsiteY152" fmla="*/ 5796644 h 6858000"/>
              <a:gd name="connsiteX153" fmla="*/ 171559 w 5734864"/>
              <a:gd name="connsiteY153" fmla="*/ 5803435 h 6858000"/>
              <a:gd name="connsiteX154" fmla="*/ 172284 w 5734864"/>
              <a:gd name="connsiteY154" fmla="*/ 5816391 h 6858000"/>
              <a:gd name="connsiteX155" fmla="*/ 182542 w 5734864"/>
              <a:gd name="connsiteY155" fmla="*/ 5846382 h 6858000"/>
              <a:gd name="connsiteX156" fmla="*/ 175877 w 5734864"/>
              <a:gd name="connsiteY156" fmla="*/ 5871336 h 6858000"/>
              <a:gd name="connsiteX157" fmla="*/ 174910 w 5734864"/>
              <a:gd name="connsiteY157" fmla="*/ 5876376 h 6858000"/>
              <a:gd name="connsiteX158" fmla="*/ 175047 w 5734864"/>
              <a:gd name="connsiteY158" fmla="*/ 5876483 h 6858000"/>
              <a:gd name="connsiteX159" fmla="*/ 174335 w 5734864"/>
              <a:gd name="connsiteY159" fmla="*/ 5881814 h 6858000"/>
              <a:gd name="connsiteX160" fmla="*/ 171273 w 5734864"/>
              <a:gd name="connsiteY160" fmla="*/ 5895339 h 6858000"/>
              <a:gd name="connsiteX161" fmla="*/ 171658 w 5734864"/>
              <a:gd name="connsiteY161" fmla="*/ 5898749 h 6858000"/>
              <a:gd name="connsiteX162" fmla="*/ 174658 w 5734864"/>
              <a:gd name="connsiteY162" fmla="*/ 5919558 h 6858000"/>
              <a:gd name="connsiteX163" fmla="*/ 169099 w 5734864"/>
              <a:gd name="connsiteY163" fmla="*/ 5984417 h 6858000"/>
              <a:gd name="connsiteX164" fmla="*/ 162007 w 5734864"/>
              <a:gd name="connsiteY164" fmla="*/ 6049043 h 6858000"/>
              <a:gd name="connsiteX165" fmla="*/ 156875 w 5734864"/>
              <a:gd name="connsiteY165" fmla="*/ 6114000 h 6858000"/>
              <a:gd name="connsiteX166" fmla="*/ 165441 w 5734864"/>
              <a:gd name="connsiteY166" fmla="*/ 6146938 h 6858000"/>
              <a:gd name="connsiteX167" fmla="*/ 165177 w 5734864"/>
              <a:gd name="connsiteY167" fmla="*/ 6150658 h 6858000"/>
              <a:gd name="connsiteX168" fmla="*/ 161772 w 5734864"/>
              <a:gd name="connsiteY168" fmla="*/ 6160011 h 6858000"/>
              <a:gd name="connsiteX169" fmla="*/ 160051 w 5734864"/>
              <a:gd name="connsiteY169" fmla="*/ 6163393 h 6858000"/>
              <a:gd name="connsiteX170" fmla="*/ 158473 w 5734864"/>
              <a:gd name="connsiteY170" fmla="*/ 6168628 h 6858000"/>
              <a:gd name="connsiteX171" fmla="*/ 158573 w 5734864"/>
              <a:gd name="connsiteY171" fmla="*/ 6168799 h 6858000"/>
              <a:gd name="connsiteX172" fmla="*/ 146463 w 5734864"/>
              <a:gd name="connsiteY172" fmla="*/ 6196671 h 6858000"/>
              <a:gd name="connsiteX173" fmla="*/ 150209 w 5734864"/>
              <a:gd name="connsiteY173" fmla="*/ 6232365 h 6858000"/>
              <a:gd name="connsiteX174" fmla="*/ 148544 w 5734864"/>
              <a:gd name="connsiteY174" fmla="*/ 6246162 h 6858000"/>
              <a:gd name="connsiteX175" fmla="*/ 148403 w 5734864"/>
              <a:gd name="connsiteY175" fmla="*/ 6253754 h 6858000"/>
              <a:gd name="connsiteX176" fmla="*/ 138880 w 5734864"/>
              <a:gd name="connsiteY176" fmla="*/ 6276449 h 6858000"/>
              <a:gd name="connsiteX177" fmla="*/ 138683 w 5734864"/>
              <a:gd name="connsiteY177" fmla="*/ 6279721 h 6858000"/>
              <a:gd name="connsiteX178" fmla="*/ 130721 w 5734864"/>
              <a:gd name="connsiteY178" fmla="*/ 6293675 h 6858000"/>
              <a:gd name="connsiteX179" fmla="*/ 120717 w 5734864"/>
              <a:gd name="connsiteY179" fmla="*/ 6313967 h 6858000"/>
              <a:gd name="connsiteX180" fmla="*/ 120841 w 5734864"/>
              <a:gd name="connsiteY180" fmla="*/ 6315437 h 6858000"/>
              <a:gd name="connsiteX181" fmla="*/ 115208 w 5734864"/>
              <a:gd name="connsiteY181" fmla="*/ 6324024 h 6858000"/>
              <a:gd name="connsiteX182" fmla="*/ 101217 w 5734864"/>
              <a:gd name="connsiteY182" fmla="*/ 6365923 h 6858000"/>
              <a:gd name="connsiteX183" fmla="*/ 74946 w 5734864"/>
              <a:gd name="connsiteY183" fmla="*/ 6556817 h 6858000"/>
              <a:gd name="connsiteX184" fmla="*/ 16001 w 5734864"/>
              <a:gd name="connsiteY184" fmla="*/ 6808678 h 6858000"/>
              <a:gd name="connsiteX185" fmla="*/ 0 w 5734864"/>
              <a:gd name="connsiteY185" fmla="*/ 6858000 h 6858000"/>
              <a:gd name="connsiteX186" fmla="*/ 5734864 w 5734864"/>
              <a:gd name="connsiteY186" fmla="*/ 6858000 h 6858000"/>
              <a:gd name="connsiteX187" fmla="*/ 5734864 w 5734864"/>
              <a:gd name="connsiteY187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</a:cxnLst>
            <a:rect l="l" t="t" r="r" b="b"/>
            <a:pathLst>
              <a:path w="5734864" h="6858000">
                <a:moveTo>
                  <a:pt x="5734864" y="0"/>
                </a:moveTo>
                <a:lnTo>
                  <a:pt x="771611" y="0"/>
                </a:lnTo>
                <a:cubicBezTo>
                  <a:pt x="771634" y="16369"/>
                  <a:pt x="771656" y="32739"/>
                  <a:pt x="771679" y="49108"/>
                </a:cubicBezTo>
                <a:cubicBezTo>
                  <a:pt x="775201" y="55622"/>
                  <a:pt x="788724" y="196721"/>
                  <a:pt x="794248" y="200968"/>
                </a:cubicBezTo>
                <a:lnTo>
                  <a:pt x="801749" y="414071"/>
                </a:lnTo>
                <a:cubicBezTo>
                  <a:pt x="807329" y="440933"/>
                  <a:pt x="835107" y="598697"/>
                  <a:pt x="818548" y="585467"/>
                </a:cubicBezTo>
                <a:cubicBezTo>
                  <a:pt x="856197" y="664140"/>
                  <a:pt x="837895" y="708473"/>
                  <a:pt x="857476" y="800623"/>
                </a:cubicBezTo>
                <a:cubicBezTo>
                  <a:pt x="822401" y="857344"/>
                  <a:pt x="855723" y="824571"/>
                  <a:pt x="851083" y="878903"/>
                </a:cubicBezTo>
                <a:cubicBezTo>
                  <a:pt x="884811" y="859448"/>
                  <a:pt x="834648" y="946397"/>
                  <a:pt x="873564" y="943826"/>
                </a:cubicBezTo>
                <a:cubicBezTo>
                  <a:pt x="871487" y="953795"/>
                  <a:pt x="868248" y="963533"/>
                  <a:pt x="864705" y="973328"/>
                </a:cubicBezTo>
                <a:lnTo>
                  <a:pt x="862869" y="978457"/>
                </a:lnTo>
                <a:lnTo>
                  <a:pt x="862233" y="998041"/>
                </a:lnTo>
                <a:lnTo>
                  <a:pt x="853665" y="1004750"/>
                </a:lnTo>
                <a:lnTo>
                  <a:pt x="847865" y="1070795"/>
                </a:lnTo>
                <a:cubicBezTo>
                  <a:pt x="870234" y="1110486"/>
                  <a:pt x="833172" y="1190441"/>
                  <a:pt x="862786" y="1238994"/>
                </a:cubicBezTo>
                <a:cubicBezTo>
                  <a:pt x="864699" y="1290599"/>
                  <a:pt x="860615" y="1347716"/>
                  <a:pt x="859345" y="1380427"/>
                </a:cubicBezTo>
                <a:cubicBezTo>
                  <a:pt x="845703" y="1396391"/>
                  <a:pt x="873184" y="1435525"/>
                  <a:pt x="855172" y="1435262"/>
                </a:cubicBezTo>
                <a:lnTo>
                  <a:pt x="860494" y="1453861"/>
                </a:lnTo>
                <a:lnTo>
                  <a:pt x="853731" y="1467047"/>
                </a:lnTo>
                <a:cubicBezTo>
                  <a:pt x="846549" y="1480528"/>
                  <a:pt x="841728" y="1491093"/>
                  <a:pt x="845847" y="1502307"/>
                </a:cubicBezTo>
                <a:lnTo>
                  <a:pt x="817613" y="1565166"/>
                </a:lnTo>
                <a:cubicBezTo>
                  <a:pt x="805468" y="1557258"/>
                  <a:pt x="816534" y="1596564"/>
                  <a:pt x="804223" y="1601941"/>
                </a:cubicBezTo>
                <a:cubicBezTo>
                  <a:pt x="794287" y="1604654"/>
                  <a:pt x="795328" y="1617209"/>
                  <a:pt x="791773" y="1627005"/>
                </a:cubicBezTo>
                <a:cubicBezTo>
                  <a:pt x="781684" y="1634393"/>
                  <a:pt x="772978" y="1683187"/>
                  <a:pt x="774645" y="1699922"/>
                </a:cubicBezTo>
                <a:cubicBezTo>
                  <a:pt x="785341" y="1746767"/>
                  <a:pt x="744845" y="1787099"/>
                  <a:pt x="752343" y="1824604"/>
                </a:cubicBezTo>
                <a:cubicBezTo>
                  <a:pt x="751502" y="1834578"/>
                  <a:pt x="749297" y="1842929"/>
                  <a:pt x="746254" y="1850222"/>
                </a:cubicBezTo>
                <a:lnTo>
                  <a:pt x="728600" y="1869603"/>
                </a:lnTo>
                <a:lnTo>
                  <a:pt x="724396" y="1883104"/>
                </a:lnTo>
                <a:lnTo>
                  <a:pt x="722165" y="1885924"/>
                </a:lnTo>
                <a:lnTo>
                  <a:pt x="721338" y="1887123"/>
                </a:lnTo>
                <a:lnTo>
                  <a:pt x="714840" y="1902274"/>
                </a:lnTo>
                <a:lnTo>
                  <a:pt x="722847" y="1929891"/>
                </a:lnTo>
                <a:lnTo>
                  <a:pt x="714660" y="1982709"/>
                </a:lnTo>
                <a:cubicBezTo>
                  <a:pt x="727725" y="2006201"/>
                  <a:pt x="714739" y="1997091"/>
                  <a:pt x="710759" y="2013010"/>
                </a:cubicBezTo>
                <a:cubicBezTo>
                  <a:pt x="707970" y="2027531"/>
                  <a:pt x="700788" y="2054714"/>
                  <a:pt x="697927" y="2069833"/>
                </a:cubicBezTo>
                <a:cubicBezTo>
                  <a:pt x="685211" y="2080229"/>
                  <a:pt x="698762" y="2088241"/>
                  <a:pt x="693594" y="2103731"/>
                </a:cubicBezTo>
                <a:cubicBezTo>
                  <a:pt x="688481" y="2110649"/>
                  <a:pt x="687183" y="2115973"/>
                  <a:pt x="691109" y="2124027"/>
                </a:cubicBezTo>
                <a:cubicBezTo>
                  <a:pt x="666413" y="2155740"/>
                  <a:pt x="688031" y="2144874"/>
                  <a:pt x="676593" y="2176182"/>
                </a:cubicBezTo>
                <a:cubicBezTo>
                  <a:pt x="665190" y="2202944"/>
                  <a:pt x="656416" y="2233857"/>
                  <a:pt x="633227" y="2258036"/>
                </a:cubicBezTo>
                <a:cubicBezTo>
                  <a:pt x="626930" y="2262191"/>
                  <a:pt x="623498" y="2274069"/>
                  <a:pt x="625564" y="2284567"/>
                </a:cubicBezTo>
                <a:cubicBezTo>
                  <a:pt x="625918" y="2286374"/>
                  <a:pt x="626427" y="2288071"/>
                  <a:pt x="627074" y="2289605"/>
                </a:cubicBezTo>
                <a:cubicBezTo>
                  <a:pt x="619029" y="2296628"/>
                  <a:pt x="616453" y="2303188"/>
                  <a:pt x="614574" y="2308717"/>
                </a:cubicBezTo>
                <a:lnTo>
                  <a:pt x="606890" y="2320662"/>
                </a:lnTo>
                <a:lnTo>
                  <a:pt x="605558" y="2327897"/>
                </a:lnTo>
                <a:lnTo>
                  <a:pt x="602202" y="2357749"/>
                </a:lnTo>
                <a:lnTo>
                  <a:pt x="600213" y="2364905"/>
                </a:lnTo>
                <a:lnTo>
                  <a:pt x="597160" y="2388351"/>
                </a:lnTo>
                <a:lnTo>
                  <a:pt x="597982" y="2402296"/>
                </a:lnTo>
                <a:lnTo>
                  <a:pt x="593150" y="2420015"/>
                </a:lnTo>
                <a:cubicBezTo>
                  <a:pt x="593044" y="2420926"/>
                  <a:pt x="592939" y="2421838"/>
                  <a:pt x="592833" y="2422749"/>
                </a:cubicBezTo>
                <a:lnTo>
                  <a:pt x="594479" y="2426002"/>
                </a:lnTo>
                <a:cubicBezTo>
                  <a:pt x="594168" y="2427683"/>
                  <a:pt x="593118" y="2429721"/>
                  <a:pt x="591963" y="2431950"/>
                </a:cubicBezTo>
                <a:cubicBezTo>
                  <a:pt x="591823" y="2432599"/>
                  <a:pt x="591684" y="2433248"/>
                  <a:pt x="591544" y="2433897"/>
                </a:cubicBezTo>
                <a:lnTo>
                  <a:pt x="589519" y="2451398"/>
                </a:lnTo>
                <a:cubicBezTo>
                  <a:pt x="589692" y="2452777"/>
                  <a:pt x="589864" y="2454157"/>
                  <a:pt x="590037" y="2455536"/>
                </a:cubicBezTo>
                <a:lnTo>
                  <a:pt x="588179" y="2462981"/>
                </a:lnTo>
                <a:lnTo>
                  <a:pt x="583434" y="2503991"/>
                </a:lnTo>
                <a:cubicBezTo>
                  <a:pt x="576530" y="2566058"/>
                  <a:pt x="570433" y="2625224"/>
                  <a:pt x="567942" y="2652936"/>
                </a:cubicBezTo>
                <a:cubicBezTo>
                  <a:pt x="570864" y="2658290"/>
                  <a:pt x="572739" y="2664095"/>
                  <a:pt x="573869" y="2670188"/>
                </a:cubicBezTo>
                <a:lnTo>
                  <a:pt x="575243" y="2688114"/>
                </a:lnTo>
                <a:lnTo>
                  <a:pt x="573824" y="2689856"/>
                </a:lnTo>
                <a:cubicBezTo>
                  <a:pt x="569972" y="2698471"/>
                  <a:pt x="569572" y="2704494"/>
                  <a:pt x="570699" y="2709353"/>
                </a:cubicBezTo>
                <a:lnTo>
                  <a:pt x="573192" y="2714527"/>
                </a:lnTo>
                <a:cubicBezTo>
                  <a:pt x="572809" y="2719080"/>
                  <a:pt x="572427" y="2723634"/>
                  <a:pt x="572044" y="2728187"/>
                </a:cubicBezTo>
                <a:cubicBezTo>
                  <a:pt x="572184" y="2737412"/>
                  <a:pt x="572325" y="2746638"/>
                  <a:pt x="572465" y="2755863"/>
                </a:cubicBezTo>
                <a:lnTo>
                  <a:pt x="570028" y="2760324"/>
                </a:lnTo>
                <a:lnTo>
                  <a:pt x="566748" y="2800948"/>
                </a:lnTo>
                <a:lnTo>
                  <a:pt x="565509" y="2801167"/>
                </a:lnTo>
                <a:cubicBezTo>
                  <a:pt x="562655" y="2802587"/>
                  <a:pt x="560408" y="2805381"/>
                  <a:pt x="559367" y="2811129"/>
                </a:cubicBezTo>
                <a:cubicBezTo>
                  <a:pt x="543471" y="2797318"/>
                  <a:pt x="552020" y="2812773"/>
                  <a:pt x="550354" y="2830949"/>
                </a:cubicBezTo>
                <a:cubicBezTo>
                  <a:pt x="525292" y="2813553"/>
                  <a:pt x="531129" y="2868192"/>
                  <a:pt x="514795" y="2872433"/>
                </a:cubicBezTo>
                <a:lnTo>
                  <a:pt x="509875" y="2923099"/>
                </a:lnTo>
                <a:lnTo>
                  <a:pt x="509577" y="2923197"/>
                </a:lnTo>
                <a:cubicBezTo>
                  <a:pt x="508704" y="2924865"/>
                  <a:pt x="508038" y="2927556"/>
                  <a:pt x="507597" y="2931868"/>
                </a:cubicBezTo>
                <a:cubicBezTo>
                  <a:pt x="507524" y="2934019"/>
                  <a:pt x="507452" y="2936171"/>
                  <a:pt x="507379" y="2938322"/>
                </a:cubicBezTo>
                <a:lnTo>
                  <a:pt x="504725" y="2954519"/>
                </a:lnTo>
                <a:lnTo>
                  <a:pt x="502018" y="2959643"/>
                </a:lnTo>
                <a:lnTo>
                  <a:pt x="498360" y="2961019"/>
                </a:lnTo>
                <a:lnTo>
                  <a:pt x="498483" y="2962590"/>
                </a:lnTo>
                <a:cubicBezTo>
                  <a:pt x="502388" y="2975027"/>
                  <a:pt x="510202" y="2980016"/>
                  <a:pt x="484403" y="2990538"/>
                </a:cubicBezTo>
                <a:cubicBezTo>
                  <a:pt x="489425" y="3018352"/>
                  <a:pt x="474337" y="3021029"/>
                  <a:pt x="463075" y="3055956"/>
                </a:cubicBezTo>
                <a:cubicBezTo>
                  <a:pt x="469487" y="3072485"/>
                  <a:pt x="464165" y="3083955"/>
                  <a:pt x="455013" y="3094482"/>
                </a:cubicBezTo>
                <a:cubicBezTo>
                  <a:pt x="453131" y="3130054"/>
                  <a:pt x="437643" y="3160106"/>
                  <a:pt x="428391" y="3198850"/>
                </a:cubicBezTo>
                <a:lnTo>
                  <a:pt x="401440" y="3307560"/>
                </a:lnTo>
                <a:lnTo>
                  <a:pt x="386076" y="3373943"/>
                </a:lnTo>
                <a:cubicBezTo>
                  <a:pt x="386236" y="3376061"/>
                  <a:pt x="380537" y="3378856"/>
                  <a:pt x="374726" y="3381364"/>
                </a:cubicBezTo>
                <a:lnTo>
                  <a:pt x="369145" y="3383729"/>
                </a:lnTo>
                <a:lnTo>
                  <a:pt x="364294" y="3414159"/>
                </a:lnTo>
                <a:lnTo>
                  <a:pt x="366450" y="3436925"/>
                </a:lnTo>
                <a:lnTo>
                  <a:pt x="351743" y="3521619"/>
                </a:lnTo>
                <a:lnTo>
                  <a:pt x="345784" y="3603757"/>
                </a:lnTo>
                <a:cubicBezTo>
                  <a:pt x="345255" y="3619979"/>
                  <a:pt x="344727" y="3636202"/>
                  <a:pt x="344198" y="3652424"/>
                </a:cubicBezTo>
                <a:lnTo>
                  <a:pt x="352450" y="3665222"/>
                </a:lnTo>
                <a:lnTo>
                  <a:pt x="342621" y="3700804"/>
                </a:lnTo>
                <a:lnTo>
                  <a:pt x="341514" y="3734774"/>
                </a:lnTo>
                <a:cubicBezTo>
                  <a:pt x="341212" y="3751567"/>
                  <a:pt x="340909" y="3768360"/>
                  <a:pt x="340607" y="3785153"/>
                </a:cubicBezTo>
                <a:cubicBezTo>
                  <a:pt x="340640" y="3786161"/>
                  <a:pt x="340674" y="3787169"/>
                  <a:pt x="340707" y="3788177"/>
                </a:cubicBezTo>
                <a:cubicBezTo>
                  <a:pt x="340592" y="3791719"/>
                  <a:pt x="340476" y="3795261"/>
                  <a:pt x="340361" y="3798803"/>
                </a:cubicBezTo>
                <a:cubicBezTo>
                  <a:pt x="340121" y="3812119"/>
                  <a:pt x="339882" y="3825434"/>
                  <a:pt x="339642" y="3838750"/>
                </a:cubicBezTo>
                <a:cubicBezTo>
                  <a:pt x="337363" y="3949044"/>
                  <a:pt x="361794" y="3960437"/>
                  <a:pt x="360295" y="4015196"/>
                </a:cubicBezTo>
                <a:lnTo>
                  <a:pt x="339043" y="4052778"/>
                </a:lnTo>
                <a:lnTo>
                  <a:pt x="339343" y="4096257"/>
                </a:lnTo>
                <a:cubicBezTo>
                  <a:pt x="362058" y="4159145"/>
                  <a:pt x="332404" y="4250479"/>
                  <a:pt x="340786" y="4321136"/>
                </a:cubicBezTo>
                <a:cubicBezTo>
                  <a:pt x="341421" y="4376624"/>
                  <a:pt x="344189" y="4407708"/>
                  <a:pt x="343158" y="4429174"/>
                </a:cubicBezTo>
                <a:cubicBezTo>
                  <a:pt x="340948" y="4436304"/>
                  <a:pt x="337887" y="4443121"/>
                  <a:pt x="334599" y="4449938"/>
                </a:cubicBezTo>
                <a:lnTo>
                  <a:pt x="332890" y="4453515"/>
                </a:lnTo>
                <a:lnTo>
                  <a:pt x="331105" y="4467941"/>
                </a:lnTo>
                <a:lnTo>
                  <a:pt x="324289" y="4471861"/>
                </a:lnTo>
                <a:lnTo>
                  <a:pt x="317079" y="4493468"/>
                </a:lnTo>
                <a:cubicBezTo>
                  <a:pt x="315353" y="4501584"/>
                  <a:pt x="314639" y="4510343"/>
                  <a:pt x="315557" y="4520067"/>
                </a:cubicBezTo>
                <a:cubicBezTo>
                  <a:pt x="315451" y="4525669"/>
                  <a:pt x="315346" y="4531270"/>
                  <a:pt x="315240" y="4536872"/>
                </a:cubicBezTo>
                <a:lnTo>
                  <a:pt x="316200" y="4538297"/>
                </a:lnTo>
                <a:cubicBezTo>
                  <a:pt x="316738" y="4541182"/>
                  <a:pt x="316785" y="4544563"/>
                  <a:pt x="317507" y="4547582"/>
                </a:cubicBezTo>
                <a:cubicBezTo>
                  <a:pt x="322716" y="4552468"/>
                  <a:pt x="324912" y="4582137"/>
                  <a:pt x="323078" y="4592102"/>
                </a:cubicBezTo>
                <a:cubicBezTo>
                  <a:pt x="314597" y="4619728"/>
                  <a:pt x="334923" y="4645745"/>
                  <a:pt x="328722" y="4667914"/>
                </a:cubicBezTo>
                <a:cubicBezTo>
                  <a:pt x="330810" y="4685069"/>
                  <a:pt x="333803" y="4690356"/>
                  <a:pt x="335597" y="4695035"/>
                </a:cubicBezTo>
                <a:lnTo>
                  <a:pt x="339485" y="4695979"/>
                </a:lnTo>
                <a:lnTo>
                  <a:pt x="341089" y="4704268"/>
                </a:lnTo>
                <a:lnTo>
                  <a:pt x="342177" y="4706060"/>
                </a:lnTo>
                <a:cubicBezTo>
                  <a:pt x="344268" y="4709474"/>
                  <a:pt x="346234" y="4712931"/>
                  <a:pt x="347751" y="4716754"/>
                </a:cubicBezTo>
                <a:lnTo>
                  <a:pt x="344125" y="4764669"/>
                </a:lnTo>
                <a:lnTo>
                  <a:pt x="340188" y="4779386"/>
                </a:lnTo>
                <a:lnTo>
                  <a:pt x="335146" y="4787491"/>
                </a:lnTo>
                <a:lnTo>
                  <a:pt x="319124" y="4843514"/>
                </a:lnTo>
                <a:lnTo>
                  <a:pt x="305956" y="4881505"/>
                </a:lnTo>
                <a:lnTo>
                  <a:pt x="301062" y="4889332"/>
                </a:lnTo>
                <a:lnTo>
                  <a:pt x="302141" y="4899400"/>
                </a:lnTo>
                <a:cubicBezTo>
                  <a:pt x="302767" y="4900706"/>
                  <a:pt x="303536" y="4901803"/>
                  <a:pt x="304424" y="4902664"/>
                </a:cubicBezTo>
                <a:lnTo>
                  <a:pt x="293123" y="4932769"/>
                </a:lnTo>
                <a:lnTo>
                  <a:pt x="292275" y="4936482"/>
                </a:lnTo>
                <a:lnTo>
                  <a:pt x="288304" y="4962325"/>
                </a:lnTo>
                <a:cubicBezTo>
                  <a:pt x="288009" y="4988948"/>
                  <a:pt x="287715" y="5015570"/>
                  <a:pt x="287420" y="5042193"/>
                </a:cubicBezTo>
                <a:cubicBezTo>
                  <a:pt x="295373" y="5039737"/>
                  <a:pt x="281659" y="5060438"/>
                  <a:pt x="287020" y="5065655"/>
                </a:cubicBezTo>
                <a:cubicBezTo>
                  <a:pt x="291675" y="5068928"/>
                  <a:pt x="288601" y="5075970"/>
                  <a:pt x="288488" y="5082216"/>
                </a:cubicBezTo>
                <a:cubicBezTo>
                  <a:pt x="292282" y="5088207"/>
                  <a:pt x="287008" y="5117775"/>
                  <a:pt x="282763" y="5127114"/>
                </a:cubicBezTo>
                <a:cubicBezTo>
                  <a:pt x="267723" y="5152218"/>
                  <a:pt x="280799" y="5182399"/>
                  <a:pt x="269316" y="5202682"/>
                </a:cubicBezTo>
                <a:cubicBezTo>
                  <a:pt x="267050" y="5219969"/>
                  <a:pt x="268614" y="5225841"/>
                  <a:pt x="269174" y="5230835"/>
                </a:cubicBezTo>
                <a:lnTo>
                  <a:pt x="272679" y="5232660"/>
                </a:lnTo>
                <a:lnTo>
                  <a:pt x="272160" y="5241150"/>
                </a:lnTo>
                <a:lnTo>
                  <a:pt x="272760" y="5243156"/>
                </a:lnTo>
                <a:cubicBezTo>
                  <a:pt x="273922" y="5246984"/>
                  <a:pt x="274952" y="5250824"/>
                  <a:pt x="275462" y="5254919"/>
                </a:cubicBezTo>
                <a:cubicBezTo>
                  <a:pt x="258407" y="5258851"/>
                  <a:pt x="276976" y="5290392"/>
                  <a:pt x="262897" y="5286259"/>
                </a:cubicBezTo>
                <a:cubicBezTo>
                  <a:pt x="262724" y="5309439"/>
                  <a:pt x="239612" y="5337531"/>
                  <a:pt x="252761" y="5357801"/>
                </a:cubicBezTo>
                <a:cubicBezTo>
                  <a:pt x="248775" y="5392256"/>
                  <a:pt x="247799" y="5423412"/>
                  <a:pt x="242360" y="5460080"/>
                </a:cubicBezTo>
                <a:cubicBezTo>
                  <a:pt x="232632" y="5488478"/>
                  <a:pt x="242025" y="5519143"/>
                  <a:pt x="229880" y="5539714"/>
                </a:cubicBezTo>
                <a:cubicBezTo>
                  <a:pt x="230558" y="5572454"/>
                  <a:pt x="222150" y="5613340"/>
                  <a:pt x="204283" y="5639080"/>
                </a:cubicBezTo>
                <a:cubicBezTo>
                  <a:pt x="201596" y="5674226"/>
                  <a:pt x="191051" y="5680198"/>
                  <a:pt x="198948" y="5710958"/>
                </a:cubicBezTo>
                <a:cubicBezTo>
                  <a:pt x="196338" y="5713534"/>
                  <a:pt x="194185" y="5716550"/>
                  <a:pt x="192367" y="5719859"/>
                </a:cubicBezTo>
                <a:lnTo>
                  <a:pt x="188035" y="5729935"/>
                </a:lnTo>
                <a:lnTo>
                  <a:pt x="188428" y="5731182"/>
                </a:lnTo>
                <a:lnTo>
                  <a:pt x="181635" y="5753538"/>
                </a:lnTo>
                <a:lnTo>
                  <a:pt x="169744" y="5796307"/>
                </a:lnTo>
                <a:lnTo>
                  <a:pt x="170351" y="5796644"/>
                </a:lnTo>
                <a:cubicBezTo>
                  <a:pt x="171558" y="5797954"/>
                  <a:pt x="172173" y="5799948"/>
                  <a:pt x="171559" y="5803435"/>
                </a:cubicBezTo>
                <a:cubicBezTo>
                  <a:pt x="182664" y="5798231"/>
                  <a:pt x="175075" y="5805646"/>
                  <a:pt x="172284" y="5816391"/>
                </a:cubicBezTo>
                <a:cubicBezTo>
                  <a:pt x="188911" y="5810703"/>
                  <a:pt x="174844" y="5841128"/>
                  <a:pt x="182542" y="5846382"/>
                </a:cubicBezTo>
                <a:cubicBezTo>
                  <a:pt x="180118" y="5854404"/>
                  <a:pt x="177856" y="5862781"/>
                  <a:pt x="175877" y="5871336"/>
                </a:cubicBezTo>
                <a:lnTo>
                  <a:pt x="174910" y="5876376"/>
                </a:lnTo>
                <a:lnTo>
                  <a:pt x="175047" y="5876483"/>
                </a:lnTo>
                <a:cubicBezTo>
                  <a:pt x="175167" y="5877594"/>
                  <a:pt x="174973" y="5879257"/>
                  <a:pt x="174335" y="5881814"/>
                </a:cubicBezTo>
                <a:lnTo>
                  <a:pt x="171273" y="5895339"/>
                </a:lnTo>
                <a:cubicBezTo>
                  <a:pt x="171401" y="5896476"/>
                  <a:pt x="171530" y="5897612"/>
                  <a:pt x="171658" y="5898749"/>
                </a:cubicBezTo>
                <a:lnTo>
                  <a:pt x="174658" y="5919558"/>
                </a:lnTo>
                <a:cubicBezTo>
                  <a:pt x="173958" y="5933601"/>
                  <a:pt x="171208" y="5962838"/>
                  <a:pt x="169099" y="5984417"/>
                </a:cubicBezTo>
                <a:cubicBezTo>
                  <a:pt x="162916" y="6005205"/>
                  <a:pt x="164971" y="6025162"/>
                  <a:pt x="162007" y="6049043"/>
                </a:cubicBezTo>
                <a:cubicBezTo>
                  <a:pt x="150795" y="6073830"/>
                  <a:pt x="160091" y="6088483"/>
                  <a:pt x="156875" y="6114000"/>
                </a:cubicBezTo>
                <a:cubicBezTo>
                  <a:pt x="141597" y="6134477"/>
                  <a:pt x="163381" y="6133378"/>
                  <a:pt x="165441" y="6146938"/>
                </a:cubicBezTo>
                <a:lnTo>
                  <a:pt x="165177" y="6150658"/>
                </a:lnTo>
                <a:lnTo>
                  <a:pt x="161772" y="6160011"/>
                </a:lnTo>
                <a:lnTo>
                  <a:pt x="160051" y="6163393"/>
                </a:lnTo>
                <a:cubicBezTo>
                  <a:pt x="159032" y="6165775"/>
                  <a:pt x="158564" y="6167421"/>
                  <a:pt x="158473" y="6168628"/>
                </a:cubicBezTo>
                <a:cubicBezTo>
                  <a:pt x="158506" y="6168685"/>
                  <a:pt x="158540" y="6168742"/>
                  <a:pt x="158573" y="6168799"/>
                </a:cubicBezTo>
                <a:lnTo>
                  <a:pt x="146463" y="6196671"/>
                </a:lnTo>
                <a:cubicBezTo>
                  <a:pt x="152348" y="6205503"/>
                  <a:pt x="134460" y="6231012"/>
                  <a:pt x="150209" y="6232365"/>
                </a:cubicBezTo>
                <a:cubicBezTo>
                  <a:pt x="145821" y="6242321"/>
                  <a:pt x="137774" y="6246719"/>
                  <a:pt x="148544" y="6246162"/>
                </a:cubicBezTo>
                <a:cubicBezTo>
                  <a:pt x="147378" y="6249522"/>
                  <a:pt x="147566" y="6251866"/>
                  <a:pt x="148403" y="6253754"/>
                </a:cubicBezTo>
                <a:lnTo>
                  <a:pt x="138880" y="6276449"/>
                </a:lnTo>
                <a:cubicBezTo>
                  <a:pt x="138814" y="6277540"/>
                  <a:pt x="138749" y="6278630"/>
                  <a:pt x="138683" y="6279721"/>
                </a:cubicBezTo>
                <a:lnTo>
                  <a:pt x="130721" y="6293675"/>
                </a:lnTo>
                <a:lnTo>
                  <a:pt x="120717" y="6313967"/>
                </a:lnTo>
                <a:cubicBezTo>
                  <a:pt x="120758" y="6314457"/>
                  <a:pt x="120800" y="6314947"/>
                  <a:pt x="120841" y="6315437"/>
                </a:cubicBezTo>
                <a:lnTo>
                  <a:pt x="115208" y="6324024"/>
                </a:lnTo>
                <a:cubicBezTo>
                  <a:pt x="113007" y="6326672"/>
                  <a:pt x="103991" y="6364381"/>
                  <a:pt x="101217" y="6365923"/>
                </a:cubicBezTo>
                <a:lnTo>
                  <a:pt x="74946" y="6556817"/>
                </a:lnTo>
                <a:cubicBezTo>
                  <a:pt x="55357" y="6665926"/>
                  <a:pt x="35695" y="6744075"/>
                  <a:pt x="16001" y="6808678"/>
                </a:cubicBezTo>
                <a:lnTo>
                  <a:pt x="0" y="6858000"/>
                </a:lnTo>
                <a:lnTo>
                  <a:pt x="5734864" y="6858000"/>
                </a:lnTo>
                <a:lnTo>
                  <a:pt x="5734864" y="0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18F9116-3B2D-AFF6-B56E-D3917BD6AC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3408" y="992094"/>
            <a:ext cx="3616913" cy="2795160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kumimoji="0" lang="en-US" b="0" i="0" u="none" strike="noStrike" kern="1200" cap="none" spc="-5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Questionnaire Data Example:</a:t>
            </a:r>
            <a:endParaRPr lang="en-US" kern="1200" dirty="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CB0822E8-7D67-67D2-8F1C-2EDCB56BA31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6162888" y="578738"/>
            <a:ext cx="5174375" cy="567054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27567458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B78FACA-701A-BE16-B799-294A2616514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07C4D2B-8C4F-C7B3-F455-30110679789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Task : Questionnaires / Surveys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C91BDF4-EFF9-3482-83CF-AA14878F733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95400" y="2556932"/>
            <a:ext cx="9700403" cy="3318936"/>
          </a:xfrm>
        </p:spPr>
        <p:txBody>
          <a:bodyPr/>
          <a:lstStyle/>
          <a:p>
            <a:r>
              <a:rPr lang="en-GB" dirty="0"/>
              <a:t>Think of your topic area for assessment…. and consider some survey questions. </a:t>
            </a:r>
          </a:p>
          <a:p>
            <a:endParaRPr lang="en-GB" dirty="0"/>
          </a:p>
          <a:p>
            <a:r>
              <a:rPr lang="en-GB" dirty="0"/>
              <a:t>Provide Examples??</a:t>
            </a:r>
          </a:p>
        </p:txBody>
      </p:sp>
    </p:spTree>
    <p:extLst>
      <p:ext uri="{BB962C8B-B14F-4D97-AF65-F5344CB8AC3E}">
        <p14:creationId xmlns:p14="http://schemas.microsoft.com/office/powerpoint/2010/main" val="990583540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9" name="Group 38">
            <a:extLst>
              <a:ext uri="{FF2B5EF4-FFF2-40B4-BE49-F238E27FC236}">
                <a16:creationId xmlns:a16="http://schemas.microsoft.com/office/drawing/2014/main" id="{DFB5D1BB-0703-437B-BD1E-1D07F8A273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15736" y="0"/>
            <a:ext cx="12229962" cy="6856214"/>
            <a:chOff x="-15736" y="0"/>
            <a:chExt cx="12229962" cy="6856214"/>
          </a:xfrm>
        </p:grpSpPr>
        <p:pic>
          <p:nvPicPr>
            <p:cNvPr id="11" name="Picture 10">
              <a:extLst>
                <a:ext uri="{FF2B5EF4-FFF2-40B4-BE49-F238E27FC236}">
                  <a16:creationId xmlns:a16="http://schemas.microsoft.com/office/drawing/2014/main" id="{3886586B-3F0F-4593-B272-AE75AD0F09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40" name="Rectangle 39">
              <a:extLst>
                <a:ext uri="{FF2B5EF4-FFF2-40B4-BE49-F238E27FC236}">
                  <a16:creationId xmlns:a16="http://schemas.microsoft.com/office/drawing/2014/main" id="{020DEB59-BF94-41B5-8F16-8B10442EE09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012" y="609600"/>
              <a:ext cx="10972800" cy="5638800"/>
            </a:xfrm>
            <a:prstGeom prst="rect">
              <a:avLst/>
            </a:prstGeom>
            <a:noFill/>
            <a:ln w="15875" cap="flat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pic>
          <p:nvPicPr>
            <p:cNvPr id="13" name="Picture 12">
              <a:extLst>
                <a:ext uri="{FF2B5EF4-FFF2-40B4-BE49-F238E27FC236}">
                  <a16:creationId xmlns:a16="http://schemas.microsoft.com/office/drawing/2014/main" id="{9A3BEF6F-FC03-43B1-8D1B-8DA3A360DBF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5736" y="3153832"/>
              <a:ext cx="777240" cy="606425"/>
            </a:xfrm>
            <a:prstGeom prst="rect">
              <a:avLst/>
            </a:prstGeom>
          </p:spPr>
        </p:pic>
        <p:pic>
          <p:nvPicPr>
            <p:cNvPr id="14" name="Picture 13">
              <a:extLst>
                <a:ext uri="{FF2B5EF4-FFF2-40B4-BE49-F238E27FC236}">
                  <a16:creationId xmlns:a16="http://schemas.microsoft.com/office/drawing/2014/main" id="{0F49BA32-A501-4C79-9A72-92587AB9EEF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436986" y="3153832"/>
              <a:ext cx="777240" cy="606425"/>
            </a:xfrm>
            <a:prstGeom prst="rect">
              <a:avLst/>
            </a:prstGeom>
          </p:spPr>
        </p:pic>
      </p:grpSp>
      <p:cxnSp>
        <p:nvCxnSpPr>
          <p:cNvPr id="41" name="Straight Connector 40">
            <a:extLst>
              <a:ext uri="{FF2B5EF4-FFF2-40B4-BE49-F238E27FC236}">
                <a16:creationId xmlns:a16="http://schemas.microsoft.com/office/drawing/2014/main" id="{883F92AF-2403-4558-B1D7-72130A1E4B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 useBgFill="1">
        <p:nvSpPr>
          <p:cNvPr id="42" name="Rectangle 41">
            <a:extLst>
              <a:ext uri="{FF2B5EF4-FFF2-40B4-BE49-F238E27FC236}">
                <a16:creationId xmlns:a16="http://schemas.microsoft.com/office/drawing/2014/main" id="{572F6A24-139E-4EB5-86D2-431F42EF85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43" name="Group 42">
            <a:extLst>
              <a:ext uri="{FF2B5EF4-FFF2-40B4-BE49-F238E27FC236}">
                <a16:creationId xmlns:a16="http://schemas.microsoft.com/office/drawing/2014/main" id="{3963AE85-BE5D-4975-BACF-DDDCC9C2AC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15736" y="0"/>
            <a:ext cx="12229962" cy="6856214"/>
            <a:chOff x="-15736" y="0"/>
            <a:chExt cx="12229962" cy="6856214"/>
          </a:xfrm>
        </p:grpSpPr>
        <p:pic>
          <p:nvPicPr>
            <p:cNvPr id="21" name="Picture 20">
              <a:extLst>
                <a:ext uri="{FF2B5EF4-FFF2-40B4-BE49-F238E27FC236}">
                  <a16:creationId xmlns:a16="http://schemas.microsoft.com/office/drawing/2014/main" id="{1E7751F0-16BF-4A9D-B778-5D46B92B447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22" name="Rectangle 21">
              <a:extLst>
                <a:ext uri="{FF2B5EF4-FFF2-40B4-BE49-F238E27FC236}">
                  <a16:creationId xmlns:a16="http://schemas.microsoft.com/office/drawing/2014/main" id="{1D755924-121A-47AA-8613-995D4108BC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012" y="609600"/>
              <a:ext cx="10972800" cy="5638800"/>
            </a:xfrm>
            <a:prstGeom prst="rect">
              <a:avLst/>
            </a:prstGeom>
            <a:noFill/>
            <a:ln w="15875" cap="flat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pic>
          <p:nvPicPr>
            <p:cNvPr id="23" name="Picture 22">
              <a:extLst>
                <a:ext uri="{FF2B5EF4-FFF2-40B4-BE49-F238E27FC236}">
                  <a16:creationId xmlns:a16="http://schemas.microsoft.com/office/drawing/2014/main" id="{B4D2AFDA-19BE-4455-830E-1541E5D7BAE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5736" y="3153832"/>
              <a:ext cx="777240" cy="606425"/>
            </a:xfrm>
            <a:prstGeom prst="rect">
              <a:avLst/>
            </a:prstGeom>
          </p:spPr>
        </p:pic>
        <p:pic>
          <p:nvPicPr>
            <p:cNvPr id="24" name="Picture 23">
              <a:extLst>
                <a:ext uri="{FF2B5EF4-FFF2-40B4-BE49-F238E27FC236}">
                  <a16:creationId xmlns:a16="http://schemas.microsoft.com/office/drawing/2014/main" id="{0FB15EBF-E414-4E00-87E7-700A78A60F6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436986" y="3153832"/>
              <a:ext cx="777240" cy="606425"/>
            </a:xfrm>
            <a:prstGeom prst="rect">
              <a:avLst/>
            </a:prstGeom>
          </p:spPr>
        </p:pic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5FDD6D89-C1B5-A422-1C45-E3E854338EB3}"/>
              </a:ext>
            </a:extLst>
          </p:cNvPr>
          <p:cNvSpPr>
            <a:spLocks noGrp="1"/>
          </p:cNvSpPr>
          <p:nvPr>
            <p:ph type="title" idx="4294967295"/>
          </p:nvPr>
        </p:nvSpPr>
        <p:spPr>
          <a:xfrm>
            <a:off x="6094412" y="982132"/>
            <a:ext cx="4802185" cy="1303867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b="1"/>
              <a:t>2. Experiments</a:t>
            </a:r>
          </a:p>
        </p:txBody>
      </p:sp>
      <p:sp>
        <p:nvSpPr>
          <p:cNvPr id="44" name="Rectangle 43">
            <a:extLst>
              <a:ext uri="{FF2B5EF4-FFF2-40B4-BE49-F238E27FC236}">
                <a16:creationId xmlns:a16="http://schemas.microsoft.com/office/drawing/2014/main" id="{C9DA5B05-DD14-4860-AC45-02A8D2EE1A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92643" y="1092200"/>
            <a:ext cx="4517009" cy="4515104"/>
          </a:xfrm>
          <a:prstGeom prst="rect">
            <a:avLst/>
          </a:prstGeom>
          <a:solidFill>
            <a:schemeClr val="bg1"/>
          </a:solidFill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Image result for experiment">
            <a:extLst>
              <a:ext uri="{FF2B5EF4-FFF2-40B4-BE49-F238E27FC236}">
                <a16:creationId xmlns:a16="http://schemas.microsoft.com/office/drawing/2014/main" id="{4F3C87F9-483A-5AF6-1B25-3A5E8DB4DD6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0543" r="22944" b="-1"/>
          <a:stretch>
            <a:fillRect/>
          </a:stretch>
        </p:blipFill>
        <p:spPr bwMode="auto">
          <a:xfrm>
            <a:off x="1412683" y="1410208"/>
            <a:ext cx="3876801" cy="38587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45" name="Straight Connector 44">
            <a:extLst>
              <a:ext uri="{FF2B5EF4-FFF2-40B4-BE49-F238E27FC236}">
                <a16:creationId xmlns:a16="http://schemas.microsoft.com/office/drawing/2014/main" id="{36BE37AC-AD36-4C42-9B8C-C5500F4E7C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094412" y="2400639"/>
            <a:ext cx="4802185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D1976D6-C0FF-64AC-B01E-97781F4A9553}"/>
              </a:ext>
            </a:extLst>
          </p:cNvPr>
          <p:cNvSpPr>
            <a:spLocks noGrp="1"/>
          </p:cNvSpPr>
          <p:nvPr>
            <p:ph idx="4294967295"/>
          </p:nvPr>
        </p:nvSpPr>
        <p:spPr>
          <a:xfrm>
            <a:off x="6069138" y="2285999"/>
            <a:ext cx="4802184" cy="3318936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90000"/>
              </a:lnSpc>
            </a:pPr>
            <a:endParaRPr lang="en-US" sz="1900" dirty="0"/>
          </a:p>
          <a:p>
            <a:pPr>
              <a:lnSpc>
                <a:spcPct val="90000"/>
              </a:lnSpc>
            </a:pPr>
            <a:endParaRPr lang="en-US" sz="1900" dirty="0"/>
          </a:p>
          <a:p>
            <a:pPr>
              <a:lnSpc>
                <a:spcPct val="90000"/>
              </a:lnSpc>
            </a:pPr>
            <a:r>
              <a:rPr lang="en-US" sz="1900" dirty="0"/>
              <a:t>Direct investigation of the relationship between independent and dependent variables</a:t>
            </a:r>
          </a:p>
          <a:p>
            <a:pPr>
              <a:lnSpc>
                <a:spcPct val="90000"/>
              </a:lnSpc>
            </a:pPr>
            <a:endParaRPr lang="en-US" sz="1900" dirty="0"/>
          </a:p>
          <a:p>
            <a:pPr>
              <a:lnSpc>
                <a:spcPct val="90000"/>
              </a:lnSpc>
            </a:pPr>
            <a:r>
              <a:rPr lang="en-US" sz="1900" b="1" dirty="0">
                <a:solidFill>
                  <a:schemeClr val="accent2"/>
                </a:solidFill>
              </a:rPr>
              <a:t>NB: </a:t>
            </a:r>
            <a:r>
              <a:rPr lang="en-US" sz="1900" dirty="0"/>
              <a:t>Not really used in management-related research/social science disciplines as putting a group of individuals in a lab and performing experiments upon them is unethical.</a:t>
            </a:r>
          </a:p>
          <a:p>
            <a:pPr>
              <a:lnSpc>
                <a:spcPct val="90000"/>
              </a:lnSpc>
            </a:pPr>
            <a:endParaRPr lang="en-US" sz="1900" dirty="0"/>
          </a:p>
        </p:txBody>
      </p:sp>
    </p:spTree>
    <p:extLst>
      <p:ext uri="{BB962C8B-B14F-4D97-AF65-F5344CB8AC3E}">
        <p14:creationId xmlns:p14="http://schemas.microsoft.com/office/powerpoint/2010/main" val="3110797080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4" name="Group 13">
            <a:extLst>
              <a:ext uri="{FF2B5EF4-FFF2-40B4-BE49-F238E27FC236}">
                <a16:creationId xmlns:a16="http://schemas.microsoft.com/office/drawing/2014/main" id="{DFB5D1BB-0703-437B-BD1E-1D07F8A273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15736" y="0"/>
            <a:ext cx="12229962" cy="6856214"/>
            <a:chOff x="-15736" y="0"/>
            <a:chExt cx="12229962" cy="6856214"/>
          </a:xfrm>
        </p:grpSpPr>
        <p:pic>
          <p:nvPicPr>
            <p:cNvPr id="15" name="Picture 14">
              <a:extLst>
                <a:ext uri="{FF2B5EF4-FFF2-40B4-BE49-F238E27FC236}">
                  <a16:creationId xmlns:a16="http://schemas.microsoft.com/office/drawing/2014/main" id="{3886586B-3F0F-4593-B272-AE75AD0F09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16" name="Rectangle 15">
              <a:extLst>
                <a:ext uri="{FF2B5EF4-FFF2-40B4-BE49-F238E27FC236}">
                  <a16:creationId xmlns:a16="http://schemas.microsoft.com/office/drawing/2014/main" id="{020DEB59-BF94-41B5-8F16-8B10442EE09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012" y="609600"/>
              <a:ext cx="10972800" cy="5638800"/>
            </a:xfrm>
            <a:prstGeom prst="rect">
              <a:avLst/>
            </a:prstGeom>
            <a:noFill/>
            <a:ln w="15875" cap="flat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pic>
          <p:nvPicPr>
            <p:cNvPr id="17" name="Picture 16">
              <a:extLst>
                <a:ext uri="{FF2B5EF4-FFF2-40B4-BE49-F238E27FC236}">
                  <a16:creationId xmlns:a16="http://schemas.microsoft.com/office/drawing/2014/main" id="{9A3BEF6F-FC03-43B1-8D1B-8DA3A360DBF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5736" y="3153832"/>
              <a:ext cx="777240" cy="606425"/>
            </a:xfrm>
            <a:prstGeom prst="rect">
              <a:avLst/>
            </a:prstGeom>
          </p:spPr>
        </p:pic>
        <p:pic>
          <p:nvPicPr>
            <p:cNvPr id="12" name="Picture 11">
              <a:extLst>
                <a:ext uri="{FF2B5EF4-FFF2-40B4-BE49-F238E27FC236}">
                  <a16:creationId xmlns:a16="http://schemas.microsoft.com/office/drawing/2014/main" id="{0F49BA32-A501-4C79-9A72-92587AB9EEF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436986" y="3153832"/>
              <a:ext cx="777240" cy="606425"/>
            </a:xfrm>
            <a:prstGeom prst="rect">
              <a:avLst/>
            </a:prstGeom>
          </p:spPr>
        </p:pic>
      </p:grpSp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883F92AF-2403-4558-B1D7-72130A1E4B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572F6A24-139E-4EB5-86D2-431F42EF85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24" name="Group 23">
            <a:extLst>
              <a:ext uri="{FF2B5EF4-FFF2-40B4-BE49-F238E27FC236}">
                <a16:creationId xmlns:a16="http://schemas.microsoft.com/office/drawing/2014/main" id="{3963AE85-BE5D-4975-BACF-DDDCC9C2AC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15736" y="0"/>
            <a:ext cx="12229962" cy="6856214"/>
            <a:chOff x="-15736" y="0"/>
            <a:chExt cx="12229962" cy="6856214"/>
          </a:xfrm>
        </p:grpSpPr>
        <p:pic>
          <p:nvPicPr>
            <p:cNvPr id="21" name="Picture 20">
              <a:extLst>
                <a:ext uri="{FF2B5EF4-FFF2-40B4-BE49-F238E27FC236}">
                  <a16:creationId xmlns:a16="http://schemas.microsoft.com/office/drawing/2014/main" id="{1E7751F0-16BF-4A9D-B778-5D46B92B447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26" name="Rectangle 25">
              <a:extLst>
                <a:ext uri="{FF2B5EF4-FFF2-40B4-BE49-F238E27FC236}">
                  <a16:creationId xmlns:a16="http://schemas.microsoft.com/office/drawing/2014/main" id="{1D755924-121A-47AA-8613-995D4108BC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012" y="609600"/>
              <a:ext cx="10972800" cy="5638800"/>
            </a:xfrm>
            <a:prstGeom prst="rect">
              <a:avLst/>
            </a:prstGeom>
            <a:noFill/>
            <a:ln w="15875" cap="flat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pic>
          <p:nvPicPr>
            <p:cNvPr id="27" name="Picture 26">
              <a:extLst>
                <a:ext uri="{FF2B5EF4-FFF2-40B4-BE49-F238E27FC236}">
                  <a16:creationId xmlns:a16="http://schemas.microsoft.com/office/drawing/2014/main" id="{B4D2AFDA-19BE-4455-830E-1541E5D7BAE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5736" y="3153832"/>
              <a:ext cx="777240" cy="606425"/>
            </a:xfrm>
            <a:prstGeom prst="rect">
              <a:avLst/>
            </a:prstGeom>
          </p:spPr>
        </p:pic>
        <p:pic>
          <p:nvPicPr>
            <p:cNvPr id="28" name="Picture 27">
              <a:extLst>
                <a:ext uri="{FF2B5EF4-FFF2-40B4-BE49-F238E27FC236}">
                  <a16:creationId xmlns:a16="http://schemas.microsoft.com/office/drawing/2014/main" id="{0FB15EBF-E414-4E00-87E7-700A78A60F6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436986" y="3153832"/>
              <a:ext cx="777240" cy="606425"/>
            </a:xfrm>
            <a:prstGeom prst="rect">
              <a:avLst/>
            </a:prstGeom>
          </p:spPr>
        </p:pic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9A6B9D40-26BA-40AF-6CEA-8835FD5E9D9C}"/>
              </a:ext>
            </a:extLst>
          </p:cNvPr>
          <p:cNvSpPr>
            <a:spLocks noGrp="1"/>
          </p:cNvSpPr>
          <p:nvPr>
            <p:ph type="title" idx="4294967295"/>
          </p:nvPr>
        </p:nvSpPr>
        <p:spPr>
          <a:xfrm>
            <a:off x="6094412" y="982132"/>
            <a:ext cx="4802185" cy="1303867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4100" b="1" u="sng" spc="-50"/>
              <a:t>METHODS SUMMARY:</a:t>
            </a:r>
            <a:endParaRPr lang="en-US" sz="4100" b="1" u="sng"/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C9DA5B05-DD14-4860-AC45-02A8D2EE1A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92643" y="1092200"/>
            <a:ext cx="4517009" cy="4515104"/>
          </a:xfrm>
          <a:prstGeom prst="rect">
            <a:avLst/>
          </a:prstGeom>
          <a:solidFill>
            <a:schemeClr val="bg1"/>
          </a:solidFill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9" name="Picture 8" descr="Cartoon checklist and pencil">
            <a:extLst>
              <a:ext uri="{FF2B5EF4-FFF2-40B4-BE49-F238E27FC236}">
                <a16:creationId xmlns:a16="http://schemas.microsoft.com/office/drawing/2014/main" id="{A3BBBC1B-02A9-3D42-86B5-B350468F0925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5402" r="9250" b="3"/>
          <a:stretch>
            <a:fillRect/>
          </a:stretch>
        </p:blipFill>
        <p:spPr>
          <a:xfrm>
            <a:off x="1412683" y="1410208"/>
            <a:ext cx="3876801" cy="3858780"/>
          </a:xfrm>
          <a:prstGeom prst="rect">
            <a:avLst/>
          </a:prstGeom>
        </p:spPr>
      </p:pic>
      <p:cxnSp>
        <p:nvCxnSpPr>
          <p:cNvPr id="32" name="Straight Connector 31">
            <a:extLst>
              <a:ext uri="{FF2B5EF4-FFF2-40B4-BE49-F238E27FC236}">
                <a16:creationId xmlns:a16="http://schemas.microsoft.com/office/drawing/2014/main" id="{36BE37AC-AD36-4C42-9B8C-C5500F4E7C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094412" y="2400639"/>
            <a:ext cx="4802185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8BE13DFD-D8E6-D5AA-D0AE-330EE6A97498}"/>
              </a:ext>
            </a:extLst>
          </p:cNvPr>
          <p:cNvSpPr txBox="1">
            <a:spLocks/>
          </p:cNvSpPr>
          <p:nvPr/>
        </p:nvSpPr>
        <p:spPr>
          <a:xfrm>
            <a:off x="6094412" y="2556931"/>
            <a:ext cx="4802184" cy="3691467"/>
          </a:xfrm>
          <a:prstGeom prst="rect">
            <a:avLst/>
          </a:prstGeom>
        </p:spPr>
        <p:txBody>
          <a:bodyPr vert="horz" lIns="91440" tIns="45720" rIns="91440" bIns="45720" rtlCol="0" anchor="t">
            <a:normAutofit lnSpcReduction="10000"/>
          </a:bodyPr>
          <a:lstStyle>
            <a:lvl1pPr marL="91440" indent="-91440" algn="l" defTabSz="914400" rtl="0" eaLnBrk="1" latinLnBrk="0" hangingPunct="1">
              <a:lnSpc>
                <a:spcPct val="90000"/>
              </a:lnSpc>
              <a:spcBef>
                <a:spcPts val="1200"/>
              </a:spcBef>
              <a:spcAft>
                <a:spcPts val="200"/>
              </a:spcAft>
              <a:buClr>
                <a:schemeClr val="accent1"/>
              </a:buClr>
              <a:buSzPct val="100000"/>
              <a:buFont typeface="Calibri" panose="020F0502020204030204" pitchFamily="34" charset="0"/>
              <a:buChar char=" "/>
              <a:defRPr sz="20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384048" indent="-18288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566928" indent="-18288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749808" indent="-18288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932688" indent="-18288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11000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13000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15000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17000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R="0" lvl="0" defTabSz="457200" fontAlgn="auto">
              <a:spcBef>
                <a:spcPct val="20000"/>
              </a:spcBef>
              <a:spcAft>
                <a:spcPts val="600"/>
              </a:spcAft>
              <a:buSzPct val="115000"/>
              <a:buFont typeface="Arial"/>
              <a:buChar char="•"/>
              <a:tabLst/>
              <a:defRPr/>
            </a:pPr>
            <a:r>
              <a:rPr kumimoji="0" lang="en-US" sz="1900" b="0" i="0" u="none" strike="noStrike" spc="0" normalizeH="0" baseline="0" noProof="0" dirty="0">
                <a:ln>
                  <a:noFill/>
                </a:ln>
                <a:solidFill>
                  <a:schemeClr val="tx1">
                    <a:lumMod val="85000"/>
                    <a:lumOff val="15000"/>
                  </a:schemeClr>
                </a:solidFill>
                <a:uLnTx/>
                <a:uFillTx/>
              </a:rPr>
              <a:t>Qualitative methods of primary data collection include : semi-structured &amp; unstructured interviews, observations, and focus groups……</a:t>
            </a:r>
          </a:p>
          <a:p>
            <a:pPr marR="0" lvl="0" defTabSz="457200" fontAlgn="auto">
              <a:spcBef>
                <a:spcPct val="20000"/>
              </a:spcBef>
              <a:spcAft>
                <a:spcPts val="600"/>
              </a:spcAft>
              <a:buSzPct val="115000"/>
              <a:buFont typeface="Arial"/>
              <a:buChar char="•"/>
              <a:tabLst/>
              <a:defRPr/>
            </a:pPr>
            <a:endParaRPr kumimoji="0" lang="en-US" sz="1900" b="0" i="0" u="none" strike="noStrike" spc="0" normalizeH="0" baseline="0" noProof="0" dirty="0">
              <a:ln>
                <a:noFill/>
              </a:ln>
              <a:solidFill>
                <a:schemeClr val="tx1">
                  <a:lumMod val="85000"/>
                  <a:lumOff val="15000"/>
                </a:schemeClr>
              </a:solidFill>
              <a:uLnTx/>
              <a:uFillTx/>
            </a:endParaRPr>
          </a:p>
          <a:p>
            <a:pPr marR="0" lvl="0" defTabSz="457200" fontAlgn="auto">
              <a:spcBef>
                <a:spcPct val="20000"/>
              </a:spcBef>
              <a:spcAft>
                <a:spcPts val="600"/>
              </a:spcAft>
              <a:buSzPct val="115000"/>
              <a:buFont typeface="Arial"/>
              <a:buChar char="•"/>
              <a:tabLst/>
              <a:defRPr/>
            </a:pPr>
            <a:r>
              <a:rPr kumimoji="0" lang="en-US" sz="1900" b="0" i="0" u="none" strike="noStrike" spc="0" normalizeH="0" baseline="0" noProof="0" dirty="0">
                <a:ln>
                  <a:noFill/>
                </a:ln>
                <a:solidFill>
                  <a:schemeClr val="tx1">
                    <a:lumMod val="85000"/>
                    <a:lumOff val="15000"/>
                  </a:schemeClr>
                </a:solidFill>
                <a:uLnTx/>
                <a:uFillTx/>
              </a:rPr>
              <a:t>Quantitative methods of primary data collection include</a:t>
            </a:r>
            <a:r>
              <a:rPr lang="en-US" sz="19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:</a:t>
            </a:r>
            <a:r>
              <a:rPr kumimoji="0" lang="en-US" sz="1900" b="0" i="0" u="none" strike="noStrike" spc="0" normalizeH="0" baseline="0" noProof="0" dirty="0">
                <a:ln>
                  <a:noFill/>
                </a:ln>
                <a:solidFill>
                  <a:schemeClr val="tx1">
                    <a:lumMod val="85000"/>
                    <a:lumOff val="15000"/>
                  </a:schemeClr>
                </a:solidFill>
                <a:uLnTx/>
                <a:uFillTx/>
              </a:rPr>
              <a:t> questionnaires, structured interviews, and experiments…….</a:t>
            </a:r>
          </a:p>
          <a:p>
            <a:pPr marL="0" marR="0" lvl="0" indent="0" defTabSz="457200" fontAlgn="auto">
              <a:spcBef>
                <a:spcPct val="20000"/>
              </a:spcBef>
              <a:spcAft>
                <a:spcPts val="600"/>
              </a:spcAft>
              <a:buSzPct val="115000"/>
              <a:buNone/>
              <a:tabLst/>
              <a:defRPr/>
            </a:pPr>
            <a:endParaRPr lang="en-US" sz="1900" dirty="0">
              <a:solidFill>
                <a:schemeClr val="tx1">
                  <a:lumMod val="85000"/>
                  <a:lumOff val="15000"/>
                </a:schemeClr>
              </a:solidFill>
            </a:endParaRPr>
          </a:p>
          <a:p>
            <a:pPr marR="0" lvl="0" defTabSz="457200" fontAlgn="auto">
              <a:spcBef>
                <a:spcPct val="20000"/>
              </a:spcBef>
              <a:spcAft>
                <a:spcPts val="600"/>
              </a:spcAft>
              <a:buSzPct val="115000"/>
              <a:buFont typeface="Arial"/>
              <a:buChar char="•"/>
              <a:tabLst/>
              <a:defRPr/>
            </a:pPr>
            <a:r>
              <a:rPr kumimoji="0" lang="en-US" sz="1900" b="0" i="0" u="none" strike="noStrike" spc="0" normalizeH="0" baseline="0" noProof="0" dirty="0">
                <a:ln>
                  <a:noFill/>
                </a:ln>
                <a:solidFill>
                  <a:schemeClr val="tx1">
                    <a:lumMod val="85000"/>
                    <a:lumOff val="15000"/>
                  </a:schemeClr>
                </a:solidFill>
                <a:uLnTx/>
                <a:uFillTx/>
              </a:rPr>
              <a:t>As with all methods,</a:t>
            </a:r>
            <a:r>
              <a:rPr lang="en-US" sz="19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 there are advantages and disadvantages! Students need to choose the ‘best’ method and approach for their specific study.  </a:t>
            </a:r>
            <a:endParaRPr kumimoji="0" lang="en-US" sz="1900" b="0" i="0" u="none" strike="noStrike" spc="0" normalizeH="0" baseline="0" noProof="0" dirty="0">
              <a:ln>
                <a:noFill/>
              </a:ln>
              <a:solidFill>
                <a:schemeClr val="tx1">
                  <a:lumMod val="85000"/>
                  <a:lumOff val="15000"/>
                </a:schemeClr>
              </a:solidFill>
              <a:uLnTx/>
              <a:uFillTx/>
            </a:endParaRPr>
          </a:p>
        </p:txBody>
      </p:sp>
    </p:spTree>
    <p:extLst>
      <p:ext uri="{BB962C8B-B14F-4D97-AF65-F5344CB8AC3E}">
        <p14:creationId xmlns:p14="http://schemas.microsoft.com/office/powerpoint/2010/main" val="484090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3C54F4CE-85F0-46ED-80DA-9518C9251A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DADD1FCA-8ACB-4958-81DD-4CDD6D3E19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0"/>
            <a:ext cx="5802086" cy="6858000"/>
          </a:xfrm>
          <a:custGeom>
            <a:avLst/>
            <a:gdLst>
              <a:gd name="connsiteX0" fmla="*/ 5734864 w 5734864"/>
              <a:gd name="connsiteY0" fmla="*/ 0 h 6858000"/>
              <a:gd name="connsiteX1" fmla="*/ 771611 w 5734864"/>
              <a:gd name="connsiteY1" fmla="*/ 0 h 6858000"/>
              <a:gd name="connsiteX2" fmla="*/ 771679 w 5734864"/>
              <a:gd name="connsiteY2" fmla="*/ 49108 h 6858000"/>
              <a:gd name="connsiteX3" fmla="*/ 794248 w 5734864"/>
              <a:gd name="connsiteY3" fmla="*/ 200968 h 6858000"/>
              <a:gd name="connsiteX4" fmla="*/ 801749 w 5734864"/>
              <a:gd name="connsiteY4" fmla="*/ 414071 h 6858000"/>
              <a:gd name="connsiteX5" fmla="*/ 818548 w 5734864"/>
              <a:gd name="connsiteY5" fmla="*/ 585467 h 6858000"/>
              <a:gd name="connsiteX6" fmla="*/ 857476 w 5734864"/>
              <a:gd name="connsiteY6" fmla="*/ 800623 h 6858000"/>
              <a:gd name="connsiteX7" fmla="*/ 851083 w 5734864"/>
              <a:gd name="connsiteY7" fmla="*/ 878903 h 6858000"/>
              <a:gd name="connsiteX8" fmla="*/ 873564 w 5734864"/>
              <a:gd name="connsiteY8" fmla="*/ 943826 h 6858000"/>
              <a:gd name="connsiteX9" fmla="*/ 864705 w 5734864"/>
              <a:gd name="connsiteY9" fmla="*/ 973328 h 6858000"/>
              <a:gd name="connsiteX10" fmla="*/ 862869 w 5734864"/>
              <a:gd name="connsiteY10" fmla="*/ 978457 h 6858000"/>
              <a:gd name="connsiteX11" fmla="*/ 862233 w 5734864"/>
              <a:gd name="connsiteY11" fmla="*/ 998041 h 6858000"/>
              <a:gd name="connsiteX12" fmla="*/ 853665 w 5734864"/>
              <a:gd name="connsiteY12" fmla="*/ 1004750 h 6858000"/>
              <a:gd name="connsiteX13" fmla="*/ 846695 w 5734864"/>
              <a:gd name="connsiteY13" fmla="*/ 1035077 h 6858000"/>
              <a:gd name="connsiteX14" fmla="*/ 847865 w 5734864"/>
              <a:gd name="connsiteY14" fmla="*/ 1070795 h 6858000"/>
              <a:gd name="connsiteX15" fmla="*/ 862786 w 5734864"/>
              <a:gd name="connsiteY15" fmla="*/ 1238994 h 6858000"/>
              <a:gd name="connsiteX16" fmla="*/ 859345 w 5734864"/>
              <a:gd name="connsiteY16" fmla="*/ 1380427 h 6858000"/>
              <a:gd name="connsiteX17" fmla="*/ 855172 w 5734864"/>
              <a:gd name="connsiteY17" fmla="*/ 1435262 h 6858000"/>
              <a:gd name="connsiteX18" fmla="*/ 860494 w 5734864"/>
              <a:gd name="connsiteY18" fmla="*/ 1453861 h 6858000"/>
              <a:gd name="connsiteX19" fmla="*/ 853731 w 5734864"/>
              <a:gd name="connsiteY19" fmla="*/ 1467047 h 6858000"/>
              <a:gd name="connsiteX20" fmla="*/ 845847 w 5734864"/>
              <a:gd name="connsiteY20" fmla="*/ 1502307 h 6858000"/>
              <a:gd name="connsiteX21" fmla="*/ 817613 w 5734864"/>
              <a:gd name="connsiteY21" fmla="*/ 1565166 h 6858000"/>
              <a:gd name="connsiteX22" fmla="*/ 804223 w 5734864"/>
              <a:gd name="connsiteY22" fmla="*/ 1601941 h 6858000"/>
              <a:gd name="connsiteX23" fmla="*/ 791773 w 5734864"/>
              <a:gd name="connsiteY23" fmla="*/ 1627005 h 6858000"/>
              <a:gd name="connsiteX24" fmla="*/ 774645 w 5734864"/>
              <a:gd name="connsiteY24" fmla="*/ 1699922 h 6858000"/>
              <a:gd name="connsiteX25" fmla="*/ 752343 w 5734864"/>
              <a:gd name="connsiteY25" fmla="*/ 1824604 h 6858000"/>
              <a:gd name="connsiteX26" fmla="*/ 746254 w 5734864"/>
              <a:gd name="connsiteY26" fmla="*/ 1850222 h 6858000"/>
              <a:gd name="connsiteX27" fmla="*/ 728600 w 5734864"/>
              <a:gd name="connsiteY27" fmla="*/ 1869603 h 6858000"/>
              <a:gd name="connsiteX28" fmla="*/ 724396 w 5734864"/>
              <a:gd name="connsiteY28" fmla="*/ 1883104 h 6858000"/>
              <a:gd name="connsiteX29" fmla="*/ 722165 w 5734864"/>
              <a:gd name="connsiteY29" fmla="*/ 1885924 h 6858000"/>
              <a:gd name="connsiteX30" fmla="*/ 721338 w 5734864"/>
              <a:gd name="connsiteY30" fmla="*/ 1887123 h 6858000"/>
              <a:gd name="connsiteX31" fmla="*/ 714840 w 5734864"/>
              <a:gd name="connsiteY31" fmla="*/ 1902274 h 6858000"/>
              <a:gd name="connsiteX32" fmla="*/ 722847 w 5734864"/>
              <a:gd name="connsiteY32" fmla="*/ 1929891 h 6858000"/>
              <a:gd name="connsiteX33" fmla="*/ 719647 w 5734864"/>
              <a:gd name="connsiteY33" fmla="*/ 1936120 h 6858000"/>
              <a:gd name="connsiteX34" fmla="*/ 714660 w 5734864"/>
              <a:gd name="connsiteY34" fmla="*/ 1982709 h 6858000"/>
              <a:gd name="connsiteX35" fmla="*/ 710759 w 5734864"/>
              <a:gd name="connsiteY35" fmla="*/ 2013010 h 6858000"/>
              <a:gd name="connsiteX36" fmla="*/ 697927 w 5734864"/>
              <a:gd name="connsiteY36" fmla="*/ 2069833 h 6858000"/>
              <a:gd name="connsiteX37" fmla="*/ 693594 w 5734864"/>
              <a:gd name="connsiteY37" fmla="*/ 2103731 h 6858000"/>
              <a:gd name="connsiteX38" fmla="*/ 691109 w 5734864"/>
              <a:gd name="connsiteY38" fmla="*/ 2124027 h 6858000"/>
              <a:gd name="connsiteX39" fmla="*/ 676593 w 5734864"/>
              <a:gd name="connsiteY39" fmla="*/ 2176182 h 6858000"/>
              <a:gd name="connsiteX40" fmla="*/ 633227 w 5734864"/>
              <a:gd name="connsiteY40" fmla="*/ 2258036 h 6858000"/>
              <a:gd name="connsiteX41" fmla="*/ 625564 w 5734864"/>
              <a:gd name="connsiteY41" fmla="*/ 2284567 h 6858000"/>
              <a:gd name="connsiteX42" fmla="*/ 627074 w 5734864"/>
              <a:gd name="connsiteY42" fmla="*/ 2289605 h 6858000"/>
              <a:gd name="connsiteX43" fmla="*/ 614574 w 5734864"/>
              <a:gd name="connsiteY43" fmla="*/ 2308717 h 6858000"/>
              <a:gd name="connsiteX44" fmla="*/ 606890 w 5734864"/>
              <a:gd name="connsiteY44" fmla="*/ 2320662 h 6858000"/>
              <a:gd name="connsiteX45" fmla="*/ 605558 w 5734864"/>
              <a:gd name="connsiteY45" fmla="*/ 2327897 h 6858000"/>
              <a:gd name="connsiteX46" fmla="*/ 602202 w 5734864"/>
              <a:gd name="connsiteY46" fmla="*/ 2357749 h 6858000"/>
              <a:gd name="connsiteX47" fmla="*/ 600213 w 5734864"/>
              <a:gd name="connsiteY47" fmla="*/ 2364905 h 6858000"/>
              <a:gd name="connsiteX48" fmla="*/ 597160 w 5734864"/>
              <a:gd name="connsiteY48" fmla="*/ 2388351 h 6858000"/>
              <a:gd name="connsiteX49" fmla="*/ 597982 w 5734864"/>
              <a:gd name="connsiteY49" fmla="*/ 2402296 h 6858000"/>
              <a:gd name="connsiteX50" fmla="*/ 593150 w 5734864"/>
              <a:gd name="connsiteY50" fmla="*/ 2420015 h 6858000"/>
              <a:gd name="connsiteX51" fmla="*/ 592833 w 5734864"/>
              <a:gd name="connsiteY51" fmla="*/ 2422749 h 6858000"/>
              <a:gd name="connsiteX52" fmla="*/ 594479 w 5734864"/>
              <a:gd name="connsiteY52" fmla="*/ 2426002 h 6858000"/>
              <a:gd name="connsiteX53" fmla="*/ 591963 w 5734864"/>
              <a:gd name="connsiteY53" fmla="*/ 2431950 h 6858000"/>
              <a:gd name="connsiteX54" fmla="*/ 591544 w 5734864"/>
              <a:gd name="connsiteY54" fmla="*/ 2433897 h 6858000"/>
              <a:gd name="connsiteX55" fmla="*/ 589519 w 5734864"/>
              <a:gd name="connsiteY55" fmla="*/ 2451398 h 6858000"/>
              <a:gd name="connsiteX56" fmla="*/ 590037 w 5734864"/>
              <a:gd name="connsiteY56" fmla="*/ 2455536 h 6858000"/>
              <a:gd name="connsiteX57" fmla="*/ 588179 w 5734864"/>
              <a:gd name="connsiteY57" fmla="*/ 2462981 h 6858000"/>
              <a:gd name="connsiteX58" fmla="*/ 583434 w 5734864"/>
              <a:gd name="connsiteY58" fmla="*/ 2503991 h 6858000"/>
              <a:gd name="connsiteX59" fmla="*/ 567942 w 5734864"/>
              <a:gd name="connsiteY59" fmla="*/ 2652936 h 6858000"/>
              <a:gd name="connsiteX60" fmla="*/ 573869 w 5734864"/>
              <a:gd name="connsiteY60" fmla="*/ 2670188 h 6858000"/>
              <a:gd name="connsiteX61" fmla="*/ 575243 w 5734864"/>
              <a:gd name="connsiteY61" fmla="*/ 2688114 h 6858000"/>
              <a:gd name="connsiteX62" fmla="*/ 573824 w 5734864"/>
              <a:gd name="connsiteY62" fmla="*/ 2689856 h 6858000"/>
              <a:gd name="connsiteX63" fmla="*/ 570699 w 5734864"/>
              <a:gd name="connsiteY63" fmla="*/ 2709353 h 6858000"/>
              <a:gd name="connsiteX64" fmla="*/ 573192 w 5734864"/>
              <a:gd name="connsiteY64" fmla="*/ 2714527 h 6858000"/>
              <a:gd name="connsiteX65" fmla="*/ 572044 w 5734864"/>
              <a:gd name="connsiteY65" fmla="*/ 2728187 h 6858000"/>
              <a:gd name="connsiteX66" fmla="*/ 572465 w 5734864"/>
              <a:gd name="connsiteY66" fmla="*/ 2755863 h 6858000"/>
              <a:gd name="connsiteX67" fmla="*/ 570028 w 5734864"/>
              <a:gd name="connsiteY67" fmla="*/ 2760324 h 6858000"/>
              <a:gd name="connsiteX68" fmla="*/ 566748 w 5734864"/>
              <a:gd name="connsiteY68" fmla="*/ 2800948 h 6858000"/>
              <a:gd name="connsiteX69" fmla="*/ 565509 w 5734864"/>
              <a:gd name="connsiteY69" fmla="*/ 2801167 h 6858000"/>
              <a:gd name="connsiteX70" fmla="*/ 559367 w 5734864"/>
              <a:gd name="connsiteY70" fmla="*/ 2811129 h 6858000"/>
              <a:gd name="connsiteX71" fmla="*/ 550354 w 5734864"/>
              <a:gd name="connsiteY71" fmla="*/ 2830949 h 6858000"/>
              <a:gd name="connsiteX72" fmla="*/ 514795 w 5734864"/>
              <a:gd name="connsiteY72" fmla="*/ 2872433 h 6858000"/>
              <a:gd name="connsiteX73" fmla="*/ 509875 w 5734864"/>
              <a:gd name="connsiteY73" fmla="*/ 2923099 h 6858000"/>
              <a:gd name="connsiteX74" fmla="*/ 509577 w 5734864"/>
              <a:gd name="connsiteY74" fmla="*/ 2923197 h 6858000"/>
              <a:gd name="connsiteX75" fmla="*/ 507597 w 5734864"/>
              <a:gd name="connsiteY75" fmla="*/ 2931868 h 6858000"/>
              <a:gd name="connsiteX76" fmla="*/ 507379 w 5734864"/>
              <a:gd name="connsiteY76" fmla="*/ 2938322 h 6858000"/>
              <a:gd name="connsiteX77" fmla="*/ 504725 w 5734864"/>
              <a:gd name="connsiteY77" fmla="*/ 2954519 h 6858000"/>
              <a:gd name="connsiteX78" fmla="*/ 502018 w 5734864"/>
              <a:gd name="connsiteY78" fmla="*/ 2959643 h 6858000"/>
              <a:gd name="connsiteX79" fmla="*/ 498360 w 5734864"/>
              <a:gd name="connsiteY79" fmla="*/ 2961019 h 6858000"/>
              <a:gd name="connsiteX80" fmla="*/ 498483 w 5734864"/>
              <a:gd name="connsiteY80" fmla="*/ 2962590 h 6858000"/>
              <a:gd name="connsiteX81" fmla="*/ 484403 w 5734864"/>
              <a:gd name="connsiteY81" fmla="*/ 2990538 h 6858000"/>
              <a:gd name="connsiteX82" fmla="*/ 463075 w 5734864"/>
              <a:gd name="connsiteY82" fmla="*/ 3055956 h 6858000"/>
              <a:gd name="connsiteX83" fmla="*/ 455013 w 5734864"/>
              <a:gd name="connsiteY83" fmla="*/ 3094482 h 6858000"/>
              <a:gd name="connsiteX84" fmla="*/ 428391 w 5734864"/>
              <a:gd name="connsiteY84" fmla="*/ 3198850 h 6858000"/>
              <a:gd name="connsiteX85" fmla="*/ 401440 w 5734864"/>
              <a:gd name="connsiteY85" fmla="*/ 3307560 h 6858000"/>
              <a:gd name="connsiteX86" fmla="*/ 386076 w 5734864"/>
              <a:gd name="connsiteY86" fmla="*/ 3373943 h 6858000"/>
              <a:gd name="connsiteX87" fmla="*/ 374726 w 5734864"/>
              <a:gd name="connsiteY87" fmla="*/ 3381364 h 6858000"/>
              <a:gd name="connsiteX88" fmla="*/ 369145 w 5734864"/>
              <a:gd name="connsiteY88" fmla="*/ 3383729 h 6858000"/>
              <a:gd name="connsiteX89" fmla="*/ 364294 w 5734864"/>
              <a:gd name="connsiteY89" fmla="*/ 3414159 h 6858000"/>
              <a:gd name="connsiteX90" fmla="*/ 366450 w 5734864"/>
              <a:gd name="connsiteY90" fmla="*/ 3436925 h 6858000"/>
              <a:gd name="connsiteX91" fmla="*/ 351743 w 5734864"/>
              <a:gd name="connsiteY91" fmla="*/ 3521619 h 6858000"/>
              <a:gd name="connsiteX92" fmla="*/ 345784 w 5734864"/>
              <a:gd name="connsiteY92" fmla="*/ 3603757 h 6858000"/>
              <a:gd name="connsiteX93" fmla="*/ 344198 w 5734864"/>
              <a:gd name="connsiteY93" fmla="*/ 3652424 h 6858000"/>
              <a:gd name="connsiteX94" fmla="*/ 352450 w 5734864"/>
              <a:gd name="connsiteY94" fmla="*/ 3665222 h 6858000"/>
              <a:gd name="connsiteX95" fmla="*/ 342621 w 5734864"/>
              <a:gd name="connsiteY95" fmla="*/ 3700804 h 6858000"/>
              <a:gd name="connsiteX96" fmla="*/ 341514 w 5734864"/>
              <a:gd name="connsiteY96" fmla="*/ 3734774 h 6858000"/>
              <a:gd name="connsiteX97" fmla="*/ 340607 w 5734864"/>
              <a:gd name="connsiteY97" fmla="*/ 3785153 h 6858000"/>
              <a:gd name="connsiteX98" fmla="*/ 340707 w 5734864"/>
              <a:gd name="connsiteY98" fmla="*/ 3788177 h 6858000"/>
              <a:gd name="connsiteX99" fmla="*/ 340361 w 5734864"/>
              <a:gd name="connsiteY99" fmla="*/ 3798803 h 6858000"/>
              <a:gd name="connsiteX100" fmla="*/ 339642 w 5734864"/>
              <a:gd name="connsiteY100" fmla="*/ 3838750 h 6858000"/>
              <a:gd name="connsiteX101" fmla="*/ 360295 w 5734864"/>
              <a:gd name="connsiteY101" fmla="*/ 4015196 h 6858000"/>
              <a:gd name="connsiteX102" fmla="*/ 339043 w 5734864"/>
              <a:gd name="connsiteY102" fmla="*/ 4052778 h 6858000"/>
              <a:gd name="connsiteX103" fmla="*/ 339343 w 5734864"/>
              <a:gd name="connsiteY103" fmla="*/ 4096257 h 6858000"/>
              <a:gd name="connsiteX104" fmla="*/ 340786 w 5734864"/>
              <a:gd name="connsiteY104" fmla="*/ 4321136 h 6858000"/>
              <a:gd name="connsiteX105" fmla="*/ 343158 w 5734864"/>
              <a:gd name="connsiteY105" fmla="*/ 4429174 h 6858000"/>
              <a:gd name="connsiteX106" fmla="*/ 334599 w 5734864"/>
              <a:gd name="connsiteY106" fmla="*/ 4449938 h 6858000"/>
              <a:gd name="connsiteX107" fmla="*/ 332890 w 5734864"/>
              <a:gd name="connsiteY107" fmla="*/ 4453515 h 6858000"/>
              <a:gd name="connsiteX108" fmla="*/ 331105 w 5734864"/>
              <a:gd name="connsiteY108" fmla="*/ 4467941 h 6858000"/>
              <a:gd name="connsiteX109" fmla="*/ 324289 w 5734864"/>
              <a:gd name="connsiteY109" fmla="*/ 4471861 h 6858000"/>
              <a:gd name="connsiteX110" fmla="*/ 317079 w 5734864"/>
              <a:gd name="connsiteY110" fmla="*/ 4493468 h 6858000"/>
              <a:gd name="connsiteX111" fmla="*/ 315557 w 5734864"/>
              <a:gd name="connsiteY111" fmla="*/ 4520067 h 6858000"/>
              <a:gd name="connsiteX112" fmla="*/ 315240 w 5734864"/>
              <a:gd name="connsiteY112" fmla="*/ 4536872 h 6858000"/>
              <a:gd name="connsiteX113" fmla="*/ 316200 w 5734864"/>
              <a:gd name="connsiteY113" fmla="*/ 4538297 h 6858000"/>
              <a:gd name="connsiteX114" fmla="*/ 317507 w 5734864"/>
              <a:gd name="connsiteY114" fmla="*/ 4547582 h 6858000"/>
              <a:gd name="connsiteX115" fmla="*/ 323078 w 5734864"/>
              <a:gd name="connsiteY115" fmla="*/ 4592102 h 6858000"/>
              <a:gd name="connsiteX116" fmla="*/ 328722 w 5734864"/>
              <a:gd name="connsiteY116" fmla="*/ 4667914 h 6858000"/>
              <a:gd name="connsiteX117" fmla="*/ 335597 w 5734864"/>
              <a:gd name="connsiteY117" fmla="*/ 4695035 h 6858000"/>
              <a:gd name="connsiteX118" fmla="*/ 339485 w 5734864"/>
              <a:gd name="connsiteY118" fmla="*/ 4695979 h 6858000"/>
              <a:gd name="connsiteX119" fmla="*/ 341089 w 5734864"/>
              <a:gd name="connsiteY119" fmla="*/ 4704268 h 6858000"/>
              <a:gd name="connsiteX120" fmla="*/ 342177 w 5734864"/>
              <a:gd name="connsiteY120" fmla="*/ 4706060 h 6858000"/>
              <a:gd name="connsiteX121" fmla="*/ 347751 w 5734864"/>
              <a:gd name="connsiteY121" fmla="*/ 4716754 h 6858000"/>
              <a:gd name="connsiteX122" fmla="*/ 344125 w 5734864"/>
              <a:gd name="connsiteY122" fmla="*/ 4764669 h 6858000"/>
              <a:gd name="connsiteX123" fmla="*/ 340188 w 5734864"/>
              <a:gd name="connsiteY123" fmla="*/ 4779386 h 6858000"/>
              <a:gd name="connsiteX124" fmla="*/ 335146 w 5734864"/>
              <a:gd name="connsiteY124" fmla="*/ 4787491 h 6858000"/>
              <a:gd name="connsiteX125" fmla="*/ 319124 w 5734864"/>
              <a:gd name="connsiteY125" fmla="*/ 4843514 h 6858000"/>
              <a:gd name="connsiteX126" fmla="*/ 305956 w 5734864"/>
              <a:gd name="connsiteY126" fmla="*/ 4881505 h 6858000"/>
              <a:gd name="connsiteX127" fmla="*/ 301062 w 5734864"/>
              <a:gd name="connsiteY127" fmla="*/ 4889332 h 6858000"/>
              <a:gd name="connsiteX128" fmla="*/ 302141 w 5734864"/>
              <a:gd name="connsiteY128" fmla="*/ 4899400 h 6858000"/>
              <a:gd name="connsiteX129" fmla="*/ 304424 w 5734864"/>
              <a:gd name="connsiteY129" fmla="*/ 4902664 h 6858000"/>
              <a:gd name="connsiteX130" fmla="*/ 293123 w 5734864"/>
              <a:gd name="connsiteY130" fmla="*/ 4932769 h 6858000"/>
              <a:gd name="connsiteX131" fmla="*/ 292275 w 5734864"/>
              <a:gd name="connsiteY131" fmla="*/ 4936482 h 6858000"/>
              <a:gd name="connsiteX132" fmla="*/ 288304 w 5734864"/>
              <a:gd name="connsiteY132" fmla="*/ 4962325 h 6858000"/>
              <a:gd name="connsiteX133" fmla="*/ 287420 w 5734864"/>
              <a:gd name="connsiteY133" fmla="*/ 5042193 h 6858000"/>
              <a:gd name="connsiteX134" fmla="*/ 287020 w 5734864"/>
              <a:gd name="connsiteY134" fmla="*/ 5065655 h 6858000"/>
              <a:gd name="connsiteX135" fmla="*/ 288488 w 5734864"/>
              <a:gd name="connsiteY135" fmla="*/ 5082216 h 6858000"/>
              <a:gd name="connsiteX136" fmla="*/ 282763 w 5734864"/>
              <a:gd name="connsiteY136" fmla="*/ 5127114 h 6858000"/>
              <a:gd name="connsiteX137" fmla="*/ 269316 w 5734864"/>
              <a:gd name="connsiteY137" fmla="*/ 5202682 h 6858000"/>
              <a:gd name="connsiteX138" fmla="*/ 269174 w 5734864"/>
              <a:gd name="connsiteY138" fmla="*/ 5230835 h 6858000"/>
              <a:gd name="connsiteX139" fmla="*/ 272679 w 5734864"/>
              <a:gd name="connsiteY139" fmla="*/ 5232660 h 6858000"/>
              <a:gd name="connsiteX140" fmla="*/ 272160 w 5734864"/>
              <a:gd name="connsiteY140" fmla="*/ 5241150 h 6858000"/>
              <a:gd name="connsiteX141" fmla="*/ 272760 w 5734864"/>
              <a:gd name="connsiteY141" fmla="*/ 5243156 h 6858000"/>
              <a:gd name="connsiteX142" fmla="*/ 275462 w 5734864"/>
              <a:gd name="connsiteY142" fmla="*/ 5254919 h 6858000"/>
              <a:gd name="connsiteX143" fmla="*/ 262897 w 5734864"/>
              <a:gd name="connsiteY143" fmla="*/ 5286259 h 6858000"/>
              <a:gd name="connsiteX144" fmla="*/ 252761 w 5734864"/>
              <a:gd name="connsiteY144" fmla="*/ 5357801 h 6858000"/>
              <a:gd name="connsiteX145" fmla="*/ 242360 w 5734864"/>
              <a:gd name="connsiteY145" fmla="*/ 5460080 h 6858000"/>
              <a:gd name="connsiteX146" fmla="*/ 229880 w 5734864"/>
              <a:gd name="connsiteY146" fmla="*/ 5539714 h 6858000"/>
              <a:gd name="connsiteX147" fmla="*/ 204283 w 5734864"/>
              <a:gd name="connsiteY147" fmla="*/ 5639080 h 6858000"/>
              <a:gd name="connsiteX148" fmla="*/ 198948 w 5734864"/>
              <a:gd name="connsiteY148" fmla="*/ 5710958 h 6858000"/>
              <a:gd name="connsiteX149" fmla="*/ 192367 w 5734864"/>
              <a:gd name="connsiteY149" fmla="*/ 5719859 h 6858000"/>
              <a:gd name="connsiteX150" fmla="*/ 188035 w 5734864"/>
              <a:gd name="connsiteY150" fmla="*/ 5729935 h 6858000"/>
              <a:gd name="connsiteX151" fmla="*/ 188428 w 5734864"/>
              <a:gd name="connsiteY151" fmla="*/ 5731182 h 6858000"/>
              <a:gd name="connsiteX152" fmla="*/ 181635 w 5734864"/>
              <a:gd name="connsiteY152" fmla="*/ 5753538 h 6858000"/>
              <a:gd name="connsiteX153" fmla="*/ 169744 w 5734864"/>
              <a:gd name="connsiteY153" fmla="*/ 5796307 h 6858000"/>
              <a:gd name="connsiteX154" fmla="*/ 170351 w 5734864"/>
              <a:gd name="connsiteY154" fmla="*/ 5796644 h 6858000"/>
              <a:gd name="connsiteX155" fmla="*/ 171559 w 5734864"/>
              <a:gd name="connsiteY155" fmla="*/ 5803435 h 6858000"/>
              <a:gd name="connsiteX156" fmla="*/ 172284 w 5734864"/>
              <a:gd name="connsiteY156" fmla="*/ 5816391 h 6858000"/>
              <a:gd name="connsiteX157" fmla="*/ 182542 w 5734864"/>
              <a:gd name="connsiteY157" fmla="*/ 5846382 h 6858000"/>
              <a:gd name="connsiteX158" fmla="*/ 175877 w 5734864"/>
              <a:gd name="connsiteY158" fmla="*/ 5871336 h 6858000"/>
              <a:gd name="connsiteX159" fmla="*/ 174910 w 5734864"/>
              <a:gd name="connsiteY159" fmla="*/ 5876376 h 6858000"/>
              <a:gd name="connsiteX160" fmla="*/ 175047 w 5734864"/>
              <a:gd name="connsiteY160" fmla="*/ 5876483 h 6858000"/>
              <a:gd name="connsiteX161" fmla="*/ 174335 w 5734864"/>
              <a:gd name="connsiteY161" fmla="*/ 5881814 h 6858000"/>
              <a:gd name="connsiteX162" fmla="*/ 171273 w 5734864"/>
              <a:gd name="connsiteY162" fmla="*/ 5895339 h 6858000"/>
              <a:gd name="connsiteX163" fmla="*/ 171658 w 5734864"/>
              <a:gd name="connsiteY163" fmla="*/ 5898749 h 6858000"/>
              <a:gd name="connsiteX164" fmla="*/ 174658 w 5734864"/>
              <a:gd name="connsiteY164" fmla="*/ 5919558 h 6858000"/>
              <a:gd name="connsiteX165" fmla="*/ 169099 w 5734864"/>
              <a:gd name="connsiteY165" fmla="*/ 5984417 h 6858000"/>
              <a:gd name="connsiteX166" fmla="*/ 162007 w 5734864"/>
              <a:gd name="connsiteY166" fmla="*/ 6049043 h 6858000"/>
              <a:gd name="connsiteX167" fmla="*/ 156875 w 5734864"/>
              <a:gd name="connsiteY167" fmla="*/ 6114000 h 6858000"/>
              <a:gd name="connsiteX168" fmla="*/ 165441 w 5734864"/>
              <a:gd name="connsiteY168" fmla="*/ 6146938 h 6858000"/>
              <a:gd name="connsiteX169" fmla="*/ 165177 w 5734864"/>
              <a:gd name="connsiteY169" fmla="*/ 6150658 h 6858000"/>
              <a:gd name="connsiteX170" fmla="*/ 161772 w 5734864"/>
              <a:gd name="connsiteY170" fmla="*/ 6160011 h 6858000"/>
              <a:gd name="connsiteX171" fmla="*/ 160051 w 5734864"/>
              <a:gd name="connsiteY171" fmla="*/ 6163393 h 6858000"/>
              <a:gd name="connsiteX172" fmla="*/ 158473 w 5734864"/>
              <a:gd name="connsiteY172" fmla="*/ 6168628 h 6858000"/>
              <a:gd name="connsiteX173" fmla="*/ 158573 w 5734864"/>
              <a:gd name="connsiteY173" fmla="*/ 6168799 h 6858000"/>
              <a:gd name="connsiteX174" fmla="*/ 146463 w 5734864"/>
              <a:gd name="connsiteY174" fmla="*/ 6196671 h 6858000"/>
              <a:gd name="connsiteX175" fmla="*/ 150209 w 5734864"/>
              <a:gd name="connsiteY175" fmla="*/ 6232365 h 6858000"/>
              <a:gd name="connsiteX176" fmla="*/ 148544 w 5734864"/>
              <a:gd name="connsiteY176" fmla="*/ 6246162 h 6858000"/>
              <a:gd name="connsiteX177" fmla="*/ 148403 w 5734864"/>
              <a:gd name="connsiteY177" fmla="*/ 6253754 h 6858000"/>
              <a:gd name="connsiteX178" fmla="*/ 138880 w 5734864"/>
              <a:gd name="connsiteY178" fmla="*/ 6276449 h 6858000"/>
              <a:gd name="connsiteX179" fmla="*/ 138683 w 5734864"/>
              <a:gd name="connsiteY179" fmla="*/ 6279721 h 6858000"/>
              <a:gd name="connsiteX180" fmla="*/ 130721 w 5734864"/>
              <a:gd name="connsiteY180" fmla="*/ 6293675 h 6858000"/>
              <a:gd name="connsiteX181" fmla="*/ 120717 w 5734864"/>
              <a:gd name="connsiteY181" fmla="*/ 6313967 h 6858000"/>
              <a:gd name="connsiteX182" fmla="*/ 120841 w 5734864"/>
              <a:gd name="connsiteY182" fmla="*/ 6315437 h 6858000"/>
              <a:gd name="connsiteX183" fmla="*/ 115208 w 5734864"/>
              <a:gd name="connsiteY183" fmla="*/ 6324024 h 6858000"/>
              <a:gd name="connsiteX184" fmla="*/ 101217 w 5734864"/>
              <a:gd name="connsiteY184" fmla="*/ 6365923 h 6858000"/>
              <a:gd name="connsiteX185" fmla="*/ 74946 w 5734864"/>
              <a:gd name="connsiteY185" fmla="*/ 6556817 h 6858000"/>
              <a:gd name="connsiteX186" fmla="*/ 16001 w 5734864"/>
              <a:gd name="connsiteY186" fmla="*/ 6808678 h 6858000"/>
              <a:gd name="connsiteX187" fmla="*/ 0 w 5734864"/>
              <a:gd name="connsiteY187" fmla="*/ 6858000 h 6858000"/>
              <a:gd name="connsiteX188" fmla="*/ 5734864 w 5734864"/>
              <a:gd name="connsiteY188" fmla="*/ 6858000 h 6858000"/>
              <a:gd name="connsiteX0" fmla="*/ 5734864 w 5734864"/>
              <a:gd name="connsiteY0" fmla="*/ 0 h 6858000"/>
              <a:gd name="connsiteX1" fmla="*/ 771611 w 5734864"/>
              <a:gd name="connsiteY1" fmla="*/ 0 h 6858000"/>
              <a:gd name="connsiteX2" fmla="*/ 771679 w 5734864"/>
              <a:gd name="connsiteY2" fmla="*/ 49108 h 6858000"/>
              <a:gd name="connsiteX3" fmla="*/ 794248 w 5734864"/>
              <a:gd name="connsiteY3" fmla="*/ 200968 h 6858000"/>
              <a:gd name="connsiteX4" fmla="*/ 801749 w 5734864"/>
              <a:gd name="connsiteY4" fmla="*/ 414071 h 6858000"/>
              <a:gd name="connsiteX5" fmla="*/ 818548 w 5734864"/>
              <a:gd name="connsiteY5" fmla="*/ 585467 h 6858000"/>
              <a:gd name="connsiteX6" fmla="*/ 857476 w 5734864"/>
              <a:gd name="connsiteY6" fmla="*/ 800623 h 6858000"/>
              <a:gd name="connsiteX7" fmla="*/ 851083 w 5734864"/>
              <a:gd name="connsiteY7" fmla="*/ 878903 h 6858000"/>
              <a:gd name="connsiteX8" fmla="*/ 873564 w 5734864"/>
              <a:gd name="connsiteY8" fmla="*/ 943826 h 6858000"/>
              <a:gd name="connsiteX9" fmla="*/ 864705 w 5734864"/>
              <a:gd name="connsiteY9" fmla="*/ 973328 h 6858000"/>
              <a:gd name="connsiteX10" fmla="*/ 862869 w 5734864"/>
              <a:gd name="connsiteY10" fmla="*/ 978457 h 6858000"/>
              <a:gd name="connsiteX11" fmla="*/ 862233 w 5734864"/>
              <a:gd name="connsiteY11" fmla="*/ 998041 h 6858000"/>
              <a:gd name="connsiteX12" fmla="*/ 853665 w 5734864"/>
              <a:gd name="connsiteY12" fmla="*/ 1004750 h 6858000"/>
              <a:gd name="connsiteX13" fmla="*/ 846695 w 5734864"/>
              <a:gd name="connsiteY13" fmla="*/ 1035077 h 6858000"/>
              <a:gd name="connsiteX14" fmla="*/ 847865 w 5734864"/>
              <a:gd name="connsiteY14" fmla="*/ 1070795 h 6858000"/>
              <a:gd name="connsiteX15" fmla="*/ 862786 w 5734864"/>
              <a:gd name="connsiteY15" fmla="*/ 1238994 h 6858000"/>
              <a:gd name="connsiteX16" fmla="*/ 859345 w 5734864"/>
              <a:gd name="connsiteY16" fmla="*/ 1380427 h 6858000"/>
              <a:gd name="connsiteX17" fmla="*/ 855172 w 5734864"/>
              <a:gd name="connsiteY17" fmla="*/ 1435262 h 6858000"/>
              <a:gd name="connsiteX18" fmla="*/ 860494 w 5734864"/>
              <a:gd name="connsiteY18" fmla="*/ 1453861 h 6858000"/>
              <a:gd name="connsiteX19" fmla="*/ 853731 w 5734864"/>
              <a:gd name="connsiteY19" fmla="*/ 1467047 h 6858000"/>
              <a:gd name="connsiteX20" fmla="*/ 845847 w 5734864"/>
              <a:gd name="connsiteY20" fmla="*/ 1502307 h 6858000"/>
              <a:gd name="connsiteX21" fmla="*/ 817613 w 5734864"/>
              <a:gd name="connsiteY21" fmla="*/ 1565166 h 6858000"/>
              <a:gd name="connsiteX22" fmla="*/ 804223 w 5734864"/>
              <a:gd name="connsiteY22" fmla="*/ 1601941 h 6858000"/>
              <a:gd name="connsiteX23" fmla="*/ 791773 w 5734864"/>
              <a:gd name="connsiteY23" fmla="*/ 1627005 h 6858000"/>
              <a:gd name="connsiteX24" fmla="*/ 774645 w 5734864"/>
              <a:gd name="connsiteY24" fmla="*/ 1699922 h 6858000"/>
              <a:gd name="connsiteX25" fmla="*/ 752343 w 5734864"/>
              <a:gd name="connsiteY25" fmla="*/ 1824604 h 6858000"/>
              <a:gd name="connsiteX26" fmla="*/ 746254 w 5734864"/>
              <a:gd name="connsiteY26" fmla="*/ 1850222 h 6858000"/>
              <a:gd name="connsiteX27" fmla="*/ 728600 w 5734864"/>
              <a:gd name="connsiteY27" fmla="*/ 1869603 h 6858000"/>
              <a:gd name="connsiteX28" fmla="*/ 724396 w 5734864"/>
              <a:gd name="connsiteY28" fmla="*/ 1883104 h 6858000"/>
              <a:gd name="connsiteX29" fmla="*/ 722165 w 5734864"/>
              <a:gd name="connsiteY29" fmla="*/ 1885924 h 6858000"/>
              <a:gd name="connsiteX30" fmla="*/ 721338 w 5734864"/>
              <a:gd name="connsiteY30" fmla="*/ 1887123 h 6858000"/>
              <a:gd name="connsiteX31" fmla="*/ 714840 w 5734864"/>
              <a:gd name="connsiteY31" fmla="*/ 1902274 h 6858000"/>
              <a:gd name="connsiteX32" fmla="*/ 722847 w 5734864"/>
              <a:gd name="connsiteY32" fmla="*/ 1929891 h 6858000"/>
              <a:gd name="connsiteX33" fmla="*/ 714660 w 5734864"/>
              <a:gd name="connsiteY33" fmla="*/ 1982709 h 6858000"/>
              <a:gd name="connsiteX34" fmla="*/ 710759 w 5734864"/>
              <a:gd name="connsiteY34" fmla="*/ 2013010 h 6858000"/>
              <a:gd name="connsiteX35" fmla="*/ 697927 w 5734864"/>
              <a:gd name="connsiteY35" fmla="*/ 2069833 h 6858000"/>
              <a:gd name="connsiteX36" fmla="*/ 693594 w 5734864"/>
              <a:gd name="connsiteY36" fmla="*/ 2103731 h 6858000"/>
              <a:gd name="connsiteX37" fmla="*/ 691109 w 5734864"/>
              <a:gd name="connsiteY37" fmla="*/ 2124027 h 6858000"/>
              <a:gd name="connsiteX38" fmla="*/ 676593 w 5734864"/>
              <a:gd name="connsiteY38" fmla="*/ 2176182 h 6858000"/>
              <a:gd name="connsiteX39" fmla="*/ 633227 w 5734864"/>
              <a:gd name="connsiteY39" fmla="*/ 2258036 h 6858000"/>
              <a:gd name="connsiteX40" fmla="*/ 625564 w 5734864"/>
              <a:gd name="connsiteY40" fmla="*/ 2284567 h 6858000"/>
              <a:gd name="connsiteX41" fmla="*/ 627074 w 5734864"/>
              <a:gd name="connsiteY41" fmla="*/ 2289605 h 6858000"/>
              <a:gd name="connsiteX42" fmla="*/ 614574 w 5734864"/>
              <a:gd name="connsiteY42" fmla="*/ 2308717 h 6858000"/>
              <a:gd name="connsiteX43" fmla="*/ 606890 w 5734864"/>
              <a:gd name="connsiteY43" fmla="*/ 2320662 h 6858000"/>
              <a:gd name="connsiteX44" fmla="*/ 605558 w 5734864"/>
              <a:gd name="connsiteY44" fmla="*/ 2327897 h 6858000"/>
              <a:gd name="connsiteX45" fmla="*/ 602202 w 5734864"/>
              <a:gd name="connsiteY45" fmla="*/ 2357749 h 6858000"/>
              <a:gd name="connsiteX46" fmla="*/ 600213 w 5734864"/>
              <a:gd name="connsiteY46" fmla="*/ 2364905 h 6858000"/>
              <a:gd name="connsiteX47" fmla="*/ 597160 w 5734864"/>
              <a:gd name="connsiteY47" fmla="*/ 2388351 h 6858000"/>
              <a:gd name="connsiteX48" fmla="*/ 597982 w 5734864"/>
              <a:gd name="connsiteY48" fmla="*/ 2402296 h 6858000"/>
              <a:gd name="connsiteX49" fmla="*/ 593150 w 5734864"/>
              <a:gd name="connsiteY49" fmla="*/ 2420015 h 6858000"/>
              <a:gd name="connsiteX50" fmla="*/ 592833 w 5734864"/>
              <a:gd name="connsiteY50" fmla="*/ 2422749 h 6858000"/>
              <a:gd name="connsiteX51" fmla="*/ 594479 w 5734864"/>
              <a:gd name="connsiteY51" fmla="*/ 2426002 h 6858000"/>
              <a:gd name="connsiteX52" fmla="*/ 591963 w 5734864"/>
              <a:gd name="connsiteY52" fmla="*/ 2431950 h 6858000"/>
              <a:gd name="connsiteX53" fmla="*/ 591544 w 5734864"/>
              <a:gd name="connsiteY53" fmla="*/ 2433897 h 6858000"/>
              <a:gd name="connsiteX54" fmla="*/ 589519 w 5734864"/>
              <a:gd name="connsiteY54" fmla="*/ 2451398 h 6858000"/>
              <a:gd name="connsiteX55" fmla="*/ 590037 w 5734864"/>
              <a:gd name="connsiteY55" fmla="*/ 2455536 h 6858000"/>
              <a:gd name="connsiteX56" fmla="*/ 588179 w 5734864"/>
              <a:gd name="connsiteY56" fmla="*/ 2462981 h 6858000"/>
              <a:gd name="connsiteX57" fmla="*/ 583434 w 5734864"/>
              <a:gd name="connsiteY57" fmla="*/ 2503991 h 6858000"/>
              <a:gd name="connsiteX58" fmla="*/ 567942 w 5734864"/>
              <a:gd name="connsiteY58" fmla="*/ 2652936 h 6858000"/>
              <a:gd name="connsiteX59" fmla="*/ 573869 w 5734864"/>
              <a:gd name="connsiteY59" fmla="*/ 2670188 h 6858000"/>
              <a:gd name="connsiteX60" fmla="*/ 575243 w 5734864"/>
              <a:gd name="connsiteY60" fmla="*/ 2688114 h 6858000"/>
              <a:gd name="connsiteX61" fmla="*/ 573824 w 5734864"/>
              <a:gd name="connsiteY61" fmla="*/ 2689856 h 6858000"/>
              <a:gd name="connsiteX62" fmla="*/ 570699 w 5734864"/>
              <a:gd name="connsiteY62" fmla="*/ 2709353 h 6858000"/>
              <a:gd name="connsiteX63" fmla="*/ 573192 w 5734864"/>
              <a:gd name="connsiteY63" fmla="*/ 2714527 h 6858000"/>
              <a:gd name="connsiteX64" fmla="*/ 572044 w 5734864"/>
              <a:gd name="connsiteY64" fmla="*/ 2728187 h 6858000"/>
              <a:gd name="connsiteX65" fmla="*/ 572465 w 5734864"/>
              <a:gd name="connsiteY65" fmla="*/ 2755863 h 6858000"/>
              <a:gd name="connsiteX66" fmla="*/ 570028 w 5734864"/>
              <a:gd name="connsiteY66" fmla="*/ 2760324 h 6858000"/>
              <a:gd name="connsiteX67" fmla="*/ 566748 w 5734864"/>
              <a:gd name="connsiteY67" fmla="*/ 2800948 h 6858000"/>
              <a:gd name="connsiteX68" fmla="*/ 565509 w 5734864"/>
              <a:gd name="connsiteY68" fmla="*/ 2801167 h 6858000"/>
              <a:gd name="connsiteX69" fmla="*/ 559367 w 5734864"/>
              <a:gd name="connsiteY69" fmla="*/ 2811129 h 6858000"/>
              <a:gd name="connsiteX70" fmla="*/ 550354 w 5734864"/>
              <a:gd name="connsiteY70" fmla="*/ 2830949 h 6858000"/>
              <a:gd name="connsiteX71" fmla="*/ 514795 w 5734864"/>
              <a:gd name="connsiteY71" fmla="*/ 2872433 h 6858000"/>
              <a:gd name="connsiteX72" fmla="*/ 509875 w 5734864"/>
              <a:gd name="connsiteY72" fmla="*/ 2923099 h 6858000"/>
              <a:gd name="connsiteX73" fmla="*/ 509577 w 5734864"/>
              <a:gd name="connsiteY73" fmla="*/ 2923197 h 6858000"/>
              <a:gd name="connsiteX74" fmla="*/ 507597 w 5734864"/>
              <a:gd name="connsiteY74" fmla="*/ 2931868 h 6858000"/>
              <a:gd name="connsiteX75" fmla="*/ 507379 w 5734864"/>
              <a:gd name="connsiteY75" fmla="*/ 2938322 h 6858000"/>
              <a:gd name="connsiteX76" fmla="*/ 504725 w 5734864"/>
              <a:gd name="connsiteY76" fmla="*/ 2954519 h 6858000"/>
              <a:gd name="connsiteX77" fmla="*/ 502018 w 5734864"/>
              <a:gd name="connsiteY77" fmla="*/ 2959643 h 6858000"/>
              <a:gd name="connsiteX78" fmla="*/ 498360 w 5734864"/>
              <a:gd name="connsiteY78" fmla="*/ 2961019 h 6858000"/>
              <a:gd name="connsiteX79" fmla="*/ 498483 w 5734864"/>
              <a:gd name="connsiteY79" fmla="*/ 2962590 h 6858000"/>
              <a:gd name="connsiteX80" fmla="*/ 484403 w 5734864"/>
              <a:gd name="connsiteY80" fmla="*/ 2990538 h 6858000"/>
              <a:gd name="connsiteX81" fmla="*/ 463075 w 5734864"/>
              <a:gd name="connsiteY81" fmla="*/ 3055956 h 6858000"/>
              <a:gd name="connsiteX82" fmla="*/ 455013 w 5734864"/>
              <a:gd name="connsiteY82" fmla="*/ 3094482 h 6858000"/>
              <a:gd name="connsiteX83" fmla="*/ 428391 w 5734864"/>
              <a:gd name="connsiteY83" fmla="*/ 3198850 h 6858000"/>
              <a:gd name="connsiteX84" fmla="*/ 401440 w 5734864"/>
              <a:gd name="connsiteY84" fmla="*/ 3307560 h 6858000"/>
              <a:gd name="connsiteX85" fmla="*/ 386076 w 5734864"/>
              <a:gd name="connsiteY85" fmla="*/ 3373943 h 6858000"/>
              <a:gd name="connsiteX86" fmla="*/ 374726 w 5734864"/>
              <a:gd name="connsiteY86" fmla="*/ 3381364 h 6858000"/>
              <a:gd name="connsiteX87" fmla="*/ 369145 w 5734864"/>
              <a:gd name="connsiteY87" fmla="*/ 3383729 h 6858000"/>
              <a:gd name="connsiteX88" fmla="*/ 364294 w 5734864"/>
              <a:gd name="connsiteY88" fmla="*/ 3414159 h 6858000"/>
              <a:gd name="connsiteX89" fmla="*/ 366450 w 5734864"/>
              <a:gd name="connsiteY89" fmla="*/ 3436925 h 6858000"/>
              <a:gd name="connsiteX90" fmla="*/ 351743 w 5734864"/>
              <a:gd name="connsiteY90" fmla="*/ 3521619 h 6858000"/>
              <a:gd name="connsiteX91" fmla="*/ 345784 w 5734864"/>
              <a:gd name="connsiteY91" fmla="*/ 3603757 h 6858000"/>
              <a:gd name="connsiteX92" fmla="*/ 344198 w 5734864"/>
              <a:gd name="connsiteY92" fmla="*/ 3652424 h 6858000"/>
              <a:gd name="connsiteX93" fmla="*/ 352450 w 5734864"/>
              <a:gd name="connsiteY93" fmla="*/ 3665222 h 6858000"/>
              <a:gd name="connsiteX94" fmla="*/ 342621 w 5734864"/>
              <a:gd name="connsiteY94" fmla="*/ 3700804 h 6858000"/>
              <a:gd name="connsiteX95" fmla="*/ 341514 w 5734864"/>
              <a:gd name="connsiteY95" fmla="*/ 3734774 h 6858000"/>
              <a:gd name="connsiteX96" fmla="*/ 340607 w 5734864"/>
              <a:gd name="connsiteY96" fmla="*/ 3785153 h 6858000"/>
              <a:gd name="connsiteX97" fmla="*/ 340707 w 5734864"/>
              <a:gd name="connsiteY97" fmla="*/ 3788177 h 6858000"/>
              <a:gd name="connsiteX98" fmla="*/ 340361 w 5734864"/>
              <a:gd name="connsiteY98" fmla="*/ 3798803 h 6858000"/>
              <a:gd name="connsiteX99" fmla="*/ 339642 w 5734864"/>
              <a:gd name="connsiteY99" fmla="*/ 3838750 h 6858000"/>
              <a:gd name="connsiteX100" fmla="*/ 360295 w 5734864"/>
              <a:gd name="connsiteY100" fmla="*/ 4015196 h 6858000"/>
              <a:gd name="connsiteX101" fmla="*/ 339043 w 5734864"/>
              <a:gd name="connsiteY101" fmla="*/ 4052778 h 6858000"/>
              <a:gd name="connsiteX102" fmla="*/ 339343 w 5734864"/>
              <a:gd name="connsiteY102" fmla="*/ 4096257 h 6858000"/>
              <a:gd name="connsiteX103" fmla="*/ 340786 w 5734864"/>
              <a:gd name="connsiteY103" fmla="*/ 4321136 h 6858000"/>
              <a:gd name="connsiteX104" fmla="*/ 343158 w 5734864"/>
              <a:gd name="connsiteY104" fmla="*/ 4429174 h 6858000"/>
              <a:gd name="connsiteX105" fmla="*/ 334599 w 5734864"/>
              <a:gd name="connsiteY105" fmla="*/ 4449938 h 6858000"/>
              <a:gd name="connsiteX106" fmla="*/ 332890 w 5734864"/>
              <a:gd name="connsiteY106" fmla="*/ 4453515 h 6858000"/>
              <a:gd name="connsiteX107" fmla="*/ 331105 w 5734864"/>
              <a:gd name="connsiteY107" fmla="*/ 4467941 h 6858000"/>
              <a:gd name="connsiteX108" fmla="*/ 324289 w 5734864"/>
              <a:gd name="connsiteY108" fmla="*/ 4471861 h 6858000"/>
              <a:gd name="connsiteX109" fmla="*/ 317079 w 5734864"/>
              <a:gd name="connsiteY109" fmla="*/ 4493468 h 6858000"/>
              <a:gd name="connsiteX110" fmla="*/ 315557 w 5734864"/>
              <a:gd name="connsiteY110" fmla="*/ 4520067 h 6858000"/>
              <a:gd name="connsiteX111" fmla="*/ 315240 w 5734864"/>
              <a:gd name="connsiteY111" fmla="*/ 4536872 h 6858000"/>
              <a:gd name="connsiteX112" fmla="*/ 316200 w 5734864"/>
              <a:gd name="connsiteY112" fmla="*/ 4538297 h 6858000"/>
              <a:gd name="connsiteX113" fmla="*/ 317507 w 5734864"/>
              <a:gd name="connsiteY113" fmla="*/ 4547582 h 6858000"/>
              <a:gd name="connsiteX114" fmla="*/ 323078 w 5734864"/>
              <a:gd name="connsiteY114" fmla="*/ 4592102 h 6858000"/>
              <a:gd name="connsiteX115" fmla="*/ 328722 w 5734864"/>
              <a:gd name="connsiteY115" fmla="*/ 4667914 h 6858000"/>
              <a:gd name="connsiteX116" fmla="*/ 335597 w 5734864"/>
              <a:gd name="connsiteY116" fmla="*/ 4695035 h 6858000"/>
              <a:gd name="connsiteX117" fmla="*/ 339485 w 5734864"/>
              <a:gd name="connsiteY117" fmla="*/ 4695979 h 6858000"/>
              <a:gd name="connsiteX118" fmla="*/ 341089 w 5734864"/>
              <a:gd name="connsiteY118" fmla="*/ 4704268 h 6858000"/>
              <a:gd name="connsiteX119" fmla="*/ 342177 w 5734864"/>
              <a:gd name="connsiteY119" fmla="*/ 4706060 h 6858000"/>
              <a:gd name="connsiteX120" fmla="*/ 347751 w 5734864"/>
              <a:gd name="connsiteY120" fmla="*/ 4716754 h 6858000"/>
              <a:gd name="connsiteX121" fmla="*/ 344125 w 5734864"/>
              <a:gd name="connsiteY121" fmla="*/ 4764669 h 6858000"/>
              <a:gd name="connsiteX122" fmla="*/ 340188 w 5734864"/>
              <a:gd name="connsiteY122" fmla="*/ 4779386 h 6858000"/>
              <a:gd name="connsiteX123" fmla="*/ 335146 w 5734864"/>
              <a:gd name="connsiteY123" fmla="*/ 4787491 h 6858000"/>
              <a:gd name="connsiteX124" fmla="*/ 319124 w 5734864"/>
              <a:gd name="connsiteY124" fmla="*/ 4843514 h 6858000"/>
              <a:gd name="connsiteX125" fmla="*/ 305956 w 5734864"/>
              <a:gd name="connsiteY125" fmla="*/ 4881505 h 6858000"/>
              <a:gd name="connsiteX126" fmla="*/ 301062 w 5734864"/>
              <a:gd name="connsiteY126" fmla="*/ 4889332 h 6858000"/>
              <a:gd name="connsiteX127" fmla="*/ 302141 w 5734864"/>
              <a:gd name="connsiteY127" fmla="*/ 4899400 h 6858000"/>
              <a:gd name="connsiteX128" fmla="*/ 304424 w 5734864"/>
              <a:gd name="connsiteY128" fmla="*/ 4902664 h 6858000"/>
              <a:gd name="connsiteX129" fmla="*/ 293123 w 5734864"/>
              <a:gd name="connsiteY129" fmla="*/ 4932769 h 6858000"/>
              <a:gd name="connsiteX130" fmla="*/ 292275 w 5734864"/>
              <a:gd name="connsiteY130" fmla="*/ 4936482 h 6858000"/>
              <a:gd name="connsiteX131" fmla="*/ 288304 w 5734864"/>
              <a:gd name="connsiteY131" fmla="*/ 4962325 h 6858000"/>
              <a:gd name="connsiteX132" fmla="*/ 287420 w 5734864"/>
              <a:gd name="connsiteY132" fmla="*/ 5042193 h 6858000"/>
              <a:gd name="connsiteX133" fmla="*/ 287020 w 5734864"/>
              <a:gd name="connsiteY133" fmla="*/ 5065655 h 6858000"/>
              <a:gd name="connsiteX134" fmla="*/ 288488 w 5734864"/>
              <a:gd name="connsiteY134" fmla="*/ 5082216 h 6858000"/>
              <a:gd name="connsiteX135" fmla="*/ 282763 w 5734864"/>
              <a:gd name="connsiteY135" fmla="*/ 5127114 h 6858000"/>
              <a:gd name="connsiteX136" fmla="*/ 269316 w 5734864"/>
              <a:gd name="connsiteY136" fmla="*/ 5202682 h 6858000"/>
              <a:gd name="connsiteX137" fmla="*/ 269174 w 5734864"/>
              <a:gd name="connsiteY137" fmla="*/ 5230835 h 6858000"/>
              <a:gd name="connsiteX138" fmla="*/ 272679 w 5734864"/>
              <a:gd name="connsiteY138" fmla="*/ 5232660 h 6858000"/>
              <a:gd name="connsiteX139" fmla="*/ 272160 w 5734864"/>
              <a:gd name="connsiteY139" fmla="*/ 5241150 h 6858000"/>
              <a:gd name="connsiteX140" fmla="*/ 272760 w 5734864"/>
              <a:gd name="connsiteY140" fmla="*/ 5243156 h 6858000"/>
              <a:gd name="connsiteX141" fmla="*/ 275462 w 5734864"/>
              <a:gd name="connsiteY141" fmla="*/ 5254919 h 6858000"/>
              <a:gd name="connsiteX142" fmla="*/ 262897 w 5734864"/>
              <a:gd name="connsiteY142" fmla="*/ 5286259 h 6858000"/>
              <a:gd name="connsiteX143" fmla="*/ 252761 w 5734864"/>
              <a:gd name="connsiteY143" fmla="*/ 5357801 h 6858000"/>
              <a:gd name="connsiteX144" fmla="*/ 242360 w 5734864"/>
              <a:gd name="connsiteY144" fmla="*/ 5460080 h 6858000"/>
              <a:gd name="connsiteX145" fmla="*/ 229880 w 5734864"/>
              <a:gd name="connsiteY145" fmla="*/ 5539714 h 6858000"/>
              <a:gd name="connsiteX146" fmla="*/ 204283 w 5734864"/>
              <a:gd name="connsiteY146" fmla="*/ 5639080 h 6858000"/>
              <a:gd name="connsiteX147" fmla="*/ 198948 w 5734864"/>
              <a:gd name="connsiteY147" fmla="*/ 5710958 h 6858000"/>
              <a:gd name="connsiteX148" fmla="*/ 192367 w 5734864"/>
              <a:gd name="connsiteY148" fmla="*/ 5719859 h 6858000"/>
              <a:gd name="connsiteX149" fmla="*/ 188035 w 5734864"/>
              <a:gd name="connsiteY149" fmla="*/ 5729935 h 6858000"/>
              <a:gd name="connsiteX150" fmla="*/ 188428 w 5734864"/>
              <a:gd name="connsiteY150" fmla="*/ 5731182 h 6858000"/>
              <a:gd name="connsiteX151" fmla="*/ 181635 w 5734864"/>
              <a:gd name="connsiteY151" fmla="*/ 5753538 h 6858000"/>
              <a:gd name="connsiteX152" fmla="*/ 169744 w 5734864"/>
              <a:gd name="connsiteY152" fmla="*/ 5796307 h 6858000"/>
              <a:gd name="connsiteX153" fmla="*/ 170351 w 5734864"/>
              <a:gd name="connsiteY153" fmla="*/ 5796644 h 6858000"/>
              <a:gd name="connsiteX154" fmla="*/ 171559 w 5734864"/>
              <a:gd name="connsiteY154" fmla="*/ 5803435 h 6858000"/>
              <a:gd name="connsiteX155" fmla="*/ 172284 w 5734864"/>
              <a:gd name="connsiteY155" fmla="*/ 5816391 h 6858000"/>
              <a:gd name="connsiteX156" fmla="*/ 182542 w 5734864"/>
              <a:gd name="connsiteY156" fmla="*/ 5846382 h 6858000"/>
              <a:gd name="connsiteX157" fmla="*/ 175877 w 5734864"/>
              <a:gd name="connsiteY157" fmla="*/ 5871336 h 6858000"/>
              <a:gd name="connsiteX158" fmla="*/ 174910 w 5734864"/>
              <a:gd name="connsiteY158" fmla="*/ 5876376 h 6858000"/>
              <a:gd name="connsiteX159" fmla="*/ 175047 w 5734864"/>
              <a:gd name="connsiteY159" fmla="*/ 5876483 h 6858000"/>
              <a:gd name="connsiteX160" fmla="*/ 174335 w 5734864"/>
              <a:gd name="connsiteY160" fmla="*/ 5881814 h 6858000"/>
              <a:gd name="connsiteX161" fmla="*/ 171273 w 5734864"/>
              <a:gd name="connsiteY161" fmla="*/ 5895339 h 6858000"/>
              <a:gd name="connsiteX162" fmla="*/ 171658 w 5734864"/>
              <a:gd name="connsiteY162" fmla="*/ 5898749 h 6858000"/>
              <a:gd name="connsiteX163" fmla="*/ 174658 w 5734864"/>
              <a:gd name="connsiteY163" fmla="*/ 5919558 h 6858000"/>
              <a:gd name="connsiteX164" fmla="*/ 169099 w 5734864"/>
              <a:gd name="connsiteY164" fmla="*/ 5984417 h 6858000"/>
              <a:gd name="connsiteX165" fmla="*/ 162007 w 5734864"/>
              <a:gd name="connsiteY165" fmla="*/ 6049043 h 6858000"/>
              <a:gd name="connsiteX166" fmla="*/ 156875 w 5734864"/>
              <a:gd name="connsiteY166" fmla="*/ 6114000 h 6858000"/>
              <a:gd name="connsiteX167" fmla="*/ 165441 w 5734864"/>
              <a:gd name="connsiteY167" fmla="*/ 6146938 h 6858000"/>
              <a:gd name="connsiteX168" fmla="*/ 165177 w 5734864"/>
              <a:gd name="connsiteY168" fmla="*/ 6150658 h 6858000"/>
              <a:gd name="connsiteX169" fmla="*/ 161772 w 5734864"/>
              <a:gd name="connsiteY169" fmla="*/ 6160011 h 6858000"/>
              <a:gd name="connsiteX170" fmla="*/ 160051 w 5734864"/>
              <a:gd name="connsiteY170" fmla="*/ 6163393 h 6858000"/>
              <a:gd name="connsiteX171" fmla="*/ 158473 w 5734864"/>
              <a:gd name="connsiteY171" fmla="*/ 6168628 h 6858000"/>
              <a:gd name="connsiteX172" fmla="*/ 158573 w 5734864"/>
              <a:gd name="connsiteY172" fmla="*/ 6168799 h 6858000"/>
              <a:gd name="connsiteX173" fmla="*/ 146463 w 5734864"/>
              <a:gd name="connsiteY173" fmla="*/ 6196671 h 6858000"/>
              <a:gd name="connsiteX174" fmla="*/ 150209 w 5734864"/>
              <a:gd name="connsiteY174" fmla="*/ 6232365 h 6858000"/>
              <a:gd name="connsiteX175" fmla="*/ 148544 w 5734864"/>
              <a:gd name="connsiteY175" fmla="*/ 6246162 h 6858000"/>
              <a:gd name="connsiteX176" fmla="*/ 148403 w 5734864"/>
              <a:gd name="connsiteY176" fmla="*/ 6253754 h 6858000"/>
              <a:gd name="connsiteX177" fmla="*/ 138880 w 5734864"/>
              <a:gd name="connsiteY177" fmla="*/ 6276449 h 6858000"/>
              <a:gd name="connsiteX178" fmla="*/ 138683 w 5734864"/>
              <a:gd name="connsiteY178" fmla="*/ 6279721 h 6858000"/>
              <a:gd name="connsiteX179" fmla="*/ 130721 w 5734864"/>
              <a:gd name="connsiteY179" fmla="*/ 6293675 h 6858000"/>
              <a:gd name="connsiteX180" fmla="*/ 120717 w 5734864"/>
              <a:gd name="connsiteY180" fmla="*/ 6313967 h 6858000"/>
              <a:gd name="connsiteX181" fmla="*/ 120841 w 5734864"/>
              <a:gd name="connsiteY181" fmla="*/ 6315437 h 6858000"/>
              <a:gd name="connsiteX182" fmla="*/ 115208 w 5734864"/>
              <a:gd name="connsiteY182" fmla="*/ 6324024 h 6858000"/>
              <a:gd name="connsiteX183" fmla="*/ 101217 w 5734864"/>
              <a:gd name="connsiteY183" fmla="*/ 6365923 h 6858000"/>
              <a:gd name="connsiteX184" fmla="*/ 74946 w 5734864"/>
              <a:gd name="connsiteY184" fmla="*/ 6556817 h 6858000"/>
              <a:gd name="connsiteX185" fmla="*/ 16001 w 5734864"/>
              <a:gd name="connsiteY185" fmla="*/ 6808678 h 6858000"/>
              <a:gd name="connsiteX186" fmla="*/ 0 w 5734864"/>
              <a:gd name="connsiteY186" fmla="*/ 6858000 h 6858000"/>
              <a:gd name="connsiteX187" fmla="*/ 5734864 w 5734864"/>
              <a:gd name="connsiteY187" fmla="*/ 6858000 h 6858000"/>
              <a:gd name="connsiteX188" fmla="*/ 5734864 w 5734864"/>
              <a:gd name="connsiteY188" fmla="*/ 0 h 6858000"/>
              <a:gd name="connsiteX0" fmla="*/ 5734864 w 5734864"/>
              <a:gd name="connsiteY0" fmla="*/ 0 h 6858000"/>
              <a:gd name="connsiteX1" fmla="*/ 771611 w 5734864"/>
              <a:gd name="connsiteY1" fmla="*/ 0 h 6858000"/>
              <a:gd name="connsiteX2" fmla="*/ 771679 w 5734864"/>
              <a:gd name="connsiteY2" fmla="*/ 49108 h 6858000"/>
              <a:gd name="connsiteX3" fmla="*/ 794248 w 5734864"/>
              <a:gd name="connsiteY3" fmla="*/ 200968 h 6858000"/>
              <a:gd name="connsiteX4" fmla="*/ 801749 w 5734864"/>
              <a:gd name="connsiteY4" fmla="*/ 414071 h 6858000"/>
              <a:gd name="connsiteX5" fmla="*/ 818548 w 5734864"/>
              <a:gd name="connsiteY5" fmla="*/ 585467 h 6858000"/>
              <a:gd name="connsiteX6" fmla="*/ 857476 w 5734864"/>
              <a:gd name="connsiteY6" fmla="*/ 800623 h 6858000"/>
              <a:gd name="connsiteX7" fmla="*/ 851083 w 5734864"/>
              <a:gd name="connsiteY7" fmla="*/ 878903 h 6858000"/>
              <a:gd name="connsiteX8" fmla="*/ 873564 w 5734864"/>
              <a:gd name="connsiteY8" fmla="*/ 943826 h 6858000"/>
              <a:gd name="connsiteX9" fmla="*/ 864705 w 5734864"/>
              <a:gd name="connsiteY9" fmla="*/ 973328 h 6858000"/>
              <a:gd name="connsiteX10" fmla="*/ 862869 w 5734864"/>
              <a:gd name="connsiteY10" fmla="*/ 978457 h 6858000"/>
              <a:gd name="connsiteX11" fmla="*/ 862233 w 5734864"/>
              <a:gd name="connsiteY11" fmla="*/ 998041 h 6858000"/>
              <a:gd name="connsiteX12" fmla="*/ 853665 w 5734864"/>
              <a:gd name="connsiteY12" fmla="*/ 1004750 h 6858000"/>
              <a:gd name="connsiteX13" fmla="*/ 847865 w 5734864"/>
              <a:gd name="connsiteY13" fmla="*/ 1070795 h 6858000"/>
              <a:gd name="connsiteX14" fmla="*/ 862786 w 5734864"/>
              <a:gd name="connsiteY14" fmla="*/ 1238994 h 6858000"/>
              <a:gd name="connsiteX15" fmla="*/ 859345 w 5734864"/>
              <a:gd name="connsiteY15" fmla="*/ 1380427 h 6858000"/>
              <a:gd name="connsiteX16" fmla="*/ 855172 w 5734864"/>
              <a:gd name="connsiteY16" fmla="*/ 1435262 h 6858000"/>
              <a:gd name="connsiteX17" fmla="*/ 860494 w 5734864"/>
              <a:gd name="connsiteY17" fmla="*/ 1453861 h 6858000"/>
              <a:gd name="connsiteX18" fmla="*/ 853731 w 5734864"/>
              <a:gd name="connsiteY18" fmla="*/ 1467047 h 6858000"/>
              <a:gd name="connsiteX19" fmla="*/ 845847 w 5734864"/>
              <a:gd name="connsiteY19" fmla="*/ 1502307 h 6858000"/>
              <a:gd name="connsiteX20" fmla="*/ 817613 w 5734864"/>
              <a:gd name="connsiteY20" fmla="*/ 1565166 h 6858000"/>
              <a:gd name="connsiteX21" fmla="*/ 804223 w 5734864"/>
              <a:gd name="connsiteY21" fmla="*/ 1601941 h 6858000"/>
              <a:gd name="connsiteX22" fmla="*/ 791773 w 5734864"/>
              <a:gd name="connsiteY22" fmla="*/ 1627005 h 6858000"/>
              <a:gd name="connsiteX23" fmla="*/ 774645 w 5734864"/>
              <a:gd name="connsiteY23" fmla="*/ 1699922 h 6858000"/>
              <a:gd name="connsiteX24" fmla="*/ 752343 w 5734864"/>
              <a:gd name="connsiteY24" fmla="*/ 1824604 h 6858000"/>
              <a:gd name="connsiteX25" fmla="*/ 746254 w 5734864"/>
              <a:gd name="connsiteY25" fmla="*/ 1850222 h 6858000"/>
              <a:gd name="connsiteX26" fmla="*/ 728600 w 5734864"/>
              <a:gd name="connsiteY26" fmla="*/ 1869603 h 6858000"/>
              <a:gd name="connsiteX27" fmla="*/ 724396 w 5734864"/>
              <a:gd name="connsiteY27" fmla="*/ 1883104 h 6858000"/>
              <a:gd name="connsiteX28" fmla="*/ 722165 w 5734864"/>
              <a:gd name="connsiteY28" fmla="*/ 1885924 h 6858000"/>
              <a:gd name="connsiteX29" fmla="*/ 721338 w 5734864"/>
              <a:gd name="connsiteY29" fmla="*/ 1887123 h 6858000"/>
              <a:gd name="connsiteX30" fmla="*/ 714840 w 5734864"/>
              <a:gd name="connsiteY30" fmla="*/ 1902274 h 6858000"/>
              <a:gd name="connsiteX31" fmla="*/ 722847 w 5734864"/>
              <a:gd name="connsiteY31" fmla="*/ 1929891 h 6858000"/>
              <a:gd name="connsiteX32" fmla="*/ 714660 w 5734864"/>
              <a:gd name="connsiteY32" fmla="*/ 1982709 h 6858000"/>
              <a:gd name="connsiteX33" fmla="*/ 710759 w 5734864"/>
              <a:gd name="connsiteY33" fmla="*/ 2013010 h 6858000"/>
              <a:gd name="connsiteX34" fmla="*/ 697927 w 5734864"/>
              <a:gd name="connsiteY34" fmla="*/ 2069833 h 6858000"/>
              <a:gd name="connsiteX35" fmla="*/ 693594 w 5734864"/>
              <a:gd name="connsiteY35" fmla="*/ 2103731 h 6858000"/>
              <a:gd name="connsiteX36" fmla="*/ 691109 w 5734864"/>
              <a:gd name="connsiteY36" fmla="*/ 2124027 h 6858000"/>
              <a:gd name="connsiteX37" fmla="*/ 676593 w 5734864"/>
              <a:gd name="connsiteY37" fmla="*/ 2176182 h 6858000"/>
              <a:gd name="connsiteX38" fmla="*/ 633227 w 5734864"/>
              <a:gd name="connsiteY38" fmla="*/ 2258036 h 6858000"/>
              <a:gd name="connsiteX39" fmla="*/ 625564 w 5734864"/>
              <a:gd name="connsiteY39" fmla="*/ 2284567 h 6858000"/>
              <a:gd name="connsiteX40" fmla="*/ 627074 w 5734864"/>
              <a:gd name="connsiteY40" fmla="*/ 2289605 h 6858000"/>
              <a:gd name="connsiteX41" fmla="*/ 614574 w 5734864"/>
              <a:gd name="connsiteY41" fmla="*/ 2308717 h 6858000"/>
              <a:gd name="connsiteX42" fmla="*/ 606890 w 5734864"/>
              <a:gd name="connsiteY42" fmla="*/ 2320662 h 6858000"/>
              <a:gd name="connsiteX43" fmla="*/ 605558 w 5734864"/>
              <a:gd name="connsiteY43" fmla="*/ 2327897 h 6858000"/>
              <a:gd name="connsiteX44" fmla="*/ 602202 w 5734864"/>
              <a:gd name="connsiteY44" fmla="*/ 2357749 h 6858000"/>
              <a:gd name="connsiteX45" fmla="*/ 600213 w 5734864"/>
              <a:gd name="connsiteY45" fmla="*/ 2364905 h 6858000"/>
              <a:gd name="connsiteX46" fmla="*/ 597160 w 5734864"/>
              <a:gd name="connsiteY46" fmla="*/ 2388351 h 6858000"/>
              <a:gd name="connsiteX47" fmla="*/ 597982 w 5734864"/>
              <a:gd name="connsiteY47" fmla="*/ 2402296 h 6858000"/>
              <a:gd name="connsiteX48" fmla="*/ 593150 w 5734864"/>
              <a:gd name="connsiteY48" fmla="*/ 2420015 h 6858000"/>
              <a:gd name="connsiteX49" fmla="*/ 592833 w 5734864"/>
              <a:gd name="connsiteY49" fmla="*/ 2422749 h 6858000"/>
              <a:gd name="connsiteX50" fmla="*/ 594479 w 5734864"/>
              <a:gd name="connsiteY50" fmla="*/ 2426002 h 6858000"/>
              <a:gd name="connsiteX51" fmla="*/ 591963 w 5734864"/>
              <a:gd name="connsiteY51" fmla="*/ 2431950 h 6858000"/>
              <a:gd name="connsiteX52" fmla="*/ 591544 w 5734864"/>
              <a:gd name="connsiteY52" fmla="*/ 2433897 h 6858000"/>
              <a:gd name="connsiteX53" fmla="*/ 589519 w 5734864"/>
              <a:gd name="connsiteY53" fmla="*/ 2451398 h 6858000"/>
              <a:gd name="connsiteX54" fmla="*/ 590037 w 5734864"/>
              <a:gd name="connsiteY54" fmla="*/ 2455536 h 6858000"/>
              <a:gd name="connsiteX55" fmla="*/ 588179 w 5734864"/>
              <a:gd name="connsiteY55" fmla="*/ 2462981 h 6858000"/>
              <a:gd name="connsiteX56" fmla="*/ 583434 w 5734864"/>
              <a:gd name="connsiteY56" fmla="*/ 2503991 h 6858000"/>
              <a:gd name="connsiteX57" fmla="*/ 567942 w 5734864"/>
              <a:gd name="connsiteY57" fmla="*/ 2652936 h 6858000"/>
              <a:gd name="connsiteX58" fmla="*/ 573869 w 5734864"/>
              <a:gd name="connsiteY58" fmla="*/ 2670188 h 6858000"/>
              <a:gd name="connsiteX59" fmla="*/ 575243 w 5734864"/>
              <a:gd name="connsiteY59" fmla="*/ 2688114 h 6858000"/>
              <a:gd name="connsiteX60" fmla="*/ 573824 w 5734864"/>
              <a:gd name="connsiteY60" fmla="*/ 2689856 h 6858000"/>
              <a:gd name="connsiteX61" fmla="*/ 570699 w 5734864"/>
              <a:gd name="connsiteY61" fmla="*/ 2709353 h 6858000"/>
              <a:gd name="connsiteX62" fmla="*/ 573192 w 5734864"/>
              <a:gd name="connsiteY62" fmla="*/ 2714527 h 6858000"/>
              <a:gd name="connsiteX63" fmla="*/ 572044 w 5734864"/>
              <a:gd name="connsiteY63" fmla="*/ 2728187 h 6858000"/>
              <a:gd name="connsiteX64" fmla="*/ 572465 w 5734864"/>
              <a:gd name="connsiteY64" fmla="*/ 2755863 h 6858000"/>
              <a:gd name="connsiteX65" fmla="*/ 570028 w 5734864"/>
              <a:gd name="connsiteY65" fmla="*/ 2760324 h 6858000"/>
              <a:gd name="connsiteX66" fmla="*/ 566748 w 5734864"/>
              <a:gd name="connsiteY66" fmla="*/ 2800948 h 6858000"/>
              <a:gd name="connsiteX67" fmla="*/ 565509 w 5734864"/>
              <a:gd name="connsiteY67" fmla="*/ 2801167 h 6858000"/>
              <a:gd name="connsiteX68" fmla="*/ 559367 w 5734864"/>
              <a:gd name="connsiteY68" fmla="*/ 2811129 h 6858000"/>
              <a:gd name="connsiteX69" fmla="*/ 550354 w 5734864"/>
              <a:gd name="connsiteY69" fmla="*/ 2830949 h 6858000"/>
              <a:gd name="connsiteX70" fmla="*/ 514795 w 5734864"/>
              <a:gd name="connsiteY70" fmla="*/ 2872433 h 6858000"/>
              <a:gd name="connsiteX71" fmla="*/ 509875 w 5734864"/>
              <a:gd name="connsiteY71" fmla="*/ 2923099 h 6858000"/>
              <a:gd name="connsiteX72" fmla="*/ 509577 w 5734864"/>
              <a:gd name="connsiteY72" fmla="*/ 2923197 h 6858000"/>
              <a:gd name="connsiteX73" fmla="*/ 507597 w 5734864"/>
              <a:gd name="connsiteY73" fmla="*/ 2931868 h 6858000"/>
              <a:gd name="connsiteX74" fmla="*/ 507379 w 5734864"/>
              <a:gd name="connsiteY74" fmla="*/ 2938322 h 6858000"/>
              <a:gd name="connsiteX75" fmla="*/ 504725 w 5734864"/>
              <a:gd name="connsiteY75" fmla="*/ 2954519 h 6858000"/>
              <a:gd name="connsiteX76" fmla="*/ 502018 w 5734864"/>
              <a:gd name="connsiteY76" fmla="*/ 2959643 h 6858000"/>
              <a:gd name="connsiteX77" fmla="*/ 498360 w 5734864"/>
              <a:gd name="connsiteY77" fmla="*/ 2961019 h 6858000"/>
              <a:gd name="connsiteX78" fmla="*/ 498483 w 5734864"/>
              <a:gd name="connsiteY78" fmla="*/ 2962590 h 6858000"/>
              <a:gd name="connsiteX79" fmla="*/ 484403 w 5734864"/>
              <a:gd name="connsiteY79" fmla="*/ 2990538 h 6858000"/>
              <a:gd name="connsiteX80" fmla="*/ 463075 w 5734864"/>
              <a:gd name="connsiteY80" fmla="*/ 3055956 h 6858000"/>
              <a:gd name="connsiteX81" fmla="*/ 455013 w 5734864"/>
              <a:gd name="connsiteY81" fmla="*/ 3094482 h 6858000"/>
              <a:gd name="connsiteX82" fmla="*/ 428391 w 5734864"/>
              <a:gd name="connsiteY82" fmla="*/ 3198850 h 6858000"/>
              <a:gd name="connsiteX83" fmla="*/ 401440 w 5734864"/>
              <a:gd name="connsiteY83" fmla="*/ 3307560 h 6858000"/>
              <a:gd name="connsiteX84" fmla="*/ 386076 w 5734864"/>
              <a:gd name="connsiteY84" fmla="*/ 3373943 h 6858000"/>
              <a:gd name="connsiteX85" fmla="*/ 374726 w 5734864"/>
              <a:gd name="connsiteY85" fmla="*/ 3381364 h 6858000"/>
              <a:gd name="connsiteX86" fmla="*/ 369145 w 5734864"/>
              <a:gd name="connsiteY86" fmla="*/ 3383729 h 6858000"/>
              <a:gd name="connsiteX87" fmla="*/ 364294 w 5734864"/>
              <a:gd name="connsiteY87" fmla="*/ 3414159 h 6858000"/>
              <a:gd name="connsiteX88" fmla="*/ 366450 w 5734864"/>
              <a:gd name="connsiteY88" fmla="*/ 3436925 h 6858000"/>
              <a:gd name="connsiteX89" fmla="*/ 351743 w 5734864"/>
              <a:gd name="connsiteY89" fmla="*/ 3521619 h 6858000"/>
              <a:gd name="connsiteX90" fmla="*/ 345784 w 5734864"/>
              <a:gd name="connsiteY90" fmla="*/ 3603757 h 6858000"/>
              <a:gd name="connsiteX91" fmla="*/ 344198 w 5734864"/>
              <a:gd name="connsiteY91" fmla="*/ 3652424 h 6858000"/>
              <a:gd name="connsiteX92" fmla="*/ 352450 w 5734864"/>
              <a:gd name="connsiteY92" fmla="*/ 3665222 h 6858000"/>
              <a:gd name="connsiteX93" fmla="*/ 342621 w 5734864"/>
              <a:gd name="connsiteY93" fmla="*/ 3700804 h 6858000"/>
              <a:gd name="connsiteX94" fmla="*/ 341514 w 5734864"/>
              <a:gd name="connsiteY94" fmla="*/ 3734774 h 6858000"/>
              <a:gd name="connsiteX95" fmla="*/ 340607 w 5734864"/>
              <a:gd name="connsiteY95" fmla="*/ 3785153 h 6858000"/>
              <a:gd name="connsiteX96" fmla="*/ 340707 w 5734864"/>
              <a:gd name="connsiteY96" fmla="*/ 3788177 h 6858000"/>
              <a:gd name="connsiteX97" fmla="*/ 340361 w 5734864"/>
              <a:gd name="connsiteY97" fmla="*/ 3798803 h 6858000"/>
              <a:gd name="connsiteX98" fmla="*/ 339642 w 5734864"/>
              <a:gd name="connsiteY98" fmla="*/ 3838750 h 6858000"/>
              <a:gd name="connsiteX99" fmla="*/ 360295 w 5734864"/>
              <a:gd name="connsiteY99" fmla="*/ 4015196 h 6858000"/>
              <a:gd name="connsiteX100" fmla="*/ 339043 w 5734864"/>
              <a:gd name="connsiteY100" fmla="*/ 4052778 h 6858000"/>
              <a:gd name="connsiteX101" fmla="*/ 339343 w 5734864"/>
              <a:gd name="connsiteY101" fmla="*/ 4096257 h 6858000"/>
              <a:gd name="connsiteX102" fmla="*/ 340786 w 5734864"/>
              <a:gd name="connsiteY102" fmla="*/ 4321136 h 6858000"/>
              <a:gd name="connsiteX103" fmla="*/ 343158 w 5734864"/>
              <a:gd name="connsiteY103" fmla="*/ 4429174 h 6858000"/>
              <a:gd name="connsiteX104" fmla="*/ 334599 w 5734864"/>
              <a:gd name="connsiteY104" fmla="*/ 4449938 h 6858000"/>
              <a:gd name="connsiteX105" fmla="*/ 332890 w 5734864"/>
              <a:gd name="connsiteY105" fmla="*/ 4453515 h 6858000"/>
              <a:gd name="connsiteX106" fmla="*/ 331105 w 5734864"/>
              <a:gd name="connsiteY106" fmla="*/ 4467941 h 6858000"/>
              <a:gd name="connsiteX107" fmla="*/ 324289 w 5734864"/>
              <a:gd name="connsiteY107" fmla="*/ 4471861 h 6858000"/>
              <a:gd name="connsiteX108" fmla="*/ 317079 w 5734864"/>
              <a:gd name="connsiteY108" fmla="*/ 4493468 h 6858000"/>
              <a:gd name="connsiteX109" fmla="*/ 315557 w 5734864"/>
              <a:gd name="connsiteY109" fmla="*/ 4520067 h 6858000"/>
              <a:gd name="connsiteX110" fmla="*/ 315240 w 5734864"/>
              <a:gd name="connsiteY110" fmla="*/ 4536872 h 6858000"/>
              <a:gd name="connsiteX111" fmla="*/ 316200 w 5734864"/>
              <a:gd name="connsiteY111" fmla="*/ 4538297 h 6858000"/>
              <a:gd name="connsiteX112" fmla="*/ 317507 w 5734864"/>
              <a:gd name="connsiteY112" fmla="*/ 4547582 h 6858000"/>
              <a:gd name="connsiteX113" fmla="*/ 323078 w 5734864"/>
              <a:gd name="connsiteY113" fmla="*/ 4592102 h 6858000"/>
              <a:gd name="connsiteX114" fmla="*/ 328722 w 5734864"/>
              <a:gd name="connsiteY114" fmla="*/ 4667914 h 6858000"/>
              <a:gd name="connsiteX115" fmla="*/ 335597 w 5734864"/>
              <a:gd name="connsiteY115" fmla="*/ 4695035 h 6858000"/>
              <a:gd name="connsiteX116" fmla="*/ 339485 w 5734864"/>
              <a:gd name="connsiteY116" fmla="*/ 4695979 h 6858000"/>
              <a:gd name="connsiteX117" fmla="*/ 341089 w 5734864"/>
              <a:gd name="connsiteY117" fmla="*/ 4704268 h 6858000"/>
              <a:gd name="connsiteX118" fmla="*/ 342177 w 5734864"/>
              <a:gd name="connsiteY118" fmla="*/ 4706060 h 6858000"/>
              <a:gd name="connsiteX119" fmla="*/ 347751 w 5734864"/>
              <a:gd name="connsiteY119" fmla="*/ 4716754 h 6858000"/>
              <a:gd name="connsiteX120" fmla="*/ 344125 w 5734864"/>
              <a:gd name="connsiteY120" fmla="*/ 4764669 h 6858000"/>
              <a:gd name="connsiteX121" fmla="*/ 340188 w 5734864"/>
              <a:gd name="connsiteY121" fmla="*/ 4779386 h 6858000"/>
              <a:gd name="connsiteX122" fmla="*/ 335146 w 5734864"/>
              <a:gd name="connsiteY122" fmla="*/ 4787491 h 6858000"/>
              <a:gd name="connsiteX123" fmla="*/ 319124 w 5734864"/>
              <a:gd name="connsiteY123" fmla="*/ 4843514 h 6858000"/>
              <a:gd name="connsiteX124" fmla="*/ 305956 w 5734864"/>
              <a:gd name="connsiteY124" fmla="*/ 4881505 h 6858000"/>
              <a:gd name="connsiteX125" fmla="*/ 301062 w 5734864"/>
              <a:gd name="connsiteY125" fmla="*/ 4889332 h 6858000"/>
              <a:gd name="connsiteX126" fmla="*/ 302141 w 5734864"/>
              <a:gd name="connsiteY126" fmla="*/ 4899400 h 6858000"/>
              <a:gd name="connsiteX127" fmla="*/ 304424 w 5734864"/>
              <a:gd name="connsiteY127" fmla="*/ 4902664 h 6858000"/>
              <a:gd name="connsiteX128" fmla="*/ 293123 w 5734864"/>
              <a:gd name="connsiteY128" fmla="*/ 4932769 h 6858000"/>
              <a:gd name="connsiteX129" fmla="*/ 292275 w 5734864"/>
              <a:gd name="connsiteY129" fmla="*/ 4936482 h 6858000"/>
              <a:gd name="connsiteX130" fmla="*/ 288304 w 5734864"/>
              <a:gd name="connsiteY130" fmla="*/ 4962325 h 6858000"/>
              <a:gd name="connsiteX131" fmla="*/ 287420 w 5734864"/>
              <a:gd name="connsiteY131" fmla="*/ 5042193 h 6858000"/>
              <a:gd name="connsiteX132" fmla="*/ 287020 w 5734864"/>
              <a:gd name="connsiteY132" fmla="*/ 5065655 h 6858000"/>
              <a:gd name="connsiteX133" fmla="*/ 288488 w 5734864"/>
              <a:gd name="connsiteY133" fmla="*/ 5082216 h 6858000"/>
              <a:gd name="connsiteX134" fmla="*/ 282763 w 5734864"/>
              <a:gd name="connsiteY134" fmla="*/ 5127114 h 6858000"/>
              <a:gd name="connsiteX135" fmla="*/ 269316 w 5734864"/>
              <a:gd name="connsiteY135" fmla="*/ 5202682 h 6858000"/>
              <a:gd name="connsiteX136" fmla="*/ 269174 w 5734864"/>
              <a:gd name="connsiteY136" fmla="*/ 5230835 h 6858000"/>
              <a:gd name="connsiteX137" fmla="*/ 272679 w 5734864"/>
              <a:gd name="connsiteY137" fmla="*/ 5232660 h 6858000"/>
              <a:gd name="connsiteX138" fmla="*/ 272160 w 5734864"/>
              <a:gd name="connsiteY138" fmla="*/ 5241150 h 6858000"/>
              <a:gd name="connsiteX139" fmla="*/ 272760 w 5734864"/>
              <a:gd name="connsiteY139" fmla="*/ 5243156 h 6858000"/>
              <a:gd name="connsiteX140" fmla="*/ 275462 w 5734864"/>
              <a:gd name="connsiteY140" fmla="*/ 5254919 h 6858000"/>
              <a:gd name="connsiteX141" fmla="*/ 262897 w 5734864"/>
              <a:gd name="connsiteY141" fmla="*/ 5286259 h 6858000"/>
              <a:gd name="connsiteX142" fmla="*/ 252761 w 5734864"/>
              <a:gd name="connsiteY142" fmla="*/ 5357801 h 6858000"/>
              <a:gd name="connsiteX143" fmla="*/ 242360 w 5734864"/>
              <a:gd name="connsiteY143" fmla="*/ 5460080 h 6858000"/>
              <a:gd name="connsiteX144" fmla="*/ 229880 w 5734864"/>
              <a:gd name="connsiteY144" fmla="*/ 5539714 h 6858000"/>
              <a:gd name="connsiteX145" fmla="*/ 204283 w 5734864"/>
              <a:gd name="connsiteY145" fmla="*/ 5639080 h 6858000"/>
              <a:gd name="connsiteX146" fmla="*/ 198948 w 5734864"/>
              <a:gd name="connsiteY146" fmla="*/ 5710958 h 6858000"/>
              <a:gd name="connsiteX147" fmla="*/ 192367 w 5734864"/>
              <a:gd name="connsiteY147" fmla="*/ 5719859 h 6858000"/>
              <a:gd name="connsiteX148" fmla="*/ 188035 w 5734864"/>
              <a:gd name="connsiteY148" fmla="*/ 5729935 h 6858000"/>
              <a:gd name="connsiteX149" fmla="*/ 188428 w 5734864"/>
              <a:gd name="connsiteY149" fmla="*/ 5731182 h 6858000"/>
              <a:gd name="connsiteX150" fmla="*/ 181635 w 5734864"/>
              <a:gd name="connsiteY150" fmla="*/ 5753538 h 6858000"/>
              <a:gd name="connsiteX151" fmla="*/ 169744 w 5734864"/>
              <a:gd name="connsiteY151" fmla="*/ 5796307 h 6858000"/>
              <a:gd name="connsiteX152" fmla="*/ 170351 w 5734864"/>
              <a:gd name="connsiteY152" fmla="*/ 5796644 h 6858000"/>
              <a:gd name="connsiteX153" fmla="*/ 171559 w 5734864"/>
              <a:gd name="connsiteY153" fmla="*/ 5803435 h 6858000"/>
              <a:gd name="connsiteX154" fmla="*/ 172284 w 5734864"/>
              <a:gd name="connsiteY154" fmla="*/ 5816391 h 6858000"/>
              <a:gd name="connsiteX155" fmla="*/ 182542 w 5734864"/>
              <a:gd name="connsiteY155" fmla="*/ 5846382 h 6858000"/>
              <a:gd name="connsiteX156" fmla="*/ 175877 w 5734864"/>
              <a:gd name="connsiteY156" fmla="*/ 5871336 h 6858000"/>
              <a:gd name="connsiteX157" fmla="*/ 174910 w 5734864"/>
              <a:gd name="connsiteY157" fmla="*/ 5876376 h 6858000"/>
              <a:gd name="connsiteX158" fmla="*/ 175047 w 5734864"/>
              <a:gd name="connsiteY158" fmla="*/ 5876483 h 6858000"/>
              <a:gd name="connsiteX159" fmla="*/ 174335 w 5734864"/>
              <a:gd name="connsiteY159" fmla="*/ 5881814 h 6858000"/>
              <a:gd name="connsiteX160" fmla="*/ 171273 w 5734864"/>
              <a:gd name="connsiteY160" fmla="*/ 5895339 h 6858000"/>
              <a:gd name="connsiteX161" fmla="*/ 171658 w 5734864"/>
              <a:gd name="connsiteY161" fmla="*/ 5898749 h 6858000"/>
              <a:gd name="connsiteX162" fmla="*/ 174658 w 5734864"/>
              <a:gd name="connsiteY162" fmla="*/ 5919558 h 6858000"/>
              <a:gd name="connsiteX163" fmla="*/ 169099 w 5734864"/>
              <a:gd name="connsiteY163" fmla="*/ 5984417 h 6858000"/>
              <a:gd name="connsiteX164" fmla="*/ 162007 w 5734864"/>
              <a:gd name="connsiteY164" fmla="*/ 6049043 h 6858000"/>
              <a:gd name="connsiteX165" fmla="*/ 156875 w 5734864"/>
              <a:gd name="connsiteY165" fmla="*/ 6114000 h 6858000"/>
              <a:gd name="connsiteX166" fmla="*/ 165441 w 5734864"/>
              <a:gd name="connsiteY166" fmla="*/ 6146938 h 6858000"/>
              <a:gd name="connsiteX167" fmla="*/ 165177 w 5734864"/>
              <a:gd name="connsiteY167" fmla="*/ 6150658 h 6858000"/>
              <a:gd name="connsiteX168" fmla="*/ 161772 w 5734864"/>
              <a:gd name="connsiteY168" fmla="*/ 6160011 h 6858000"/>
              <a:gd name="connsiteX169" fmla="*/ 160051 w 5734864"/>
              <a:gd name="connsiteY169" fmla="*/ 6163393 h 6858000"/>
              <a:gd name="connsiteX170" fmla="*/ 158473 w 5734864"/>
              <a:gd name="connsiteY170" fmla="*/ 6168628 h 6858000"/>
              <a:gd name="connsiteX171" fmla="*/ 158573 w 5734864"/>
              <a:gd name="connsiteY171" fmla="*/ 6168799 h 6858000"/>
              <a:gd name="connsiteX172" fmla="*/ 146463 w 5734864"/>
              <a:gd name="connsiteY172" fmla="*/ 6196671 h 6858000"/>
              <a:gd name="connsiteX173" fmla="*/ 150209 w 5734864"/>
              <a:gd name="connsiteY173" fmla="*/ 6232365 h 6858000"/>
              <a:gd name="connsiteX174" fmla="*/ 148544 w 5734864"/>
              <a:gd name="connsiteY174" fmla="*/ 6246162 h 6858000"/>
              <a:gd name="connsiteX175" fmla="*/ 148403 w 5734864"/>
              <a:gd name="connsiteY175" fmla="*/ 6253754 h 6858000"/>
              <a:gd name="connsiteX176" fmla="*/ 138880 w 5734864"/>
              <a:gd name="connsiteY176" fmla="*/ 6276449 h 6858000"/>
              <a:gd name="connsiteX177" fmla="*/ 138683 w 5734864"/>
              <a:gd name="connsiteY177" fmla="*/ 6279721 h 6858000"/>
              <a:gd name="connsiteX178" fmla="*/ 130721 w 5734864"/>
              <a:gd name="connsiteY178" fmla="*/ 6293675 h 6858000"/>
              <a:gd name="connsiteX179" fmla="*/ 120717 w 5734864"/>
              <a:gd name="connsiteY179" fmla="*/ 6313967 h 6858000"/>
              <a:gd name="connsiteX180" fmla="*/ 120841 w 5734864"/>
              <a:gd name="connsiteY180" fmla="*/ 6315437 h 6858000"/>
              <a:gd name="connsiteX181" fmla="*/ 115208 w 5734864"/>
              <a:gd name="connsiteY181" fmla="*/ 6324024 h 6858000"/>
              <a:gd name="connsiteX182" fmla="*/ 101217 w 5734864"/>
              <a:gd name="connsiteY182" fmla="*/ 6365923 h 6858000"/>
              <a:gd name="connsiteX183" fmla="*/ 74946 w 5734864"/>
              <a:gd name="connsiteY183" fmla="*/ 6556817 h 6858000"/>
              <a:gd name="connsiteX184" fmla="*/ 16001 w 5734864"/>
              <a:gd name="connsiteY184" fmla="*/ 6808678 h 6858000"/>
              <a:gd name="connsiteX185" fmla="*/ 0 w 5734864"/>
              <a:gd name="connsiteY185" fmla="*/ 6858000 h 6858000"/>
              <a:gd name="connsiteX186" fmla="*/ 5734864 w 5734864"/>
              <a:gd name="connsiteY186" fmla="*/ 6858000 h 6858000"/>
              <a:gd name="connsiteX187" fmla="*/ 5734864 w 5734864"/>
              <a:gd name="connsiteY187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</a:cxnLst>
            <a:rect l="l" t="t" r="r" b="b"/>
            <a:pathLst>
              <a:path w="5734864" h="6858000">
                <a:moveTo>
                  <a:pt x="5734864" y="0"/>
                </a:moveTo>
                <a:lnTo>
                  <a:pt x="771611" y="0"/>
                </a:lnTo>
                <a:cubicBezTo>
                  <a:pt x="771634" y="16369"/>
                  <a:pt x="771656" y="32739"/>
                  <a:pt x="771679" y="49108"/>
                </a:cubicBezTo>
                <a:cubicBezTo>
                  <a:pt x="775201" y="55622"/>
                  <a:pt x="788724" y="196721"/>
                  <a:pt x="794248" y="200968"/>
                </a:cubicBezTo>
                <a:lnTo>
                  <a:pt x="801749" y="414071"/>
                </a:lnTo>
                <a:cubicBezTo>
                  <a:pt x="807329" y="440933"/>
                  <a:pt x="835107" y="598697"/>
                  <a:pt x="818548" y="585467"/>
                </a:cubicBezTo>
                <a:cubicBezTo>
                  <a:pt x="856197" y="664140"/>
                  <a:pt x="837895" y="708473"/>
                  <a:pt x="857476" y="800623"/>
                </a:cubicBezTo>
                <a:cubicBezTo>
                  <a:pt x="822401" y="857344"/>
                  <a:pt x="855723" y="824571"/>
                  <a:pt x="851083" y="878903"/>
                </a:cubicBezTo>
                <a:cubicBezTo>
                  <a:pt x="884811" y="859448"/>
                  <a:pt x="834648" y="946397"/>
                  <a:pt x="873564" y="943826"/>
                </a:cubicBezTo>
                <a:cubicBezTo>
                  <a:pt x="871487" y="953795"/>
                  <a:pt x="868248" y="963533"/>
                  <a:pt x="864705" y="973328"/>
                </a:cubicBezTo>
                <a:lnTo>
                  <a:pt x="862869" y="978457"/>
                </a:lnTo>
                <a:lnTo>
                  <a:pt x="862233" y="998041"/>
                </a:lnTo>
                <a:lnTo>
                  <a:pt x="853665" y="1004750"/>
                </a:lnTo>
                <a:lnTo>
                  <a:pt x="847865" y="1070795"/>
                </a:lnTo>
                <a:cubicBezTo>
                  <a:pt x="870234" y="1110486"/>
                  <a:pt x="833172" y="1190441"/>
                  <a:pt x="862786" y="1238994"/>
                </a:cubicBezTo>
                <a:cubicBezTo>
                  <a:pt x="864699" y="1290599"/>
                  <a:pt x="860615" y="1347716"/>
                  <a:pt x="859345" y="1380427"/>
                </a:cubicBezTo>
                <a:cubicBezTo>
                  <a:pt x="845703" y="1396391"/>
                  <a:pt x="873184" y="1435525"/>
                  <a:pt x="855172" y="1435262"/>
                </a:cubicBezTo>
                <a:lnTo>
                  <a:pt x="860494" y="1453861"/>
                </a:lnTo>
                <a:lnTo>
                  <a:pt x="853731" y="1467047"/>
                </a:lnTo>
                <a:cubicBezTo>
                  <a:pt x="846549" y="1480528"/>
                  <a:pt x="841728" y="1491093"/>
                  <a:pt x="845847" y="1502307"/>
                </a:cubicBezTo>
                <a:lnTo>
                  <a:pt x="817613" y="1565166"/>
                </a:lnTo>
                <a:cubicBezTo>
                  <a:pt x="805468" y="1557258"/>
                  <a:pt x="816534" y="1596564"/>
                  <a:pt x="804223" y="1601941"/>
                </a:cubicBezTo>
                <a:cubicBezTo>
                  <a:pt x="794287" y="1604654"/>
                  <a:pt x="795328" y="1617209"/>
                  <a:pt x="791773" y="1627005"/>
                </a:cubicBezTo>
                <a:cubicBezTo>
                  <a:pt x="781684" y="1634393"/>
                  <a:pt x="772978" y="1683187"/>
                  <a:pt x="774645" y="1699922"/>
                </a:cubicBezTo>
                <a:cubicBezTo>
                  <a:pt x="785341" y="1746767"/>
                  <a:pt x="744845" y="1787099"/>
                  <a:pt x="752343" y="1824604"/>
                </a:cubicBezTo>
                <a:cubicBezTo>
                  <a:pt x="751502" y="1834578"/>
                  <a:pt x="749297" y="1842929"/>
                  <a:pt x="746254" y="1850222"/>
                </a:cubicBezTo>
                <a:lnTo>
                  <a:pt x="728600" y="1869603"/>
                </a:lnTo>
                <a:lnTo>
                  <a:pt x="724396" y="1883104"/>
                </a:lnTo>
                <a:lnTo>
                  <a:pt x="722165" y="1885924"/>
                </a:lnTo>
                <a:lnTo>
                  <a:pt x="721338" y="1887123"/>
                </a:lnTo>
                <a:lnTo>
                  <a:pt x="714840" y="1902274"/>
                </a:lnTo>
                <a:lnTo>
                  <a:pt x="722847" y="1929891"/>
                </a:lnTo>
                <a:lnTo>
                  <a:pt x="714660" y="1982709"/>
                </a:lnTo>
                <a:cubicBezTo>
                  <a:pt x="727725" y="2006201"/>
                  <a:pt x="714739" y="1997091"/>
                  <a:pt x="710759" y="2013010"/>
                </a:cubicBezTo>
                <a:cubicBezTo>
                  <a:pt x="707970" y="2027531"/>
                  <a:pt x="700788" y="2054714"/>
                  <a:pt x="697927" y="2069833"/>
                </a:cubicBezTo>
                <a:cubicBezTo>
                  <a:pt x="685211" y="2080229"/>
                  <a:pt x="698762" y="2088241"/>
                  <a:pt x="693594" y="2103731"/>
                </a:cubicBezTo>
                <a:cubicBezTo>
                  <a:pt x="688481" y="2110649"/>
                  <a:pt x="687183" y="2115973"/>
                  <a:pt x="691109" y="2124027"/>
                </a:cubicBezTo>
                <a:cubicBezTo>
                  <a:pt x="666413" y="2155740"/>
                  <a:pt x="688031" y="2144874"/>
                  <a:pt x="676593" y="2176182"/>
                </a:cubicBezTo>
                <a:cubicBezTo>
                  <a:pt x="665190" y="2202944"/>
                  <a:pt x="656416" y="2233857"/>
                  <a:pt x="633227" y="2258036"/>
                </a:cubicBezTo>
                <a:cubicBezTo>
                  <a:pt x="626930" y="2262191"/>
                  <a:pt x="623498" y="2274069"/>
                  <a:pt x="625564" y="2284567"/>
                </a:cubicBezTo>
                <a:cubicBezTo>
                  <a:pt x="625918" y="2286374"/>
                  <a:pt x="626427" y="2288071"/>
                  <a:pt x="627074" y="2289605"/>
                </a:cubicBezTo>
                <a:cubicBezTo>
                  <a:pt x="619029" y="2296628"/>
                  <a:pt x="616453" y="2303188"/>
                  <a:pt x="614574" y="2308717"/>
                </a:cubicBezTo>
                <a:lnTo>
                  <a:pt x="606890" y="2320662"/>
                </a:lnTo>
                <a:lnTo>
                  <a:pt x="605558" y="2327897"/>
                </a:lnTo>
                <a:lnTo>
                  <a:pt x="602202" y="2357749"/>
                </a:lnTo>
                <a:lnTo>
                  <a:pt x="600213" y="2364905"/>
                </a:lnTo>
                <a:lnTo>
                  <a:pt x="597160" y="2388351"/>
                </a:lnTo>
                <a:lnTo>
                  <a:pt x="597982" y="2402296"/>
                </a:lnTo>
                <a:lnTo>
                  <a:pt x="593150" y="2420015"/>
                </a:lnTo>
                <a:cubicBezTo>
                  <a:pt x="593044" y="2420926"/>
                  <a:pt x="592939" y="2421838"/>
                  <a:pt x="592833" y="2422749"/>
                </a:cubicBezTo>
                <a:lnTo>
                  <a:pt x="594479" y="2426002"/>
                </a:lnTo>
                <a:cubicBezTo>
                  <a:pt x="594168" y="2427683"/>
                  <a:pt x="593118" y="2429721"/>
                  <a:pt x="591963" y="2431950"/>
                </a:cubicBezTo>
                <a:cubicBezTo>
                  <a:pt x="591823" y="2432599"/>
                  <a:pt x="591684" y="2433248"/>
                  <a:pt x="591544" y="2433897"/>
                </a:cubicBezTo>
                <a:lnTo>
                  <a:pt x="589519" y="2451398"/>
                </a:lnTo>
                <a:cubicBezTo>
                  <a:pt x="589692" y="2452777"/>
                  <a:pt x="589864" y="2454157"/>
                  <a:pt x="590037" y="2455536"/>
                </a:cubicBezTo>
                <a:lnTo>
                  <a:pt x="588179" y="2462981"/>
                </a:lnTo>
                <a:lnTo>
                  <a:pt x="583434" y="2503991"/>
                </a:lnTo>
                <a:cubicBezTo>
                  <a:pt x="576530" y="2566058"/>
                  <a:pt x="570433" y="2625224"/>
                  <a:pt x="567942" y="2652936"/>
                </a:cubicBezTo>
                <a:cubicBezTo>
                  <a:pt x="570864" y="2658290"/>
                  <a:pt x="572739" y="2664095"/>
                  <a:pt x="573869" y="2670188"/>
                </a:cubicBezTo>
                <a:lnTo>
                  <a:pt x="575243" y="2688114"/>
                </a:lnTo>
                <a:lnTo>
                  <a:pt x="573824" y="2689856"/>
                </a:lnTo>
                <a:cubicBezTo>
                  <a:pt x="569972" y="2698471"/>
                  <a:pt x="569572" y="2704494"/>
                  <a:pt x="570699" y="2709353"/>
                </a:cubicBezTo>
                <a:lnTo>
                  <a:pt x="573192" y="2714527"/>
                </a:lnTo>
                <a:cubicBezTo>
                  <a:pt x="572809" y="2719080"/>
                  <a:pt x="572427" y="2723634"/>
                  <a:pt x="572044" y="2728187"/>
                </a:cubicBezTo>
                <a:cubicBezTo>
                  <a:pt x="572184" y="2737412"/>
                  <a:pt x="572325" y="2746638"/>
                  <a:pt x="572465" y="2755863"/>
                </a:cubicBezTo>
                <a:lnTo>
                  <a:pt x="570028" y="2760324"/>
                </a:lnTo>
                <a:lnTo>
                  <a:pt x="566748" y="2800948"/>
                </a:lnTo>
                <a:lnTo>
                  <a:pt x="565509" y="2801167"/>
                </a:lnTo>
                <a:cubicBezTo>
                  <a:pt x="562655" y="2802587"/>
                  <a:pt x="560408" y="2805381"/>
                  <a:pt x="559367" y="2811129"/>
                </a:cubicBezTo>
                <a:cubicBezTo>
                  <a:pt x="543471" y="2797318"/>
                  <a:pt x="552020" y="2812773"/>
                  <a:pt x="550354" y="2830949"/>
                </a:cubicBezTo>
                <a:cubicBezTo>
                  <a:pt x="525292" y="2813553"/>
                  <a:pt x="531129" y="2868192"/>
                  <a:pt x="514795" y="2872433"/>
                </a:cubicBezTo>
                <a:lnTo>
                  <a:pt x="509875" y="2923099"/>
                </a:lnTo>
                <a:lnTo>
                  <a:pt x="509577" y="2923197"/>
                </a:lnTo>
                <a:cubicBezTo>
                  <a:pt x="508704" y="2924865"/>
                  <a:pt x="508038" y="2927556"/>
                  <a:pt x="507597" y="2931868"/>
                </a:cubicBezTo>
                <a:cubicBezTo>
                  <a:pt x="507524" y="2934019"/>
                  <a:pt x="507452" y="2936171"/>
                  <a:pt x="507379" y="2938322"/>
                </a:cubicBezTo>
                <a:lnTo>
                  <a:pt x="504725" y="2954519"/>
                </a:lnTo>
                <a:lnTo>
                  <a:pt x="502018" y="2959643"/>
                </a:lnTo>
                <a:lnTo>
                  <a:pt x="498360" y="2961019"/>
                </a:lnTo>
                <a:lnTo>
                  <a:pt x="498483" y="2962590"/>
                </a:lnTo>
                <a:cubicBezTo>
                  <a:pt x="502388" y="2975027"/>
                  <a:pt x="510202" y="2980016"/>
                  <a:pt x="484403" y="2990538"/>
                </a:cubicBezTo>
                <a:cubicBezTo>
                  <a:pt x="489425" y="3018352"/>
                  <a:pt x="474337" y="3021029"/>
                  <a:pt x="463075" y="3055956"/>
                </a:cubicBezTo>
                <a:cubicBezTo>
                  <a:pt x="469487" y="3072485"/>
                  <a:pt x="464165" y="3083955"/>
                  <a:pt x="455013" y="3094482"/>
                </a:cubicBezTo>
                <a:cubicBezTo>
                  <a:pt x="453131" y="3130054"/>
                  <a:pt x="437643" y="3160106"/>
                  <a:pt x="428391" y="3198850"/>
                </a:cubicBezTo>
                <a:lnTo>
                  <a:pt x="401440" y="3307560"/>
                </a:lnTo>
                <a:lnTo>
                  <a:pt x="386076" y="3373943"/>
                </a:lnTo>
                <a:cubicBezTo>
                  <a:pt x="386236" y="3376061"/>
                  <a:pt x="380537" y="3378856"/>
                  <a:pt x="374726" y="3381364"/>
                </a:cubicBezTo>
                <a:lnTo>
                  <a:pt x="369145" y="3383729"/>
                </a:lnTo>
                <a:lnTo>
                  <a:pt x="364294" y="3414159"/>
                </a:lnTo>
                <a:lnTo>
                  <a:pt x="366450" y="3436925"/>
                </a:lnTo>
                <a:lnTo>
                  <a:pt x="351743" y="3521619"/>
                </a:lnTo>
                <a:lnTo>
                  <a:pt x="345784" y="3603757"/>
                </a:lnTo>
                <a:cubicBezTo>
                  <a:pt x="345255" y="3619979"/>
                  <a:pt x="344727" y="3636202"/>
                  <a:pt x="344198" y="3652424"/>
                </a:cubicBezTo>
                <a:lnTo>
                  <a:pt x="352450" y="3665222"/>
                </a:lnTo>
                <a:lnTo>
                  <a:pt x="342621" y="3700804"/>
                </a:lnTo>
                <a:lnTo>
                  <a:pt x="341514" y="3734774"/>
                </a:lnTo>
                <a:cubicBezTo>
                  <a:pt x="341212" y="3751567"/>
                  <a:pt x="340909" y="3768360"/>
                  <a:pt x="340607" y="3785153"/>
                </a:cubicBezTo>
                <a:cubicBezTo>
                  <a:pt x="340640" y="3786161"/>
                  <a:pt x="340674" y="3787169"/>
                  <a:pt x="340707" y="3788177"/>
                </a:cubicBezTo>
                <a:cubicBezTo>
                  <a:pt x="340592" y="3791719"/>
                  <a:pt x="340476" y="3795261"/>
                  <a:pt x="340361" y="3798803"/>
                </a:cubicBezTo>
                <a:cubicBezTo>
                  <a:pt x="340121" y="3812119"/>
                  <a:pt x="339882" y="3825434"/>
                  <a:pt x="339642" y="3838750"/>
                </a:cubicBezTo>
                <a:cubicBezTo>
                  <a:pt x="337363" y="3949044"/>
                  <a:pt x="361794" y="3960437"/>
                  <a:pt x="360295" y="4015196"/>
                </a:cubicBezTo>
                <a:lnTo>
                  <a:pt x="339043" y="4052778"/>
                </a:lnTo>
                <a:lnTo>
                  <a:pt x="339343" y="4096257"/>
                </a:lnTo>
                <a:cubicBezTo>
                  <a:pt x="362058" y="4159145"/>
                  <a:pt x="332404" y="4250479"/>
                  <a:pt x="340786" y="4321136"/>
                </a:cubicBezTo>
                <a:cubicBezTo>
                  <a:pt x="341421" y="4376624"/>
                  <a:pt x="344189" y="4407708"/>
                  <a:pt x="343158" y="4429174"/>
                </a:cubicBezTo>
                <a:cubicBezTo>
                  <a:pt x="340948" y="4436304"/>
                  <a:pt x="337887" y="4443121"/>
                  <a:pt x="334599" y="4449938"/>
                </a:cubicBezTo>
                <a:lnTo>
                  <a:pt x="332890" y="4453515"/>
                </a:lnTo>
                <a:lnTo>
                  <a:pt x="331105" y="4467941"/>
                </a:lnTo>
                <a:lnTo>
                  <a:pt x="324289" y="4471861"/>
                </a:lnTo>
                <a:lnTo>
                  <a:pt x="317079" y="4493468"/>
                </a:lnTo>
                <a:cubicBezTo>
                  <a:pt x="315353" y="4501584"/>
                  <a:pt x="314639" y="4510343"/>
                  <a:pt x="315557" y="4520067"/>
                </a:cubicBezTo>
                <a:cubicBezTo>
                  <a:pt x="315451" y="4525669"/>
                  <a:pt x="315346" y="4531270"/>
                  <a:pt x="315240" y="4536872"/>
                </a:cubicBezTo>
                <a:lnTo>
                  <a:pt x="316200" y="4538297"/>
                </a:lnTo>
                <a:cubicBezTo>
                  <a:pt x="316738" y="4541182"/>
                  <a:pt x="316785" y="4544563"/>
                  <a:pt x="317507" y="4547582"/>
                </a:cubicBezTo>
                <a:cubicBezTo>
                  <a:pt x="322716" y="4552468"/>
                  <a:pt x="324912" y="4582137"/>
                  <a:pt x="323078" y="4592102"/>
                </a:cubicBezTo>
                <a:cubicBezTo>
                  <a:pt x="314597" y="4619728"/>
                  <a:pt x="334923" y="4645745"/>
                  <a:pt x="328722" y="4667914"/>
                </a:cubicBezTo>
                <a:cubicBezTo>
                  <a:pt x="330810" y="4685069"/>
                  <a:pt x="333803" y="4690356"/>
                  <a:pt x="335597" y="4695035"/>
                </a:cubicBezTo>
                <a:lnTo>
                  <a:pt x="339485" y="4695979"/>
                </a:lnTo>
                <a:lnTo>
                  <a:pt x="341089" y="4704268"/>
                </a:lnTo>
                <a:lnTo>
                  <a:pt x="342177" y="4706060"/>
                </a:lnTo>
                <a:cubicBezTo>
                  <a:pt x="344268" y="4709474"/>
                  <a:pt x="346234" y="4712931"/>
                  <a:pt x="347751" y="4716754"/>
                </a:cubicBezTo>
                <a:lnTo>
                  <a:pt x="344125" y="4764669"/>
                </a:lnTo>
                <a:lnTo>
                  <a:pt x="340188" y="4779386"/>
                </a:lnTo>
                <a:lnTo>
                  <a:pt x="335146" y="4787491"/>
                </a:lnTo>
                <a:lnTo>
                  <a:pt x="319124" y="4843514"/>
                </a:lnTo>
                <a:lnTo>
                  <a:pt x="305956" y="4881505"/>
                </a:lnTo>
                <a:lnTo>
                  <a:pt x="301062" y="4889332"/>
                </a:lnTo>
                <a:lnTo>
                  <a:pt x="302141" y="4899400"/>
                </a:lnTo>
                <a:cubicBezTo>
                  <a:pt x="302767" y="4900706"/>
                  <a:pt x="303536" y="4901803"/>
                  <a:pt x="304424" y="4902664"/>
                </a:cubicBezTo>
                <a:lnTo>
                  <a:pt x="293123" y="4932769"/>
                </a:lnTo>
                <a:lnTo>
                  <a:pt x="292275" y="4936482"/>
                </a:lnTo>
                <a:lnTo>
                  <a:pt x="288304" y="4962325"/>
                </a:lnTo>
                <a:cubicBezTo>
                  <a:pt x="288009" y="4988948"/>
                  <a:pt x="287715" y="5015570"/>
                  <a:pt x="287420" y="5042193"/>
                </a:cubicBezTo>
                <a:cubicBezTo>
                  <a:pt x="295373" y="5039737"/>
                  <a:pt x="281659" y="5060438"/>
                  <a:pt x="287020" y="5065655"/>
                </a:cubicBezTo>
                <a:cubicBezTo>
                  <a:pt x="291675" y="5068928"/>
                  <a:pt x="288601" y="5075970"/>
                  <a:pt x="288488" y="5082216"/>
                </a:cubicBezTo>
                <a:cubicBezTo>
                  <a:pt x="292282" y="5088207"/>
                  <a:pt x="287008" y="5117775"/>
                  <a:pt x="282763" y="5127114"/>
                </a:cubicBezTo>
                <a:cubicBezTo>
                  <a:pt x="267723" y="5152218"/>
                  <a:pt x="280799" y="5182399"/>
                  <a:pt x="269316" y="5202682"/>
                </a:cubicBezTo>
                <a:cubicBezTo>
                  <a:pt x="267050" y="5219969"/>
                  <a:pt x="268614" y="5225841"/>
                  <a:pt x="269174" y="5230835"/>
                </a:cubicBezTo>
                <a:lnTo>
                  <a:pt x="272679" y="5232660"/>
                </a:lnTo>
                <a:lnTo>
                  <a:pt x="272160" y="5241150"/>
                </a:lnTo>
                <a:lnTo>
                  <a:pt x="272760" y="5243156"/>
                </a:lnTo>
                <a:cubicBezTo>
                  <a:pt x="273922" y="5246984"/>
                  <a:pt x="274952" y="5250824"/>
                  <a:pt x="275462" y="5254919"/>
                </a:cubicBezTo>
                <a:cubicBezTo>
                  <a:pt x="258407" y="5258851"/>
                  <a:pt x="276976" y="5290392"/>
                  <a:pt x="262897" y="5286259"/>
                </a:cubicBezTo>
                <a:cubicBezTo>
                  <a:pt x="262724" y="5309439"/>
                  <a:pt x="239612" y="5337531"/>
                  <a:pt x="252761" y="5357801"/>
                </a:cubicBezTo>
                <a:cubicBezTo>
                  <a:pt x="248775" y="5392256"/>
                  <a:pt x="247799" y="5423412"/>
                  <a:pt x="242360" y="5460080"/>
                </a:cubicBezTo>
                <a:cubicBezTo>
                  <a:pt x="232632" y="5488478"/>
                  <a:pt x="242025" y="5519143"/>
                  <a:pt x="229880" y="5539714"/>
                </a:cubicBezTo>
                <a:cubicBezTo>
                  <a:pt x="230558" y="5572454"/>
                  <a:pt x="222150" y="5613340"/>
                  <a:pt x="204283" y="5639080"/>
                </a:cubicBezTo>
                <a:cubicBezTo>
                  <a:pt x="201596" y="5674226"/>
                  <a:pt x="191051" y="5680198"/>
                  <a:pt x="198948" y="5710958"/>
                </a:cubicBezTo>
                <a:cubicBezTo>
                  <a:pt x="196338" y="5713534"/>
                  <a:pt x="194185" y="5716550"/>
                  <a:pt x="192367" y="5719859"/>
                </a:cubicBezTo>
                <a:lnTo>
                  <a:pt x="188035" y="5729935"/>
                </a:lnTo>
                <a:lnTo>
                  <a:pt x="188428" y="5731182"/>
                </a:lnTo>
                <a:lnTo>
                  <a:pt x="181635" y="5753538"/>
                </a:lnTo>
                <a:lnTo>
                  <a:pt x="169744" y="5796307"/>
                </a:lnTo>
                <a:lnTo>
                  <a:pt x="170351" y="5796644"/>
                </a:lnTo>
                <a:cubicBezTo>
                  <a:pt x="171558" y="5797954"/>
                  <a:pt x="172173" y="5799948"/>
                  <a:pt x="171559" y="5803435"/>
                </a:cubicBezTo>
                <a:cubicBezTo>
                  <a:pt x="182664" y="5798231"/>
                  <a:pt x="175075" y="5805646"/>
                  <a:pt x="172284" y="5816391"/>
                </a:cubicBezTo>
                <a:cubicBezTo>
                  <a:pt x="188911" y="5810703"/>
                  <a:pt x="174844" y="5841128"/>
                  <a:pt x="182542" y="5846382"/>
                </a:cubicBezTo>
                <a:cubicBezTo>
                  <a:pt x="180118" y="5854404"/>
                  <a:pt x="177856" y="5862781"/>
                  <a:pt x="175877" y="5871336"/>
                </a:cubicBezTo>
                <a:lnTo>
                  <a:pt x="174910" y="5876376"/>
                </a:lnTo>
                <a:lnTo>
                  <a:pt x="175047" y="5876483"/>
                </a:lnTo>
                <a:cubicBezTo>
                  <a:pt x="175167" y="5877594"/>
                  <a:pt x="174973" y="5879257"/>
                  <a:pt x="174335" y="5881814"/>
                </a:cubicBezTo>
                <a:lnTo>
                  <a:pt x="171273" y="5895339"/>
                </a:lnTo>
                <a:cubicBezTo>
                  <a:pt x="171401" y="5896476"/>
                  <a:pt x="171530" y="5897612"/>
                  <a:pt x="171658" y="5898749"/>
                </a:cubicBezTo>
                <a:lnTo>
                  <a:pt x="174658" y="5919558"/>
                </a:lnTo>
                <a:cubicBezTo>
                  <a:pt x="173958" y="5933601"/>
                  <a:pt x="171208" y="5962838"/>
                  <a:pt x="169099" y="5984417"/>
                </a:cubicBezTo>
                <a:cubicBezTo>
                  <a:pt x="162916" y="6005205"/>
                  <a:pt x="164971" y="6025162"/>
                  <a:pt x="162007" y="6049043"/>
                </a:cubicBezTo>
                <a:cubicBezTo>
                  <a:pt x="150795" y="6073830"/>
                  <a:pt x="160091" y="6088483"/>
                  <a:pt x="156875" y="6114000"/>
                </a:cubicBezTo>
                <a:cubicBezTo>
                  <a:pt x="141597" y="6134477"/>
                  <a:pt x="163381" y="6133378"/>
                  <a:pt x="165441" y="6146938"/>
                </a:cubicBezTo>
                <a:lnTo>
                  <a:pt x="165177" y="6150658"/>
                </a:lnTo>
                <a:lnTo>
                  <a:pt x="161772" y="6160011"/>
                </a:lnTo>
                <a:lnTo>
                  <a:pt x="160051" y="6163393"/>
                </a:lnTo>
                <a:cubicBezTo>
                  <a:pt x="159032" y="6165775"/>
                  <a:pt x="158564" y="6167421"/>
                  <a:pt x="158473" y="6168628"/>
                </a:cubicBezTo>
                <a:cubicBezTo>
                  <a:pt x="158506" y="6168685"/>
                  <a:pt x="158540" y="6168742"/>
                  <a:pt x="158573" y="6168799"/>
                </a:cubicBezTo>
                <a:lnTo>
                  <a:pt x="146463" y="6196671"/>
                </a:lnTo>
                <a:cubicBezTo>
                  <a:pt x="152348" y="6205503"/>
                  <a:pt x="134460" y="6231012"/>
                  <a:pt x="150209" y="6232365"/>
                </a:cubicBezTo>
                <a:cubicBezTo>
                  <a:pt x="145821" y="6242321"/>
                  <a:pt x="137774" y="6246719"/>
                  <a:pt x="148544" y="6246162"/>
                </a:cubicBezTo>
                <a:cubicBezTo>
                  <a:pt x="147378" y="6249522"/>
                  <a:pt x="147566" y="6251866"/>
                  <a:pt x="148403" y="6253754"/>
                </a:cubicBezTo>
                <a:lnTo>
                  <a:pt x="138880" y="6276449"/>
                </a:lnTo>
                <a:cubicBezTo>
                  <a:pt x="138814" y="6277540"/>
                  <a:pt x="138749" y="6278630"/>
                  <a:pt x="138683" y="6279721"/>
                </a:cubicBezTo>
                <a:lnTo>
                  <a:pt x="130721" y="6293675"/>
                </a:lnTo>
                <a:lnTo>
                  <a:pt x="120717" y="6313967"/>
                </a:lnTo>
                <a:cubicBezTo>
                  <a:pt x="120758" y="6314457"/>
                  <a:pt x="120800" y="6314947"/>
                  <a:pt x="120841" y="6315437"/>
                </a:cubicBezTo>
                <a:lnTo>
                  <a:pt x="115208" y="6324024"/>
                </a:lnTo>
                <a:cubicBezTo>
                  <a:pt x="113007" y="6326672"/>
                  <a:pt x="103991" y="6364381"/>
                  <a:pt x="101217" y="6365923"/>
                </a:cubicBezTo>
                <a:lnTo>
                  <a:pt x="74946" y="6556817"/>
                </a:lnTo>
                <a:cubicBezTo>
                  <a:pt x="55357" y="6665926"/>
                  <a:pt x="35695" y="6744075"/>
                  <a:pt x="16001" y="6808678"/>
                </a:cubicBezTo>
                <a:lnTo>
                  <a:pt x="0" y="6858000"/>
                </a:lnTo>
                <a:lnTo>
                  <a:pt x="5734864" y="6858000"/>
                </a:lnTo>
                <a:lnTo>
                  <a:pt x="5734864" y="0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A6B9D40-26BA-40AF-6CEA-8835FD5E9D9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44321" y="1451479"/>
            <a:ext cx="5802086" cy="848898"/>
          </a:xfrm>
        </p:spPr>
        <p:txBody>
          <a:bodyPr vert="horz" lIns="91440" tIns="45720" rIns="91440" bIns="45720" rtlCol="0" anchor="b">
            <a:normAutofit fontScale="90000"/>
          </a:bodyPr>
          <a:lstStyle/>
          <a:p>
            <a:r>
              <a:rPr kumimoji="0" lang="en-US" b="0" i="0" u="none" strike="noStrike" kern="1200" cap="none" spc="-5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NB: </a:t>
            </a:r>
            <a:br>
              <a:rPr kumimoji="0" lang="en-US" b="0" i="0" u="none" strike="noStrike" kern="1200" cap="none" spc="-5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</a:br>
            <a:r>
              <a:rPr kumimoji="0" lang="en-US" b="0" i="0" u="none" strike="noStrike" kern="1200" cap="none" spc="-5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OTHER EXAMPLES OF </a:t>
            </a:r>
            <a:br>
              <a:rPr kumimoji="0" lang="en-US" b="0" i="0" u="none" strike="noStrike" kern="1200" cap="none" spc="-5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</a:br>
            <a:r>
              <a:rPr kumimoji="0" lang="en-US" b="0" i="0" u="none" strike="noStrike" kern="1200" cap="none" spc="-5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DATA COLLECTION…..</a:t>
            </a:r>
            <a:endParaRPr lang="en-US" kern="1200" dirty="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8BE13DFD-D8E6-D5AA-D0AE-330EE6A97498}"/>
              </a:ext>
            </a:extLst>
          </p:cNvPr>
          <p:cNvSpPr txBox="1">
            <a:spLocks/>
          </p:cNvSpPr>
          <p:nvPr/>
        </p:nvSpPr>
        <p:spPr>
          <a:xfrm>
            <a:off x="291737" y="3059502"/>
            <a:ext cx="10063480" cy="3579723"/>
          </a:xfrm>
          <a:prstGeom prst="rect">
            <a:avLst/>
          </a:prstGeom>
        </p:spPr>
        <p:txBody>
          <a:bodyPr vert="horz" lIns="0" tIns="45720" rIns="0" bIns="45720" rtlCol="0">
            <a:normAutofit fontScale="77500" lnSpcReduction="20000"/>
          </a:bodyPr>
          <a:lstStyle>
            <a:lvl1pPr marL="91440" indent="-91440" algn="l" defTabSz="914400" rtl="0" eaLnBrk="1" latinLnBrk="0" hangingPunct="1">
              <a:lnSpc>
                <a:spcPct val="90000"/>
              </a:lnSpc>
              <a:spcBef>
                <a:spcPts val="1200"/>
              </a:spcBef>
              <a:spcAft>
                <a:spcPts val="200"/>
              </a:spcAft>
              <a:buClr>
                <a:schemeClr val="accent1"/>
              </a:buClr>
              <a:buSzPct val="100000"/>
              <a:buFont typeface="Calibri" panose="020F0502020204030204" pitchFamily="34" charset="0"/>
              <a:buChar char=" "/>
              <a:defRPr sz="20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384048" indent="-18288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566928" indent="-18288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749808" indent="-18288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932688" indent="-18288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11000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13000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15000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17000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lvl="0">
              <a:lnSpc>
                <a:spcPct val="150000"/>
              </a:lnSpc>
              <a:buClr>
                <a:srgbClr val="9DBFBE"/>
              </a:buClr>
              <a:buFont typeface="Wingdings" panose="05000000000000000000" pitchFamily="2" charset="2"/>
              <a:buChar char="Ø"/>
              <a:defRPr/>
            </a:pPr>
            <a:r>
              <a:rPr kumimoji="0" lang="en-GB" sz="24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NETNOGRAPHY:</a:t>
            </a:r>
            <a:r>
              <a:rPr kumimoji="0" lang="en-GB" sz="2400" b="1" i="0" u="none" strike="noStrike" kern="1200" cap="none" spc="0" normalizeH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</a:t>
            </a:r>
            <a:r>
              <a:rPr lang="en-GB" sz="2400" i="1" noProof="0" dirty="0"/>
              <a:t>T</a:t>
            </a:r>
            <a:r>
              <a:rPr lang="en-GB" sz="2400" i="1" dirty="0"/>
              <a:t>he systematic observation, analysis, and interpretation of online interactions and communities to understand people's lived experiences, cultural meanings, and social behaviours within digital spaces (</a:t>
            </a:r>
            <a:r>
              <a:rPr lang="en-GB" sz="2400" i="1" dirty="0" err="1"/>
              <a:t>Kozinets</a:t>
            </a:r>
            <a:r>
              <a:rPr lang="en-GB" sz="2400" i="1" dirty="0"/>
              <a:t> 1998)</a:t>
            </a:r>
          </a:p>
          <a:p>
            <a:pPr lvl="0">
              <a:lnSpc>
                <a:spcPct val="150000"/>
              </a:lnSpc>
              <a:buClr>
                <a:srgbClr val="9DBFBE"/>
              </a:buClr>
              <a:buFont typeface="Wingdings" panose="05000000000000000000" pitchFamily="2" charset="2"/>
              <a:buChar char="Ø"/>
              <a:defRPr/>
            </a:pPr>
            <a:r>
              <a:rPr lang="en-GB" sz="2400" dirty="0">
                <a:hlinkClick r:id="rId2"/>
              </a:rPr>
              <a:t>What Is </a:t>
            </a:r>
            <a:r>
              <a:rPr lang="en-GB" sz="2400" dirty="0" err="1">
                <a:hlinkClick r:id="rId2"/>
              </a:rPr>
              <a:t>Netnography</a:t>
            </a:r>
            <a:r>
              <a:rPr lang="en-GB" sz="2400" dirty="0">
                <a:hlinkClick r:id="rId2"/>
              </a:rPr>
              <a:t>? The Advantages And Disadvantages Of </a:t>
            </a:r>
            <a:r>
              <a:rPr lang="en-GB" sz="2400" dirty="0" err="1">
                <a:hlinkClick r:id="rId2"/>
              </a:rPr>
              <a:t>Netnographic</a:t>
            </a:r>
            <a:r>
              <a:rPr lang="en-GB" sz="2400" dirty="0">
                <a:hlinkClick r:id="rId2"/>
              </a:rPr>
              <a:t> Research</a:t>
            </a:r>
            <a:endParaRPr lang="en-GB" sz="2400" dirty="0"/>
          </a:p>
          <a:p>
            <a:pPr lvl="0">
              <a:lnSpc>
                <a:spcPct val="150000"/>
              </a:lnSpc>
              <a:buClr>
                <a:srgbClr val="9DBFBE"/>
              </a:buClr>
              <a:defRPr/>
            </a:pPr>
            <a:endParaRPr kumimoji="0" lang="en-GB" sz="2400" b="0" i="0" u="none" strike="noStrike" kern="1200" cap="none" spc="0" normalizeH="0" baseline="0" noProof="0" dirty="0">
              <a:ln>
                <a:noFill/>
              </a:ln>
              <a:solidFill>
                <a:sysClr val="windowText" lastClr="000000">
                  <a:lumMod val="75000"/>
                  <a:lumOff val="25000"/>
                </a:sysClr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R="0" lvl="0" algn="l" defTabSz="914400" rtl="0" eaLnBrk="1" fontAlgn="auto" latinLnBrk="0" hangingPunct="1">
              <a:lnSpc>
                <a:spcPct val="150000"/>
              </a:lnSpc>
              <a:spcBef>
                <a:spcPts val="1200"/>
              </a:spcBef>
              <a:spcAft>
                <a:spcPts val="200"/>
              </a:spcAft>
              <a:buClr>
                <a:srgbClr val="9DBFBE"/>
              </a:buClr>
              <a:buSzPct val="100000"/>
              <a:buFont typeface="Wingdings" panose="05000000000000000000" pitchFamily="2" charset="2"/>
              <a:buChar char="Ø"/>
              <a:tabLst/>
              <a:defRPr/>
            </a:pPr>
            <a:r>
              <a:rPr kumimoji="0" lang="en-GB" sz="24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MIXED METHODS  - - - TRIANGULATION : </a:t>
            </a:r>
            <a:r>
              <a:rPr kumimoji="0" lang="en-GB" sz="2400" i="1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Calibri" panose="020F0502020204030204"/>
              </a:rPr>
              <a:t>Combination of </a:t>
            </a:r>
            <a:r>
              <a:rPr kumimoji="0" lang="en-GB" sz="2400" i="1" u="none" strike="noStrike" kern="1200" cap="none" spc="0" normalizeH="0" baseline="0" noProof="0" dirty="0" err="1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Calibri" panose="020F0502020204030204"/>
              </a:rPr>
              <a:t>Qual+Quan</a:t>
            </a:r>
            <a:r>
              <a:rPr lang="en-GB" sz="2400" i="1" dirty="0">
                <a:solidFill>
                  <a:schemeClr val="tx1"/>
                </a:solidFill>
                <a:latin typeface="Calibri" panose="020F0502020204030204"/>
              </a:rPr>
              <a:t>+Case Study Approach.</a:t>
            </a:r>
            <a:endParaRPr kumimoji="0" lang="en-GB" sz="2400" i="1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Calibri" panose="020F0502020204030204"/>
            </a:endParaRPr>
          </a:p>
          <a:p>
            <a:pPr lvl="0">
              <a:lnSpc>
                <a:spcPct val="150000"/>
              </a:lnSpc>
              <a:buClr>
                <a:srgbClr val="9DBFBE"/>
              </a:buClr>
              <a:defRPr/>
            </a:pPr>
            <a:r>
              <a:rPr lang="en-GB" sz="2400" dirty="0">
                <a:hlinkClick r:id="rId3"/>
              </a:rPr>
              <a:t>Triangulation In Research: The ULTIMATE Credibility Enhancer (Definition, Types &amp; Examples)</a:t>
            </a:r>
            <a:endParaRPr kumimoji="0" lang="en-GB" sz="2400" b="0" i="0" u="none" strike="noStrike" kern="1200" cap="none" spc="0" normalizeH="0" baseline="0" noProof="0" dirty="0">
              <a:ln>
                <a:noFill/>
              </a:ln>
              <a:solidFill>
                <a:sysClr val="windowText" lastClr="000000">
                  <a:lumMod val="75000"/>
                  <a:lumOff val="25000"/>
                </a:sysClr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91440" marR="0" lvl="0" indent="-91440" algn="l" defTabSz="914400" rtl="0" eaLnBrk="1" fontAlgn="auto" latinLnBrk="0" hangingPunct="1">
              <a:lnSpc>
                <a:spcPct val="150000"/>
              </a:lnSpc>
              <a:spcBef>
                <a:spcPts val="1200"/>
              </a:spcBef>
              <a:spcAft>
                <a:spcPts val="200"/>
              </a:spcAft>
              <a:buClr>
                <a:srgbClr val="9DBFBE"/>
              </a:buClr>
              <a:buSzPct val="100000"/>
              <a:buFont typeface="Calibri" panose="020F0502020204030204" pitchFamily="34" charset="0"/>
              <a:buChar char=" "/>
              <a:tabLst/>
              <a:defRPr/>
            </a:pPr>
            <a:endParaRPr lang="en-GB" sz="2400" dirty="0">
              <a:solidFill>
                <a:sysClr val="windowText" lastClr="000000">
                  <a:lumMod val="75000"/>
                  <a:lumOff val="25000"/>
                </a:sysClr>
              </a:solidFill>
              <a:latin typeface="Calibri" panose="020F0502020204030204"/>
            </a:endParaRPr>
          </a:p>
          <a:p>
            <a:pPr marL="91440" marR="0" lvl="0" indent="-91440" algn="l" defTabSz="914400" rtl="0" eaLnBrk="1" fontAlgn="auto" latinLnBrk="0" hangingPunct="1">
              <a:lnSpc>
                <a:spcPct val="150000"/>
              </a:lnSpc>
              <a:spcBef>
                <a:spcPts val="1200"/>
              </a:spcBef>
              <a:spcAft>
                <a:spcPts val="200"/>
              </a:spcAft>
              <a:buClr>
                <a:srgbClr val="9DBFBE"/>
              </a:buClr>
              <a:buSzPct val="100000"/>
              <a:buFont typeface="Calibri" panose="020F0502020204030204" pitchFamily="34" charset="0"/>
              <a:buChar char=" "/>
              <a:tabLst/>
              <a:defRPr/>
            </a:pPr>
            <a:endParaRPr kumimoji="0" lang="en-GB" sz="2400" b="0" i="0" u="none" strike="noStrike" kern="1200" cap="none" spc="0" normalizeH="0" baseline="0" noProof="0" dirty="0">
              <a:ln>
                <a:noFill/>
              </a:ln>
              <a:solidFill>
                <a:sysClr val="windowText" lastClr="000000">
                  <a:lumMod val="75000"/>
                  <a:lumOff val="25000"/>
                </a:sysClr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Arrow: Down 2">
            <a:extLst>
              <a:ext uri="{FF2B5EF4-FFF2-40B4-BE49-F238E27FC236}">
                <a16:creationId xmlns:a16="http://schemas.microsoft.com/office/drawing/2014/main" id="{5726150A-0FF7-2CBC-DDA5-C97465AF1B8A}"/>
              </a:ext>
            </a:extLst>
          </p:cNvPr>
          <p:cNvSpPr/>
          <p:nvPr/>
        </p:nvSpPr>
        <p:spPr>
          <a:xfrm>
            <a:off x="5189516" y="1379988"/>
            <a:ext cx="1713781" cy="1460739"/>
          </a:xfrm>
          <a:prstGeom prst="down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973117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4C087C7-B7E6-F8CD-2F88-A40818B72B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95400" y="720876"/>
            <a:ext cx="9601196" cy="777512"/>
          </a:xfrm>
        </p:spPr>
        <p:txBody>
          <a:bodyPr/>
          <a:lstStyle/>
          <a:p>
            <a:r>
              <a:rPr lang="en-GB" b="1" u="sng" dirty="0">
                <a:solidFill>
                  <a:srgbClr val="FF0000"/>
                </a:solidFill>
              </a:rPr>
              <a:t>Presenting and Analysing Data: 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18C899D-5302-33CA-DE60-6125305558F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338875" y="2658533"/>
            <a:ext cx="4718304" cy="576262"/>
          </a:xfrm>
        </p:spPr>
        <p:txBody>
          <a:bodyPr/>
          <a:lstStyle/>
          <a:p>
            <a:r>
              <a:rPr lang="en-GB" b="1" u="sng" dirty="0"/>
              <a:t>Qualitative 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2E4CD52E-E1F7-5201-2BBC-42EAE2D08890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/>
              <a:t>Theming </a:t>
            </a:r>
          </a:p>
          <a:p>
            <a:r>
              <a:rPr lang="en-GB" dirty="0"/>
              <a:t>Linking</a:t>
            </a:r>
          </a:p>
          <a:p>
            <a:r>
              <a:rPr lang="en-GB" dirty="0"/>
              <a:t>Tabular Displays  </a:t>
            </a:r>
            <a:r>
              <a:rPr lang="en-GB" dirty="0" err="1"/>
              <a:t>eg</a:t>
            </a:r>
            <a:r>
              <a:rPr lang="en-GB" dirty="0"/>
              <a:t>; </a:t>
            </a:r>
          </a:p>
          <a:p>
            <a:pPr marL="0" indent="0">
              <a:buNone/>
            </a:pPr>
            <a:r>
              <a:rPr lang="en-GB" dirty="0"/>
              <a:t>    </a:t>
            </a:r>
            <a:r>
              <a:rPr lang="en-GB" i="1" dirty="0"/>
              <a:t>Matrix Tables…. </a:t>
            </a:r>
          </a:p>
          <a:p>
            <a:r>
              <a:rPr lang="en-GB" dirty="0"/>
              <a:t>Use of Tech Packages : </a:t>
            </a:r>
            <a:r>
              <a:rPr lang="en-GB" dirty="0" err="1"/>
              <a:t>Nvivo</a:t>
            </a:r>
            <a:r>
              <a:rPr lang="en-GB" dirty="0"/>
              <a:t> </a:t>
            </a:r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9E871A48-D82A-DFF6-519B-41D70E161EA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en-GB" b="1" u="sng" dirty="0"/>
              <a:t>Quantitative 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0DE7A015-4346-DB32-3AF3-4F1AA6F2C83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80670" y="3243262"/>
            <a:ext cx="5337696" cy="2632605"/>
          </a:xfrm>
        </p:spPr>
        <p:txBody>
          <a:bodyPr/>
          <a:lstStyle/>
          <a:p>
            <a:r>
              <a:rPr lang="en-GB" dirty="0"/>
              <a:t>Coding</a:t>
            </a:r>
          </a:p>
          <a:p>
            <a:r>
              <a:rPr lang="en-GB" dirty="0"/>
              <a:t>Statistical Analysis</a:t>
            </a:r>
          </a:p>
          <a:p>
            <a:r>
              <a:rPr lang="en-GB" dirty="0"/>
              <a:t>Graphical + Tabular Displays – Frequency Tables / Charts….. </a:t>
            </a:r>
          </a:p>
          <a:p>
            <a:r>
              <a:rPr lang="en-GB" dirty="0"/>
              <a:t> Use of Tech Packages : SPSS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52A34F21-C362-299D-90F8-6CE200552BE0}"/>
              </a:ext>
            </a:extLst>
          </p:cNvPr>
          <p:cNvSpPr txBox="1"/>
          <p:nvPr/>
        </p:nvSpPr>
        <p:spPr>
          <a:xfrm>
            <a:off x="1338875" y="5952458"/>
            <a:ext cx="91286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i="1" dirty="0">
                <a:solidFill>
                  <a:schemeClr val="accent2"/>
                </a:solidFill>
              </a:rPr>
              <a:t>TO BE FURTHER DISCUSSED NEXT LECTURE….. </a:t>
            </a:r>
          </a:p>
        </p:txBody>
      </p:sp>
    </p:spTree>
    <p:extLst>
      <p:ext uri="{BB962C8B-B14F-4D97-AF65-F5344CB8AC3E}">
        <p14:creationId xmlns:p14="http://schemas.microsoft.com/office/powerpoint/2010/main" val="2779484141"/>
      </p:ext>
    </p:extLst>
  </p:cSld>
  <p:clrMapOvr>
    <a:masterClrMapping/>
  </p:clrMapOvr>
</p:sld>
</file>

<file path=ppt/theme/_rels/them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1_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rganic">
  <a:themeElements>
    <a:clrScheme name="Organic">
      <a:dk1>
        <a:sysClr val="windowText" lastClr="000000"/>
      </a:dk1>
      <a:lt1>
        <a:sysClr val="window" lastClr="FFFFFF"/>
      </a:lt1>
      <a:dk2>
        <a:srgbClr val="212121"/>
      </a:dk2>
      <a:lt2>
        <a:srgbClr val="DADADA"/>
      </a:lt2>
      <a:accent1>
        <a:srgbClr val="83992A"/>
      </a:accent1>
      <a:accent2>
        <a:srgbClr val="3C9770"/>
      </a:accent2>
      <a:accent3>
        <a:srgbClr val="44709D"/>
      </a:accent3>
      <a:accent4>
        <a:srgbClr val="A23C33"/>
      </a:accent4>
      <a:accent5>
        <a:srgbClr val="D97828"/>
      </a:accent5>
      <a:accent6>
        <a:srgbClr val="DEB340"/>
      </a:accent6>
      <a:hlink>
        <a:srgbClr val="A8BF4D"/>
      </a:hlink>
      <a:folHlink>
        <a:srgbClr val="B4CA80"/>
      </a:folHlink>
    </a:clrScheme>
    <a:fontScheme name="Organic">
      <a:majorFont>
        <a:latin typeface="Garamond" panose="02020404030301010803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aramond" panose="02020404030301010803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Organic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10000"/>
              </a:schemeClr>
            </a:gs>
            <a:gs pos="100000">
              <a:schemeClr val="phClr">
                <a:tint val="82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74000"/>
                <a:satMod val="130000"/>
                <a:lumMod val="90000"/>
              </a:schemeClr>
              <a:schemeClr val="phClr">
                <a:tint val="94000"/>
                <a:satMod val="120000"/>
                <a:lumMod val="104000"/>
              </a:schemeClr>
            </a:duotone>
          </a:blip>
          <a:tile tx="0" ty="0" sx="100000" sy="100000" flip="none" algn="tl"/>
        </a:blip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25400" dist="12700" dir="13500000">
              <a:srgbClr val="000000">
                <a:alpha val="45000"/>
              </a:srgbClr>
            </a:innerShdw>
          </a:effectLst>
        </a:effectStyle>
        <a:effectStyle>
          <a:effectLst>
            <a:outerShdw blurRad="38100" dist="254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88000"/>
                <a:lumMod val="98000"/>
              </a:schemeClr>
            </a:gs>
          </a:gsLst>
          <a:lin ang="5400000" scaled="0"/>
        </a:gradFill>
        <a:blipFill>
          <a:blip xmlns:r="http://schemas.openxmlformats.org/officeDocument/2006/relationships" r:embed="rId2"/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rganic" id="{28CDC826-8792-45C0-861B-85EB3ADEDA33}" vid="{7DAC20F1-423D-49E2-BD0B-50532748BAD0}"/>
    </a:ext>
  </a:extLst>
</a:theme>
</file>

<file path=ppt/theme/theme4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1166</Words>
  <Application>Microsoft Office PowerPoint</Application>
  <PresentationFormat>Widescreen</PresentationFormat>
  <Paragraphs>154</Paragraphs>
  <Slides>32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3</vt:i4>
      </vt:variant>
      <vt:variant>
        <vt:lpstr>Slide Titles</vt:lpstr>
      </vt:variant>
      <vt:variant>
        <vt:i4>32</vt:i4>
      </vt:variant>
    </vt:vector>
  </HeadingPairs>
  <TitlesOfParts>
    <vt:vector size="41" baseType="lpstr">
      <vt:lpstr>Aptos</vt:lpstr>
      <vt:lpstr>Arial</vt:lpstr>
      <vt:lpstr>Calibri</vt:lpstr>
      <vt:lpstr>Calibri Light</vt:lpstr>
      <vt:lpstr>Garamond</vt:lpstr>
      <vt:lpstr>Wingdings</vt:lpstr>
      <vt:lpstr>1_Office Theme</vt:lpstr>
      <vt:lpstr>Office Theme</vt:lpstr>
      <vt:lpstr>Organic</vt:lpstr>
      <vt:lpstr>Week 5    Research Methods – Data Collection</vt:lpstr>
      <vt:lpstr>THE RESEARCH PROJECT SCOPE:</vt:lpstr>
      <vt:lpstr>The ‘Magical’ DATA…</vt:lpstr>
      <vt:lpstr>PowerPoint Presentation</vt:lpstr>
      <vt:lpstr>Primary vs. Secondary data</vt:lpstr>
      <vt:lpstr>Primary Data</vt:lpstr>
      <vt:lpstr>PowerPoint Presentation</vt:lpstr>
      <vt:lpstr>1. Interviews</vt:lpstr>
      <vt:lpstr>Types of Interview - Techniques</vt:lpstr>
      <vt:lpstr>Ways to  Interview – </vt:lpstr>
      <vt:lpstr>Task : Interview Questions</vt:lpstr>
      <vt:lpstr>Interview Question Examples</vt:lpstr>
      <vt:lpstr>  Collected Interview Data </vt:lpstr>
      <vt:lpstr>Activity </vt:lpstr>
      <vt:lpstr> 2. Observations </vt:lpstr>
      <vt:lpstr>Task : Observation</vt:lpstr>
      <vt:lpstr>Primary Data Types of Observation</vt:lpstr>
      <vt:lpstr>Primary Data Observations</vt:lpstr>
      <vt:lpstr> Observational Data Presentation Examples</vt:lpstr>
      <vt:lpstr>Activity </vt:lpstr>
      <vt:lpstr> 3. Focus Groups </vt:lpstr>
      <vt:lpstr>Task : Focus Groups</vt:lpstr>
      <vt:lpstr>Activity </vt:lpstr>
      <vt:lpstr>Quantitative Methods (Remember Quantity) –   Some Examples….</vt:lpstr>
      <vt:lpstr>1. Questionnaires</vt:lpstr>
      <vt:lpstr>Questionnaires</vt:lpstr>
      <vt:lpstr>Questionnaire Data Example:</vt:lpstr>
      <vt:lpstr>Task : Questionnaires / Surveys</vt:lpstr>
      <vt:lpstr>2. Experiments</vt:lpstr>
      <vt:lpstr>METHODS SUMMARY:</vt:lpstr>
      <vt:lpstr>NB:  OTHER EXAMPLES OF  DATA COLLECTION…..</vt:lpstr>
      <vt:lpstr>Presenting and Analysing Data: 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Kathryn Flynn</dc:creator>
  <cp:lastModifiedBy>Kathryn Flynn</cp:lastModifiedBy>
  <cp:revision>1</cp:revision>
  <dcterms:created xsi:type="dcterms:W3CDTF">2026-05-28T19:11:33Z</dcterms:created>
  <dcterms:modified xsi:type="dcterms:W3CDTF">2026-05-28T23:38:57Z</dcterms:modified>
</cp:coreProperties>
</file>