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6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86B926-D34D-47A8-948B-C729EAD5B000}" v="3" dt="2026-06-12T16:24:11.0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8911" autoAdjust="0"/>
    <p:restoredTop sz="94660"/>
  </p:normalViewPr>
  <p:slideViewPr>
    <p:cSldViewPr snapToGrid="0">
      <p:cViewPr>
        <p:scale>
          <a:sx n="66" d="100"/>
          <a:sy n="66" d="100"/>
        </p:scale>
        <p:origin x="48" y="-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F30FB7-2F45-4046-9358-DC6034D8ECA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4916444-A534-4FE4-B926-4883C65AA972}">
      <dgm:prSet/>
      <dgm:spPr/>
      <dgm:t>
        <a:bodyPr/>
        <a:lstStyle/>
        <a:p>
          <a:r>
            <a:rPr lang="en-GB"/>
            <a:t>This is a presentation of the group’s recommendation for Riverdale Nursing home as part of the Digital skills and Research Methods module.</a:t>
          </a:r>
          <a:endParaRPr lang="en-US"/>
        </a:p>
      </dgm:t>
    </dgm:pt>
    <dgm:pt modelId="{5A9D56F8-60ED-472D-A5E1-F071435B187B}" type="parTrans" cxnId="{CB3A369E-FBD8-4A52-B747-A9C701C2319D}">
      <dgm:prSet/>
      <dgm:spPr/>
      <dgm:t>
        <a:bodyPr/>
        <a:lstStyle/>
        <a:p>
          <a:endParaRPr lang="en-US"/>
        </a:p>
      </dgm:t>
    </dgm:pt>
    <dgm:pt modelId="{625AF62E-0C7B-4AA8-ADF4-CD4A9F286552}" type="sibTrans" cxnId="{CB3A369E-FBD8-4A52-B747-A9C701C2319D}">
      <dgm:prSet/>
      <dgm:spPr/>
      <dgm:t>
        <a:bodyPr/>
        <a:lstStyle/>
        <a:p>
          <a:endParaRPr lang="en-US"/>
        </a:p>
      </dgm:t>
    </dgm:pt>
    <dgm:pt modelId="{15CE80A9-D5D5-4FB7-ADE7-4E47E24D7234}">
      <dgm:prSet/>
      <dgm:spPr/>
      <dgm:t>
        <a:bodyPr/>
        <a:lstStyle/>
        <a:p>
          <a:r>
            <a:rPr lang="en-GB"/>
            <a:t>In this presentation, we will explore the benefits that could arise from adopting Microsoft 365 tools for use at Riverdale Nursing home.</a:t>
          </a:r>
          <a:endParaRPr lang="en-US"/>
        </a:p>
      </dgm:t>
    </dgm:pt>
    <dgm:pt modelId="{7424FB26-ABB7-4D9B-9A63-7E82274DF5E6}" type="parTrans" cxnId="{A2FA9A6B-A253-444B-80E3-EC55B108BD6F}">
      <dgm:prSet/>
      <dgm:spPr/>
      <dgm:t>
        <a:bodyPr/>
        <a:lstStyle/>
        <a:p>
          <a:endParaRPr lang="en-US"/>
        </a:p>
      </dgm:t>
    </dgm:pt>
    <dgm:pt modelId="{CA789508-E75B-41E4-A01C-652379A17E19}" type="sibTrans" cxnId="{A2FA9A6B-A253-444B-80E3-EC55B108BD6F}">
      <dgm:prSet/>
      <dgm:spPr/>
      <dgm:t>
        <a:bodyPr/>
        <a:lstStyle/>
        <a:p>
          <a:endParaRPr lang="en-US"/>
        </a:p>
      </dgm:t>
    </dgm:pt>
    <dgm:pt modelId="{9E3408A6-B1C0-4EA2-AEBA-1090C812D5DF}" type="pres">
      <dgm:prSet presAssocID="{50F30FB7-2F45-4046-9358-DC6034D8ECA0}" presName="root" presStyleCnt="0">
        <dgm:presLayoutVars>
          <dgm:dir/>
          <dgm:resizeHandles val="exact"/>
        </dgm:presLayoutVars>
      </dgm:prSet>
      <dgm:spPr/>
    </dgm:pt>
    <dgm:pt modelId="{9ABA59CE-6399-4ACC-A190-5AB11555DA93}" type="pres">
      <dgm:prSet presAssocID="{44916444-A534-4FE4-B926-4883C65AA972}" presName="compNode" presStyleCnt="0"/>
      <dgm:spPr/>
    </dgm:pt>
    <dgm:pt modelId="{54A3F9E8-345F-4390-9B37-304AD4B777BB}" type="pres">
      <dgm:prSet presAssocID="{44916444-A534-4FE4-B926-4883C65AA972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5046ED7-091E-42EB-83BF-DEC75BEF220B}" type="pres">
      <dgm:prSet presAssocID="{44916444-A534-4FE4-B926-4883C65AA972}" presName="spaceRect" presStyleCnt="0"/>
      <dgm:spPr/>
    </dgm:pt>
    <dgm:pt modelId="{5CC6E5CB-8947-432A-9BA8-CA2F511517C9}" type="pres">
      <dgm:prSet presAssocID="{44916444-A534-4FE4-B926-4883C65AA972}" presName="textRect" presStyleLbl="revTx" presStyleIdx="0" presStyleCnt="2">
        <dgm:presLayoutVars>
          <dgm:chMax val="1"/>
          <dgm:chPref val="1"/>
        </dgm:presLayoutVars>
      </dgm:prSet>
      <dgm:spPr/>
    </dgm:pt>
    <dgm:pt modelId="{A6083C7E-990D-4E4F-A517-3EB316A59CE7}" type="pres">
      <dgm:prSet presAssocID="{625AF62E-0C7B-4AA8-ADF4-CD4A9F286552}" presName="sibTrans" presStyleCnt="0"/>
      <dgm:spPr/>
    </dgm:pt>
    <dgm:pt modelId="{AE82F3EC-7095-4E65-AD89-01269665F9CC}" type="pres">
      <dgm:prSet presAssocID="{15CE80A9-D5D5-4FB7-ADE7-4E47E24D7234}" presName="compNode" presStyleCnt="0"/>
      <dgm:spPr/>
    </dgm:pt>
    <dgm:pt modelId="{B491ACA9-E5C4-4EC3-B4EF-A2E9224EBD80}" type="pres">
      <dgm:prSet presAssocID="{15CE80A9-D5D5-4FB7-ADE7-4E47E24D7234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38C5EF18-AD72-414E-B60F-D3DF999CF6F3}" type="pres">
      <dgm:prSet presAssocID="{15CE80A9-D5D5-4FB7-ADE7-4E47E24D7234}" presName="spaceRect" presStyleCnt="0"/>
      <dgm:spPr/>
    </dgm:pt>
    <dgm:pt modelId="{E572652B-29D5-4199-A00D-8979051A0AEA}" type="pres">
      <dgm:prSet presAssocID="{15CE80A9-D5D5-4FB7-ADE7-4E47E24D723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2FA9A6B-A253-444B-80E3-EC55B108BD6F}" srcId="{50F30FB7-2F45-4046-9358-DC6034D8ECA0}" destId="{15CE80A9-D5D5-4FB7-ADE7-4E47E24D7234}" srcOrd="1" destOrd="0" parTransId="{7424FB26-ABB7-4D9B-9A63-7E82274DF5E6}" sibTransId="{CA789508-E75B-41E4-A01C-652379A17E19}"/>
    <dgm:cxn modelId="{CB3A369E-FBD8-4A52-B747-A9C701C2319D}" srcId="{50F30FB7-2F45-4046-9358-DC6034D8ECA0}" destId="{44916444-A534-4FE4-B926-4883C65AA972}" srcOrd="0" destOrd="0" parTransId="{5A9D56F8-60ED-472D-A5E1-F071435B187B}" sibTransId="{625AF62E-0C7B-4AA8-ADF4-CD4A9F286552}"/>
    <dgm:cxn modelId="{173C05DF-0C27-4C35-8812-3B9E3FBD8DA5}" type="presOf" srcId="{50F30FB7-2F45-4046-9358-DC6034D8ECA0}" destId="{9E3408A6-B1C0-4EA2-AEBA-1090C812D5DF}" srcOrd="0" destOrd="0" presId="urn:microsoft.com/office/officeart/2018/2/layout/IconLabelList"/>
    <dgm:cxn modelId="{44DF47F8-F4A7-45D5-BFA3-09D1C1CCA3E2}" type="presOf" srcId="{44916444-A534-4FE4-B926-4883C65AA972}" destId="{5CC6E5CB-8947-432A-9BA8-CA2F511517C9}" srcOrd="0" destOrd="0" presId="urn:microsoft.com/office/officeart/2018/2/layout/IconLabelList"/>
    <dgm:cxn modelId="{D681A4FB-823D-4892-9CE8-03BBBAD2A390}" type="presOf" srcId="{15CE80A9-D5D5-4FB7-ADE7-4E47E24D7234}" destId="{E572652B-29D5-4199-A00D-8979051A0AEA}" srcOrd="0" destOrd="0" presId="urn:microsoft.com/office/officeart/2018/2/layout/IconLabelList"/>
    <dgm:cxn modelId="{2669C26A-6E24-4F11-BA99-8AB56E1607B0}" type="presParOf" srcId="{9E3408A6-B1C0-4EA2-AEBA-1090C812D5DF}" destId="{9ABA59CE-6399-4ACC-A190-5AB11555DA93}" srcOrd="0" destOrd="0" presId="urn:microsoft.com/office/officeart/2018/2/layout/IconLabelList"/>
    <dgm:cxn modelId="{32FC70FB-8E42-4AD5-B793-39A72B80F3A0}" type="presParOf" srcId="{9ABA59CE-6399-4ACC-A190-5AB11555DA93}" destId="{54A3F9E8-345F-4390-9B37-304AD4B777BB}" srcOrd="0" destOrd="0" presId="urn:microsoft.com/office/officeart/2018/2/layout/IconLabelList"/>
    <dgm:cxn modelId="{BCF833CF-73CD-4A70-BADE-A55B535C4572}" type="presParOf" srcId="{9ABA59CE-6399-4ACC-A190-5AB11555DA93}" destId="{95046ED7-091E-42EB-83BF-DEC75BEF220B}" srcOrd="1" destOrd="0" presId="urn:microsoft.com/office/officeart/2018/2/layout/IconLabelList"/>
    <dgm:cxn modelId="{88A76BD3-6F77-4756-B03D-DA9A22369C38}" type="presParOf" srcId="{9ABA59CE-6399-4ACC-A190-5AB11555DA93}" destId="{5CC6E5CB-8947-432A-9BA8-CA2F511517C9}" srcOrd="2" destOrd="0" presId="urn:microsoft.com/office/officeart/2018/2/layout/IconLabelList"/>
    <dgm:cxn modelId="{20149409-102F-49A0-915F-8C16B1AD16A4}" type="presParOf" srcId="{9E3408A6-B1C0-4EA2-AEBA-1090C812D5DF}" destId="{A6083C7E-990D-4E4F-A517-3EB316A59CE7}" srcOrd="1" destOrd="0" presId="urn:microsoft.com/office/officeart/2018/2/layout/IconLabelList"/>
    <dgm:cxn modelId="{3937D0A1-04B3-4F38-8223-EF2CE7D3C097}" type="presParOf" srcId="{9E3408A6-B1C0-4EA2-AEBA-1090C812D5DF}" destId="{AE82F3EC-7095-4E65-AD89-01269665F9CC}" srcOrd="2" destOrd="0" presId="urn:microsoft.com/office/officeart/2018/2/layout/IconLabelList"/>
    <dgm:cxn modelId="{638C7846-934F-472E-A738-8D8A272E2947}" type="presParOf" srcId="{AE82F3EC-7095-4E65-AD89-01269665F9CC}" destId="{B491ACA9-E5C4-4EC3-B4EF-A2E9224EBD80}" srcOrd="0" destOrd="0" presId="urn:microsoft.com/office/officeart/2018/2/layout/IconLabelList"/>
    <dgm:cxn modelId="{559B1D08-A8D5-4E30-A925-1C6C275D8D1E}" type="presParOf" srcId="{AE82F3EC-7095-4E65-AD89-01269665F9CC}" destId="{38C5EF18-AD72-414E-B60F-D3DF999CF6F3}" srcOrd="1" destOrd="0" presId="urn:microsoft.com/office/officeart/2018/2/layout/IconLabelList"/>
    <dgm:cxn modelId="{12F0BEAB-B50A-483E-A63C-1E18396C0401}" type="presParOf" srcId="{AE82F3EC-7095-4E65-AD89-01269665F9CC}" destId="{E572652B-29D5-4199-A00D-8979051A0AE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11DA28-2E38-4F17-A636-E26B5EADFD7D}" type="doc">
      <dgm:prSet loTypeId="urn:microsoft.com/office/officeart/2005/8/layout/arrow5" loCatId="relationship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3534903-E104-4D78-8B60-308370168A77}">
      <dgm:prSet/>
      <dgm:spPr/>
      <dgm:t>
        <a:bodyPr/>
        <a:lstStyle/>
        <a:p>
          <a:r>
            <a:rPr lang="en-GB"/>
            <a:t>WORD  Use for care-document templates, incident forms.</a:t>
          </a:r>
          <a:endParaRPr lang="en-US"/>
        </a:p>
      </dgm:t>
    </dgm:pt>
    <dgm:pt modelId="{99140EB8-3DC3-4919-84AD-C5CC232EA4A4}" type="parTrans" cxnId="{832AD0DA-E884-4364-8A1B-17A0E92F7CC5}">
      <dgm:prSet/>
      <dgm:spPr/>
      <dgm:t>
        <a:bodyPr/>
        <a:lstStyle/>
        <a:p>
          <a:endParaRPr lang="en-US"/>
        </a:p>
      </dgm:t>
    </dgm:pt>
    <dgm:pt modelId="{780B88FB-D9B5-4912-AE34-138FA3665988}" type="sibTrans" cxnId="{832AD0DA-E884-4364-8A1B-17A0E92F7CC5}">
      <dgm:prSet/>
      <dgm:spPr/>
      <dgm:t>
        <a:bodyPr/>
        <a:lstStyle/>
        <a:p>
          <a:endParaRPr lang="en-US"/>
        </a:p>
      </dgm:t>
    </dgm:pt>
    <dgm:pt modelId="{25DCF316-4E72-4C63-B9C8-7A7093322ABE}">
      <dgm:prSet/>
      <dgm:spPr/>
      <dgm:t>
        <a:bodyPr/>
        <a:lstStyle/>
        <a:p>
          <a:r>
            <a:rPr lang="en-GB"/>
            <a:t>EXCEL  Use for rotas, staffing checks and shift planning.</a:t>
          </a:r>
          <a:endParaRPr lang="en-US"/>
        </a:p>
      </dgm:t>
    </dgm:pt>
    <dgm:pt modelId="{D75B12FB-7F2D-47F3-98CD-8760ECBDA89F}" type="parTrans" cxnId="{0C3FADFD-18EE-402F-9AAF-1565A932A3DC}">
      <dgm:prSet/>
      <dgm:spPr/>
      <dgm:t>
        <a:bodyPr/>
        <a:lstStyle/>
        <a:p>
          <a:endParaRPr lang="en-US"/>
        </a:p>
      </dgm:t>
    </dgm:pt>
    <dgm:pt modelId="{302600E8-676D-4DF8-B62B-7FC5CA8DB195}" type="sibTrans" cxnId="{0C3FADFD-18EE-402F-9AAF-1565A932A3DC}">
      <dgm:prSet/>
      <dgm:spPr/>
      <dgm:t>
        <a:bodyPr/>
        <a:lstStyle/>
        <a:p>
          <a:endParaRPr lang="en-US"/>
        </a:p>
      </dgm:t>
    </dgm:pt>
    <dgm:pt modelId="{E807FBD5-2CD4-4AF8-A9D4-501977F31815}">
      <dgm:prSet/>
      <dgm:spPr/>
      <dgm:t>
        <a:bodyPr/>
        <a:lstStyle/>
        <a:p>
          <a:r>
            <a:rPr lang="en-GB"/>
            <a:t>POWERPOINT  Use for staff training.</a:t>
          </a:r>
          <a:endParaRPr lang="en-US"/>
        </a:p>
      </dgm:t>
    </dgm:pt>
    <dgm:pt modelId="{E6AB2211-D5CF-47CA-90CD-1BC914CF72BD}" type="parTrans" cxnId="{464A5677-1FA5-42F3-81D2-16A5202A5C6E}">
      <dgm:prSet/>
      <dgm:spPr/>
      <dgm:t>
        <a:bodyPr/>
        <a:lstStyle/>
        <a:p>
          <a:endParaRPr lang="en-US"/>
        </a:p>
      </dgm:t>
    </dgm:pt>
    <dgm:pt modelId="{22241C44-D427-4B67-9827-AB56FFB3B3B9}" type="sibTrans" cxnId="{464A5677-1FA5-42F3-81D2-16A5202A5C6E}">
      <dgm:prSet/>
      <dgm:spPr/>
      <dgm:t>
        <a:bodyPr/>
        <a:lstStyle/>
        <a:p>
          <a:endParaRPr lang="en-US"/>
        </a:p>
      </dgm:t>
    </dgm:pt>
    <dgm:pt modelId="{2B8BD21F-49D5-49C8-8171-1838359D1900}" type="pres">
      <dgm:prSet presAssocID="{0211DA28-2E38-4F17-A636-E26B5EADFD7D}" presName="diagram" presStyleCnt="0">
        <dgm:presLayoutVars>
          <dgm:dir/>
          <dgm:resizeHandles val="exact"/>
        </dgm:presLayoutVars>
      </dgm:prSet>
      <dgm:spPr/>
    </dgm:pt>
    <dgm:pt modelId="{5BBAE49D-6CF6-491E-B26C-6A07C525BB74}" type="pres">
      <dgm:prSet presAssocID="{43534903-E104-4D78-8B60-308370168A77}" presName="arrow" presStyleLbl="node1" presStyleIdx="0" presStyleCnt="3">
        <dgm:presLayoutVars>
          <dgm:bulletEnabled val="1"/>
        </dgm:presLayoutVars>
      </dgm:prSet>
      <dgm:spPr/>
    </dgm:pt>
    <dgm:pt modelId="{0A22EFEB-553D-40CE-98FD-5ED8C0F20DBD}" type="pres">
      <dgm:prSet presAssocID="{25DCF316-4E72-4C63-B9C8-7A7093322ABE}" presName="arrow" presStyleLbl="node1" presStyleIdx="1" presStyleCnt="3">
        <dgm:presLayoutVars>
          <dgm:bulletEnabled val="1"/>
        </dgm:presLayoutVars>
      </dgm:prSet>
      <dgm:spPr/>
    </dgm:pt>
    <dgm:pt modelId="{7A9FF118-E096-40CE-B4E5-A165A3CBA754}" type="pres">
      <dgm:prSet presAssocID="{E807FBD5-2CD4-4AF8-A9D4-501977F31815}" presName="arrow" presStyleLbl="node1" presStyleIdx="2" presStyleCnt="3">
        <dgm:presLayoutVars>
          <dgm:bulletEnabled val="1"/>
        </dgm:presLayoutVars>
      </dgm:prSet>
      <dgm:spPr/>
    </dgm:pt>
  </dgm:ptLst>
  <dgm:cxnLst>
    <dgm:cxn modelId="{EA1F3102-67F5-469E-AE9F-9FB964FABEF8}" type="presOf" srcId="{43534903-E104-4D78-8B60-308370168A77}" destId="{5BBAE49D-6CF6-491E-B26C-6A07C525BB74}" srcOrd="0" destOrd="0" presId="urn:microsoft.com/office/officeart/2005/8/layout/arrow5"/>
    <dgm:cxn modelId="{464A5677-1FA5-42F3-81D2-16A5202A5C6E}" srcId="{0211DA28-2E38-4F17-A636-E26B5EADFD7D}" destId="{E807FBD5-2CD4-4AF8-A9D4-501977F31815}" srcOrd="2" destOrd="0" parTransId="{E6AB2211-D5CF-47CA-90CD-1BC914CF72BD}" sibTransId="{22241C44-D427-4B67-9827-AB56FFB3B3B9}"/>
    <dgm:cxn modelId="{C2B0BC85-DB26-41CB-A1A4-AF0F4E79638B}" type="presOf" srcId="{0211DA28-2E38-4F17-A636-E26B5EADFD7D}" destId="{2B8BD21F-49D5-49C8-8171-1838359D1900}" srcOrd="0" destOrd="0" presId="urn:microsoft.com/office/officeart/2005/8/layout/arrow5"/>
    <dgm:cxn modelId="{A64E7393-2581-4707-95D3-E6E1A512ECCE}" type="presOf" srcId="{25DCF316-4E72-4C63-B9C8-7A7093322ABE}" destId="{0A22EFEB-553D-40CE-98FD-5ED8C0F20DBD}" srcOrd="0" destOrd="0" presId="urn:microsoft.com/office/officeart/2005/8/layout/arrow5"/>
    <dgm:cxn modelId="{832AD0DA-E884-4364-8A1B-17A0E92F7CC5}" srcId="{0211DA28-2E38-4F17-A636-E26B5EADFD7D}" destId="{43534903-E104-4D78-8B60-308370168A77}" srcOrd="0" destOrd="0" parTransId="{99140EB8-3DC3-4919-84AD-C5CC232EA4A4}" sibTransId="{780B88FB-D9B5-4912-AE34-138FA3665988}"/>
    <dgm:cxn modelId="{C4E14BE5-9A94-4E53-80B5-4DB6635EBC95}" type="presOf" srcId="{E807FBD5-2CD4-4AF8-A9D4-501977F31815}" destId="{7A9FF118-E096-40CE-B4E5-A165A3CBA754}" srcOrd="0" destOrd="0" presId="urn:microsoft.com/office/officeart/2005/8/layout/arrow5"/>
    <dgm:cxn modelId="{0C3FADFD-18EE-402F-9AAF-1565A932A3DC}" srcId="{0211DA28-2E38-4F17-A636-E26B5EADFD7D}" destId="{25DCF316-4E72-4C63-B9C8-7A7093322ABE}" srcOrd="1" destOrd="0" parTransId="{D75B12FB-7F2D-47F3-98CD-8760ECBDA89F}" sibTransId="{302600E8-676D-4DF8-B62B-7FC5CA8DB195}"/>
    <dgm:cxn modelId="{CBDDC3A6-4A7C-4CB7-A29B-589094A663D0}" type="presParOf" srcId="{2B8BD21F-49D5-49C8-8171-1838359D1900}" destId="{5BBAE49D-6CF6-491E-B26C-6A07C525BB74}" srcOrd="0" destOrd="0" presId="urn:microsoft.com/office/officeart/2005/8/layout/arrow5"/>
    <dgm:cxn modelId="{C3FB7F86-A0F1-46FF-95D1-18E2FC5B0C65}" type="presParOf" srcId="{2B8BD21F-49D5-49C8-8171-1838359D1900}" destId="{0A22EFEB-553D-40CE-98FD-5ED8C0F20DBD}" srcOrd="1" destOrd="0" presId="urn:microsoft.com/office/officeart/2005/8/layout/arrow5"/>
    <dgm:cxn modelId="{3567AC92-B40B-4604-875C-C6433F612B10}" type="presParOf" srcId="{2B8BD21F-49D5-49C8-8171-1838359D1900}" destId="{7A9FF118-E096-40CE-B4E5-A165A3CBA754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0B448A2-77F7-420D-95FE-A144317B690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87955CD2-592C-40A9-B279-AB7E0C2C0354}">
      <dgm:prSet/>
      <dgm:spPr/>
      <dgm:t>
        <a:bodyPr/>
        <a:lstStyle/>
        <a:p>
          <a:pPr>
            <a:defRPr cap="all"/>
          </a:pPr>
          <a:r>
            <a:rPr lang="en-GB"/>
            <a:t>Staff communication (Microsoft Teams)</a:t>
          </a:r>
          <a:endParaRPr lang="en-US"/>
        </a:p>
      </dgm:t>
    </dgm:pt>
    <dgm:pt modelId="{84630E81-C0E3-4252-A495-D44D60865BC1}" type="parTrans" cxnId="{C972EE68-9FD8-44AA-9143-E4703844B590}">
      <dgm:prSet/>
      <dgm:spPr/>
      <dgm:t>
        <a:bodyPr/>
        <a:lstStyle/>
        <a:p>
          <a:endParaRPr lang="en-US"/>
        </a:p>
      </dgm:t>
    </dgm:pt>
    <dgm:pt modelId="{2EEE7A7F-F277-4D40-9AED-B1FC18AD5E62}" type="sibTrans" cxnId="{C972EE68-9FD8-44AA-9143-E4703844B590}">
      <dgm:prSet/>
      <dgm:spPr/>
      <dgm:t>
        <a:bodyPr/>
        <a:lstStyle/>
        <a:p>
          <a:endParaRPr lang="en-US"/>
        </a:p>
      </dgm:t>
    </dgm:pt>
    <dgm:pt modelId="{374DA308-2CA5-4336-BFDB-106F50934D70}">
      <dgm:prSet/>
      <dgm:spPr/>
      <dgm:t>
        <a:bodyPr/>
        <a:lstStyle/>
        <a:p>
          <a:pPr>
            <a:defRPr cap="all"/>
          </a:pPr>
          <a:r>
            <a:rPr lang="en-GB"/>
            <a:t>Secure file storage and sharing ( Onedrive)</a:t>
          </a:r>
          <a:endParaRPr lang="en-US"/>
        </a:p>
      </dgm:t>
    </dgm:pt>
    <dgm:pt modelId="{7C778029-A18F-4C1A-9B9E-374FD281569B}" type="parTrans" cxnId="{8188C48E-C74B-4F30-BE4C-3F7E95EC446B}">
      <dgm:prSet/>
      <dgm:spPr/>
      <dgm:t>
        <a:bodyPr/>
        <a:lstStyle/>
        <a:p>
          <a:endParaRPr lang="en-US"/>
        </a:p>
      </dgm:t>
    </dgm:pt>
    <dgm:pt modelId="{0EB7C4D7-ABFC-402B-BAB8-9B746B1F651E}" type="sibTrans" cxnId="{8188C48E-C74B-4F30-BE4C-3F7E95EC446B}">
      <dgm:prSet/>
      <dgm:spPr/>
      <dgm:t>
        <a:bodyPr/>
        <a:lstStyle/>
        <a:p>
          <a:endParaRPr lang="en-US"/>
        </a:p>
      </dgm:t>
    </dgm:pt>
    <dgm:pt modelId="{A8D6830F-15C3-45C3-B065-A98844FA562E}">
      <dgm:prSet/>
      <dgm:spPr/>
      <dgm:t>
        <a:bodyPr/>
        <a:lstStyle/>
        <a:p>
          <a:pPr>
            <a:defRPr cap="all"/>
          </a:pPr>
          <a:r>
            <a:rPr lang="en-GB"/>
            <a:t>Care-related documents (Word)</a:t>
          </a:r>
          <a:endParaRPr lang="en-US"/>
        </a:p>
      </dgm:t>
    </dgm:pt>
    <dgm:pt modelId="{53E80BBF-BC4D-4C0E-9343-885CBECA3542}" type="parTrans" cxnId="{27DA8467-638F-4875-8B3A-700A178F184C}">
      <dgm:prSet/>
      <dgm:spPr/>
      <dgm:t>
        <a:bodyPr/>
        <a:lstStyle/>
        <a:p>
          <a:endParaRPr lang="en-US"/>
        </a:p>
      </dgm:t>
    </dgm:pt>
    <dgm:pt modelId="{2CBB47DD-5934-459C-8E39-EC677C038E55}" type="sibTrans" cxnId="{27DA8467-638F-4875-8B3A-700A178F184C}">
      <dgm:prSet/>
      <dgm:spPr/>
      <dgm:t>
        <a:bodyPr/>
        <a:lstStyle/>
        <a:p>
          <a:endParaRPr lang="en-US"/>
        </a:p>
      </dgm:t>
    </dgm:pt>
    <dgm:pt modelId="{FE51BF10-AF23-4806-85AC-04DBF56C9C2A}">
      <dgm:prSet/>
      <dgm:spPr/>
      <dgm:t>
        <a:bodyPr/>
        <a:lstStyle/>
        <a:p>
          <a:pPr>
            <a:defRPr cap="all"/>
          </a:pPr>
          <a:r>
            <a:rPr lang="en-GB"/>
            <a:t>Staff scheduling/Rotas (Excel)</a:t>
          </a:r>
          <a:endParaRPr lang="en-US"/>
        </a:p>
      </dgm:t>
    </dgm:pt>
    <dgm:pt modelId="{24B7193B-1BD9-4B54-B347-1CD614407FA5}" type="parTrans" cxnId="{532D89C0-8286-4651-85FB-61F93551CCC3}">
      <dgm:prSet/>
      <dgm:spPr/>
      <dgm:t>
        <a:bodyPr/>
        <a:lstStyle/>
        <a:p>
          <a:endParaRPr lang="en-US"/>
        </a:p>
      </dgm:t>
    </dgm:pt>
    <dgm:pt modelId="{51F1B36D-8521-41D6-87D4-D63CD812F97D}" type="sibTrans" cxnId="{532D89C0-8286-4651-85FB-61F93551CCC3}">
      <dgm:prSet/>
      <dgm:spPr/>
      <dgm:t>
        <a:bodyPr/>
        <a:lstStyle/>
        <a:p>
          <a:endParaRPr lang="en-US"/>
        </a:p>
      </dgm:t>
    </dgm:pt>
    <dgm:pt modelId="{06E18762-0744-4307-852F-C15098B58660}">
      <dgm:prSet/>
      <dgm:spPr/>
      <dgm:t>
        <a:bodyPr/>
        <a:lstStyle/>
        <a:p>
          <a:pPr>
            <a:defRPr cap="all"/>
          </a:pPr>
          <a:r>
            <a:rPr lang="en-GB"/>
            <a:t>Staff training (Powerpoint)</a:t>
          </a:r>
          <a:endParaRPr lang="en-US"/>
        </a:p>
      </dgm:t>
    </dgm:pt>
    <dgm:pt modelId="{34CDFDA3-B60D-4AE1-8E4B-D6622C8C58AE}" type="parTrans" cxnId="{C0C9D380-FABA-42A1-9F91-33BF34AE47A7}">
      <dgm:prSet/>
      <dgm:spPr/>
      <dgm:t>
        <a:bodyPr/>
        <a:lstStyle/>
        <a:p>
          <a:endParaRPr lang="en-US"/>
        </a:p>
      </dgm:t>
    </dgm:pt>
    <dgm:pt modelId="{72A07A66-3430-4363-9D28-BF8004827C42}" type="sibTrans" cxnId="{C0C9D380-FABA-42A1-9F91-33BF34AE47A7}">
      <dgm:prSet/>
      <dgm:spPr/>
      <dgm:t>
        <a:bodyPr/>
        <a:lstStyle/>
        <a:p>
          <a:endParaRPr lang="en-US"/>
        </a:p>
      </dgm:t>
    </dgm:pt>
    <dgm:pt modelId="{3EEED045-A121-445E-92F8-3A929F291871}" type="pres">
      <dgm:prSet presAssocID="{70B448A2-77F7-420D-95FE-A144317B6902}" presName="root" presStyleCnt="0">
        <dgm:presLayoutVars>
          <dgm:dir/>
          <dgm:resizeHandles val="exact"/>
        </dgm:presLayoutVars>
      </dgm:prSet>
      <dgm:spPr/>
    </dgm:pt>
    <dgm:pt modelId="{8A3FA5AD-7066-47F3-9B9D-823AD2335DB1}" type="pres">
      <dgm:prSet presAssocID="{87955CD2-592C-40A9-B279-AB7E0C2C0354}" presName="compNode" presStyleCnt="0"/>
      <dgm:spPr/>
    </dgm:pt>
    <dgm:pt modelId="{4C4EDDA6-776C-4EFF-8C95-B040358DD129}" type="pres">
      <dgm:prSet presAssocID="{87955CD2-592C-40A9-B279-AB7E0C2C0354}" presName="iconBgRect" presStyleLbl="bgShp" presStyleIdx="0" presStyleCnt="5"/>
      <dgm:spPr/>
    </dgm:pt>
    <dgm:pt modelId="{7B06E67D-0167-4F45-87C1-0C52594DC0B7}" type="pres">
      <dgm:prSet presAssocID="{87955CD2-592C-40A9-B279-AB7E0C2C0354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1ECD89C-ADB3-483A-A690-4B2CC4036AC8}" type="pres">
      <dgm:prSet presAssocID="{87955CD2-592C-40A9-B279-AB7E0C2C0354}" presName="spaceRect" presStyleCnt="0"/>
      <dgm:spPr/>
    </dgm:pt>
    <dgm:pt modelId="{79A1617B-B3FE-4DC0-A91B-0351231AC071}" type="pres">
      <dgm:prSet presAssocID="{87955CD2-592C-40A9-B279-AB7E0C2C0354}" presName="textRect" presStyleLbl="revTx" presStyleIdx="0" presStyleCnt="5">
        <dgm:presLayoutVars>
          <dgm:chMax val="1"/>
          <dgm:chPref val="1"/>
        </dgm:presLayoutVars>
      </dgm:prSet>
      <dgm:spPr/>
    </dgm:pt>
    <dgm:pt modelId="{BE4CC72C-01C7-42F4-8448-A948EBA2BAC2}" type="pres">
      <dgm:prSet presAssocID="{2EEE7A7F-F277-4D40-9AED-B1FC18AD5E62}" presName="sibTrans" presStyleCnt="0"/>
      <dgm:spPr/>
    </dgm:pt>
    <dgm:pt modelId="{7C03C0DB-2714-47DC-ADA1-A54476FCFF41}" type="pres">
      <dgm:prSet presAssocID="{374DA308-2CA5-4336-BFDB-106F50934D70}" presName="compNode" presStyleCnt="0"/>
      <dgm:spPr/>
    </dgm:pt>
    <dgm:pt modelId="{5748CFB7-D5A8-4F78-AF49-1A0908D45E85}" type="pres">
      <dgm:prSet presAssocID="{374DA308-2CA5-4336-BFDB-106F50934D70}" presName="iconBgRect" presStyleLbl="bgShp" presStyleIdx="1" presStyleCnt="5"/>
      <dgm:spPr/>
    </dgm:pt>
    <dgm:pt modelId="{CF8E0112-9A01-43C2-B964-5F5C1D44EA9C}" type="pres">
      <dgm:prSet presAssocID="{374DA308-2CA5-4336-BFDB-106F50934D70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k"/>
        </a:ext>
      </dgm:extLst>
    </dgm:pt>
    <dgm:pt modelId="{C62C18CB-C96F-4C61-98D8-C0A060960613}" type="pres">
      <dgm:prSet presAssocID="{374DA308-2CA5-4336-BFDB-106F50934D70}" presName="spaceRect" presStyleCnt="0"/>
      <dgm:spPr/>
    </dgm:pt>
    <dgm:pt modelId="{CF081EFD-9EED-4D64-A4E2-A665C8F623F3}" type="pres">
      <dgm:prSet presAssocID="{374DA308-2CA5-4336-BFDB-106F50934D70}" presName="textRect" presStyleLbl="revTx" presStyleIdx="1" presStyleCnt="5">
        <dgm:presLayoutVars>
          <dgm:chMax val="1"/>
          <dgm:chPref val="1"/>
        </dgm:presLayoutVars>
      </dgm:prSet>
      <dgm:spPr/>
    </dgm:pt>
    <dgm:pt modelId="{8E72AC10-0594-4713-9925-A6B9B1BDC641}" type="pres">
      <dgm:prSet presAssocID="{0EB7C4D7-ABFC-402B-BAB8-9B746B1F651E}" presName="sibTrans" presStyleCnt="0"/>
      <dgm:spPr/>
    </dgm:pt>
    <dgm:pt modelId="{2668E3E4-1A9B-46D0-9835-1295B9032394}" type="pres">
      <dgm:prSet presAssocID="{A8D6830F-15C3-45C3-B065-A98844FA562E}" presName="compNode" presStyleCnt="0"/>
      <dgm:spPr/>
    </dgm:pt>
    <dgm:pt modelId="{508BA4E5-FFBA-410C-A058-529EF04DA560}" type="pres">
      <dgm:prSet presAssocID="{A8D6830F-15C3-45C3-B065-A98844FA562E}" presName="iconBgRect" presStyleLbl="bgShp" presStyleIdx="2" presStyleCnt="5"/>
      <dgm:spPr/>
    </dgm:pt>
    <dgm:pt modelId="{2215BBC4-368B-4B84-A6A3-BB19D346DEDE}" type="pres">
      <dgm:prSet presAssocID="{A8D6830F-15C3-45C3-B065-A98844FA562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CB36682-AA16-427F-9216-508A09E2706B}" type="pres">
      <dgm:prSet presAssocID="{A8D6830F-15C3-45C3-B065-A98844FA562E}" presName="spaceRect" presStyleCnt="0"/>
      <dgm:spPr/>
    </dgm:pt>
    <dgm:pt modelId="{F0B312AA-2A30-4917-AD24-404EBF8850E9}" type="pres">
      <dgm:prSet presAssocID="{A8D6830F-15C3-45C3-B065-A98844FA562E}" presName="textRect" presStyleLbl="revTx" presStyleIdx="2" presStyleCnt="5">
        <dgm:presLayoutVars>
          <dgm:chMax val="1"/>
          <dgm:chPref val="1"/>
        </dgm:presLayoutVars>
      </dgm:prSet>
      <dgm:spPr/>
    </dgm:pt>
    <dgm:pt modelId="{A1DC7B9C-BD47-4B62-AE98-755FC2F3F98B}" type="pres">
      <dgm:prSet presAssocID="{2CBB47DD-5934-459C-8E39-EC677C038E55}" presName="sibTrans" presStyleCnt="0"/>
      <dgm:spPr/>
    </dgm:pt>
    <dgm:pt modelId="{834736E8-C135-4B32-A7FC-980863EC1C7B}" type="pres">
      <dgm:prSet presAssocID="{FE51BF10-AF23-4806-85AC-04DBF56C9C2A}" presName="compNode" presStyleCnt="0"/>
      <dgm:spPr/>
    </dgm:pt>
    <dgm:pt modelId="{68E1E8D7-C0D6-481D-BCB3-525CC068F145}" type="pres">
      <dgm:prSet presAssocID="{FE51BF10-AF23-4806-85AC-04DBF56C9C2A}" presName="iconBgRect" presStyleLbl="bgShp" presStyleIdx="3" presStyleCnt="5"/>
      <dgm:spPr/>
    </dgm:pt>
    <dgm:pt modelId="{7371B514-DC73-4FC9-941D-F61334200D56}" type="pres">
      <dgm:prSet presAssocID="{FE51BF10-AF23-4806-85AC-04DBF56C9C2A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519F9C32-9CA9-4A2B-A90A-F9D447D7A413}" type="pres">
      <dgm:prSet presAssocID="{FE51BF10-AF23-4806-85AC-04DBF56C9C2A}" presName="spaceRect" presStyleCnt="0"/>
      <dgm:spPr/>
    </dgm:pt>
    <dgm:pt modelId="{61D1CC13-3A1D-451C-9675-12DA59DE6327}" type="pres">
      <dgm:prSet presAssocID="{FE51BF10-AF23-4806-85AC-04DBF56C9C2A}" presName="textRect" presStyleLbl="revTx" presStyleIdx="3" presStyleCnt="5">
        <dgm:presLayoutVars>
          <dgm:chMax val="1"/>
          <dgm:chPref val="1"/>
        </dgm:presLayoutVars>
      </dgm:prSet>
      <dgm:spPr/>
    </dgm:pt>
    <dgm:pt modelId="{6A364C17-4ACF-4D67-A575-552B7F0F3E0F}" type="pres">
      <dgm:prSet presAssocID="{51F1B36D-8521-41D6-87D4-D63CD812F97D}" presName="sibTrans" presStyleCnt="0"/>
      <dgm:spPr/>
    </dgm:pt>
    <dgm:pt modelId="{B5DE5DF8-D542-46D6-8A90-088C6FF860D5}" type="pres">
      <dgm:prSet presAssocID="{06E18762-0744-4307-852F-C15098B58660}" presName="compNode" presStyleCnt="0"/>
      <dgm:spPr/>
    </dgm:pt>
    <dgm:pt modelId="{F989B0F0-9B66-4E36-AA78-ED983E00D9C6}" type="pres">
      <dgm:prSet presAssocID="{06E18762-0744-4307-852F-C15098B58660}" presName="iconBgRect" presStyleLbl="bgShp" presStyleIdx="4" presStyleCnt="5"/>
      <dgm:spPr/>
    </dgm:pt>
    <dgm:pt modelId="{7605793E-3495-4761-8375-09786F88BBA1}" type="pres">
      <dgm:prSet presAssocID="{06E18762-0744-4307-852F-C15098B5866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BC4E1D6-B1FD-4932-8EDF-D4275724CD72}" type="pres">
      <dgm:prSet presAssocID="{06E18762-0744-4307-852F-C15098B58660}" presName="spaceRect" presStyleCnt="0"/>
      <dgm:spPr/>
    </dgm:pt>
    <dgm:pt modelId="{72D6700E-F52B-46A6-A1D6-FC0A696A7D2F}" type="pres">
      <dgm:prSet presAssocID="{06E18762-0744-4307-852F-C15098B5866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A770412-C413-4A2A-A019-BFA61615CABF}" type="presOf" srcId="{87955CD2-592C-40A9-B279-AB7E0C2C0354}" destId="{79A1617B-B3FE-4DC0-A91B-0351231AC071}" srcOrd="0" destOrd="0" presId="urn:microsoft.com/office/officeart/2018/5/layout/IconCircleLabelList"/>
    <dgm:cxn modelId="{3B399162-4013-4CBC-9DEC-70A27837FAEA}" type="presOf" srcId="{70B448A2-77F7-420D-95FE-A144317B6902}" destId="{3EEED045-A121-445E-92F8-3A929F291871}" srcOrd="0" destOrd="0" presId="urn:microsoft.com/office/officeart/2018/5/layout/IconCircleLabelList"/>
    <dgm:cxn modelId="{27DA8467-638F-4875-8B3A-700A178F184C}" srcId="{70B448A2-77F7-420D-95FE-A144317B6902}" destId="{A8D6830F-15C3-45C3-B065-A98844FA562E}" srcOrd="2" destOrd="0" parTransId="{53E80BBF-BC4D-4C0E-9343-885CBECA3542}" sibTransId="{2CBB47DD-5934-459C-8E39-EC677C038E55}"/>
    <dgm:cxn modelId="{C972EE68-9FD8-44AA-9143-E4703844B590}" srcId="{70B448A2-77F7-420D-95FE-A144317B6902}" destId="{87955CD2-592C-40A9-B279-AB7E0C2C0354}" srcOrd="0" destOrd="0" parTransId="{84630E81-C0E3-4252-A495-D44D60865BC1}" sibTransId="{2EEE7A7F-F277-4D40-9AED-B1FC18AD5E62}"/>
    <dgm:cxn modelId="{C0C9D380-FABA-42A1-9F91-33BF34AE47A7}" srcId="{70B448A2-77F7-420D-95FE-A144317B6902}" destId="{06E18762-0744-4307-852F-C15098B58660}" srcOrd="4" destOrd="0" parTransId="{34CDFDA3-B60D-4AE1-8E4B-D6622C8C58AE}" sibTransId="{72A07A66-3430-4363-9D28-BF8004827C42}"/>
    <dgm:cxn modelId="{8188C48E-C74B-4F30-BE4C-3F7E95EC446B}" srcId="{70B448A2-77F7-420D-95FE-A144317B6902}" destId="{374DA308-2CA5-4336-BFDB-106F50934D70}" srcOrd="1" destOrd="0" parTransId="{7C778029-A18F-4C1A-9B9E-374FD281569B}" sibTransId="{0EB7C4D7-ABFC-402B-BAB8-9B746B1F651E}"/>
    <dgm:cxn modelId="{034B89A7-4B4C-424B-B8F5-B89064DC55CD}" type="presOf" srcId="{FE51BF10-AF23-4806-85AC-04DBF56C9C2A}" destId="{61D1CC13-3A1D-451C-9675-12DA59DE6327}" srcOrd="0" destOrd="0" presId="urn:microsoft.com/office/officeart/2018/5/layout/IconCircleLabelList"/>
    <dgm:cxn modelId="{532D89C0-8286-4651-85FB-61F93551CCC3}" srcId="{70B448A2-77F7-420D-95FE-A144317B6902}" destId="{FE51BF10-AF23-4806-85AC-04DBF56C9C2A}" srcOrd="3" destOrd="0" parTransId="{24B7193B-1BD9-4B54-B347-1CD614407FA5}" sibTransId="{51F1B36D-8521-41D6-87D4-D63CD812F97D}"/>
    <dgm:cxn modelId="{124FA8D6-9540-4431-8E8A-AF1DBC99D7A2}" type="presOf" srcId="{A8D6830F-15C3-45C3-B065-A98844FA562E}" destId="{F0B312AA-2A30-4917-AD24-404EBF8850E9}" srcOrd="0" destOrd="0" presId="urn:microsoft.com/office/officeart/2018/5/layout/IconCircleLabelList"/>
    <dgm:cxn modelId="{DBC070F5-E64A-4E32-925C-CE2F4D412949}" type="presOf" srcId="{06E18762-0744-4307-852F-C15098B58660}" destId="{72D6700E-F52B-46A6-A1D6-FC0A696A7D2F}" srcOrd="0" destOrd="0" presId="urn:microsoft.com/office/officeart/2018/5/layout/IconCircleLabelList"/>
    <dgm:cxn modelId="{350B36FE-F254-49EA-8169-8E8658474386}" type="presOf" srcId="{374DA308-2CA5-4336-BFDB-106F50934D70}" destId="{CF081EFD-9EED-4D64-A4E2-A665C8F623F3}" srcOrd="0" destOrd="0" presId="urn:microsoft.com/office/officeart/2018/5/layout/IconCircleLabelList"/>
    <dgm:cxn modelId="{1ACE6540-551A-4FCA-87F8-855AB94E60A5}" type="presParOf" srcId="{3EEED045-A121-445E-92F8-3A929F291871}" destId="{8A3FA5AD-7066-47F3-9B9D-823AD2335DB1}" srcOrd="0" destOrd="0" presId="urn:microsoft.com/office/officeart/2018/5/layout/IconCircleLabelList"/>
    <dgm:cxn modelId="{3314DAEF-B3D8-49FF-A801-566AD0C2F2D6}" type="presParOf" srcId="{8A3FA5AD-7066-47F3-9B9D-823AD2335DB1}" destId="{4C4EDDA6-776C-4EFF-8C95-B040358DD129}" srcOrd="0" destOrd="0" presId="urn:microsoft.com/office/officeart/2018/5/layout/IconCircleLabelList"/>
    <dgm:cxn modelId="{9674BECC-6E54-49DE-9229-06A8BA7D62FE}" type="presParOf" srcId="{8A3FA5AD-7066-47F3-9B9D-823AD2335DB1}" destId="{7B06E67D-0167-4F45-87C1-0C52594DC0B7}" srcOrd="1" destOrd="0" presId="urn:microsoft.com/office/officeart/2018/5/layout/IconCircleLabelList"/>
    <dgm:cxn modelId="{5B3DC481-B69F-4CA0-8432-4A6B280C4362}" type="presParOf" srcId="{8A3FA5AD-7066-47F3-9B9D-823AD2335DB1}" destId="{91ECD89C-ADB3-483A-A690-4B2CC4036AC8}" srcOrd="2" destOrd="0" presId="urn:microsoft.com/office/officeart/2018/5/layout/IconCircleLabelList"/>
    <dgm:cxn modelId="{335A9F7F-FAC2-499D-BFF7-A20990B4CE42}" type="presParOf" srcId="{8A3FA5AD-7066-47F3-9B9D-823AD2335DB1}" destId="{79A1617B-B3FE-4DC0-A91B-0351231AC071}" srcOrd="3" destOrd="0" presId="urn:microsoft.com/office/officeart/2018/5/layout/IconCircleLabelList"/>
    <dgm:cxn modelId="{1C26E73A-2F21-4D71-88C2-380AC4D909AD}" type="presParOf" srcId="{3EEED045-A121-445E-92F8-3A929F291871}" destId="{BE4CC72C-01C7-42F4-8448-A948EBA2BAC2}" srcOrd="1" destOrd="0" presId="urn:microsoft.com/office/officeart/2018/5/layout/IconCircleLabelList"/>
    <dgm:cxn modelId="{2EE818C7-FBAC-491E-B131-F0370B082979}" type="presParOf" srcId="{3EEED045-A121-445E-92F8-3A929F291871}" destId="{7C03C0DB-2714-47DC-ADA1-A54476FCFF41}" srcOrd="2" destOrd="0" presId="urn:microsoft.com/office/officeart/2018/5/layout/IconCircleLabelList"/>
    <dgm:cxn modelId="{1DB1E0CA-24BF-4B37-A2AC-CBF8042982B9}" type="presParOf" srcId="{7C03C0DB-2714-47DC-ADA1-A54476FCFF41}" destId="{5748CFB7-D5A8-4F78-AF49-1A0908D45E85}" srcOrd="0" destOrd="0" presId="urn:microsoft.com/office/officeart/2018/5/layout/IconCircleLabelList"/>
    <dgm:cxn modelId="{8093205E-991E-4F04-8335-1CF947C7883C}" type="presParOf" srcId="{7C03C0DB-2714-47DC-ADA1-A54476FCFF41}" destId="{CF8E0112-9A01-43C2-B964-5F5C1D44EA9C}" srcOrd="1" destOrd="0" presId="urn:microsoft.com/office/officeart/2018/5/layout/IconCircleLabelList"/>
    <dgm:cxn modelId="{CA065066-6B54-403B-82E3-05B73EF22CF8}" type="presParOf" srcId="{7C03C0DB-2714-47DC-ADA1-A54476FCFF41}" destId="{C62C18CB-C96F-4C61-98D8-C0A060960613}" srcOrd="2" destOrd="0" presId="urn:microsoft.com/office/officeart/2018/5/layout/IconCircleLabelList"/>
    <dgm:cxn modelId="{FB90B8A0-FAA1-4506-A1AE-8C8216A0C12E}" type="presParOf" srcId="{7C03C0DB-2714-47DC-ADA1-A54476FCFF41}" destId="{CF081EFD-9EED-4D64-A4E2-A665C8F623F3}" srcOrd="3" destOrd="0" presId="urn:microsoft.com/office/officeart/2018/5/layout/IconCircleLabelList"/>
    <dgm:cxn modelId="{BD53C89A-B8CC-49CE-B32E-A59E7EAD143E}" type="presParOf" srcId="{3EEED045-A121-445E-92F8-3A929F291871}" destId="{8E72AC10-0594-4713-9925-A6B9B1BDC641}" srcOrd="3" destOrd="0" presId="urn:microsoft.com/office/officeart/2018/5/layout/IconCircleLabelList"/>
    <dgm:cxn modelId="{FF0C90E0-B3EC-4B5C-851F-3ED2B44185B8}" type="presParOf" srcId="{3EEED045-A121-445E-92F8-3A929F291871}" destId="{2668E3E4-1A9B-46D0-9835-1295B9032394}" srcOrd="4" destOrd="0" presId="urn:microsoft.com/office/officeart/2018/5/layout/IconCircleLabelList"/>
    <dgm:cxn modelId="{4DB0C4E1-B35B-454E-B0C3-614C181CE792}" type="presParOf" srcId="{2668E3E4-1A9B-46D0-9835-1295B9032394}" destId="{508BA4E5-FFBA-410C-A058-529EF04DA560}" srcOrd="0" destOrd="0" presId="urn:microsoft.com/office/officeart/2018/5/layout/IconCircleLabelList"/>
    <dgm:cxn modelId="{9599651E-5F9F-405A-9034-8D06007940AE}" type="presParOf" srcId="{2668E3E4-1A9B-46D0-9835-1295B9032394}" destId="{2215BBC4-368B-4B84-A6A3-BB19D346DEDE}" srcOrd="1" destOrd="0" presId="urn:microsoft.com/office/officeart/2018/5/layout/IconCircleLabelList"/>
    <dgm:cxn modelId="{0B5E00AE-D71A-41BF-9BF3-E12D75211AED}" type="presParOf" srcId="{2668E3E4-1A9B-46D0-9835-1295B9032394}" destId="{9CB36682-AA16-427F-9216-508A09E2706B}" srcOrd="2" destOrd="0" presId="urn:microsoft.com/office/officeart/2018/5/layout/IconCircleLabelList"/>
    <dgm:cxn modelId="{9822C387-9003-41F1-B289-60023D6CAB72}" type="presParOf" srcId="{2668E3E4-1A9B-46D0-9835-1295B9032394}" destId="{F0B312AA-2A30-4917-AD24-404EBF8850E9}" srcOrd="3" destOrd="0" presId="urn:microsoft.com/office/officeart/2018/5/layout/IconCircleLabelList"/>
    <dgm:cxn modelId="{C3104541-A1DB-4958-9CE8-F5BB554B5A72}" type="presParOf" srcId="{3EEED045-A121-445E-92F8-3A929F291871}" destId="{A1DC7B9C-BD47-4B62-AE98-755FC2F3F98B}" srcOrd="5" destOrd="0" presId="urn:microsoft.com/office/officeart/2018/5/layout/IconCircleLabelList"/>
    <dgm:cxn modelId="{F38A5621-5354-4DF7-9EA1-88BFD7EE8893}" type="presParOf" srcId="{3EEED045-A121-445E-92F8-3A929F291871}" destId="{834736E8-C135-4B32-A7FC-980863EC1C7B}" srcOrd="6" destOrd="0" presId="urn:microsoft.com/office/officeart/2018/5/layout/IconCircleLabelList"/>
    <dgm:cxn modelId="{825CB985-1D65-4DFE-AA4C-4B61256F438C}" type="presParOf" srcId="{834736E8-C135-4B32-A7FC-980863EC1C7B}" destId="{68E1E8D7-C0D6-481D-BCB3-525CC068F145}" srcOrd="0" destOrd="0" presId="urn:microsoft.com/office/officeart/2018/5/layout/IconCircleLabelList"/>
    <dgm:cxn modelId="{E7F7F074-A126-41A2-99AC-1AB94A12CC00}" type="presParOf" srcId="{834736E8-C135-4B32-A7FC-980863EC1C7B}" destId="{7371B514-DC73-4FC9-941D-F61334200D56}" srcOrd="1" destOrd="0" presId="urn:microsoft.com/office/officeart/2018/5/layout/IconCircleLabelList"/>
    <dgm:cxn modelId="{821728BC-AE7D-48E2-90B6-CDC91EDFC9B6}" type="presParOf" srcId="{834736E8-C135-4B32-A7FC-980863EC1C7B}" destId="{519F9C32-9CA9-4A2B-A90A-F9D447D7A413}" srcOrd="2" destOrd="0" presId="urn:microsoft.com/office/officeart/2018/5/layout/IconCircleLabelList"/>
    <dgm:cxn modelId="{A2C7E3C9-D1A2-4CC4-892D-7F871E2F51AF}" type="presParOf" srcId="{834736E8-C135-4B32-A7FC-980863EC1C7B}" destId="{61D1CC13-3A1D-451C-9675-12DA59DE6327}" srcOrd="3" destOrd="0" presId="urn:microsoft.com/office/officeart/2018/5/layout/IconCircleLabelList"/>
    <dgm:cxn modelId="{F5641763-2B82-4FEC-A7EC-D7E209E55793}" type="presParOf" srcId="{3EEED045-A121-445E-92F8-3A929F291871}" destId="{6A364C17-4ACF-4D67-A575-552B7F0F3E0F}" srcOrd="7" destOrd="0" presId="urn:microsoft.com/office/officeart/2018/5/layout/IconCircleLabelList"/>
    <dgm:cxn modelId="{B43D815F-11F6-420F-A98E-0A6616E688FE}" type="presParOf" srcId="{3EEED045-A121-445E-92F8-3A929F291871}" destId="{B5DE5DF8-D542-46D6-8A90-088C6FF860D5}" srcOrd="8" destOrd="0" presId="urn:microsoft.com/office/officeart/2018/5/layout/IconCircleLabelList"/>
    <dgm:cxn modelId="{B250FD55-282F-4C94-B45C-A53045001783}" type="presParOf" srcId="{B5DE5DF8-D542-46D6-8A90-088C6FF860D5}" destId="{F989B0F0-9B66-4E36-AA78-ED983E00D9C6}" srcOrd="0" destOrd="0" presId="urn:microsoft.com/office/officeart/2018/5/layout/IconCircleLabelList"/>
    <dgm:cxn modelId="{35C799F6-0594-481E-83C3-FF30B2D293EC}" type="presParOf" srcId="{B5DE5DF8-D542-46D6-8A90-088C6FF860D5}" destId="{7605793E-3495-4761-8375-09786F88BBA1}" srcOrd="1" destOrd="0" presId="urn:microsoft.com/office/officeart/2018/5/layout/IconCircleLabelList"/>
    <dgm:cxn modelId="{327A2085-8F62-457E-9128-EEB9EED201C8}" type="presParOf" srcId="{B5DE5DF8-D542-46D6-8A90-088C6FF860D5}" destId="{8BC4E1D6-B1FD-4932-8EDF-D4275724CD72}" srcOrd="2" destOrd="0" presId="urn:microsoft.com/office/officeart/2018/5/layout/IconCircleLabelList"/>
    <dgm:cxn modelId="{C62B0E3F-7492-4FB9-A1F8-C7117E5B7F18}" type="presParOf" srcId="{B5DE5DF8-D542-46D6-8A90-088C6FF860D5}" destId="{72D6700E-F52B-46A6-A1D6-FC0A696A7D2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A3F9E8-345F-4390-9B37-304AD4B777BB}">
      <dsp:nvSpPr>
        <dsp:cNvPr id="0" name=""/>
        <dsp:cNvSpPr/>
      </dsp:nvSpPr>
      <dsp:spPr>
        <a:xfrm>
          <a:off x="1953914" y="529294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C6E5CB-8947-432A-9BA8-CA2F511517C9}">
      <dsp:nvSpPr>
        <dsp:cNvPr id="0" name=""/>
        <dsp:cNvSpPr/>
      </dsp:nvSpPr>
      <dsp:spPr>
        <a:xfrm>
          <a:off x="765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This is a presentation of the group’s recommendation for Riverdale Nursing home as part of the Digital skills and Research Methods module.</a:t>
          </a:r>
          <a:endParaRPr lang="en-US" sz="1500" kern="1200"/>
        </a:p>
      </dsp:txBody>
      <dsp:txXfrm>
        <a:off x="765914" y="2943510"/>
        <a:ext cx="4320000" cy="720000"/>
      </dsp:txXfrm>
    </dsp:sp>
    <dsp:sp modelId="{B491ACA9-E5C4-4EC3-B4EF-A2E9224EBD80}">
      <dsp:nvSpPr>
        <dsp:cNvPr id="0" name=""/>
        <dsp:cNvSpPr/>
      </dsp:nvSpPr>
      <dsp:spPr>
        <a:xfrm>
          <a:off x="7029914" y="529294"/>
          <a:ext cx="1944000" cy="1944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72652B-29D5-4199-A00D-8979051A0AEA}">
      <dsp:nvSpPr>
        <dsp:cNvPr id="0" name=""/>
        <dsp:cNvSpPr/>
      </dsp:nvSpPr>
      <dsp:spPr>
        <a:xfrm>
          <a:off x="5841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 this presentation, we will explore the benefits that could arise from adopting Microsoft 365 tools for use at Riverdale Nursing home.</a:t>
          </a:r>
          <a:endParaRPr lang="en-US" sz="1500" kern="1200"/>
        </a:p>
      </dsp:txBody>
      <dsp:txXfrm>
        <a:off x="5841914" y="2943510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BAE49D-6CF6-491E-B26C-6A07C525BB74}">
      <dsp:nvSpPr>
        <dsp:cNvPr id="0" name=""/>
        <dsp:cNvSpPr/>
      </dsp:nvSpPr>
      <dsp:spPr>
        <a:xfrm>
          <a:off x="1971077" y="860"/>
          <a:ext cx="2724677" cy="272467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WORD  Use for care-document templates, incident forms.</a:t>
          </a:r>
          <a:endParaRPr lang="en-US" sz="1800" kern="1200"/>
        </a:p>
      </dsp:txBody>
      <dsp:txXfrm>
        <a:off x="2652246" y="860"/>
        <a:ext cx="1362339" cy="2247859"/>
      </dsp:txXfrm>
    </dsp:sp>
    <dsp:sp modelId="{0A22EFEB-553D-40CE-98FD-5ED8C0F20DBD}">
      <dsp:nvSpPr>
        <dsp:cNvPr id="0" name=""/>
        <dsp:cNvSpPr/>
      </dsp:nvSpPr>
      <dsp:spPr>
        <a:xfrm rot="7200000">
          <a:off x="3545813" y="2728382"/>
          <a:ext cx="2724677" cy="272467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EXCEL  Use for rotas, staffing checks and shift planning.</a:t>
          </a:r>
          <a:endParaRPr lang="en-US" sz="1800" kern="1200"/>
        </a:p>
      </dsp:txBody>
      <dsp:txXfrm rot="-5400000">
        <a:off x="3990690" y="3528756"/>
        <a:ext cx="2247859" cy="1362339"/>
      </dsp:txXfrm>
    </dsp:sp>
    <dsp:sp modelId="{7A9FF118-E096-40CE-B4E5-A165A3CBA754}">
      <dsp:nvSpPr>
        <dsp:cNvPr id="0" name=""/>
        <dsp:cNvSpPr/>
      </dsp:nvSpPr>
      <dsp:spPr>
        <a:xfrm rot="14400000">
          <a:off x="396342" y="2728382"/>
          <a:ext cx="2724677" cy="272467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POWERPOINT  Use for staff training.</a:t>
          </a:r>
          <a:endParaRPr lang="en-US" sz="1800" kern="1200"/>
        </a:p>
      </dsp:txBody>
      <dsp:txXfrm rot="5400000">
        <a:off x="428283" y="3528756"/>
        <a:ext cx="2247859" cy="13623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4EDDA6-776C-4EFF-8C95-B040358DD129}">
      <dsp:nvSpPr>
        <dsp:cNvPr id="0" name=""/>
        <dsp:cNvSpPr/>
      </dsp:nvSpPr>
      <dsp:spPr>
        <a:xfrm>
          <a:off x="684914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06E67D-0167-4F45-87C1-0C52594DC0B7}">
      <dsp:nvSpPr>
        <dsp:cNvPr id="0" name=""/>
        <dsp:cNvSpPr/>
      </dsp:nvSpPr>
      <dsp:spPr>
        <a:xfrm>
          <a:off x="918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A1617B-B3FE-4DC0-A91B-0351231AC071}">
      <dsp:nvSpPr>
        <dsp:cNvPr id="0" name=""/>
        <dsp:cNvSpPr/>
      </dsp:nvSpPr>
      <dsp:spPr>
        <a:xfrm>
          <a:off x="33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Staff communication (Microsoft Teams)</a:t>
          </a:r>
          <a:endParaRPr lang="en-US" sz="1400" kern="1200"/>
        </a:p>
      </dsp:txBody>
      <dsp:txXfrm>
        <a:off x="333914" y="2456402"/>
        <a:ext cx="1800000" cy="720000"/>
      </dsp:txXfrm>
    </dsp:sp>
    <dsp:sp modelId="{5748CFB7-D5A8-4F78-AF49-1A0908D45E85}">
      <dsp:nvSpPr>
        <dsp:cNvPr id="0" name=""/>
        <dsp:cNvSpPr/>
      </dsp:nvSpPr>
      <dsp:spPr>
        <a:xfrm>
          <a:off x="2799914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8E0112-9A01-43C2-B964-5F5C1D44EA9C}">
      <dsp:nvSpPr>
        <dsp:cNvPr id="0" name=""/>
        <dsp:cNvSpPr/>
      </dsp:nvSpPr>
      <dsp:spPr>
        <a:xfrm>
          <a:off x="3033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81EFD-9EED-4D64-A4E2-A665C8F623F3}">
      <dsp:nvSpPr>
        <dsp:cNvPr id="0" name=""/>
        <dsp:cNvSpPr/>
      </dsp:nvSpPr>
      <dsp:spPr>
        <a:xfrm>
          <a:off x="244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Secure file storage and sharing ( Onedrive)</a:t>
          </a:r>
          <a:endParaRPr lang="en-US" sz="1400" kern="1200"/>
        </a:p>
      </dsp:txBody>
      <dsp:txXfrm>
        <a:off x="2448914" y="2456402"/>
        <a:ext cx="1800000" cy="720000"/>
      </dsp:txXfrm>
    </dsp:sp>
    <dsp:sp modelId="{508BA4E5-FFBA-410C-A058-529EF04DA560}">
      <dsp:nvSpPr>
        <dsp:cNvPr id="0" name=""/>
        <dsp:cNvSpPr/>
      </dsp:nvSpPr>
      <dsp:spPr>
        <a:xfrm>
          <a:off x="4914914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15BBC4-368B-4B84-A6A3-BB19D346DEDE}">
      <dsp:nvSpPr>
        <dsp:cNvPr id="0" name=""/>
        <dsp:cNvSpPr/>
      </dsp:nvSpPr>
      <dsp:spPr>
        <a:xfrm>
          <a:off x="5148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312AA-2A30-4917-AD24-404EBF8850E9}">
      <dsp:nvSpPr>
        <dsp:cNvPr id="0" name=""/>
        <dsp:cNvSpPr/>
      </dsp:nvSpPr>
      <dsp:spPr>
        <a:xfrm>
          <a:off x="456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Care-related documents (Word)</a:t>
          </a:r>
          <a:endParaRPr lang="en-US" sz="1400" kern="1200"/>
        </a:p>
      </dsp:txBody>
      <dsp:txXfrm>
        <a:off x="4563914" y="2456402"/>
        <a:ext cx="1800000" cy="720000"/>
      </dsp:txXfrm>
    </dsp:sp>
    <dsp:sp modelId="{68E1E8D7-C0D6-481D-BCB3-525CC068F145}">
      <dsp:nvSpPr>
        <dsp:cNvPr id="0" name=""/>
        <dsp:cNvSpPr/>
      </dsp:nvSpPr>
      <dsp:spPr>
        <a:xfrm>
          <a:off x="7029914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71B514-DC73-4FC9-941D-F61334200D56}">
      <dsp:nvSpPr>
        <dsp:cNvPr id="0" name=""/>
        <dsp:cNvSpPr/>
      </dsp:nvSpPr>
      <dsp:spPr>
        <a:xfrm>
          <a:off x="7263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D1CC13-3A1D-451C-9675-12DA59DE6327}">
      <dsp:nvSpPr>
        <dsp:cNvPr id="0" name=""/>
        <dsp:cNvSpPr/>
      </dsp:nvSpPr>
      <dsp:spPr>
        <a:xfrm>
          <a:off x="667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Staff scheduling/Rotas (Excel)</a:t>
          </a:r>
          <a:endParaRPr lang="en-US" sz="1400" kern="1200"/>
        </a:p>
      </dsp:txBody>
      <dsp:txXfrm>
        <a:off x="6678914" y="2456402"/>
        <a:ext cx="1800000" cy="720000"/>
      </dsp:txXfrm>
    </dsp:sp>
    <dsp:sp modelId="{F989B0F0-9B66-4E36-AA78-ED983E00D9C6}">
      <dsp:nvSpPr>
        <dsp:cNvPr id="0" name=""/>
        <dsp:cNvSpPr/>
      </dsp:nvSpPr>
      <dsp:spPr>
        <a:xfrm>
          <a:off x="9144914" y="101640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05793E-3495-4761-8375-09786F88BBA1}">
      <dsp:nvSpPr>
        <dsp:cNvPr id="0" name=""/>
        <dsp:cNvSpPr/>
      </dsp:nvSpPr>
      <dsp:spPr>
        <a:xfrm>
          <a:off x="9378914" y="125040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D6700E-F52B-46A6-A1D6-FC0A696A7D2F}">
      <dsp:nvSpPr>
        <dsp:cNvPr id="0" name=""/>
        <dsp:cNvSpPr/>
      </dsp:nvSpPr>
      <dsp:spPr>
        <a:xfrm>
          <a:off x="879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Staff training (Powerpoint)</a:t>
          </a:r>
          <a:endParaRPr lang="en-US" sz="1400" kern="1200"/>
        </a:p>
      </dsp:txBody>
      <dsp:txXfrm>
        <a:off x="8793914" y="2456402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1C594F-AEE6-4823-91A3-9B774BECE6D6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18F301-35ED-413F-80B2-C9DE0511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0014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18F301-35ED-413F-80B2-C9DE05115BF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005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64517-C0D5-84B5-4808-7FF04C2A9F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6D4181-A048-3E4C-4FC8-6783BB8F7F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E9D593-8DE3-CB6B-9294-541B6B8C9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92903-667B-4A06-8EFA-435AE940A18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D1465-EDDD-F393-60EA-B58EF26F1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8BD9F0-3F7A-2F4C-8ED5-B7C127C64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F2199-C8AC-4BB3-9F55-708C77FB5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294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4DE92-2343-7580-8C1D-6B90F2ADD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8C090-BB98-3AB4-46A5-77B1ACCB74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3A9A6B-46FC-3539-CE03-D8DFABD9B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92903-667B-4A06-8EFA-435AE940A18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5D56C1-B4D1-010F-F932-6AA2CA78F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2D36F-0E3E-E87D-E2A0-D138933A3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F2199-C8AC-4BB3-9F55-708C77FB5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014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D991F-C71A-D2B4-BF51-9BE59896A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C978CE-C537-7BC7-3E5D-F89E59539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809CF0-4B4A-C42D-EC1E-217BDE2598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92903-667B-4A06-8EFA-435AE940A18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0D115-94FB-74BD-E1EA-DC235F3B3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657A7A-59D0-9F41-3C96-EFB049F1B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F2199-C8AC-4BB3-9F55-708C77FB5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624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EBFF9-5621-E256-A28E-C1539DE7F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778B1-FC3C-923B-BFBF-2B71515B2F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993292-D5E1-198A-18B0-66D1DD7218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B52535-74B2-7B24-B316-A85B25D9DE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92903-667B-4A06-8EFA-435AE940A18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B81D1A-3F0D-F889-89B4-8EBD50962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9BD154-5C94-EC26-195F-81A4A90C1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F2199-C8AC-4BB3-9F55-708C77FB5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293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2ADBC-06D7-34D0-E302-47249BF3D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14DBD5-8EDB-B478-6919-7F79721C1B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89DF9D-BFB8-939C-5624-259D662BA2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EB1CF8-A711-A455-59D4-E692F544B8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E18ECE-C348-3944-8952-C19F14CE6E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170611-8FCC-8822-3F00-B21FA9AAB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92903-667B-4A06-8EFA-435AE940A18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C5AF51-F485-829D-73BE-A146121ED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D0AA04-CE93-FD3E-B7B5-AB7BFAE63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F2199-C8AC-4BB3-9F55-708C77FB5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646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9CDD1-ABA8-4230-FC92-DDB99EDF6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5B5393-C2EB-401F-F586-55D3FBD831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92903-667B-4A06-8EFA-435AE940A18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708F01-AE22-36D8-3E58-28A813216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8A0A28-2708-EC42-34C3-505FF6D40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F2199-C8AC-4BB3-9F55-708C77FB5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697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804C32-9B18-071E-878D-840909147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92903-667B-4A06-8EFA-435AE940A18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0A22EC-F892-4A33-B5F5-87763B028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C69B46-777F-62C4-A7D3-36403ACBE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F2199-C8AC-4BB3-9F55-708C77FB5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012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AF017-538E-3D6C-3EE9-D6483CBA5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0D855-9452-A941-C4E8-DDA4FC150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002842-9737-E04B-5DAB-6ECA165904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A7D7C3-D40B-AEA6-15FE-E2A339ABB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92903-667B-4A06-8EFA-435AE940A18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32DECB-A22D-75B3-3A32-36453E128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2DE6D8-A600-F6BE-D21E-C44A2D55E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F2199-C8AC-4BB3-9F55-708C77FB5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448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29C43-C398-AD8B-52FC-8B98B9381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575C53-2B97-4BAF-E27A-C8A7C9D78E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685FAF-B0BD-33C4-0EAB-659E64BB52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A7D156-F5E6-3008-7B9C-7E8F85D8E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92903-667B-4A06-8EFA-435AE940A18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42F2A0-5016-B44B-E548-41CE87620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86BA0B-6EB5-3C67-3C71-07D81A878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F2199-C8AC-4BB3-9F55-708C77FB5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82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9671B-609E-D7BB-08F7-051A14D3B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D035BD-C7B2-0495-7FB6-1658026582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358D2D-0D1B-F827-19B5-0C9A94415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92903-667B-4A06-8EFA-435AE940A18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FA0953-0D0F-3FB7-782D-2F1E82AE7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C0A6DE-E1EA-BA42-8426-FD3A47820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F2199-C8AC-4BB3-9F55-708C77FB5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509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C2F9E8-3DD3-BAA9-D9B0-495331F440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57137C-DFB2-01EA-5225-D729A6D94A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EC598A-2831-A4F1-584B-C7061E83A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92903-667B-4A06-8EFA-435AE940A18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E1B028-3A40-8298-5267-8E001AF59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A8A5F-C2DA-86D9-3AE2-11E037EF1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F2199-C8AC-4BB3-9F55-708C77FB5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55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C45FD6-3908-EB46-667C-8896BC7F1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97490E-99E2-1F3B-944B-A1F8517F18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C3838-607E-A2E0-0772-16F88E0F56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592903-667B-4A06-8EFA-435AE940A18F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13B6FF-6383-3CCD-0BF2-F8778CB4A7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B5D7D4-D598-2E63-66A6-DD0D48852B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AF2199-C8AC-4BB3-9F55-708C77FB5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170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524F0B-4DF0-4BF7-1A83-17FCE1E96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highlight>
                  <a:srgbClr val="000080"/>
                </a:highlight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A42565-5EBF-7A5C-7AAC-E6B0DB4046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028804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34762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73A816-E49C-5507-1AB4-13B800652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>
                <a:highlight>
                  <a:srgbClr val="000080"/>
                </a:highlight>
              </a:rPr>
              <a:t>Staff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7F27F-1A2E-A90D-F8A1-FFAB50E72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Advantages that Microsoft teams brings to Riverdale include real-time messaging,</a:t>
            </a:r>
          </a:p>
          <a:p>
            <a:r>
              <a:rPr lang="en-GB" sz="2000"/>
              <a:t>Conducting short virtual meetings/briefings.</a:t>
            </a:r>
          </a:p>
          <a:p>
            <a:r>
              <a:rPr lang="en-GB" sz="2000"/>
              <a:t>Studies have found that effective teamwork can result from the use of digital communication technology if employees learn how to use it properly (coffetti et al,2022)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B01E2B-88D0-9D9F-9F2B-0763240355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93" r="3595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002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A0E46-5B2D-C454-A725-75503D5077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3400">
                <a:highlight>
                  <a:srgbClr val="FFFF00"/>
                </a:highlight>
              </a:rPr>
              <a:t>There are numerous advantages of onedrive for riverdale that include</a:t>
            </a:r>
            <a:br>
              <a:rPr lang="en-GB" sz="3400"/>
            </a:br>
            <a:endParaRPr lang="en-GB" sz="3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F73EB8-51FC-3E85-8753-4DCF9DF2FB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 sz="1700"/>
              <a:t>1.Accessiable files across different buildings,</a:t>
            </a:r>
          </a:p>
          <a:p>
            <a:pPr algn="l"/>
            <a:r>
              <a:rPr lang="en-GB" sz="1700"/>
              <a:t>2.Secured files until the time they are shared,</a:t>
            </a:r>
          </a:p>
          <a:p>
            <a:pPr algn="l"/>
            <a:r>
              <a:rPr lang="en-GB" sz="1700"/>
              <a:t>3.Permissioned access 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ld couple preparing dinner">
            <a:extLst>
              <a:ext uri="{FF2B5EF4-FFF2-40B4-BE49-F238E27FC236}">
                <a16:creationId xmlns:a16="http://schemas.microsoft.com/office/drawing/2014/main" id="{19700D1A-1820-98B5-6ED5-B6D1FB0893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8" r="19539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36106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29DA06-710C-7BB9-39D4-8B02652D0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RECOMMENDED MICROSOFT 365 SETUP FOR RIVERDALE </a:t>
            </a:r>
            <a:endParaRPr lang="en-US" sz="4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871275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3DD19A-039F-6FDD-B1C1-9507EBC36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2500">
                <a:solidFill>
                  <a:srgbClr val="FFFFFF"/>
                </a:solidFill>
              </a:rPr>
              <a:t>Riverdale should use Microsoft 365 so staff exactly where to communicate, store, document, schedules.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764365-AAFF-D2C4-975F-A9BF8E0F29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558318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24401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E7B3E4-7783-F72A-2FCC-6B9018A83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Recommended tool map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EE1B14-3353-97AF-FEDA-0327A3DA48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703041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78641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217</Words>
  <Application>Microsoft Office PowerPoint</Application>
  <PresentationFormat>Widescreen</PresentationFormat>
  <Paragraphs>23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Introduction</vt:lpstr>
      <vt:lpstr>Staff Communication</vt:lpstr>
      <vt:lpstr>There are numerous advantages of onedrive for riverdale that include </vt:lpstr>
      <vt:lpstr>RECOMMENDED MICROSOFT 365 SETUP FOR RIVERDALE </vt:lpstr>
      <vt:lpstr>Riverdale should use Microsoft 365 so staff exactly where to communicate, store, document, schedules.</vt:lpstr>
      <vt:lpstr>Recommended tool map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Imran Javaid</dc:creator>
  <cp:lastModifiedBy>Imran Javaid</cp:lastModifiedBy>
  <cp:revision>3</cp:revision>
  <dcterms:created xsi:type="dcterms:W3CDTF">2026-06-12T09:29:38Z</dcterms:created>
  <dcterms:modified xsi:type="dcterms:W3CDTF">2026-06-12T17:12:01Z</dcterms:modified>
</cp:coreProperties>
</file>