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10.xml" ContentType="application/vnd.openxmlformats-officedocument.drawingml.diagramColors+xml"/>
  <Override PartName="/ppt/diagrams/colors1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1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1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1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1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media/image12.svg" ContentType="image/svg+xml"/>
  <Override PartName="/ppt/media/image14.svg" ContentType="image/svg+xml"/>
  <Override PartName="/ppt/media/image16.svg" ContentType="image/svg+xml"/>
  <Override PartName="/ppt/media/image18.svg" ContentType="image/svg+xml"/>
  <Override PartName="/ppt/media/image20.svg" ContentType="image/svg+xml"/>
  <Override PartName="/ppt/media/image22.svg" ContentType="image/svg+xml"/>
  <Override PartName="/ppt/media/image24.svg" ContentType="image/svg+xml"/>
  <Override PartName="/ppt/media/image26.svg" ContentType="image/svg+xml"/>
  <Override PartName="/ppt/media/image28.svg" ContentType="image/svg+xml"/>
  <Override PartName="/ppt/media/image30.svg" ContentType="image/svg+xml"/>
  <Override PartName="/ppt/media/image32.svg" ContentType="image/svg+xml"/>
  <Override PartName="/ppt/media/image34.svg" ContentType="image/svg+xml"/>
  <Override PartName="/ppt/media/image36.svg" ContentType="image/svg+xml"/>
  <Override PartName="/ppt/media/image38.svg" ContentType="image/svg+xml"/>
  <Override PartName="/ppt/media/image40.svg" ContentType="image/svg+xml"/>
  <Override PartName="/ppt/media/image42.svg" ContentType="image/svg+xml"/>
  <Override PartName="/ppt/media/image44.svg" ContentType="image/svg+xml"/>
  <Override PartName="/ppt/media/image46.svg" ContentType="image/svg+xml"/>
  <Override PartName="/ppt/media/image48.svg" ContentType="image/svg+xml"/>
  <Override PartName="/ppt/media/image50.svg" ContentType="image/svg+xml"/>
  <Override PartName="/ppt/media/image52.svg" ContentType="image/svg+xml"/>
  <Override PartName="/ppt/media/image54.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sldIdLst>
    <p:sldId id="256" r:id="rId3"/>
    <p:sldId id="443" r:id="rId4"/>
    <p:sldId id="408" r:id="rId5"/>
    <p:sldId id="452" r:id="rId6"/>
    <p:sldId id="444" r:id="rId8"/>
    <p:sldId id="380" r:id="rId9"/>
    <p:sldId id="446" r:id="rId10"/>
    <p:sldId id="323" r:id="rId11"/>
    <p:sldId id="411" r:id="rId12"/>
    <p:sldId id="419" r:id="rId13"/>
    <p:sldId id="420" r:id="rId14"/>
    <p:sldId id="423" r:id="rId15"/>
    <p:sldId id="433" r:id="rId16"/>
    <p:sldId id="434" r:id="rId17"/>
    <p:sldId id="435" r:id="rId18"/>
    <p:sldId id="436" r:id="rId19"/>
    <p:sldId id="437" r:id="rId20"/>
    <p:sldId id="429" r:id="rId21"/>
    <p:sldId id="438" r:id="rId22"/>
    <p:sldId id="447" r:id="rId23"/>
    <p:sldId id="449" r:id="rId24"/>
    <p:sldId id="439" r:id="rId25"/>
    <p:sldId id="440" r:id="rId26"/>
    <p:sldId id="441" r:id="rId27"/>
    <p:sldId id="442" r:id="rId28"/>
    <p:sldId id="427" r:id="rId29"/>
    <p:sldId id="448" r:id="rId30"/>
    <p:sldId id="450" r:id="rId31"/>
    <p:sldId id="451" r:id="rId32"/>
    <p:sldId id="44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36" autoAdjust="0"/>
    <p:restoredTop sz="94660"/>
  </p:normalViewPr>
  <p:slideViewPr>
    <p:cSldViewPr snapToGrid="0">
      <p:cViewPr varScale="1">
        <p:scale>
          <a:sx n="93" d="100"/>
          <a:sy n="93" d="100"/>
        </p:scale>
        <p:origin x="7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6" Type="http://schemas.openxmlformats.org/officeDocument/2006/relationships/tableStyles" Target="tableStyles.xml"/><Relationship Id="rId35" Type="http://schemas.openxmlformats.org/officeDocument/2006/relationships/viewProps" Target="viewProps.xml"/><Relationship Id="rId34" Type="http://schemas.openxmlformats.org/officeDocument/2006/relationships/presProps" Target="presProps.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9" Type="http://schemas.openxmlformats.org/officeDocument/2006/relationships/image" Target="../media/image19.png"/><Relationship Id="rId8" Type="http://schemas.openxmlformats.org/officeDocument/2006/relationships/image" Target="../media/image18.svg"/><Relationship Id="rId7" Type="http://schemas.openxmlformats.org/officeDocument/2006/relationships/image" Target="../media/image17.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 Id="rId3" Type="http://schemas.openxmlformats.org/officeDocument/2006/relationships/image" Target="../media/image13.png"/><Relationship Id="rId2" Type="http://schemas.openxmlformats.org/officeDocument/2006/relationships/image" Target="../media/image12.svg"/><Relationship Id="rId10" Type="http://schemas.openxmlformats.org/officeDocument/2006/relationships/image" Target="../media/image20.svg"/><Relationship Id="rId1" Type="http://schemas.openxmlformats.org/officeDocument/2006/relationships/image" Target="../media/image11.png"/></Relationships>
</file>

<file path=ppt/diagrams/_rels/data2.xml.rels><?xml version="1.0" encoding="UTF-8" standalone="yes"?>
<Relationships xmlns="http://schemas.openxmlformats.org/package/2006/relationships"><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s>
</file>

<file path=ppt/diagrams/_rels/data3.xml.rels><?xml version="1.0" encoding="UTF-8" standalone="yes"?>
<Relationships xmlns="http://schemas.openxmlformats.org/package/2006/relationships"><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s>
</file>

<file path=ppt/diagrams/_rels/data8.xml.rels><?xml version="1.0" encoding="UTF-8" standalone="yes"?>
<Relationships xmlns="http://schemas.openxmlformats.org/package/2006/relationships"><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diagrams/_rels/data9.xml.rels><?xml version="1.0" encoding="UTF-8" standalone="yes"?>
<Relationships xmlns="http://schemas.openxmlformats.org/package/2006/relationships"><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s>
</file>

<file path=ppt/diagrams/_rels/data10.xml.rels><?xml version="1.0" encoding="UTF-8" standalone="yes"?>
<Relationships xmlns="http://schemas.openxmlformats.org/package/2006/relationships"><Relationship Id="rId8" Type="http://schemas.openxmlformats.org/officeDocument/2006/relationships/image" Target="../media/image48.svg"/><Relationship Id="rId7" Type="http://schemas.openxmlformats.org/officeDocument/2006/relationships/image" Target="../media/image47.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s>
</file>

<file path=ppt/diagrams/_rels/data11.xml.rels><?xml version="1.0" encoding="UTF-8" standalone="yes"?>
<Relationships xmlns="http://schemas.openxmlformats.org/package/2006/relationships"><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s>
</file>

<file path=ppt/diagrams/_rels/drawing1.xml.rels><?xml version="1.0" encoding="UTF-8" standalone="yes"?>
<Relationships xmlns="http://schemas.openxmlformats.org/package/2006/relationships"><Relationship Id="rId9" Type="http://schemas.openxmlformats.org/officeDocument/2006/relationships/image" Target="../media/image19.png"/><Relationship Id="rId8" Type="http://schemas.openxmlformats.org/officeDocument/2006/relationships/image" Target="../media/image18.svg"/><Relationship Id="rId7" Type="http://schemas.openxmlformats.org/officeDocument/2006/relationships/image" Target="../media/image17.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 Id="rId3" Type="http://schemas.openxmlformats.org/officeDocument/2006/relationships/image" Target="../media/image13.png"/><Relationship Id="rId2" Type="http://schemas.openxmlformats.org/officeDocument/2006/relationships/image" Target="../media/image12.svg"/><Relationship Id="rId10" Type="http://schemas.openxmlformats.org/officeDocument/2006/relationships/image" Target="../media/image20.svg"/><Relationship Id="rId1"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diagrams/_rels/drawing9.xml.rels><?xml version="1.0" encoding="UTF-8" standalone="yes"?>
<Relationships xmlns="http://schemas.openxmlformats.org/package/2006/relationships"><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48.svg"/><Relationship Id="rId7" Type="http://schemas.openxmlformats.org/officeDocument/2006/relationships/image" Target="../media/image47.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s>
</file>

<file path=ppt/diagrams/_rels/drawing11.xml.rels><?xml version="1.0" encoding="UTF-8" standalone="yes"?>
<Relationships xmlns="http://schemas.openxmlformats.org/package/2006/relationships"><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74">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35">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7DF582D1-D417-4420-93C4-F1A5616FA20B}" type="doc">
      <dgm:prSet loTypeId="urn:microsoft.com/office/officeart/2018/2/layout/IconVerticalSolidList" loCatId="icon" qsTypeId="urn:microsoft.com/office/officeart/2005/8/quickstyle/simple1" qsCatId="simple" csTypeId="urn:microsoft.com/office/officeart/2018/5/colors/Iconchunking_neutralbg_colorful1#74" csCatId="colorful" phldr="1"/>
      <dgm:spPr/>
      <dgm:t>
        <a:bodyPr/>
        <a:lstStyle/>
        <a:p>
          <a:endParaRPr lang="en-US"/>
        </a:p>
      </dgm:t>
    </dgm:pt>
    <dgm:pt modelId="{E9AE01ED-6527-444A-884D-5AFD615FD4DC}">
      <dgm:prSet/>
      <dgm:spPr/>
      <dgm:t>
        <a:bodyPr/>
        <a:lstStyle/>
        <a:p>
          <a:pPr>
            <a:lnSpc>
              <a:spcPct val="100000"/>
            </a:lnSpc>
          </a:pPr>
          <a:r>
            <a:rPr lang="en-GB" b="1" dirty="0"/>
            <a:t>Each student should take time to discuss their completed </a:t>
          </a:r>
          <a:r>
            <a:rPr lang="en-GB" b="1" dirty="0" err="1"/>
            <a:t>Infoskills</a:t>
          </a:r>
          <a:r>
            <a:rPr lang="en-GB" b="1" dirty="0"/>
            <a:t> Unit 3 homework with their lecturer.</a:t>
          </a:r>
          <a:endParaRPr lang="en-US" b="1" dirty="0"/>
        </a:p>
      </dgm:t>
    </dgm:pt>
    <dgm:pt modelId="{54D7C000-0CB9-466B-87B0-5A4DB7F63075}" cxnId="{83DBDEE1-D967-4F01-AB1F-4B38886DC711}" type="parTrans">
      <dgm:prSet/>
      <dgm:spPr/>
      <dgm:t>
        <a:bodyPr/>
        <a:lstStyle/>
        <a:p>
          <a:endParaRPr lang="en-US"/>
        </a:p>
      </dgm:t>
    </dgm:pt>
    <dgm:pt modelId="{7F964C14-1BFF-490D-B315-9EDCA163AD09}" cxnId="{83DBDEE1-D967-4F01-AB1F-4B38886DC711}" type="sibTrans">
      <dgm:prSet/>
      <dgm:spPr/>
      <dgm:t>
        <a:bodyPr/>
        <a:lstStyle/>
        <a:p>
          <a:endParaRPr lang="en-US"/>
        </a:p>
      </dgm:t>
    </dgm:pt>
    <dgm:pt modelId="{BC6CC294-5528-4857-84F7-6CB3C93A476A}">
      <dgm:prSet/>
      <dgm:spPr/>
      <dgm:t>
        <a:bodyPr/>
        <a:lstStyle/>
        <a:p>
          <a:pPr>
            <a:lnSpc>
              <a:spcPct val="100000"/>
            </a:lnSpc>
          </a:pPr>
          <a:r>
            <a:rPr lang="en-GB" b="1" dirty="0"/>
            <a:t>What was your experience completing it?</a:t>
          </a:r>
          <a:endParaRPr lang="en-US" b="1" dirty="0"/>
        </a:p>
      </dgm:t>
    </dgm:pt>
    <dgm:pt modelId="{C1F398AD-9A92-4CB6-B4E2-323EA5908BC6}" cxnId="{6B0D6C69-0AF0-4FF4-9545-B25F3D3A6B4E}" type="parTrans">
      <dgm:prSet/>
      <dgm:spPr/>
      <dgm:t>
        <a:bodyPr/>
        <a:lstStyle/>
        <a:p>
          <a:endParaRPr lang="en-US"/>
        </a:p>
      </dgm:t>
    </dgm:pt>
    <dgm:pt modelId="{C7F5DF49-F5EA-4232-89A2-2665E33E4478}" cxnId="{6B0D6C69-0AF0-4FF4-9545-B25F3D3A6B4E}" type="sibTrans">
      <dgm:prSet/>
      <dgm:spPr/>
      <dgm:t>
        <a:bodyPr/>
        <a:lstStyle/>
        <a:p>
          <a:endParaRPr lang="en-US"/>
        </a:p>
      </dgm:t>
    </dgm:pt>
    <dgm:pt modelId="{62809CAB-D34A-4218-9D8D-EBEC27E8050C}">
      <dgm:prSet/>
      <dgm:spPr/>
      <dgm:t>
        <a:bodyPr/>
        <a:lstStyle/>
        <a:p>
          <a:pPr>
            <a:lnSpc>
              <a:spcPct val="100000"/>
            </a:lnSpc>
          </a:pPr>
          <a:r>
            <a:rPr lang="en-GB" b="1" dirty="0"/>
            <a:t>Are there any challenges you faced?</a:t>
          </a:r>
          <a:endParaRPr lang="en-US" b="1" dirty="0"/>
        </a:p>
      </dgm:t>
    </dgm:pt>
    <dgm:pt modelId="{49A38827-C051-431E-9F3D-CCFE8A4A5F1A}" cxnId="{85F9A11B-F980-4E24-B604-DF7B8D90CD82}" type="parTrans">
      <dgm:prSet/>
      <dgm:spPr/>
      <dgm:t>
        <a:bodyPr/>
        <a:lstStyle/>
        <a:p>
          <a:endParaRPr lang="en-US"/>
        </a:p>
      </dgm:t>
    </dgm:pt>
    <dgm:pt modelId="{2B2CAB4E-3C8B-4D6C-B9CE-B7384BAE1B1E}" cxnId="{85F9A11B-F980-4E24-B604-DF7B8D90CD82}" type="sibTrans">
      <dgm:prSet/>
      <dgm:spPr/>
      <dgm:t>
        <a:bodyPr/>
        <a:lstStyle/>
        <a:p>
          <a:endParaRPr lang="en-US"/>
        </a:p>
      </dgm:t>
    </dgm:pt>
    <dgm:pt modelId="{B5093433-F910-4192-B601-E9F675218F5B}">
      <dgm:prSet/>
      <dgm:spPr/>
      <dgm:t>
        <a:bodyPr/>
        <a:lstStyle/>
        <a:p>
          <a:pPr>
            <a:lnSpc>
              <a:spcPct val="100000"/>
            </a:lnSpc>
          </a:pPr>
          <a:r>
            <a:rPr lang="en-GB" b="1" dirty="0"/>
            <a:t>How did you overcome them?</a:t>
          </a:r>
          <a:endParaRPr lang="en-US" b="1" dirty="0"/>
        </a:p>
      </dgm:t>
    </dgm:pt>
    <dgm:pt modelId="{FA06A32C-60BD-45C2-B569-333B2768E0DE}" cxnId="{3D54CF99-5E48-43F1-9DE5-3F9058B4E552}" type="parTrans">
      <dgm:prSet/>
      <dgm:spPr/>
      <dgm:t>
        <a:bodyPr/>
        <a:lstStyle/>
        <a:p>
          <a:endParaRPr lang="en-US"/>
        </a:p>
      </dgm:t>
    </dgm:pt>
    <dgm:pt modelId="{38D6D19C-9147-45B9-BBD9-A20E2259D15F}" cxnId="{3D54CF99-5E48-43F1-9DE5-3F9058B4E552}" type="sibTrans">
      <dgm:prSet/>
      <dgm:spPr/>
      <dgm:t>
        <a:bodyPr/>
        <a:lstStyle/>
        <a:p>
          <a:endParaRPr lang="en-US"/>
        </a:p>
      </dgm:t>
    </dgm:pt>
    <dgm:pt modelId="{08001983-759F-4BFA-96DB-4BB20628BF73}">
      <dgm:prSet/>
      <dgm:spPr/>
      <dgm:t>
        <a:bodyPr/>
        <a:lstStyle/>
        <a:p>
          <a:pPr>
            <a:lnSpc>
              <a:spcPct val="100000"/>
            </a:lnSpc>
          </a:pPr>
          <a:r>
            <a:rPr lang="en-GB" b="1" dirty="0"/>
            <a:t>Is/there any aspect you found very exciting?</a:t>
          </a:r>
          <a:endParaRPr lang="en-US" b="1" dirty="0"/>
        </a:p>
      </dgm:t>
    </dgm:pt>
    <dgm:pt modelId="{2406D645-FD69-4B04-9C97-B8A68520CA47}" cxnId="{B3DC4589-A3E6-4A4B-A052-B59E9FBF40D5}" type="parTrans">
      <dgm:prSet/>
      <dgm:spPr/>
      <dgm:t>
        <a:bodyPr/>
        <a:lstStyle/>
        <a:p>
          <a:endParaRPr lang="en-US"/>
        </a:p>
      </dgm:t>
    </dgm:pt>
    <dgm:pt modelId="{F0BBF5E2-BE5C-4868-A26F-30ABC9528DBE}" cxnId="{B3DC4589-A3E6-4A4B-A052-B59E9FBF40D5}" type="sibTrans">
      <dgm:prSet/>
      <dgm:spPr/>
      <dgm:t>
        <a:bodyPr/>
        <a:lstStyle/>
        <a:p>
          <a:endParaRPr lang="en-US"/>
        </a:p>
      </dgm:t>
    </dgm:pt>
    <dgm:pt modelId="{898C8CBC-E74A-47C5-B0F8-BC01C4ECEFE1}" type="pres">
      <dgm:prSet presAssocID="{7DF582D1-D417-4420-93C4-F1A5616FA20B}" presName="root" presStyleCnt="0">
        <dgm:presLayoutVars>
          <dgm:dir/>
          <dgm:resizeHandles val="exact"/>
        </dgm:presLayoutVars>
      </dgm:prSet>
      <dgm:spPr/>
    </dgm:pt>
    <dgm:pt modelId="{83ED2BBA-DB35-4949-8522-52B24521C4D6}" type="pres">
      <dgm:prSet presAssocID="{E9AE01ED-6527-444A-884D-5AFD615FD4DC}" presName="compNode" presStyleCnt="0"/>
      <dgm:spPr/>
    </dgm:pt>
    <dgm:pt modelId="{130ECA09-97A6-48D2-8B8C-158DADB3FE29}" type="pres">
      <dgm:prSet presAssocID="{E9AE01ED-6527-444A-884D-5AFD615FD4DC}" presName="bgRect" presStyleLbl="bgShp" presStyleIdx="0" presStyleCnt="5"/>
      <dgm:spPr/>
    </dgm:pt>
    <dgm:pt modelId="{59BBCE14-54C8-4932-886D-6E681082BC1F}" type="pres">
      <dgm:prSet presAssocID="{E9AE01ED-6527-444A-884D-5AFD615FD4D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4ACA0128-23AA-4C11-9198-256ABBCE83F1}" type="pres">
      <dgm:prSet presAssocID="{E9AE01ED-6527-444A-884D-5AFD615FD4DC}" presName="spaceRect" presStyleCnt="0"/>
      <dgm:spPr/>
    </dgm:pt>
    <dgm:pt modelId="{93CF9BB6-844D-40A7-BD11-10D453B7A007}" type="pres">
      <dgm:prSet presAssocID="{E9AE01ED-6527-444A-884D-5AFD615FD4DC}" presName="parTx" presStyleLbl="revTx" presStyleIdx="0" presStyleCnt="5">
        <dgm:presLayoutVars>
          <dgm:chMax val="0"/>
          <dgm:chPref val="0"/>
        </dgm:presLayoutVars>
      </dgm:prSet>
      <dgm:spPr/>
    </dgm:pt>
    <dgm:pt modelId="{A87FC97B-331E-4C17-8899-8CC71C66E747}" type="pres">
      <dgm:prSet presAssocID="{7F964C14-1BFF-490D-B315-9EDCA163AD09}" presName="sibTrans" presStyleCnt="0"/>
      <dgm:spPr/>
    </dgm:pt>
    <dgm:pt modelId="{6156577E-74FB-4190-9034-E893C9229A34}" type="pres">
      <dgm:prSet presAssocID="{BC6CC294-5528-4857-84F7-6CB3C93A476A}" presName="compNode" presStyleCnt="0"/>
      <dgm:spPr/>
    </dgm:pt>
    <dgm:pt modelId="{BF892800-D422-4A62-875B-7FCF7508CBE5}" type="pres">
      <dgm:prSet presAssocID="{BC6CC294-5528-4857-84F7-6CB3C93A476A}" presName="bgRect" presStyleLbl="bgShp" presStyleIdx="1" presStyleCnt="5"/>
      <dgm:spPr/>
    </dgm:pt>
    <dgm:pt modelId="{1E516704-BFD1-447B-896E-2DDC8AFB5E01}" type="pres">
      <dgm:prSet presAssocID="{BC6CC294-5528-4857-84F7-6CB3C93A47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DA72C7EB-C063-4A3D-AD2A-887D4CC3AE75}" type="pres">
      <dgm:prSet presAssocID="{BC6CC294-5528-4857-84F7-6CB3C93A476A}" presName="spaceRect" presStyleCnt="0"/>
      <dgm:spPr/>
    </dgm:pt>
    <dgm:pt modelId="{5DA0E225-0894-4496-89FE-B667D7241578}" type="pres">
      <dgm:prSet presAssocID="{BC6CC294-5528-4857-84F7-6CB3C93A476A}" presName="parTx" presStyleLbl="revTx" presStyleIdx="1" presStyleCnt="5">
        <dgm:presLayoutVars>
          <dgm:chMax val="0"/>
          <dgm:chPref val="0"/>
        </dgm:presLayoutVars>
      </dgm:prSet>
      <dgm:spPr/>
    </dgm:pt>
    <dgm:pt modelId="{A37A64BE-AF83-421E-BF7D-04F833A95BCB}" type="pres">
      <dgm:prSet presAssocID="{C7F5DF49-F5EA-4232-89A2-2665E33E4478}" presName="sibTrans" presStyleCnt="0"/>
      <dgm:spPr/>
    </dgm:pt>
    <dgm:pt modelId="{CC16547A-8451-43E9-8D86-3D09E00B6640}" type="pres">
      <dgm:prSet presAssocID="{62809CAB-D34A-4218-9D8D-EBEC27E8050C}" presName="compNode" presStyleCnt="0"/>
      <dgm:spPr/>
    </dgm:pt>
    <dgm:pt modelId="{9D5D2BAF-3447-41C2-B703-8AE8432F282F}" type="pres">
      <dgm:prSet presAssocID="{62809CAB-D34A-4218-9D8D-EBEC27E8050C}" presName="bgRect" presStyleLbl="bgShp" presStyleIdx="2" presStyleCnt="5"/>
      <dgm:spPr/>
    </dgm:pt>
    <dgm:pt modelId="{E8FA9D7B-7F0A-4541-8091-A392ED339D1E}" type="pres">
      <dgm:prSet presAssocID="{62809CAB-D34A-4218-9D8D-EBEC27E8050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A2048896-AEBD-4B82-9441-EEF067A94842}" type="pres">
      <dgm:prSet presAssocID="{62809CAB-D34A-4218-9D8D-EBEC27E8050C}" presName="spaceRect" presStyleCnt="0"/>
      <dgm:spPr/>
    </dgm:pt>
    <dgm:pt modelId="{CEA31AA9-D9AD-46EB-B057-DD1F42E66513}" type="pres">
      <dgm:prSet presAssocID="{62809CAB-D34A-4218-9D8D-EBEC27E8050C}" presName="parTx" presStyleLbl="revTx" presStyleIdx="2" presStyleCnt="5">
        <dgm:presLayoutVars>
          <dgm:chMax val="0"/>
          <dgm:chPref val="0"/>
        </dgm:presLayoutVars>
      </dgm:prSet>
      <dgm:spPr/>
    </dgm:pt>
    <dgm:pt modelId="{49E2D5B1-7700-4938-B63C-03631E5BE528}" type="pres">
      <dgm:prSet presAssocID="{2B2CAB4E-3C8B-4D6C-B9CE-B7384BAE1B1E}" presName="sibTrans" presStyleCnt="0"/>
      <dgm:spPr/>
    </dgm:pt>
    <dgm:pt modelId="{94A9BE86-CD6E-4646-8AF1-2B6DD1FD7978}" type="pres">
      <dgm:prSet presAssocID="{B5093433-F910-4192-B601-E9F675218F5B}" presName="compNode" presStyleCnt="0"/>
      <dgm:spPr/>
    </dgm:pt>
    <dgm:pt modelId="{FD22F8A6-0EF6-4C52-B294-923214016CB2}" type="pres">
      <dgm:prSet presAssocID="{B5093433-F910-4192-B601-E9F675218F5B}" presName="bgRect" presStyleLbl="bgShp" presStyleIdx="3" presStyleCnt="5"/>
      <dgm:spPr/>
    </dgm:pt>
    <dgm:pt modelId="{C036AE95-3C2C-4F3B-B680-CAC94568F198}" type="pres">
      <dgm:prSet presAssocID="{B5093433-F910-4192-B601-E9F675218F5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A471E393-919F-4BC9-8100-9AC4F39B9F64}" type="pres">
      <dgm:prSet presAssocID="{B5093433-F910-4192-B601-E9F675218F5B}" presName="spaceRect" presStyleCnt="0"/>
      <dgm:spPr/>
    </dgm:pt>
    <dgm:pt modelId="{242D59C7-EA0B-43A0-9436-FD1394C05961}" type="pres">
      <dgm:prSet presAssocID="{B5093433-F910-4192-B601-E9F675218F5B}" presName="parTx" presStyleLbl="revTx" presStyleIdx="3" presStyleCnt="5">
        <dgm:presLayoutVars>
          <dgm:chMax val="0"/>
          <dgm:chPref val="0"/>
        </dgm:presLayoutVars>
      </dgm:prSet>
      <dgm:spPr/>
    </dgm:pt>
    <dgm:pt modelId="{674AA7FE-1749-4EFE-B722-EB7A36DA7B4F}" type="pres">
      <dgm:prSet presAssocID="{38D6D19C-9147-45B9-BBD9-A20E2259D15F}" presName="sibTrans" presStyleCnt="0"/>
      <dgm:spPr/>
    </dgm:pt>
    <dgm:pt modelId="{A50BEE1F-CCCD-4C55-8EAE-8EC6703A2737}" type="pres">
      <dgm:prSet presAssocID="{08001983-759F-4BFA-96DB-4BB20628BF73}" presName="compNode" presStyleCnt="0"/>
      <dgm:spPr/>
    </dgm:pt>
    <dgm:pt modelId="{B6EDAF14-7269-4AAE-B833-BB857D8F4954}" type="pres">
      <dgm:prSet presAssocID="{08001983-759F-4BFA-96DB-4BB20628BF73}" presName="bgRect" presStyleLbl="bgShp" presStyleIdx="4" presStyleCnt="5"/>
      <dgm:spPr/>
    </dgm:pt>
    <dgm:pt modelId="{F1492DE5-086A-4D8C-AFAB-5D9B93E25BB1}" type="pres">
      <dgm:prSet presAssocID="{08001983-759F-4BFA-96DB-4BB20628BF7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916C02E4-26E5-430B-B27E-14F7A3FD9AB7}" type="pres">
      <dgm:prSet presAssocID="{08001983-759F-4BFA-96DB-4BB20628BF73}" presName="spaceRect" presStyleCnt="0"/>
      <dgm:spPr/>
    </dgm:pt>
    <dgm:pt modelId="{05D63A3B-8116-4940-BF61-709B9E652630}" type="pres">
      <dgm:prSet presAssocID="{08001983-759F-4BFA-96DB-4BB20628BF73}" presName="parTx" presStyleLbl="revTx" presStyleIdx="4" presStyleCnt="5">
        <dgm:presLayoutVars>
          <dgm:chMax val="0"/>
          <dgm:chPref val="0"/>
        </dgm:presLayoutVars>
      </dgm:prSet>
      <dgm:spPr/>
    </dgm:pt>
  </dgm:ptLst>
  <dgm:cxnLst>
    <dgm:cxn modelId="{8C2ED318-2F6E-4ED1-84A0-3D778ED0CE06}" type="presOf" srcId="{E9AE01ED-6527-444A-884D-5AFD615FD4DC}" destId="{93CF9BB6-844D-40A7-BD11-10D453B7A007}" srcOrd="0" destOrd="0" presId="urn:microsoft.com/office/officeart/2018/2/layout/IconVerticalSolidList"/>
    <dgm:cxn modelId="{85F9A11B-F980-4E24-B604-DF7B8D90CD82}" srcId="{7DF582D1-D417-4420-93C4-F1A5616FA20B}" destId="{62809CAB-D34A-4218-9D8D-EBEC27E8050C}" srcOrd="2" destOrd="0" parTransId="{49A38827-C051-431E-9F3D-CCFE8A4A5F1A}" sibTransId="{2B2CAB4E-3C8B-4D6C-B9CE-B7384BAE1B1E}"/>
    <dgm:cxn modelId="{F9F20F23-8A8C-49F4-8AD6-D619809A7FD8}" type="presOf" srcId="{62809CAB-D34A-4218-9D8D-EBEC27E8050C}" destId="{CEA31AA9-D9AD-46EB-B057-DD1F42E66513}" srcOrd="0" destOrd="0" presId="urn:microsoft.com/office/officeart/2018/2/layout/IconVerticalSolidList"/>
    <dgm:cxn modelId="{2673CE26-569C-4E5E-BC14-C56AB55F3570}" type="presOf" srcId="{08001983-759F-4BFA-96DB-4BB20628BF73}" destId="{05D63A3B-8116-4940-BF61-709B9E652630}" srcOrd="0" destOrd="0" presId="urn:microsoft.com/office/officeart/2018/2/layout/IconVerticalSolidList"/>
    <dgm:cxn modelId="{4017123E-1CD2-48B2-B5B1-B877341007CA}" type="presOf" srcId="{B5093433-F910-4192-B601-E9F675218F5B}" destId="{242D59C7-EA0B-43A0-9436-FD1394C05961}" srcOrd="0" destOrd="0" presId="urn:microsoft.com/office/officeart/2018/2/layout/IconVerticalSolidList"/>
    <dgm:cxn modelId="{6B0D6C69-0AF0-4FF4-9545-B25F3D3A6B4E}" srcId="{7DF582D1-D417-4420-93C4-F1A5616FA20B}" destId="{BC6CC294-5528-4857-84F7-6CB3C93A476A}" srcOrd="1" destOrd="0" parTransId="{C1F398AD-9A92-4CB6-B4E2-323EA5908BC6}" sibTransId="{C7F5DF49-F5EA-4232-89A2-2665E33E4478}"/>
    <dgm:cxn modelId="{B3DC4589-A3E6-4A4B-A052-B59E9FBF40D5}" srcId="{7DF582D1-D417-4420-93C4-F1A5616FA20B}" destId="{08001983-759F-4BFA-96DB-4BB20628BF73}" srcOrd="4" destOrd="0" parTransId="{2406D645-FD69-4B04-9C97-B8A68520CA47}" sibTransId="{F0BBF5E2-BE5C-4868-A26F-30ABC9528DBE}"/>
    <dgm:cxn modelId="{3D54CF99-5E48-43F1-9DE5-3F9058B4E552}" srcId="{7DF582D1-D417-4420-93C4-F1A5616FA20B}" destId="{B5093433-F910-4192-B601-E9F675218F5B}" srcOrd="3" destOrd="0" parTransId="{FA06A32C-60BD-45C2-B569-333B2768E0DE}" sibTransId="{38D6D19C-9147-45B9-BBD9-A20E2259D15F}"/>
    <dgm:cxn modelId="{52A5C7A5-1706-4EDF-80CE-8E0723D69CF5}" type="presOf" srcId="{BC6CC294-5528-4857-84F7-6CB3C93A476A}" destId="{5DA0E225-0894-4496-89FE-B667D7241578}" srcOrd="0" destOrd="0" presId="urn:microsoft.com/office/officeart/2018/2/layout/IconVerticalSolidList"/>
    <dgm:cxn modelId="{A3E2ABC6-ECDE-4369-9593-BE8183D9C71E}" type="presOf" srcId="{7DF582D1-D417-4420-93C4-F1A5616FA20B}" destId="{898C8CBC-E74A-47C5-B0F8-BC01C4ECEFE1}" srcOrd="0" destOrd="0" presId="urn:microsoft.com/office/officeart/2018/2/layout/IconVerticalSolidList"/>
    <dgm:cxn modelId="{83DBDEE1-D967-4F01-AB1F-4B38886DC711}" srcId="{7DF582D1-D417-4420-93C4-F1A5616FA20B}" destId="{E9AE01ED-6527-444A-884D-5AFD615FD4DC}" srcOrd="0" destOrd="0" parTransId="{54D7C000-0CB9-466B-87B0-5A4DB7F63075}" sibTransId="{7F964C14-1BFF-490D-B315-9EDCA163AD09}"/>
    <dgm:cxn modelId="{19974B22-AE02-40F2-87B0-10ED7D6E0152}" type="presParOf" srcId="{898C8CBC-E74A-47C5-B0F8-BC01C4ECEFE1}" destId="{83ED2BBA-DB35-4949-8522-52B24521C4D6}" srcOrd="0" destOrd="0" presId="urn:microsoft.com/office/officeart/2018/2/layout/IconVerticalSolidList"/>
    <dgm:cxn modelId="{1C537000-A251-430A-B991-22DB3CC6A446}" type="presParOf" srcId="{83ED2BBA-DB35-4949-8522-52B24521C4D6}" destId="{130ECA09-97A6-48D2-8B8C-158DADB3FE29}" srcOrd="0" destOrd="0" presId="urn:microsoft.com/office/officeart/2018/2/layout/IconVerticalSolidList"/>
    <dgm:cxn modelId="{799F69B0-A9AB-4457-B843-E4D04286969C}" type="presParOf" srcId="{83ED2BBA-DB35-4949-8522-52B24521C4D6}" destId="{59BBCE14-54C8-4932-886D-6E681082BC1F}" srcOrd="1" destOrd="0" presId="urn:microsoft.com/office/officeart/2018/2/layout/IconVerticalSolidList"/>
    <dgm:cxn modelId="{136C2BC9-B915-44BC-82E3-B8152C2E01DF}" type="presParOf" srcId="{83ED2BBA-DB35-4949-8522-52B24521C4D6}" destId="{4ACA0128-23AA-4C11-9198-256ABBCE83F1}" srcOrd="2" destOrd="0" presId="urn:microsoft.com/office/officeart/2018/2/layout/IconVerticalSolidList"/>
    <dgm:cxn modelId="{DB3C43E6-4B5E-4F95-AE32-855A1FE7BE64}" type="presParOf" srcId="{83ED2BBA-DB35-4949-8522-52B24521C4D6}" destId="{93CF9BB6-844D-40A7-BD11-10D453B7A007}" srcOrd="3" destOrd="0" presId="urn:microsoft.com/office/officeart/2018/2/layout/IconVerticalSolidList"/>
    <dgm:cxn modelId="{CE8A2EBA-B138-486A-9BF6-B813D5E3BB6B}" type="presParOf" srcId="{898C8CBC-E74A-47C5-B0F8-BC01C4ECEFE1}" destId="{A87FC97B-331E-4C17-8899-8CC71C66E747}" srcOrd="1" destOrd="0" presId="urn:microsoft.com/office/officeart/2018/2/layout/IconVerticalSolidList"/>
    <dgm:cxn modelId="{5F5FE924-60B8-4777-A88A-CB685FE8A2EE}" type="presParOf" srcId="{898C8CBC-E74A-47C5-B0F8-BC01C4ECEFE1}" destId="{6156577E-74FB-4190-9034-E893C9229A34}" srcOrd="2" destOrd="0" presId="urn:microsoft.com/office/officeart/2018/2/layout/IconVerticalSolidList"/>
    <dgm:cxn modelId="{FB793844-E24D-4CA1-849F-8E83789A531B}" type="presParOf" srcId="{6156577E-74FB-4190-9034-E893C9229A34}" destId="{BF892800-D422-4A62-875B-7FCF7508CBE5}" srcOrd="0" destOrd="0" presId="urn:microsoft.com/office/officeart/2018/2/layout/IconVerticalSolidList"/>
    <dgm:cxn modelId="{F48B2881-C08A-46C2-84F4-083EFDF47907}" type="presParOf" srcId="{6156577E-74FB-4190-9034-E893C9229A34}" destId="{1E516704-BFD1-447B-896E-2DDC8AFB5E01}" srcOrd="1" destOrd="0" presId="urn:microsoft.com/office/officeart/2018/2/layout/IconVerticalSolidList"/>
    <dgm:cxn modelId="{F77AF094-E880-4B0C-9201-4C584746C21D}" type="presParOf" srcId="{6156577E-74FB-4190-9034-E893C9229A34}" destId="{DA72C7EB-C063-4A3D-AD2A-887D4CC3AE75}" srcOrd="2" destOrd="0" presId="urn:microsoft.com/office/officeart/2018/2/layout/IconVerticalSolidList"/>
    <dgm:cxn modelId="{EDF0E0D8-2562-4856-9915-6337378A6012}" type="presParOf" srcId="{6156577E-74FB-4190-9034-E893C9229A34}" destId="{5DA0E225-0894-4496-89FE-B667D7241578}" srcOrd="3" destOrd="0" presId="urn:microsoft.com/office/officeart/2018/2/layout/IconVerticalSolidList"/>
    <dgm:cxn modelId="{12ED0D14-C2A3-4BF2-8C02-2DDC209548AE}" type="presParOf" srcId="{898C8CBC-E74A-47C5-B0F8-BC01C4ECEFE1}" destId="{A37A64BE-AF83-421E-BF7D-04F833A95BCB}" srcOrd="3" destOrd="0" presId="urn:microsoft.com/office/officeart/2018/2/layout/IconVerticalSolidList"/>
    <dgm:cxn modelId="{D6FA1338-5B9D-4E79-B803-59C194CDBE5A}" type="presParOf" srcId="{898C8CBC-E74A-47C5-B0F8-BC01C4ECEFE1}" destId="{CC16547A-8451-43E9-8D86-3D09E00B6640}" srcOrd="4" destOrd="0" presId="urn:microsoft.com/office/officeart/2018/2/layout/IconVerticalSolidList"/>
    <dgm:cxn modelId="{8BFC0155-FD54-48A4-87CD-8D2A595BB88C}" type="presParOf" srcId="{CC16547A-8451-43E9-8D86-3D09E00B6640}" destId="{9D5D2BAF-3447-41C2-B703-8AE8432F282F}" srcOrd="0" destOrd="0" presId="urn:microsoft.com/office/officeart/2018/2/layout/IconVerticalSolidList"/>
    <dgm:cxn modelId="{0D76C1BB-C3FB-4590-83DB-4E0A1E02DF05}" type="presParOf" srcId="{CC16547A-8451-43E9-8D86-3D09E00B6640}" destId="{E8FA9D7B-7F0A-4541-8091-A392ED339D1E}" srcOrd="1" destOrd="0" presId="urn:microsoft.com/office/officeart/2018/2/layout/IconVerticalSolidList"/>
    <dgm:cxn modelId="{9701007D-7452-4768-9889-974604559A9C}" type="presParOf" srcId="{CC16547A-8451-43E9-8D86-3D09E00B6640}" destId="{A2048896-AEBD-4B82-9441-EEF067A94842}" srcOrd="2" destOrd="0" presId="urn:microsoft.com/office/officeart/2018/2/layout/IconVerticalSolidList"/>
    <dgm:cxn modelId="{DE5B0AA4-0A76-49C6-98A6-890F14AFD767}" type="presParOf" srcId="{CC16547A-8451-43E9-8D86-3D09E00B6640}" destId="{CEA31AA9-D9AD-46EB-B057-DD1F42E66513}" srcOrd="3" destOrd="0" presId="urn:microsoft.com/office/officeart/2018/2/layout/IconVerticalSolidList"/>
    <dgm:cxn modelId="{BB7343BE-2F68-4B10-82D6-064B12A9440E}" type="presParOf" srcId="{898C8CBC-E74A-47C5-B0F8-BC01C4ECEFE1}" destId="{49E2D5B1-7700-4938-B63C-03631E5BE528}" srcOrd="5" destOrd="0" presId="urn:microsoft.com/office/officeart/2018/2/layout/IconVerticalSolidList"/>
    <dgm:cxn modelId="{7C905882-396A-4D24-94B2-6FD0598F0592}" type="presParOf" srcId="{898C8CBC-E74A-47C5-B0F8-BC01C4ECEFE1}" destId="{94A9BE86-CD6E-4646-8AF1-2B6DD1FD7978}" srcOrd="6" destOrd="0" presId="urn:microsoft.com/office/officeart/2018/2/layout/IconVerticalSolidList"/>
    <dgm:cxn modelId="{0338434E-5A3F-4C88-9C9F-385555518FF8}" type="presParOf" srcId="{94A9BE86-CD6E-4646-8AF1-2B6DD1FD7978}" destId="{FD22F8A6-0EF6-4C52-B294-923214016CB2}" srcOrd="0" destOrd="0" presId="urn:microsoft.com/office/officeart/2018/2/layout/IconVerticalSolidList"/>
    <dgm:cxn modelId="{7B036527-3C54-489F-92E1-82FE3936A587}" type="presParOf" srcId="{94A9BE86-CD6E-4646-8AF1-2B6DD1FD7978}" destId="{C036AE95-3C2C-4F3B-B680-CAC94568F198}" srcOrd="1" destOrd="0" presId="urn:microsoft.com/office/officeart/2018/2/layout/IconVerticalSolidList"/>
    <dgm:cxn modelId="{DE03453E-E6B1-4785-9460-B666774E8962}" type="presParOf" srcId="{94A9BE86-CD6E-4646-8AF1-2B6DD1FD7978}" destId="{A471E393-919F-4BC9-8100-9AC4F39B9F64}" srcOrd="2" destOrd="0" presId="urn:microsoft.com/office/officeart/2018/2/layout/IconVerticalSolidList"/>
    <dgm:cxn modelId="{F436C653-8880-4BCC-96E5-D2B4179F3783}" type="presParOf" srcId="{94A9BE86-CD6E-4646-8AF1-2B6DD1FD7978}" destId="{242D59C7-EA0B-43A0-9436-FD1394C05961}" srcOrd="3" destOrd="0" presId="urn:microsoft.com/office/officeart/2018/2/layout/IconVerticalSolidList"/>
    <dgm:cxn modelId="{78AD9824-F715-4FC7-BC65-4163BB6A9B67}" type="presParOf" srcId="{898C8CBC-E74A-47C5-B0F8-BC01C4ECEFE1}" destId="{674AA7FE-1749-4EFE-B722-EB7A36DA7B4F}" srcOrd="7" destOrd="0" presId="urn:microsoft.com/office/officeart/2018/2/layout/IconVerticalSolidList"/>
    <dgm:cxn modelId="{8C27329E-DBAD-49F2-8BAA-08A905C2836E}" type="presParOf" srcId="{898C8CBC-E74A-47C5-B0F8-BC01C4ECEFE1}" destId="{A50BEE1F-CCCD-4C55-8EAE-8EC6703A2737}" srcOrd="8" destOrd="0" presId="urn:microsoft.com/office/officeart/2018/2/layout/IconVerticalSolidList"/>
    <dgm:cxn modelId="{B70F77B1-CE76-438B-810E-03BB3F1B6222}" type="presParOf" srcId="{A50BEE1F-CCCD-4C55-8EAE-8EC6703A2737}" destId="{B6EDAF14-7269-4AAE-B833-BB857D8F4954}" srcOrd="0" destOrd="0" presId="urn:microsoft.com/office/officeart/2018/2/layout/IconVerticalSolidList"/>
    <dgm:cxn modelId="{BE0DDCC9-3C80-41F0-ABCF-C80F238CCC40}" type="presParOf" srcId="{A50BEE1F-CCCD-4C55-8EAE-8EC6703A2737}" destId="{F1492DE5-086A-4D8C-AFAB-5D9B93E25BB1}" srcOrd="1" destOrd="0" presId="urn:microsoft.com/office/officeart/2018/2/layout/IconVerticalSolidList"/>
    <dgm:cxn modelId="{9EB17F8C-5A44-4166-84F5-D2B97245E972}" type="presParOf" srcId="{A50BEE1F-CCCD-4C55-8EAE-8EC6703A2737}" destId="{916C02E4-26E5-430B-B27E-14F7A3FD9AB7}" srcOrd="2" destOrd="0" presId="urn:microsoft.com/office/officeart/2018/2/layout/IconVerticalSolidList"/>
    <dgm:cxn modelId="{09190990-D0AB-43C7-8CAB-5DE1B215E161}" type="presParOf" srcId="{A50BEE1F-CCCD-4C55-8EAE-8EC6703A2737}" destId="{05D63A3B-8116-4940-BF61-709B9E652630}"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4D7B2A-4E8D-40C9-B45E-C0F690A01491}" type="doc">
      <dgm:prSet loTypeId="urn:microsoft.com/office/officeart/2018/5/layout/IconLeafLabelList" loCatId="icon" qsTypeId="urn:microsoft.com/office/officeart/2005/8/quickstyle/3d2" qsCatId="3D" csTypeId="urn:microsoft.com/office/officeart/2018/5/colors/Iconchunking_neutralicon_colorful1#35" csCatId="colorful" phldr="1"/>
      <dgm:spPr/>
      <dgm:t>
        <a:bodyPr/>
        <a:lstStyle/>
        <a:p>
          <a:endParaRPr lang="en-US"/>
        </a:p>
      </dgm:t>
    </dgm:pt>
    <dgm:pt modelId="{EA9E2BBB-5612-41E5-8348-BC09C6357A0A}">
      <dgm:prSet/>
      <dgm:spPr/>
      <dgm:t>
        <a:bodyPr/>
        <a:lstStyle/>
        <a:p>
          <a:pPr>
            <a:lnSpc>
              <a:spcPct val="100000"/>
            </a:lnSpc>
          </a:pPr>
          <a:r>
            <a:rPr lang="en-GB" b="1" dirty="0"/>
            <a:t>Reflection</a:t>
          </a:r>
          <a:endParaRPr lang="en-US" b="1" dirty="0"/>
        </a:p>
      </dgm:t>
    </dgm:pt>
    <dgm:pt modelId="{F0D20315-5255-4EAA-B159-1608F171327D}" cxnId="{A392BF86-D442-4A59-A606-C4D158F31D2D}" type="parTrans">
      <dgm:prSet/>
      <dgm:spPr/>
      <dgm:t>
        <a:bodyPr/>
        <a:lstStyle/>
        <a:p>
          <a:endParaRPr lang="en-US"/>
        </a:p>
      </dgm:t>
    </dgm:pt>
    <dgm:pt modelId="{F1FC69E4-2FAF-4958-BD05-F3935B0F0138}" cxnId="{A392BF86-D442-4A59-A606-C4D158F31D2D}" type="sibTrans">
      <dgm:prSet/>
      <dgm:spPr/>
      <dgm:t>
        <a:bodyPr/>
        <a:lstStyle/>
        <a:p>
          <a:endParaRPr lang="en-US"/>
        </a:p>
      </dgm:t>
    </dgm:pt>
    <dgm:pt modelId="{5E823ECB-5539-471A-97EF-065C6BACFB72}">
      <dgm:prSet/>
      <dgm:spPr/>
      <dgm:t>
        <a:bodyPr/>
        <a:lstStyle/>
        <a:p>
          <a:pPr>
            <a:lnSpc>
              <a:spcPct val="100000"/>
            </a:lnSpc>
          </a:pPr>
          <a:r>
            <a:rPr lang="en-GB" b="1" dirty="0"/>
            <a:t>Why reflection is important in HSC</a:t>
          </a:r>
          <a:endParaRPr lang="en-US" b="1" dirty="0"/>
        </a:p>
      </dgm:t>
    </dgm:pt>
    <dgm:pt modelId="{04480001-1B98-4B32-B255-C2DCB8D5F926}" cxnId="{5DB97F36-4B64-40CC-B2F2-C1672701F54E}" type="parTrans">
      <dgm:prSet/>
      <dgm:spPr/>
      <dgm:t>
        <a:bodyPr/>
        <a:lstStyle/>
        <a:p>
          <a:endParaRPr lang="en-US"/>
        </a:p>
      </dgm:t>
    </dgm:pt>
    <dgm:pt modelId="{BB60407B-E268-4DDC-9D85-D051F44B1C60}" cxnId="{5DB97F36-4B64-40CC-B2F2-C1672701F54E}" type="sibTrans">
      <dgm:prSet/>
      <dgm:spPr/>
      <dgm:t>
        <a:bodyPr/>
        <a:lstStyle/>
        <a:p>
          <a:endParaRPr lang="en-US"/>
        </a:p>
      </dgm:t>
    </dgm:pt>
    <dgm:pt modelId="{7F8F0E3D-67AC-4926-B388-609C0531CD08}">
      <dgm:prSet/>
      <dgm:spPr/>
      <dgm:t>
        <a:bodyPr/>
        <a:lstStyle/>
        <a:p>
          <a:pPr>
            <a:lnSpc>
              <a:spcPct val="100000"/>
            </a:lnSpc>
          </a:pPr>
          <a:r>
            <a:rPr lang="en-GB" b="1" dirty="0"/>
            <a:t>Different models for reflection</a:t>
          </a:r>
          <a:endParaRPr lang="en-US" b="1" dirty="0"/>
        </a:p>
      </dgm:t>
    </dgm:pt>
    <dgm:pt modelId="{361EDE5F-F545-42FF-AAFB-DCA741C5C762}" cxnId="{0988D7B5-F35F-49F6-BA53-4C36EEF4F2FB}" type="parTrans">
      <dgm:prSet/>
      <dgm:spPr/>
      <dgm:t>
        <a:bodyPr/>
        <a:lstStyle/>
        <a:p>
          <a:endParaRPr lang="en-US"/>
        </a:p>
      </dgm:t>
    </dgm:pt>
    <dgm:pt modelId="{2B0AC90E-7CAF-439A-8536-913B1DA53666}" cxnId="{0988D7B5-F35F-49F6-BA53-4C36EEF4F2FB}" type="sibTrans">
      <dgm:prSet/>
      <dgm:spPr/>
      <dgm:t>
        <a:bodyPr/>
        <a:lstStyle/>
        <a:p>
          <a:endParaRPr lang="en-US"/>
        </a:p>
      </dgm:t>
    </dgm:pt>
    <dgm:pt modelId="{88B5F6DE-1DE6-4A84-A6A1-230E3195F9A2}" type="pres">
      <dgm:prSet presAssocID="{D74D7B2A-4E8D-40C9-B45E-C0F690A01491}" presName="root" presStyleCnt="0">
        <dgm:presLayoutVars>
          <dgm:dir/>
          <dgm:resizeHandles val="exact"/>
        </dgm:presLayoutVars>
      </dgm:prSet>
      <dgm:spPr/>
    </dgm:pt>
    <dgm:pt modelId="{C295E95F-2E65-421D-8FF9-74593BA21289}" type="pres">
      <dgm:prSet presAssocID="{EA9E2BBB-5612-41E5-8348-BC09C6357A0A}" presName="compNode" presStyleCnt="0"/>
      <dgm:spPr/>
    </dgm:pt>
    <dgm:pt modelId="{8C40EFBD-7F44-4809-AA45-337D3252AB6D}" type="pres">
      <dgm:prSet presAssocID="{EA9E2BBB-5612-41E5-8348-BC09C6357A0A}" presName="iconBgRect" presStyleLbl="bgShp" presStyleIdx="0" presStyleCnt="3"/>
      <dgm:spPr>
        <a:prstGeom prst="round2DiagRect">
          <a:avLst>
            <a:gd name="adj1" fmla="val 29727"/>
            <a:gd name="adj2" fmla="val 0"/>
          </a:avLst>
        </a:prstGeom>
      </dgm:spPr>
    </dgm:pt>
    <dgm:pt modelId="{641101B8-D485-4979-AACD-DC9E5B313E7A}" type="pres">
      <dgm:prSet presAssocID="{EA9E2BBB-5612-41E5-8348-BC09C6357A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B36872AC-655C-4BE0-A051-7BC533807FE8}" type="pres">
      <dgm:prSet presAssocID="{EA9E2BBB-5612-41E5-8348-BC09C6357A0A}" presName="spaceRect" presStyleCnt="0"/>
      <dgm:spPr/>
    </dgm:pt>
    <dgm:pt modelId="{7EE57CA5-9445-41BE-B805-035DEC0DA085}" type="pres">
      <dgm:prSet presAssocID="{EA9E2BBB-5612-41E5-8348-BC09C6357A0A}" presName="textRect" presStyleLbl="revTx" presStyleIdx="0" presStyleCnt="3">
        <dgm:presLayoutVars>
          <dgm:chMax val="1"/>
          <dgm:chPref val="1"/>
        </dgm:presLayoutVars>
      </dgm:prSet>
      <dgm:spPr/>
    </dgm:pt>
    <dgm:pt modelId="{0C471D62-8ADE-4E47-A659-CC4FC6AC58A5}" type="pres">
      <dgm:prSet presAssocID="{F1FC69E4-2FAF-4958-BD05-F3935B0F0138}" presName="sibTrans" presStyleCnt="0"/>
      <dgm:spPr/>
    </dgm:pt>
    <dgm:pt modelId="{2AF172E6-715E-4056-BCD5-E187CBC72F21}" type="pres">
      <dgm:prSet presAssocID="{5E823ECB-5539-471A-97EF-065C6BACFB72}" presName="compNode" presStyleCnt="0"/>
      <dgm:spPr/>
    </dgm:pt>
    <dgm:pt modelId="{00E3D83E-EF6F-4D02-AAA5-DEFA8E3F1B3D}" type="pres">
      <dgm:prSet presAssocID="{5E823ECB-5539-471A-97EF-065C6BACFB72}" presName="iconBgRect" presStyleLbl="bgShp" presStyleIdx="1" presStyleCnt="3"/>
      <dgm:spPr>
        <a:prstGeom prst="round2DiagRect">
          <a:avLst>
            <a:gd name="adj1" fmla="val 29727"/>
            <a:gd name="adj2" fmla="val 0"/>
          </a:avLst>
        </a:prstGeom>
      </dgm:spPr>
    </dgm:pt>
    <dgm:pt modelId="{7857962B-758B-4548-9DBA-D1E0AC5B94AC}" type="pres">
      <dgm:prSet presAssocID="{5E823ECB-5539-471A-97EF-065C6BACFB7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39ECEE5F-95C0-4630-A63E-8D6199D7289B}" type="pres">
      <dgm:prSet presAssocID="{5E823ECB-5539-471A-97EF-065C6BACFB72}" presName="spaceRect" presStyleCnt="0"/>
      <dgm:spPr/>
    </dgm:pt>
    <dgm:pt modelId="{9DFB650B-601F-47C2-BCE3-10C2429CCFA0}" type="pres">
      <dgm:prSet presAssocID="{5E823ECB-5539-471A-97EF-065C6BACFB72}" presName="textRect" presStyleLbl="revTx" presStyleIdx="1" presStyleCnt="3">
        <dgm:presLayoutVars>
          <dgm:chMax val="1"/>
          <dgm:chPref val="1"/>
        </dgm:presLayoutVars>
      </dgm:prSet>
      <dgm:spPr/>
    </dgm:pt>
    <dgm:pt modelId="{280728D2-A49F-435A-B70F-20EFC82779BA}" type="pres">
      <dgm:prSet presAssocID="{BB60407B-E268-4DDC-9D85-D051F44B1C60}" presName="sibTrans" presStyleCnt="0"/>
      <dgm:spPr/>
    </dgm:pt>
    <dgm:pt modelId="{8B576336-F34E-4786-A169-3D8932931142}" type="pres">
      <dgm:prSet presAssocID="{7F8F0E3D-67AC-4926-B388-609C0531CD08}" presName="compNode" presStyleCnt="0"/>
      <dgm:spPr/>
    </dgm:pt>
    <dgm:pt modelId="{2535C8FB-4681-4874-B2FB-AF09D2F66418}" type="pres">
      <dgm:prSet presAssocID="{7F8F0E3D-67AC-4926-B388-609C0531CD08}" presName="iconBgRect" presStyleLbl="bgShp" presStyleIdx="2" presStyleCnt="3"/>
      <dgm:spPr>
        <a:prstGeom prst="round2DiagRect">
          <a:avLst>
            <a:gd name="adj1" fmla="val 29727"/>
            <a:gd name="adj2" fmla="val 0"/>
          </a:avLst>
        </a:prstGeom>
      </dgm:spPr>
    </dgm:pt>
    <dgm:pt modelId="{9022867C-09F2-404F-A23D-CDB785687AA5}" type="pres">
      <dgm:prSet presAssocID="{7F8F0E3D-67AC-4926-B388-609C0531CD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7F2E8340-C5D0-4AD1-A14E-CF8AC34E4313}" type="pres">
      <dgm:prSet presAssocID="{7F8F0E3D-67AC-4926-B388-609C0531CD08}" presName="spaceRect" presStyleCnt="0"/>
      <dgm:spPr/>
    </dgm:pt>
    <dgm:pt modelId="{32CD1C0F-7E7C-4B83-A7A3-12EBE6E36C8B}" type="pres">
      <dgm:prSet presAssocID="{7F8F0E3D-67AC-4926-B388-609C0531CD08}" presName="textRect" presStyleLbl="revTx" presStyleIdx="2" presStyleCnt="3">
        <dgm:presLayoutVars>
          <dgm:chMax val="1"/>
          <dgm:chPref val="1"/>
        </dgm:presLayoutVars>
      </dgm:prSet>
      <dgm:spPr/>
    </dgm:pt>
  </dgm:ptLst>
  <dgm:cxnLst>
    <dgm:cxn modelId="{8673321B-D4CD-469B-871D-E0F93B324381}" type="presOf" srcId="{EA9E2BBB-5612-41E5-8348-BC09C6357A0A}" destId="{7EE57CA5-9445-41BE-B805-035DEC0DA085}" srcOrd="0" destOrd="0" presId="urn:microsoft.com/office/officeart/2018/5/layout/IconLeafLabelList"/>
    <dgm:cxn modelId="{5DB97F36-4B64-40CC-B2F2-C1672701F54E}" srcId="{D74D7B2A-4E8D-40C9-B45E-C0F690A01491}" destId="{5E823ECB-5539-471A-97EF-065C6BACFB72}" srcOrd="1" destOrd="0" parTransId="{04480001-1B98-4B32-B255-C2DCB8D5F926}" sibTransId="{BB60407B-E268-4DDC-9D85-D051F44B1C60}"/>
    <dgm:cxn modelId="{32C8CF82-04F7-4006-BC42-AB0A40B5B515}" type="presOf" srcId="{D74D7B2A-4E8D-40C9-B45E-C0F690A01491}" destId="{88B5F6DE-1DE6-4A84-A6A1-230E3195F9A2}" srcOrd="0" destOrd="0" presId="urn:microsoft.com/office/officeart/2018/5/layout/IconLeafLabelList"/>
    <dgm:cxn modelId="{7BD10B84-BA9F-45D7-BC4B-2EE07EFD84FA}" type="presOf" srcId="{5E823ECB-5539-471A-97EF-065C6BACFB72}" destId="{9DFB650B-601F-47C2-BCE3-10C2429CCFA0}" srcOrd="0" destOrd="0" presId="urn:microsoft.com/office/officeart/2018/5/layout/IconLeafLabelList"/>
    <dgm:cxn modelId="{A392BF86-D442-4A59-A606-C4D158F31D2D}" srcId="{D74D7B2A-4E8D-40C9-B45E-C0F690A01491}" destId="{EA9E2BBB-5612-41E5-8348-BC09C6357A0A}" srcOrd="0" destOrd="0" parTransId="{F0D20315-5255-4EAA-B159-1608F171327D}" sibTransId="{F1FC69E4-2FAF-4958-BD05-F3935B0F0138}"/>
    <dgm:cxn modelId="{91CB78A7-228A-4A95-A424-62F1EFF954B4}" type="presOf" srcId="{7F8F0E3D-67AC-4926-B388-609C0531CD08}" destId="{32CD1C0F-7E7C-4B83-A7A3-12EBE6E36C8B}" srcOrd="0" destOrd="0" presId="urn:microsoft.com/office/officeart/2018/5/layout/IconLeafLabelList"/>
    <dgm:cxn modelId="{0988D7B5-F35F-49F6-BA53-4C36EEF4F2FB}" srcId="{D74D7B2A-4E8D-40C9-B45E-C0F690A01491}" destId="{7F8F0E3D-67AC-4926-B388-609C0531CD08}" srcOrd="2" destOrd="0" parTransId="{361EDE5F-F545-42FF-AAFB-DCA741C5C762}" sibTransId="{2B0AC90E-7CAF-439A-8536-913B1DA53666}"/>
    <dgm:cxn modelId="{5E2153DC-81D9-42F7-8583-691E160ABA12}" type="presParOf" srcId="{88B5F6DE-1DE6-4A84-A6A1-230E3195F9A2}" destId="{C295E95F-2E65-421D-8FF9-74593BA21289}" srcOrd="0" destOrd="0" presId="urn:microsoft.com/office/officeart/2018/5/layout/IconLeafLabelList"/>
    <dgm:cxn modelId="{8486131C-E60D-43CC-B11E-F75FEF0189C9}" type="presParOf" srcId="{C295E95F-2E65-421D-8FF9-74593BA21289}" destId="{8C40EFBD-7F44-4809-AA45-337D3252AB6D}" srcOrd="0" destOrd="0" presId="urn:microsoft.com/office/officeart/2018/5/layout/IconLeafLabelList"/>
    <dgm:cxn modelId="{E3A21741-5A2D-415D-A456-42FF3FEAF791}" type="presParOf" srcId="{C295E95F-2E65-421D-8FF9-74593BA21289}" destId="{641101B8-D485-4979-AACD-DC9E5B313E7A}" srcOrd="1" destOrd="0" presId="urn:microsoft.com/office/officeart/2018/5/layout/IconLeafLabelList"/>
    <dgm:cxn modelId="{4EB141A4-C097-4404-926A-97DE71C7FCE8}" type="presParOf" srcId="{C295E95F-2E65-421D-8FF9-74593BA21289}" destId="{B36872AC-655C-4BE0-A051-7BC533807FE8}" srcOrd="2" destOrd="0" presId="urn:microsoft.com/office/officeart/2018/5/layout/IconLeafLabelList"/>
    <dgm:cxn modelId="{912D960E-12FB-4C18-8A33-38370AD07497}" type="presParOf" srcId="{C295E95F-2E65-421D-8FF9-74593BA21289}" destId="{7EE57CA5-9445-41BE-B805-035DEC0DA085}" srcOrd="3" destOrd="0" presId="urn:microsoft.com/office/officeart/2018/5/layout/IconLeafLabelList"/>
    <dgm:cxn modelId="{761213C3-B7AB-41F8-85BD-AA6B82DF916D}" type="presParOf" srcId="{88B5F6DE-1DE6-4A84-A6A1-230E3195F9A2}" destId="{0C471D62-8ADE-4E47-A659-CC4FC6AC58A5}" srcOrd="1" destOrd="0" presId="urn:microsoft.com/office/officeart/2018/5/layout/IconLeafLabelList"/>
    <dgm:cxn modelId="{D7C1F1E9-99AA-4034-ADD5-47EA58F74496}" type="presParOf" srcId="{88B5F6DE-1DE6-4A84-A6A1-230E3195F9A2}" destId="{2AF172E6-715E-4056-BCD5-E187CBC72F21}" srcOrd="2" destOrd="0" presId="urn:microsoft.com/office/officeart/2018/5/layout/IconLeafLabelList"/>
    <dgm:cxn modelId="{29BC5552-DD37-480B-A2CF-2FF71189B6D3}" type="presParOf" srcId="{2AF172E6-715E-4056-BCD5-E187CBC72F21}" destId="{00E3D83E-EF6F-4D02-AAA5-DEFA8E3F1B3D}" srcOrd="0" destOrd="0" presId="urn:microsoft.com/office/officeart/2018/5/layout/IconLeafLabelList"/>
    <dgm:cxn modelId="{7E2DD01C-C736-4244-85D8-C257ECA6FB31}" type="presParOf" srcId="{2AF172E6-715E-4056-BCD5-E187CBC72F21}" destId="{7857962B-758B-4548-9DBA-D1E0AC5B94AC}" srcOrd="1" destOrd="0" presId="urn:microsoft.com/office/officeart/2018/5/layout/IconLeafLabelList"/>
    <dgm:cxn modelId="{B676370F-5966-4588-907E-02B3372D6DCC}" type="presParOf" srcId="{2AF172E6-715E-4056-BCD5-E187CBC72F21}" destId="{39ECEE5F-95C0-4630-A63E-8D6199D7289B}" srcOrd="2" destOrd="0" presId="urn:microsoft.com/office/officeart/2018/5/layout/IconLeafLabelList"/>
    <dgm:cxn modelId="{D8F727C3-3C7E-4E33-A8FE-144C6AD911FB}" type="presParOf" srcId="{2AF172E6-715E-4056-BCD5-E187CBC72F21}" destId="{9DFB650B-601F-47C2-BCE3-10C2429CCFA0}" srcOrd="3" destOrd="0" presId="urn:microsoft.com/office/officeart/2018/5/layout/IconLeafLabelList"/>
    <dgm:cxn modelId="{084B8564-2617-4BB1-8C2D-622E82D3D166}" type="presParOf" srcId="{88B5F6DE-1DE6-4A84-A6A1-230E3195F9A2}" destId="{280728D2-A49F-435A-B70F-20EFC82779BA}" srcOrd="3" destOrd="0" presId="urn:microsoft.com/office/officeart/2018/5/layout/IconLeafLabelList"/>
    <dgm:cxn modelId="{08F98DA8-453D-4630-A81F-FF70ABB25201}" type="presParOf" srcId="{88B5F6DE-1DE6-4A84-A6A1-230E3195F9A2}" destId="{8B576336-F34E-4786-A169-3D8932931142}" srcOrd="4" destOrd="0" presId="urn:microsoft.com/office/officeart/2018/5/layout/IconLeafLabelList"/>
    <dgm:cxn modelId="{23F35D5E-EB67-4E7F-9F4A-7D2E3C0CDF37}" type="presParOf" srcId="{8B576336-F34E-4786-A169-3D8932931142}" destId="{2535C8FB-4681-4874-B2FB-AF09D2F66418}" srcOrd="0" destOrd="0" presId="urn:microsoft.com/office/officeart/2018/5/layout/IconLeafLabelList"/>
    <dgm:cxn modelId="{84941FD3-5083-47C3-AC86-37208E4919FF}" type="presParOf" srcId="{8B576336-F34E-4786-A169-3D8932931142}" destId="{9022867C-09F2-404F-A23D-CDB785687AA5}" srcOrd="1" destOrd="0" presId="urn:microsoft.com/office/officeart/2018/5/layout/IconLeafLabelList"/>
    <dgm:cxn modelId="{871203A9-EBB0-436D-95B2-BA47132A4A48}" type="presParOf" srcId="{8B576336-F34E-4786-A169-3D8932931142}" destId="{7F2E8340-C5D0-4AD1-A14E-CF8AC34E4313}" srcOrd="2" destOrd="0" presId="urn:microsoft.com/office/officeart/2018/5/layout/IconLeafLabelList"/>
    <dgm:cxn modelId="{EF63C172-D055-4C6B-8A9F-FEB9D7D92D57}" type="presParOf" srcId="{8B576336-F34E-4786-A169-3D8932931142}" destId="{32CD1C0F-7E7C-4B83-A7A3-12EBE6E36C8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AE1AC4-BFBB-4E00-AAE0-372600D403E5}"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F58BF1E2-3BD3-4C8F-935C-351F97BC3245}">
      <dgm:prSet/>
      <dgm:spPr/>
      <dgm:t>
        <a:bodyPr/>
        <a:lstStyle/>
        <a:p>
          <a:pPr>
            <a:lnSpc>
              <a:spcPct val="100000"/>
            </a:lnSpc>
          </a:pPr>
          <a:r>
            <a:rPr lang="en-US" b="1"/>
            <a:t>Learn about Communication skills</a:t>
          </a:r>
        </a:p>
      </dgm:t>
    </dgm:pt>
    <dgm:pt modelId="{3F777E41-2BDB-47F2-8902-9C87287BE97B}" cxnId="{413DEE78-29ED-485A-8476-D55307C21A33}" type="parTrans">
      <dgm:prSet/>
      <dgm:spPr/>
      <dgm:t>
        <a:bodyPr/>
        <a:lstStyle/>
        <a:p>
          <a:endParaRPr lang="en-US"/>
        </a:p>
      </dgm:t>
    </dgm:pt>
    <dgm:pt modelId="{581E95FE-1A6C-4FA0-86C6-C6DC096F29D0}" cxnId="{413DEE78-29ED-485A-8476-D55307C21A33}" type="sibTrans">
      <dgm:prSet/>
      <dgm:spPr/>
      <dgm:t>
        <a:bodyPr/>
        <a:lstStyle/>
        <a:p>
          <a:endParaRPr lang="en-US"/>
        </a:p>
      </dgm:t>
    </dgm:pt>
    <dgm:pt modelId="{474230C2-29D6-476C-9654-B1702709B8C7}">
      <dgm:prSet/>
      <dgm:spPr/>
      <dgm:t>
        <a:bodyPr/>
        <a:lstStyle/>
        <a:p>
          <a:pPr>
            <a:lnSpc>
              <a:spcPct val="100000"/>
            </a:lnSpc>
          </a:pPr>
          <a:endParaRPr lang="en-US" b="1"/>
        </a:p>
      </dgm:t>
    </dgm:pt>
    <dgm:pt modelId="{D6C241FA-8D2B-4292-91FF-656652DE6EDE}" cxnId="{EB09C44F-E2B3-4A89-ABDC-CE34CBE6DFED}" type="parTrans">
      <dgm:prSet/>
      <dgm:spPr/>
      <dgm:t>
        <a:bodyPr/>
        <a:lstStyle/>
        <a:p>
          <a:endParaRPr lang="en-US"/>
        </a:p>
      </dgm:t>
    </dgm:pt>
    <dgm:pt modelId="{33B28D13-EBE9-447D-9204-0C84E1A2C75B}" cxnId="{EB09C44F-E2B3-4A89-ABDC-CE34CBE6DFED}" type="sibTrans">
      <dgm:prSet/>
      <dgm:spPr/>
      <dgm:t>
        <a:bodyPr/>
        <a:lstStyle/>
        <a:p>
          <a:endParaRPr lang="en-US"/>
        </a:p>
      </dgm:t>
    </dgm:pt>
    <dgm:pt modelId="{4200C745-8702-4B26-8FFB-E35ED1E9222E}">
      <dgm:prSet/>
      <dgm:spPr/>
      <dgm:t>
        <a:bodyPr/>
        <a:lstStyle/>
        <a:p>
          <a:pPr>
            <a:lnSpc>
              <a:spcPct val="100000"/>
            </a:lnSpc>
          </a:pPr>
          <a:endParaRPr lang="en-US"/>
        </a:p>
      </dgm:t>
    </dgm:pt>
    <dgm:pt modelId="{5961CCFA-2D85-4BD5-9DBC-151AE829D8E8}" cxnId="{73417AA7-CF51-42DC-BC10-4A69C8559350}" type="parTrans">
      <dgm:prSet/>
      <dgm:spPr/>
      <dgm:t>
        <a:bodyPr/>
        <a:lstStyle/>
        <a:p>
          <a:endParaRPr lang="en-US"/>
        </a:p>
      </dgm:t>
    </dgm:pt>
    <dgm:pt modelId="{8D54B0BD-338E-488B-8B51-62287A45718F}" cxnId="{73417AA7-CF51-42DC-BC10-4A69C8559350}" type="sibTrans">
      <dgm:prSet/>
      <dgm:spPr/>
      <dgm:t>
        <a:bodyPr/>
        <a:lstStyle/>
        <a:p>
          <a:endParaRPr lang="en-US"/>
        </a:p>
      </dgm:t>
    </dgm:pt>
    <dgm:pt modelId="{E3D17B04-FF28-449C-B140-F7193713C939}">
      <dgm:prSet/>
      <dgm:spPr/>
      <dgm:t>
        <a:bodyPr/>
        <a:lstStyle/>
        <a:p>
          <a:r>
            <a:rPr lang="en-US" b="1" i="0" baseline="0"/>
            <a:t>Apply effective communication to real-world problems</a:t>
          </a:r>
          <a:r>
            <a:rPr lang="en-US" i="0" baseline="0"/>
            <a:t>.</a:t>
          </a:r>
          <a:endParaRPr lang="en-US"/>
        </a:p>
      </dgm:t>
    </dgm:pt>
    <dgm:pt modelId="{0ADCF503-D266-4424-B6EC-53A1FC218B77}" cxnId="{91B29160-77FA-4B37-8856-8F27EC527F17}" type="parTrans">
      <dgm:prSet/>
      <dgm:spPr/>
      <dgm:t>
        <a:bodyPr/>
        <a:lstStyle/>
        <a:p>
          <a:endParaRPr lang="en-GB"/>
        </a:p>
      </dgm:t>
    </dgm:pt>
    <dgm:pt modelId="{2483C128-CEE4-4B30-85B6-999FE5E96FB1}" cxnId="{91B29160-77FA-4B37-8856-8F27EC527F17}" type="sibTrans">
      <dgm:prSet/>
      <dgm:spPr/>
      <dgm:t>
        <a:bodyPr/>
        <a:lstStyle/>
        <a:p>
          <a:endParaRPr lang="en-GB"/>
        </a:p>
      </dgm:t>
    </dgm:pt>
    <dgm:pt modelId="{867EF9BF-76A0-4D64-A6DC-E62EE66B2EF0}">
      <dgm:prSet/>
      <dgm:spPr/>
      <dgm:t>
        <a:bodyPr/>
        <a:lstStyle/>
        <a:p>
          <a:r>
            <a:rPr lang="en-US" b="1" i="0" baseline="0"/>
            <a:t>Critical Thinking Model.</a:t>
          </a:r>
          <a:endParaRPr lang="en-US" b="1"/>
        </a:p>
      </dgm:t>
    </dgm:pt>
    <dgm:pt modelId="{24B5D501-805F-40A3-90DE-B84CCDAFF023}" cxnId="{B9913D1A-D89D-4799-A1D6-CA99880E5C5C}" type="parTrans">
      <dgm:prSet/>
      <dgm:spPr/>
      <dgm:t>
        <a:bodyPr/>
        <a:lstStyle/>
        <a:p>
          <a:endParaRPr lang="en-GB"/>
        </a:p>
      </dgm:t>
    </dgm:pt>
    <dgm:pt modelId="{2A47E371-1C9D-48D6-BD72-D58C006317C5}" cxnId="{B9913D1A-D89D-4799-A1D6-CA99880E5C5C}" type="sibTrans">
      <dgm:prSet/>
      <dgm:spPr/>
      <dgm:t>
        <a:bodyPr/>
        <a:lstStyle/>
        <a:p>
          <a:endParaRPr lang="en-GB"/>
        </a:p>
      </dgm:t>
    </dgm:pt>
    <dgm:pt modelId="{85A3B2A1-26FF-4E8B-AE19-11AFC8D1FFBB}">
      <dgm:prSet/>
      <dgm:spPr/>
      <dgm:t>
        <a:bodyPr/>
        <a:lstStyle/>
        <a:p>
          <a:r>
            <a:rPr lang="en-US" b="1"/>
            <a:t>Critical Thinking</a:t>
          </a:r>
        </a:p>
      </dgm:t>
    </dgm:pt>
    <dgm:pt modelId="{EBC8342B-1759-4670-92C9-745A01B2B5AB}" cxnId="{FB15F2DE-225F-44C1-AEFE-6C6C70119A33}" type="parTrans">
      <dgm:prSet/>
      <dgm:spPr/>
      <dgm:t>
        <a:bodyPr/>
        <a:lstStyle/>
        <a:p>
          <a:endParaRPr lang="en-GB"/>
        </a:p>
      </dgm:t>
    </dgm:pt>
    <dgm:pt modelId="{FF41817C-E091-4FE0-B6C0-B4532B912F43}" cxnId="{FB15F2DE-225F-44C1-AEFE-6C6C70119A33}" type="sibTrans">
      <dgm:prSet/>
      <dgm:spPr/>
      <dgm:t>
        <a:bodyPr/>
        <a:lstStyle/>
        <a:p>
          <a:endParaRPr lang="en-GB"/>
        </a:p>
      </dgm:t>
    </dgm:pt>
    <dgm:pt modelId="{E52BAD2A-662D-4085-974D-553704640994}">
      <dgm:prSet/>
      <dgm:spPr/>
      <dgm:t>
        <a:bodyPr/>
        <a:lstStyle/>
        <a:p>
          <a:r>
            <a:rPr lang="en-US" b="1"/>
            <a:t>Importance of effective communication in HSC</a:t>
          </a:r>
          <a:endParaRPr lang="en-US"/>
        </a:p>
      </dgm:t>
    </dgm:pt>
    <dgm:pt modelId="{A5AFC53F-57E7-479B-9392-5321013569B6}" cxnId="{E70F68CE-7158-4A2A-ABD7-AA77E7F5433B}" type="parTrans">
      <dgm:prSet/>
      <dgm:spPr/>
      <dgm:t>
        <a:bodyPr/>
        <a:lstStyle/>
        <a:p>
          <a:endParaRPr lang="en-GB"/>
        </a:p>
      </dgm:t>
    </dgm:pt>
    <dgm:pt modelId="{9E53EE1B-910F-4EA2-84C2-92E105A6097D}" cxnId="{E70F68CE-7158-4A2A-ABD7-AA77E7F5433B}" type="sibTrans">
      <dgm:prSet/>
      <dgm:spPr/>
      <dgm:t>
        <a:bodyPr/>
        <a:lstStyle/>
        <a:p>
          <a:endParaRPr lang="en-GB"/>
        </a:p>
      </dgm:t>
    </dgm:pt>
    <dgm:pt modelId="{40DAD2B3-CBEA-42D3-9031-2FBB0F693E7D}" type="pres">
      <dgm:prSet presAssocID="{01AE1AC4-BFBB-4E00-AAE0-372600D403E5}" presName="root" presStyleCnt="0">
        <dgm:presLayoutVars>
          <dgm:dir/>
          <dgm:resizeHandles val="exact"/>
        </dgm:presLayoutVars>
      </dgm:prSet>
      <dgm:spPr/>
    </dgm:pt>
    <dgm:pt modelId="{5E857716-2C34-4B69-BA7D-7A7CE97B82E6}" type="pres">
      <dgm:prSet presAssocID="{F58BF1E2-3BD3-4C8F-935C-351F97BC3245}" presName="compNode" presStyleCnt="0"/>
      <dgm:spPr/>
    </dgm:pt>
    <dgm:pt modelId="{AE191C5D-8564-4A49-B81A-00A38F79690E}" type="pres">
      <dgm:prSet presAssocID="{F58BF1E2-3BD3-4C8F-935C-351F97BC3245}" presName="bgRect" presStyleLbl="bgShp" presStyleIdx="0" presStyleCnt="7" custLinFactNeighborX="4589" custLinFactNeighborY="-6937"/>
      <dgm:spPr/>
    </dgm:pt>
    <dgm:pt modelId="{E2CB3D21-DF65-40C7-8EA6-C7FFBB9EB7D3}" type="pres">
      <dgm:prSet presAssocID="{F58BF1E2-3BD3-4C8F-935C-351F97BC324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1EB1D497-0646-41CE-B01A-560FFBA05C73}" type="pres">
      <dgm:prSet presAssocID="{F58BF1E2-3BD3-4C8F-935C-351F97BC3245}" presName="spaceRect" presStyleCnt="0"/>
      <dgm:spPr/>
    </dgm:pt>
    <dgm:pt modelId="{5589AA02-64C7-4BA1-A1DF-755EF6EDB09A}" type="pres">
      <dgm:prSet presAssocID="{F58BF1E2-3BD3-4C8F-935C-351F97BC3245}" presName="parTx" presStyleLbl="revTx" presStyleIdx="0" presStyleCnt="7">
        <dgm:presLayoutVars>
          <dgm:chMax val="0"/>
          <dgm:chPref val="0"/>
        </dgm:presLayoutVars>
      </dgm:prSet>
      <dgm:spPr/>
    </dgm:pt>
    <dgm:pt modelId="{16EDA36E-41A5-4543-8B58-858FECFE21FD}" type="pres">
      <dgm:prSet presAssocID="{581E95FE-1A6C-4FA0-86C6-C6DC096F29D0}" presName="sibTrans" presStyleCnt="0"/>
      <dgm:spPr/>
    </dgm:pt>
    <dgm:pt modelId="{DED054FE-8C06-442B-924A-5A184B2B4249}" type="pres">
      <dgm:prSet presAssocID="{474230C2-29D6-476C-9654-B1702709B8C7}" presName="compNode" presStyleCnt="0"/>
      <dgm:spPr/>
    </dgm:pt>
    <dgm:pt modelId="{8C0D820F-5433-4DF6-B8F4-53DD3BD6F4E9}" type="pres">
      <dgm:prSet presAssocID="{474230C2-29D6-476C-9654-B1702709B8C7}" presName="bgRect" presStyleLbl="bgShp" presStyleIdx="1" presStyleCnt="7" custLinFactNeighborX="874" custLinFactNeighborY="3778"/>
      <dgm:spPr/>
    </dgm:pt>
    <dgm:pt modelId="{36BA03C9-E2AD-4FB3-8F03-2689A02BC705}" type="pres">
      <dgm:prSet presAssocID="{474230C2-29D6-476C-9654-B1702709B8C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B327E331-79BC-40CA-BEEC-1C112ADD87C8}" type="pres">
      <dgm:prSet presAssocID="{474230C2-29D6-476C-9654-B1702709B8C7}" presName="spaceRect" presStyleCnt="0"/>
      <dgm:spPr/>
    </dgm:pt>
    <dgm:pt modelId="{95F3DC06-7F80-41CD-B648-3DBA010E8688}" type="pres">
      <dgm:prSet presAssocID="{474230C2-29D6-476C-9654-B1702709B8C7}" presName="parTx" presStyleLbl="revTx" presStyleIdx="1" presStyleCnt="7">
        <dgm:presLayoutVars>
          <dgm:chMax val="0"/>
          <dgm:chPref val="0"/>
        </dgm:presLayoutVars>
      </dgm:prSet>
      <dgm:spPr/>
    </dgm:pt>
    <dgm:pt modelId="{A72E7C09-6668-41B1-9F49-5073D2243964}" type="pres">
      <dgm:prSet presAssocID="{33B28D13-EBE9-447D-9204-0C84E1A2C75B}" presName="sibTrans" presStyleCnt="0"/>
      <dgm:spPr/>
    </dgm:pt>
    <dgm:pt modelId="{782619A4-3A14-4FE0-BDB9-859EADABF646}" type="pres">
      <dgm:prSet presAssocID="{4200C745-8702-4B26-8FFB-E35ED1E9222E}" presName="compNode" presStyleCnt="0"/>
      <dgm:spPr/>
    </dgm:pt>
    <dgm:pt modelId="{B11AE0D8-A09C-4429-99D4-A61875CD5653}" type="pres">
      <dgm:prSet presAssocID="{4200C745-8702-4B26-8FFB-E35ED1E9222E}" presName="bgRect" presStyleLbl="bgShp" presStyleIdx="2" presStyleCnt="7"/>
      <dgm:spPr/>
    </dgm:pt>
    <dgm:pt modelId="{74F5DBF5-3FF1-4142-A398-6A39CCA46096}" type="pres">
      <dgm:prSet presAssocID="{4200C745-8702-4B26-8FFB-E35ED1E9222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825CA26E-2996-4FA3-9355-FF8A7A596C81}" type="pres">
      <dgm:prSet presAssocID="{4200C745-8702-4B26-8FFB-E35ED1E9222E}" presName="spaceRect" presStyleCnt="0"/>
      <dgm:spPr/>
    </dgm:pt>
    <dgm:pt modelId="{D3BD0DF7-CA2C-457A-8053-FD50BA85ABCB}" type="pres">
      <dgm:prSet presAssocID="{4200C745-8702-4B26-8FFB-E35ED1E9222E}" presName="parTx" presStyleLbl="revTx" presStyleIdx="2" presStyleCnt="7">
        <dgm:presLayoutVars>
          <dgm:chMax val="0"/>
          <dgm:chPref val="0"/>
        </dgm:presLayoutVars>
      </dgm:prSet>
      <dgm:spPr/>
    </dgm:pt>
    <dgm:pt modelId="{B57F0638-8C93-402F-A649-0E2FDF638B50}" type="pres">
      <dgm:prSet presAssocID="{8D54B0BD-338E-488B-8B51-62287A45718F}" presName="sibTrans" presStyleCnt="0"/>
      <dgm:spPr/>
    </dgm:pt>
    <dgm:pt modelId="{84C75EF6-2F68-405F-AECA-0AB0A637E386}" type="pres">
      <dgm:prSet presAssocID="{E3D17B04-FF28-449C-B140-F7193713C939}" presName="compNode" presStyleCnt="0"/>
      <dgm:spPr/>
    </dgm:pt>
    <dgm:pt modelId="{6A5E0F4B-B655-44A3-B0B8-2724B5051CC5}" type="pres">
      <dgm:prSet presAssocID="{E3D17B04-FF28-449C-B140-F7193713C939}" presName="bgRect" presStyleLbl="bgShp" presStyleIdx="3" presStyleCnt="7"/>
      <dgm:spPr/>
    </dgm:pt>
    <dgm:pt modelId="{6724F22D-F3EB-455F-9B1D-A26720D3A31D}" type="pres">
      <dgm:prSet presAssocID="{E3D17B04-FF28-449C-B140-F7193713C939}" presName="iconRect" presStyleLbl="node1" presStyleIdx="3"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7771AE4F-BCF0-4F90-9290-835D8F8EEE60}" type="pres">
      <dgm:prSet presAssocID="{E3D17B04-FF28-449C-B140-F7193713C939}" presName="spaceRect" presStyleCnt="0"/>
      <dgm:spPr/>
    </dgm:pt>
    <dgm:pt modelId="{CF8C7DF2-DAE3-43CB-A8D1-C285928E0CA8}" type="pres">
      <dgm:prSet presAssocID="{E3D17B04-FF28-449C-B140-F7193713C939}" presName="parTx" presStyleLbl="revTx" presStyleIdx="3" presStyleCnt="7" custLinFactY="-25124" custLinFactNeighborX="424" custLinFactNeighborY="-100000">
        <dgm:presLayoutVars>
          <dgm:chMax val="0"/>
          <dgm:chPref val="0"/>
        </dgm:presLayoutVars>
      </dgm:prSet>
      <dgm:spPr/>
    </dgm:pt>
    <dgm:pt modelId="{94FCF673-337A-454C-9B75-ED6BDD9DC7F4}" type="pres">
      <dgm:prSet presAssocID="{2483C128-CEE4-4B30-85B6-999FE5E96FB1}" presName="sibTrans" presStyleCnt="0"/>
      <dgm:spPr/>
    </dgm:pt>
    <dgm:pt modelId="{1904C847-00AE-4416-911B-3A7F463DA596}" type="pres">
      <dgm:prSet presAssocID="{867EF9BF-76A0-4D64-A6DC-E62EE66B2EF0}" presName="compNode" presStyleCnt="0"/>
      <dgm:spPr/>
    </dgm:pt>
    <dgm:pt modelId="{07147CBE-036A-4123-8948-94AD7F8C0DEF}" type="pres">
      <dgm:prSet presAssocID="{867EF9BF-76A0-4D64-A6DC-E62EE66B2EF0}" presName="bgRect" presStyleLbl="bgShp" presStyleIdx="4" presStyleCnt="7"/>
      <dgm:spPr/>
    </dgm:pt>
    <dgm:pt modelId="{2C13572A-F463-4106-9455-2DDA9F7F1448}" type="pres">
      <dgm:prSet presAssocID="{867EF9BF-76A0-4D64-A6DC-E62EE66B2EF0}" presName="iconRect" presStyleLbl="node1" presStyleIdx="4"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652EAE5C-3FC4-43BB-AD66-546E5D6A8744}" type="pres">
      <dgm:prSet presAssocID="{867EF9BF-76A0-4D64-A6DC-E62EE66B2EF0}" presName="spaceRect" presStyleCnt="0"/>
      <dgm:spPr/>
    </dgm:pt>
    <dgm:pt modelId="{A30D89E1-397A-4A4C-86E5-A0168329DC37}" type="pres">
      <dgm:prSet presAssocID="{867EF9BF-76A0-4D64-A6DC-E62EE66B2EF0}" presName="parTx" presStyleLbl="revTx" presStyleIdx="4" presStyleCnt="7">
        <dgm:presLayoutVars>
          <dgm:chMax val="0"/>
          <dgm:chPref val="0"/>
        </dgm:presLayoutVars>
      </dgm:prSet>
      <dgm:spPr/>
    </dgm:pt>
    <dgm:pt modelId="{47D0B532-6BDB-401D-8694-825901D58608}" type="pres">
      <dgm:prSet presAssocID="{2A47E371-1C9D-48D6-BD72-D58C006317C5}" presName="sibTrans" presStyleCnt="0"/>
      <dgm:spPr/>
    </dgm:pt>
    <dgm:pt modelId="{72AD8E1D-F2A1-4DFA-B355-1BF5FAC42B45}" type="pres">
      <dgm:prSet presAssocID="{85A3B2A1-26FF-4E8B-AE19-11AFC8D1FFBB}" presName="compNode" presStyleCnt="0"/>
      <dgm:spPr/>
    </dgm:pt>
    <dgm:pt modelId="{2F543852-A0DA-4291-8C79-D1963F3332C7}" type="pres">
      <dgm:prSet presAssocID="{85A3B2A1-26FF-4E8B-AE19-11AFC8D1FFBB}" presName="bgRect" presStyleLbl="bgShp" presStyleIdx="5" presStyleCnt="7"/>
      <dgm:spPr/>
    </dgm:pt>
    <dgm:pt modelId="{580C3037-3B58-448E-97B2-13587BE5199C}" type="pres">
      <dgm:prSet presAssocID="{85A3B2A1-26FF-4E8B-AE19-11AFC8D1FFBB}" presName="iconRect" presStyleLbl="node1" presStyleIdx="5" presStyleCnt="7"/>
      <dgm:spPr/>
    </dgm:pt>
    <dgm:pt modelId="{687C699B-4EDC-4CFD-88D6-AC59A291A019}" type="pres">
      <dgm:prSet presAssocID="{85A3B2A1-26FF-4E8B-AE19-11AFC8D1FFBB}" presName="spaceRect" presStyleCnt="0"/>
      <dgm:spPr/>
    </dgm:pt>
    <dgm:pt modelId="{9BF6F83A-774B-4626-BEC7-5A61BF11B7E5}" type="pres">
      <dgm:prSet presAssocID="{85A3B2A1-26FF-4E8B-AE19-11AFC8D1FFBB}" presName="parTx" presStyleLbl="revTx" presStyleIdx="5" presStyleCnt="7" custLinFactY="-100000" custLinFactNeighborX="-283" custLinFactNeighborY="-149023">
        <dgm:presLayoutVars>
          <dgm:chMax val="0"/>
          <dgm:chPref val="0"/>
        </dgm:presLayoutVars>
      </dgm:prSet>
      <dgm:spPr/>
    </dgm:pt>
    <dgm:pt modelId="{96B7F544-8DB6-492F-8E19-294D7F2FC248}" type="pres">
      <dgm:prSet presAssocID="{FF41817C-E091-4FE0-B6C0-B4532B912F43}" presName="sibTrans" presStyleCnt="0"/>
      <dgm:spPr/>
    </dgm:pt>
    <dgm:pt modelId="{0D1F2A18-3720-4654-AA76-7D320A736E6D}" type="pres">
      <dgm:prSet presAssocID="{E52BAD2A-662D-4085-974D-553704640994}" presName="compNode" presStyleCnt="0"/>
      <dgm:spPr/>
    </dgm:pt>
    <dgm:pt modelId="{CFD899DF-302B-424D-886F-B49E9C3A2DD5}" type="pres">
      <dgm:prSet presAssocID="{E52BAD2A-662D-4085-974D-553704640994}" presName="bgRect" presStyleLbl="bgShp" presStyleIdx="6" presStyleCnt="7"/>
      <dgm:spPr/>
    </dgm:pt>
    <dgm:pt modelId="{B076DC89-6E77-4852-9656-06AB599274E8}" type="pres">
      <dgm:prSet presAssocID="{E52BAD2A-662D-4085-974D-553704640994}" presName="iconRect" presStyleLbl="node1" presStyleIdx="6" presStyleCnt="7"/>
      <dgm:spPr/>
    </dgm:pt>
    <dgm:pt modelId="{91A63895-02DB-4B5E-8AB3-38A9403CDD13}" type="pres">
      <dgm:prSet presAssocID="{E52BAD2A-662D-4085-974D-553704640994}" presName="spaceRect" presStyleCnt="0"/>
      <dgm:spPr/>
    </dgm:pt>
    <dgm:pt modelId="{2E55B27D-774A-4722-ACE5-28689296ADAD}" type="pres">
      <dgm:prSet presAssocID="{E52BAD2A-662D-4085-974D-553704640994}" presName="parTx" presStyleLbl="revTx" presStyleIdx="6" presStyleCnt="7" custLinFactY="-300000" custLinFactNeighborX="263" custLinFactNeighborY="-327025">
        <dgm:presLayoutVars>
          <dgm:chMax val="0"/>
          <dgm:chPref val="0"/>
        </dgm:presLayoutVars>
      </dgm:prSet>
      <dgm:spPr/>
    </dgm:pt>
  </dgm:ptLst>
  <dgm:cxnLst>
    <dgm:cxn modelId="{139E4204-4F1D-43FB-9397-5D395FB6B01C}" type="presOf" srcId="{F58BF1E2-3BD3-4C8F-935C-351F97BC3245}" destId="{5589AA02-64C7-4BA1-A1DF-755EF6EDB09A}" srcOrd="0" destOrd="0" presId="urn:microsoft.com/office/officeart/2018/2/layout/IconVerticalSolidList"/>
    <dgm:cxn modelId="{AE9A2C0C-93D2-4591-A332-6BA9FB6C17AB}" type="presOf" srcId="{474230C2-29D6-476C-9654-B1702709B8C7}" destId="{95F3DC06-7F80-41CD-B648-3DBA010E8688}" srcOrd="0" destOrd="0" presId="urn:microsoft.com/office/officeart/2018/2/layout/IconVerticalSolidList"/>
    <dgm:cxn modelId="{B9913D1A-D89D-4799-A1D6-CA99880E5C5C}" srcId="{01AE1AC4-BFBB-4E00-AAE0-372600D403E5}" destId="{867EF9BF-76A0-4D64-A6DC-E62EE66B2EF0}" srcOrd="4" destOrd="0" parTransId="{24B5D501-805F-40A3-90DE-B84CCDAFF023}" sibTransId="{2A47E371-1C9D-48D6-BD72-D58C006317C5}"/>
    <dgm:cxn modelId="{91B29160-77FA-4B37-8856-8F27EC527F17}" srcId="{01AE1AC4-BFBB-4E00-AAE0-372600D403E5}" destId="{E3D17B04-FF28-449C-B140-F7193713C939}" srcOrd="3" destOrd="0" parTransId="{0ADCF503-D266-4424-B6EC-53A1FC218B77}" sibTransId="{2483C128-CEE4-4B30-85B6-999FE5E96FB1}"/>
    <dgm:cxn modelId="{0B451C6D-8129-4D1B-A168-53B2334AA013}" type="presOf" srcId="{85A3B2A1-26FF-4E8B-AE19-11AFC8D1FFBB}" destId="{9BF6F83A-774B-4626-BEC7-5A61BF11B7E5}" srcOrd="0" destOrd="0" presId="urn:microsoft.com/office/officeart/2018/2/layout/IconVerticalSolidList"/>
    <dgm:cxn modelId="{EB09C44F-E2B3-4A89-ABDC-CE34CBE6DFED}" srcId="{01AE1AC4-BFBB-4E00-AAE0-372600D403E5}" destId="{474230C2-29D6-476C-9654-B1702709B8C7}" srcOrd="1" destOrd="0" parTransId="{D6C241FA-8D2B-4292-91FF-656652DE6EDE}" sibTransId="{33B28D13-EBE9-447D-9204-0C84E1A2C75B}"/>
    <dgm:cxn modelId="{413DEE78-29ED-485A-8476-D55307C21A33}" srcId="{01AE1AC4-BFBB-4E00-AAE0-372600D403E5}" destId="{F58BF1E2-3BD3-4C8F-935C-351F97BC3245}" srcOrd="0" destOrd="0" parTransId="{3F777E41-2BDB-47F2-8902-9C87287BE97B}" sibTransId="{581E95FE-1A6C-4FA0-86C6-C6DC096F29D0}"/>
    <dgm:cxn modelId="{73417AA7-CF51-42DC-BC10-4A69C8559350}" srcId="{01AE1AC4-BFBB-4E00-AAE0-372600D403E5}" destId="{4200C745-8702-4B26-8FFB-E35ED1E9222E}" srcOrd="2" destOrd="0" parTransId="{5961CCFA-2D85-4BD5-9DBC-151AE829D8E8}" sibTransId="{8D54B0BD-338E-488B-8B51-62287A45718F}"/>
    <dgm:cxn modelId="{60746CAA-50B3-4C60-952C-070BA409B933}" type="presOf" srcId="{E3D17B04-FF28-449C-B140-F7193713C939}" destId="{CF8C7DF2-DAE3-43CB-A8D1-C285928E0CA8}" srcOrd="0" destOrd="0" presId="urn:microsoft.com/office/officeart/2018/2/layout/IconVerticalSolidList"/>
    <dgm:cxn modelId="{AA4DD5B8-205C-4439-808A-298E3DDED37A}" type="presOf" srcId="{4200C745-8702-4B26-8FFB-E35ED1E9222E}" destId="{D3BD0DF7-CA2C-457A-8053-FD50BA85ABCB}" srcOrd="0" destOrd="0" presId="urn:microsoft.com/office/officeart/2018/2/layout/IconVerticalSolidList"/>
    <dgm:cxn modelId="{E70F68CE-7158-4A2A-ABD7-AA77E7F5433B}" srcId="{01AE1AC4-BFBB-4E00-AAE0-372600D403E5}" destId="{E52BAD2A-662D-4085-974D-553704640994}" srcOrd="6" destOrd="0" parTransId="{A5AFC53F-57E7-479B-9392-5321013569B6}" sibTransId="{9E53EE1B-910F-4EA2-84C2-92E105A6097D}"/>
    <dgm:cxn modelId="{31B88DD0-7BA0-4BC1-A724-4AB0516AB236}" type="presOf" srcId="{E52BAD2A-662D-4085-974D-553704640994}" destId="{2E55B27D-774A-4722-ACE5-28689296ADAD}" srcOrd="0" destOrd="0" presId="urn:microsoft.com/office/officeart/2018/2/layout/IconVerticalSolidList"/>
    <dgm:cxn modelId="{E57AF9D3-F45E-4F94-8335-F0B819AF688F}" type="presOf" srcId="{01AE1AC4-BFBB-4E00-AAE0-372600D403E5}" destId="{40DAD2B3-CBEA-42D3-9031-2FBB0F693E7D}" srcOrd="0" destOrd="0" presId="urn:microsoft.com/office/officeart/2018/2/layout/IconVerticalSolidList"/>
    <dgm:cxn modelId="{FB15F2DE-225F-44C1-AEFE-6C6C70119A33}" srcId="{01AE1AC4-BFBB-4E00-AAE0-372600D403E5}" destId="{85A3B2A1-26FF-4E8B-AE19-11AFC8D1FFBB}" srcOrd="5" destOrd="0" parTransId="{EBC8342B-1759-4670-92C9-745A01B2B5AB}" sibTransId="{FF41817C-E091-4FE0-B6C0-B4532B912F43}"/>
    <dgm:cxn modelId="{044930E3-C4EA-4B0D-A1F6-56E4FACF7245}" type="presOf" srcId="{867EF9BF-76A0-4D64-A6DC-E62EE66B2EF0}" destId="{A30D89E1-397A-4A4C-86E5-A0168329DC37}" srcOrd="0" destOrd="0" presId="urn:microsoft.com/office/officeart/2018/2/layout/IconVerticalSolidList"/>
    <dgm:cxn modelId="{0CC1DBF6-EC8B-4F4B-910B-DB067F9A131F}" type="presParOf" srcId="{40DAD2B3-CBEA-42D3-9031-2FBB0F693E7D}" destId="{5E857716-2C34-4B69-BA7D-7A7CE97B82E6}" srcOrd="0" destOrd="0" presId="urn:microsoft.com/office/officeart/2018/2/layout/IconVerticalSolidList"/>
    <dgm:cxn modelId="{59F62B8F-753E-486C-BF7D-4F8B317BD1D2}" type="presParOf" srcId="{5E857716-2C34-4B69-BA7D-7A7CE97B82E6}" destId="{AE191C5D-8564-4A49-B81A-00A38F79690E}" srcOrd="0" destOrd="0" presId="urn:microsoft.com/office/officeart/2018/2/layout/IconVerticalSolidList"/>
    <dgm:cxn modelId="{65403124-F427-4D28-9C2C-A5C1D9736E54}" type="presParOf" srcId="{5E857716-2C34-4B69-BA7D-7A7CE97B82E6}" destId="{E2CB3D21-DF65-40C7-8EA6-C7FFBB9EB7D3}" srcOrd="1" destOrd="0" presId="urn:microsoft.com/office/officeart/2018/2/layout/IconVerticalSolidList"/>
    <dgm:cxn modelId="{45E6F109-E867-414C-B515-7008AF98A0FE}" type="presParOf" srcId="{5E857716-2C34-4B69-BA7D-7A7CE97B82E6}" destId="{1EB1D497-0646-41CE-B01A-560FFBA05C73}" srcOrd="2" destOrd="0" presId="urn:microsoft.com/office/officeart/2018/2/layout/IconVerticalSolidList"/>
    <dgm:cxn modelId="{EF62ADA7-A2A1-44B2-9F05-B023A8EBC232}" type="presParOf" srcId="{5E857716-2C34-4B69-BA7D-7A7CE97B82E6}" destId="{5589AA02-64C7-4BA1-A1DF-755EF6EDB09A}" srcOrd="3" destOrd="0" presId="urn:microsoft.com/office/officeart/2018/2/layout/IconVerticalSolidList"/>
    <dgm:cxn modelId="{F55E8794-76B6-43B2-A8CF-D69D985D39DD}" type="presParOf" srcId="{40DAD2B3-CBEA-42D3-9031-2FBB0F693E7D}" destId="{16EDA36E-41A5-4543-8B58-858FECFE21FD}" srcOrd="1" destOrd="0" presId="urn:microsoft.com/office/officeart/2018/2/layout/IconVerticalSolidList"/>
    <dgm:cxn modelId="{FAB6BD55-BBE9-4BC5-BF5D-2A0AC0E65531}" type="presParOf" srcId="{40DAD2B3-CBEA-42D3-9031-2FBB0F693E7D}" destId="{DED054FE-8C06-442B-924A-5A184B2B4249}" srcOrd="2" destOrd="0" presId="urn:microsoft.com/office/officeart/2018/2/layout/IconVerticalSolidList"/>
    <dgm:cxn modelId="{393D4A70-E6A9-468B-A0EE-02A42990C48F}" type="presParOf" srcId="{DED054FE-8C06-442B-924A-5A184B2B4249}" destId="{8C0D820F-5433-4DF6-B8F4-53DD3BD6F4E9}" srcOrd="0" destOrd="0" presId="urn:microsoft.com/office/officeart/2018/2/layout/IconVerticalSolidList"/>
    <dgm:cxn modelId="{BA08A9B7-0B94-4A8D-8BA6-D3A7BE0A23F5}" type="presParOf" srcId="{DED054FE-8C06-442B-924A-5A184B2B4249}" destId="{36BA03C9-E2AD-4FB3-8F03-2689A02BC705}" srcOrd="1" destOrd="0" presId="urn:microsoft.com/office/officeart/2018/2/layout/IconVerticalSolidList"/>
    <dgm:cxn modelId="{6155FC88-58D1-47C2-B432-2E106B070DAE}" type="presParOf" srcId="{DED054FE-8C06-442B-924A-5A184B2B4249}" destId="{B327E331-79BC-40CA-BEEC-1C112ADD87C8}" srcOrd="2" destOrd="0" presId="urn:microsoft.com/office/officeart/2018/2/layout/IconVerticalSolidList"/>
    <dgm:cxn modelId="{D94BA200-3CCE-4B53-A735-32DCC68381D9}" type="presParOf" srcId="{DED054FE-8C06-442B-924A-5A184B2B4249}" destId="{95F3DC06-7F80-41CD-B648-3DBA010E8688}" srcOrd="3" destOrd="0" presId="urn:microsoft.com/office/officeart/2018/2/layout/IconVerticalSolidList"/>
    <dgm:cxn modelId="{06D6D93D-47BA-4362-90B4-E939B5B7D9F8}" type="presParOf" srcId="{40DAD2B3-CBEA-42D3-9031-2FBB0F693E7D}" destId="{A72E7C09-6668-41B1-9F49-5073D2243964}" srcOrd="3" destOrd="0" presId="urn:microsoft.com/office/officeart/2018/2/layout/IconVerticalSolidList"/>
    <dgm:cxn modelId="{2D66B297-B255-4A71-9703-3FDF18178180}" type="presParOf" srcId="{40DAD2B3-CBEA-42D3-9031-2FBB0F693E7D}" destId="{782619A4-3A14-4FE0-BDB9-859EADABF646}" srcOrd="4" destOrd="0" presId="urn:microsoft.com/office/officeart/2018/2/layout/IconVerticalSolidList"/>
    <dgm:cxn modelId="{93A18C54-55B3-4E24-8E83-A708BD0D8D1C}" type="presParOf" srcId="{782619A4-3A14-4FE0-BDB9-859EADABF646}" destId="{B11AE0D8-A09C-4429-99D4-A61875CD5653}" srcOrd="0" destOrd="0" presId="urn:microsoft.com/office/officeart/2018/2/layout/IconVerticalSolidList"/>
    <dgm:cxn modelId="{FDF375E9-3F63-4202-9595-9001D037419B}" type="presParOf" srcId="{782619A4-3A14-4FE0-BDB9-859EADABF646}" destId="{74F5DBF5-3FF1-4142-A398-6A39CCA46096}" srcOrd="1" destOrd="0" presId="urn:microsoft.com/office/officeart/2018/2/layout/IconVerticalSolidList"/>
    <dgm:cxn modelId="{4BC2CF15-F82D-4C2F-8D74-4FDCDADA1F91}" type="presParOf" srcId="{782619A4-3A14-4FE0-BDB9-859EADABF646}" destId="{825CA26E-2996-4FA3-9355-FF8A7A596C81}" srcOrd="2" destOrd="0" presId="urn:microsoft.com/office/officeart/2018/2/layout/IconVerticalSolidList"/>
    <dgm:cxn modelId="{EBAE6544-163B-4BC4-BE23-3AD0952AFDD4}" type="presParOf" srcId="{782619A4-3A14-4FE0-BDB9-859EADABF646}" destId="{D3BD0DF7-CA2C-457A-8053-FD50BA85ABCB}" srcOrd="3" destOrd="0" presId="urn:microsoft.com/office/officeart/2018/2/layout/IconVerticalSolidList"/>
    <dgm:cxn modelId="{8E5637C4-233E-4529-A644-72663388B515}" type="presParOf" srcId="{40DAD2B3-CBEA-42D3-9031-2FBB0F693E7D}" destId="{B57F0638-8C93-402F-A649-0E2FDF638B50}" srcOrd="5" destOrd="0" presId="urn:microsoft.com/office/officeart/2018/2/layout/IconVerticalSolidList"/>
    <dgm:cxn modelId="{B5291944-1E66-43D4-9233-1BF961E4CCE9}" type="presParOf" srcId="{40DAD2B3-CBEA-42D3-9031-2FBB0F693E7D}" destId="{84C75EF6-2F68-405F-AECA-0AB0A637E386}" srcOrd="6" destOrd="0" presId="urn:microsoft.com/office/officeart/2018/2/layout/IconVerticalSolidList"/>
    <dgm:cxn modelId="{F03B12EE-DC17-4F11-9E1F-9CE1132D4958}" type="presParOf" srcId="{84C75EF6-2F68-405F-AECA-0AB0A637E386}" destId="{6A5E0F4B-B655-44A3-B0B8-2724B5051CC5}" srcOrd="0" destOrd="0" presId="urn:microsoft.com/office/officeart/2018/2/layout/IconVerticalSolidList"/>
    <dgm:cxn modelId="{2A1243AC-BE5F-4775-A441-0CE0C897EEC9}" type="presParOf" srcId="{84C75EF6-2F68-405F-AECA-0AB0A637E386}" destId="{6724F22D-F3EB-455F-9B1D-A26720D3A31D}" srcOrd="1" destOrd="0" presId="urn:microsoft.com/office/officeart/2018/2/layout/IconVerticalSolidList"/>
    <dgm:cxn modelId="{10AC08DA-E386-4ACD-B3BC-D4A070535F20}" type="presParOf" srcId="{84C75EF6-2F68-405F-AECA-0AB0A637E386}" destId="{7771AE4F-BCF0-4F90-9290-835D8F8EEE60}" srcOrd="2" destOrd="0" presId="urn:microsoft.com/office/officeart/2018/2/layout/IconVerticalSolidList"/>
    <dgm:cxn modelId="{3DF7BC79-FD03-4B15-AD9F-F832DB930BD2}" type="presParOf" srcId="{84C75EF6-2F68-405F-AECA-0AB0A637E386}" destId="{CF8C7DF2-DAE3-43CB-A8D1-C285928E0CA8}" srcOrd="3" destOrd="0" presId="urn:microsoft.com/office/officeart/2018/2/layout/IconVerticalSolidList"/>
    <dgm:cxn modelId="{FA78DCE2-14A2-4E7A-885A-20FA583DF12C}" type="presParOf" srcId="{40DAD2B3-CBEA-42D3-9031-2FBB0F693E7D}" destId="{94FCF673-337A-454C-9B75-ED6BDD9DC7F4}" srcOrd="7" destOrd="0" presId="urn:microsoft.com/office/officeart/2018/2/layout/IconVerticalSolidList"/>
    <dgm:cxn modelId="{38F0DD01-DC11-47EE-8405-DA679FFD2D65}" type="presParOf" srcId="{40DAD2B3-CBEA-42D3-9031-2FBB0F693E7D}" destId="{1904C847-00AE-4416-911B-3A7F463DA596}" srcOrd="8" destOrd="0" presId="urn:microsoft.com/office/officeart/2018/2/layout/IconVerticalSolidList"/>
    <dgm:cxn modelId="{240473FC-6656-4218-94E1-FC9EB4E573A2}" type="presParOf" srcId="{1904C847-00AE-4416-911B-3A7F463DA596}" destId="{07147CBE-036A-4123-8948-94AD7F8C0DEF}" srcOrd="0" destOrd="0" presId="urn:microsoft.com/office/officeart/2018/2/layout/IconVerticalSolidList"/>
    <dgm:cxn modelId="{E86DEDE5-C706-4F39-8145-9F82C43BF77B}" type="presParOf" srcId="{1904C847-00AE-4416-911B-3A7F463DA596}" destId="{2C13572A-F463-4106-9455-2DDA9F7F1448}" srcOrd="1" destOrd="0" presId="urn:microsoft.com/office/officeart/2018/2/layout/IconVerticalSolidList"/>
    <dgm:cxn modelId="{F2E7D96B-842B-4C06-B747-9535DFD359FF}" type="presParOf" srcId="{1904C847-00AE-4416-911B-3A7F463DA596}" destId="{652EAE5C-3FC4-43BB-AD66-546E5D6A8744}" srcOrd="2" destOrd="0" presId="urn:microsoft.com/office/officeart/2018/2/layout/IconVerticalSolidList"/>
    <dgm:cxn modelId="{1B802B3B-37A6-425E-9BBC-C7EFBA24FE2B}" type="presParOf" srcId="{1904C847-00AE-4416-911B-3A7F463DA596}" destId="{A30D89E1-397A-4A4C-86E5-A0168329DC37}" srcOrd="3" destOrd="0" presId="urn:microsoft.com/office/officeart/2018/2/layout/IconVerticalSolidList"/>
    <dgm:cxn modelId="{A554AF33-A6F4-4F67-B309-8A9483ED5987}" type="presParOf" srcId="{40DAD2B3-CBEA-42D3-9031-2FBB0F693E7D}" destId="{47D0B532-6BDB-401D-8694-825901D58608}" srcOrd="9" destOrd="0" presId="urn:microsoft.com/office/officeart/2018/2/layout/IconVerticalSolidList"/>
    <dgm:cxn modelId="{F07C8414-A69D-4B69-B473-97C9C06460C8}" type="presParOf" srcId="{40DAD2B3-CBEA-42D3-9031-2FBB0F693E7D}" destId="{72AD8E1D-F2A1-4DFA-B355-1BF5FAC42B45}" srcOrd="10" destOrd="0" presId="urn:microsoft.com/office/officeart/2018/2/layout/IconVerticalSolidList"/>
    <dgm:cxn modelId="{F5BC207B-6174-4C26-824C-67CCE9261FB7}" type="presParOf" srcId="{72AD8E1D-F2A1-4DFA-B355-1BF5FAC42B45}" destId="{2F543852-A0DA-4291-8C79-D1963F3332C7}" srcOrd="0" destOrd="0" presId="urn:microsoft.com/office/officeart/2018/2/layout/IconVerticalSolidList"/>
    <dgm:cxn modelId="{C92C4EC0-FDBA-44AB-9826-3E3AFA79C5D4}" type="presParOf" srcId="{72AD8E1D-F2A1-4DFA-B355-1BF5FAC42B45}" destId="{580C3037-3B58-448E-97B2-13587BE5199C}" srcOrd="1" destOrd="0" presId="urn:microsoft.com/office/officeart/2018/2/layout/IconVerticalSolidList"/>
    <dgm:cxn modelId="{BC0F47B8-9B7A-4E9A-A900-8A02F183FC1A}" type="presParOf" srcId="{72AD8E1D-F2A1-4DFA-B355-1BF5FAC42B45}" destId="{687C699B-4EDC-4CFD-88D6-AC59A291A019}" srcOrd="2" destOrd="0" presId="urn:microsoft.com/office/officeart/2018/2/layout/IconVerticalSolidList"/>
    <dgm:cxn modelId="{F3523768-226E-446F-9766-132D609D7EE9}" type="presParOf" srcId="{72AD8E1D-F2A1-4DFA-B355-1BF5FAC42B45}" destId="{9BF6F83A-774B-4626-BEC7-5A61BF11B7E5}" srcOrd="3" destOrd="0" presId="urn:microsoft.com/office/officeart/2018/2/layout/IconVerticalSolidList"/>
    <dgm:cxn modelId="{EF7B0B56-27E8-4F45-A7A2-3E401AB2E31F}" type="presParOf" srcId="{40DAD2B3-CBEA-42D3-9031-2FBB0F693E7D}" destId="{96B7F544-8DB6-492F-8E19-294D7F2FC248}" srcOrd="11" destOrd="0" presId="urn:microsoft.com/office/officeart/2018/2/layout/IconVerticalSolidList"/>
    <dgm:cxn modelId="{244B60C1-51D2-4C2E-9E61-2A526CE4D474}" type="presParOf" srcId="{40DAD2B3-CBEA-42D3-9031-2FBB0F693E7D}" destId="{0D1F2A18-3720-4654-AA76-7D320A736E6D}" srcOrd="12" destOrd="0" presId="urn:microsoft.com/office/officeart/2018/2/layout/IconVerticalSolidList"/>
    <dgm:cxn modelId="{A85DAF80-92D7-4C46-939D-D1FE88F55FFC}" type="presParOf" srcId="{0D1F2A18-3720-4654-AA76-7D320A736E6D}" destId="{CFD899DF-302B-424D-886F-B49E9C3A2DD5}" srcOrd="0" destOrd="0" presId="urn:microsoft.com/office/officeart/2018/2/layout/IconVerticalSolidList"/>
    <dgm:cxn modelId="{47429985-8A4D-4DA3-B8AA-90F61F4D9808}" type="presParOf" srcId="{0D1F2A18-3720-4654-AA76-7D320A736E6D}" destId="{B076DC89-6E77-4852-9656-06AB599274E8}" srcOrd="1" destOrd="0" presId="urn:microsoft.com/office/officeart/2018/2/layout/IconVerticalSolidList"/>
    <dgm:cxn modelId="{7B44A8AD-1A80-4D1B-8DCC-4E27AA24F0F6}" type="presParOf" srcId="{0D1F2A18-3720-4654-AA76-7D320A736E6D}" destId="{91A63895-02DB-4B5E-8AB3-38A9403CDD13}" srcOrd="2" destOrd="0" presId="urn:microsoft.com/office/officeart/2018/2/layout/IconVerticalSolidList"/>
    <dgm:cxn modelId="{A933FB57-8E0E-4E6C-B9B8-C78ACCEAB747}" type="presParOf" srcId="{0D1F2A18-3720-4654-AA76-7D320A736E6D}" destId="{2E55B27D-774A-4722-ACE5-28689296ADAD}"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6073BE-BB74-46D7-89F1-1C8B7382895D}" type="doc">
      <dgm:prSet loTypeId="urn:microsoft.com/office/officeart/2005/8/layout/hierarchy1" loCatId="hierarchy" qsTypeId="urn:microsoft.com/office/officeart/2005/8/quickstyle/simple1" qsCatId="simple" csTypeId="urn:microsoft.com/office/officeart/2018/5/colors/Iconchunking_neutralicontext_colorful1" csCatId="colorful" phldr="1"/>
      <dgm:spPr/>
      <dgm:t>
        <a:bodyPr/>
        <a:lstStyle/>
        <a:p>
          <a:endParaRPr lang="en-US"/>
        </a:p>
      </dgm:t>
    </dgm:pt>
    <dgm:pt modelId="{8D1263ED-AF4C-4668-AA13-5D857F4D8257}">
      <dgm:prSet/>
      <dgm:spPr/>
      <dgm:t>
        <a:bodyPr/>
        <a:lstStyle/>
        <a:p>
          <a:r>
            <a:rPr lang="en-GB" b="1" dirty="0"/>
            <a:t>It is very important for accurate record-keeping. </a:t>
          </a:r>
          <a:endParaRPr lang="en-US" b="1" dirty="0"/>
        </a:p>
      </dgm:t>
    </dgm:pt>
    <dgm:pt modelId="{DA856F70-90CB-49DE-87EE-9B06CC13E1CB}" cxnId="{9490542F-317C-4FC3-ACF6-B70B708EDBE7}" type="parTrans">
      <dgm:prSet/>
      <dgm:spPr/>
      <dgm:t>
        <a:bodyPr/>
        <a:lstStyle/>
        <a:p>
          <a:endParaRPr lang="en-US"/>
        </a:p>
      </dgm:t>
    </dgm:pt>
    <dgm:pt modelId="{57142FB4-AF51-45BE-8538-B362C5167571}" cxnId="{9490542F-317C-4FC3-ACF6-B70B708EDBE7}" type="sibTrans">
      <dgm:prSet/>
      <dgm:spPr/>
      <dgm:t>
        <a:bodyPr/>
        <a:lstStyle/>
        <a:p>
          <a:endParaRPr lang="en-US"/>
        </a:p>
      </dgm:t>
    </dgm:pt>
    <dgm:pt modelId="{6617EBA8-797B-4FA6-8A95-5C181939DCD2}">
      <dgm:prSet/>
      <dgm:spPr/>
      <dgm:t>
        <a:bodyPr/>
        <a:lstStyle/>
        <a:p>
          <a:r>
            <a:rPr lang="en-GB" b="1" dirty="0"/>
            <a:t>It mainly contains vital information about patients, needs, assessments, test results, care plans, handover sheets and other records.  </a:t>
          </a:r>
          <a:endParaRPr lang="en-US" b="1" dirty="0"/>
        </a:p>
      </dgm:t>
    </dgm:pt>
    <dgm:pt modelId="{A003A5E2-A2EF-4324-9439-357E094E7C25}" cxnId="{7ACAD126-857E-41D5-BF0C-4D8F2BFC2864}" type="parTrans">
      <dgm:prSet/>
      <dgm:spPr/>
      <dgm:t>
        <a:bodyPr/>
        <a:lstStyle/>
        <a:p>
          <a:endParaRPr lang="en-US"/>
        </a:p>
      </dgm:t>
    </dgm:pt>
    <dgm:pt modelId="{2AD7A127-F9FC-4C1F-A8B5-3D58415C526B}" cxnId="{7ACAD126-857E-41D5-BF0C-4D8F2BFC2864}" type="sibTrans">
      <dgm:prSet/>
      <dgm:spPr/>
      <dgm:t>
        <a:bodyPr/>
        <a:lstStyle/>
        <a:p>
          <a:endParaRPr lang="en-US"/>
        </a:p>
      </dgm:t>
    </dgm:pt>
    <dgm:pt modelId="{73224D72-A989-4C7A-BA2B-DC1DD99BDFFA}">
      <dgm:prSet/>
      <dgm:spPr/>
      <dgm:t>
        <a:bodyPr/>
        <a:lstStyle/>
        <a:p>
          <a:r>
            <a:rPr lang="en-GB" b="1" dirty="0"/>
            <a:t>It should be factual, valid </a:t>
          </a:r>
          <a:r>
            <a:rPr lang="en-GB" b="1"/>
            <a:t>&amp; accurate</a:t>
          </a:r>
          <a:endParaRPr lang="en-US" b="1" dirty="0"/>
        </a:p>
      </dgm:t>
    </dgm:pt>
    <dgm:pt modelId="{73A4EA2B-80AE-4214-8AD9-7C4A83093F5D}" cxnId="{3ABBDEFC-DFBA-44CE-90B0-32CAA37ED363}" type="parTrans">
      <dgm:prSet/>
      <dgm:spPr/>
      <dgm:t>
        <a:bodyPr/>
        <a:lstStyle/>
        <a:p>
          <a:endParaRPr lang="en-US"/>
        </a:p>
      </dgm:t>
    </dgm:pt>
    <dgm:pt modelId="{E6E16C5B-54F2-4C21-B9F3-A5B06DE85643}" cxnId="{3ABBDEFC-DFBA-44CE-90B0-32CAA37ED363}" type="sibTrans">
      <dgm:prSet/>
      <dgm:spPr/>
      <dgm:t>
        <a:bodyPr/>
        <a:lstStyle/>
        <a:p>
          <a:endParaRPr lang="en-US"/>
        </a:p>
      </dgm:t>
    </dgm:pt>
    <dgm:pt modelId="{B96608C5-0C13-4671-B618-F4DA86EE3760}" type="pres">
      <dgm:prSet presAssocID="{336073BE-BB74-46D7-89F1-1C8B7382895D}" presName="hierChild1" presStyleCnt="0">
        <dgm:presLayoutVars>
          <dgm:chPref val="1"/>
          <dgm:dir/>
          <dgm:animOne val="branch"/>
          <dgm:animLvl val="lvl"/>
          <dgm:resizeHandles/>
        </dgm:presLayoutVars>
      </dgm:prSet>
      <dgm:spPr/>
    </dgm:pt>
    <dgm:pt modelId="{84838BA0-D185-44B6-983F-0F343C5B4DF5}" type="pres">
      <dgm:prSet presAssocID="{8D1263ED-AF4C-4668-AA13-5D857F4D8257}" presName="hierRoot1" presStyleCnt="0"/>
      <dgm:spPr/>
    </dgm:pt>
    <dgm:pt modelId="{07555148-9DF4-4758-93EB-99BCF2CFED66}" type="pres">
      <dgm:prSet presAssocID="{8D1263ED-AF4C-4668-AA13-5D857F4D8257}" presName="composite" presStyleCnt="0"/>
      <dgm:spPr/>
    </dgm:pt>
    <dgm:pt modelId="{E2EBC967-0EDA-4C06-9D4A-3DD92DF9DFD3}" type="pres">
      <dgm:prSet presAssocID="{8D1263ED-AF4C-4668-AA13-5D857F4D8257}" presName="background" presStyleLbl="node0" presStyleIdx="0" presStyleCnt="3"/>
      <dgm:spPr/>
    </dgm:pt>
    <dgm:pt modelId="{10B4783D-C417-4A5B-A696-6FEA88D030F7}" type="pres">
      <dgm:prSet presAssocID="{8D1263ED-AF4C-4668-AA13-5D857F4D8257}" presName="text" presStyleLbl="fgAcc0" presStyleIdx="0" presStyleCnt="3">
        <dgm:presLayoutVars>
          <dgm:chPref val="3"/>
        </dgm:presLayoutVars>
      </dgm:prSet>
      <dgm:spPr/>
    </dgm:pt>
    <dgm:pt modelId="{DCE3A15B-3147-45EC-ABB9-F9AE7403C974}" type="pres">
      <dgm:prSet presAssocID="{8D1263ED-AF4C-4668-AA13-5D857F4D8257}" presName="hierChild2" presStyleCnt="0"/>
      <dgm:spPr/>
    </dgm:pt>
    <dgm:pt modelId="{5BA5BC04-1218-4FCD-A1C4-820555F10533}" type="pres">
      <dgm:prSet presAssocID="{6617EBA8-797B-4FA6-8A95-5C181939DCD2}" presName="hierRoot1" presStyleCnt="0"/>
      <dgm:spPr/>
    </dgm:pt>
    <dgm:pt modelId="{389FBB67-7A86-4298-A413-A7D72367CC2A}" type="pres">
      <dgm:prSet presAssocID="{6617EBA8-797B-4FA6-8A95-5C181939DCD2}" presName="composite" presStyleCnt="0"/>
      <dgm:spPr/>
    </dgm:pt>
    <dgm:pt modelId="{C36DCACC-094D-454D-BCF3-CB8A5538E7AD}" type="pres">
      <dgm:prSet presAssocID="{6617EBA8-797B-4FA6-8A95-5C181939DCD2}" presName="background" presStyleLbl="node0" presStyleIdx="1" presStyleCnt="3"/>
      <dgm:spPr/>
    </dgm:pt>
    <dgm:pt modelId="{65EF192D-AD5C-409C-B9D3-096C709F5F2C}" type="pres">
      <dgm:prSet presAssocID="{6617EBA8-797B-4FA6-8A95-5C181939DCD2}" presName="text" presStyleLbl="fgAcc0" presStyleIdx="1" presStyleCnt="3">
        <dgm:presLayoutVars>
          <dgm:chPref val="3"/>
        </dgm:presLayoutVars>
      </dgm:prSet>
      <dgm:spPr/>
    </dgm:pt>
    <dgm:pt modelId="{D3CCD697-6A7E-4034-8ED2-EE208DF404EE}" type="pres">
      <dgm:prSet presAssocID="{6617EBA8-797B-4FA6-8A95-5C181939DCD2}" presName="hierChild2" presStyleCnt="0"/>
      <dgm:spPr/>
    </dgm:pt>
    <dgm:pt modelId="{524C8BA4-126B-4779-A796-697BA0B80812}" type="pres">
      <dgm:prSet presAssocID="{73224D72-A989-4C7A-BA2B-DC1DD99BDFFA}" presName="hierRoot1" presStyleCnt="0"/>
      <dgm:spPr/>
    </dgm:pt>
    <dgm:pt modelId="{7639F69D-B27B-4E47-94CA-7C39D319C76A}" type="pres">
      <dgm:prSet presAssocID="{73224D72-A989-4C7A-BA2B-DC1DD99BDFFA}" presName="composite" presStyleCnt="0"/>
      <dgm:spPr/>
    </dgm:pt>
    <dgm:pt modelId="{65E4FF86-8A3F-4BB9-AFE2-CD04677F16B2}" type="pres">
      <dgm:prSet presAssocID="{73224D72-A989-4C7A-BA2B-DC1DD99BDFFA}" presName="background" presStyleLbl="node0" presStyleIdx="2" presStyleCnt="3"/>
      <dgm:spPr/>
    </dgm:pt>
    <dgm:pt modelId="{FFFA5190-F7C5-4DFC-BADE-92B936E4BF64}" type="pres">
      <dgm:prSet presAssocID="{73224D72-A989-4C7A-BA2B-DC1DD99BDFFA}" presName="text" presStyleLbl="fgAcc0" presStyleIdx="2" presStyleCnt="3">
        <dgm:presLayoutVars>
          <dgm:chPref val="3"/>
        </dgm:presLayoutVars>
      </dgm:prSet>
      <dgm:spPr/>
    </dgm:pt>
    <dgm:pt modelId="{0962724B-25FD-4E61-8F91-2DD8A5DEDDE8}" type="pres">
      <dgm:prSet presAssocID="{73224D72-A989-4C7A-BA2B-DC1DD99BDFFA}" presName="hierChild2" presStyleCnt="0"/>
      <dgm:spPr/>
    </dgm:pt>
  </dgm:ptLst>
  <dgm:cxnLst>
    <dgm:cxn modelId="{EE077512-505A-4901-B66E-27A65BF073A5}" type="presOf" srcId="{6617EBA8-797B-4FA6-8A95-5C181939DCD2}" destId="{65EF192D-AD5C-409C-B9D3-096C709F5F2C}" srcOrd="0" destOrd="0" presId="urn:microsoft.com/office/officeart/2005/8/layout/hierarchy1"/>
    <dgm:cxn modelId="{4ECC5124-1E74-47FE-A3E5-B79566E3A51A}" type="presOf" srcId="{8D1263ED-AF4C-4668-AA13-5D857F4D8257}" destId="{10B4783D-C417-4A5B-A696-6FEA88D030F7}" srcOrd="0" destOrd="0" presId="urn:microsoft.com/office/officeart/2005/8/layout/hierarchy1"/>
    <dgm:cxn modelId="{7ACAD126-857E-41D5-BF0C-4D8F2BFC2864}" srcId="{336073BE-BB74-46D7-89F1-1C8B7382895D}" destId="{6617EBA8-797B-4FA6-8A95-5C181939DCD2}" srcOrd="1" destOrd="0" parTransId="{A003A5E2-A2EF-4324-9439-357E094E7C25}" sibTransId="{2AD7A127-F9FC-4C1F-A8B5-3D58415C526B}"/>
    <dgm:cxn modelId="{9490542F-317C-4FC3-ACF6-B70B708EDBE7}" srcId="{336073BE-BB74-46D7-89F1-1C8B7382895D}" destId="{8D1263ED-AF4C-4668-AA13-5D857F4D8257}" srcOrd="0" destOrd="0" parTransId="{DA856F70-90CB-49DE-87EE-9B06CC13E1CB}" sibTransId="{57142FB4-AF51-45BE-8538-B362C5167571}"/>
    <dgm:cxn modelId="{5AA74137-6009-4630-BEF3-2FD3B0299BCD}" type="presOf" srcId="{73224D72-A989-4C7A-BA2B-DC1DD99BDFFA}" destId="{FFFA5190-F7C5-4DFC-BADE-92B936E4BF64}" srcOrd="0" destOrd="0" presId="urn:microsoft.com/office/officeart/2005/8/layout/hierarchy1"/>
    <dgm:cxn modelId="{830F96F0-78C9-4874-AE7D-4BEF44FB5F45}" type="presOf" srcId="{336073BE-BB74-46D7-89F1-1C8B7382895D}" destId="{B96608C5-0C13-4671-B618-F4DA86EE3760}" srcOrd="0" destOrd="0" presId="urn:microsoft.com/office/officeart/2005/8/layout/hierarchy1"/>
    <dgm:cxn modelId="{3ABBDEFC-DFBA-44CE-90B0-32CAA37ED363}" srcId="{336073BE-BB74-46D7-89F1-1C8B7382895D}" destId="{73224D72-A989-4C7A-BA2B-DC1DD99BDFFA}" srcOrd="2" destOrd="0" parTransId="{73A4EA2B-80AE-4214-8AD9-7C4A83093F5D}" sibTransId="{E6E16C5B-54F2-4C21-B9F3-A5B06DE85643}"/>
    <dgm:cxn modelId="{682D1795-6437-469A-8F61-F53E23C93A3E}" type="presParOf" srcId="{B96608C5-0C13-4671-B618-F4DA86EE3760}" destId="{84838BA0-D185-44B6-983F-0F343C5B4DF5}" srcOrd="0" destOrd="0" presId="urn:microsoft.com/office/officeart/2005/8/layout/hierarchy1"/>
    <dgm:cxn modelId="{F2D499B2-78F5-446C-8811-D32DAFEC8213}" type="presParOf" srcId="{84838BA0-D185-44B6-983F-0F343C5B4DF5}" destId="{07555148-9DF4-4758-93EB-99BCF2CFED66}" srcOrd="0" destOrd="0" presId="urn:microsoft.com/office/officeart/2005/8/layout/hierarchy1"/>
    <dgm:cxn modelId="{38267711-C11C-45A8-AD37-1FBBB9DF39C7}" type="presParOf" srcId="{07555148-9DF4-4758-93EB-99BCF2CFED66}" destId="{E2EBC967-0EDA-4C06-9D4A-3DD92DF9DFD3}" srcOrd="0" destOrd="0" presId="urn:microsoft.com/office/officeart/2005/8/layout/hierarchy1"/>
    <dgm:cxn modelId="{2EF65F91-5EBD-4312-91E1-150D0FDEB282}" type="presParOf" srcId="{07555148-9DF4-4758-93EB-99BCF2CFED66}" destId="{10B4783D-C417-4A5B-A696-6FEA88D030F7}" srcOrd="1" destOrd="0" presId="urn:microsoft.com/office/officeart/2005/8/layout/hierarchy1"/>
    <dgm:cxn modelId="{5B357F2B-B9D6-4180-8617-B9276630F41B}" type="presParOf" srcId="{84838BA0-D185-44B6-983F-0F343C5B4DF5}" destId="{DCE3A15B-3147-45EC-ABB9-F9AE7403C974}" srcOrd="1" destOrd="0" presId="urn:microsoft.com/office/officeart/2005/8/layout/hierarchy1"/>
    <dgm:cxn modelId="{4C9CBB17-C79B-470B-8CA5-E97820E4B9FC}" type="presParOf" srcId="{B96608C5-0C13-4671-B618-F4DA86EE3760}" destId="{5BA5BC04-1218-4FCD-A1C4-820555F10533}" srcOrd="1" destOrd="0" presId="urn:microsoft.com/office/officeart/2005/8/layout/hierarchy1"/>
    <dgm:cxn modelId="{4F637B76-E0DA-46D4-8FF7-414665C5DABD}" type="presParOf" srcId="{5BA5BC04-1218-4FCD-A1C4-820555F10533}" destId="{389FBB67-7A86-4298-A413-A7D72367CC2A}" srcOrd="0" destOrd="0" presId="urn:microsoft.com/office/officeart/2005/8/layout/hierarchy1"/>
    <dgm:cxn modelId="{8DD8F741-4DF8-4C80-AEDC-315B346CEE15}" type="presParOf" srcId="{389FBB67-7A86-4298-A413-A7D72367CC2A}" destId="{C36DCACC-094D-454D-BCF3-CB8A5538E7AD}" srcOrd="0" destOrd="0" presId="urn:microsoft.com/office/officeart/2005/8/layout/hierarchy1"/>
    <dgm:cxn modelId="{C0B15EF9-0F25-4E0A-9995-9D5CDE5F50E4}" type="presParOf" srcId="{389FBB67-7A86-4298-A413-A7D72367CC2A}" destId="{65EF192D-AD5C-409C-B9D3-096C709F5F2C}" srcOrd="1" destOrd="0" presId="urn:microsoft.com/office/officeart/2005/8/layout/hierarchy1"/>
    <dgm:cxn modelId="{A7F89105-845B-4D21-B5D1-627804BA1457}" type="presParOf" srcId="{5BA5BC04-1218-4FCD-A1C4-820555F10533}" destId="{D3CCD697-6A7E-4034-8ED2-EE208DF404EE}" srcOrd="1" destOrd="0" presId="urn:microsoft.com/office/officeart/2005/8/layout/hierarchy1"/>
    <dgm:cxn modelId="{02049926-29F6-4811-8B45-E3AFAE288086}" type="presParOf" srcId="{B96608C5-0C13-4671-B618-F4DA86EE3760}" destId="{524C8BA4-126B-4779-A796-697BA0B80812}" srcOrd="2" destOrd="0" presId="urn:microsoft.com/office/officeart/2005/8/layout/hierarchy1"/>
    <dgm:cxn modelId="{B55489EC-EE34-4998-B265-40872B555625}" type="presParOf" srcId="{524C8BA4-126B-4779-A796-697BA0B80812}" destId="{7639F69D-B27B-4E47-94CA-7C39D319C76A}" srcOrd="0" destOrd="0" presId="urn:microsoft.com/office/officeart/2005/8/layout/hierarchy1"/>
    <dgm:cxn modelId="{60F0704B-FD23-4B18-A373-503C592EC971}" type="presParOf" srcId="{7639F69D-B27B-4E47-94CA-7C39D319C76A}" destId="{65E4FF86-8A3F-4BB9-AFE2-CD04677F16B2}" srcOrd="0" destOrd="0" presId="urn:microsoft.com/office/officeart/2005/8/layout/hierarchy1"/>
    <dgm:cxn modelId="{07D5341B-92BF-447B-81FC-ABD3ED068536}" type="presParOf" srcId="{7639F69D-B27B-4E47-94CA-7C39D319C76A}" destId="{FFFA5190-F7C5-4DFC-BADE-92B936E4BF64}" srcOrd="1" destOrd="0" presId="urn:microsoft.com/office/officeart/2005/8/layout/hierarchy1"/>
    <dgm:cxn modelId="{B978ADA3-C1E6-47F9-A17E-56A09461638F}" type="presParOf" srcId="{524C8BA4-126B-4779-A796-697BA0B80812}" destId="{0962724B-25FD-4E61-8F91-2DD8A5DEDDE8}" srcOrd="1" destOrd="0" presId="urn:microsoft.com/office/officeart/2005/8/layout/hierarchy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6D3E62-C470-427D-8FB1-FC7F299F98C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ACCAE2-DBC3-471B-B54E-6A88A4B7987F}">
      <dgm:prSet/>
      <dgm:spPr/>
      <dgm:t>
        <a:bodyPr/>
        <a:lstStyle/>
        <a:p>
          <a:r>
            <a:rPr lang="en-GB" b="0" i="0" dirty="0"/>
            <a:t>Scenario 1: Following cancer treatment and having understood from his previous appointment that his cancer was no longer active, Michael returns to the clinic.</a:t>
          </a:r>
          <a:endParaRPr lang="en-US" dirty="0"/>
        </a:p>
      </dgm:t>
    </dgm:pt>
    <dgm:pt modelId="{29327CD7-35D4-4584-AEC8-0F8337A38B62}" cxnId="{024537A2-61C6-49FD-A507-89DCC7FF3D3E}" type="parTrans">
      <dgm:prSet/>
      <dgm:spPr/>
      <dgm:t>
        <a:bodyPr/>
        <a:lstStyle/>
        <a:p>
          <a:endParaRPr lang="en-US"/>
        </a:p>
      </dgm:t>
    </dgm:pt>
    <dgm:pt modelId="{48514853-69D6-4A29-B287-63B37EBC71BC}" cxnId="{024537A2-61C6-49FD-A507-89DCC7FF3D3E}" type="sibTrans">
      <dgm:prSet/>
      <dgm:spPr/>
      <dgm:t>
        <a:bodyPr/>
        <a:lstStyle/>
        <a:p>
          <a:endParaRPr lang="en-US"/>
        </a:p>
      </dgm:t>
    </dgm:pt>
    <dgm:pt modelId="{1C372A73-E0C2-443C-AA30-D3E9357F6EA3}">
      <dgm:prSet/>
      <dgm:spPr/>
      <dgm:t>
        <a:bodyPr/>
        <a:lstStyle/>
        <a:p>
          <a:r>
            <a:rPr lang="en-GB" b="0" i="0" dirty="0"/>
            <a:t>Good: The doctor introduces himself and invites Michael and his partner to sit down.</a:t>
          </a:r>
          <a:endParaRPr lang="en-US" dirty="0"/>
        </a:p>
      </dgm:t>
    </dgm:pt>
    <dgm:pt modelId="{312173D6-74A1-4B4D-B739-9CF8AA044BA9}" cxnId="{F8D154D4-3FF0-42D6-BDD9-46DD6775686B}" type="parTrans">
      <dgm:prSet/>
      <dgm:spPr/>
      <dgm:t>
        <a:bodyPr/>
        <a:lstStyle/>
        <a:p>
          <a:endParaRPr lang="en-US"/>
        </a:p>
      </dgm:t>
    </dgm:pt>
    <dgm:pt modelId="{B1D59446-6090-4DD9-BDCD-8052A7EB1DD4}" cxnId="{F8D154D4-3FF0-42D6-BDD9-46DD6775686B}" type="sibTrans">
      <dgm:prSet/>
      <dgm:spPr/>
      <dgm:t>
        <a:bodyPr/>
        <a:lstStyle/>
        <a:p>
          <a:endParaRPr lang="en-US"/>
        </a:p>
      </dgm:t>
    </dgm:pt>
    <dgm:pt modelId="{ED3A2DF3-66A4-4D7A-94D0-F917A0F552BD}">
      <dgm:prSet/>
      <dgm:spPr/>
      <dgm:t>
        <a:bodyPr/>
        <a:lstStyle/>
        <a:p>
          <a:r>
            <a:rPr lang="en-GB" b="0" i="0"/>
            <a:t>Poor: To be told with no introduction “your tumours have all grown”, by a doctor he has never seen before.</a:t>
          </a:r>
          <a:endParaRPr lang="en-US"/>
        </a:p>
      </dgm:t>
    </dgm:pt>
    <dgm:pt modelId="{7DF5A71A-8DF9-42DC-99A4-6F72DBB198CC}" cxnId="{F9ADB25B-0A15-4EE3-817B-EEF3E077135C}" type="parTrans">
      <dgm:prSet/>
      <dgm:spPr/>
      <dgm:t>
        <a:bodyPr/>
        <a:lstStyle/>
        <a:p>
          <a:endParaRPr lang="en-US"/>
        </a:p>
      </dgm:t>
    </dgm:pt>
    <dgm:pt modelId="{1E2F1728-CE22-4B30-8D66-A5791A767AF7}" cxnId="{F9ADB25B-0A15-4EE3-817B-EEF3E077135C}" type="sibTrans">
      <dgm:prSet/>
      <dgm:spPr/>
      <dgm:t>
        <a:bodyPr/>
        <a:lstStyle/>
        <a:p>
          <a:endParaRPr lang="en-US"/>
        </a:p>
      </dgm:t>
    </dgm:pt>
    <dgm:pt modelId="{3292B84B-0E62-4EB5-A050-040BACD8B9C7}" type="pres">
      <dgm:prSet presAssocID="{6C6D3E62-C470-427D-8FB1-FC7F299F98CE}" presName="vert0" presStyleCnt="0">
        <dgm:presLayoutVars>
          <dgm:dir/>
          <dgm:animOne val="branch"/>
          <dgm:animLvl val="lvl"/>
        </dgm:presLayoutVars>
      </dgm:prSet>
      <dgm:spPr/>
    </dgm:pt>
    <dgm:pt modelId="{31D77B0F-2A9C-435B-9D4A-0D89C8AF43B0}" type="pres">
      <dgm:prSet presAssocID="{17ACCAE2-DBC3-471B-B54E-6A88A4B7987F}" presName="thickLine" presStyleLbl="alignNode1" presStyleIdx="0" presStyleCnt="3"/>
      <dgm:spPr/>
    </dgm:pt>
    <dgm:pt modelId="{1CF194B3-C656-4656-933B-742A69E41364}" type="pres">
      <dgm:prSet presAssocID="{17ACCAE2-DBC3-471B-B54E-6A88A4B7987F}" presName="horz1" presStyleCnt="0"/>
      <dgm:spPr/>
    </dgm:pt>
    <dgm:pt modelId="{1802D877-4A26-4556-80D3-332F2877FE84}" type="pres">
      <dgm:prSet presAssocID="{17ACCAE2-DBC3-471B-B54E-6A88A4B7987F}" presName="tx1" presStyleLbl="revTx" presStyleIdx="0" presStyleCnt="3"/>
      <dgm:spPr/>
    </dgm:pt>
    <dgm:pt modelId="{16241311-D673-4122-A71E-0710A46C469E}" type="pres">
      <dgm:prSet presAssocID="{17ACCAE2-DBC3-471B-B54E-6A88A4B7987F}" presName="vert1" presStyleCnt="0"/>
      <dgm:spPr/>
    </dgm:pt>
    <dgm:pt modelId="{C8FD69EE-2C89-4AC8-89FD-DD09A098B41C}" type="pres">
      <dgm:prSet presAssocID="{1C372A73-E0C2-443C-AA30-D3E9357F6EA3}" presName="thickLine" presStyleLbl="alignNode1" presStyleIdx="1" presStyleCnt="3"/>
      <dgm:spPr/>
    </dgm:pt>
    <dgm:pt modelId="{2F3A544B-9CAF-4C7B-95F0-B791FCB35E91}" type="pres">
      <dgm:prSet presAssocID="{1C372A73-E0C2-443C-AA30-D3E9357F6EA3}" presName="horz1" presStyleCnt="0"/>
      <dgm:spPr/>
    </dgm:pt>
    <dgm:pt modelId="{734FE9AE-B4B8-40F7-BF2A-26E96EC5705B}" type="pres">
      <dgm:prSet presAssocID="{1C372A73-E0C2-443C-AA30-D3E9357F6EA3}" presName="tx1" presStyleLbl="revTx" presStyleIdx="1" presStyleCnt="3"/>
      <dgm:spPr/>
    </dgm:pt>
    <dgm:pt modelId="{88A60234-B552-4CC3-BDFD-CC8E16C812F8}" type="pres">
      <dgm:prSet presAssocID="{1C372A73-E0C2-443C-AA30-D3E9357F6EA3}" presName="vert1" presStyleCnt="0"/>
      <dgm:spPr/>
    </dgm:pt>
    <dgm:pt modelId="{C7DACDCF-8351-4BE0-803D-4BB41A521472}" type="pres">
      <dgm:prSet presAssocID="{ED3A2DF3-66A4-4D7A-94D0-F917A0F552BD}" presName="thickLine" presStyleLbl="alignNode1" presStyleIdx="2" presStyleCnt="3"/>
      <dgm:spPr/>
    </dgm:pt>
    <dgm:pt modelId="{281C359C-801B-4E83-96FF-BD0E8D60DC1B}" type="pres">
      <dgm:prSet presAssocID="{ED3A2DF3-66A4-4D7A-94D0-F917A0F552BD}" presName="horz1" presStyleCnt="0"/>
      <dgm:spPr/>
    </dgm:pt>
    <dgm:pt modelId="{7905EB50-1D09-421E-8D62-5FABC56B76A2}" type="pres">
      <dgm:prSet presAssocID="{ED3A2DF3-66A4-4D7A-94D0-F917A0F552BD}" presName="tx1" presStyleLbl="revTx" presStyleIdx="2" presStyleCnt="3"/>
      <dgm:spPr/>
    </dgm:pt>
    <dgm:pt modelId="{BDD0006F-33F8-4B18-8BF1-6ED0A9A5C0A1}" type="pres">
      <dgm:prSet presAssocID="{ED3A2DF3-66A4-4D7A-94D0-F917A0F552BD}" presName="vert1" presStyleCnt="0"/>
      <dgm:spPr/>
    </dgm:pt>
  </dgm:ptLst>
  <dgm:cxnLst>
    <dgm:cxn modelId="{86B9D204-5E60-4DF7-A393-03B21A7BBD20}" type="presOf" srcId="{1C372A73-E0C2-443C-AA30-D3E9357F6EA3}" destId="{734FE9AE-B4B8-40F7-BF2A-26E96EC5705B}" srcOrd="0" destOrd="0" presId="urn:microsoft.com/office/officeart/2008/layout/LinedList"/>
    <dgm:cxn modelId="{F9ADB25B-0A15-4EE3-817B-EEF3E077135C}" srcId="{6C6D3E62-C470-427D-8FB1-FC7F299F98CE}" destId="{ED3A2DF3-66A4-4D7A-94D0-F917A0F552BD}" srcOrd="2" destOrd="0" parTransId="{7DF5A71A-8DF9-42DC-99A4-6F72DBB198CC}" sibTransId="{1E2F1728-CE22-4B30-8D66-A5791A767AF7}"/>
    <dgm:cxn modelId="{3295F542-A029-4ADC-B856-029F76EACDE9}" type="presOf" srcId="{17ACCAE2-DBC3-471B-B54E-6A88A4B7987F}" destId="{1802D877-4A26-4556-80D3-332F2877FE84}" srcOrd="0" destOrd="0" presId="urn:microsoft.com/office/officeart/2008/layout/LinedList"/>
    <dgm:cxn modelId="{024537A2-61C6-49FD-A507-89DCC7FF3D3E}" srcId="{6C6D3E62-C470-427D-8FB1-FC7F299F98CE}" destId="{17ACCAE2-DBC3-471B-B54E-6A88A4B7987F}" srcOrd="0" destOrd="0" parTransId="{29327CD7-35D4-4584-AEC8-0F8337A38B62}" sibTransId="{48514853-69D6-4A29-B287-63B37EBC71BC}"/>
    <dgm:cxn modelId="{872D07A8-8067-469A-8F62-C7FBE7B5F10A}" type="presOf" srcId="{ED3A2DF3-66A4-4D7A-94D0-F917A0F552BD}" destId="{7905EB50-1D09-421E-8D62-5FABC56B76A2}" srcOrd="0" destOrd="0" presId="urn:microsoft.com/office/officeart/2008/layout/LinedList"/>
    <dgm:cxn modelId="{AEE412CE-12DD-446E-812B-51D0EAEF0499}" type="presOf" srcId="{6C6D3E62-C470-427D-8FB1-FC7F299F98CE}" destId="{3292B84B-0E62-4EB5-A050-040BACD8B9C7}" srcOrd="0" destOrd="0" presId="urn:microsoft.com/office/officeart/2008/layout/LinedList"/>
    <dgm:cxn modelId="{F8D154D4-3FF0-42D6-BDD9-46DD6775686B}" srcId="{6C6D3E62-C470-427D-8FB1-FC7F299F98CE}" destId="{1C372A73-E0C2-443C-AA30-D3E9357F6EA3}" srcOrd="1" destOrd="0" parTransId="{312173D6-74A1-4B4D-B739-9CF8AA044BA9}" sibTransId="{B1D59446-6090-4DD9-BDCD-8052A7EB1DD4}"/>
    <dgm:cxn modelId="{81683C0E-A2BA-4D21-A3C7-BE5FF81E296C}" type="presParOf" srcId="{3292B84B-0E62-4EB5-A050-040BACD8B9C7}" destId="{31D77B0F-2A9C-435B-9D4A-0D89C8AF43B0}" srcOrd="0" destOrd="0" presId="urn:microsoft.com/office/officeart/2008/layout/LinedList"/>
    <dgm:cxn modelId="{19982ECB-7F4C-40F6-9A26-399272444013}" type="presParOf" srcId="{3292B84B-0E62-4EB5-A050-040BACD8B9C7}" destId="{1CF194B3-C656-4656-933B-742A69E41364}" srcOrd="1" destOrd="0" presId="urn:microsoft.com/office/officeart/2008/layout/LinedList"/>
    <dgm:cxn modelId="{610AC687-C0C6-400A-9D6F-761BA4F3FC5D}" type="presParOf" srcId="{1CF194B3-C656-4656-933B-742A69E41364}" destId="{1802D877-4A26-4556-80D3-332F2877FE84}" srcOrd="0" destOrd="0" presId="urn:microsoft.com/office/officeart/2008/layout/LinedList"/>
    <dgm:cxn modelId="{26A0C053-4399-4A1F-8100-9DE7777BF4C7}" type="presParOf" srcId="{1CF194B3-C656-4656-933B-742A69E41364}" destId="{16241311-D673-4122-A71E-0710A46C469E}" srcOrd="1" destOrd="0" presId="urn:microsoft.com/office/officeart/2008/layout/LinedList"/>
    <dgm:cxn modelId="{A5D208F9-D37F-412D-A3C0-E4D9342000FC}" type="presParOf" srcId="{3292B84B-0E62-4EB5-A050-040BACD8B9C7}" destId="{C8FD69EE-2C89-4AC8-89FD-DD09A098B41C}" srcOrd="2" destOrd="0" presId="urn:microsoft.com/office/officeart/2008/layout/LinedList"/>
    <dgm:cxn modelId="{D38F0579-4F1C-40F6-9F2B-618D0490EDF2}" type="presParOf" srcId="{3292B84B-0E62-4EB5-A050-040BACD8B9C7}" destId="{2F3A544B-9CAF-4C7B-95F0-B791FCB35E91}" srcOrd="3" destOrd="0" presId="urn:microsoft.com/office/officeart/2008/layout/LinedList"/>
    <dgm:cxn modelId="{6213D73C-3513-4C0E-9C1C-06471F852E38}" type="presParOf" srcId="{2F3A544B-9CAF-4C7B-95F0-B791FCB35E91}" destId="{734FE9AE-B4B8-40F7-BF2A-26E96EC5705B}" srcOrd="0" destOrd="0" presId="urn:microsoft.com/office/officeart/2008/layout/LinedList"/>
    <dgm:cxn modelId="{8504479D-6B65-4C63-8799-1CA94F6B9E7A}" type="presParOf" srcId="{2F3A544B-9CAF-4C7B-95F0-B791FCB35E91}" destId="{88A60234-B552-4CC3-BDFD-CC8E16C812F8}" srcOrd="1" destOrd="0" presId="urn:microsoft.com/office/officeart/2008/layout/LinedList"/>
    <dgm:cxn modelId="{AFE56C34-63A9-4137-8751-052ADA7998A0}" type="presParOf" srcId="{3292B84B-0E62-4EB5-A050-040BACD8B9C7}" destId="{C7DACDCF-8351-4BE0-803D-4BB41A521472}" srcOrd="4" destOrd="0" presId="urn:microsoft.com/office/officeart/2008/layout/LinedList"/>
    <dgm:cxn modelId="{B21130FF-3E60-4296-96D9-82A945E0B53A}" type="presParOf" srcId="{3292B84B-0E62-4EB5-A050-040BACD8B9C7}" destId="{281C359C-801B-4E83-96FF-BD0E8D60DC1B}" srcOrd="5" destOrd="0" presId="urn:microsoft.com/office/officeart/2008/layout/LinedList"/>
    <dgm:cxn modelId="{9F1CA55C-7BB2-4DD0-AD36-44B9F6F59C73}" type="presParOf" srcId="{281C359C-801B-4E83-96FF-BD0E8D60DC1B}" destId="{7905EB50-1D09-421E-8D62-5FABC56B76A2}" srcOrd="0" destOrd="0" presId="urn:microsoft.com/office/officeart/2008/layout/LinedList"/>
    <dgm:cxn modelId="{371CAAF9-9C0F-4ADA-BB66-ADB51DEEFDD0}" type="presParOf" srcId="{281C359C-801B-4E83-96FF-BD0E8D60DC1B}" destId="{BDD0006F-33F8-4B18-8BF1-6ED0A9A5C0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51F6181-973C-438C-B338-A9771AEFAAA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39EDC88-9B2D-4995-850D-5B79F7744AFE}">
      <dgm:prSet/>
      <dgm:spPr/>
      <dgm:t>
        <a:bodyPr/>
        <a:lstStyle/>
        <a:p>
          <a:r>
            <a:rPr lang="en-GB"/>
            <a:t>In pairs, design a role play to demonstrate good communication skills. </a:t>
          </a:r>
          <a:endParaRPr lang="en-US"/>
        </a:p>
      </dgm:t>
    </dgm:pt>
    <dgm:pt modelId="{9176A068-9968-4456-BDA6-F22710D51DB1}" cxnId="{1B77D278-2883-4109-A7D9-2908489BA962}" type="parTrans">
      <dgm:prSet/>
      <dgm:spPr/>
      <dgm:t>
        <a:bodyPr/>
        <a:lstStyle/>
        <a:p>
          <a:endParaRPr lang="en-US"/>
        </a:p>
      </dgm:t>
    </dgm:pt>
    <dgm:pt modelId="{2BBE653B-E2BF-4614-AAA5-8534A14AE73C}" cxnId="{1B77D278-2883-4109-A7D9-2908489BA962}" type="sibTrans">
      <dgm:prSet/>
      <dgm:spPr/>
      <dgm:t>
        <a:bodyPr/>
        <a:lstStyle/>
        <a:p>
          <a:endParaRPr lang="en-US"/>
        </a:p>
      </dgm:t>
    </dgm:pt>
    <dgm:pt modelId="{4D9E7B56-2A60-4D09-9E68-BD39BF500625}">
      <dgm:prSet/>
      <dgm:spPr/>
      <dgm:t>
        <a:bodyPr/>
        <a:lstStyle/>
        <a:p>
          <a:r>
            <a:rPr lang="en-GB"/>
            <a:t>Scenario 1: You are a GP receptionist, and a patient approaches you for an appointment. Please interact as you would be in a real healthcare setting. </a:t>
          </a:r>
          <a:endParaRPr lang="en-US"/>
        </a:p>
      </dgm:t>
    </dgm:pt>
    <dgm:pt modelId="{9BD0BAA1-FD83-4A73-BB1B-518A98FF56FB}" cxnId="{EEB279F5-48A5-42A1-A582-A333F6C747A0}" type="parTrans">
      <dgm:prSet/>
      <dgm:spPr/>
      <dgm:t>
        <a:bodyPr/>
        <a:lstStyle/>
        <a:p>
          <a:endParaRPr lang="en-US"/>
        </a:p>
      </dgm:t>
    </dgm:pt>
    <dgm:pt modelId="{C5749083-C09E-4AFA-A141-1417198D01EE}" cxnId="{EEB279F5-48A5-42A1-A582-A333F6C747A0}" type="sibTrans">
      <dgm:prSet/>
      <dgm:spPr/>
      <dgm:t>
        <a:bodyPr/>
        <a:lstStyle/>
        <a:p>
          <a:endParaRPr lang="en-US"/>
        </a:p>
      </dgm:t>
    </dgm:pt>
    <dgm:pt modelId="{1710DB7C-9056-4477-80FE-4841D29CCF0E}">
      <dgm:prSet/>
      <dgm:spPr/>
      <dgm:t>
        <a:bodyPr/>
        <a:lstStyle/>
        <a:p>
          <a:r>
            <a:rPr lang="en-GB"/>
            <a:t>Scenario 2: You are a healthcare assistant in a care home. Please interact with a patient with dementia who wants to go home. </a:t>
          </a:r>
          <a:endParaRPr lang="en-US"/>
        </a:p>
      </dgm:t>
    </dgm:pt>
    <dgm:pt modelId="{8799A03E-15B5-448A-A6A7-DEEB4AAE0040}" cxnId="{50B02941-5A8B-4F3E-95EC-59A2F810CDB5}" type="parTrans">
      <dgm:prSet/>
      <dgm:spPr/>
      <dgm:t>
        <a:bodyPr/>
        <a:lstStyle/>
        <a:p>
          <a:endParaRPr lang="en-US"/>
        </a:p>
      </dgm:t>
    </dgm:pt>
    <dgm:pt modelId="{EE202F91-9D9E-4318-88AB-80B0420EB588}" cxnId="{50B02941-5A8B-4F3E-95EC-59A2F810CDB5}" type="sibTrans">
      <dgm:prSet/>
      <dgm:spPr/>
      <dgm:t>
        <a:bodyPr/>
        <a:lstStyle/>
        <a:p>
          <a:endParaRPr lang="en-US"/>
        </a:p>
      </dgm:t>
    </dgm:pt>
    <dgm:pt modelId="{64DA21E9-F29C-4007-90A0-98F0208B1227}" type="pres">
      <dgm:prSet presAssocID="{951F6181-973C-438C-B338-A9771AEFAAA3}" presName="linear" presStyleCnt="0">
        <dgm:presLayoutVars>
          <dgm:animLvl val="lvl"/>
          <dgm:resizeHandles val="exact"/>
        </dgm:presLayoutVars>
      </dgm:prSet>
      <dgm:spPr/>
    </dgm:pt>
    <dgm:pt modelId="{15DA7BB6-BE9B-41AD-9C22-4ACAD61ED0E1}" type="pres">
      <dgm:prSet presAssocID="{839EDC88-9B2D-4995-850D-5B79F7744AFE}" presName="parentText" presStyleLbl="node1" presStyleIdx="0" presStyleCnt="3">
        <dgm:presLayoutVars>
          <dgm:chMax val="0"/>
          <dgm:bulletEnabled val="1"/>
        </dgm:presLayoutVars>
      </dgm:prSet>
      <dgm:spPr/>
    </dgm:pt>
    <dgm:pt modelId="{B253F7BB-6849-41FE-8D81-575B62DA848B}" type="pres">
      <dgm:prSet presAssocID="{2BBE653B-E2BF-4614-AAA5-8534A14AE73C}" presName="spacer" presStyleCnt="0"/>
      <dgm:spPr/>
    </dgm:pt>
    <dgm:pt modelId="{A57E9B11-A3EB-49C1-BD22-226D1C5CEC33}" type="pres">
      <dgm:prSet presAssocID="{4D9E7B56-2A60-4D09-9E68-BD39BF500625}" presName="parentText" presStyleLbl="node1" presStyleIdx="1" presStyleCnt="3">
        <dgm:presLayoutVars>
          <dgm:chMax val="0"/>
          <dgm:bulletEnabled val="1"/>
        </dgm:presLayoutVars>
      </dgm:prSet>
      <dgm:spPr/>
    </dgm:pt>
    <dgm:pt modelId="{5CAD73C1-8239-46DD-B31B-71962B9B0D33}" type="pres">
      <dgm:prSet presAssocID="{C5749083-C09E-4AFA-A141-1417198D01EE}" presName="spacer" presStyleCnt="0"/>
      <dgm:spPr/>
    </dgm:pt>
    <dgm:pt modelId="{AA39A8C0-C42C-4687-929A-8FA53C5298CC}" type="pres">
      <dgm:prSet presAssocID="{1710DB7C-9056-4477-80FE-4841D29CCF0E}" presName="parentText" presStyleLbl="node1" presStyleIdx="2" presStyleCnt="3">
        <dgm:presLayoutVars>
          <dgm:chMax val="0"/>
          <dgm:bulletEnabled val="1"/>
        </dgm:presLayoutVars>
      </dgm:prSet>
      <dgm:spPr/>
    </dgm:pt>
  </dgm:ptLst>
  <dgm:cxnLst>
    <dgm:cxn modelId="{CBE11435-1CC1-41E0-9374-B25D86370D9A}" type="presOf" srcId="{1710DB7C-9056-4477-80FE-4841D29CCF0E}" destId="{AA39A8C0-C42C-4687-929A-8FA53C5298CC}" srcOrd="0" destOrd="0" presId="urn:microsoft.com/office/officeart/2005/8/layout/vList2"/>
    <dgm:cxn modelId="{4C244660-0CDF-46BB-B92E-7C87938C6456}" type="presOf" srcId="{951F6181-973C-438C-B338-A9771AEFAAA3}" destId="{64DA21E9-F29C-4007-90A0-98F0208B1227}" srcOrd="0" destOrd="0" presId="urn:microsoft.com/office/officeart/2005/8/layout/vList2"/>
    <dgm:cxn modelId="{50B02941-5A8B-4F3E-95EC-59A2F810CDB5}" srcId="{951F6181-973C-438C-B338-A9771AEFAAA3}" destId="{1710DB7C-9056-4477-80FE-4841D29CCF0E}" srcOrd="2" destOrd="0" parTransId="{8799A03E-15B5-448A-A6A7-DEEB4AAE0040}" sibTransId="{EE202F91-9D9E-4318-88AB-80B0420EB588}"/>
    <dgm:cxn modelId="{B8A3E26C-6B15-4955-8C30-92C44F785DBC}" type="presOf" srcId="{839EDC88-9B2D-4995-850D-5B79F7744AFE}" destId="{15DA7BB6-BE9B-41AD-9C22-4ACAD61ED0E1}" srcOrd="0" destOrd="0" presId="urn:microsoft.com/office/officeart/2005/8/layout/vList2"/>
    <dgm:cxn modelId="{1B77D278-2883-4109-A7D9-2908489BA962}" srcId="{951F6181-973C-438C-B338-A9771AEFAAA3}" destId="{839EDC88-9B2D-4995-850D-5B79F7744AFE}" srcOrd="0" destOrd="0" parTransId="{9176A068-9968-4456-BDA6-F22710D51DB1}" sibTransId="{2BBE653B-E2BF-4614-AAA5-8534A14AE73C}"/>
    <dgm:cxn modelId="{4BBEC7D0-E849-4551-A28A-72AA1205DB86}" type="presOf" srcId="{4D9E7B56-2A60-4D09-9E68-BD39BF500625}" destId="{A57E9B11-A3EB-49C1-BD22-226D1C5CEC33}" srcOrd="0" destOrd="0" presId="urn:microsoft.com/office/officeart/2005/8/layout/vList2"/>
    <dgm:cxn modelId="{EEB279F5-48A5-42A1-A582-A333F6C747A0}" srcId="{951F6181-973C-438C-B338-A9771AEFAAA3}" destId="{4D9E7B56-2A60-4D09-9E68-BD39BF500625}" srcOrd="1" destOrd="0" parTransId="{9BD0BAA1-FD83-4A73-BB1B-518A98FF56FB}" sibTransId="{C5749083-C09E-4AFA-A141-1417198D01EE}"/>
    <dgm:cxn modelId="{98CA2FFE-0F2B-4FC6-BFD2-F295295A78A3}" type="presParOf" srcId="{64DA21E9-F29C-4007-90A0-98F0208B1227}" destId="{15DA7BB6-BE9B-41AD-9C22-4ACAD61ED0E1}" srcOrd="0" destOrd="0" presId="urn:microsoft.com/office/officeart/2005/8/layout/vList2"/>
    <dgm:cxn modelId="{3B8BC848-9586-4F31-A4A8-7A7A09AFE82E}" type="presParOf" srcId="{64DA21E9-F29C-4007-90A0-98F0208B1227}" destId="{B253F7BB-6849-41FE-8D81-575B62DA848B}" srcOrd="1" destOrd="0" presId="urn:microsoft.com/office/officeart/2005/8/layout/vList2"/>
    <dgm:cxn modelId="{0349FA6D-1D05-4263-9BB3-0941DE46C927}" type="presParOf" srcId="{64DA21E9-F29C-4007-90A0-98F0208B1227}" destId="{A57E9B11-A3EB-49C1-BD22-226D1C5CEC33}" srcOrd="2" destOrd="0" presId="urn:microsoft.com/office/officeart/2005/8/layout/vList2"/>
    <dgm:cxn modelId="{C805D032-572C-4BCB-BC41-338A672F4C4F}" type="presParOf" srcId="{64DA21E9-F29C-4007-90A0-98F0208B1227}" destId="{5CAD73C1-8239-46DD-B31B-71962B9B0D33}" srcOrd="3" destOrd="0" presId="urn:microsoft.com/office/officeart/2005/8/layout/vList2"/>
    <dgm:cxn modelId="{92EE9BF4-2CD7-42A7-8279-F88DC3CFCC46}" type="presParOf" srcId="{64DA21E9-F29C-4007-90A0-98F0208B1227}" destId="{AA39A8C0-C42C-4687-929A-8FA53C5298CC}" srcOrd="4"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C23D72-EB12-44EF-88BA-0DCF8DE644C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D0A378C-F91A-42DB-BBCF-3E37E50E2004}">
      <dgm:prSet/>
      <dgm:spPr/>
      <dgm:t>
        <a:bodyPr/>
        <a:lstStyle/>
        <a:p>
          <a:r>
            <a:rPr lang="en-GB"/>
            <a:t>Research and find two interventions or programmes that are meant to enhance communication in healthcare/social care. </a:t>
          </a:r>
          <a:endParaRPr lang="en-US"/>
        </a:p>
      </dgm:t>
    </dgm:pt>
    <dgm:pt modelId="{57A25AFD-5F6F-438F-BCA8-BD0CE20D4259}" cxnId="{A608B1D2-B8E0-49C4-AE13-97AEC57CDDE9}" type="parTrans">
      <dgm:prSet/>
      <dgm:spPr/>
      <dgm:t>
        <a:bodyPr/>
        <a:lstStyle/>
        <a:p>
          <a:endParaRPr lang="en-US"/>
        </a:p>
      </dgm:t>
    </dgm:pt>
    <dgm:pt modelId="{FC70E693-7F75-4FB3-A067-74B700525240}" cxnId="{A608B1D2-B8E0-49C4-AE13-97AEC57CDDE9}" type="sibTrans">
      <dgm:prSet/>
      <dgm:spPr/>
      <dgm:t>
        <a:bodyPr/>
        <a:lstStyle/>
        <a:p>
          <a:endParaRPr lang="en-US"/>
        </a:p>
      </dgm:t>
    </dgm:pt>
    <dgm:pt modelId="{77C23A45-76CF-4A21-A147-B735DC97C197}">
      <dgm:prSet/>
      <dgm:spPr/>
      <dgm:t>
        <a:bodyPr/>
        <a:lstStyle/>
        <a:p>
          <a:r>
            <a:rPr lang="en-GB"/>
            <a:t>You need to find the articles from Google Scholar or the University library. You will be asked to share the details about the articles you identified in your next session. </a:t>
          </a:r>
          <a:endParaRPr lang="en-US"/>
        </a:p>
      </dgm:t>
    </dgm:pt>
    <dgm:pt modelId="{6235D513-7F70-4B51-89EC-6DCCFF2789DB}" cxnId="{244EA48E-6324-4A5A-B356-C0907E16C0C7}" type="parTrans">
      <dgm:prSet/>
      <dgm:spPr/>
      <dgm:t>
        <a:bodyPr/>
        <a:lstStyle/>
        <a:p>
          <a:endParaRPr lang="en-US"/>
        </a:p>
      </dgm:t>
    </dgm:pt>
    <dgm:pt modelId="{40E67C0D-CE56-4134-A830-6D65D29AD964}" cxnId="{244EA48E-6324-4A5A-B356-C0907E16C0C7}" type="sibTrans">
      <dgm:prSet/>
      <dgm:spPr/>
      <dgm:t>
        <a:bodyPr/>
        <a:lstStyle/>
        <a:p>
          <a:endParaRPr lang="en-US"/>
        </a:p>
      </dgm:t>
    </dgm:pt>
    <dgm:pt modelId="{37C23F0C-CA6F-4DCE-8516-5D1B7C9E85C5}" type="pres">
      <dgm:prSet presAssocID="{3AC23D72-EB12-44EF-88BA-0DCF8DE644C0}" presName="hierChild1" presStyleCnt="0">
        <dgm:presLayoutVars>
          <dgm:chPref val="1"/>
          <dgm:dir/>
          <dgm:animOne val="branch"/>
          <dgm:animLvl val="lvl"/>
          <dgm:resizeHandles/>
        </dgm:presLayoutVars>
      </dgm:prSet>
      <dgm:spPr/>
    </dgm:pt>
    <dgm:pt modelId="{27975CA9-A9A8-4C44-A355-EEF97F2517DA}" type="pres">
      <dgm:prSet presAssocID="{BD0A378C-F91A-42DB-BBCF-3E37E50E2004}" presName="hierRoot1" presStyleCnt="0"/>
      <dgm:spPr/>
    </dgm:pt>
    <dgm:pt modelId="{34103B42-E2F0-4D11-BC72-DE608EEAD9F6}" type="pres">
      <dgm:prSet presAssocID="{BD0A378C-F91A-42DB-BBCF-3E37E50E2004}" presName="composite" presStyleCnt="0"/>
      <dgm:spPr/>
    </dgm:pt>
    <dgm:pt modelId="{541F7812-5E7D-40EA-9042-C8CA088D7C00}" type="pres">
      <dgm:prSet presAssocID="{BD0A378C-F91A-42DB-BBCF-3E37E50E2004}" presName="background" presStyleLbl="node0" presStyleIdx="0" presStyleCnt="2"/>
      <dgm:spPr/>
    </dgm:pt>
    <dgm:pt modelId="{7AE1DFAB-C702-4791-9C2B-A942FB5034B4}" type="pres">
      <dgm:prSet presAssocID="{BD0A378C-F91A-42DB-BBCF-3E37E50E2004}" presName="text" presStyleLbl="fgAcc0" presStyleIdx="0" presStyleCnt="2">
        <dgm:presLayoutVars>
          <dgm:chPref val="3"/>
        </dgm:presLayoutVars>
      </dgm:prSet>
      <dgm:spPr/>
    </dgm:pt>
    <dgm:pt modelId="{9BA0997B-AD71-4CA6-A24B-55F666F3E04B}" type="pres">
      <dgm:prSet presAssocID="{BD0A378C-F91A-42DB-BBCF-3E37E50E2004}" presName="hierChild2" presStyleCnt="0"/>
      <dgm:spPr/>
    </dgm:pt>
    <dgm:pt modelId="{4164D92A-063C-40D4-8EA1-D33089ABAA39}" type="pres">
      <dgm:prSet presAssocID="{77C23A45-76CF-4A21-A147-B735DC97C197}" presName="hierRoot1" presStyleCnt="0"/>
      <dgm:spPr/>
    </dgm:pt>
    <dgm:pt modelId="{4CB3B444-1020-4518-B951-4970C07C2EE0}" type="pres">
      <dgm:prSet presAssocID="{77C23A45-76CF-4A21-A147-B735DC97C197}" presName="composite" presStyleCnt="0"/>
      <dgm:spPr/>
    </dgm:pt>
    <dgm:pt modelId="{DFE8B8ED-D9AF-40D3-A359-26BB51769E4C}" type="pres">
      <dgm:prSet presAssocID="{77C23A45-76CF-4A21-A147-B735DC97C197}" presName="background" presStyleLbl="node0" presStyleIdx="1" presStyleCnt="2"/>
      <dgm:spPr/>
    </dgm:pt>
    <dgm:pt modelId="{3CA889CA-AEA9-4027-A96E-9E86EF77D0EE}" type="pres">
      <dgm:prSet presAssocID="{77C23A45-76CF-4A21-A147-B735DC97C197}" presName="text" presStyleLbl="fgAcc0" presStyleIdx="1" presStyleCnt="2">
        <dgm:presLayoutVars>
          <dgm:chPref val="3"/>
        </dgm:presLayoutVars>
      </dgm:prSet>
      <dgm:spPr/>
    </dgm:pt>
    <dgm:pt modelId="{17511DD9-7A2B-4D65-858F-668349903E43}" type="pres">
      <dgm:prSet presAssocID="{77C23A45-76CF-4A21-A147-B735DC97C197}" presName="hierChild2" presStyleCnt="0"/>
      <dgm:spPr/>
    </dgm:pt>
  </dgm:ptLst>
  <dgm:cxnLst>
    <dgm:cxn modelId="{B826C96A-9C28-4616-B678-26EBC969879A}" type="presOf" srcId="{BD0A378C-F91A-42DB-BBCF-3E37E50E2004}" destId="{7AE1DFAB-C702-4791-9C2B-A942FB5034B4}" srcOrd="0" destOrd="0" presId="urn:microsoft.com/office/officeart/2005/8/layout/hierarchy1"/>
    <dgm:cxn modelId="{244EA48E-6324-4A5A-B356-C0907E16C0C7}" srcId="{3AC23D72-EB12-44EF-88BA-0DCF8DE644C0}" destId="{77C23A45-76CF-4A21-A147-B735DC97C197}" srcOrd="1" destOrd="0" parTransId="{6235D513-7F70-4B51-89EC-6DCCFF2789DB}" sibTransId="{40E67C0D-CE56-4134-A830-6D65D29AD964}"/>
    <dgm:cxn modelId="{8AD8C9B8-9D83-4E46-9C22-0753D0E00B81}" type="presOf" srcId="{3AC23D72-EB12-44EF-88BA-0DCF8DE644C0}" destId="{37C23F0C-CA6F-4DCE-8516-5D1B7C9E85C5}" srcOrd="0" destOrd="0" presId="urn:microsoft.com/office/officeart/2005/8/layout/hierarchy1"/>
    <dgm:cxn modelId="{A608B1D2-B8E0-49C4-AE13-97AEC57CDDE9}" srcId="{3AC23D72-EB12-44EF-88BA-0DCF8DE644C0}" destId="{BD0A378C-F91A-42DB-BBCF-3E37E50E2004}" srcOrd="0" destOrd="0" parTransId="{57A25AFD-5F6F-438F-BCA8-BD0CE20D4259}" sibTransId="{FC70E693-7F75-4FB3-A067-74B700525240}"/>
    <dgm:cxn modelId="{494808FD-4216-45FF-87EE-10DE07F294E8}" type="presOf" srcId="{77C23A45-76CF-4A21-A147-B735DC97C197}" destId="{3CA889CA-AEA9-4027-A96E-9E86EF77D0EE}" srcOrd="0" destOrd="0" presId="urn:microsoft.com/office/officeart/2005/8/layout/hierarchy1"/>
    <dgm:cxn modelId="{6306388F-0B70-4817-AB42-FD53B39DB439}" type="presParOf" srcId="{37C23F0C-CA6F-4DCE-8516-5D1B7C9E85C5}" destId="{27975CA9-A9A8-4C44-A355-EEF97F2517DA}" srcOrd="0" destOrd="0" presId="urn:microsoft.com/office/officeart/2005/8/layout/hierarchy1"/>
    <dgm:cxn modelId="{73F5A803-2941-4ABD-B597-538B1265DA7A}" type="presParOf" srcId="{27975CA9-A9A8-4C44-A355-EEF97F2517DA}" destId="{34103B42-E2F0-4D11-BC72-DE608EEAD9F6}" srcOrd="0" destOrd="0" presId="urn:microsoft.com/office/officeart/2005/8/layout/hierarchy1"/>
    <dgm:cxn modelId="{06BCC4F9-FAEB-4CAC-9263-6FBC6BDED8EF}" type="presParOf" srcId="{34103B42-E2F0-4D11-BC72-DE608EEAD9F6}" destId="{541F7812-5E7D-40EA-9042-C8CA088D7C00}" srcOrd="0" destOrd="0" presId="urn:microsoft.com/office/officeart/2005/8/layout/hierarchy1"/>
    <dgm:cxn modelId="{46B8C89D-875D-4319-810F-AD77A758D60B}" type="presParOf" srcId="{34103B42-E2F0-4D11-BC72-DE608EEAD9F6}" destId="{7AE1DFAB-C702-4791-9C2B-A942FB5034B4}" srcOrd="1" destOrd="0" presId="urn:microsoft.com/office/officeart/2005/8/layout/hierarchy1"/>
    <dgm:cxn modelId="{38ED878E-3B44-4311-9124-2E646114B6DD}" type="presParOf" srcId="{27975CA9-A9A8-4C44-A355-EEF97F2517DA}" destId="{9BA0997B-AD71-4CA6-A24B-55F666F3E04B}" srcOrd="1" destOrd="0" presId="urn:microsoft.com/office/officeart/2005/8/layout/hierarchy1"/>
    <dgm:cxn modelId="{7CB4D0BC-FD61-45BF-A4B8-1EA2939240EA}" type="presParOf" srcId="{37C23F0C-CA6F-4DCE-8516-5D1B7C9E85C5}" destId="{4164D92A-063C-40D4-8EA1-D33089ABAA39}" srcOrd="1" destOrd="0" presId="urn:microsoft.com/office/officeart/2005/8/layout/hierarchy1"/>
    <dgm:cxn modelId="{4C2DA74A-CD8D-47BF-B4C9-83A6BF3D433E}" type="presParOf" srcId="{4164D92A-063C-40D4-8EA1-D33089ABAA39}" destId="{4CB3B444-1020-4518-B951-4970C07C2EE0}" srcOrd="0" destOrd="0" presId="urn:microsoft.com/office/officeart/2005/8/layout/hierarchy1"/>
    <dgm:cxn modelId="{F893313D-1C62-456E-9179-08C66FB4FECF}" type="presParOf" srcId="{4CB3B444-1020-4518-B951-4970C07C2EE0}" destId="{DFE8B8ED-D9AF-40D3-A359-26BB51769E4C}" srcOrd="0" destOrd="0" presId="urn:microsoft.com/office/officeart/2005/8/layout/hierarchy1"/>
    <dgm:cxn modelId="{B76C72FC-EAD4-4F0C-AF21-F14AD5C91749}" type="presParOf" srcId="{4CB3B444-1020-4518-B951-4970C07C2EE0}" destId="{3CA889CA-AEA9-4027-A96E-9E86EF77D0EE}" srcOrd="1" destOrd="0" presId="urn:microsoft.com/office/officeart/2005/8/layout/hierarchy1"/>
    <dgm:cxn modelId="{F64F96AD-8687-4B88-A1BA-A81034A9DBCD}" type="presParOf" srcId="{4164D92A-063C-40D4-8EA1-D33089ABAA39}" destId="{17511DD9-7A2B-4D65-858F-668349903E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D2C702-4763-4CA4-B1E4-1385EBEAA1F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D9146C4-5FA1-462E-B7F9-F1803A34A16A}">
      <dgm:prSet/>
      <dgm:spPr/>
      <dgm:t>
        <a:bodyPr/>
        <a:lstStyle/>
        <a:p>
          <a:pPr>
            <a:lnSpc>
              <a:spcPct val="100000"/>
            </a:lnSpc>
          </a:pPr>
          <a:r>
            <a:rPr lang="en-GB"/>
            <a:t>Listening is a skill that many people do not think about—it often happens without much thought.</a:t>
          </a:r>
          <a:endParaRPr lang="en-US"/>
        </a:p>
      </dgm:t>
    </dgm:pt>
    <dgm:pt modelId="{F031F072-D8DE-42FA-A556-0DE376DB2300}" cxnId="{6BA9226E-D431-4870-ABF2-DB086EA9FFD0}" type="parTrans">
      <dgm:prSet/>
      <dgm:spPr/>
      <dgm:t>
        <a:bodyPr/>
        <a:lstStyle/>
        <a:p>
          <a:endParaRPr lang="en-US"/>
        </a:p>
      </dgm:t>
    </dgm:pt>
    <dgm:pt modelId="{8B423A8D-ACE3-4AB6-88DA-5BA66E6449C3}" cxnId="{6BA9226E-D431-4870-ABF2-DB086EA9FFD0}" type="sibTrans">
      <dgm:prSet/>
      <dgm:spPr/>
      <dgm:t>
        <a:bodyPr/>
        <a:lstStyle/>
        <a:p>
          <a:endParaRPr lang="en-US"/>
        </a:p>
      </dgm:t>
    </dgm:pt>
    <dgm:pt modelId="{944EBBD8-03E2-47A4-9C9C-96475D27C8C0}">
      <dgm:prSet/>
      <dgm:spPr/>
      <dgm:t>
        <a:bodyPr/>
        <a:lstStyle/>
        <a:p>
          <a:pPr>
            <a:lnSpc>
              <a:spcPct val="100000"/>
            </a:lnSpc>
          </a:pPr>
          <a:r>
            <a:rPr lang="en-GB"/>
            <a:t>Good listening needs full attention, including focusing on the speaker's words, tone, and facial expressions.</a:t>
          </a:r>
          <a:endParaRPr lang="en-US"/>
        </a:p>
      </dgm:t>
    </dgm:pt>
    <dgm:pt modelId="{209D96BC-8EDF-4492-8579-B44407D21F35}" cxnId="{1C2DA5CD-D24D-4E8D-95B0-A5BB2AEF7D75}" type="parTrans">
      <dgm:prSet/>
      <dgm:spPr/>
      <dgm:t>
        <a:bodyPr/>
        <a:lstStyle/>
        <a:p>
          <a:endParaRPr lang="en-US"/>
        </a:p>
      </dgm:t>
    </dgm:pt>
    <dgm:pt modelId="{78B40BCD-A50A-4FA6-A7D0-3F5DA81D9C35}" cxnId="{1C2DA5CD-D24D-4E8D-95B0-A5BB2AEF7D75}" type="sibTrans">
      <dgm:prSet/>
      <dgm:spPr/>
      <dgm:t>
        <a:bodyPr/>
        <a:lstStyle/>
        <a:p>
          <a:endParaRPr lang="en-US"/>
        </a:p>
      </dgm:t>
    </dgm:pt>
    <dgm:pt modelId="{7950CF1A-3F10-4D33-AD1E-3A5F905D3C3D}">
      <dgm:prSet/>
      <dgm:spPr/>
      <dgm:t>
        <a:bodyPr/>
        <a:lstStyle/>
        <a:p>
          <a:pPr>
            <a:lnSpc>
              <a:spcPct val="100000"/>
            </a:lnSpc>
          </a:pPr>
          <a:r>
            <a:rPr lang="en-GB"/>
            <a:t>Most people do not listen fully—they often only hear parts of what is said, especially if they are not really interested.</a:t>
          </a:r>
          <a:endParaRPr lang="en-US"/>
        </a:p>
      </dgm:t>
    </dgm:pt>
    <dgm:pt modelId="{3E6F1494-4B6D-4EA0-B0E6-4B5F8677FF97}" cxnId="{FB8F5C6B-3C61-4EEE-B390-341493098F55}" type="parTrans">
      <dgm:prSet/>
      <dgm:spPr/>
      <dgm:t>
        <a:bodyPr/>
        <a:lstStyle/>
        <a:p>
          <a:endParaRPr lang="en-US"/>
        </a:p>
      </dgm:t>
    </dgm:pt>
    <dgm:pt modelId="{8F784CBD-8DDA-4966-B5A1-BB2BAA3DCD15}" cxnId="{FB8F5C6B-3C61-4EEE-B390-341493098F55}" type="sibTrans">
      <dgm:prSet/>
      <dgm:spPr/>
      <dgm:t>
        <a:bodyPr/>
        <a:lstStyle/>
        <a:p>
          <a:endParaRPr lang="en-US"/>
        </a:p>
      </dgm:t>
    </dgm:pt>
    <dgm:pt modelId="{9A71CB44-84E3-41F9-A960-E379AC45128E}" type="pres">
      <dgm:prSet presAssocID="{9ED2C702-4763-4CA4-B1E4-1385EBEAA1F1}" presName="root" presStyleCnt="0">
        <dgm:presLayoutVars>
          <dgm:dir/>
          <dgm:resizeHandles val="exact"/>
        </dgm:presLayoutVars>
      </dgm:prSet>
      <dgm:spPr/>
    </dgm:pt>
    <dgm:pt modelId="{69F82847-D901-41EB-8FDC-93EBBE78B2C7}" type="pres">
      <dgm:prSet presAssocID="{FD9146C4-5FA1-462E-B7F9-F1803A34A16A}" presName="compNode" presStyleCnt="0"/>
      <dgm:spPr/>
    </dgm:pt>
    <dgm:pt modelId="{C5CA105D-9E53-4CE9-B9CE-945C681DA660}" type="pres">
      <dgm:prSet presAssocID="{FD9146C4-5FA1-462E-B7F9-F1803A34A16A}" presName="bgRect" presStyleLbl="bgShp" presStyleIdx="0" presStyleCnt="3"/>
      <dgm:spPr/>
    </dgm:pt>
    <dgm:pt modelId="{EF2CD2C3-67B7-4524-9DED-69D7C8E35CE7}" type="pres">
      <dgm:prSet presAssocID="{FD9146C4-5FA1-462E-B7F9-F1803A34A1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6007E2F9-05A8-4561-934F-2DFDC5B85616}" type="pres">
      <dgm:prSet presAssocID="{FD9146C4-5FA1-462E-B7F9-F1803A34A16A}" presName="spaceRect" presStyleCnt="0"/>
      <dgm:spPr/>
    </dgm:pt>
    <dgm:pt modelId="{72AAC84E-D94A-472E-85AE-A043284EF4F7}" type="pres">
      <dgm:prSet presAssocID="{FD9146C4-5FA1-462E-B7F9-F1803A34A16A}" presName="parTx" presStyleLbl="revTx" presStyleIdx="0" presStyleCnt="3">
        <dgm:presLayoutVars>
          <dgm:chMax val="0"/>
          <dgm:chPref val="0"/>
        </dgm:presLayoutVars>
      </dgm:prSet>
      <dgm:spPr/>
    </dgm:pt>
    <dgm:pt modelId="{8A2F6C4E-0540-4A9F-99C8-31A10A93D712}" type="pres">
      <dgm:prSet presAssocID="{8B423A8D-ACE3-4AB6-88DA-5BA66E6449C3}" presName="sibTrans" presStyleCnt="0"/>
      <dgm:spPr/>
    </dgm:pt>
    <dgm:pt modelId="{ABDC3526-A671-4583-BB64-A324C0EDB380}" type="pres">
      <dgm:prSet presAssocID="{944EBBD8-03E2-47A4-9C9C-96475D27C8C0}" presName="compNode" presStyleCnt="0"/>
      <dgm:spPr/>
    </dgm:pt>
    <dgm:pt modelId="{3D821A70-D1BB-47A3-A3B2-08D9704E8FC7}" type="pres">
      <dgm:prSet presAssocID="{944EBBD8-03E2-47A4-9C9C-96475D27C8C0}" presName="bgRect" presStyleLbl="bgShp" presStyleIdx="1" presStyleCnt="3"/>
      <dgm:spPr/>
    </dgm:pt>
    <dgm:pt modelId="{683B4249-1A60-409F-AA26-14AEC6EF9741}" type="pres">
      <dgm:prSet presAssocID="{944EBBD8-03E2-47A4-9C9C-96475D27C8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80E78D28-663A-4E68-B8C8-B9B114A931CD}" type="pres">
      <dgm:prSet presAssocID="{944EBBD8-03E2-47A4-9C9C-96475D27C8C0}" presName="spaceRect" presStyleCnt="0"/>
      <dgm:spPr/>
    </dgm:pt>
    <dgm:pt modelId="{A05BE126-A636-48C5-B424-297D06F9CE1A}" type="pres">
      <dgm:prSet presAssocID="{944EBBD8-03E2-47A4-9C9C-96475D27C8C0}" presName="parTx" presStyleLbl="revTx" presStyleIdx="1" presStyleCnt="3">
        <dgm:presLayoutVars>
          <dgm:chMax val="0"/>
          <dgm:chPref val="0"/>
        </dgm:presLayoutVars>
      </dgm:prSet>
      <dgm:spPr/>
    </dgm:pt>
    <dgm:pt modelId="{737691FF-0207-43C5-896C-F898AFB2288A}" type="pres">
      <dgm:prSet presAssocID="{78B40BCD-A50A-4FA6-A7D0-3F5DA81D9C35}" presName="sibTrans" presStyleCnt="0"/>
      <dgm:spPr/>
    </dgm:pt>
    <dgm:pt modelId="{2B38BA4B-4F37-4886-9613-61114CC71276}" type="pres">
      <dgm:prSet presAssocID="{7950CF1A-3F10-4D33-AD1E-3A5F905D3C3D}" presName="compNode" presStyleCnt="0"/>
      <dgm:spPr/>
    </dgm:pt>
    <dgm:pt modelId="{C200374E-2CFE-45B6-8120-13FC0539FC73}" type="pres">
      <dgm:prSet presAssocID="{7950CF1A-3F10-4D33-AD1E-3A5F905D3C3D}" presName="bgRect" presStyleLbl="bgShp" presStyleIdx="2" presStyleCnt="3"/>
      <dgm:spPr/>
    </dgm:pt>
    <dgm:pt modelId="{B9F5B3BC-8BDD-4893-BB37-1A889D51F83E}" type="pres">
      <dgm:prSet presAssocID="{7950CF1A-3F10-4D33-AD1E-3A5F905D3C3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4A063472-A5AC-4BEC-89B3-B9F2057E04AC}" type="pres">
      <dgm:prSet presAssocID="{7950CF1A-3F10-4D33-AD1E-3A5F905D3C3D}" presName="spaceRect" presStyleCnt="0"/>
      <dgm:spPr/>
    </dgm:pt>
    <dgm:pt modelId="{AEB3AF47-235E-4164-ACB6-481BE64D8FAD}" type="pres">
      <dgm:prSet presAssocID="{7950CF1A-3F10-4D33-AD1E-3A5F905D3C3D}" presName="parTx" presStyleLbl="revTx" presStyleIdx="2" presStyleCnt="3">
        <dgm:presLayoutVars>
          <dgm:chMax val="0"/>
          <dgm:chPref val="0"/>
        </dgm:presLayoutVars>
      </dgm:prSet>
      <dgm:spPr/>
    </dgm:pt>
  </dgm:ptLst>
  <dgm:cxnLst>
    <dgm:cxn modelId="{FB8F5C6B-3C61-4EEE-B390-341493098F55}" srcId="{9ED2C702-4763-4CA4-B1E4-1385EBEAA1F1}" destId="{7950CF1A-3F10-4D33-AD1E-3A5F905D3C3D}" srcOrd="2" destOrd="0" parTransId="{3E6F1494-4B6D-4EA0-B0E6-4B5F8677FF97}" sibTransId="{8F784CBD-8DDA-4966-B5A1-BB2BAA3DCD15}"/>
    <dgm:cxn modelId="{6BA9226E-D431-4870-ABF2-DB086EA9FFD0}" srcId="{9ED2C702-4763-4CA4-B1E4-1385EBEAA1F1}" destId="{FD9146C4-5FA1-462E-B7F9-F1803A34A16A}" srcOrd="0" destOrd="0" parTransId="{F031F072-D8DE-42FA-A556-0DE376DB2300}" sibTransId="{8B423A8D-ACE3-4AB6-88DA-5BA66E6449C3}"/>
    <dgm:cxn modelId="{306D6656-E395-4146-9DB6-7A2EEAB99AB6}" type="presOf" srcId="{FD9146C4-5FA1-462E-B7F9-F1803A34A16A}" destId="{72AAC84E-D94A-472E-85AE-A043284EF4F7}" srcOrd="0" destOrd="0" presId="urn:microsoft.com/office/officeart/2018/2/layout/IconVerticalSolidList"/>
    <dgm:cxn modelId="{8CBE6C76-84B2-48E7-8B5B-97628BA3B6F6}" type="presOf" srcId="{9ED2C702-4763-4CA4-B1E4-1385EBEAA1F1}" destId="{9A71CB44-84E3-41F9-A960-E379AC45128E}" srcOrd="0" destOrd="0" presId="urn:microsoft.com/office/officeart/2018/2/layout/IconVerticalSolidList"/>
    <dgm:cxn modelId="{20D33B7A-2220-402F-8417-D7FBF393BC81}" type="presOf" srcId="{944EBBD8-03E2-47A4-9C9C-96475D27C8C0}" destId="{A05BE126-A636-48C5-B424-297D06F9CE1A}" srcOrd="0" destOrd="0" presId="urn:microsoft.com/office/officeart/2018/2/layout/IconVerticalSolidList"/>
    <dgm:cxn modelId="{1C2DA5CD-D24D-4E8D-95B0-A5BB2AEF7D75}" srcId="{9ED2C702-4763-4CA4-B1E4-1385EBEAA1F1}" destId="{944EBBD8-03E2-47A4-9C9C-96475D27C8C0}" srcOrd="1" destOrd="0" parTransId="{209D96BC-8EDF-4492-8579-B44407D21F35}" sibTransId="{78B40BCD-A50A-4FA6-A7D0-3F5DA81D9C35}"/>
    <dgm:cxn modelId="{D48676FE-8F92-451E-8326-E9CE90473DC8}" type="presOf" srcId="{7950CF1A-3F10-4D33-AD1E-3A5F905D3C3D}" destId="{AEB3AF47-235E-4164-ACB6-481BE64D8FAD}" srcOrd="0" destOrd="0" presId="urn:microsoft.com/office/officeart/2018/2/layout/IconVerticalSolidList"/>
    <dgm:cxn modelId="{74C503EC-B93D-4942-9F17-D47BC5A0642F}" type="presParOf" srcId="{9A71CB44-84E3-41F9-A960-E379AC45128E}" destId="{69F82847-D901-41EB-8FDC-93EBBE78B2C7}" srcOrd="0" destOrd="0" presId="urn:microsoft.com/office/officeart/2018/2/layout/IconVerticalSolidList"/>
    <dgm:cxn modelId="{46B581B8-93AA-4695-A882-53D8294BC11B}" type="presParOf" srcId="{69F82847-D901-41EB-8FDC-93EBBE78B2C7}" destId="{C5CA105D-9E53-4CE9-B9CE-945C681DA660}" srcOrd="0" destOrd="0" presId="urn:microsoft.com/office/officeart/2018/2/layout/IconVerticalSolidList"/>
    <dgm:cxn modelId="{7882F5C5-BB17-4461-91FB-8D279E4509BF}" type="presParOf" srcId="{69F82847-D901-41EB-8FDC-93EBBE78B2C7}" destId="{EF2CD2C3-67B7-4524-9DED-69D7C8E35CE7}" srcOrd="1" destOrd="0" presId="urn:microsoft.com/office/officeart/2018/2/layout/IconVerticalSolidList"/>
    <dgm:cxn modelId="{B5C02E74-4948-4113-8A91-CA8E6355CD09}" type="presParOf" srcId="{69F82847-D901-41EB-8FDC-93EBBE78B2C7}" destId="{6007E2F9-05A8-4561-934F-2DFDC5B85616}" srcOrd="2" destOrd="0" presId="urn:microsoft.com/office/officeart/2018/2/layout/IconVerticalSolidList"/>
    <dgm:cxn modelId="{0AE6027E-7B4E-4FBF-A426-813795FFDA44}" type="presParOf" srcId="{69F82847-D901-41EB-8FDC-93EBBE78B2C7}" destId="{72AAC84E-D94A-472E-85AE-A043284EF4F7}" srcOrd="3" destOrd="0" presId="urn:microsoft.com/office/officeart/2018/2/layout/IconVerticalSolidList"/>
    <dgm:cxn modelId="{8B96C972-64F2-4667-92E7-61AB21434235}" type="presParOf" srcId="{9A71CB44-84E3-41F9-A960-E379AC45128E}" destId="{8A2F6C4E-0540-4A9F-99C8-31A10A93D712}" srcOrd="1" destOrd="0" presId="urn:microsoft.com/office/officeart/2018/2/layout/IconVerticalSolidList"/>
    <dgm:cxn modelId="{F16F4CC7-9A9F-4165-8D57-56039D3887F1}" type="presParOf" srcId="{9A71CB44-84E3-41F9-A960-E379AC45128E}" destId="{ABDC3526-A671-4583-BB64-A324C0EDB380}" srcOrd="2" destOrd="0" presId="urn:microsoft.com/office/officeart/2018/2/layout/IconVerticalSolidList"/>
    <dgm:cxn modelId="{CB747060-8008-4A3E-861A-84E93E124350}" type="presParOf" srcId="{ABDC3526-A671-4583-BB64-A324C0EDB380}" destId="{3D821A70-D1BB-47A3-A3B2-08D9704E8FC7}" srcOrd="0" destOrd="0" presId="urn:microsoft.com/office/officeart/2018/2/layout/IconVerticalSolidList"/>
    <dgm:cxn modelId="{9E969EC7-42EA-4F85-AABA-0D13F7560665}" type="presParOf" srcId="{ABDC3526-A671-4583-BB64-A324C0EDB380}" destId="{683B4249-1A60-409F-AA26-14AEC6EF9741}" srcOrd="1" destOrd="0" presId="urn:microsoft.com/office/officeart/2018/2/layout/IconVerticalSolidList"/>
    <dgm:cxn modelId="{13CCF9F1-A333-4FDB-B3D9-81ED834FF37C}" type="presParOf" srcId="{ABDC3526-A671-4583-BB64-A324C0EDB380}" destId="{80E78D28-663A-4E68-B8C8-B9B114A931CD}" srcOrd="2" destOrd="0" presId="urn:microsoft.com/office/officeart/2018/2/layout/IconVerticalSolidList"/>
    <dgm:cxn modelId="{B46CFDEB-2461-4EEE-9BEB-322D43260983}" type="presParOf" srcId="{ABDC3526-A671-4583-BB64-A324C0EDB380}" destId="{A05BE126-A636-48C5-B424-297D06F9CE1A}" srcOrd="3" destOrd="0" presId="urn:microsoft.com/office/officeart/2018/2/layout/IconVerticalSolidList"/>
    <dgm:cxn modelId="{ABA7C9EF-A055-4676-8DBE-04CF31522F79}" type="presParOf" srcId="{9A71CB44-84E3-41F9-A960-E379AC45128E}" destId="{737691FF-0207-43C5-896C-F898AFB2288A}" srcOrd="3" destOrd="0" presId="urn:microsoft.com/office/officeart/2018/2/layout/IconVerticalSolidList"/>
    <dgm:cxn modelId="{23051024-4E8C-40E6-857D-A2580DE2F874}" type="presParOf" srcId="{9A71CB44-84E3-41F9-A960-E379AC45128E}" destId="{2B38BA4B-4F37-4886-9613-61114CC71276}" srcOrd="4" destOrd="0" presId="urn:microsoft.com/office/officeart/2018/2/layout/IconVerticalSolidList"/>
    <dgm:cxn modelId="{098631D1-B9A3-4EEB-BE85-0CCD9A077D6C}" type="presParOf" srcId="{2B38BA4B-4F37-4886-9613-61114CC71276}" destId="{C200374E-2CFE-45B6-8120-13FC0539FC73}" srcOrd="0" destOrd="0" presId="urn:microsoft.com/office/officeart/2018/2/layout/IconVerticalSolidList"/>
    <dgm:cxn modelId="{67036D8D-6804-432E-88D7-AD79BE4D5B84}" type="presParOf" srcId="{2B38BA4B-4F37-4886-9613-61114CC71276}" destId="{B9F5B3BC-8BDD-4893-BB37-1A889D51F83E}" srcOrd="1" destOrd="0" presId="urn:microsoft.com/office/officeart/2018/2/layout/IconVerticalSolidList"/>
    <dgm:cxn modelId="{6C3F9269-37F1-4822-86CE-758541633EAE}" type="presParOf" srcId="{2B38BA4B-4F37-4886-9613-61114CC71276}" destId="{4A063472-A5AC-4BEC-89B3-B9F2057E04AC}" srcOrd="2" destOrd="0" presId="urn:microsoft.com/office/officeart/2018/2/layout/IconVerticalSolidList"/>
    <dgm:cxn modelId="{2EC17035-8881-4EB4-BEFA-FA55A806ABE5}" type="presParOf" srcId="{2B38BA4B-4F37-4886-9613-61114CC71276}" destId="{AEB3AF47-235E-4164-ACB6-481BE64D8FAD}"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077EE4-30AC-41DA-B08F-9B1B53DC76A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AB7C019-2438-461F-8620-57DF05F7B3CE}">
      <dgm:prSet/>
      <dgm:spPr/>
      <dgm:t>
        <a:bodyPr/>
        <a:lstStyle/>
        <a:p>
          <a:pPr>
            <a:lnSpc>
              <a:spcPct val="100000"/>
            </a:lnSpc>
          </a:pPr>
          <a:r>
            <a:rPr lang="en-GB"/>
            <a:t>Being a good listener means giving your full attention, keeping eye contact, and staying close enough to hear clearly.</a:t>
          </a:r>
          <a:endParaRPr lang="en-US"/>
        </a:p>
      </dgm:t>
    </dgm:pt>
    <dgm:pt modelId="{672DA20D-0758-4CFD-BD65-1049BF41AED7}" cxnId="{34508C3D-8F7F-4A9E-A0DB-602A5EA4635F}" type="parTrans">
      <dgm:prSet/>
      <dgm:spPr/>
      <dgm:t>
        <a:bodyPr/>
        <a:lstStyle/>
        <a:p>
          <a:endParaRPr lang="en-US"/>
        </a:p>
      </dgm:t>
    </dgm:pt>
    <dgm:pt modelId="{815B5349-0334-4227-A44A-3C0DB87521D8}" cxnId="{34508C3D-8F7F-4A9E-A0DB-602A5EA4635F}" type="sibTrans">
      <dgm:prSet/>
      <dgm:spPr/>
      <dgm:t>
        <a:bodyPr/>
        <a:lstStyle/>
        <a:p>
          <a:endParaRPr lang="en-US"/>
        </a:p>
      </dgm:t>
    </dgm:pt>
    <dgm:pt modelId="{88283F78-0D92-4AC2-897C-4211E068D653}">
      <dgm:prSet/>
      <dgm:spPr/>
      <dgm:t>
        <a:bodyPr/>
        <a:lstStyle/>
        <a:p>
          <a:pPr>
            <a:lnSpc>
              <a:spcPct val="100000"/>
            </a:lnSpc>
          </a:pPr>
          <a:r>
            <a:rPr lang="en-GB"/>
            <a:t>Show you are interested by listening carefully, following the story, and not interrupting the speaker.</a:t>
          </a:r>
          <a:endParaRPr lang="en-US"/>
        </a:p>
      </dgm:t>
    </dgm:pt>
    <dgm:pt modelId="{0ADC439C-2924-425A-81C2-2721878FA291}" cxnId="{C044619D-3D1D-4B21-8E61-5DB37AD5A503}" type="parTrans">
      <dgm:prSet/>
      <dgm:spPr/>
      <dgm:t>
        <a:bodyPr/>
        <a:lstStyle/>
        <a:p>
          <a:endParaRPr lang="en-US"/>
        </a:p>
      </dgm:t>
    </dgm:pt>
    <dgm:pt modelId="{1C879A77-7549-4A07-9D82-DB2E2381A301}" cxnId="{C044619D-3D1D-4B21-8E61-5DB37AD5A503}" type="sibTrans">
      <dgm:prSet/>
      <dgm:spPr/>
      <dgm:t>
        <a:bodyPr/>
        <a:lstStyle/>
        <a:p>
          <a:endParaRPr lang="en-US"/>
        </a:p>
      </dgm:t>
    </dgm:pt>
    <dgm:pt modelId="{2A9001EF-EFF4-4688-8AAE-65EF116128C4}">
      <dgm:prSet/>
      <dgm:spPr/>
      <dgm:t>
        <a:bodyPr/>
        <a:lstStyle/>
        <a:p>
          <a:pPr>
            <a:lnSpc>
              <a:spcPct val="100000"/>
            </a:lnSpc>
          </a:pPr>
          <a:r>
            <a:rPr lang="en-GB"/>
            <a:t>Respond in the right way by making comments that show you understand and care about what is being said.</a:t>
          </a:r>
          <a:endParaRPr lang="en-US"/>
        </a:p>
      </dgm:t>
    </dgm:pt>
    <dgm:pt modelId="{47EF8518-B6D7-4B63-9708-796DE3C3C820}" cxnId="{679F1A74-2384-4BDE-A35D-3178487F872C}" type="parTrans">
      <dgm:prSet/>
      <dgm:spPr/>
      <dgm:t>
        <a:bodyPr/>
        <a:lstStyle/>
        <a:p>
          <a:endParaRPr lang="en-US"/>
        </a:p>
      </dgm:t>
    </dgm:pt>
    <dgm:pt modelId="{3CF31AFB-6B7F-4A7B-A288-3E1AE58AF074}" cxnId="{679F1A74-2384-4BDE-A35D-3178487F872C}" type="sibTrans">
      <dgm:prSet/>
      <dgm:spPr/>
      <dgm:t>
        <a:bodyPr/>
        <a:lstStyle/>
        <a:p>
          <a:endParaRPr lang="en-US"/>
        </a:p>
      </dgm:t>
    </dgm:pt>
    <dgm:pt modelId="{D503F411-CBE4-4FD6-BAA6-90EB6A788BD6}" type="pres">
      <dgm:prSet presAssocID="{C8077EE4-30AC-41DA-B08F-9B1B53DC76AD}" presName="root" presStyleCnt="0">
        <dgm:presLayoutVars>
          <dgm:dir/>
          <dgm:resizeHandles val="exact"/>
        </dgm:presLayoutVars>
      </dgm:prSet>
      <dgm:spPr/>
    </dgm:pt>
    <dgm:pt modelId="{0C74D41E-DC82-48A4-B592-CC942E26D58D}" type="pres">
      <dgm:prSet presAssocID="{DAB7C019-2438-461F-8620-57DF05F7B3CE}" presName="compNode" presStyleCnt="0"/>
      <dgm:spPr/>
    </dgm:pt>
    <dgm:pt modelId="{221AE0B7-6AC7-43D5-A582-5182A2A893F0}" type="pres">
      <dgm:prSet presAssocID="{DAB7C019-2438-461F-8620-57DF05F7B3CE}" presName="bgRect" presStyleLbl="bgShp" presStyleIdx="0" presStyleCnt="3"/>
      <dgm:spPr/>
    </dgm:pt>
    <dgm:pt modelId="{7FDDD28B-0436-4DC1-9F3E-28E82A6D670D}" type="pres">
      <dgm:prSet presAssocID="{DAB7C019-2438-461F-8620-57DF05F7B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412FA25E-A398-4FBC-BDFC-20C908532F3C}" type="pres">
      <dgm:prSet presAssocID="{DAB7C019-2438-461F-8620-57DF05F7B3CE}" presName="spaceRect" presStyleCnt="0"/>
      <dgm:spPr/>
    </dgm:pt>
    <dgm:pt modelId="{90145935-D00B-48EA-880B-7DA25C9DECA4}" type="pres">
      <dgm:prSet presAssocID="{DAB7C019-2438-461F-8620-57DF05F7B3CE}" presName="parTx" presStyleLbl="revTx" presStyleIdx="0" presStyleCnt="3">
        <dgm:presLayoutVars>
          <dgm:chMax val="0"/>
          <dgm:chPref val="0"/>
        </dgm:presLayoutVars>
      </dgm:prSet>
      <dgm:spPr/>
    </dgm:pt>
    <dgm:pt modelId="{C8F618F6-1E4E-4D66-875E-8FF20BA30C31}" type="pres">
      <dgm:prSet presAssocID="{815B5349-0334-4227-A44A-3C0DB87521D8}" presName="sibTrans" presStyleCnt="0"/>
      <dgm:spPr/>
    </dgm:pt>
    <dgm:pt modelId="{837C0F08-87F7-460C-BE4F-D0612260B0DD}" type="pres">
      <dgm:prSet presAssocID="{88283F78-0D92-4AC2-897C-4211E068D653}" presName="compNode" presStyleCnt="0"/>
      <dgm:spPr/>
    </dgm:pt>
    <dgm:pt modelId="{A4C19D29-01A2-4FB8-9177-9ABC5974B1BB}" type="pres">
      <dgm:prSet presAssocID="{88283F78-0D92-4AC2-897C-4211E068D653}" presName="bgRect" presStyleLbl="bgShp" presStyleIdx="1" presStyleCnt="3"/>
      <dgm:spPr/>
    </dgm:pt>
    <dgm:pt modelId="{46EBC077-ADF7-48EB-81DE-632728812DC4}" type="pres">
      <dgm:prSet presAssocID="{88283F78-0D92-4AC2-897C-4211E068D6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13217D5E-039C-4745-83C5-23E013C0F517}" type="pres">
      <dgm:prSet presAssocID="{88283F78-0D92-4AC2-897C-4211E068D653}" presName="spaceRect" presStyleCnt="0"/>
      <dgm:spPr/>
    </dgm:pt>
    <dgm:pt modelId="{389F2419-7980-410D-A9F6-51AF7504D689}" type="pres">
      <dgm:prSet presAssocID="{88283F78-0D92-4AC2-897C-4211E068D653}" presName="parTx" presStyleLbl="revTx" presStyleIdx="1" presStyleCnt="3">
        <dgm:presLayoutVars>
          <dgm:chMax val="0"/>
          <dgm:chPref val="0"/>
        </dgm:presLayoutVars>
      </dgm:prSet>
      <dgm:spPr/>
    </dgm:pt>
    <dgm:pt modelId="{05D6A85F-BAA5-4382-98EE-E3AFD2A4D390}" type="pres">
      <dgm:prSet presAssocID="{1C879A77-7549-4A07-9D82-DB2E2381A301}" presName="sibTrans" presStyleCnt="0"/>
      <dgm:spPr/>
    </dgm:pt>
    <dgm:pt modelId="{0075C996-5C72-4EA7-914F-7E5D89DB2CD3}" type="pres">
      <dgm:prSet presAssocID="{2A9001EF-EFF4-4688-8AAE-65EF116128C4}" presName="compNode" presStyleCnt="0"/>
      <dgm:spPr/>
    </dgm:pt>
    <dgm:pt modelId="{E640A1BC-11A3-4B04-BE86-59F96B4B49FB}" type="pres">
      <dgm:prSet presAssocID="{2A9001EF-EFF4-4688-8AAE-65EF116128C4}" presName="bgRect" presStyleLbl="bgShp" presStyleIdx="2" presStyleCnt="3"/>
      <dgm:spPr/>
    </dgm:pt>
    <dgm:pt modelId="{8C25EB99-A53E-4CAA-B3B2-B4D6819E9A79}" type="pres">
      <dgm:prSet presAssocID="{2A9001EF-EFF4-4688-8AAE-65EF116128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D52AC069-105B-4547-9239-15681CFAF4F9}" type="pres">
      <dgm:prSet presAssocID="{2A9001EF-EFF4-4688-8AAE-65EF116128C4}" presName="spaceRect" presStyleCnt="0"/>
      <dgm:spPr/>
    </dgm:pt>
    <dgm:pt modelId="{28D0E712-9A22-44E5-95ED-595D45BF07B1}" type="pres">
      <dgm:prSet presAssocID="{2A9001EF-EFF4-4688-8AAE-65EF116128C4}" presName="parTx" presStyleLbl="revTx" presStyleIdx="2" presStyleCnt="3">
        <dgm:presLayoutVars>
          <dgm:chMax val="0"/>
          <dgm:chPref val="0"/>
        </dgm:presLayoutVars>
      </dgm:prSet>
      <dgm:spPr/>
    </dgm:pt>
  </dgm:ptLst>
  <dgm:cxnLst>
    <dgm:cxn modelId="{26763C0F-D2ED-4240-8313-EC493A632B13}" type="presOf" srcId="{DAB7C019-2438-461F-8620-57DF05F7B3CE}" destId="{90145935-D00B-48EA-880B-7DA25C9DECA4}" srcOrd="0" destOrd="0" presId="urn:microsoft.com/office/officeart/2018/2/layout/IconVerticalSolidList"/>
    <dgm:cxn modelId="{F64A3516-AD89-4E64-B2BD-17420CC9F985}" type="presOf" srcId="{C8077EE4-30AC-41DA-B08F-9B1B53DC76AD}" destId="{D503F411-CBE4-4FD6-BAA6-90EB6A788BD6}" srcOrd="0" destOrd="0" presId="urn:microsoft.com/office/officeart/2018/2/layout/IconVerticalSolidList"/>
    <dgm:cxn modelId="{34508C3D-8F7F-4A9E-A0DB-602A5EA4635F}" srcId="{C8077EE4-30AC-41DA-B08F-9B1B53DC76AD}" destId="{DAB7C019-2438-461F-8620-57DF05F7B3CE}" srcOrd="0" destOrd="0" parTransId="{672DA20D-0758-4CFD-BD65-1049BF41AED7}" sibTransId="{815B5349-0334-4227-A44A-3C0DB87521D8}"/>
    <dgm:cxn modelId="{8C037646-9DC7-4424-813E-611F97210D49}" type="presOf" srcId="{88283F78-0D92-4AC2-897C-4211E068D653}" destId="{389F2419-7980-410D-A9F6-51AF7504D689}" srcOrd="0" destOrd="0" presId="urn:microsoft.com/office/officeart/2018/2/layout/IconVerticalSolidList"/>
    <dgm:cxn modelId="{679F1A74-2384-4BDE-A35D-3178487F872C}" srcId="{C8077EE4-30AC-41DA-B08F-9B1B53DC76AD}" destId="{2A9001EF-EFF4-4688-8AAE-65EF116128C4}" srcOrd="2" destOrd="0" parTransId="{47EF8518-B6D7-4B63-9708-796DE3C3C820}" sibTransId="{3CF31AFB-6B7F-4A7B-A288-3E1AE58AF074}"/>
    <dgm:cxn modelId="{C044619D-3D1D-4B21-8E61-5DB37AD5A503}" srcId="{C8077EE4-30AC-41DA-B08F-9B1B53DC76AD}" destId="{88283F78-0D92-4AC2-897C-4211E068D653}" srcOrd="1" destOrd="0" parTransId="{0ADC439C-2924-425A-81C2-2721878FA291}" sibTransId="{1C879A77-7549-4A07-9D82-DB2E2381A301}"/>
    <dgm:cxn modelId="{88BD44B0-E5C3-4613-B4DC-AD052340B069}" type="presOf" srcId="{2A9001EF-EFF4-4688-8AAE-65EF116128C4}" destId="{28D0E712-9A22-44E5-95ED-595D45BF07B1}" srcOrd="0" destOrd="0" presId="urn:microsoft.com/office/officeart/2018/2/layout/IconVerticalSolidList"/>
    <dgm:cxn modelId="{F6E72A63-1558-4CCC-B6AD-6C991B0A6AA4}" type="presParOf" srcId="{D503F411-CBE4-4FD6-BAA6-90EB6A788BD6}" destId="{0C74D41E-DC82-48A4-B592-CC942E26D58D}" srcOrd="0" destOrd="0" presId="urn:microsoft.com/office/officeart/2018/2/layout/IconVerticalSolidList"/>
    <dgm:cxn modelId="{8927C4FA-4E29-47E3-B902-27B158583815}" type="presParOf" srcId="{0C74D41E-DC82-48A4-B592-CC942E26D58D}" destId="{221AE0B7-6AC7-43D5-A582-5182A2A893F0}" srcOrd="0" destOrd="0" presId="urn:microsoft.com/office/officeart/2018/2/layout/IconVerticalSolidList"/>
    <dgm:cxn modelId="{81472626-27D8-493E-9DC6-05C9CB94B1F5}" type="presParOf" srcId="{0C74D41E-DC82-48A4-B592-CC942E26D58D}" destId="{7FDDD28B-0436-4DC1-9F3E-28E82A6D670D}" srcOrd="1" destOrd="0" presId="urn:microsoft.com/office/officeart/2018/2/layout/IconVerticalSolidList"/>
    <dgm:cxn modelId="{853B53A9-431E-4736-8849-F7A96CC59100}" type="presParOf" srcId="{0C74D41E-DC82-48A4-B592-CC942E26D58D}" destId="{412FA25E-A398-4FBC-BDFC-20C908532F3C}" srcOrd="2" destOrd="0" presId="urn:microsoft.com/office/officeart/2018/2/layout/IconVerticalSolidList"/>
    <dgm:cxn modelId="{4C47F15B-B8F4-48A7-878B-03AE85D84DDD}" type="presParOf" srcId="{0C74D41E-DC82-48A4-B592-CC942E26D58D}" destId="{90145935-D00B-48EA-880B-7DA25C9DECA4}" srcOrd="3" destOrd="0" presId="urn:microsoft.com/office/officeart/2018/2/layout/IconVerticalSolidList"/>
    <dgm:cxn modelId="{8D4D3F53-1BC3-4AA4-B848-027950C59EE7}" type="presParOf" srcId="{D503F411-CBE4-4FD6-BAA6-90EB6A788BD6}" destId="{C8F618F6-1E4E-4D66-875E-8FF20BA30C31}" srcOrd="1" destOrd="0" presId="urn:microsoft.com/office/officeart/2018/2/layout/IconVerticalSolidList"/>
    <dgm:cxn modelId="{952AF539-31BC-47E8-8F23-E2254E4FEB01}" type="presParOf" srcId="{D503F411-CBE4-4FD6-BAA6-90EB6A788BD6}" destId="{837C0F08-87F7-460C-BE4F-D0612260B0DD}" srcOrd="2" destOrd="0" presId="urn:microsoft.com/office/officeart/2018/2/layout/IconVerticalSolidList"/>
    <dgm:cxn modelId="{1E4A3799-0D3A-4A8A-8603-28E34B1805BD}" type="presParOf" srcId="{837C0F08-87F7-460C-BE4F-D0612260B0DD}" destId="{A4C19D29-01A2-4FB8-9177-9ABC5974B1BB}" srcOrd="0" destOrd="0" presId="urn:microsoft.com/office/officeart/2018/2/layout/IconVerticalSolidList"/>
    <dgm:cxn modelId="{428BE410-0DB5-4741-A73D-04E44C9625B2}" type="presParOf" srcId="{837C0F08-87F7-460C-BE4F-D0612260B0DD}" destId="{46EBC077-ADF7-48EB-81DE-632728812DC4}" srcOrd="1" destOrd="0" presId="urn:microsoft.com/office/officeart/2018/2/layout/IconVerticalSolidList"/>
    <dgm:cxn modelId="{B0D5E1E0-E263-453C-AFB0-ADB4F67A7E8A}" type="presParOf" srcId="{837C0F08-87F7-460C-BE4F-D0612260B0DD}" destId="{13217D5E-039C-4745-83C5-23E013C0F517}" srcOrd="2" destOrd="0" presId="urn:microsoft.com/office/officeart/2018/2/layout/IconVerticalSolidList"/>
    <dgm:cxn modelId="{EA1F8B31-0F43-4BC6-B7AD-7ED870E87F1D}" type="presParOf" srcId="{837C0F08-87F7-460C-BE4F-D0612260B0DD}" destId="{389F2419-7980-410D-A9F6-51AF7504D689}" srcOrd="3" destOrd="0" presId="urn:microsoft.com/office/officeart/2018/2/layout/IconVerticalSolidList"/>
    <dgm:cxn modelId="{487AAFCD-DD71-4020-81E0-8F3798A0FEF4}" type="presParOf" srcId="{D503F411-CBE4-4FD6-BAA6-90EB6A788BD6}" destId="{05D6A85F-BAA5-4382-98EE-E3AFD2A4D390}" srcOrd="3" destOrd="0" presId="urn:microsoft.com/office/officeart/2018/2/layout/IconVerticalSolidList"/>
    <dgm:cxn modelId="{50F8426F-F5EA-4B47-A116-4448D8F00B33}" type="presParOf" srcId="{D503F411-CBE4-4FD6-BAA6-90EB6A788BD6}" destId="{0075C996-5C72-4EA7-914F-7E5D89DB2CD3}" srcOrd="4" destOrd="0" presId="urn:microsoft.com/office/officeart/2018/2/layout/IconVerticalSolidList"/>
    <dgm:cxn modelId="{81127BD5-1979-454F-AB29-57339CB43CDD}" type="presParOf" srcId="{0075C996-5C72-4EA7-914F-7E5D89DB2CD3}" destId="{E640A1BC-11A3-4B04-BE86-59F96B4B49FB}" srcOrd="0" destOrd="0" presId="urn:microsoft.com/office/officeart/2018/2/layout/IconVerticalSolidList"/>
    <dgm:cxn modelId="{FB415397-B5DF-4F7B-B26A-AB884248EE85}" type="presParOf" srcId="{0075C996-5C72-4EA7-914F-7E5D89DB2CD3}" destId="{8C25EB99-A53E-4CAA-B3B2-B4D6819E9A79}" srcOrd="1" destOrd="0" presId="urn:microsoft.com/office/officeart/2018/2/layout/IconVerticalSolidList"/>
    <dgm:cxn modelId="{0A0BA0AB-28BE-4FB2-A25B-0A9B3EF4DA08}" type="presParOf" srcId="{0075C996-5C72-4EA7-914F-7E5D89DB2CD3}" destId="{D52AC069-105B-4547-9239-15681CFAF4F9}" srcOrd="2" destOrd="0" presId="urn:microsoft.com/office/officeart/2018/2/layout/IconVerticalSolidList"/>
    <dgm:cxn modelId="{2BECE33F-7D09-4692-84C4-2E09BC1BF0FD}" type="presParOf" srcId="{0075C996-5C72-4EA7-914F-7E5D89DB2CD3}" destId="{28D0E712-9A22-44E5-95ED-595D45BF07B1}"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D0FB3BE-3136-4863-AB65-5B8A10C13A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B470EB-41ED-409F-9B01-E8C5CEFD70B7}">
      <dgm:prSet/>
      <dgm:spPr/>
      <dgm:t>
        <a:bodyPr/>
        <a:lstStyle/>
        <a:p>
          <a:r>
            <a:rPr lang="en-GB"/>
            <a:t>The interactive model of communication is based on a reciprocal exchange of communication between the sender and the receiver, allowing for a two-way flow of communication. </a:t>
          </a:r>
          <a:endParaRPr lang="en-US"/>
        </a:p>
      </dgm:t>
    </dgm:pt>
    <dgm:pt modelId="{EC17F83D-D416-4B4B-A1CF-81D4D6AD048A}" cxnId="{496DD323-F08C-491B-878E-98C214A927CA}" type="parTrans">
      <dgm:prSet/>
      <dgm:spPr/>
      <dgm:t>
        <a:bodyPr/>
        <a:lstStyle/>
        <a:p>
          <a:endParaRPr lang="en-US"/>
        </a:p>
      </dgm:t>
    </dgm:pt>
    <dgm:pt modelId="{E9405E6C-451F-4E3D-95C0-1F8F8CF85506}" cxnId="{496DD323-F08C-491B-878E-98C214A927CA}" type="sibTrans">
      <dgm:prSet/>
      <dgm:spPr/>
      <dgm:t>
        <a:bodyPr/>
        <a:lstStyle/>
        <a:p>
          <a:endParaRPr lang="en-US"/>
        </a:p>
      </dgm:t>
    </dgm:pt>
    <dgm:pt modelId="{8FFE0695-831F-48B1-B8F2-DB7212E0426A}">
      <dgm:prSet/>
      <dgm:spPr/>
      <dgm:t>
        <a:bodyPr/>
        <a:lstStyle/>
        <a:p>
          <a:r>
            <a:rPr lang="en-GB"/>
            <a:t>The interactive model also takes into consideration the communicator’s fields of experience and physical barriers. </a:t>
          </a:r>
          <a:endParaRPr lang="en-US"/>
        </a:p>
      </dgm:t>
    </dgm:pt>
    <dgm:pt modelId="{AB7A77A6-DC86-4526-9F94-0A3AFE08E067}" cxnId="{09806B40-E38D-41DD-913D-48C09C3958A5}" type="parTrans">
      <dgm:prSet/>
      <dgm:spPr/>
      <dgm:t>
        <a:bodyPr/>
        <a:lstStyle/>
        <a:p>
          <a:endParaRPr lang="en-US"/>
        </a:p>
      </dgm:t>
    </dgm:pt>
    <dgm:pt modelId="{8EB4A067-97E5-488E-9469-9482C5D4FD8B}" cxnId="{09806B40-E38D-41DD-913D-48C09C3958A5}" type="sibTrans">
      <dgm:prSet/>
      <dgm:spPr/>
      <dgm:t>
        <a:bodyPr/>
        <a:lstStyle/>
        <a:p>
          <a:endParaRPr lang="en-US"/>
        </a:p>
      </dgm:t>
    </dgm:pt>
    <dgm:pt modelId="{D16B8C5F-316A-4AA7-8D57-6C8729C4EF76}">
      <dgm:prSet/>
      <dgm:spPr/>
      <dgm:t>
        <a:bodyPr/>
        <a:lstStyle/>
        <a:p>
          <a:r>
            <a:rPr lang="en-GB"/>
            <a:t>It also introduces semantic and psychological barriers.</a:t>
          </a:r>
          <a:endParaRPr lang="en-US"/>
        </a:p>
      </dgm:t>
    </dgm:pt>
    <dgm:pt modelId="{A2333AA5-51D8-48C6-ADF8-422EB2107D27}" cxnId="{FD82F17D-B9AC-4356-8CC3-4EF03E73445F}" type="parTrans">
      <dgm:prSet/>
      <dgm:spPr/>
      <dgm:t>
        <a:bodyPr/>
        <a:lstStyle/>
        <a:p>
          <a:endParaRPr lang="en-US"/>
        </a:p>
      </dgm:t>
    </dgm:pt>
    <dgm:pt modelId="{44637AB4-3438-4A79-9547-96A528D8A7A6}" cxnId="{FD82F17D-B9AC-4356-8CC3-4EF03E73445F}" type="sibTrans">
      <dgm:prSet/>
      <dgm:spPr/>
      <dgm:t>
        <a:bodyPr/>
        <a:lstStyle/>
        <a:p>
          <a:endParaRPr lang="en-US"/>
        </a:p>
      </dgm:t>
    </dgm:pt>
    <dgm:pt modelId="{59F92D55-BF43-4356-B3CE-5F4A3C5625BC}">
      <dgm:prSet/>
      <dgm:spPr/>
      <dgm:t>
        <a:bodyPr/>
        <a:lstStyle/>
        <a:p>
          <a:r>
            <a:rPr lang="en-GB" dirty="0"/>
            <a:t>Schramm in 1954 developed this model. </a:t>
          </a:r>
          <a:endParaRPr lang="en-US" dirty="0"/>
        </a:p>
      </dgm:t>
    </dgm:pt>
    <dgm:pt modelId="{9010E235-0A0C-4295-A489-13BCB73F9C9B}" cxnId="{77901B93-159A-47A3-B2FC-6588CCFE1805}" type="parTrans">
      <dgm:prSet/>
      <dgm:spPr/>
      <dgm:t>
        <a:bodyPr/>
        <a:lstStyle/>
        <a:p>
          <a:endParaRPr lang="en-US"/>
        </a:p>
      </dgm:t>
    </dgm:pt>
    <dgm:pt modelId="{D29C0D04-0DBA-4B59-8B6E-485072CB9573}" cxnId="{77901B93-159A-47A3-B2FC-6588CCFE1805}" type="sibTrans">
      <dgm:prSet/>
      <dgm:spPr/>
      <dgm:t>
        <a:bodyPr/>
        <a:lstStyle/>
        <a:p>
          <a:endParaRPr lang="en-US"/>
        </a:p>
      </dgm:t>
    </dgm:pt>
    <dgm:pt modelId="{CF7BAE94-1785-417F-A43D-2405F1CC89F4}" type="pres">
      <dgm:prSet presAssocID="{FD0FB3BE-3136-4863-AB65-5B8A10C13AFE}" presName="root" presStyleCnt="0">
        <dgm:presLayoutVars>
          <dgm:dir/>
          <dgm:resizeHandles val="exact"/>
        </dgm:presLayoutVars>
      </dgm:prSet>
      <dgm:spPr/>
    </dgm:pt>
    <dgm:pt modelId="{7F4050D1-70BE-458A-84C0-A7617B1A834D}" type="pres">
      <dgm:prSet presAssocID="{CEB470EB-41ED-409F-9B01-E8C5CEFD70B7}" presName="compNode" presStyleCnt="0"/>
      <dgm:spPr/>
    </dgm:pt>
    <dgm:pt modelId="{2380BE07-C250-43B5-854D-EEFB2BA0431C}" type="pres">
      <dgm:prSet presAssocID="{CEB470EB-41ED-409F-9B01-E8C5CEFD70B7}" presName="bgRect" presStyleLbl="bgShp" presStyleIdx="0" presStyleCnt="4"/>
      <dgm:spPr/>
    </dgm:pt>
    <dgm:pt modelId="{4BCE7BB4-738E-4DA7-B3B0-64A4D96E9759}" type="pres">
      <dgm:prSet presAssocID="{CEB470EB-41ED-409F-9B01-E8C5CEFD70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68482423-7F3A-48E5-B119-93179D2919B9}" type="pres">
      <dgm:prSet presAssocID="{CEB470EB-41ED-409F-9B01-E8C5CEFD70B7}" presName="spaceRect" presStyleCnt="0"/>
      <dgm:spPr/>
    </dgm:pt>
    <dgm:pt modelId="{207BEBF4-7F04-428F-B6B2-219ED83ECCD9}" type="pres">
      <dgm:prSet presAssocID="{CEB470EB-41ED-409F-9B01-E8C5CEFD70B7}" presName="parTx" presStyleLbl="revTx" presStyleIdx="0" presStyleCnt="4">
        <dgm:presLayoutVars>
          <dgm:chMax val="0"/>
          <dgm:chPref val="0"/>
        </dgm:presLayoutVars>
      </dgm:prSet>
      <dgm:spPr/>
    </dgm:pt>
    <dgm:pt modelId="{CF0E8630-6157-4594-BC13-C3D3FB98C34D}" type="pres">
      <dgm:prSet presAssocID="{E9405E6C-451F-4E3D-95C0-1F8F8CF85506}" presName="sibTrans" presStyleCnt="0"/>
      <dgm:spPr/>
    </dgm:pt>
    <dgm:pt modelId="{78C56E82-64C8-42A9-86B7-6B3B31D7A104}" type="pres">
      <dgm:prSet presAssocID="{8FFE0695-831F-48B1-B8F2-DB7212E0426A}" presName="compNode" presStyleCnt="0"/>
      <dgm:spPr/>
    </dgm:pt>
    <dgm:pt modelId="{674B0B93-7063-4547-836D-4BB040498CF5}" type="pres">
      <dgm:prSet presAssocID="{8FFE0695-831F-48B1-B8F2-DB7212E0426A}" presName="bgRect" presStyleLbl="bgShp" presStyleIdx="1" presStyleCnt="4"/>
      <dgm:spPr/>
    </dgm:pt>
    <dgm:pt modelId="{173B9CBD-77C5-4159-BEC4-C5B73E343C14}" type="pres">
      <dgm:prSet presAssocID="{8FFE0695-831F-48B1-B8F2-DB7212E042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00F28B0A-CA64-4286-BDCD-68F9F613AA86}" type="pres">
      <dgm:prSet presAssocID="{8FFE0695-831F-48B1-B8F2-DB7212E0426A}" presName="spaceRect" presStyleCnt="0"/>
      <dgm:spPr/>
    </dgm:pt>
    <dgm:pt modelId="{6B79758B-96BC-4B38-B60C-7FBB1D4C81F8}" type="pres">
      <dgm:prSet presAssocID="{8FFE0695-831F-48B1-B8F2-DB7212E0426A}" presName="parTx" presStyleLbl="revTx" presStyleIdx="1" presStyleCnt="4">
        <dgm:presLayoutVars>
          <dgm:chMax val="0"/>
          <dgm:chPref val="0"/>
        </dgm:presLayoutVars>
      </dgm:prSet>
      <dgm:spPr/>
    </dgm:pt>
    <dgm:pt modelId="{A1B10D8E-371C-4270-9852-7A3A2EC1D29C}" type="pres">
      <dgm:prSet presAssocID="{8EB4A067-97E5-488E-9469-9482C5D4FD8B}" presName="sibTrans" presStyleCnt="0"/>
      <dgm:spPr/>
    </dgm:pt>
    <dgm:pt modelId="{FD004E0C-14BD-48AF-8D77-A8D1DE6DFADD}" type="pres">
      <dgm:prSet presAssocID="{D16B8C5F-316A-4AA7-8D57-6C8729C4EF76}" presName="compNode" presStyleCnt="0"/>
      <dgm:spPr/>
    </dgm:pt>
    <dgm:pt modelId="{2141BC11-4C27-474F-8B2A-7D839281A2A1}" type="pres">
      <dgm:prSet presAssocID="{D16B8C5F-316A-4AA7-8D57-6C8729C4EF76}" presName="bgRect" presStyleLbl="bgShp" presStyleIdx="2" presStyleCnt="4"/>
      <dgm:spPr/>
    </dgm:pt>
    <dgm:pt modelId="{E6A398F7-6356-43C7-949D-3CE317436559}" type="pres">
      <dgm:prSet presAssocID="{D16B8C5F-316A-4AA7-8D57-6C8729C4EF7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1DC91D32-0BBA-4931-8B1A-FA7564B3A7C7}" type="pres">
      <dgm:prSet presAssocID="{D16B8C5F-316A-4AA7-8D57-6C8729C4EF76}" presName="spaceRect" presStyleCnt="0"/>
      <dgm:spPr/>
    </dgm:pt>
    <dgm:pt modelId="{AC8AFEEE-DA68-4E76-9FC5-175C2D17A5A6}" type="pres">
      <dgm:prSet presAssocID="{D16B8C5F-316A-4AA7-8D57-6C8729C4EF76}" presName="parTx" presStyleLbl="revTx" presStyleIdx="2" presStyleCnt="4">
        <dgm:presLayoutVars>
          <dgm:chMax val="0"/>
          <dgm:chPref val="0"/>
        </dgm:presLayoutVars>
      </dgm:prSet>
      <dgm:spPr/>
    </dgm:pt>
    <dgm:pt modelId="{220F5BCD-A0E8-43E4-A162-541D870FF8C6}" type="pres">
      <dgm:prSet presAssocID="{44637AB4-3438-4A79-9547-96A528D8A7A6}" presName="sibTrans" presStyleCnt="0"/>
      <dgm:spPr/>
    </dgm:pt>
    <dgm:pt modelId="{962BA725-9BCD-48CD-962A-904ADBD4E812}" type="pres">
      <dgm:prSet presAssocID="{59F92D55-BF43-4356-B3CE-5F4A3C5625BC}" presName="compNode" presStyleCnt="0"/>
      <dgm:spPr/>
    </dgm:pt>
    <dgm:pt modelId="{259AC63E-0D92-4EEE-979E-EBB3EA947FC3}" type="pres">
      <dgm:prSet presAssocID="{59F92D55-BF43-4356-B3CE-5F4A3C5625BC}" presName="bgRect" presStyleLbl="bgShp" presStyleIdx="3" presStyleCnt="4"/>
      <dgm:spPr/>
    </dgm:pt>
    <dgm:pt modelId="{318A1F64-8D51-4C22-BADC-22300CFF2688}" type="pres">
      <dgm:prSet presAssocID="{59F92D55-BF43-4356-B3CE-5F4A3C5625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CF280B15-C809-4BE0-990C-271711CD9C7B}" type="pres">
      <dgm:prSet presAssocID="{59F92D55-BF43-4356-B3CE-5F4A3C5625BC}" presName="spaceRect" presStyleCnt="0"/>
      <dgm:spPr/>
    </dgm:pt>
    <dgm:pt modelId="{20A050A3-3478-4911-9865-811196B0DA96}" type="pres">
      <dgm:prSet presAssocID="{59F92D55-BF43-4356-B3CE-5F4A3C5625BC}" presName="parTx" presStyleLbl="revTx" presStyleIdx="3" presStyleCnt="4">
        <dgm:presLayoutVars>
          <dgm:chMax val="0"/>
          <dgm:chPref val="0"/>
        </dgm:presLayoutVars>
      </dgm:prSet>
      <dgm:spPr/>
    </dgm:pt>
  </dgm:ptLst>
  <dgm:cxnLst>
    <dgm:cxn modelId="{6FAD8A1E-F06E-40E4-98B8-5E9D0059354B}" type="presOf" srcId="{D16B8C5F-316A-4AA7-8D57-6C8729C4EF76}" destId="{AC8AFEEE-DA68-4E76-9FC5-175C2D17A5A6}" srcOrd="0" destOrd="0" presId="urn:microsoft.com/office/officeart/2018/2/layout/IconVerticalSolidList"/>
    <dgm:cxn modelId="{496DD323-F08C-491B-878E-98C214A927CA}" srcId="{FD0FB3BE-3136-4863-AB65-5B8A10C13AFE}" destId="{CEB470EB-41ED-409F-9B01-E8C5CEFD70B7}" srcOrd="0" destOrd="0" parTransId="{EC17F83D-D416-4B4B-A1CF-81D4D6AD048A}" sibTransId="{E9405E6C-451F-4E3D-95C0-1F8F8CF85506}"/>
    <dgm:cxn modelId="{09806B40-E38D-41DD-913D-48C09C3958A5}" srcId="{FD0FB3BE-3136-4863-AB65-5B8A10C13AFE}" destId="{8FFE0695-831F-48B1-B8F2-DB7212E0426A}" srcOrd="1" destOrd="0" parTransId="{AB7A77A6-DC86-4526-9F94-0A3AFE08E067}" sibTransId="{8EB4A067-97E5-488E-9469-9482C5D4FD8B}"/>
    <dgm:cxn modelId="{26807D40-97E2-4E1A-8786-6BC36ACB46D4}" type="presOf" srcId="{59F92D55-BF43-4356-B3CE-5F4A3C5625BC}" destId="{20A050A3-3478-4911-9865-811196B0DA96}" srcOrd="0" destOrd="0" presId="urn:microsoft.com/office/officeart/2018/2/layout/IconVerticalSolidList"/>
    <dgm:cxn modelId="{9DBDD666-64F2-44C0-93AF-6D76383D7386}" type="presOf" srcId="{CEB470EB-41ED-409F-9B01-E8C5CEFD70B7}" destId="{207BEBF4-7F04-428F-B6B2-219ED83ECCD9}" srcOrd="0" destOrd="0" presId="urn:microsoft.com/office/officeart/2018/2/layout/IconVerticalSolidList"/>
    <dgm:cxn modelId="{3579436F-B056-4208-AC4B-AFF6169B34AD}" type="presOf" srcId="{8FFE0695-831F-48B1-B8F2-DB7212E0426A}" destId="{6B79758B-96BC-4B38-B60C-7FBB1D4C81F8}" srcOrd="0" destOrd="0" presId="urn:microsoft.com/office/officeart/2018/2/layout/IconVerticalSolidList"/>
    <dgm:cxn modelId="{FD82F17D-B9AC-4356-8CC3-4EF03E73445F}" srcId="{FD0FB3BE-3136-4863-AB65-5B8A10C13AFE}" destId="{D16B8C5F-316A-4AA7-8D57-6C8729C4EF76}" srcOrd="2" destOrd="0" parTransId="{A2333AA5-51D8-48C6-ADF8-422EB2107D27}" sibTransId="{44637AB4-3438-4A79-9547-96A528D8A7A6}"/>
    <dgm:cxn modelId="{77901B93-159A-47A3-B2FC-6588CCFE1805}" srcId="{FD0FB3BE-3136-4863-AB65-5B8A10C13AFE}" destId="{59F92D55-BF43-4356-B3CE-5F4A3C5625BC}" srcOrd="3" destOrd="0" parTransId="{9010E235-0A0C-4295-A489-13BCB73F9C9B}" sibTransId="{D29C0D04-0DBA-4B59-8B6E-485072CB9573}"/>
    <dgm:cxn modelId="{E2B8E1DA-E719-46E1-AABE-07B4DB04A7F7}" type="presOf" srcId="{FD0FB3BE-3136-4863-AB65-5B8A10C13AFE}" destId="{CF7BAE94-1785-417F-A43D-2405F1CC89F4}" srcOrd="0" destOrd="0" presId="urn:microsoft.com/office/officeart/2018/2/layout/IconVerticalSolidList"/>
    <dgm:cxn modelId="{27672DC9-2E6C-4FEB-83D3-F30C2C8D75E6}" type="presParOf" srcId="{CF7BAE94-1785-417F-A43D-2405F1CC89F4}" destId="{7F4050D1-70BE-458A-84C0-A7617B1A834D}" srcOrd="0" destOrd="0" presId="urn:microsoft.com/office/officeart/2018/2/layout/IconVerticalSolidList"/>
    <dgm:cxn modelId="{DF34A276-F8E9-42AF-BEBC-327C54FED3EB}" type="presParOf" srcId="{7F4050D1-70BE-458A-84C0-A7617B1A834D}" destId="{2380BE07-C250-43B5-854D-EEFB2BA0431C}" srcOrd="0" destOrd="0" presId="urn:microsoft.com/office/officeart/2018/2/layout/IconVerticalSolidList"/>
    <dgm:cxn modelId="{0BC471AB-99C0-4572-867E-315E5243ADF8}" type="presParOf" srcId="{7F4050D1-70BE-458A-84C0-A7617B1A834D}" destId="{4BCE7BB4-738E-4DA7-B3B0-64A4D96E9759}" srcOrd="1" destOrd="0" presId="urn:microsoft.com/office/officeart/2018/2/layout/IconVerticalSolidList"/>
    <dgm:cxn modelId="{7B9F3A45-A039-4F46-BDDA-C65DF5D34D20}" type="presParOf" srcId="{7F4050D1-70BE-458A-84C0-A7617B1A834D}" destId="{68482423-7F3A-48E5-B119-93179D2919B9}" srcOrd="2" destOrd="0" presId="urn:microsoft.com/office/officeart/2018/2/layout/IconVerticalSolidList"/>
    <dgm:cxn modelId="{2F34E8B2-17ED-420C-B6C6-DAC35393F3DC}" type="presParOf" srcId="{7F4050D1-70BE-458A-84C0-A7617B1A834D}" destId="{207BEBF4-7F04-428F-B6B2-219ED83ECCD9}" srcOrd="3" destOrd="0" presId="urn:microsoft.com/office/officeart/2018/2/layout/IconVerticalSolidList"/>
    <dgm:cxn modelId="{16007C15-8377-4B96-A14A-44FCE005B6D9}" type="presParOf" srcId="{CF7BAE94-1785-417F-A43D-2405F1CC89F4}" destId="{CF0E8630-6157-4594-BC13-C3D3FB98C34D}" srcOrd="1" destOrd="0" presId="urn:microsoft.com/office/officeart/2018/2/layout/IconVerticalSolidList"/>
    <dgm:cxn modelId="{F3351A2E-90CC-4A0A-AA02-B05C42CBECF7}" type="presParOf" srcId="{CF7BAE94-1785-417F-A43D-2405F1CC89F4}" destId="{78C56E82-64C8-42A9-86B7-6B3B31D7A104}" srcOrd="2" destOrd="0" presId="urn:microsoft.com/office/officeart/2018/2/layout/IconVerticalSolidList"/>
    <dgm:cxn modelId="{44732FE3-C116-440A-89BC-2C6B6ADA8CA7}" type="presParOf" srcId="{78C56E82-64C8-42A9-86B7-6B3B31D7A104}" destId="{674B0B93-7063-4547-836D-4BB040498CF5}" srcOrd="0" destOrd="0" presId="urn:microsoft.com/office/officeart/2018/2/layout/IconVerticalSolidList"/>
    <dgm:cxn modelId="{DA824B43-28F3-4742-AA6D-35467B3840C4}" type="presParOf" srcId="{78C56E82-64C8-42A9-86B7-6B3B31D7A104}" destId="{173B9CBD-77C5-4159-BEC4-C5B73E343C14}" srcOrd="1" destOrd="0" presId="urn:microsoft.com/office/officeart/2018/2/layout/IconVerticalSolidList"/>
    <dgm:cxn modelId="{D58EFBBD-6BE2-48FE-ABB9-1462EF22EF10}" type="presParOf" srcId="{78C56E82-64C8-42A9-86B7-6B3B31D7A104}" destId="{00F28B0A-CA64-4286-BDCD-68F9F613AA86}" srcOrd="2" destOrd="0" presId="urn:microsoft.com/office/officeart/2018/2/layout/IconVerticalSolidList"/>
    <dgm:cxn modelId="{C7ED3F26-C9AA-4862-A282-D635CCBEFFDD}" type="presParOf" srcId="{78C56E82-64C8-42A9-86B7-6B3B31D7A104}" destId="{6B79758B-96BC-4B38-B60C-7FBB1D4C81F8}" srcOrd="3" destOrd="0" presId="urn:microsoft.com/office/officeart/2018/2/layout/IconVerticalSolidList"/>
    <dgm:cxn modelId="{42C657CD-AE10-4097-A422-A1E0875E5AE1}" type="presParOf" srcId="{CF7BAE94-1785-417F-A43D-2405F1CC89F4}" destId="{A1B10D8E-371C-4270-9852-7A3A2EC1D29C}" srcOrd="3" destOrd="0" presId="urn:microsoft.com/office/officeart/2018/2/layout/IconVerticalSolidList"/>
    <dgm:cxn modelId="{F316A687-E52D-4D60-80B6-B048A84EED52}" type="presParOf" srcId="{CF7BAE94-1785-417F-A43D-2405F1CC89F4}" destId="{FD004E0C-14BD-48AF-8D77-A8D1DE6DFADD}" srcOrd="4" destOrd="0" presId="urn:microsoft.com/office/officeart/2018/2/layout/IconVerticalSolidList"/>
    <dgm:cxn modelId="{90BF8C5C-ECE6-4BFA-8165-5E89C454AD66}" type="presParOf" srcId="{FD004E0C-14BD-48AF-8D77-A8D1DE6DFADD}" destId="{2141BC11-4C27-474F-8B2A-7D839281A2A1}" srcOrd="0" destOrd="0" presId="urn:microsoft.com/office/officeart/2018/2/layout/IconVerticalSolidList"/>
    <dgm:cxn modelId="{FA92B833-6947-420F-988C-2F68EBE4BC0B}" type="presParOf" srcId="{FD004E0C-14BD-48AF-8D77-A8D1DE6DFADD}" destId="{E6A398F7-6356-43C7-949D-3CE317436559}" srcOrd="1" destOrd="0" presId="urn:microsoft.com/office/officeart/2018/2/layout/IconVerticalSolidList"/>
    <dgm:cxn modelId="{A0707AF9-C455-4895-8042-B00E0A1659AF}" type="presParOf" srcId="{FD004E0C-14BD-48AF-8D77-A8D1DE6DFADD}" destId="{1DC91D32-0BBA-4931-8B1A-FA7564B3A7C7}" srcOrd="2" destOrd="0" presId="urn:microsoft.com/office/officeart/2018/2/layout/IconVerticalSolidList"/>
    <dgm:cxn modelId="{846EBF1A-599B-4F5F-BE98-F82D9E630E4C}" type="presParOf" srcId="{FD004E0C-14BD-48AF-8D77-A8D1DE6DFADD}" destId="{AC8AFEEE-DA68-4E76-9FC5-175C2D17A5A6}" srcOrd="3" destOrd="0" presId="urn:microsoft.com/office/officeart/2018/2/layout/IconVerticalSolidList"/>
    <dgm:cxn modelId="{AF3B36E4-217F-402B-80AB-6073271240CC}" type="presParOf" srcId="{CF7BAE94-1785-417F-A43D-2405F1CC89F4}" destId="{220F5BCD-A0E8-43E4-A162-541D870FF8C6}" srcOrd="5" destOrd="0" presId="urn:microsoft.com/office/officeart/2018/2/layout/IconVerticalSolidList"/>
    <dgm:cxn modelId="{F79667CA-7A28-4054-AD83-795EE843B17A}" type="presParOf" srcId="{CF7BAE94-1785-417F-A43D-2405F1CC89F4}" destId="{962BA725-9BCD-48CD-962A-904ADBD4E812}" srcOrd="6" destOrd="0" presId="urn:microsoft.com/office/officeart/2018/2/layout/IconVerticalSolidList"/>
    <dgm:cxn modelId="{2B74FB86-00E8-4934-AE60-9A02DD6223EF}" type="presParOf" srcId="{962BA725-9BCD-48CD-962A-904ADBD4E812}" destId="{259AC63E-0D92-4EEE-979E-EBB3EA947FC3}" srcOrd="0" destOrd="0" presId="urn:microsoft.com/office/officeart/2018/2/layout/IconVerticalSolidList"/>
    <dgm:cxn modelId="{42567F93-50EE-4312-9CA3-7DE5BE89D023}" type="presParOf" srcId="{962BA725-9BCD-48CD-962A-904ADBD4E812}" destId="{318A1F64-8D51-4C22-BADC-22300CFF2688}" srcOrd="1" destOrd="0" presId="urn:microsoft.com/office/officeart/2018/2/layout/IconVerticalSolidList"/>
    <dgm:cxn modelId="{EE7285A8-2119-4709-BDD2-3999CC567EFD}" type="presParOf" srcId="{962BA725-9BCD-48CD-962A-904ADBD4E812}" destId="{CF280B15-C809-4BE0-990C-271711CD9C7B}" srcOrd="2" destOrd="0" presId="urn:microsoft.com/office/officeart/2018/2/layout/IconVerticalSolidList"/>
    <dgm:cxn modelId="{32382A2A-58F4-4A64-A161-31461D90E8A4}" type="presParOf" srcId="{962BA725-9BCD-48CD-962A-904ADBD4E812}" destId="{20A050A3-3478-4911-9865-811196B0DA96}"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3DA4E9F-1688-48C8-9531-B3CEA698394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C5D570-2183-4ACB-921E-5576725D69CF}">
      <dgm:prSet custT="1"/>
      <dgm:spPr/>
      <dgm:t>
        <a:bodyPr/>
        <a:lstStyle/>
        <a:p>
          <a:pPr>
            <a:lnSpc>
              <a:spcPct val="100000"/>
            </a:lnSpc>
          </a:pPr>
          <a:r>
            <a:rPr lang="en-GB" sz="2000" dirty="0"/>
            <a:t>The transactional model describes communication as a process in which communicators (can be more than two people) generate social realities within social, relational and cultural contexts. </a:t>
          </a:r>
          <a:endParaRPr lang="en-US" sz="2000" dirty="0"/>
        </a:p>
      </dgm:t>
    </dgm:pt>
    <dgm:pt modelId="{6705EAF7-41BB-4D4E-A638-DF2F52D88AC5}" cxnId="{CC443EE3-D492-43CC-BFE4-F208D55DD09E}" type="parTrans">
      <dgm:prSet/>
      <dgm:spPr/>
      <dgm:t>
        <a:bodyPr/>
        <a:lstStyle/>
        <a:p>
          <a:endParaRPr lang="en-US"/>
        </a:p>
      </dgm:t>
    </dgm:pt>
    <dgm:pt modelId="{386E1ED2-60E0-4D34-AB9A-22F2D9ABFF5B}" cxnId="{CC443EE3-D492-43CC-BFE4-F208D55DD09E}" type="sibTrans">
      <dgm:prSet/>
      <dgm:spPr/>
      <dgm:t>
        <a:bodyPr/>
        <a:lstStyle/>
        <a:p>
          <a:endParaRPr lang="en-US"/>
        </a:p>
      </dgm:t>
    </dgm:pt>
    <dgm:pt modelId="{E0DF669E-592B-4A46-9014-C55D7764D428}">
      <dgm:prSet custT="1"/>
      <dgm:spPr/>
      <dgm:t>
        <a:bodyPr/>
        <a:lstStyle/>
        <a:p>
          <a:pPr>
            <a:lnSpc>
              <a:spcPct val="100000"/>
            </a:lnSpc>
          </a:pPr>
          <a:r>
            <a:rPr lang="en-GB" sz="2000" dirty="0"/>
            <a:t>The purpose of communication is not simply to exchange messages but to also create relationships, develop intercultural relations, shape self‐concepts and engage with others to create communities.</a:t>
          </a:r>
          <a:endParaRPr lang="en-US" sz="2000" dirty="0"/>
        </a:p>
      </dgm:t>
    </dgm:pt>
    <dgm:pt modelId="{7C3359D3-064F-4BF8-A84A-2A01D0A2DE7C}" cxnId="{6893C43B-D9A1-4B9F-9610-21AC06CDC45B}" type="parTrans">
      <dgm:prSet/>
      <dgm:spPr/>
      <dgm:t>
        <a:bodyPr/>
        <a:lstStyle/>
        <a:p>
          <a:endParaRPr lang="en-US"/>
        </a:p>
      </dgm:t>
    </dgm:pt>
    <dgm:pt modelId="{C0983DC0-F5B3-4324-A8CA-047892B9189F}" cxnId="{6893C43B-D9A1-4B9F-9610-21AC06CDC45B}" type="sibTrans">
      <dgm:prSet/>
      <dgm:spPr/>
      <dgm:t>
        <a:bodyPr/>
        <a:lstStyle/>
        <a:p>
          <a:endParaRPr lang="en-US"/>
        </a:p>
      </dgm:t>
    </dgm:pt>
    <dgm:pt modelId="{190F6DA2-2479-4745-95DA-86912FBF9D80}">
      <dgm:prSet custT="1"/>
      <dgm:spPr/>
      <dgm:t>
        <a:bodyPr/>
        <a:lstStyle/>
        <a:p>
          <a:pPr>
            <a:lnSpc>
              <a:spcPct val="100000"/>
            </a:lnSpc>
          </a:pPr>
          <a:r>
            <a:rPr lang="en-GB" sz="2000" dirty="0" err="1"/>
            <a:t>Barnlund</a:t>
          </a:r>
          <a:r>
            <a:rPr lang="en-GB" sz="2000" dirty="0"/>
            <a:t> in 1970 developed this model</a:t>
          </a:r>
          <a:r>
            <a:rPr lang="en-GB" sz="2500" dirty="0"/>
            <a:t>. </a:t>
          </a:r>
          <a:endParaRPr lang="en-US" sz="2500" dirty="0"/>
        </a:p>
      </dgm:t>
    </dgm:pt>
    <dgm:pt modelId="{673C96C3-3507-4F61-BD89-613421216761}" cxnId="{8EF74E93-7E26-4A07-B9A2-B1F5607ED342}" type="parTrans">
      <dgm:prSet/>
      <dgm:spPr/>
      <dgm:t>
        <a:bodyPr/>
        <a:lstStyle/>
        <a:p>
          <a:endParaRPr lang="en-US"/>
        </a:p>
      </dgm:t>
    </dgm:pt>
    <dgm:pt modelId="{17257F73-37E3-46DE-9FCE-2502BEE37D7B}" cxnId="{8EF74E93-7E26-4A07-B9A2-B1F5607ED342}" type="sibTrans">
      <dgm:prSet/>
      <dgm:spPr/>
      <dgm:t>
        <a:bodyPr/>
        <a:lstStyle/>
        <a:p>
          <a:endParaRPr lang="en-US"/>
        </a:p>
      </dgm:t>
    </dgm:pt>
    <dgm:pt modelId="{61AB0BCD-1E05-4055-B326-21FB6C4326A5}" type="pres">
      <dgm:prSet presAssocID="{A3DA4E9F-1688-48C8-9531-B3CEA6983941}" presName="root" presStyleCnt="0">
        <dgm:presLayoutVars>
          <dgm:dir/>
          <dgm:resizeHandles val="exact"/>
        </dgm:presLayoutVars>
      </dgm:prSet>
      <dgm:spPr/>
    </dgm:pt>
    <dgm:pt modelId="{6D2625D1-2D7D-46D8-B2E0-CDD135C3D328}" type="pres">
      <dgm:prSet presAssocID="{64C5D570-2183-4ACB-921E-5576725D69CF}" presName="compNode" presStyleCnt="0"/>
      <dgm:spPr/>
    </dgm:pt>
    <dgm:pt modelId="{1AB13EEC-4E28-476C-8B50-6C0A7A89077B}" type="pres">
      <dgm:prSet presAssocID="{64C5D570-2183-4ACB-921E-5576725D69CF}" presName="bgRect" presStyleLbl="bgShp" presStyleIdx="0" presStyleCnt="3"/>
      <dgm:spPr/>
    </dgm:pt>
    <dgm:pt modelId="{F01D484D-48E5-411D-8C16-6DEC85081961}" type="pres">
      <dgm:prSet presAssocID="{64C5D570-2183-4ACB-921E-5576725D69C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3DC83D28-F1F3-4E90-8B34-5AB67D658E79}" type="pres">
      <dgm:prSet presAssocID="{64C5D570-2183-4ACB-921E-5576725D69CF}" presName="spaceRect" presStyleCnt="0"/>
      <dgm:spPr/>
    </dgm:pt>
    <dgm:pt modelId="{A8A278F8-9AA2-4BFF-A2E2-A0EF3B1572D5}" type="pres">
      <dgm:prSet presAssocID="{64C5D570-2183-4ACB-921E-5576725D69CF}" presName="parTx" presStyleLbl="revTx" presStyleIdx="0" presStyleCnt="3">
        <dgm:presLayoutVars>
          <dgm:chMax val="0"/>
          <dgm:chPref val="0"/>
        </dgm:presLayoutVars>
      </dgm:prSet>
      <dgm:spPr/>
    </dgm:pt>
    <dgm:pt modelId="{7D3A573F-EBF6-483D-8C9A-48121D4DA94B}" type="pres">
      <dgm:prSet presAssocID="{386E1ED2-60E0-4D34-AB9A-22F2D9ABFF5B}" presName="sibTrans" presStyleCnt="0"/>
      <dgm:spPr/>
    </dgm:pt>
    <dgm:pt modelId="{3BF0F6C1-2634-442E-871A-CB5193706CFC}" type="pres">
      <dgm:prSet presAssocID="{E0DF669E-592B-4A46-9014-C55D7764D428}" presName="compNode" presStyleCnt="0"/>
      <dgm:spPr/>
    </dgm:pt>
    <dgm:pt modelId="{DDE1DC08-7877-44A4-8A98-F91B2A16F2ED}" type="pres">
      <dgm:prSet presAssocID="{E0DF669E-592B-4A46-9014-C55D7764D428}" presName="bgRect" presStyleLbl="bgShp" presStyleIdx="1" presStyleCnt="3"/>
      <dgm:spPr/>
    </dgm:pt>
    <dgm:pt modelId="{46BA7D49-A97C-49A6-8C6C-B049569FDABE}" type="pres">
      <dgm:prSet presAssocID="{E0DF669E-592B-4A46-9014-C55D7764D42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18B71217-7CAA-40D1-A3E2-5670E41271C2}" type="pres">
      <dgm:prSet presAssocID="{E0DF669E-592B-4A46-9014-C55D7764D428}" presName="spaceRect" presStyleCnt="0"/>
      <dgm:spPr/>
    </dgm:pt>
    <dgm:pt modelId="{D4E2B3AD-8755-4F5B-B062-342CB96E0775}" type="pres">
      <dgm:prSet presAssocID="{E0DF669E-592B-4A46-9014-C55D7764D428}" presName="parTx" presStyleLbl="revTx" presStyleIdx="1" presStyleCnt="3">
        <dgm:presLayoutVars>
          <dgm:chMax val="0"/>
          <dgm:chPref val="0"/>
        </dgm:presLayoutVars>
      </dgm:prSet>
      <dgm:spPr/>
    </dgm:pt>
    <dgm:pt modelId="{C50A9EF9-11B7-4B65-8446-75CA62DD6204}" type="pres">
      <dgm:prSet presAssocID="{C0983DC0-F5B3-4324-A8CA-047892B9189F}" presName="sibTrans" presStyleCnt="0"/>
      <dgm:spPr/>
    </dgm:pt>
    <dgm:pt modelId="{38B72C24-878D-4C6B-84D0-03D4BCC7E1AB}" type="pres">
      <dgm:prSet presAssocID="{190F6DA2-2479-4745-95DA-86912FBF9D80}" presName="compNode" presStyleCnt="0"/>
      <dgm:spPr/>
    </dgm:pt>
    <dgm:pt modelId="{A2A10D8E-234D-41CF-9C6A-52523975A1D6}" type="pres">
      <dgm:prSet presAssocID="{190F6DA2-2479-4745-95DA-86912FBF9D80}" presName="bgRect" presStyleLbl="bgShp" presStyleIdx="2" presStyleCnt="3"/>
      <dgm:spPr/>
    </dgm:pt>
    <dgm:pt modelId="{297ED890-889A-45E1-94F8-DB222A9A846C}" type="pres">
      <dgm:prSet presAssocID="{190F6DA2-2479-4745-95DA-86912FBF9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00D94C6E-B82F-4256-A8E5-7AACC0E8EB90}" type="pres">
      <dgm:prSet presAssocID="{190F6DA2-2479-4745-95DA-86912FBF9D80}" presName="spaceRect" presStyleCnt="0"/>
      <dgm:spPr/>
    </dgm:pt>
    <dgm:pt modelId="{9B7B671A-C8B2-4E9D-B4E1-0D5290975DCB}" type="pres">
      <dgm:prSet presAssocID="{190F6DA2-2479-4745-95DA-86912FBF9D80}" presName="parTx" presStyleLbl="revTx" presStyleIdx="2" presStyleCnt="3">
        <dgm:presLayoutVars>
          <dgm:chMax val="0"/>
          <dgm:chPref val="0"/>
        </dgm:presLayoutVars>
      </dgm:prSet>
      <dgm:spPr/>
    </dgm:pt>
  </dgm:ptLst>
  <dgm:cxnLst>
    <dgm:cxn modelId="{10E60F14-3A50-41A5-8510-11400F4096B9}" type="presOf" srcId="{190F6DA2-2479-4745-95DA-86912FBF9D80}" destId="{9B7B671A-C8B2-4E9D-B4E1-0D5290975DCB}" srcOrd="0" destOrd="0" presId="urn:microsoft.com/office/officeart/2018/2/layout/IconVerticalSolidList"/>
    <dgm:cxn modelId="{B147391A-227F-478E-B97A-AFB9B17F61FD}" type="presOf" srcId="{A3DA4E9F-1688-48C8-9531-B3CEA6983941}" destId="{61AB0BCD-1E05-4055-B326-21FB6C4326A5}" srcOrd="0" destOrd="0" presId="urn:microsoft.com/office/officeart/2018/2/layout/IconVerticalSolidList"/>
    <dgm:cxn modelId="{A825F81C-5377-410C-91B6-E500C3C4781D}" type="presOf" srcId="{64C5D570-2183-4ACB-921E-5576725D69CF}" destId="{A8A278F8-9AA2-4BFF-A2E2-A0EF3B1572D5}" srcOrd="0" destOrd="0" presId="urn:microsoft.com/office/officeart/2018/2/layout/IconVerticalSolidList"/>
    <dgm:cxn modelId="{6893C43B-D9A1-4B9F-9610-21AC06CDC45B}" srcId="{A3DA4E9F-1688-48C8-9531-B3CEA6983941}" destId="{E0DF669E-592B-4A46-9014-C55D7764D428}" srcOrd="1" destOrd="0" parTransId="{7C3359D3-064F-4BF8-A84A-2A01D0A2DE7C}" sibTransId="{C0983DC0-F5B3-4324-A8CA-047892B9189F}"/>
    <dgm:cxn modelId="{5107938B-DCC2-45AB-A118-8396F75BACCE}" type="presOf" srcId="{E0DF669E-592B-4A46-9014-C55D7764D428}" destId="{D4E2B3AD-8755-4F5B-B062-342CB96E0775}" srcOrd="0" destOrd="0" presId="urn:microsoft.com/office/officeart/2018/2/layout/IconVerticalSolidList"/>
    <dgm:cxn modelId="{8EF74E93-7E26-4A07-B9A2-B1F5607ED342}" srcId="{A3DA4E9F-1688-48C8-9531-B3CEA6983941}" destId="{190F6DA2-2479-4745-95DA-86912FBF9D80}" srcOrd="2" destOrd="0" parTransId="{673C96C3-3507-4F61-BD89-613421216761}" sibTransId="{17257F73-37E3-46DE-9FCE-2502BEE37D7B}"/>
    <dgm:cxn modelId="{CC443EE3-D492-43CC-BFE4-F208D55DD09E}" srcId="{A3DA4E9F-1688-48C8-9531-B3CEA6983941}" destId="{64C5D570-2183-4ACB-921E-5576725D69CF}" srcOrd="0" destOrd="0" parTransId="{6705EAF7-41BB-4D4E-A638-DF2F52D88AC5}" sibTransId="{386E1ED2-60E0-4D34-AB9A-22F2D9ABFF5B}"/>
    <dgm:cxn modelId="{AE830D4A-2888-4279-80A0-739775A2112D}" type="presParOf" srcId="{61AB0BCD-1E05-4055-B326-21FB6C4326A5}" destId="{6D2625D1-2D7D-46D8-B2E0-CDD135C3D328}" srcOrd="0" destOrd="0" presId="urn:microsoft.com/office/officeart/2018/2/layout/IconVerticalSolidList"/>
    <dgm:cxn modelId="{0FCF20F7-C1BE-410F-AA82-CB8E0795BC2C}" type="presParOf" srcId="{6D2625D1-2D7D-46D8-B2E0-CDD135C3D328}" destId="{1AB13EEC-4E28-476C-8B50-6C0A7A89077B}" srcOrd="0" destOrd="0" presId="urn:microsoft.com/office/officeart/2018/2/layout/IconVerticalSolidList"/>
    <dgm:cxn modelId="{009A7B10-DB31-4BF2-AF66-A01064F01797}" type="presParOf" srcId="{6D2625D1-2D7D-46D8-B2E0-CDD135C3D328}" destId="{F01D484D-48E5-411D-8C16-6DEC85081961}" srcOrd="1" destOrd="0" presId="urn:microsoft.com/office/officeart/2018/2/layout/IconVerticalSolidList"/>
    <dgm:cxn modelId="{0341E305-4B7B-448D-833F-8A3DD5CE18F9}" type="presParOf" srcId="{6D2625D1-2D7D-46D8-B2E0-CDD135C3D328}" destId="{3DC83D28-F1F3-4E90-8B34-5AB67D658E79}" srcOrd="2" destOrd="0" presId="urn:microsoft.com/office/officeart/2018/2/layout/IconVerticalSolidList"/>
    <dgm:cxn modelId="{9AC1DDD7-A133-439D-BAFD-5D4097C0A544}" type="presParOf" srcId="{6D2625D1-2D7D-46D8-B2E0-CDD135C3D328}" destId="{A8A278F8-9AA2-4BFF-A2E2-A0EF3B1572D5}" srcOrd="3" destOrd="0" presId="urn:microsoft.com/office/officeart/2018/2/layout/IconVerticalSolidList"/>
    <dgm:cxn modelId="{C693F7B4-4C73-41D5-AFF4-06752EB65F3D}" type="presParOf" srcId="{61AB0BCD-1E05-4055-B326-21FB6C4326A5}" destId="{7D3A573F-EBF6-483D-8C9A-48121D4DA94B}" srcOrd="1" destOrd="0" presId="urn:microsoft.com/office/officeart/2018/2/layout/IconVerticalSolidList"/>
    <dgm:cxn modelId="{C0D82211-2266-4DF4-9F0C-7636FC21954B}" type="presParOf" srcId="{61AB0BCD-1E05-4055-B326-21FB6C4326A5}" destId="{3BF0F6C1-2634-442E-871A-CB5193706CFC}" srcOrd="2" destOrd="0" presId="urn:microsoft.com/office/officeart/2018/2/layout/IconVerticalSolidList"/>
    <dgm:cxn modelId="{38AAC079-F2AB-4046-AF37-D122EC54EA74}" type="presParOf" srcId="{3BF0F6C1-2634-442E-871A-CB5193706CFC}" destId="{DDE1DC08-7877-44A4-8A98-F91B2A16F2ED}" srcOrd="0" destOrd="0" presId="urn:microsoft.com/office/officeart/2018/2/layout/IconVerticalSolidList"/>
    <dgm:cxn modelId="{CF28BCAD-86FE-4FB0-89BC-7682CBD2A5CE}" type="presParOf" srcId="{3BF0F6C1-2634-442E-871A-CB5193706CFC}" destId="{46BA7D49-A97C-49A6-8C6C-B049569FDABE}" srcOrd="1" destOrd="0" presId="urn:microsoft.com/office/officeart/2018/2/layout/IconVerticalSolidList"/>
    <dgm:cxn modelId="{C859B286-E19D-4D45-8ED3-AA36F80EE6B4}" type="presParOf" srcId="{3BF0F6C1-2634-442E-871A-CB5193706CFC}" destId="{18B71217-7CAA-40D1-A3E2-5670E41271C2}" srcOrd="2" destOrd="0" presId="urn:microsoft.com/office/officeart/2018/2/layout/IconVerticalSolidList"/>
    <dgm:cxn modelId="{5D598AC5-FE91-432F-9948-46DFBC95CF27}" type="presParOf" srcId="{3BF0F6C1-2634-442E-871A-CB5193706CFC}" destId="{D4E2B3AD-8755-4F5B-B062-342CB96E0775}" srcOrd="3" destOrd="0" presId="urn:microsoft.com/office/officeart/2018/2/layout/IconVerticalSolidList"/>
    <dgm:cxn modelId="{6BC2AF5A-DCA7-4CDC-BEB1-A20F3D38F208}" type="presParOf" srcId="{61AB0BCD-1E05-4055-B326-21FB6C4326A5}" destId="{C50A9EF9-11B7-4B65-8446-75CA62DD6204}" srcOrd="3" destOrd="0" presId="urn:microsoft.com/office/officeart/2018/2/layout/IconVerticalSolidList"/>
    <dgm:cxn modelId="{6A032503-5BC6-4669-B828-505B9B2C3B61}" type="presParOf" srcId="{61AB0BCD-1E05-4055-B326-21FB6C4326A5}" destId="{38B72C24-878D-4C6B-84D0-03D4BCC7E1AB}" srcOrd="4" destOrd="0" presId="urn:microsoft.com/office/officeart/2018/2/layout/IconVerticalSolidList"/>
    <dgm:cxn modelId="{D54CDC74-C6F4-48AA-A5FB-13C3DBA58498}" type="presParOf" srcId="{38B72C24-878D-4C6B-84D0-03D4BCC7E1AB}" destId="{A2A10D8E-234D-41CF-9C6A-52523975A1D6}" srcOrd="0" destOrd="0" presId="urn:microsoft.com/office/officeart/2018/2/layout/IconVerticalSolidList"/>
    <dgm:cxn modelId="{0B4A3666-E4A1-4694-9D11-AED7DEE60C13}" type="presParOf" srcId="{38B72C24-878D-4C6B-84D0-03D4BCC7E1AB}" destId="{297ED890-889A-45E1-94F8-DB222A9A846C}" srcOrd="1" destOrd="0" presId="urn:microsoft.com/office/officeart/2018/2/layout/IconVerticalSolidList"/>
    <dgm:cxn modelId="{34709886-1916-46F2-810E-5C3936D6DC49}" type="presParOf" srcId="{38B72C24-878D-4C6B-84D0-03D4BCC7E1AB}" destId="{00D94C6E-B82F-4256-A8E5-7AACC0E8EB90}" srcOrd="2" destOrd="0" presId="urn:microsoft.com/office/officeart/2018/2/layout/IconVerticalSolidList"/>
    <dgm:cxn modelId="{7B937F09-B65B-4DEB-97B1-67461FFE879B}" type="presParOf" srcId="{38B72C24-878D-4C6B-84D0-03D4BCC7E1AB}" destId="{9B7B671A-C8B2-4E9D-B4E1-0D5290975DCB}"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303729" cy="5560839"/>
        <a:chOff x="0" y="0"/>
        <a:chExt cx="6303729" cy="5560839"/>
      </a:xfrm>
    </dsp:grpSpPr>
    <dsp:sp modelId="{130ECA09-97A6-48D2-8B8C-158DADB3FE29}">
      <dsp:nvSpPr>
        <dsp:cNvPr id="3" name="Rounded Rectangle 2"/>
        <dsp:cNvSpPr/>
      </dsp:nvSpPr>
      <dsp:spPr bwMode="white">
        <a:xfrm>
          <a:off x="0" y="0"/>
          <a:ext cx="6303729" cy="926807"/>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6303729" cy="926807"/>
      </dsp:txXfrm>
    </dsp:sp>
    <dsp:sp modelId="{59BBCE14-54C8-4932-886D-6E681082BC1F}">
      <dsp:nvSpPr>
        <dsp:cNvPr id="4" name="Rectangle 3"/>
        <dsp:cNvSpPr/>
      </dsp:nvSpPr>
      <dsp:spPr bwMode="white">
        <a:xfrm>
          <a:off x="280359" y="208531"/>
          <a:ext cx="509744" cy="509744"/>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280359" y="208531"/>
        <a:ext cx="509744" cy="509744"/>
      </dsp:txXfrm>
    </dsp:sp>
    <dsp:sp modelId="{93CF9BB6-844D-40A7-BD11-10D453B7A007}">
      <dsp:nvSpPr>
        <dsp:cNvPr id="5" name="Rectangle 4"/>
        <dsp:cNvSpPr/>
      </dsp:nvSpPr>
      <dsp:spPr bwMode="white">
        <a:xfrm>
          <a:off x="1070462" y="0"/>
          <a:ext cx="5233267" cy="9268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8087" tIns="98087" rIns="98087" bIns="98087"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Each student should take time to discuss their completed </a:t>
          </a:r>
          <a:r>
            <a:rPr lang="en-GB" b="1" dirty="0" err="1">
              <a:solidFill>
                <a:schemeClr val="tx1"/>
              </a:solidFill>
            </a:rPr>
            <a:t>Infoskills</a:t>
          </a:r>
          <a:r>
            <a:rPr lang="en-GB" b="1" dirty="0">
              <a:solidFill>
                <a:schemeClr val="tx1"/>
              </a:solidFill>
            </a:rPr>
            <a:t> Unit 3 homework with their lecturer.</a:t>
          </a:r>
          <a:endParaRPr lang="en-US" b="1" dirty="0">
            <a:solidFill>
              <a:schemeClr val="tx1"/>
            </a:solidFill>
          </a:endParaRPr>
        </a:p>
      </dsp:txBody>
      <dsp:txXfrm>
        <a:off x="1070462" y="0"/>
        <a:ext cx="5233267" cy="926807"/>
      </dsp:txXfrm>
    </dsp:sp>
    <dsp:sp modelId="{BF892800-D422-4A62-875B-7FCF7508CBE5}">
      <dsp:nvSpPr>
        <dsp:cNvPr id="6" name="Rounded Rectangle 5"/>
        <dsp:cNvSpPr/>
      </dsp:nvSpPr>
      <dsp:spPr bwMode="white">
        <a:xfrm>
          <a:off x="0" y="1158508"/>
          <a:ext cx="6303729" cy="926807"/>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158508"/>
        <a:ext cx="6303729" cy="926807"/>
      </dsp:txXfrm>
    </dsp:sp>
    <dsp:sp modelId="{1E516704-BFD1-447B-896E-2DDC8AFB5E01}">
      <dsp:nvSpPr>
        <dsp:cNvPr id="7" name="Rectangle 6"/>
        <dsp:cNvSpPr/>
      </dsp:nvSpPr>
      <dsp:spPr bwMode="white">
        <a:xfrm>
          <a:off x="280359" y="1367040"/>
          <a:ext cx="509744" cy="50974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280359" y="1367040"/>
        <a:ext cx="509744" cy="509744"/>
      </dsp:txXfrm>
    </dsp:sp>
    <dsp:sp modelId="{5DA0E225-0894-4496-89FE-B667D7241578}">
      <dsp:nvSpPr>
        <dsp:cNvPr id="8" name="Rectangle 7"/>
        <dsp:cNvSpPr/>
      </dsp:nvSpPr>
      <dsp:spPr bwMode="white">
        <a:xfrm>
          <a:off x="1070462" y="1158508"/>
          <a:ext cx="5233267" cy="9268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8087" tIns="98087" rIns="98087" bIns="98087"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What was your experience completing it?</a:t>
          </a:r>
          <a:endParaRPr lang="en-US" b="1" dirty="0">
            <a:solidFill>
              <a:schemeClr val="tx1"/>
            </a:solidFill>
          </a:endParaRPr>
        </a:p>
      </dsp:txBody>
      <dsp:txXfrm>
        <a:off x="1070462" y="1158508"/>
        <a:ext cx="5233267" cy="926807"/>
      </dsp:txXfrm>
    </dsp:sp>
    <dsp:sp modelId="{9D5D2BAF-3447-41C2-B703-8AE8432F282F}">
      <dsp:nvSpPr>
        <dsp:cNvPr id="9" name="Rounded Rectangle 8"/>
        <dsp:cNvSpPr/>
      </dsp:nvSpPr>
      <dsp:spPr bwMode="white">
        <a:xfrm>
          <a:off x="0" y="2317016"/>
          <a:ext cx="6303729" cy="926807"/>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2317016"/>
        <a:ext cx="6303729" cy="926807"/>
      </dsp:txXfrm>
    </dsp:sp>
    <dsp:sp modelId="{E8FA9D7B-7F0A-4541-8091-A392ED339D1E}">
      <dsp:nvSpPr>
        <dsp:cNvPr id="10" name="Rectangle 9"/>
        <dsp:cNvSpPr/>
      </dsp:nvSpPr>
      <dsp:spPr bwMode="white">
        <a:xfrm>
          <a:off x="280359" y="2525548"/>
          <a:ext cx="509744" cy="50974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280359" y="2525548"/>
        <a:ext cx="509744" cy="509744"/>
      </dsp:txXfrm>
    </dsp:sp>
    <dsp:sp modelId="{CEA31AA9-D9AD-46EB-B057-DD1F42E66513}">
      <dsp:nvSpPr>
        <dsp:cNvPr id="11" name="Rectangle 10"/>
        <dsp:cNvSpPr/>
      </dsp:nvSpPr>
      <dsp:spPr bwMode="white">
        <a:xfrm>
          <a:off x="1070462" y="2317016"/>
          <a:ext cx="5233267" cy="9268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8087" tIns="98087" rIns="98087" bIns="98087"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Are there any challenges you faced?</a:t>
          </a:r>
          <a:endParaRPr lang="en-US" b="1" dirty="0">
            <a:solidFill>
              <a:schemeClr val="tx1"/>
            </a:solidFill>
          </a:endParaRPr>
        </a:p>
      </dsp:txBody>
      <dsp:txXfrm>
        <a:off x="1070462" y="2317016"/>
        <a:ext cx="5233267" cy="926807"/>
      </dsp:txXfrm>
    </dsp:sp>
    <dsp:sp modelId="{FD22F8A6-0EF6-4C52-B294-923214016CB2}">
      <dsp:nvSpPr>
        <dsp:cNvPr id="12" name="Rounded Rectangle 11"/>
        <dsp:cNvSpPr/>
      </dsp:nvSpPr>
      <dsp:spPr bwMode="white">
        <a:xfrm>
          <a:off x="0" y="3475524"/>
          <a:ext cx="6303729" cy="926807"/>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3475524"/>
        <a:ext cx="6303729" cy="926807"/>
      </dsp:txXfrm>
    </dsp:sp>
    <dsp:sp modelId="{C036AE95-3C2C-4F3B-B680-CAC94568F198}">
      <dsp:nvSpPr>
        <dsp:cNvPr id="13" name="Rectangle 12"/>
        <dsp:cNvSpPr/>
      </dsp:nvSpPr>
      <dsp:spPr bwMode="white">
        <a:xfrm>
          <a:off x="280359" y="3684056"/>
          <a:ext cx="509744" cy="50974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accent5"/>
        </a:fillRef>
        <a:effectRef idx="0">
          <a:scrgbClr r="0" g="0" b="0"/>
        </a:effectRef>
        <a:fontRef idx="minor">
          <a:schemeClr val="lt1"/>
        </a:fontRef>
      </dsp:style>
      <dsp:txXfrm>
        <a:off x="280359" y="3684056"/>
        <a:ext cx="509744" cy="509744"/>
      </dsp:txXfrm>
    </dsp:sp>
    <dsp:sp modelId="{242D59C7-EA0B-43A0-9436-FD1394C05961}">
      <dsp:nvSpPr>
        <dsp:cNvPr id="14" name="Rectangle 13"/>
        <dsp:cNvSpPr/>
      </dsp:nvSpPr>
      <dsp:spPr bwMode="white">
        <a:xfrm>
          <a:off x="1070462" y="3475524"/>
          <a:ext cx="5233267" cy="9268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8087" tIns="98087" rIns="98087" bIns="98087"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How did you overcome them?</a:t>
          </a:r>
          <a:endParaRPr lang="en-US" b="1" dirty="0">
            <a:solidFill>
              <a:schemeClr val="tx1"/>
            </a:solidFill>
          </a:endParaRPr>
        </a:p>
      </dsp:txBody>
      <dsp:txXfrm>
        <a:off x="1070462" y="3475524"/>
        <a:ext cx="5233267" cy="926807"/>
      </dsp:txXfrm>
    </dsp:sp>
    <dsp:sp modelId="{B6EDAF14-7269-4AAE-B833-BB857D8F4954}">
      <dsp:nvSpPr>
        <dsp:cNvPr id="15" name="Rounded Rectangle 14"/>
        <dsp:cNvSpPr/>
      </dsp:nvSpPr>
      <dsp:spPr bwMode="white">
        <a:xfrm>
          <a:off x="0" y="4634033"/>
          <a:ext cx="6303729" cy="926807"/>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4634033"/>
        <a:ext cx="6303729" cy="926807"/>
      </dsp:txXfrm>
    </dsp:sp>
    <dsp:sp modelId="{F1492DE5-086A-4D8C-AFAB-5D9B93E25BB1}">
      <dsp:nvSpPr>
        <dsp:cNvPr id="16" name="Rectangle 15"/>
        <dsp:cNvSpPr/>
      </dsp:nvSpPr>
      <dsp:spPr bwMode="white">
        <a:xfrm>
          <a:off x="280359" y="4842564"/>
          <a:ext cx="509744" cy="509744"/>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sp:spPr>
      <dsp:style>
        <a:lnRef idx="2">
          <a:schemeClr val="lt1">
            <a:alpha val="0"/>
          </a:schemeClr>
        </a:lnRef>
        <a:fillRef idx="1">
          <a:schemeClr val="accent6"/>
        </a:fillRef>
        <a:effectRef idx="0">
          <a:scrgbClr r="0" g="0" b="0"/>
        </a:effectRef>
        <a:fontRef idx="minor">
          <a:schemeClr val="lt1"/>
        </a:fontRef>
      </dsp:style>
      <dsp:txXfrm>
        <a:off x="280359" y="4842564"/>
        <a:ext cx="509744" cy="509744"/>
      </dsp:txXfrm>
    </dsp:sp>
    <dsp:sp modelId="{05D63A3B-8116-4940-BF61-709B9E652630}">
      <dsp:nvSpPr>
        <dsp:cNvPr id="17" name="Rectangle 16"/>
        <dsp:cNvSpPr/>
      </dsp:nvSpPr>
      <dsp:spPr bwMode="white">
        <a:xfrm>
          <a:off x="1070462" y="4634033"/>
          <a:ext cx="5233267" cy="9268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8087" tIns="98087" rIns="98087" bIns="98087"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Is/there any aspect you found very exciting?</a:t>
          </a:r>
          <a:endParaRPr lang="en-US" b="1" dirty="0">
            <a:solidFill>
              <a:schemeClr val="tx1"/>
            </a:solidFill>
          </a:endParaRPr>
        </a:p>
      </dsp:txBody>
      <dsp:txXfrm>
        <a:off x="1070462" y="4634033"/>
        <a:ext cx="5233267" cy="926807"/>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303729" cy="5560839"/>
        <a:chOff x="0" y="0"/>
        <a:chExt cx="6303729" cy="5560839"/>
      </a:xfrm>
    </dsp:grpSpPr>
    <dsp:sp modelId="{8C40EFBD-7F44-4809-AA45-337D3252AB6D}">
      <dsp:nvSpPr>
        <dsp:cNvPr id="3" name="Diagonal Corners Rounded Rectangle 2"/>
        <dsp:cNvSpPr/>
      </dsp:nvSpPr>
      <dsp:spPr bwMode="white">
        <a:xfrm>
          <a:off x="565705" y="3649"/>
          <a:ext cx="1767898" cy="1767898"/>
        </a:xfrm>
        <a:prstGeom prst="round2DiagRect">
          <a:avLst>
            <a:gd name="adj1" fmla="val 29727"/>
            <a:gd name="adj2" fmla="val 0"/>
          </a:avLst>
        </a:prstGeom>
        <a:sp3d z="-152400" extrusionH="63500" prstMaterial="matte">
          <a:bevelT w="144450" h="6350" prst="relaxedInset"/>
          <a:contourClr>
            <a:schemeClr val="bg1"/>
          </a:contourClr>
        </a:sp3d>
      </dsp:spPr>
      <dsp:style>
        <a:lnRef idx="0">
          <a:schemeClr val="lt1">
            <a:alpha val="0"/>
          </a:schemeClr>
        </a:lnRef>
        <a:fillRef idx="3">
          <a:schemeClr val="accent2"/>
        </a:fillRef>
        <a:effectRef idx="0">
          <a:scrgbClr r="0" g="0" b="0"/>
        </a:effectRef>
        <a:fontRef idx="minor"/>
      </dsp:style>
      <dsp:txXfrm>
        <a:off x="565705" y="3649"/>
        <a:ext cx="1767898" cy="1767898"/>
      </dsp:txXfrm>
    </dsp:sp>
    <dsp:sp modelId="{641101B8-D485-4979-AACD-DC9E5B313E7A}">
      <dsp:nvSpPr>
        <dsp:cNvPr id="4" name="Rectangle 3"/>
        <dsp:cNvSpPr/>
      </dsp:nvSpPr>
      <dsp:spPr bwMode="white">
        <a:xfrm>
          <a:off x="942470" y="380414"/>
          <a:ext cx="1014368" cy="1014368"/>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sp3d prstMaterial="plastic">
          <a:bevelT w="127000" h="25400" prst="relaxedInset"/>
        </a:sp3d>
      </dsp:spPr>
      <dsp:style>
        <a:lnRef idx="0">
          <a:schemeClr val="lt1">
            <a:alpha val="0"/>
          </a:schemeClr>
        </a:lnRef>
        <a:fillRef idx="3">
          <a:schemeClr val="bg1"/>
        </a:fillRef>
        <a:effectRef idx="2">
          <a:scrgbClr r="0" g="0" b="0"/>
        </a:effectRef>
        <a:fontRef idx="minor">
          <a:schemeClr val="lt1"/>
        </a:fontRef>
      </dsp:style>
      <dsp:txXfrm>
        <a:off x="942470" y="380414"/>
        <a:ext cx="1014368" cy="1014368"/>
      </dsp:txXfrm>
    </dsp:sp>
    <dsp:sp modelId="{7EE57CA5-9445-41BE-B805-035DEC0DA085}">
      <dsp:nvSpPr>
        <dsp:cNvPr id="5" name="Rectangle 4"/>
        <dsp:cNvSpPr/>
      </dsp:nvSpPr>
      <dsp:spPr bwMode="white">
        <a:xfrm>
          <a:off x="557" y="2322204"/>
          <a:ext cx="2898193"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b="1" dirty="0">
              <a:solidFill>
                <a:schemeClr val="tx1"/>
              </a:solidFill>
            </a:rPr>
            <a:t>Reflection</a:t>
          </a:r>
          <a:endParaRPr lang="en-US" b="1" dirty="0">
            <a:solidFill>
              <a:schemeClr val="tx1"/>
            </a:solidFill>
          </a:endParaRPr>
        </a:p>
      </dsp:txBody>
      <dsp:txXfrm>
        <a:off x="557" y="2322204"/>
        <a:ext cx="2898193" cy="720000"/>
      </dsp:txXfrm>
    </dsp:sp>
    <dsp:sp modelId="{00E3D83E-EF6F-4D02-AAA5-DEFA8E3F1B3D}">
      <dsp:nvSpPr>
        <dsp:cNvPr id="6" name="Diagonal Corners Rounded Rectangle 5"/>
        <dsp:cNvSpPr/>
      </dsp:nvSpPr>
      <dsp:spPr bwMode="white">
        <a:xfrm>
          <a:off x="3971082" y="3649"/>
          <a:ext cx="1767898" cy="1767898"/>
        </a:xfrm>
        <a:prstGeom prst="round2DiagRect">
          <a:avLst>
            <a:gd name="adj1" fmla="val 29727"/>
            <a:gd name="adj2" fmla="val 0"/>
          </a:avLst>
        </a:prstGeom>
        <a:sp3d z="-152400" extrusionH="63500" prstMaterial="matte">
          <a:bevelT w="144450" h="6350" prst="relaxedInset"/>
          <a:contourClr>
            <a:schemeClr val="bg1"/>
          </a:contourClr>
        </a:sp3d>
      </dsp:spPr>
      <dsp:style>
        <a:lnRef idx="0">
          <a:schemeClr val="lt1">
            <a:alpha val="0"/>
          </a:schemeClr>
        </a:lnRef>
        <a:fillRef idx="3">
          <a:schemeClr val="accent3"/>
        </a:fillRef>
        <a:effectRef idx="0">
          <a:scrgbClr r="0" g="0" b="0"/>
        </a:effectRef>
        <a:fontRef idx="minor"/>
      </dsp:style>
      <dsp:txXfrm>
        <a:off x="3971082" y="3649"/>
        <a:ext cx="1767898" cy="1767898"/>
      </dsp:txXfrm>
    </dsp:sp>
    <dsp:sp modelId="{7857962B-758B-4548-9DBA-D1E0AC5B94AC}">
      <dsp:nvSpPr>
        <dsp:cNvPr id="7" name="Rectangle 6"/>
        <dsp:cNvSpPr/>
      </dsp:nvSpPr>
      <dsp:spPr bwMode="white">
        <a:xfrm>
          <a:off x="4347847" y="380414"/>
          <a:ext cx="1014368" cy="101436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sp3d prstMaterial="plastic">
          <a:bevelT w="127000" h="25400" prst="relaxedInset"/>
        </a:sp3d>
      </dsp:spPr>
      <dsp:style>
        <a:lnRef idx="0">
          <a:schemeClr val="lt1">
            <a:alpha val="0"/>
          </a:schemeClr>
        </a:lnRef>
        <a:fillRef idx="3">
          <a:schemeClr val="bg1"/>
        </a:fillRef>
        <a:effectRef idx="2">
          <a:scrgbClr r="0" g="0" b="0"/>
        </a:effectRef>
        <a:fontRef idx="minor">
          <a:schemeClr val="lt1"/>
        </a:fontRef>
      </dsp:style>
      <dsp:txXfrm>
        <a:off x="4347847" y="380414"/>
        <a:ext cx="1014368" cy="1014368"/>
      </dsp:txXfrm>
    </dsp:sp>
    <dsp:sp modelId="{9DFB650B-601F-47C2-BCE3-10C2429CCFA0}">
      <dsp:nvSpPr>
        <dsp:cNvPr id="8" name="Rectangle 7"/>
        <dsp:cNvSpPr/>
      </dsp:nvSpPr>
      <dsp:spPr bwMode="white">
        <a:xfrm>
          <a:off x="3405934" y="2322204"/>
          <a:ext cx="2898193"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b="1" dirty="0">
              <a:solidFill>
                <a:schemeClr val="tx1"/>
              </a:solidFill>
            </a:rPr>
            <a:t>Why reflection is important in HSC</a:t>
          </a:r>
          <a:endParaRPr lang="en-US" b="1" dirty="0">
            <a:solidFill>
              <a:schemeClr val="tx1"/>
            </a:solidFill>
          </a:endParaRPr>
        </a:p>
      </dsp:txBody>
      <dsp:txXfrm>
        <a:off x="3405934" y="2322204"/>
        <a:ext cx="2898193" cy="720000"/>
      </dsp:txXfrm>
    </dsp:sp>
    <dsp:sp modelId="{2535C8FB-4681-4874-B2FB-AF09D2F66418}">
      <dsp:nvSpPr>
        <dsp:cNvPr id="9" name="Diagonal Corners Rounded Rectangle 8"/>
        <dsp:cNvSpPr/>
      </dsp:nvSpPr>
      <dsp:spPr bwMode="white">
        <a:xfrm>
          <a:off x="2268135" y="2518635"/>
          <a:ext cx="1767898" cy="1767898"/>
        </a:xfrm>
        <a:prstGeom prst="round2DiagRect">
          <a:avLst>
            <a:gd name="adj1" fmla="val 29727"/>
            <a:gd name="adj2" fmla="val 0"/>
          </a:avLst>
        </a:prstGeom>
        <a:sp3d z="-152400" extrusionH="63500" prstMaterial="matte">
          <a:bevelT w="144450" h="6350" prst="relaxedInset"/>
          <a:contourClr>
            <a:schemeClr val="bg1"/>
          </a:contourClr>
        </a:sp3d>
      </dsp:spPr>
      <dsp:style>
        <a:lnRef idx="0">
          <a:schemeClr val="lt1">
            <a:alpha val="0"/>
          </a:schemeClr>
        </a:lnRef>
        <a:fillRef idx="3">
          <a:schemeClr val="accent4"/>
        </a:fillRef>
        <a:effectRef idx="0">
          <a:scrgbClr r="0" g="0" b="0"/>
        </a:effectRef>
        <a:fontRef idx="minor"/>
      </dsp:style>
      <dsp:txXfrm>
        <a:off x="2268135" y="2518635"/>
        <a:ext cx="1767898" cy="1767898"/>
      </dsp:txXfrm>
    </dsp:sp>
    <dsp:sp modelId="{9022867C-09F2-404F-A23D-CDB785687AA5}">
      <dsp:nvSpPr>
        <dsp:cNvPr id="10" name="Rectangle 9"/>
        <dsp:cNvSpPr/>
      </dsp:nvSpPr>
      <dsp:spPr bwMode="white">
        <a:xfrm>
          <a:off x="2644900" y="2895401"/>
          <a:ext cx="1014368" cy="1014368"/>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sp3d prstMaterial="plastic">
          <a:bevelT w="127000" h="25400" prst="relaxedInset"/>
        </a:sp3d>
      </dsp:spPr>
      <dsp:style>
        <a:lnRef idx="0">
          <a:schemeClr val="lt1">
            <a:alpha val="0"/>
          </a:schemeClr>
        </a:lnRef>
        <a:fillRef idx="3">
          <a:schemeClr val="bg1"/>
        </a:fillRef>
        <a:effectRef idx="2">
          <a:scrgbClr r="0" g="0" b="0"/>
        </a:effectRef>
        <a:fontRef idx="minor">
          <a:schemeClr val="lt1"/>
        </a:fontRef>
      </dsp:style>
      <dsp:txXfrm>
        <a:off x="2644900" y="2895401"/>
        <a:ext cx="1014368" cy="1014368"/>
      </dsp:txXfrm>
    </dsp:sp>
    <dsp:sp modelId="{32CD1C0F-7E7C-4B83-A7A3-12EBE6E36C8B}">
      <dsp:nvSpPr>
        <dsp:cNvPr id="11" name="Rectangle 10"/>
        <dsp:cNvSpPr/>
      </dsp:nvSpPr>
      <dsp:spPr bwMode="white">
        <a:xfrm>
          <a:off x="1702988" y="4837190"/>
          <a:ext cx="2898193"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b="1" dirty="0">
              <a:solidFill>
                <a:schemeClr val="tx1"/>
              </a:solidFill>
            </a:rPr>
            <a:t>Different models for reflection</a:t>
          </a:r>
          <a:endParaRPr lang="en-US" b="1" dirty="0">
            <a:solidFill>
              <a:schemeClr val="tx1"/>
            </a:solidFill>
          </a:endParaRPr>
        </a:p>
      </dsp:txBody>
      <dsp:txXfrm>
        <a:off x="1702988" y="4837190"/>
        <a:ext cx="2898193"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998845" cy="6096000"/>
        <a:chOff x="0" y="0"/>
        <a:chExt cx="5998845" cy="6096000"/>
      </a:xfrm>
    </dsp:grpSpPr>
    <dsp:sp modelId="{AE191C5D-8564-4A49-B81A-00A38F79690E}">
      <dsp:nvSpPr>
        <dsp:cNvPr id="3" name="Rounded Rectangle 2"/>
        <dsp:cNvSpPr/>
      </dsp:nvSpPr>
      <dsp:spPr bwMode="white">
        <a:xfrm>
          <a:off x="0" y="0"/>
          <a:ext cx="5998845" cy="7171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5998845" cy="717176"/>
      </dsp:txXfrm>
    </dsp:sp>
    <dsp:sp modelId="{E2CB3D21-DF65-40C7-8EA6-C7FFBB9EB7D3}">
      <dsp:nvSpPr>
        <dsp:cNvPr id="4" name="Rectangle 3"/>
        <dsp:cNvSpPr/>
      </dsp:nvSpPr>
      <dsp:spPr bwMode="white">
        <a:xfrm>
          <a:off x="216946" y="161365"/>
          <a:ext cx="394447" cy="394447"/>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216946" y="161365"/>
        <a:ext cx="394447" cy="394447"/>
      </dsp:txXfrm>
    </dsp:sp>
    <dsp:sp modelId="{5589AA02-64C7-4BA1-A1DF-755EF6EDB09A}">
      <dsp:nvSpPr>
        <dsp:cNvPr id="5" name="Rectangle 4"/>
        <dsp:cNvSpPr/>
      </dsp:nvSpPr>
      <dsp:spPr bwMode="white">
        <a:xfrm>
          <a:off x="828339" y="0"/>
          <a:ext cx="5170506" cy="7171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5901" tIns="75901" rIns="75901" bIns="75901"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b="1">
              <a:solidFill>
                <a:schemeClr val="tx1"/>
              </a:solidFill>
            </a:rPr>
            <a:t>Learn about Communication skills</a:t>
          </a:r>
          <a:endParaRPr>
            <a:solidFill>
              <a:schemeClr val="tx1"/>
            </a:solidFill>
          </a:endParaRPr>
        </a:p>
      </dsp:txBody>
      <dsp:txXfrm>
        <a:off x="828339" y="0"/>
        <a:ext cx="5170506" cy="717176"/>
      </dsp:txXfrm>
    </dsp:sp>
    <dsp:sp modelId="{8C0D820F-5433-4DF6-B8F4-53DD3BD6F4E9}">
      <dsp:nvSpPr>
        <dsp:cNvPr id="6" name="Rounded Rectangle 5"/>
        <dsp:cNvSpPr/>
      </dsp:nvSpPr>
      <dsp:spPr bwMode="white">
        <a:xfrm>
          <a:off x="0" y="923566"/>
          <a:ext cx="5998845" cy="7171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923566"/>
        <a:ext cx="5998845" cy="717176"/>
      </dsp:txXfrm>
    </dsp:sp>
    <dsp:sp modelId="{36BA03C9-E2AD-4FB3-8F03-2689A02BC705}">
      <dsp:nvSpPr>
        <dsp:cNvPr id="7" name="Rectangle 6"/>
        <dsp:cNvSpPr/>
      </dsp:nvSpPr>
      <dsp:spPr bwMode="white">
        <a:xfrm>
          <a:off x="216946" y="1057835"/>
          <a:ext cx="394447" cy="39444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216946" y="1057835"/>
        <a:ext cx="394447" cy="394447"/>
      </dsp:txXfrm>
    </dsp:sp>
    <dsp:sp modelId="{95F3DC06-7F80-41CD-B648-3DBA010E8688}">
      <dsp:nvSpPr>
        <dsp:cNvPr id="8" name="Rectangle 7"/>
        <dsp:cNvSpPr/>
      </dsp:nvSpPr>
      <dsp:spPr bwMode="white">
        <a:xfrm>
          <a:off x="828339" y="896471"/>
          <a:ext cx="5170506" cy="7171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5901" tIns="75901" rIns="75901" bIns="75901"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endParaRPr lang="en-US" b="1">
            <a:solidFill>
              <a:schemeClr val="tx1"/>
            </a:solidFill>
          </a:endParaRPr>
        </a:p>
      </dsp:txBody>
      <dsp:txXfrm>
        <a:off x="828339" y="896471"/>
        <a:ext cx="5170506" cy="717176"/>
      </dsp:txXfrm>
    </dsp:sp>
    <dsp:sp modelId="{B11AE0D8-A09C-4429-99D4-A61875CD5653}">
      <dsp:nvSpPr>
        <dsp:cNvPr id="9" name="Rounded Rectangle 8"/>
        <dsp:cNvSpPr/>
      </dsp:nvSpPr>
      <dsp:spPr bwMode="white">
        <a:xfrm>
          <a:off x="0" y="1792941"/>
          <a:ext cx="5998845" cy="7171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792941"/>
        <a:ext cx="5998845" cy="717176"/>
      </dsp:txXfrm>
    </dsp:sp>
    <dsp:sp modelId="{74F5DBF5-3FF1-4142-A398-6A39CCA46096}">
      <dsp:nvSpPr>
        <dsp:cNvPr id="10" name="Rectangle 9"/>
        <dsp:cNvSpPr/>
      </dsp:nvSpPr>
      <dsp:spPr bwMode="white">
        <a:xfrm>
          <a:off x="216946" y="1954306"/>
          <a:ext cx="394447" cy="39444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216946" y="1954306"/>
        <a:ext cx="394447" cy="394447"/>
      </dsp:txXfrm>
    </dsp:sp>
    <dsp:sp modelId="{D3BD0DF7-CA2C-457A-8053-FD50BA85ABCB}">
      <dsp:nvSpPr>
        <dsp:cNvPr id="11" name="Rectangle 10"/>
        <dsp:cNvSpPr/>
      </dsp:nvSpPr>
      <dsp:spPr bwMode="white">
        <a:xfrm>
          <a:off x="828339" y="1792941"/>
          <a:ext cx="5170506" cy="7171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5901" tIns="75901" rIns="75901" bIns="75901"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endParaRPr lang="en-US">
            <a:solidFill>
              <a:schemeClr val="tx1"/>
            </a:solidFill>
          </a:endParaRPr>
        </a:p>
      </dsp:txBody>
      <dsp:txXfrm>
        <a:off x="828339" y="1792941"/>
        <a:ext cx="5170506" cy="717176"/>
      </dsp:txXfrm>
    </dsp:sp>
    <dsp:sp modelId="{6A5E0F4B-B655-44A3-B0B8-2724B5051CC5}">
      <dsp:nvSpPr>
        <dsp:cNvPr id="12" name="Rounded Rectangle 11"/>
        <dsp:cNvSpPr/>
      </dsp:nvSpPr>
      <dsp:spPr bwMode="white">
        <a:xfrm>
          <a:off x="0" y="2689412"/>
          <a:ext cx="5998845" cy="7171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2689412"/>
        <a:ext cx="5998845" cy="717176"/>
      </dsp:txXfrm>
    </dsp:sp>
    <dsp:sp modelId="{6724F22D-F3EB-455F-9B1D-A26720D3A31D}">
      <dsp:nvSpPr>
        <dsp:cNvPr id="13" name="Rectangle 12"/>
        <dsp:cNvSpPr/>
      </dsp:nvSpPr>
      <dsp:spPr bwMode="white">
        <a:xfrm>
          <a:off x="216946" y="2850776"/>
          <a:ext cx="394447" cy="39444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alpha val="0"/>
          </a:schemeClr>
        </a:lnRef>
        <a:fillRef idx="1">
          <a:schemeClr val="accent5"/>
        </a:fillRef>
        <a:effectRef idx="0">
          <a:scrgbClr r="0" g="0" b="0"/>
        </a:effectRef>
        <a:fontRef idx="minor">
          <a:schemeClr val="lt1"/>
        </a:fontRef>
      </dsp:style>
      <dsp:txXfrm>
        <a:off x="216946" y="2850776"/>
        <a:ext cx="394447" cy="394447"/>
      </dsp:txXfrm>
    </dsp:sp>
    <dsp:sp modelId="{CF8C7DF2-DAE3-43CB-A8D1-C285928E0CA8}">
      <dsp:nvSpPr>
        <dsp:cNvPr id="14" name="Rectangle 13"/>
        <dsp:cNvSpPr/>
      </dsp:nvSpPr>
      <dsp:spPr bwMode="white">
        <a:xfrm>
          <a:off x="828339" y="1792052"/>
          <a:ext cx="5170506" cy="7171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5901" tIns="75901" rIns="75901" bIns="75901"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b="1" i="0" baseline="0">
              <a:solidFill>
                <a:schemeClr val="tx1"/>
              </a:solidFill>
            </a:rPr>
            <a:t>Apply effective communication to real-world problems</a:t>
          </a:r>
          <a:r>
            <a:rPr lang="en-US" i="0" baseline="0">
              <a:solidFill>
                <a:schemeClr val="tx1"/>
              </a:solidFill>
            </a:rPr>
            <a:t>.</a:t>
          </a:r>
          <a:endParaRPr lang="en-US">
            <a:solidFill>
              <a:schemeClr val="tx1"/>
            </a:solidFill>
          </a:endParaRPr>
        </a:p>
      </dsp:txBody>
      <dsp:txXfrm>
        <a:off x="828339" y="1792052"/>
        <a:ext cx="5170506" cy="717176"/>
      </dsp:txXfrm>
    </dsp:sp>
    <dsp:sp modelId="{07147CBE-036A-4123-8948-94AD7F8C0DEF}">
      <dsp:nvSpPr>
        <dsp:cNvPr id="15" name="Rounded Rectangle 14"/>
        <dsp:cNvSpPr/>
      </dsp:nvSpPr>
      <dsp:spPr bwMode="white">
        <a:xfrm>
          <a:off x="0" y="3585882"/>
          <a:ext cx="5998845" cy="7171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3585882"/>
        <a:ext cx="5998845" cy="717176"/>
      </dsp:txXfrm>
    </dsp:sp>
    <dsp:sp modelId="{2C13572A-F463-4106-9455-2DDA9F7F1448}">
      <dsp:nvSpPr>
        <dsp:cNvPr id="16" name="Rectangle 15"/>
        <dsp:cNvSpPr/>
      </dsp:nvSpPr>
      <dsp:spPr bwMode="white">
        <a:xfrm>
          <a:off x="216946" y="3747247"/>
          <a:ext cx="394447" cy="39444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alpha val="0"/>
          </a:schemeClr>
        </a:lnRef>
        <a:fillRef idx="1">
          <a:schemeClr val="accent6"/>
        </a:fillRef>
        <a:effectRef idx="0">
          <a:scrgbClr r="0" g="0" b="0"/>
        </a:effectRef>
        <a:fontRef idx="minor">
          <a:schemeClr val="lt1"/>
        </a:fontRef>
      </dsp:style>
      <dsp:txXfrm>
        <a:off x="216946" y="3747247"/>
        <a:ext cx="394447" cy="394447"/>
      </dsp:txXfrm>
    </dsp:sp>
    <dsp:sp modelId="{A30D89E1-397A-4A4C-86E5-A0168329DC37}">
      <dsp:nvSpPr>
        <dsp:cNvPr id="17" name="Rectangle 16"/>
        <dsp:cNvSpPr/>
      </dsp:nvSpPr>
      <dsp:spPr bwMode="white">
        <a:xfrm>
          <a:off x="828339" y="3585882"/>
          <a:ext cx="5170506" cy="7171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5901" tIns="75901" rIns="75901" bIns="75901"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b="1" i="0" baseline="0">
              <a:solidFill>
                <a:schemeClr val="tx1"/>
              </a:solidFill>
            </a:rPr>
            <a:t>Critical Thinking Model.</a:t>
          </a:r>
          <a:endParaRPr lang="en-US" b="1">
            <a:solidFill>
              <a:schemeClr val="tx1"/>
            </a:solidFill>
          </a:endParaRPr>
        </a:p>
      </dsp:txBody>
      <dsp:txXfrm>
        <a:off x="828339" y="3585882"/>
        <a:ext cx="5170506" cy="717176"/>
      </dsp:txXfrm>
    </dsp:sp>
    <dsp:sp modelId="{2F543852-A0DA-4291-8C79-D1963F3332C7}">
      <dsp:nvSpPr>
        <dsp:cNvPr id="18" name="Rounded Rectangle 17"/>
        <dsp:cNvSpPr/>
      </dsp:nvSpPr>
      <dsp:spPr bwMode="white">
        <a:xfrm>
          <a:off x="0" y="4482353"/>
          <a:ext cx="5998845" cy="7171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4482353"/>
        <a:ext cx="5998845" cy="717176"/>
      </dsp:txXfrm>
    </dsp:sp>
    <dsp:sp modelId="{580C3037-3B58-448E-97B2-13587BE5199C}">
      <dsp:nvSpPr>
        <dsp:cNvPr id="19" name="Rectangle 18"/>
        <dsp:cNvSpPr/>
      </dsp:nvSpPr>
      <dsp:spPr bwMode="white">
        <a:xfrm>
          <a:off x="216946" y="4643718"/>
          <a:ext cx="394447" cy="394447"/>
        </a:xfrm>
        <a:prstGeom prst="rect">
          <a:avLst/>
        </a:prstGeom>
      </dsp:spPr>
      <dsp:style>
        <a:lnRef idx="2">
          <a:schemeClr val="lt1">
            <a:alpha val="0"/>
          </a:schemeClr>
        </a:lnRef>
        <a:fillRef idx="1">
          <a:schemeClr val="accent2"/>
        </a:fillRef>
        <a:effectRef idx="0">
          <a:scrgbClr r="0" g="0" b="0"/>
        </a:effectRef>
        <a:fontRef idx="minor">
          <a:schemeClr val="lt1"/>
        </a:fontRef>
      </dsp:style>
      <dsp:txXfrm>
        <a:off x="216946" y="4643718"/>
        <a:ext cx="394447" cy="394447"/>
      </dsp:txXfrm>
    </dsp:sp>
    <dsp:sp modelId="{9BF6F83A-774B-4626-BEC7-5A61BF11B7E5}">
      <dsp:nvSpPr>
        <dsp:cNvPr id="20" name="Rectangle 19"/>
        <dsp:cNvSpPr/>
      </dsp:nvSpPr>
      <dsp:spPr bwMode="white">
        <a:xfrm>
          <a:off x="813706" y="2696419"/>
          <a:ext cx="5170506" cy="7171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5901" tIns="75901" rIns="75901" bIns="75901"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b="1">
              <a:solidFill>
                <a:schemeClr val="tx1"/>
              </a:solidFill>
            </a:rPr>
            <a:t>Critical Thinking</a:t>
          </a:r>
          <a:endParaRPr>
            <a:solidFill>
              <a:schemeClr val="tx1"/>
            </a:solidFill>
          </a:endParaRPr>
        </a:p>
      </dsp:txBody>
      <dsp:txXfrm>
        <a:off x="813706" y="2696419"/>
        <a:ext cx="5170506" cy="717176"/>
      </dsp:txXfrm>
    </dsp:sp>
    <dsp:sp modelId="{CFD899DF-302B-424D-886F-B49E9C3A2DD5}">
      <dsp:nvSpPr>
        <dsp:cNvPr id="21" name="Rounded Rectangle 20"/>
        <dsp:cNvSpPr/>
      </dsp:nvSpPr>
      <dsp:spPr bwMode="white">
        <a:xfrm>
          <a:off x="0" y="5378824"/>
          <a:ext cx="5998845" cy="7171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5378824"/>
        <a:ext cx="5998845" cy="717176"/>
      </dsp:txXfrm>
    </dsp:sp>
    <dsp:sp modelId="{B076DC89-6E77-4852-9656-06AB599274E8}">
      <dsp:nvSpPr>
        <dsp:cNvPr id="22" name="Rectangle 21"/>
        <dsp:cNvSpPr/>
      </dsp:nvSpPr>
      <dsp:spPr bwMode="white">
        <a:xfrm>
          <a:off x="216946" y="5540188"/>
          <a:ext cx="394447" cy="394447"/>
        </a:xfrm>
        <a:prstGeom prst="rect">
          <a:avLst/>
        </a:prstGeom>
      </dsp:spPr>
      <dsp:style>
        <a:lnRef idx="2">
          <a:schemeClr val="lt1">
            <a:alpha val="0"/>
          </a:schemeClr>
        </a:lnRef>
        <a:fillRef idx="1">
          <a:schemeClr val="accent3"/>
        </a:fillRef>
        <a:effectRef idx="0">
          <a:scrgbClr r="0" g="0" b="0"/>
        </a:effectRef>
        <a:fontRef idx="minor">
          <a:schemeClr val="lt1"/>
        </a:fontRef>
      </dsp:style>
      <dsp:txXfrm>
        <a:off x="216946" y="5540188"/>
        <a:ext cx="394447" cy="394447"/>
      </dsp:txXfrm>
    </dsp:sp>
    <dsp:sp modelId="{2E55B27D-774A-4722-ACE5-28689296ADAD}">
      <dsp:nvSpPr>
        <dsp:cNvPr id="23" name="Rectangle 22"/>
        <dsp:cNvSpPr/>
      </dsp:nvSpPr>
      <dsp:spPr bwMode="white">
        <a:xfrm>
          <a:off x="828339" y="881948"/>
          <a:ext cx="5170506" cy="7171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5901" tIns="75901" rIns="75901" bIns="75901"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b="1">
              <a:solidFill>
                <a:schemeClr val="tx1"/>
              </a:solidFill>
            </a:rPr>
            <a:t>Importance of effective communication in HSC</a:t>
          </a:r>
          <a:endParaRPr lang="en-US">
            <a:solidFill>
              <a:schemeClr val="tx1"/>
            </a:solidFill>
          </a:endParaRPr>
        </a:p>
      </dsp:txBody>
      <dsp:txXfrm>
        <a:off x="828339" y="881948"/>
        <a:ext cx="5170506" cy="717176"/>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E2EBC967-0EDA-4C06-9D4A-3DD92DF9DFD3}">
      <dsp:nvSpPr>
        <dsp:cNvPr id="3" name="Rounded Rectangle 2"/>
        <dsp:cNvSpPr/>
      </dsp:nvSpPr>
      <dsp:spPr bwMode="white">
        <a:xfrm>
          <a:off x="0" y="1080568"/>
          <a:ext cx="2957513" cy="187802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0" y="1080568"/>
        <a:ext cx="2957513" cy="1878020"/>
      </dsp:txXfrm>
    </dsp:sp>
    <dsp:sp modelId="{10B4783D-C417-4A5B-A696-6FEA88D030F7}">
      <dsp:nvSpPr>
        <dsp:cNvPr id="4" name="Rounded Rectangle 3"/>
        <dsp:cNvSpPr/>
      </dsp:nvSpPr>
      <dsp:spPr bwMode="white">
        <a:xfrm>
          <a:off x="328613" y="1392750"/>
          <a:ext cx="2957513" cy="1878020"/>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64769" tIns="64769" rIns="64769" bIns="64769"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r>
            <a:rPr lang="en-GB" b="1" dirty="0">
              <a:solidFill>
                <a:schemeClr val="dk1"/>
              </a:solidFill>
            </a:rPr>
            <a:t>It is very important for accurate record-keeping. </a:t>
          </a:r>
          <a:endParaRPr lang="en-US" b="1" dirty="0">
            <a:solidFill>
              <a:schemeClr val="dk1"/>
            </a:solidFill>
          </a:endParaRPr>
        </a:p>
      </dsp:txBody>
      <dsp:txXfrm>
        <a:off x="328613" y="1392750"/>
        <a:ext cx="2957513" cy="1878020"/>
      </dsp:txXfrm>
    </dsp:sp>
    <dsp:sp modelId="{C36DCACC-094D-454D-BCF3-CB8A5538E7AD}">
      <dsp:nvSpPr>
        <dsp:cNvPr id="5" name="Rounded Rectangle 4"/>
        <dsp:cNvSpPr/>
      </dsp:nvSpPr>
      <dsp:spPr bwMode="white">
        <a:xfrm>
          <a:off x="3614738" y="1080568"/>
          <a:ext cx="2957513" cy="187802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3614738" y="1080568"/>
        <a:ext cx="2957513" cy="1878020"/>
      </dsp:txXfrm>
    </dsp:sp>
    <dsp:sp modelId="{65EF192D-AD5C-409C-B9D3-096C709F5F2C}">
      <dsp:nvSpPr>
        <dsp:cNvPr id="6" name="Rounded Rectangle 5"/>
        <dsp:cNvSpPr/>
      </dsp:nvSpPr>
      <dsp:spPr bwMode="white">
        <a:xfrm>
          <a:off x="3943350" y="1392750"/>
          <a:ext cx="2957513" cy="1878020"/>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64769" tIns="64769" rIns="64769" bIns="64769"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r>
            <a:rPr lang="en-GB" b="1" dirty="0">
              <a:solidFill>
                <a:schemeClr val="dk1"/>
              </a:solidFill>
            </a:rPr>
            <a:t>It mainly contains vital information about patients, needs, assessments, test results, care plans, handover sheets and other records.  </a:t>
          </a:r>
          <a:endParaRPr lang="en-US" b="1" dirty="0">
            <a:solidFill>
              <a:schemeClr val="dk1"/>
            </a:solidFill>
          </a:endParaRPr>
        </a:p>
      </dsp:txBody>
      <dsp:txXfrm>
        <a:off x="3943350" y="1392750"/>
        <a:ext cx="2957513" cy="1878020"/>
      </dsp:txXfrm>
    </dsp:sp>
    <dsp:sp modelId="{65E4FF86-8A3F-4BB9-AFE2-CD04677F16B2}">
      <dsp:nvSpPr>
        <dsp:cNvPr id="7" name="Rounded Rectangle 6"/>
        <dsp:cNvSpPr/>
      </dsp:nvSpPr>
      <dsp:spPr bwMode="white">
        <a:xfrm>
          <a:off x="7229475" y="1080568"/>
          <a:ext cx="2957513" cy="187802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7229475" y="1080568"/>
        <a:ext cx="2957513" cy="1878020"/>
      </dsp:txXfrm>
    </dsp:sp>
    <dsp:sp modelId="{FFFA5190-F7C5-4DFC-BADE-92B936E4BF64}">
      <dsp:nvSpPr>
        <dsp:cNvPr id="8" name="Rounded Rectangle 7"/>
        <dsp:cNvSpPr/>
      </dsp:nvSpPr>
      <dsp:spPr bwMode="white">
        <a:xfrm>
          <a:off x="7558088" y="1392750"/>
          <a:ext cx="2957513" cy="1878020"/>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64769" tIns="64769" rIns="64769" bIns="64769"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r>
            <a:rPr lang="en-GB" b="1" dirty="0">
              <a:solidFill>
                <a:schemeClr val="dk1"/>
              </a:solidFill>
            </a:rPr>
            <a:t>It should be factual, valid </a:t>
          </a:r>
          <a:r>
            <a:rPr lang="en-GB" b="1">
              <a:solidFill>
                <a:schemeClr val="dk1"/>
              </a:solidFill>
            </a:rPr>
            <a:t>&amp; accurate</a:t>
          </a:r>
          <a:endParaRPr lang="en-US" b="1" dirty="0">
            <a:solidFill>
              <a:schemeClr val="dk1"/>
            </a:solidFill>
          </a:endParaRPr>
        </a:p>
      </dsp:txBody>
      <dsp:txXfrm>
        <a:off x="7558088" y="1392750"/>
        <a:ext cx="2957513" cy="1878020"/>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303729" cy="5560839"/>
        <a:chOff x="0" y="0"/>
        <a:chExt cx="6303729" cy="5560839"/>
      </a:xfrm>
    </dsp:grpSpPr>
    <dsp:sp modelId="{31D77B0F-2A9C-435B-9D4A-0D89C8AF43B0}">
      <dsp:nvSpPr>
        <dsp:cNvPr id="3" name="Straight Connector 2"/>
        <dsp:cNvSpPr/>
      </dsp:nvSpPr>
      <dsp:spPr bwMode="white">
        <a:xfrm>
          <a:off x="0" y="0"/>
          <a:ext cx="6303729" cy="0"/>
        </a:xfrm>
        <a:prstGeom prst="line">
          <a:avLst/>
        </a:prstGeom>
      </dsp:spPr>
      <dsp:style>
        <a:lnRef idx="2">
          <a:schemeClr val="dk2"/>
        </a:lnRef>
        <a:fillRef idx="1">
          <a:schemeClr val="dk2"/>
        </a:fillRef>
        <a:effectRef idx="0">
          <a:scrgbClr r="0" g="0" b="0"/>
        </a:effectRef>
        <a:fontRef idx="minor">
          <a:schemeClr val="lt1"/>
        </a:fontRef>
      </dsp:style>
      <dsp:txXfrm>
        <a:off x="0" y="0"/>
        <a:ext cx="6303729" cy="0"/>
      </dsp:txXfrm>
    </dsp:sp>
    <dsp:sp modelId="{1802D877-4A26-4556-80D3-332F2877FE84}">
      <dsp:nvSpPr>
        <dsp:cNvPr id="4" name="Rectangle 3"/>
        <dsp:cNvSpPr/>
      </dsp:nvSpPr>
      <dsp:spPr bwMode="white">
        <a:xfrm>
          <a:off x="0" y="0"/>
          <a:ext cx="6303729" cy="1853613"/>
        </a:xfrm>
        <a:prstGeom prst="rect">
          <a:avLst/>
        </a:prstGeom>
      </dsp:spPr>
      <dsp:style>
        <a:lnRef idx="0">
          <a:schemeClr val="dk1">
            <a:alpha val="0"/>
          </a:schemeClr>
        </a:lnRef>
        <a:fillRef idx="0">
          <a:schemeClr val="lt2">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b="0" i="0" dirty="0">
              <a:solidFill>
                <a:schemeClr val="tx1"/>
              </a:solidFill>
            </a:rPr>
            <a:t>Scenario 1: Following cancer treatment and having understood from his previous appointment that his cancer was no longer active, Michael returns to the clinic.</a:t>
          </a:r>
          <a:endParaRPr lang="en-US" dirty="0">
            <a:solidFill>
              <a:schemeClr val="tx1"/>
            </a:solidFill>
          </a:endParaRPr>
        </a:p>
      </dsp:txBody>
      <dsp:txXfrm>
        <a:off x="0" y="0"/>
        <a:ext cx="6303729" cy="1853613"/>
      </dsp:txXfrm>
    </dsp:sp>
    <dsp:sp modelId="{C8FD69EE-2C89-4AC8-89FD-DD09A098B41C}">
      <dsp:nvSpPr>
        <dsp:cNvPr id="5" name="Straight Connector 4"/>
        <dsp:cNvSpPr/>
      </dsp:nvSpPr>
      <dsp:spPr bwMode="white">
        <a:xfrm>
          <a:off x="0" y="1853613"/>
          <a:ext cx="6303729" cy="0"/>
        </a:xfrm>
        <a:prstGeom prst="line">
          <a:avLst/>
        </a:prstGeom>
      </dsp:spPr>
      <dsp:style>
        <a:lnRef idx="2">
          <a:schemeClr val="dk2"/>
        </a:lnRef>
        <a:fillRef idx="1">
          <a:schemeClr val="dk2"/>
        </a:fillRef>
        <a:effectRef idx="0">
          <a:scrgbClr r="0" g="0" b="0"/>
        </a:effectRef>
        <a:fontRef idx="minor">
          <a:schemeClr val="lt1"/>
        </a:fontRef>
      </dsp:style>
      <dsp:txXfrm>
        <a:off x="0" y="1853613"/>
        <a:ext cx="6303729" cy="0"/>
      </dsp:txXfrm>
    </dsp:sp>
    <dsp:sp modelId="{734FE9AE-B4B8-40F7-BF2A-26E96EC5705B}">
      <dsp:nvSpPr>
        <dsp:cNvPr id="6" name="Rectangle 5"/>
        <dsp:cNvSpPr/>
      </dsp:nvSpPr>
      <dsp:spPr bwMode="white">
        <a:xfrm>
          <a:off x="0" y="1853613"/>
          <a:ext cx="6303729" cy="1853613"/>
        </a:xfrm>
        <a:prstGeom prst="rect">
          <a:avLst/>
        </a:prstGeom>
      </dsp:spPr>
      <dsp:style>
        <a:lnRef idx="0">
          <a:schemeClr val="dk1">
            <a:alpha val="0"/>
          </a:schemeClr>
        </a:lnRef>
        <a:fillRef idx="0">
          <a:schemeClr val="lt2">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b="0" i="0" dirty="0">
              <a:solidFill>
                <a:schemeClr val="tx1"/>
              </a:solidFill>
            </a:rPr>
            <a:t>Good: The doctor introduces himself and invites Michael and his partner to sit down.</a:t>
          </a:r>
          <a:endParaRPr lang="en-US" dirty="0">
            <a:solidFill>
              <a:schemeClr val="tx1"/>
            </a:solidFill>
          </a:endParaRPr>
        </a:p>
      </dsp:txBody>
      <dsp:txXfrm>
        <a:off x="0" y="1853613"/>
        <a:ext cx="6303729" cy="1853613"/>
      </dsp:txXfrm>
    </dsp:sp>
    <dsp:sp modelId="{C7DACDCF-8351-4BE0-803D-4BB41A521472}">
      <dsp:nvSpPr>
        <dsp:cNvPr id="7" name="Straight Connector 6"/>
        <dsp:cNvSpPr/>
      </dsp:nvSpPr>
      <dsp:spPr bwMode="white">
        <a:xfrm>
          <a:off x="0" y="3707226"/>
          <a:ext cx="6303729" cy="0"/>
        </a:xfrm>
        <a:prstGeom prst="line">
          <a:avLst/>
        </a:prstGeom>
      </dsp:spPr>
      <dsp:style>
        <a:lnRef idx="2">
          <a:schemeClr val="dk2"/>
        </a:lnRef>
        <a:fillRef idx="1">
          <a:schemeClr val="dk2"/>
        </a:fillRef>
        <a:effectRef idx="0">
          <a:scrgbClr r="0" g="0" b="0"/>
        </a:effectRef>
        <a:fontRef idx="minor">
          <a:schemeClr val="lt1"/>
        </a:fontRef>
      </dsp:style>
      <dsp:txXfrm>
        <a:off x="0" y="3707226"/>
        <a:ext cx="6303729" cy="0"/>
      </dsp:txXfrm>
    </dsp:sp>
    <dsp:sp modelId="{7905EB50-1D09-421E-8D62-5FABC56B76A2}">
      <dsp:nvSpPr>
        <dsp:cNvPr id="8" name="Rectangle 7"/>
        <dsp:cNvSpPr/>
      </dsp:nvSpPr>
      <dsp:spPr bwMode="white">
        <a:xfrm>
          <a:off x="0" y="3707226"/>
          <a:ext cx="6303729" cy="1853613"/>
        </a:xfrm>
        <a:prstGeom prst="rect">
          <a:avLst/>
        </a:prstGeom>
      </dsp:spPr>
      <dsp:style>
        <a:lnRef idx="0">
          <a:schemeClr val="dk1">
            <a:alpha val="0"/>
          </a:schemeClr>
        </a:lnRef>
        <a:fillRef idx="0">
          <a:schemeClr val="lt2">
            <a:alpha val="0"/>
          </a:schemeClr>
        </a:fillRef>
        <a:effectRef idx="0">
          <a:scrgbClr r="0" g="0" b="0"/>
        </a:effectRef>
        <a:fontRef idx="minor"/>
      </dsp:style>
      <dsp:txBody>
        <a:bodyPr lIns="91439" tIns="91439" rIns="91439" bIns="91439" anchor="t"/>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a:lnSpc>
              <a:spcPct val="100000"/>
            </a:lnSpc>
            <a:spcBef>
              <a:spcPct val="0"/>
            </a:spcBef>
            <a:spcAft>
              <a:spcPct val="35000"/>
            </a:spcAft>
          </a:pPr>
          <a:r>
            <a:rPr lang="en-GB" b="0" i="0">
              <a:solidFill>
                <a:schemeClr val="tx1"/>
              </a:solidFill>
            </a:rPr>
            <a:t>Poor: To be told with no introduction “your tumours have all grown”, by a doctor he has never seen before.</a:t>
          </a:r>
          <a:endParaRPr lang="en-US">
            <a:solidFill>
              <a:schemeClr val="tx1"/>
            </a:solidFill>
          </a:endParaRPr>
        </a:p>
      </dsp:txBody>
      <dsp:txXfrm>
        <a:off x="0" y="3707226"/>
        <a:ext cx="6303729" cy="1853613"/>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291714" cy="5530735"/>
        <a:chOff x="0" y="0"/>
        <a:chExt cx="6291714" cy="5530735"/>
      </a:xfrm>
    </dsp:grpSpPr>
    <dsp:sp modelId="{15DA7BB6-BE9B-41AD-9C22-4ACAD61ED0E1}">
      <dsp:nvSpPr>
        <dsp:cNvPr id="3" name="Rounded Rectangle 2"/>
        <dsp:cNvSpPr/>
      </dsp:nvSpPr>
      <dsp:spPr bwMode="white">
        <a:xfrm>
          <a:off x="0" y="64512"/>
          <a:ext cx="6291714" cy="1756410"/>
        </a:xfrm>
        <a:prstGeom prst="roundRect">
          <a:avLst/>
        </a:prstGeom>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lIns="87630" tIns="87630" rIns="87630" bIns="8763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GB"/>
            <a:t>In pairs, design a role play to demonstrate good communication skills. </a:t>
          </a:r>
          <a:endParaRPr lang="en-US"/>
        </a:p>
      </dsp:txBody>
      <dsp:txXfrm>
        <a:off x="0" y="64512"/>
        <a:ext cx="6291714" cy="1756410"/>
      </dsp:txXfrm>
    </dsp:sp>
    <dsp:sp modelId="{A57E9B11-A3EB-49C1-BD22-226D1C5CEC33}">
      <dsp:nvSpPr>
        <dsp:cNvPr id="4" name="Rounded Rectangle 3"/>
        <dsp:cNvSpPr/>
      </dsp:nvSpPr>
      <dsp:spPr bwMode="white">
        <a:xfrm>
          <a:off x="0" y="1887163"/>
          <a:ext cx="6291714" cy="1756410"/>
        </a:xfrm>
        <a:prstGeom prst="roundRect">
          <a:avLst/>
        </a:prstGeom>
      </dsp:spPr>
      <dsp:style>
        <a:lnRef idx="2">
          <a:schemeClr val="lt1"/>
        </a:lnRef>
        <a:fillRef idx="1">
          <a:schemeClr val="accent5">
            <a:hueOff val="-3930000"/>
            <a:satOff val="10784"/>
            <a:lumOff val="1373"/>
            <a:alpha val="100000"/>
          </a:schemeClr>
        </a:fillRef>
        <a:effectRef idx="0">
          <a:scrgbClr r="0" g="0" b="0"/>
        </a:effectRef>
        <a:fontRef idx="minor">
          <a:schemeClr val="lt1"/>
        </a:fontRef>
      </dsp:style>
      <dsp:txBody>
        <a:bodyPr lIns="87630" tIns="87630" rIns="87630" bIns="8763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GB"/>
            <a:t>Scenario 1: You are a GP receptionist, and a patient approaches you for an appointment. Please interact as you would be in a real healthcare setting. </a:t>
          </a:r>
          <a:endParaRPr lang="en-US"/>
        </a:p>
      </dsp:txBody>
      <dsp:txXfrm>
        <a:off x="0" y="1887163"/>
        <a:ext cx="6291714" cy="1756410"/>
      </dsp:txXfrm>
    </dsp:sp>
    <dsp:sp modelId="{AA39A8C0-C42C-4687-929A-8FA53C5298CC}">
      <dsp:nvSpPr>
        <dsp:cNvPr id="5" name="Rounded Rectangle 4"/>
        <dsp:cNvSpPr/>
      </dsp:nvSpPr>
      <dsp:spPr bwMode="white">
        <a:xfrm>
          <a:off x="0" y="3709813"/>
          <a:ext cx="6291714" cy="1756410"/>
        </a:xfrm>
        <a:prstGeom prst="roundRect">
          <a:avLst/>
        </a:prstGeom>
      </dsp:spPr>
      <dsp:style>
        <a:lnRef idx="2">
          <a:schemeClr val="lt1"/>
        </a:lnRef>
        <a:fillRef idx="1">
          <a:schemeClr val="accent5">
            <a:hueOff val="-7860000"/>
            <a:satOff val="21569"/>
            <a:lumOff val="2745"/>
            <a:alpha val="100000"/>
          </a:schemeClr>
        </a:fillRef>
        <a:effectRef idx="0">
          <a:scrgbClr r="0" g="0" b="0"/>
        </a:effectRef>
        <a:fontRef idx="minor">
          <a:schemeClr val="lt1"/>
        </a:fontRef>
      </dsp:style>
      <dsp:txBody>
        <a:bodyPr lIns="87630" tIns="87630" rIns="87630" bIns="8763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GB"/>
            <a:t>Scenario 2: You are a healthcare assistant in a care home. Please interact with a patient with dementia who wants to go home. </a:t>
          </a:r>
          <a:endParaRPr lang="en-US"/>
        </a:p>
      </dsp:txBody>
      <dsp:txXfrm>
        <a:off x="0" y="3709813"/>
        <a:ext cx="6291714" cy="1756410"/>
      </dsp:txXfrm>
    </dsp:sp>
  </dsp:spTree>
</dsp:drawing>
</file>

<file path=ppt/diagrams/drawing7.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541F7812-5E7D-40EA-9042-C8CA088D7C00}">
      <dsp:nvSpPr>
        <dsp:cNvPr id="3" name="Rounded Rectangle 2"/>
        <dsp:cNvSpPr/>
      </dsp:nvSpPr>
      <dsp:spPr bwMode="white">
        <a:xfrm>
          <a:off x="0" y="506943"/>
          <a:ext cx="4506686" cy="286174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0" y="506943"/>
        <a:ext cx="4506686" cy="2861745"/>
      </dsp:txXfrm>
    </dsp:sp>
    <dsp:sp modelId="{7AE1DFAB-C702-4791-9C2B-A942FB5034B4}">
      <dsp:nvSpPr>
        <dsp:cNvPr id="4" name="Rounded Rectangle 3"/>
        <dsp:cNvSpPr/>
      </dsp:nvSpPr>
      <dsp:spPr bwMode="white">
        <a:xfrm>
          <a:off x="500743" y="982649"/>
          <a:ext cx="4506686" cy="2861745"/>
        </a:xfrm>
        <a:prstGeom prst="roundRect">
          <a:avLst>
            <a:gd name="adj" fmla="val 10000"/>
          </a:avLst>
        </a:prstGeom>
      </dsp:spPr>
      <dsp:style>
        <a:lnRef idx="2">
          <a:schemeClr val="accent1"/>
        </a:lnRef>
        <a:fillRef idx="1">
          <a:schemeClr val="lt1">
            <a:alpha val="90000"/>
          </a:schemeClr>
        </a:fillRef>
        <a:effectRef idx="0">
          <a:scrgbClr r="0" g="0" b="0"/>
        </a:effectRef>
        <a:fontRef idx="minor"/>
      </dsp:style>
      <dsp:txBody>
        <a:bodyPr lIns="87630" tIns="87630" rIns="87630" bIns="87630"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dk1"/>
              </a:solidFill>
            </a:rPr>
            <a:t>Research and find two interventions or programmes that are meant to enhance communication in healthcare/social care. </a:t>
          </a:r>
          <a:endParaRPr lang="en-US">
            <a:solidFill>
              <a:schemeClr val="dk1"/>
            </a:solidFill>
          </a:endParaRPr>
        </a:p>
      </dsp:txBody>
      <dsp:txXfrm>
        <a:off x="500743" y="982649"/>
        <a:ext cx="4506686" cy="2861745"/>
      </dsp:txXfrm>
    </dsp:sp>
    <dsp:sp modelId="{DFE8B8ED-D9AF-40D3-A359-26BB51769E4C}">
      <dsp:nvSpPr>
        <dsp:cNvPr id="5" name="Rounded Rectangle 4"/>
        <dsp:cNvSpPr/>
      </dsp:nvSpPr>
      <dsp:spPr bwMode="white">
        <a:xfrm>
          <a:off x="5508171" y="506943"/>
          <a:ext cx="4506686" cy="286174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5508171" y="506943"/>
        <a:ext cx="4506686" cy="2861745"/>
      </dsp:txXfrm>
    </dsp:sp>
    <dsp:sp modelId="{3CA889CA-AEA9-4027-A96E-9E86EF77D0EE}">
      <dsp:nvSpPr>
        <dsp:cNvPr id="6" name="Rounded Rectangle 5"/>
        <dsp:cNvSpPr/>
      </dsp:nvSpPr>
      <dsp:spPr bwMode="white">
        <a:xfrm>
          <a:off x="6008914" y="982649"/>
          <a:ext cx="4506686" cy="2861745"/>
        </a:xfrm>
        <a:prstGeom prst="roundRect">
          <a:avLst>
            <a:gd name="adj" fmla="val 10000"/>
          </a:avLst>
        </a:prstGeom>
      </dsp:spPr>
      <dsp:style>
        <a:lnRef idx="2">
          <a:schemeClr val="accent1"/>
        </a:lnRef>
        <a:fillRef idx="1">
          <a:schemeClr val="lt1">
            <a:alpha val="90000"/>
          </a:schemeClr>
        </a:fillRef>
        <a:effectRef idx="0">
          <a:scrgbClr r="0" g="0" b="0"/>
        </a:effectRef>
        <a:fontRef idx="minor"/>
      </dsp:style>
      <dsp:txBody>
        <a:bodyPr lIns="87630" tIns="87630" rIns="87630" bIns="87630"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dk1"/>
              </a:solidFill>
            </a:rPr>
            <a:t>You need to find the articles from Google Scholar or the University library. You will be asked to share the details about the articles you identified in your next session. </a:t>
          </a:r>
          <a:endParaRPr lang="en-US">
            <a:solidFill>
              <a:schemeClr val="dk1"/>
            </a:solidFill>
          </a:endParaRPr>
        </a:p>
      </dsp:txBody>
      <dsp:txXfrm>
        <a:off x="6008914" y="982649"/>
        <a:ext cx="4506686" cy="2861745"/>
      </dsp:txXfrm>
    </dsp:sp>
  </dsp:spTree>
</dsp:drawing>
</file>

<file path=ppt/diagrams/drawing8.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3859742"/>
        <a:chOff x="0" y="0"/>
        <a:chExt cx="10515600" cy="3859742"/>
      </a:xfrm>
    </dsp:grpSpPr>
    <dsp:sp modelId="{C5CA105D-9E53-4CE9-B9CE-945C681DA660}">
      <dsp:nvSpPr>
        <dsp:cNvPr id="3" name="Rounded Rectangle 2"/>
        <dsp:cNvSpPr/>
      </dsp:nvSpPr>
      <dsp:spPr bwMode="white">
        <a:xfrm>
          <a:off x="0" y="0"/>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0"/>
        <a:ext cx="10515600" cy="1102783"/>
      </dsp:txXfrm>
    </dsp:sp>
    <dsp:sp modelId="{EF2CD2C3-67B7-4524-9DED-69D7C8E35CE7}">
      <dsp:nvSpPr>
        <dsp:cNvPr id="4" name="Rectangle 3"/>
        <dsp:cNvSpPr/>
      </dsp:nvSpPr>
      <dsp:spPr bwMode="white">
        <a:xfrm>
          <a:off x="333592" y="248126"/>
          <a:ext cx="606531" cy="606531"/>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248126"/>
        <a:ext cx="606531" cy="606531"/>
      </dsp:txXfrm>
    </dsp:sp>
    <dsp:sp modelId="{72AAC84E-D94A-472E-85AE-A043284EF4F7}">
      <dsp:nvSpPr>
        <dsp:cNvPr id="5" name="Rectangle 4"/>
        <dsp:cNvSpPr/>
      </dsp:nvSpPr>
      <dsp:spPr bwMode="white">
        <a:xfrm>
          <a:off x="1273715" y="0"/>
          <a:ext cx="9241885" cy="110278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6711" tIns="116711" rIns="116711" bIns="116711" anchor="ctr"/>
        <a:lstStyle>
          <a:lvl1pPr algn="l">
            <a:defRPr sz="2600"/>
          </a:lvl1pPr>
          <a:lvl2pPr marL="228600" indent="-228600" algn="l">
            <a:defRPr sz="2000"/>
          </a:lvl2pPr>
          <a:lvl3pPr marL="457200" indent="-228600" algn="l">
            <a:defRPr sz="2000"/>
          </a:lvl3pPr>
          <a:lvl4pPr marL="685800" indent="-228600" algn="l">
            <a:defRPr sz="2000"/>
          </a:lvl4pPr>
          <a:lvl5pPr marL="914400" indent="-228600" algn="l">
            <a:defRPr sz="2000"/>
          </a:lvl5pPr>
          <a:lvl6pPr marL="1143000" indent="-228600" algn="l">
            <a:defRPr sz="2000"/>
          </a:lvl6pPr>
          <a:lvl7pPr marL="1371600" indent="-228600" algn="l">
            <a:defRPr sz="2000"/>
          </a:lvl7pPr>
          <a:lvl8pPr marL="1600200" indent="-228600" algn="l">
            <a:defRPr sz="2000"/>
          </a:lvl8pPr>
          <a:lvl9pPr marL="1828800" indent="-228600" algn="l">
            <a:defRPr sz="2000"/>
          </a:lvl9pPr>
        </a:lstStyle>
        <a:p>
          <a:pPr lvl="0">
            <a:lnSpc>
              <a:spcPct val="100000"/>
            </a:lnSpc>
            <a:spcBef>
              <a:spcPct val="0"/>
            </a:spcBef>
            <a:spcAft>
              <a:spcPct val="35000"/>
            </a:spcAft>
          </a:pPr>
          <a:r>
            <a:rPr lang="en-GB">
              <a:solidFill>
                <a:schemeClr val="tx1"/>
              </a:solidFill>
            </a:rPr>
            <a:t>Listening is a skill that many people do not think about—it often happens without much thought.</a:t>
          </a:r>
          <a:endParaRPr lang="en-US">
            <a:solidFill>
              <a:schemeClr val="tx1"/>
            </a:solidFill>
          </a:endParaRPr>
        </a:p>
      </dsp:txBody>
      <dsp:txXfrm>
        <a:off x="1273715" y="0"/>
        <a:ext cx="9241885" cy="1102783"/>
      </dsp:txXfrm>
    </dsp:sp>
    <dsp:sp modelId="{3D821A70-D1BB-47A3-A3B2-08D9704E8FC7}">
      <dsp:nvSpPr>
        <dsp:cNvPr id="6" name="Rounded Rectangle 5"/>
        <dsp:cNvSpPr/>
      </dsp:nvSpPr>
      <dsp:spPr bwMode="white">
        <a:xfrm>
          <a:off x="0" y="1378479"/>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378479"/>
        <a:ext cx="10515600" cy="1102783"/>
      </dsp:txXfrm>
    </dsp:sp>
    <dsp:sp modelId="{683B4249-1A60-409F-AA26-14AEC6EF9741}">
      <dsp:nvSpPr>
        <dsp:cNvPr id="7" name="Rectangle 6"/>
        <dsp:cNvSpPr/>
      </dsp:nvSpPr>
      <dsp:spPr bwMode="white">
        <a:xfrm>
          <a:off x="333592" y="1626606"/>
          <a:ext cx="606531" cy="60653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1626606"/>
        <a:ext cx="606531" cy="606531"/>
      </dsp:txXfrm>
    </dsp:sp>
    <dsp:sp modelId="{A05BE126-A636-48C5-B424-297D06F9CE1A}">
      <dsp:nvSpPr>
        <dsp:cNvPr id="8" name="Rectangle 7"/>
        <dsp:cNvSpPr/>
      </dsp:nvSpPr>
      <dsp:spPr bwMode="white">
        <a:xfrm>
          <a:off x="1273715" y="1378479"/>
          <a:ext cx="9241885" cy="110278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6711" tIns="116711" rIns="116711" bIns="116711" anchor="ctr"/>
        <a:lstStyle>
          <a:lvl1pPr algn="l">
            <a:defRPr sz="2600"/>
          </a:lvl1pPr>
          <a:lvl2pPr marL="228600" indent="-228600" algn="l">
            <a:defRPr sz="2000"/>
          </a:lvl2pPr>
          <a:lvl3pPr marL="457200" indent="-228600" algn="l">
            <a:defRPr sz="2000"/>
          </a:lvl3pPr>
          <a:lvl4pPr marL="685800" indent="-228600" algn="l">
            <a:defRPr sz="2000"/>
          </a:lvl4pPr>
          <a:lvl5pPr marL="914400" indent="-228600" algn="l">
            <a:defRPr sz="2000"/>
          </a:lvl5pPr>
          <a:lvl6pPr marL="1143000" indent="-228600" algn="l">
            <a:defRPr sz="2000"/>
          </a:lvl6pPr>
          <a:lvl7pPr marL="1371600" indent="-228600" algn="l">
            <a:defRPr sz="2000"/>
          </a:lvl7pPr>
          <a:lvl8pPr marL="1600200" indent="-228600" algn="l">
            <a:defRPr sz="2000"/>
          </a:lvl8pPr>
          <a:lvl9pPr marL="1828800" indent="-228600" algn="l">
            <a:defRPr sz="2000"/>
          </a:lvl9pPr>
        </a:lstStyle>
        <a:p>
          <a:pPr lvl="0">
            <a:lnSpc>
              <a:spcPct val="100000"/>
            </a:lnSpc>
            <a:spcBef>
              <a:spcPct val="0"/>
            </a:spcBef>
            <a:spcAft>
              <a:spcPct val="35000"/>
            </a:spcAft>
          </a:pPr>
          <a:r>
            <a:rPr lang="en-GB">
              <a:solidFill>
                <a:schemeClr val="tx1"/>
              </a:solidFill>
            </a:rPr>
            <a:t>Good listening needs full attention, including focusing on the speaker's words, tone, and facial expressions.</a:t>
          </a:r>
          <a:endParaRPr lang="en-US">
            <a:solidFill>
              <a:schemeClr val="tx1"/>
            </a:solidFill>
          </a:endParaRPr>
        </a:p>
      </dsp:txBody>
      <dsp:txXfrm>
        <a:off x="1273715" y="1378479"/>
        <a:ext cx="9241885" cy="1102783"/>
      </dsp:txXfrm>
    </dsp:sp>
    <dsp:sp modelId="{C200374E-2CFE-45B6-8120-13FC0539FC73}">
      <dsp:nvSpPr>
        <dsp:cNvPr id="9" name="Rounded Rectangle 8"/>
        <dsp:cNvSpPr/>
      </dsp:nvSpPr>
      <dsp:spPr bwMode="white">
        <a:xfrm>
          <a:off x="0" y="2756959"/>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756959"/>
        <a:ext cx="10515600" cy="1102783"/>
      </dsp:txXfrm>
    </dsp:sp>
    <dsp:sp modelId="{B9F5B3BC-8BDD-4893-BB37-1A889D51F83E}">
      <dsp:nvSpPr>
        <dsp:cNvPr id="10" name="Rectangle 9"/>
        <dsp:cNvSpPr/>
      </dsp:nvSpPr>
      <dsp:spPr bwMode="white">
        <a:xfrm>
          <a:off x="333592" y="3005085"/>
          <a:ext cx="606531" cy="60653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3005085"/>
        <a:ext cx="606531" cy="606531"/>
      </dsp:txXfrm>
    </dsp:sp>
    <dsp:sp modelId="{AEB3AF47-235E-4164-ACB6-481BE64D8FAD}">
      <dsp:nvSpPr>
        <dsp:cNvPr id="11" name="Rectangle 10"/>
        <dsp:cNvSpPr/>
      </dsp:nvSpPr>
      <dsp:spPr bwMode="white">
        <a:xfrm>
          <a:off x="1273715" y="2756959"/>
          <a:ext cx="9241885" cy="110278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6711" tIns="116711" rIns="116711" bIns="116711" anchor="ctr"/>
        <a:lstStyle>
          <a:lvl1pPr algn="l">
            <a:defRPr sz="2600"/>
          </a:lvl1pPr>
          <a:lvl2pPr marL="228600" indent="-228600" algn="l">
            <a:defRPr sz="2000"/>
          </a:lvl2pPr>
          <a:lvl3pPr marL="457200" indent="-228600" algn="l">
            <a:defRPr sz="2000"/>
          </a:lvl3pPr>
          <a:lvl4pPr marL="685800" indent="-228600" algn="l">
            <a:defRPr sz="2000"/>
          </a:lvl4pPr>
          <a:lvl5pPr marL="914400" indent="-228600" algn="l">
            <a:defRPr sz="2000"/>
          </a:lvl5pPr>
          <a:lvl6pPr marL="1143000" indent="-228600" algn="l">
            <a:defRPr sz="2000"/>
          </a:lvl6pPr>
          <a:lvl7pPr marL="1371600" indent="-228600" algn="l">
            <a:defRPr sz="2000"/>
          </a:lvl7pPr>
          <a:lvl8pPr marL="1600200" indent="-228600" algn="l">
            <a:defRPr sz="2000"/>
          </a:lvl8pPr>
          <a:lvl9pPr marL="1828800" indent="-228600" algn="l">
            <a:defRPr sz="2000"/>
          </a:lvl9pPr>
        </a:lstStyle>
        <a:p>
          <a:pPr lvl="0">
            <a:lnSpc>
              <a:spcPct val="100000"/>
            </a:lnSpc>
            <a:spcBef>
              <a:spcPct val="0"/>
            </a:spcBef>
            <a:spcAft>
              <a:spcPct val="35000"/>
            </a:spcAft>
          </a:pPr>
          <a:r>
            <a:rPr lang="en-GB">
              <a:solidFill>
                <a:schemeClr val="tx1"/>
              </a:solidFill>
            </a:rPr>
            <a:t>Most people do not listen fully—they often only hear parts of what is said, especially if they are not really interested.</a:t>
          </a:r>
          <a:endParaRPr lang="en-US">
            <a:solidFill>
              <a:schemeClr val="tx1"/>
            </a:solidFill>
          </a:endParaRPr>
        </a:p>
      </dsp:txBody>
      <dsp:txXfrm>
        <a:off x="1273715" y="2756959"/>
        <a:ext cx="9241885" cy="1102783"/>
      </dsp:txXfrm>
    </dsp:sp>
  </dsp:spTree>
</dsp:drawing>
</file>

<file path=ppt/diagrams/drawing9.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3859742"/>
        <a:chOff x="0" y="0"/>
        <a:chExt cx="10515600" cy="3859742"/>
      </a:xfrm>
    </dsp:grpSpPr>
    <dsp:sp modelId="{221AE0B7-6AC7-43D5-A582-5182A2A893F0}">
      <dsp:nvSpPr>
        <dsp:cNvPr id="3" name="Rounded Rectangle 2"/>
        <dsp:cNvSpPr/>
      </dsp:nvSpPr>
      <dsp:spPr bwMode="white">
        <a:xfrm>
          <a:off x="0" y="0"/>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0"/>
        <a:ext cx="10515600" cy="1102783"/>
      </dsp:txXfrm>
    </dsp:sp>
    <dsp:sp modelId="{7FDDD28B-0436-4DC1-9F3E-28E82A6D670D}">
      <dsp:nvSpPr>
        <dsp:cNvPr id="4" name="Rectangle 3"/>
        <dsp:cNvSpPr/>
      </dsp:nvSpPr>
      <dsp:spPr bwMode="white">
        <a:xfrm>
          <a:off x="333592" y="248126"/>
          <a:ext cx="606531" cy="606531"/>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248126"/>
        <a:ext cx="606531" cy="606531"/>
      </dsp:txXfrm>
    </dsp:sp>
    <dsp:sp modelId="{90145935-D00B-48EA-880B-7DA25C9DECA4}">
      <dsp:nvSpPr>
        <dsp:cNvPr id="5" name="Rectangle 4"/>
        <dsp:cNvSpPr/>
      </dsp:nvSpPr>
      <dsp:spPr bwMode="white">
        <a:xfrm>
          <a:off x="1273715" y="0"/>
          <a:ext cx="9241885" cy="110278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6711" tIns="116711" rIns="116711" bIns="116711" anchor="ctr"/>
        <a:lstStyle>
          <a:lvl1pPr algn="l">
            <a:defRPr sz="25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pPr lvl="0">
            <a:lnSpc>
              <a:spcPct val="100000"/>
            </a:lnSpc>
            <a:spcBef>
              <a:spcPct val="0"/>
            </a:spcBef>
            <a:spcAft>
              <a:spcPct val="35000"/>
            </a:spcAft>
          </a:pPr>
          <a:r>
            <a:rPr lang="en-GB">
              <a:solidFill>
                <a:schemeClr val="tx1"/>
              </a:solidFill>
            </a:rPr>
            <a:t>Being a good listener means giving your full attention, keeping eye contact, and staying close enough to hear clearly.</a:t>
          </a:r>
          <a:endParaRPr lang="en-US">
            <a:solidFill>
              <a:schemeClr val="tx1"/>
            </a:solidFill>
          </a:endParaRPr>
        </a:p>
      </dsp:txBody>
      <dsp:txXfrm>
        <a:off x="1273715" y="0"/>
        <a:ext cx="9241885" cy="1102783"/>
      </dsp:txXfrm>
    </dsp:sp>
    <dsp:sp modelId="{A4C19D29-01A2-4FB8-9177-9ABC5974B1BB}">
      <dsp:nvSpPr>
        <dsp:cNvPr id="6" name="Rounded Rectangle 5"/>
        <dsp:cNvSpPr/>
      </dsp:nvSpPr>
      <dsp:spPr bwMode="white">
        <a:xfrm>
          <a:off x="0" y="1378479"/>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378479"/>
        <a:ext cx="10515600" cy="1102783"/>
      </dsp:txXfrm>
    </dsp:sp>
    <dsp:sp modelId="{46EBC077-ADF7-48EB-81DE-632728812DC4}">
      <dsp:nvSpPr>
        <dsp:cNvPr id="7" name="Rectangle 6"/>
        <dsp:cNvSpPr/>
      </dsp:nvSpPr>
      <dsp:spPr bwMode="white">
        <a:xfrm>
          <a:off x="333592" y="1626606"/>
          <a:ext cx="606531" cy="60653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1626606"/>
        <a:ext cx="606531" cy="606531"/>
      </dsp:txXfrm>
    </dsp:sp>
    <dsp:sp modelId="{389F2419-7980-410D-A9F6-51AF7504D689}">
      <dsp:nvSpPr>
        <dsp:cNvPr id="8" name="Rectangle 7"/>
        <dsp:cNvSpPr/>
      </dsp:nvSpPr>
      <dsp:spPr bwMode="white">
        <a:xfrm>
          <a:off x="1273715" y="1378479"/>
          <a:ext cx="9241885" cy="110278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6711" tIns="116711" rIns="116711" bIns="116711" anchor="ctr"/>
        <a:lstStyle>
          <a:lvl1pPr algn="l">
            <a:defRPr sz="25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pPr lvl="0">
            <a:lnSpc>
              <a:spcPct val="100000"/>
            </a:lnSpc>
            <a:spcBef>
              <a:spcPct val="0"/>
            </a:spcBef>
            <a:spcAft>
              <a:spcPct val="35000"/>
            </a:spcAft>
          </a:pPr>
          <a:r>
            <a:rPr lang="en-GB">
              <a:solidFill>
                <a:schemeClr val="tx1"/>
              </a:solidFill>
            </a:rPr>
            <a:t>Show you are interested by listening carefully, following the story, and not interrupting the speaker.</a:t>
          </a:r>
          <a:endParaRPr lang="en-US">
            <a:solidFill>
              <a:schemeClr val="tx1"/>
            </a:solidFill>
          </a:endParaRPr>
        </a:p>
      </dsp:txBody>
      <dsp:txXfrm>
        <a:off x="1273715" y="1378479"/>
        <a:ext cx="9241885" cy="1102783"/>
      </dsp:txXfrm>
    </dsp:sp>
    <dsp:sp modelId="{E640A1BC-11A3-4B04-BE86-59F96B4B49FB}">
      <dsp:nvSpPr>
        <dsp:cNvPr id="9" name="Rounded Rectangle 8"/>
        <dsp:cNvSpPr/>
      </dsp:nvSpPr>
      <dsp:spPr bwMode="white">
        <a:xfrm>
          <a:off x="0" y="2756959"/>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756959"/>
        <a:ext cx="10515600" cy="1102783"/>
      </dsp:txXfrm>
    </dsp:sp>
    <dsp:sp modelId="{8C25EB99-A53E-4CAA-B3B2-B4D6819E9A79}">
      <dsp:nvSpPr>
        <dsp:cNvPr id="10" name="Rectangle 9"/>
        <dsp:cNvSpPr/>
      </dsp:nvSpPr>
      <dsp:spPr bwMode="white">
        <a:xfrm>
          <a:off x="333592" y="3005085"/>
          <a:ext cx="606531" cy="60653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3005085"/>
        <a:ext cx="606531" cy="606531"/>
      </dsp:txXfrm>
    </dsp:sp>
    <dsp:sp modelId="{28D0E712-9A22-44E5-95ED-595D45BF07B1}">
      <dsp:nvSpPr>
        <dsp:cNvPr id="11" name="Rectangle 10"/>
        <dsp:cNvSpPr/>
      </dsp:nvSpPr>
      <dsp:spPr bwMode="white">
        <a:xfrm>
          <a:off x="1273715" y="2756959"/>
          <a:ext cx="9241885" cy="110278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16711" tIns="116711" rIns="116711" bIns="116711" anchor="ctr"/>
        <a:lstStyle>
          <a:lvl1pPr algn="l">
            <a:defRPr sz="25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pPr lvl="0">
            <a:lnSpc>
              <a:spcPct val="100000"/>
            </a:lnSpc>
            <a:spcBef>
              <a:spcPct val="0"/>
            </a:spcBef>
            <a:spcAft>
              <a:spcPct val="35000"/>
            </a:spcAft>
          </a:pPr>
          <a:r>
            <a:rPr lang="en-GB">
              <a:solidFill>
                <a:schemeClr val="tx1"/>
              </a:solidFill>
            </a:rPr>
            <a:t>Respond in the right way by making comments that show you understand and care about what is being said.</a:t>
          </a:r>
          <a:endParaRPr lang="en-US">
            <a:solidFill>
              <a:schemeClr val="tx1"/>
            </a:solidFill>
          </a:endParaRPr>
        </a:p>
      </dsp:txBody>
      <dsp:txXfrm>
        <a:off x="1273715" y="2756959"/>
        <a:ext cx="9241885" cy="1102783"/>
      </dsp:txXfrm>
    </dsp:sp>
  </dsp:spTree>
</dsp:drawing>
</file>

<file path=ppt/diagrams/drawing10.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303729" cy="5560839"/>
        <a:chOff x="0" y="0"/>
        <a:chExt cx="6303729" cy="5560839"/>
      </a:xfrm>
    </dsp:grpSpPr>
    <dsp:sp modelId="{2380BE07-C250-43B5-854D-EEFB2BA0431C}">
      <dsp:nvSpPr>
        <dsp:cNvPr id="3" name="Rounded Rectangle 2"/>
        <dsp:cNvSpPr/>
      </dsp:nvSpPr>
      <dsp:spPr bwMode="white">
        <a:xfrm>
          <a:off x="0" y="0"/>
          <a:ext cx="6303729" cy="1170703"/>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6303729" cy="1170703"/>
      </dsp:txXfrm>
    </dsp:sp>
    <dsp:sp modelId="{4BCE7BB4-738E-4DA7-B3B0-64A4D96E9759}">
      <dsp:nvSpPr>
        <dsp:cNvPr id="4" name="Rectangle 3"/>
        <dsp:cNvSpPr/>
      </dsp:nvSpPr>
      <dsp:spPr bwMode="white">
        <a:xfrm>
          <a:off x="354138" y="263408"/>
          <a:ext cx="643887" cy="643887"/>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354138" y="263408"/>
        <a:ext cx="643887" cy="643887"/>
      </dsp:txXfrm>
    </dsp:sp>
    <dsp:sp modelId="{207BEBF4-7F04-428F-B6B2-219ED83ECCD9}">
      <dsp:nvSpPr>
        <dsp:cNvPr id="5" name="Rectangle 4"/>
        <dsp:cNvSpPr/>
      </dsp:nvSpPr>
      <dsp:spPr bwMode="white">
        <a:xfrm>
          <a:off x="1352162" y="0"/>
          <a:ext cx="4951567" cy="117070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3899" tIns="123899" rIns="123899" bIns="123899"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a:solidFill>
                <a:schemeClr val="tx1"/>
              </a:solidFill>
            </a:rPr>
            <a:t>The interactive model of communication is based on a reciprocal exchange of communication between the sender and the receiver, allowing for a two-way flow of communication. </a:t>
          </a:r>
          <a:endParaRPr lang="en-US">
            <a:solidFill>
              <a:schemeClr val="tx1"/>
            </a:solidFill>
          </a:endParaRPr>
        </a:p>
      </dsp:txBody>
      <dsp:txXfrm>
        <a:off x="1352162" y="0"/>
        <a:ext cx="4951567" cy="1170703"/>
      </dsp:txXfrm>
    </dsp:sp>
    <dsp:sp modelId="{674B0B93-7063-4547-836D-4BB040498CF5}">
      <dsp:nvSpPr>
        <dsp:cNvPr id="6" name="Rounded Rectangle 5"/>
        <dsp:cNvSpPr/>
      </dsp:nvSpPr>
      <dsp:spPr bwMode="white">
        <a:xfrm>
          <a:off x="0" y="1463379"/>
          <a:ext cx="6303729" cy="1170703"/>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463379"/>
        <a:ext cx="6303729" cy="1170703"/>
      </dsp:txXfrm>
    </dsp:sp>
    <dsp:sp modelId="{173B9CBD-77C5-4159-BEC4-C5B73E343C14}">
      <dsp:nvSpPr>
        <dsp:cNvPr id="7" name="Rectangle 6"/>
        <dsp:cNvSpPr/>
      </dsp:nvSpPr>
      <dsp:spPr bwMode="white">
        <a:xfrm>
          <a:off x="354138" y="1726787"/>
          <a:ext cx="643887" cy="64388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354138" y="1726787"/>
        <a:ext cx="643887" cy="643887"/>
      </dsp:txXfrm>
    </dsp:sp>
    <dsp:sp modelId="{6B79758B-96BC-4B38-B60C-7FBB1D4C81F8}">
      <dsp:nvSpPr>
        <dsp:cNvPr id="8" name="Rectangle 7"/>
        <dsp:cNvSpPr/>
      </dsp:nvSpPr>
      <dsp:spPr bwMode="white">
        <a:xfrm>
          <a:off x="1352162" y="1463379"/>
          <a:ext cx="4951567" cy="117070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3899" tIns="123899" rIns="123899" bIns="123899"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a:solidFill>
                <a:schemeClr val="tx1"/>
              </a:solidFill>
            </a:rPr>
            <a:t>The interactive model also takes into consideration the communicator’s fields of experience and physical barriers. </a:t>
          </a:r>
          <a:endParaRPr lang="en-US">
            <a:solidFill>
              <a:schemeClr val="tx1"/>
            </a:solidFill>
          </a:endParaRPr>
        </a:p>
      </dsp:txBody>
      <dsp:txXfrm>
        <a:off x="1352162" y="1463379"/>
        <a:ext cx="4951567" cy="1170703"/>
      </dsp:txXfrm>
    </dsp:sp>
    <dsp:sp modelId="{2141BC11-4C27-474F-8B2A-7D839281A2A1}">
      <dsp:nvSpPr>
        <dsp:cNvPr id="9" name="Rounded Rectangle 8"/>
        <dsp:cNvSpPr/>
      </dsp:nvSpPr>
      <dsp:spPr bwMode="white">
        <a:xfrm>
          <a:off x="0" y="2926757"/>
          <a:ext cx="6303729" cy="1170703"/>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2926757"/>
        <a:ext cx="6303729" cy="1170703"/>
      </dsp:txXfrm>
    </dsp:sp>
    <dsp:sp modelId="{E6A398F7-6356-43C7-949D-3CE317436559}">
      <dsp:nvSpPr>
        <dsp:cNvPr id="10" name="Rectangle 9"/>
        <dsp:cNvSpPr/>
      </dsp:nvSpPr>
      <dsp:spPr bwMode="white">
        <a:xfrm>
          <a:off x="354138" y="3190166"/>
          <a:ext cx="643887" cy="64388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354138" y="3190166"/>
        <a:ext cx="643887" cy="643887"/>
      </dsp:txXfrm>
    </dsp:sp>
    <dsp:sp modelId="{AC8AFEEE-DA68-4E76-9FC5-175C2D17A5A6}">
      <dsp:nvSpPr>
        <dsp:cNvPr id="11" name="Rectangle 10"/>
        <dsp:cNvSpPr/>
      </dsp:nvSpPr>
      <dsp:spPr bwMode="white">
        <a:xfrm>
          <a:off x="1352162" y="2926757"/>
          <a:ext cx="4951567" cy="117070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3899" tIns="123899" rIns="123899" bIns="123899"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a:solidFill>
                <a:schemeClr val="tx1"/>
              </a:solidFill>
            </a:rPr>
            <a:t>It also introduces semantic and psychological barriers.</a:t>
          </a:r>
          <a:endParaRPr lang="en-US">
            <a:solidFill>
              <a:schemeClr val="tx1"/>
            </a:solidFill>
          </a:endParaRPr>
        </a:p>
      </dsp:txBody>
      <dsp:txXfrm>
        <a:off x="1352162" y="2926757"/>
        <a:ext cx="4951567" cy="1170703"/>
      </dsp:txXfrm>
    </dsp:sp>
    <dsp:sp modelId="{259AC63E-0D92-4EEE-979E-EBB3EA947FC3}">
      <dsp:nvSpPr>
        <dsp:cNvPr id="12" name="Rounded Rectangle 11"/>
        <dsp:cNvSpPr/>
      </dsp:nvSpPr>
      <dsp:spPr bwMode="white">
        <a:xfrm>
          <a:off x="0" y="4390136"/>
          <a:ext cx="6303729" cy="1170703"/>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4390136"/>
        <a:ext cx="6303729" cy="1170703"/>
      </dsp:txXfrm>
    </dsp:sp>
    <dsp:sp modelId="{318A1F64-8D51-4C22-BADC-22300CFF2688}">
      <dsp:nvSpPr>
        <dsp:cNvPr id="13" name="Rectangle 12"/>
        <dsp:cNvSpPr/>
      </dsp:nvSpPr>
      <dsp:spPr bwMode="white">
        <a:xfrm>
          <a:off x="354138" y="4653544"/>
          <a:ext cx="643887" cy="64388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accent5"/>
        </a:fillRef>
        <a:effectRef idx="0">
          <a:scrgbClr r="0" g="0" b="0"/>
        </a:effectRef>
        <a:fontRef idx="minor">
          <a:schemeClr val="lt1"/>
        </a:fontRef>
      </dsp:style>
      <dsp:txXfrm>
        <a:off x="354138" y="4653544"/>
        <a:ext cx="643887" cy="643887"/>
      </dsp:txXfrm>
    </dsp:sp>
    <dsp:sp modelId="{20A050A3-3478-4911-9865-811196B0DA96}">
      <dsp:nvSpPr>
        <dsp:cNvPr id="14" name="Rectangle 13"/>
        <dsp:cNvSpPr/>
      </dsp:nvSpPr>
      <dsp:spPr bwMode="white">
        <a:xfrm>
          <a:off x="1352162" y="4390136"/>
          <a:ext cx="4951567" cy="117070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3899" tIns="123899" rIns="123899" bIns="123899"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dirty="0">
              <a:solidFill>
                <a:schemeClr val="tx1"/>
              </a:solidFill>
            </a:rPr>
            <a:t>Schramm in 1954 developed this model. </a:t>
          </a:r>
          <a:endParaRPr lang="en-US" dirty="0">
            <a:solidFill>
              <a:schemeClr val="tx1"/>
            </a:solidFill>
          </a:endParaRPr>
        </a:p>
      </dsp:txBody>
      <dsp:txXfrm>
        <a:off x="1352162" y="4390136"/>
        <a:ext cx="4951567" cy="1170703"/>
      </dsp:txXfrm>
    </dsp:sp>
  </dsp:spTree>
</dsp:drawing>
</file>

<file path=ppt/diagrams/drawing1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3859742"/>
        <a:chOff x="0" y="0"/>
        <a:chExt cx="10515600" cy="3859742"/>
      </a:xfrm>
    </dsp:grpSpPr>
    <dsp:sp modelId="{1AB13EEC-4E28-476C-8B50-6C0A7A89077B}">
      <dsp:nvSpPr>
        <dsp:cNvPr id="3" name="Rounded Rectangle 2"/>
        <dsp:cNvSpPr/>
      </dsp:nvSpPr>
      <dsp:spPr bwMode="white">
        <a:xfrm>
          <a:off x="0" y="-32491"/>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32491"/>
        <a:ext cx="10515600" cy="1102783"/>
      </dsp:txXfrm>
    </dsp:sp>
    <dsp:sp modelId="{F01D484D-48E5-411D-8C16-6DEC85081961}">
      <dsp:nvSpPr>
        <dsp:cNvPr id="4" name="Rectangle 3"/>
        <dsp:cNvSpPr/>
      </dsp:nvSpPr>
      <dsp:spPr bwMode="white">
        <a:xfrm>
          <a:off x="333592" y="215635"/>
          <a:ext cx="606531" cy="606531"/>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215635"/>
        <a:ext cx="606531" cy="606531"/>
      </dsp:txXfrm>
    </dsp:sp>
    <dsp:sp modelId="{A8A278F8-9AA2-4BFF-A2E2-A0EF3B1572D5}">
      <dsp:nvSpPr>
        <dsp:cNvPr id="5" name="Rectangle 4"/>
        <dsp:cNvSpPr/>
      </dsp:nvSpPr>
      <dsp:spPr bwMode="white">
        <a:xfrm>
          <a:off x="1273715" y="-32491"/>
          <a:ext cx="9241885" cy="116776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3588" tIns="123588" rIns="123588" bIns="123588"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2000" dirty="0">
              <a:solidFill>
                <a:schemeClr val="tx1"/>
              </a:solidFill>
            </a:rPr>
            <a:t>The transactional model describes communication as a process in which communicators (can be more than two people) generate social realities within social, relational and cultural contexts. </a:t>
          </a:r>
          <a:endParaRPr lang="en-US" sz="2000" dirty="0">
            <a:solidFill>
              <a:schemeClr val="tx1"/>
            </a:solidFill>
          </a:endParaRPr>
        </a:p>
      </dsp:txBody>
      <dsp:txXfrm>
        <a:off x="1273715" y="-32491"/>
        <a:ext cx="9241885" cy="1167765"/>
      </dsp:txXfrm>
    </dsp:sp>
    <dsp:sp modelId="{DDE1DC08-7877-44A4-8A98-F91B2A16F2ED}">
      <dsp:nvSpPr>
        <dsp:cNvPr id="6" name="Rounded Rectangle 5"/>
        <dsp:cNvSpPr/>
      </dsp:nvSpPr>
      <dsp:spPr bwMode="white">
        <a:xfrm>
          <a:off x="0" y="1345988"/>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345988"/>
        <a:ext cx="10515600" cy="1102783"/>
      </dsp:txXfrm>
    </dsp:sp>
    <dsp:sp modelId="{46BA7D49-A97C-49A6-8C6C-B049569FDABE}">
      <dsp:nvSpPr>
        <dsp:cNvPr id="7" name="Rectangle 6"/>
        <dsp:cNvSpPr/>
      </dsp:nvSpPr>
      <dsp:spPr bwMode="white">
        <a:xfrm>
          <a:off x="333592" y="1594115"/>
          <a:ext cx="606531" cy="60653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1594115"/>
        <a:ext cx="606531" cy="606531"/>
      </dsp:txXfrm>
    </dsp:sp>
    <dsp:sp modelId="{D4E2B3AD-8755-4F5B-B062-342CB96E0775}">
      <dsp:nvSpPr>
        <dsp:cNvPr id="8" name="Rectangle 7"/>
        <dsp:cNvSpPr/>
      </dsp:nvSpPr>
      <dsp:spPr bwMode="white">
        <a:xfrm>
          <a:off x="1273715" y="1345988"/>
          <a:ext cx="9241885" cy="116776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3588" tIns="123588" rIns="123588" bIns="123588"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2000" dirty="0">
              <a:solidFill>
                <a:schemeClr val="tx1"/>
              </a:solidFill>
            </a:rPr>
            <a:t>The purpose of communication is not simply to exchange messages but to also create relationships, develop intercultural relations, shape self‐concepts and engage with others to create communities.</a:t>
          </a:r>
          <a:endParaRPr lang="en-US" sz="2000" dirty="0">
            <a:solidFill>
              <a:schemeClr val="tx1"/>
            </a:solidFill>
          </a:endParaRPr>
        </a:p>
      </dsp:txBody>
      <dsp:txXfrm>
        <a:off x="1273715" y="1345988"/>
        <a:ext cx="9241885" cy="1167765"/>
      </dsp:txXfrm>
    </dsp:sp>
    <dsp:sp modelId="{A2A10D8E-234D-41CF-9C6A-52523975A1D6}">
      <dsp:nvSpPr>
        <dsp:cNvPr id="9" name="Rounded Rectangle 8"/>
        <dsp:cNvSpPr/>
      </dsp:nvSpPr>
      <dsp:spPr bwMode="white">
        <a:xfrm>
          <a:off x="0" y="2724468"/>
          <a:ext cx="10515600" cy="1102783"/>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724468"/>
        <a:ext cx="10515600" cy="1102783"/>
      </dsp:txXfrm>
    </dsp:sp>
    <dsp:sp modelId="{297ED890-889A-45E1-94F8-DB222A9A846C}">
      <dsp:nvSpPr>
        <dsp:cNvPr id="10" name="Rectangle 9"/>
        <dsp:cNvSpPr/>
      </dsp:nvSpPr>
      <dsp:spPr bwMode="white">
        <a:xfrm>
          <a:off x="333592" y="2972594"/>
          <a:ext cx="606531" cy="60653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333592" y="2972594"/>
        <a:ext cx="606531" cy="606531"/>
      </dsp:txXfrm>
    </dsp:sp>
    <dsp:sp modelId="{9B7B671A-C8B2-4E9D-B4E1-0D5290975DCB}">
      <dsp:nvSpPr>
        <dsp:cNvPr id="11" name="Rectangle 10"/>
        <dsp:cNvSpPr/>
      </dsp:nvSpPr>
      <dsp:spPr bwMode="white">
        <a:xfrm>
          <a:off x="1273715" y="2724468"/>
          <a:ext cx="9241885" cy="116776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3588" tIns="123588" rIns="123588" bIns="123588"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2000" dirty="0" err="1">
              <a:solidFill>
                <a:schemeClr val="tx1"/>
              </a:solidFill>
            </a:rPr>
            <a:t>Barnlund</a:t>
          </a:r>
          <a:r>
            <a:rPr lang="en-GB" sz="2000" dirty="0">
              <a:solidFill>
                <a:schemeClr val="tx1"/>
              </a:solidFill>
            </a:rPr>
            <a:t> in 1970 developed this model</a:t>
          </a:r>
          <a:r>
            <a:rPr lang="en-GB" sz="2500" dirty="0">
              <a:solidFill>
                <a:schemeClr val="tx1"/>
              </a:solidFill>
            </a:rPr>
            <a:t>. </a:t>
          </a:r>
          <a:endParaRPr lang="en-US" sz="2500" dirty="0">
            <a:solidFill>
              <a:schemeClr val="tx1"/>
            </a:solidFill>
          </a:endParaRPr>
        </a:p>
      </dsp:txBody>
      <dsp:txXfrm>
        <a:off x="1273715" y="2724468"/>
        <a:ext cx="9241885" cy="11677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449281-900A-45A8-8474-BC142D0FF2B6}"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41AFC7-CF9A-4603-9008-248BF4278893}"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idx="2"/>
          </p:nvPr>
        </p:nvSpPr>
        <p:spPr/>
      </p:sp>
      <p:sp>
        <p:nvSpPr>
          <p:cNvPr id="3" name="Text Placeholder 2"/>
          <p:cNvSpPr>
            <a:spLocks noGrp="1"/>
          </p:cNvSpPr>
          <p:nvPr>
            <p:ph type="body" idx="3"/>
          </p:nvPr>
        </p:nvSpPr>
        <p:spPr/>
        <p:txBody>
          <a:bodyPr/>
          <a:p>
            <a:r>
              <a:rPr lang="en-GB" altLang="en-US"/>
              <a:t>Lecturers should promote this event to sudents, encourage the to scan the QR code to book</a:t>
            </a:r>
            <a:endParaRPr lang="en-GB" altLang="en-US"/>
          </a:p>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take part. Create a safe and supportive environment for them to take part in the activities. </a:t>
            </a:r>
            <a:endParaRPr lang="en-GB" dirty="0"/>
          </a:p>
        </p:txBody>
      </p:sp>
      <p:sp>
        <p:nvSpPr>
          <p:cNvPr id="4" name="Slide Number Placeholder 3"/>
          <p:cNvSpPr>
            <a:spLocks noGrp="1"/>
          </p:cNvSpPr>
          <p:nvPr>
            <p:ph type="sldNum" sz="quarter" idx="5"/>
          </p:nvPr>
        </p:nvSpPr>
        <p:spPr/>
        <p:txBody>
          <a:bodyPr/>
          <a:lstStyle/>
          <a:p>
            <a:fld id="{7D41AFC7-CF9A-4603-9008-248BF4278893}"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82EDB8D0-98ED-4B86-9D5F-E61ADC70144D}"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fld>
            <a:endParaRPr lang="en-US"/>
          </a:p>
        </p:txBody>
      </p:sp>
      <p:sp>
        <p:nvSpPr>
          <p:cNvPr id="7" name="Freeform: Shape 6"/>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a:xfrm>
            <a:off x="838200" y="1825625"/>
            <a:ext cx="10515600" cy="385974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82EDB8D0-98ED-4B86-9D5F-E61ADC70144D}"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fld>
            <a:endParaRPr lang="en-US"/>
          </a:p>
        </p:txBody>
      </p:sp>
      <p:sp>
        <p:nvSpPr>
          <p:cNvPr id="7" name="Freeform: Shape 6"/>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82EDB8D0-98ED-4B86-9D5F-E61ADC70144D}"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fld>
            <a:endParaRPr lang="en-US"/>
          </a:p>
        </p:txBody>
      </p:sp>
      <p:sp>
        <p:nvSpPr>
          <p:cNvPr id="9" name="Freeform: Shape 8"/>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82EDB8D0-98ED-4B86-9D5F-E61ADC70144D}"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fld>
            <a:endParaRPr lang="en-US"/>
          </a:p>
        </p:txBody>
      </p:sp>
      <p:sp>
        <p:nvSpPr>
          <p:cNvPr id="8" name="Freeform: Shape 7"/>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82EDB8D0-98ED-4B86-9D5F-E61ADC70144D}"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fld>
            <a:endParaRPr lang="en-US"/>
          </a:p>
        </p:txBody>
      </p:sp>
      <p:sp>
        <p:nvSpPr>
          <p:cNvPr id="10" name="Freeform: Shape 9"/>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82EDB8D0-98ED-4B86-9D5F-E61ADC70144D}"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fld>
            <a:endParaRPr lang="en-US"/>
          </a:p>
        </p:txBody>
      </p:sp>
      <p:sp>
        <p:nvSpPr>
          <p:cNvPr id="6" name="Freeform: Shape 5"/>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DB8D0-98ED-4B86-9D5F-E61ADC70144D}"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54181D-6920-4594-9A5D-6CE56DC9F8B2}" type="slidenum">
              <a:rPr lang="en-US" smtClean="0"/>
            </a:fld>
            <a:endParaRPr lang="en-US"/>
          </a:p>
        </p:txBody>
      </p:sp>
      <p:sp>
        <p:nvSpPr>
          <p:cNvPr id="5" name="Freeform: Shape 4"/>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82EDB8D0-98ED-4B86-9D5F-E61ADC70144D}"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fld>
            <a:endParaRPr lang="en-US"/>
          </a:p>
        </p:txBody>
      </p:sp>
      <p:sp>
        <p:nvSpPr>
          <p:cNvPr id="8" name="Freeform: Shape 7"/>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82EDB8D0-98ED-4B86-9D5F-E61ADC70144D}"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fld>
            <a:endParaRPr lang="en-US"/>
          </a:p>
        </p:txBody>
      </p:sp>
      <p:sp>
        <p:nvSpPr>
          <p:cNvPr id="8" name="Freeform: Shape 7"/>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82EDB8D0-98ED-4B86-9D5F-E61ADC70144D}"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fld>
            <a:endParaRPr lang="en-US"/>
          </a:p>
        </p:txBody>
      </p:sp>
      <p:sp>
        <p:nvSpPr>
          <p:cNvPr id="7" name="Freeform: Shape 6"/>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82EDB8D0-98ED-4B86-9D5F-E61ADC70144D}"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fld>
            <a:endParaRPr lang="en-US"/>
          </a:p>
        </p:txBody>
      </p:sp>
      <p:sp>
        <p:nvSpPr>
          <p:cNvPr id="7" name="Freeform: Shape 6"/>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3.png"/><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3.png"/><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hyperlink" Target="https://uowtsd-my.sharepoint.com/:v:/g/personal/r_stewart_uwtsd_ac_uk/EWx9VxBsaVFIhRWmYr5UixABVR0ZYxJo8EVT7ndPO7Emzw?e=jBJbzF&amp;nav=eyJyZWZlcnJhbEluZm8iOnsicmVmZXJyYWxBcHAiOiJTdHJlYW1XZWJBcHAiLCJyZWZlcnJhbFZpZXciOiJTaGFyZURpYWxvZy1MaW5rIiwicmVmZXJyYWxBcHBQbGF0Zm9ybSI6IldlYiIsInJlZmVycmFsTW9kZSI6InZpZXcifX0%3D" TargetMode="Externa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8.png"/><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3.png"/><Relationship Id="rId1" Type="http://schemas.openxmlformats.org/officeDocument/2006/relationships/image" Target="../media/image9.jpe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5.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8.xml.rels><?xml version="1.0" encoding="UTF-8" standalone="yes"?>
<Relationships xmlns="http://schemas.openxmlformats.org/package/2006/relationships"><Relationship Id="rId7" Type="http://schemas.openxmlformats.org/officeDocument/2006/relationships/notesSlide" Target="../notesSlides/notesSlide2.xml"/><Relationship Id="rId6" Type="http://schemas.openxmlformats.org/officeDocument/2006/relationships/slideLayout" Target="../slideLayouts/slideLayout2.xml"/><Relationship Id="rId5" Type="http://schemas.microsoft.com/office/2007/relationships/diagramDrawing" Target="../diagrams/drawing6.xml"/><Relationship Id="rId4" Type="http://schemas.openxmlformats.org/officeDocument/2006/relationships/diagramColors" Target="../diagrams/colors6.xml"/><Relationship Id="rId3" Type="http://schemas.openxmlformats.org/officeDocument/2006/relationships/diagramQuickStyle" Target="../diagrams/quickStyle6.xml"/><Relationship Id="rId2" Type="http://schemas.openxmlformats.org/officeDocument/2006/relationships/diagramLayout" Target="../diagrams/layout6.xml"/><Relationship Id="rId1" Type="http://schemas.openxmlformats.org/officeDocument/2006/relationships/diagramData" Target="../diagrams/data6.xml"/></Relationships>
</file>

<file path=ppt/slides/_rels/slide19.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image" Target="../media/image3.png"/></Relationships>
</file>

<file path=ppt/slides/_rels/slide20.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8.xml"/><Relationship Id="rId4" Type="http://schemas.openxmlformats.org/officeDocument/2006/relationships/diagramColors" Target="../diagrams/colors8.xml"/><Relationship Id="rId3" Type="http://schemas.openxmlformats.org/officeDocument/2006/relationships/diagramQuickStyle" Target="../diagrams/quickStyle8.xml"/><Relationship Id="rId2" Type="http://schemas.openxmlformats.org/officeDocument/2006/relationships/diagramLayout" Target="../diagrams/layout8.xml"/><Relationship Id="rId1" Type="http://schemas.openxmlformats.org/officeDocument/2006/relationships/diagramData" Target="../diagrams/data8.xml"/></Relationships>
</file>

<file path=ppt/slides/_rels/slide21.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9.xml"/><Relationship Id="rId4" Type="http://schemas.openxmlformats.org/officeDocument/2006/relationships/diagramColors" Target="../diagrams/colors9.xml"/><Relationship Id="rId3" Type="http://schemas.openxmlformats.org/officeDocument/2006/relationships/diagramQuickStyle" Target="../diagrams/quickStyle9.xml"/><Relationship Id="rId2" Type="http://schemas.openxmlformats.org/officeDocument/2006/relationships/diagramLayout" Target="../diagrams/layout9.xml"/><Relationship Id="rId1" Type="http://schemas.openxmlformats.org/officeDocument/2006/relationships/diagramData" Target="../diagrams/data9.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2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0.xml"/><Relationship Id="rId4" Type="http://schemas.openxmlformats.org/officeDocument/2006/relationships/diagramColors" Target="../diagrams/colors10.xml"/><Relationship Id="rId3" Type="http://schemas.openxmlformats.org/officeDocument/2006/relationships/diagramQuickStyle" Target="../diagrams/quickStyle10.xml"/><Relationship Id="rId2" Type="http://schemas.openxmlformats.org/officeDocument/2006/relationships/diagramLayout" Target="../diagrams/layout10.xml"/><Relationship Id="rId1" Type="http://schemas.openxmlformats.org/officeDocument/2006/relationships/diagramData" Target="../diagrams/data10.xml"/></Relationships>
</file>

<file path=ppt/slides/_rels/slide24.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media/image3.png"/><Relationship Id="rId5" Type="http://schemas.microsoft.com/office/2007/relationships/diagramDrawing" Target="../diagrams/drawing11.xml"/><Relationship Id="rId4" Type="http://schemas.openxmlformats.org/officeDocument/2006/relationships/diagramColors" Target="../diagrams/colors11.xml"/><Relationship Id="rId3" Type="http://schemas.openxmlformats.org/officeDocument/2006/relationships/diagramQuickStyle" Target="../diagrams/quickStyle11.xml"/><Relationship Id="rId2" Type="http://schemas.openxmlformats.org/officeDocument/2006/relationships/diagramLayout" Target="../diagrams/layout11.xml"/><Relationship Id="rId1" Type="http://schemas.openxmlformats.org/officeDocument/2006/relationships/diagramData" Target="../diagrams/data1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3.png"/><Relationship Id="rId1" Type="http://schemas.openxmlformats.org/officeDocument/2006/relationships/image" Target="../media/image10.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p:cNvSpPr>
            <a:spLocks noGrp="1" noRot="1" noChangeAspect="1" noMove="1" noResize="1" noEditPoints="1" noAdjustHandles="1" noChangeArrowheads="1" noChangeShapeType="1" noTextEdit="1"/>
          </p:cNvSpPr>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Arc 19"/>
          <p:cNvSpPr>
            <a:spLocks noGrp="1" noRot="1" noChangeAspect="1" noMove="1" noResize="1" noEditPoints="1" noAdjustHandles="1" noChangeArrowheads="1" noChangeShapeType="1" noTextEdit="1"/>
          </p:cNvSpPr>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6417732" y="957715"/>
            <a:ext cx="5130798" cy="2750419"/>
          </a:xfrm>
        </p:spPr>
        <p:txBody>
          <a:bodyPr>
            <a:normAutofit/>
          </a:bodyPr>
          <a:lstStyle/>
          <a:p>
            <a:r>
              <a:rPr lang="en-GB" sz="5100"/>
              <a:t>Session-5 Communication Skills</a:t>
            </a:r>
            <a:endParaRPr lang="en-GB" sz="5100"/>
          </a:p>
        </p:txBody>
      </p:sp>
      <p:sp>
        <p:nvSpPr>
          <p:cNvPr id="3" name="Subtitle 2"/>
          <p:cNvSpPr>
            <a:spLocks noGrp="1"/>
          </p:cNvSpPr>
          <p:nvPr>
            <p:ph type="subTitle" idx="1"/>
          </p:nvPr>
        </p:nvSpPr>
        <p:spPr>
          <a:xfrm>
            <a:off x="6417732" y="3800209"/>
            <a:ext cx="5130798" cy="2307022"/>
          </a:xfrm>
        </p:spPr>
        <p:txBody>
          <a:bodyPr>
            <a:normAutofit/>
          </a:bodyPr>
          <a:lstStyle/>
          <a:p>
            <a:r>
              <a:rPr lang="en-GB" dirty="0"/>
              <a:t>LCHS4009 Professional development within health &amp; social care</a:t>
            </a:r>
            <a:endParaRPr lang="en-GB" dirty="0"/>
          </a:p>
        </p:txBody>
      </p:sp>
      <p:pic>
        <p:nvPicPr>
          <p:cNvPr id="4" name="Picture 3"/>
          <p:cNvPicPr>
            <a:picLocks noChangeAspect="1"/>
          </p:cNvPicPr>
          <p:nvPr/>
        </p:nvPicPr>
        <p:blipFill>
          <a:blip r:embed="rId1"/>
          <a:stretch>
            <a:fillRect/>
          </a:stretch>
        </p:blipFill>
        <p:spPr>
          <a:xfrm>
            <a:off x="0" y="752449"/>
            <a:ext cx="5850384" cy="5353101"/>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22" name="Oval 21"/>
          <p:cNvSpPr>
            <a:spLocks noGrp="1" noRot="1" noChangeAspect="1" noMove="1" noResize="1" noEditPoints="1" noAdjustHandles="1" noChangeArrowheads="1" noChangeShapeType="1" noTextEdit="1"/>
          </p:cNvSpPr>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642630" y="448181"/>
            <a:ext cx="7445661" cy="1146939"/>
          </a:xfrm>
        </p:spPr>
        <p:txBody>
          <a:bodyPr vert="horz" lIns="91440" tIns="45720" rIns="91440" bIns="45720" rtlCol="0" anchor="t">
            <a:normAutofit/>
          </a:bodyPr>
          <a:lstStyle/>
          <a:p>
            <a:r>
              <a:rPr lang="en-US" sz="5000"/>
              <a:t>We are recording now</a:t>
            </a:r>
            <a:endParaRPr lang="en-US" sz="5000"/>
          </a:p>
        </p:txBody>
      </p:sp>
      <p:pic>
        <p:nvPicPr>
          <p:cNvPr id="5" name="Picture 6" descr="Recording Icon Video Recording Camera Filming Movie Production Instant  Download Digital File Clip Art Vector Design Svg, Png, Jpg, Eps, Pdf - Etsy  UK"/>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3734996" y="1666639"/>
            <a:ext cx="6318825" cy="47330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2"/>
          <a:stretch>
            <a:fillRect/>
          </a:stretch>
        </p:blipFill>
        <p:spPr>
          <a:xfrm>
            <a:off x="0" y="5948155"/>
            <a:ext cx="12191695" cy="90698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p:cNvSpPr>
            <a:spLocks noGrp="1" noRot="1" noChangeAspect="1" noMove="1" noResize="1" noEditPoints="1" noAdjustHandles="1" noChangeArrowheads="1" noChangeShapeType="1" noTextEdit="1"/>
          </p:cNvSpPr>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Arc 25"/>
          <p:cNvSpPr>
            <a:spLocks noGrp="1" noRot="1" noChangeAspect="1" noMove="1" noResize="1" noEditPoints="1" noAdjustHandles="1" noChangeArrowheads="1" noChangeShapeType="1" noTextEdit="1"/>
          </p:cNvSpPr>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643467"/>
            <a:ext cx="2951205" cy="5571066"/>
          </a:xfrm>
        </p:spPr>
        <p:txBody>
          <a:bodyPr>
            <a:normAutofit/>
          </a:bodyPr>
          <a:lstStyle/>
          <a:p>
            <a:r>
              <a:rPr lang="en-GB">
                <a:solidFill>
                  <a:srgbClr val="FFFFFF"/>
                </a:solidFill>
                <a:sym typeface="+mn-ea"/>
              </a:rPr>
              <a:t>Discuss your Academic &amp; InfoSkills  Homework</a:t>
            </a:r>
            <a:endParaRPr lang="en-GB">
              <a:solidFill>
                <a:srgbClr val="FFFFFF"/>
              </a:solidFill>
            </a:endParaRPr>
          </a:p>
        </p:txBody>
      </p:sp>
      <p:graphicFrame>
        <p:nvGraphicFramePr>
          <p:cNvPr id="5" name="Content Placeholder 2"/>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pic>
        <p:nvPicPr>
          <p:cNvPr id="3" name="Picture 2"/>
          <p:cNvPicPr>
            <a:picLocks noChangeAspect="1"/>
          </p:cNvPicPr>
          <p:nvPr/>
        </p:nvPicPr>
        <p:blipFill>
          <a:blip r:embed="rId6"/>
          <a:stretch>
            <a:fillRect/>
          </a:stretch>
        </p:blipFill>
        <p:spPr>
          <a:xfrm>
            <a:off x="0" y="5948155"/>
            <a:ext cx="12191695" cy="90698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4" name="Content Placeholder 3"/>
          <p:cNvPicPr>
            <a:picLocks noChangeAspect="1"/>
          </p:cNvPicPr>
          <p:nvPr>
            <p:ph idx="1"/>
          </p:nvPr>
        </p:nvPicPr>
        <p:blipFill>
          <a:blip r:embed="rId1"/>
          <a:stretch>
            <a:fillRect/>
          </a:stretch>
        </p:blipFill>
        <p:spPr>
          <a:xfrm>
            <a:off x="501015" y="758825"/>
            <a:ext cx="9852660" cy="57861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p:cNvSpPr>
            <a:spLocks noGrp="1" noRot="1" noChangeAspect="1" noMove="1" noResize="1" noEditPoints="1" noAdjustHandles="1" noChangeArrowheads="1" noChangeShapeType="1" noTextEdit="1"/>
          </p:cNvSpPr>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c 13"/>
          <p:cNvSpPr>
            <a:spLocks noGrp="1" noRot="1" noChangeAspect="1" noMove="1" noResize="1" noEditPoints="1" noAdjustHandles="1" noChangeArrowheads="1" noChangeShapeType="1" noTextEdit="1"/>
          </p:cNvSpPr>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643467"/>
            <a:ext cx="2951205" cy="5571066"/>
          </a:xfrm>
        </p:spPr>
        <p:txBody>
          <a:bodyPr>
            <a:normAutofit/>
          </a:bodyPr>
          <a:lstStyle/>
          <a:p>
            <a:r>
              <a:rPr lang="en-GB">
                <a:solidFill>
                  <a:srgbClr val="FFFFFF"/>
                </a:solidFill>
              </a:rPr>
              <a:t>Reflection of Week 4</a:t>
            </a:r>
            <a:endParaRPr lang="en-GB">
              <a:solidFill>
                <a:srgbClr val="FFFFFF"/>
              </a:solidFill>
            </a:endParaRPr>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graphicFrame>
        <p:nvGraphicFramePr>
          <p:cNvPr id="5" name="Content Placeholder 2"/>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p:cNvSpPr>
            <a:spLocks noGrp="1" noRot="1" noChangeAspect="1" noMove="1" noResize="1" noEditPoints="1" noAdjustHandles="1" noChangeArrowheads="1" noChangeShapeType="1" noTextEdit="1"/>
          </p:cNvSpPr>
          <p:nvPr/>
        </p:nvSpPr>
        <p:spPr>
          <a:xfrm>
            <a:off x="635" y="635"/>
            <a:ext cx="4521835" cy="685736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Arc 31"/>
          <p:cNvSpPr>
            <a:spLocks noGrp="1" noRot="1" noChangeAspect="1" noMove="1" noResize="1" noEditPoints="1" noAdjustHandles="1" noChangeArrowheads="1" noChangeShapeType="1" noTextEdit="1"/>
          </p:cNvSpPr>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643467"/>
            <a:ext cx="2951205" cy="5571066"/>
          </a:xfrm>
        </p:spPr>
        <p:txBody>
          <a:bodyPr>
            <a:normAutofit/>
          </a:bodyPr>
          <a:lstStyle/>
          <a:p>
            <a:r>
              <a:rPr lang="en-GB">
                <a:solidFill>
                  <a:srgbClr val="FFFFFF"/>
                </a:solidFill>
              </a:rPr>
              <a:t>Learning outcome of the session</a:t>
            </a:r>
            <a:endParaRPr lang="en-GB">
              <a:solidFill>
                <a:srgbClr val="FFFFFF"/>
              </a:solidFill>
            </a:endParaRPr>
          </a:p>
        </p:txBody>
      </p:sp>
      <p:graphicFrame>
        <p:nvGraphicFramePr>
          <p:cNvPr id="7" name="Diagram 1"/>
          <p:cNvGraphicFramePr/>
          <p:nvPr/>
        </p:nvGraphicFramePr>
        <p:xfrm>
          <a:off x="5122863" y="505460"/>
          <a:ext cx="5998845" cy="609600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pic>
        <p:nvPicPr>
          <p:cNvPr id="5" name="Picture 4"/>
          <p:cNvPicPr>
            <a:picLocks noChangeAspect="1"/>
          </p:cNvPicPr>
          <p:nvPr/>
        </p:nvPicPr>
        <p:blipFill>
          <a:blip r:embed="rId6"/>
          <a:stretch>
            <a:fillRect/>
          </a:stretch>
        </p:blipFill>
        <p:spPr>
          <a:xfrm>
            <a:off x="0" y="5948155"/>
            <a:ext cx="12191695" cy="906987"/>
          </a:xfrm>
          <a:prstGeom prst="rect">
            <a:avLst/>
          </a:prstGeom>
        </p:spPr>
      </p:pic>
      <p:sp>
        <p:nvSpPr>
          <p:cNvPr id="8" name="Text Box 7"/>
          <p:cNvSpPr txBox="1"/>
          <p:nvPr/>
        </p:nvSpPr>
        <p:spPr>
          <a:xfrm>
            <a:off x="5963285" y="5118735"/>
            <a:ext cx="6096000" cy="368300"/>
          </a:xfrm>
          <a:prstGeom prst="rect">
            <a:avLst/>
          </a:prstGeom>
          <a:noFill/>
        </p:spPr>
        <p:txBody>
          <a:bodyPr wrap="square" rtlCol="0" anchor="t">
            <a:spAutoFit/>
          </a:bodyPr>
          <a:p>
            <a:r>
              <a:rPr lang="en-US" altLang="en-US"/>
              <a:t>Apply Critical Thinking to real- world </a:t>
            </a:r>
            <a:r>
              <a:rPr lang="en-GB" altLang="en-US"/>
              <a:t>situation</a:t>
            </a:r>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Rounded Corners 11"/>
          <p:cNvSpPr>
            <a:spLocks noGrp="1" noRot="1" noChangeAspect="1" noMove="1" noResize="1" noEditPoints="1" noAdjustHandles="1" noChangeArrowheads="1" noChangeShapeType="1" noTextEdit="1"/>
          </p:cNvSpPr>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956826" y="1112969"/>
            <a:ext cx="3937298" cy="4166010"/>
          </a:xfrm>
        </p:spPr>
        <p:txBody>
          <a:bodyPr>
            <a:normAutofit/>
          </a:bodyPr>
          <a:lstStyle/>
          <a:p>
            <a:r>
              <a:rPr lang="en-GB">
                <a:solidFill>
                  <a:srgbClr val="FFFFFF"/>
                </a:solidFill>
              </a:rPr>
              <a:t>Guest Speaker – Dr Azora Hurd</a:t>
            </a:r>
            <a:endParaRPr lang="en-GB">
              <a:solidFill>
                <a:srgbClr val="FFFFFF"/>
              </a:solidFill>
            </a:endParaRPr>
          </a:p>
        </p:txBody>
      </p:sp>
      <p:sp>
        <p:nvSpPr>
          <p:cNvPr id="14" name="Freeform: Shape 13"/>
          <p:cNvSpPr>
            <a:spLocks noGrp="1" noRot="1" noChangeAspect="1" noMove="1" noResize="1" noEditPoints="1" noAdjustHandles="1" noChangeArrowheads="1" noChangeShapeType="1" noTextEdit="1"/>
          </p:cNvSpPr>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p:cNvSpPr>
            <a:spLocks noGrp="1" noRot="1" noChangeAspect="1" noMove="1" noResize="1" noEditPoints="1" noAdjustHandles="1" noChangeArrowheads="1" noChangeShapeType="1" noTextEdit="1"/>
          </p:cNvSpPr>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p:cNvSpPr>
            <a:spLocks noGrp="1" noRot="1" noChangeAspect="1" noMove="1" noResize="1" noEditPoints="1" noAdjustHandles="1" noChangeArrowheads="1" noChangeShapeType="1" noTextEdit="1"/>
          </p:cNvSpPr>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2"/>
          <p:cNvSpPr>
            <a:spLocks noGrp="1" noChangeArrowheads="1"/>
          </p:cNvSpPr>
          <p:nvPr>
            <p:ph idx="1"/>
          </p:nvPr>
        </p:nvSpPr>
        <p:spPr bwMode="auto">
          <a:xfrm>
            <a:off x="6022303" y="2197691"/>
            <a:ext cx="5257799" cy="14782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normAutofit/>
          </a:bodyPr>
          <a:lstStyle/>
          <a:p>
            <a:pPr marL="0" marR="0" lvl="0" indent="0" defTabSz="914400" rtl="0" eaLnBrk="0" fontAlgn="base" latinLnBrk="0" hangingPunct="0">
              <a:spcBef>
                <a:spcPct val="0"/>
              </a:spcBef>
              <a:spcAft>
                <a:spcPts val="600"/>
              </a:spcAft>
              <a:buClrTx/>
              <a:buSzTx/>
              <a:buFontTx/>
              <a:buNone/>
            </a:pPr>
            <a:r>
              <a:rPr kumimoji="0" lang="en-US" altLang="en-US" b="0" i="0" u="none" strike="noStrike" cap="none" normalizeH="0" baseline="0" dirty="0">
                <a:ln>
                  <a:noFill/>
                </a:ln>
                <a:effectLst/>
                <a:latin typeface="Arial" panose="020B0604020202020204" pitchFamily="34" charset="0"/>
                <a:hlinkClick r:id="rId1"/>
              </a:rPr>
              <a:t>Guest Speaker Interview - Dr. Azora Hurd-20230124_102757-Meeting Recording.mp4</a:t>
            </a:r>
            <a:endParaRPr kumimoji="0" lang="en-US" altLang="en-US" b="0" i="0" u="none" strike="noStrike" cap="none" normalizeH="0" baseline="0" dirty="0">
              <a:ln>
                <a:noFill/>
              </a:ln>
              <a:effectLst/>
              <a:latin typeface="Arial" panose="020B0604020202020204" pitchFamily="34" charset="0"/>
            </a:endParaRPr>
          </a:p>
        </p:txBody>
      </p:sp>
      <p:sp>
        <p:nvSpPr>
          <p:cNvPr id="20" name="Freeform: Shape 19"/>
          <p:cNvSpPr>
            <a:spLocks noGrp="1" noRot="1" noChangeAspect="1" noMove="1" noResize="1" noEditPoints="1" noAdjustHandles="1" noChangeArrowheads="1" noChangeShapeType="1" noTextEdit="1"/>
          </p:cNvSpPr>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p:cNvSpPr>
            <a:spLocks noGrp="1" noRot="1" noChangeAspect="1" noMove="1" noResize="1" noEditPoints="1" noAdjustHandles="1" noChangeArrowheads="1" noChangeShapeType="1" noTextEdit="1"/>
          </p:cNvSpPr>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p:cNvSpPr>
            <a:spLocks noGrp="1" noRot="1" noChangeAspect="1" noMove="1" noResize="1" noEditPoints="1" noAdjustHandles="1" noChangeArrowheads="1" noChangeShapeType="1" noTextEdit="1"/>
          </p:cNvSpPr>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p:cNvPicPr>
            <a:picLocks noChangeAspect="1"/>
          </p:cNvPicPr>
          <p:nvPr/>
        </p:nvPicPr>
        <p:blipFill>
          <a:blip r:embed="rId2"/>
          <a:stretch>
            <a:fillRect/>
          </a:stretch>
        </p:blipFill>
        <p:spPr>
          <a:xfrm>
            <a:off x="0" y="5948155"/>
            <a:ext cx="12191695" cy="9069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communication?</a:t>
            </a:r>
            <a:endParaRPr lang="en-GB" dirty="0"/>
          </a:p>
        </p:txBody>
      </p:sp>
      <p:sp>
        <p:nvSpPr>
          <p:cNvPr id="3" name="Content Placeholder 2"/>
          <p:cNvSpPr>
            <a:spLocks noGrp="1"/>
          </p:cNvSpPr>
          <p:nvPr>
            <p:ph idx="1"/>
          </p:nvPr>
        </p:nvSpPr>
        <p:spPr>
          <a:xfrm>
            <a:off x="1981200" y="1600202"/>
            <a:ext cx="8229600" cy="892695"/>
          </a:xfrm>
        </p:spPr>
        <p:txBody>
          <a:bodyPr>
            <a:normAutofit/>
          </a:bodyPr>
          <a:lstStyle/>
          <a:p>
            <a:pPr marL="0" indent="0">
              <a:buNone/>
            </a:pPr>
            <a:r>
              <a:rPr lang="en-GB" sz="2800" dirty="0"/>
              <a:t>Communication relates to how we relay meaning to one another. </a:t>
            </a:r>
            <a:endParaRPr lang="en-GB" sz="2800" dirty="0"/>
          </a:p>
        </p:txBody>
      </p:sp>
      <p:pic>
        <p:nvPicPr>
          <p:cNvPr id="5" name="Picture 4" descr="Athletic woman thumbs up smiling"/>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6393042" y="2426768"/>
            <a:ext cx="1215126" cy="3290575"/>
          </a:xfrm>
          <a:prstGeom prst="rect">
            <a:avLst/>
          </a:prstGeom>
        </p:spPr>
      </p:pic>
      <p:pic>
        <p:nvPicPr>
          <p:cNvPr id="7" name="Picture 6" descr="Woman in wheelchair raising han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17667" y="2803118"/>
            <a:ext cx="1530723" cy="3046840"/>
          </a:xfrm>
          <a:prstGeom prst="rect">
            <a:avLst/>
          </a:prstGeom>
        </p:spPr>
      </p:pic>
      <p:pic>
        <p:nvPicPr>
          <p:cNvPr id="9" name="Picture 8" descr="Young boy holding sign smil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43649" y="2313179"/>
            <a:ext cx="1802675" cy="3340606"/>
          </a:xfrm>
          <a:prstGeom prst="rect">
            <a:avLst/>
          </a:prstGeom>
        </p:spPr>
      </p:pic>
      <p:pic>
        <p:nvPicPr>
          <p:cNvPr id="11" name="Picture 10" descr="Casual woman on the phone"/>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2062633" y="2557557"/>
            <a:ext cx="1037133" cy="3096228"/>
          </a:xfrm>
          <a:prstGeom prst="rect">
            <a:avLst/>
          </a:prstGeom>
        </p:spPr>
      </p:pic>
      <p:sp>
        <p:nvSpPr>
          <p:cNvPr id="12" name="TextBox 11"/>
          <p:cNvSpPr txBox="1"/>
          <p:nvPr/>
        </p:nvSpPr>
        <p:spPr>
          <a:xfrm>
            <a:off x="8740600" y="2803118"/>
            <a:ext cx="1243227" cy="923330"/>
          </a:xfrm>
          <a:prstGeom prst="rect">
            <a:avLst/>
          </a:prstGeom>
          <a:noFill/>
        </p:spPr>
        <p:txBody>
          <a:bodyPr wrap="square" rtlCol="0">
            <a:spAutoFit/>
          </a:bodyPr>
          <a:lstStyle/>
          <a:p>
            <a:pPr algn="ctr"/>
            <a:r>
              <a:rPr lang="en-GB" dirty="0">
                <a:solidFill>
                  <a:prstClr val="black"/>
                </a:solidFill>
                <a:latin typeface="Myriad Pro"/>
              </a:rPr>
              <a:t>Pizza Shop this way. </a:t>
            </a:r>
            <a:endParaRPr lang="en-GB" dirty="0">
              <a:solidFill>
                <a:prstClr val="black"/>
              </a:solidFill>
              <a:latin typeface="Myriad Pro"/>
            </a:endParaRPr>
          </a:p>
        </p:txBody>
      </p:sp>
      <p:pic>
        <p:nvPicPr>
          <p:cNvPr id="4" name="Picture 3"/>
          <p:cNvPicPr>
            <a:picLocks noChangeAspect="1"/>
          </p:cNvPicPr>
          <p:nvPr/>
        </p:nvPicPr>
        <p:blipFill>
          <a:blip r:embed="rId5"/>
          <a:stretch>
            <a:fillRect/>
          </a:stretch>
        </p:blipFill>
        <p:spPr>
          <a:xfrm>
            <a:off x="0" y="5948155"/>
            <a:ext cx="12191695" cy="90698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Rounded Corners 16"/>
          <p:cNvSpPr>
            <a:spLocks noGrp="1" noRot="1" noChangeAspect="1" noMove="1" noResize="1" noEditPoints="1" noAdjustHandles="1" noChangeArrowheads="1" noChangeShapeType="1" noTextEdit="1"/>
          </p:cNvSpPr>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956826" y="1112969"/>
            <a:ext cx="3937298" cy="4166010"/>
          </a:xfrm>
        </p:spPr>
        <p:txBody>
          <a:bodyPr>
            <a:normAutofit/>
          </a:bodyPr>
          <a:lstStyle/>
          <a:p>
            <a:r>
              <a:rPr lang="en-GB">
                <a:solidFill>
                  <a:srgbClr val="FFFFFF"/>
                </a:solidFill>
              </a:rPr>
              <a:t>Effective communication</a:t>
            </a:r>
            <a:endParaRPr lang="en-GB">
              <a:solidFill>
                <a:srgbClr val="FFFFFF"/>
              </a:solidFill>
            </a:endParaRPr>
          </a:p>
        </p:txBody>
      </p:sp>
      <p:sp>
        <p:nvSpPr>
          <p:cNvPr id="19" name="Freeform: Shape 18"/>
          <p:cNvSpPr>
            <a:spLocks noGrp="1" noRot="1" noChangeAspect="1" noMove="1" noResize="1" noEditPoints="1" noAdjustHandles="1" noChangeArrowheads="1" noChangeShapeType="1" noTextEdit="1"/>
          </p:cNvSpPr>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p:cNvSpPr>
            <a:spLocks noGrp="1" noRot="1" noChangeAspect="1" noMove="1" noResize="1" noEditPoints="1" noAdjustHandles="1" noChangeArrowheads="1" noChangeShapeType="1" noTextEdit="1"/>
          </p:cNvSpPr>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p:cNvSpPr>
            <a:spLocks noGrp="1" noRot="1" noChangeAspect="1" noMove="1" noResize="1" noEditPoints="1" noAdjustHandles="1" noChangeArrowheads="1" noChangeShapeType="1" noTextEdit="1"/>
          </p:cNvSpPr>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096000" y="820880"/>
            <a:ext cx="5257799" cy="3890605"/>
          </a:xfrm>
        </p:spPr>
        <p:txBody>
          <a:bodyPr anchor="t">
            <a:normAutofit/>
          </a:bodyPr>
          <a:lstStyle/>
          <a:p>
            <a:r>
              <a:rPr lang="en-GB" sz="3600" dirty="0"/>
              <a:t>Communication skills can be:</a:t>
            </a:r>
            <a:endParaRPr lang="en-GB" sz="3600" dirty="0"/>
          </a:p>
          <a:p>
            <a:pPr lvl="1"/>
            <a:r>
              <a:rPr lang="en-GB" sz="3200" dirty="0"/>
              <a:t>Written skills</a:t>
            </a:r>
            <a:endParaRPr lang="en-GB" sz="3200" dirty="0"/>
          </a:p>
          <a:p>
            <a:pPr lvl="1"/>
            <a:r>
              <a:rPr lang="en-GB" sz="3200" dirty="0"/>
              <a:t>Verbal skills</a:t>
            </a:r>
            <a:endParaRPr lang="en-GB" sz="3200" dirty="0"/>
          </a:p>
          <a:p>
            <a:pPr lvl="1"/>
            <a:r>
              <a:rPr lang="en-GB" sz="3200" dirty="0"/>
              <a:t>Non-verbal skills</a:t>
            </a:r>
            <a:endParaRPr lang="en-GB" sz="3200" dirty="0"/>
          </a:p>
          <a:p>
            <a:pPr lvl="1"/>
            <a:r>
              <a:rPr lang="en-GB" sz="3200" dirty="0"/>
              <a:t>Listening skills</a:t>
            </a:r>
            <a:endParaRPr lang="en-GB" sz="3200" dirty="0"/>
          </a:p>
        </p:txBody>
      </p:sp>
      <p:sp>
        <p:nvSpPr>
          <p:cNvPr id="28" name="Freeform: Shape 27"/>
          <p:cNvSpPr>
            <a:spLocks noGrp="1" noRot="1" noChangeAspect="1" noMove="1" noResize="1" noEditPoints="1" noAdjustHandles="1" noChangeArrowheads="1" noChangeShapeType="1" noTextEdit="1"/>
          </p:cNvSpPr>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p:cNvSpPr>
            <a:spLocks noGrp="1" noRot="1" noChangeAspect="1" noMove="1" noResize="1" noEditPoints="1" noAdjustHandles="1" noChangeArrowheads="1" noChangeShapeType="1" noTextEdit="1"/>
          </p:cNvSpPr>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p:cNvSpPr>
            <a:spLocks noGrp="1" noRot="1" noChangeAspect="1" noMove="1" noResize="1" noEditPoints="1" noAdjustHandles="1" noChangeArrowheads="1" noChangeShapeType="1" noTextEdit="1"/>
          </p:cNvSpPr>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459863"/>
            <a:ext cx="10515600" cy="1004594"/>
          </a:xfrm>
        </p:spPr>
        <p:txBody>
          <a:bodyPr>
            <a:normAutofit/>
          </a:bodyPr>
          <a:lstStyle/>
          <a:p>
            <a:pPr algn="ctr"/>
            <a:r>
              <a:rPr lang="en-GB">
                <a:solidFill>
                  <a:srgbClr val="FFFFFF"/>
                </a:solidFill>
              </a:rPr>
              <a:t>Written communication </a:t>
            </a:r>
            <a:endParaRPr lang="en-GB">
              <a:solidFill>
                <a:srgbClr val="FFFFFF"/>
              </a:solidFill>
            </a:endParaRPr>
          </a:p>
        </p:txBody>
      </p:sp>
      <p:sp>
        <p:nvSpPr>
          <p:cNvPr id="16" name="Rectangle: Rounded Corners 15"/>
          <p:cNvSpPr>
            <a:spLocks noGrp="1" noRot="1" noChangeAspect="1" noMove="1" noResize="1" noEditPoints="1" noAdjustHandles="1" noChangeArrowheads="1" noChangeShapeType="1" noTextEdit="1"/>
          </p:cNvSpPr>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7" name="Content Placeholder 2"/>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TextBox 3"/>
          <p:cNvSpPr txBox="1"/>
          <p:nvPr/>
        </p:nvSpPr>
        <p:spPr>
          <a:xfrm>
            <a:off x="4610100" y="5284803"/>
            <a:ext cx="2971800" cy="646331"/>
          </a:xfrm>
          <a:prstGeom prst="rect">
            <a:avLst/>
          </a:prstGeom>
          <a:noFill/>
        </p:spPr>
        <p:txBody>
          <a:bodyPr wrap="square" rtlCol="0">
            <a:spAutoFit/>
          </a:bodyPr>
          <a:lstStyle/>
          <a:p>
            <a:r>
              <a:rPr lang="en-GB" dirty="0"/>
              <a:t>(Thompson, 2018)</a:t>
            </a:r>
            <a:endParaRPr lang="en-US"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 – 20 minutes</a:t>
            </a:r>
            <a:endParaRPr lang="en-GB" dirty="0"/>
          </a:p>
        </p:txBody>
      </p:sp>
      <p:sp>
        <p:nvSpPr>
          <p:cNvPr id="3" name="Content Placeholder 2"/>
          <p:cNvSpPr>
            <a:spLocks noGrp="1"/>
          </p:cNvSpPr>
          <p:nvPr>
            <p:ph idx="1"/>
          </p:nvPr>
        </p:nvSpPr>
        <p:spPr/>
        <p:txBody>
          <a:bodyPr/>
          <a:lstStyle/>
          <a:p>
            <a:r>
              <a:rPr lang="en-GB" dirty="0"/>
              <a:t>Imagine that you have supported a citizen at his home this morning providing care for his personal needs. Write a small report for his daily care records. </a:t>
            </a:r>
            <a:endParaRPr lang="en-GB" dirty="0"/>
          </a:p>
          <a:p>
            <a:endParaRPr lang="en-GB" dirty="0"/>
          </a:p>
          <a:p>
            <a:r>
              <a:rPr lang="en-GB" i="1" dirty="0"/>
              <a:t>Please note your information should inform the next carer to provide the required support for the citizen. </a:t>
            </a:r>
            <a:endParaRPr lang="en-GB" i="1" dirty="0"/>
          </a:p>
        </p:txBody>
      </p:sp>
      <p:sp>
        <p:nvSpPr>
          <p:cNvPr id="4" name="Thought Bubble: Cloud 3"/>
          <p:cNvSpPr/>
          <p:nvPr/>
        </p:nvSpPr>
        <p:spPr>
          <a:xfrm>
            <a:off x="4629150" y="4594093"/>
            <a:ext cx="4069080" cy="982980"/>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Sample care note template is available on Moodle</a:t>
            </a:r>
            <a:endParaRPr lang="en-GB" b="1" dirty="0"/>
          </a:p>
        </p:txBody>
      </p:sp>
      <p:pic>
        <p:nvPicPr>
          <p:cNvPr id="5" name="Picture 4"/>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Verbal &amp; non-verbal communication </a:t>
            </a:r>
            <a:endParaRPr lang="en-GB" dirty="0"/>
          </a:p>
        </p:txBody>
      </p:sp>
      <p:pic>
        <p:nvPicPr>
          <p:cNvPr id="5" name="Content Placeholder 4" descr="Wood human figure"/>
          <p:cNvPicPr>
            <a:picLocks noGrp="1" noChangeAspect="1"/>
          </p:cNvPicPr>
          <p:nvPr>
            <p:ph sz="half" idx="1"/>
          </p:nvPr>
        </p:nvPicPr>
        <p:blipFill rotWithShape="1">
          <a:blip r:embed="rId1"/>
          <a:srcRect r="9893" b="-2"/>
          <a:stretch>
            <a:fillRect/>
          </a:stretch>
        </p:blipFill>
        <p:spPr>
          <a:xfrm>
            <a:off x="609600" y="1600201"/>
            <a:ext cx="5384800" cy="3989040"/>
          </a:xfrm>
          <a:prstGeom prst="rect">
            <a:avLst/>
          </a:prstGeom>
          <a:noFill/>
        </p:spPr>
      </p:pic>
      <p:sp>
        <p:nvSpPr>
          <p:cNvPr id="3" name="Content Placeholder 2"/>
          <p:cNvSpPr>
            <a:spLocks noGrp="1"/>
          </p:cNvSpPr>
          <p:nvPr>
            <p:ph sz="half" idx="2"/>
          </p:nvPr>
        </p:nvSpPr>
        <p:spPr>
          <a:xfrm>
            <a:off x="6197600" y="1600201"/>
            <a:ext cx="5384800" cy="3989040"/>
          </a:xfrm>
        </p:spPr>
        <p:txBody>
          <a:bodyPr>
            <a:normAutofit fontScale="92500" lnSpcReduction="10000"/>
          </a:bodyPr>
          <a:lstStyle/>
          <a:p>
            <a:pPr>
              <a:lnSpc>
                <a:spcPct val="90000"/>
              </a:lnSpc>
            </a:pPr>
            <a:r>
              <a:rPr lang="en-GB" dirty="0"/>
              <a:t>Verbal communication forms a small percentage of the way in which we communicate. </a:t>
            </a:r>
            <a:endParaRPr lang="en-GB" dirty="0"/>
          </a:p>
          <a:p>
            <a:pPr>
              <a:lnSpc>
                <a:spcPct val="90000"/>
              </a:lnSpc>
            </a:pPr>
            <a:r>
              <a:rPr lang="en-US" dirty="0"/>
              <a:t>Non-verbal communication - Type of communication that happens without words</a:t>
            </a:r>
            <a:endParaRPr lang="en-US" dirty="0"/>
          </a:p>
          <a:p>
            <a:pPr>
              <a:lnSpc>
                <a:spcPct val="90000"/>
              </a:lnSpc>
            </a:pPr>
            <a:r>
              <a:rPr lang="en-GB" dirty="0"/>
              <a:t>Through non-verbal messages, we can communicate many different emotions. </a:t>
            </a:r>
            <a:endParaRPr lang="en-GB" dirty="0"/>
          </a:p>
          <a:p>
            <a:pPr marL="0" indent="0">
              <a:lnSpc>
                <a:spcPct val="90000"/>
              </a:lnSpc>
              <a:buNone/>
            </a:pPr>
            <a:r>
              <a:rPr lang="en-GB" dirty="0"/>
              <a:t>       (</a:t>
            </a:r>
            <a:r>
              <a:rPr lang="en-GB" b="0" i="0" dirty="0">
                <a:solidFill>
                  <a:srgbClr val="3A3A3A"/>
                </a:solidFill>
                <a:effectLst/>
                <a:latin typeface="Source Sans Pro" panose="020B0503030403020204" pitchFamily="34" charset="0"/>
              </a:rPr>
              <a:t>Higham, 2020)</a:t>
            </a:r>
            <a:endParaRPr lang="en-GB" dirty="0"/>
          </a:p>
        </p:txBody>
      </p:sp>
      <p:pic>
        <p:nvPicPr>
          <p:cNvPr id="4" name="Picture 3"/>
          <p:cNvPicPr>
            <a:picLocks noChangeAspect="1"/>
          </p:cNvPicPr>
          <p:nvPr/>
        </p:nvPicPr>
        <p:blipFill>
          <a:blip r:embed="rId2"/>
          <a:stretch>
            <a:fillRect/>
          </a:stretch>
        </p:blipFill>
        <p:spPr>
          <a:xfrm>
            <a:off x="0" y="5948155"/>
            <a:ext cx="12191695" cy="90698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620785"/>
            <a:ext cx="10972800" cy="4896448"/>
          </a:xfrm>
        </p:spPr>
        <p:txBody>
          <a:bodyPr>
            <a:normAutofit/>
          </a:bodyPr>
          <a:lstStyle/>
          <a:p>
            <a:pPr marL="0" indent="0">
              <a:buNone/>
            </a:pPr>
            <a:r>
              <a:rPr lang="en-GB" dirty="0"/>
              <a:t>Certain crucial skills for communicating with patients:</a:t>
            </a:r>
            <a:endParaRPr lang="en-GB" dirty="0"/>
          </a:p>
          <a:p>
            <a:r>
              <a:rPr lang="en-GB" b="1" dirty="0"/>
              <a:t>Genuineness: </a:t>
            </a:r>
            <a:r>
              <a:rPr lang="en-GB" dirty="0"/>
              <a:t>being open and honest in our communications, even if we have to repress our feelings sometimes.</a:t>
            </a:r>
            <a:endParaRPr lang="en-GB" dirty="0"/>
          </a:p>
          <a:p>
            <a:r>
              <a:rPr lang="en-GB" b="1" dirty="0"/>
              <a:t>Unconditional positive regard </a:t>
            </a:r>
            <a:r>
              <a:rPr lang="en-GB" dirty="0"/>
              <a:t>is about accepting the patient as a person who deserves to be cared for and treated regardless of what he or she did.</a:t>
            </a:r>
            <a:endParaRPr lang="en-GB" dirty="0"/>
          </a:p>
          <a:p>
            <a:r>
              <a:rPr lang="en-GB" b="1" dirty="0"/>
              <a:t>Empathy:</a:t>
            </a:r>
            <a:r>
              <a:rPr lang="en-GB" dirty="0"/>
              <a:t> has a variety of definitions; nevertheless, it is fundamentally about getting a profound, emotional knowledge of another's feelings or issues as if entering his or her world, but not experiencing his or her anguish in the same manner that the patient would.</a:t>
            </a:r>
            <a:endParaRPr lang="en-GB" dirty="0"/>
          </a:p>
          <a:p>
            <a:endParaRPr lang="en-GB" dirty="0"/>
          </a:p>
        </p:txBody>
      </p:sp>
      <p:pic>
        <p:nvPicPr>
          <p:cNvPr id="2" name="Picture 1"/>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97339"/>
          </a:xfrm>
        </p:spPr>
        <p:txBody>
          <a:bodyPr/>
          <a:lstStyle/>
          <a:p>
            <a:r>
              <a:rPr lang="en-GB" dirty="0"/>
              <a:t>What makes communication effective? </a:t>
            </a:r>
            <a:endParaRPr lang="en-GB" dirty="0"/>
          </a:p>
        </p:txBody>
      </p:sp>
      <p:sp>
        <p:nvSpPr>
          <p:cNvPr id="3" name="Content Placeholder 2"/>
          <p:cNvSpPr>
            <a:spLocks noGrp="1"/>
          </p:cNvSpPr>
          <p:nvPr>
            <p:ph idx="1"/>
          </p:nvPr>
        </p:nvSpPr>
        <p:spPr>
          <a:xfrm>
            <a:off x="609600" y="1493949"/>
            <a:ext cx="10972800" cy="4023284"/>
          </a:xfrm>
        </p:spPr>
        <p:txBody>
          <a:bodyPr>
            <a:normAutofit/>
          </a:bodyPr>
          <a:lstStyle/>
          <a:p>
            <a:r>
              <a:rPr lang="en-GB" b="1" dirty="0"/>
              <a:t>Talk in plain English </a:t>
            </a:r>
            <a:r>
              <a:rPr lang="en-GB" dirty="0"/>
              <a:t>– Remember that everyone doesn’t know the terminology professional's use. </a:t>
            </a:r>
            <a:endParaRPr lang="en-GB" dirty="0"/>
          </a:p>
          <a:p>
            <a:r>
              <a:rPr lang="en-GB" b="1" dirty="0"/>
              <a:t>Consider language barriers </a:t>
            </a:r>
            <a:r>
              <a:rPr lang="en-GB" dirty="0"/>
              <a:t>– Remember that not everyone has language proficiency. </a:t>
            </a:r>
            <a:endParaRPr lang="en-GB" dirty="0"/>
          </a:p>
          <a:p>
            <a:r>
              <a:rPr lang="en-GB" b="1" dirty="0"/>
              <a:t>Consider the needs of the people </a:t>
            </a:r>
            <a:r>
              <a:rPr lang="en-GB" dirty="0"/>
              <a:t>– Think of ways to communicate with people with learning disabilities, dementia, speech impairment or sensory impairments. </a:t>
            </a:r>
            <a:endParaRPr lang="en-GB" dirty="0"/>
          </a:p>
          <a:p>
            <a:pPr marL="0" indent="0">
              <a:buNone/>
            </a:pPr>
            <a:r>
              <a:rPr lang="en-GB" dirty="0"/>
              <a:t>                                       (SCIE, no date)</a:t>
            </a:r>
            <a:endParaRPr lang="en-GB" dirty="0"/>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p:cNvSpPr>
            <a:spLocks noGrp="1" noRot="1" noChangeAspect="1" noMove="1" noResize="1" noEditPoints="1" noAdjustHandles="1" noChangeArrowheads="1" noChangeShapeType="1" noTextEdit="1"/>
          </p:cNvSpPr>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c 20"/>
          <p:cNvSpPr>
            <a:spLocks noGrp="1" noRot="1" noChangeAspect="1" noMove="1" noResize="1" noEditPoints="1" noAdjustHandles="1" noChangeArrowheads="1" noChangeShapeType="1" noTextEdit="1"/>
          </p:cNvSpPr>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643467"/>
            <a:ext cx="2951205" cy="5571066"/>
          </a:xfrm>
        </p:spPr>
        <p:txBody>
          <a:bodyPr>
            <a:normAutofit/>
          </a:bodyPr>
          <a:lstStyle/>
          <a:p>
            <a:r>
              <a:rPr lang="en-GB">
                <a:solidFill>
                  <a:srgbClr val="FFFFFF"/>
                </a:solidFill>
              </a:rPr>
              <a:t>Some good &amp; bad practice example</a:t>
            </a:r>
            <a:endParaRPr lang="en-GB">
              <a:solidFill>
                <a:srgbClr val="FFFFFF"/>
              </a:solidFill>
            </a:endParaRPr>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graphicFrame>
        <p:nvGraphicFramePr>
          <p:cNvPr id="6" name="Content Placeholder 2"/>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p:cNvSpPr>
            <a:spLocks noGrp="1"/>
          </p:cNvSpPr>
          <p:nvPr>
            <p:ph idx="1"/>
          </p:nvPr>
        </p:nvSpPr>
        <p:spPr>
          <a:xfrm>
            <a:off x="4447308" y="591344"/>
            <a:ext cx="6906491" cy="5585619"/>
          </a:xfrm>
        </p:spPr>
        <p:txBody>
          <a:bodyPr anchor="ctr">
            <a:normAutofit/>
          </a:bodyPr>
          <a:lstStyle/>
          <a:p>
            <a:r>
              <a:rPr lang="en-GB" sz="2400" b="0" i="0" dirty="0">
                <a:effectLst/>
                <a:latin typeface="Bitter"/>
              </a:rPr>
              <a:t>Scenario 2: Patricia is an eighty-year-old woman who is walking slowly along the corridor using two walking sticks. Tom, a porter, nearly bumps into her as he turns the corner on his way to a team meeting, which is starting shortly. As he apologises, she says, ‘Excuse me, how do you get to the Physiotherapy Department?’</a:t>
            </a:r>
            <a:endParaRPr lang="en-GB" sz="2400" b="0" i="0" dirty="0">
              <a:effectLst/>
              <a:latin typeface="Bitter"/>
            </a:endParaRPr>
          </a:p>
          <a:p>
            <a:pPr>
              <a:buFont typeface="Arial" panose="020B0604020202020204" pitchFamily="34" charset="0"/>
              <a:buChar char="•"/>
            </a:pPr>
            <a:r>
              <a:rPr lang="en-GB" sz="2400" b="0" i="0" dirty="0">
                <a:effectLst/>
                <a:latin typeface="Frutiger W01"/>
              </a:rPr>
              <a:t>Good: Tom stops to talk to Patricia, and seeing her uncertainty, guides her to the Physiotherapy department himself.</a:t>
            </a:r>
            <a:endParaRPr lang="en-GB" sz="2400" b="0" i="0" dirty="0">
              <a:effectLst/>
              <a:latin typeface="Frutiger W01"/>
            </a:endParaRPr>
          </a:p>
          <a:p>
            <a:pPr>
              <a:buFont typeface="Arial" panose="020B0604020202020204" pitchFamily="34" charset="0"/>
              <a:buChar char="•"/>
            </a:pPr>
            <a:r>
              <a:rPr lang="en-GB" sz="2400" b="0" i="0" dirty="0">
                <a:effectLst/>
                <a:latin typeface="Frutiger W01"/>
              </a:rPr>
              <a:t>Poor: Tom sighs loudly and says quickly and mumbles as he walks away, ‘Turn left by EEG, then third door on the right after the ED, then straight down the passage past MRI.’</a:t>
            </a:r>
            <a:endParaRPr lang="en-GB" sz="2400" b="0" i="0" dirty="0">
              <a:effectLst/>
              <a:latin typeface="Frutiger W01"/>
            </a:endParaRPr>
          </a:p>
          <a:p>
            <a:endParaRPr lang="en-GB" sz="2400" dirty="0"/>
          </a:p>
        </p:txBody>
      </p:sp>
      <p:sp>
        <p:nvSpPr>
          <p:cNvPr id="12" name="Arc 11"/>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play activities</a:t>
            </a:r>
            <a:endParaRPr lang="en-GB" dirty="0"/>
          </a:p>
        </p:txBody>
      </p:sp>
      <p:sp>
        <p:nvSpPr>
          <p:cNvPr id="3" name="Content Placeholder 2"/>
          <p:cNvSpPr>
            <a:spLocks noGrp="1"/>
          </p:cNvSpPr>
          <p:nvPr>
            <p:ph idx="1"/>
          </p:nvPr>
        </p:nvSpPr>
        <p:spPr>
          <a:xfrm>
            <a:off x="609600" y="1300766"/>
            <a:ext cx="10972800" cy="4216467"/>
          </a:xfrm>
        </p:spPr>
        <p:txBody>
          <a:bodyPr>
            <a:normAutofit/>
          </a:bodyPr>
          <a:lstStyle/>
          <a:p>
            <a:pPr marL="0" indent="0">
              <a:buNone/>
            </a:pPr>
            <a:r>
              <a:rPr lang="en-GB" dirty="0"/>
              <a:t>Our role-play activities will involve pairing up students to enact various healthcare scenarios. You'll have the chance to take on different roles, from healthcare providers to patients, caregivers, or family members. Each scenario will be carefully crafted to simulate real-world interactions, allowing you to apply and refine your communication skills in a supportive and constructive atmosphere. </a:t>
            </a:r>
            <a:endParaRPr lang="en-GB" dirty="0"/>
          </a:p>
          <a:p>
            <a:pPr marL="0" indent="0">
              <a:buNone/>
            </a:pPr>
            <a:endParaRPr lang="en-GB" dirty="0"/>
          </a:p>
          <a:p>
            <a:pPr marL="0" indent="0" algn="ctr">
              <a:buNone/>
            </a:pPr>
            <a:r>
              <a:rPr lang="en-GB" b="1" dirty="0"/>
              <a:t>Get Involved!</a:t>
            </a:r>
            <a:endParaRPr lang="en-GB" b="1" dirty="0"/>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p:cNvSpPr>
            <a:spLocks noGrp="1" noRot="1" noChangeAspect="1" noMove="1" noResize="1" noEditPoints="1" noAdjustHandles="1" noChangeArrowheads="1" noChangeShapeType="1" noTextEdit="1"/>
          </p:cNvSpPr>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643467"/>
            <a:ext cx="2951205" cy="5571066"/>
          </a:xfrm>
        </p:spPr>
        <p:style>
          <a:lnRef idx="3">
            <a:schemeClr val="accent1"/>
          </a:lnRef>
          <a:fillRef idx="0">
            <a:srgbClr val="FFFFFF"/>
          </a:fillRef>
          <a:effectRef idx="0">
            <a:srgbClr val="FFFFFF"/>
          </a:effectRef>
          <a:fontRef idx="minor">
            <a:schemeClr val="tx1"/>
          </a:fontRef>
        </p:style>
        <p:txBody>
          <a:bodyPr>
            <a:normAutofit/>
          </a:bodyPr>
          <a:lstStyle/>
          <a:p>
            <a:r>
              <a:rPr lang="en-GB" dirty="0">
                <a:solidFill>
                  <a:srgbClr val="FFFFFF"/>
                </a:solidFill>
              </a:rPr>
              <a:t>Activity –2 20 minutes  - Role Play</a:t>
            </a:r>
            <a:endParaRPr lang="en-GB" dirty="0">
              <a:solidFill>
                <a:srgbClr val="FFFFFF"/>
              </a:solidFill>
            </a:endParaRPr>
          </a:p>
        </p:txBody>
      </p:sp>
      <p:graphicFrame>
        <p:nvGraphicFramePr>
          <p:cNvPr id="24" name="Content Placeholder 2"/>
          <p:cNvGraphicFramePr>
            <a:graphicFrameLocks noGrp="1"/>
          </p:cNvGraphicFramePr>
          <p:nvPr>
            <p:ph idx="1"/>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459863"/>
            <a:ext cx="10515600" cy="1004594"/>
          </a:xfrm>
        </p:spPr>
        <p:txBody>
          <a:bodyPr>
            <a:normAutofit/>
          </a:bodyPr>
          <a:lstStyle/>
          <a:p>
            <a:pPr algn="ctr"/>
            <a:r>
              <a:rPr lang="en-GB">
                <a:solidFill>
                  <a:srgbClr val="FFFFFF"/>
                </a:solidFill>
              </a:rPr>
              <a:t>Homework activity</a:t>
            </a:r>
            <a:endParaRPr lang="en-GB">
              <a:solidFill>
                <a:srgbClr val="FFFFFF"/>
              </a:solidFill>
            </a:endParaRPr>
          </a:p>
        </p:txBody>
      </p:sp>
      <p:sp>
        <p:nvSpPr>
          <p:cNvPr id="17" name="Rectangle: Rounded Corners 16"/>
          <p:cNvSpPr>
            <a:spLocks noGrp="1" noRot="1" noChangeAspect="1" noMove="1" noResize="1" noEditPoints="1" noAdjustHandles="1" noChangeArrowheads="1" noChangeShapeType="1" noTextEdit="1"/>
          </p:cNvSpPr>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graphicFrame>
        <p:nvGraphicFramePr>
          <p:cNvPr id="18" name="Content Placeholder 2"/>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Listening skills</a:t>
            </a:r>
            <a:endParaRPr lang="en-GB" dirty="0"/>
          </a:p>
        </p:txBody>
      </p:sp>
      <p:graphicFrame>
        <p:nvGraphicFramePr>
          <p:cNvPr id="5" name="Content Placeholder 2"/>
          <p:cNvGraphicFramePr>
            <a:graphicFrameLocks noGrp="1"/>
          </p:cNvGraphicFramePr>
          <p:nvPr>
            <p:ph idx="1"/>
          </p:nvPr>
        </p:nvGraphicFramePr>
        <p:xfrm>
          <a:off x="838200" y="1825625"/>
          <a:ext cx="10515600" cy="385974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6" name="TextBox 5"/>
          <p:cNvSpPr txBox="1"/>
          <p:nvPr/>
        </p:nvSpPr>
        <p:spPr>
          <a:xfrm>
            <a:off x="4754366" y="5820304"/>
            <a:ext cx="1646434" cy="369332"/>
          </a:xfrm>
          <a:prstGeom prst="rect">
            <a:avLst/>
          </a:prstGeom>
          <a:noFill/>
        </p:spPr>
        <p:txBody>
          <a:bodyPr wrap="square">
            <a:spAutoFit/>
          </a:bodyPr>
          <a:lstStyle/>
          <a:p>
            <a:r>
              <a:rPr lang="en-GB" dirty="0"/>
              <a:t>(Mann, 2013)</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Listening skills</a:t>
            </a:r>
            <a:endParaRPr lang="en-GB" dirty="0"/>
          </a:p>
        </p:txBody>
      </p:sp>
      <p:graphicFrame>
        <p:nvGraphicFramePr>
          <p:cNvPr id="5" name="Content Placeholder 2"/>
          <p:cNvGraphicFramePr>
            <a:graphicFrameLocks noGrp="1"/>
          </p:cNvGraphicFramePr>
          <p:nvPr>
            <p:ph idx="1"/>
          </p:nvPr>
        </p:nvGraphicFramePr>
        <p:xfrm>
          <a:off x="838200" y="1825625"/>
          <a:ext cx="10515600" cy="385974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6" name="TextBox 5"/>
          <p:cNvSpPr txBox="1"/>
          <p:nvPr/>
        </p:nvSpPr>
        <p:spPr>
          <a:xfrm>
            <a:off x="4754366" y="5820304"/>
            <a:ext cx="1646434" cy="369332"/>
          </a:xfrm>
          <a:prstGeom prst="rect">
            <a:avLst/>
          </a:prstGeom>
          <a:noFill/>
        </p:spPr>
        <p:txBody>
          <a:bodyPr wrap="square">
            <a:spAutoFit/>
          </a:bodyPr>
          <a:lstStyle/>
          <a:p>
            <a:r>
              <a:rPr lang="en-GB" dirty="0"/>
              <a:t>(Mann, 2013)</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p:cNvSpPr>
            <a:spLocks noGrp="1" noRot="1" noChangeAspect="1" noMove="1" noResize="1" noEditPoints="1" noAdjustHandles="1" noChangeArrowheads="1" noChangeShapeType="1" noTextEdit="1"/>
          </p:cNvSpPr>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389278" y="1233241"/>
            <a:ext cx="3240506" cy="4064628"/>
          </a:xfrm>
        </p:spPr>
        <p:txBody>
          <a:bodyPr>
            <a:normAutofit/>
          </a:bodyPr>
          <a:lstStyle/>
          <a:p>
            <a:r>
              <a:rPr lang="en-GB" sz="3100">
                <a:solidFill>
                  <a:srgbClr val="FFFFFF"/>
                </a:solidFill>
              </a:rPr>
              <a:t>Communication models</a:t>
            </a:r>
            <a:endParaRPr lang="en-GB" sz="3100">
              <a:solidFill>
                <a:srgbClr val="FFFFFF"/>
              </a:solidFill>
            </a:endParaRPr>
          </a:p>
        </p:txBody>
      </p:sp>
      <p:sp>
        <p:nvSpPr>
          <p:cNvPr id="12" name="Freeform: Shape 11"/>
          <p:cNvSpPr>
            <a:spLocks noGrp="1" noRot="1" noChangeAspect="1" noMove="1" noResize="1" noEditPoints="1" noAdjustHandles="1" noChangeArrowheads="1" noChangeShapeType="1" noTextEdit="1"/>
          </p:cNvSpPr>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p:cNvSpPr>
            <a:spLocks noGrp="1" noRot="1" noChangeAspect="1" noMove="1" noResize="1" noEditPoints="1" noAdjustHandles="1" noChangeArrowheads="1" noChangeShapeType="1" noTextEdit="1"/>
          </p:cNvSpPr>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p:cNvSpPr>
            <a:spLocks noGrp="1" noRot="1" noChangeAspect="1" noMove="1" noResize="1" noEditPoints="1" noAdjustHandles="1" noChangeArrowheads="1" noChangeShapeType="1" noTextEdit="1"/>
          </p:cNvSpPr>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096000" y="820880"/>
            <a:ext cx="5257799" cy="4889350"/>
          </a:xfrm>
        </p:spPr>
        <p:txBody>
          <a:bodyPr anchor="t">
            <a:normAutofit/>
          </a:bodyPr>
          <a:lstStyle/>
          <a:p>
            <a:r>
              <a:rPr lang="en-GB" sz="2000" b="1" dirty="0"/>
              <a:t>The transmission model of communication</a:t>
            </a:r>
            <a:endParaRPr lang="en-GB" sz="2000" b="1" dirty="0"/>
          </a:p>
          <a:p>
            <a:pPr lvl="1"/>
            <a:r>
              <a:rPr lang="en-GB" sz="2000" dirty="0"/>
              <a:t>This model views communication as unidirectional, flowing solely from the sender to the recipient, implying that the sender and receiver have minimal involvement in the interpretation of the message.</a:t>
            </a:r>
            <a:endParaRPr lang="en-GB" sz="2000" dirty="0"/>
          </a:p>
          <a:p>
            <a:pPr lvl="1"/>
            <a:r>
              <a:rPr lang="en-GB" sz="2000" dirty="0"/>
              <a:t>The model does recognise physical noise as a communication barrier</a:t>
            </a:r>
            <a:endParaRPr lang="en-GB" sz="2000" dirty="0"/>
          </a:p>
          <a:p>
            <a:pPr lvl="1"/>
            <a:r>
              <a:rPr lang="en-GB" sz="2000" dirty="0"/>
              <a:t>Can you think of some examples of this model of communication in healthcare</a:t>
            </a:r>
            <a:endParaRPr lang="en-GB" sz="2000" dirty="0"/>
          </a:p>
          <a:p>
            <a:pPr lvl="1"/>
            <a:r>
              <a:rPr lang="en-GB" sz="2000" dirty="0"/>
              <a:t>Shannon and Weaver in 1949 first described this model.</a:t>
            </a:r>
            <a:endParaRPr lang="en-GB" sz="2000" dirty="0"/>
          </a:p>
          <a:p>
            <a:pPr marL="457200" lvl="1" indent="0">
              <a:buNone/>
            </a:pPr>
            <a:r>
              <a:rPr lang="en-GB" sz="1800" dirty="0"/>
              <a:t>(Al-</a:t>
            </a:r>
            <a:r>
              <a:rPr lang="en-GB" sz="1800" dirty="0" err="1"/>
              <a:t>Fedaghi</a:t>
            </a:r>
            <a:r>
              <a:rPr lang="en-GB" sz="1800" dirty="0"/>
              <a:t>, 2012)</a:t>
            </a:r>
            <a:endParaRPr lang="en-GB" sz="1800" dirty="0"/>
          </a:p>
        </p:txBody>
      </p:sp>
      <p:sp>
        <p:nvSpPr>
          <p:cNvPr id="18" name="Freeform: Shape 17"/>
          <p:cNvSpPr>
            <a:spLocks noGrp="1" noRot="1" noChangeAspect="1" noMove="1" noResize="1" noEditPoints="1" noAdjustHandles="1" noChangeArrowheads="1" noChangeShapeType="1" noTextEdit="1"/>
          </p:cNvSpPr>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p:cNvSpPr>
            <a:spLocks noGrp="1" noRot="1" noChangeAspect="1" noMove="1" noResize="1" noEditPoints="1" noAdjustHandles="1" noChangeArrowheads="1" noChangeShapeType="1" noTextEdit="1"/>
          </p:cNvSpPr>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p:cNvSpPr>
            <a:spLocks noGrp="1" noRot="1" noChangeAspect="1" noMove="1" noResize="1" noEditPoints="1" noAdjustHandles="1" noChangeArrowheads="1" noChangeShapeType="1" noTextEdit="1"/>
          </p:cNvSpPr>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p:cNvSpPr>
            <a:spLocks noGrp="1" noRot="1" noChangeAspect="1" noMove="1" noResize="1" noEditPoints="1" noAdjustHandles="1" noChangeArrowheads="1" noChangeShapeType="1" noTextEdit="1"/>
          </p:cNvSpPr>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Arc 19"/>
          <p:cNvSpPr>
            <a:spLocks noGrp="1" noRot="1" noChangeAspect="1" noMove="1" noResize="1" noEditPoints="1" noAdjustHandles="1" noChangeArrowheads="1" noChangeShapeType="1" noTextEdit="1"/>
          </p:cNvSpPr>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643467"/>
            <a:ext cx="2951205" cy="5571066"/>
          </a:xfrm>
        </p:spPr>
        <p:txBody>
          <a:bodyPr>
            <a:normAutofit/>
          </a:bodyPr>
          <a:lstStyle/>
          <a:p>
            <a:r>
              <a:rPr lang="en-GB" sz="2800">
                <a:solidFill>
                  <a:srgbClr val="FFFFFF"/>
                </a:solidFill>
              </a:rPr>
              <a:t>The interactive model of communication</a:t>
            </a:r>
            <a:br>
              <a:rPr lang="en-GB" sz="2800">
                <a:solidFill>
                  <a:srgbClr val="FFFFFF"/>
                </a:solidFill>
              </a:rPr>
            </a:br>
            <a:endParaRPr lang="en-GB" sz="2800">
              <a:solidFill>
                <a:srgbClr val="FFFFFF"/>
              </a:solidFill>
            </a:endParaRPr>
          </a:p>
        </p:txBody>
      </p:sp>
      <p:graphicFrame>
        <p:nvGraphicFramePr>
          <p:cNvPr id="5" name="Content Placeholder 2"/>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The transactional model of communication</a:t>
            </a:r>
            <a:br>
              <a:rPr lang="en-GB" dirty="0"/>
            </a:br>
            <a:endParaRPr lang="en-GB" dirty="0"/>
          </a:p>
        </p:txBody>
      </p:sp>
      <p:graphicFrame>
        <p:nvGraphicFramePr>
          <p:cNvPr id="6" name="Content Placeholder 2"/>
          <p:cNvGraphicFramePr>
            <a:graphicFrameLocks noGrp="1"/>
          </p:cNvGraphicFramePr>
          <p:nvPr>
            <p:ph idx="1"/>
          </p:nvPr>
        </p:nvGraphicFramePr>
        <p:xfrm>
          <a:off x="838200" y="1825625"/>
          <a:ext cx="10515600" cy="385974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pic>
        <p:nvPicPr>
          <p:cNvPr id="4" name="Picture 3"/>
          <p:cNvPicPr>
            <a:picLocks noChangeAspect="1"/>
          </p:cNvPicPr>
          <p:nvPr/>
        </p:nvPicPr>
        <p:blipFill>
          <a:blip r:embed="rId6"/>
          <a:stretch>
            <a:fillRect/>
          </a:stretch>
        </p:blipFill>
        <p:spPr>
          <a:xfrm>
            <a:off x="0" y="5948155"/>
            <a:ext cx="12191695" cy="906987"/>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Common approach to communication in HSC </a:t>
            </a:r>
            <a:endParaRPr lang="en-GB" dirty="0"/>
          </a:p>
        </p:txBody>
      </p:sp>
      <p:sp>
        <p:nvSpPr>
          <p:cNvPr id="3" name="Content Placeholder 2"/>
          <p:cNvSpPr>
            <a:spLocks noGrp="1"/>
          </p:cNvSpPr>
          <p:nvPr>
            <p:ph sz="half" idx="1"/>
          </p:nvPr>
        </p:nvSpPr>
        <p:spPr>
          <a:xfrm>
            <a:off x="609600" y="1600201"/>
            <a:ext cx="5384800" cy="3989040"/>
          </a:xfrm>
        </p:spPr>
        <p:txBody>
          <a:bodyPr>
            <a:normAutofit/>
          </a:bodyPr>
          <a:lstStyle/>
          <a:p>
            <a:r>
              <a:rPr lang="en-GB" dirty="0"/>
              <a:t>SBAR Model </a:t>
            </a:r>
            <a:endParaRPr lang="en-GB" dirty="0"/>
          </a:p>
          <a:p>
            <a:endParaRPr lang="en-GB" dirty="0"/>
          </a:p>
        </p:txBody>
      </p:sp>
      <p:pic>
        <p:nvPicPr>
          <p:cNvPr id="5" name="Picture 4"/>
          <p:cNvPicPr>
            <a:picLocks noChangeAspect="1"/>
          </p:cNvPicPr>
          <p:nvPr/>
        </p:nvPicPr>
        <p:blipFill>
          <a:blip r:embed="rId1"/>
          <a:stretch>
            <a:fillRect/>
          </a:stretch>
        </p:blipFill>
        <p:spPr>
          <a:xfrm>
            <a:off x="3302000" y="1459494"/>
            <a:ext cx="4168874" cy="3989040"/>
          </a:xfrm>
          <a:prstGeom prst="rect">
            <a:avLst/>
          </a:prstGeom>
          <a:noFill/>
        </p:spPr>
      </p:pic>
      <p:pic>
        <p:nvPicPr>
          <p:cNvPr id="4" name="Picture 3"/>
          <p:cNvPicPr>
            <a:picLocks noChangeAspect="1"/>
          </p:cNvPicPr>
          <p:nvPr/>
        </p:nvPicPr>
        <p:blipFill>
          <a:blip r:embed="rId2"/>
          <a:stretch>
            <a:fillRect/>
          </a:stretch>
        </p:blipFill>
        <p:spPr>
          <a:xfrm>
            <a:off x="0" y="5948155"/>
            <a:ext cx="12191695" cy="90698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Activity –3</a:t>
            </a:r>
            <a:br>
              <a:rPr lang="en-GB" dirty="0">
                <a:solidFill>
                  <a:srgbClr val="FFFFFF"/>
                </a:solidFill>
              </a:rPr>
            </a:br>
            <a:r>
              <a:rPr lang="en-GB" dirty="0">
                <a:solidFill>
                  <a:srgbClr val="FFFFFF"/>
                </a:solidFill>
              </a:rPr>
              <a:t> 10 minutes  - Role Play</a:t>
            </a:r>
            <a:endParaRPr lang="en-GB" dirty="0">
              <a:solidFill>
                <a:srgbClr val="FFFFFF"/>
              </a:solidFill>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In pairs, design a role play to demonstrate the SBAR approach. </a:t>
            </a:r>
            <a:endParaRPr lang="en-GB" dirty="0"/>
          </a:p>
          <a:p>
            <a:r>
              <a:rPr lang="en-GB" dirty="0"/>
              <a:t>Scenario 1: You are a carer, and a patient in your care is unwell. How will you call the emergency services for the patient using the SBAR approach. </a:t>
            </a:r>
            <a:endParaRPr lang="en-GB" dirty="0"/>
          </a:p>
          <a:p>
            <a:endParaRPr lang="en-GB" dirty="0"/>
          </a:p>
        </p:txBody>
      </p:sp>
      <p:sp>
        <p:nvSpPr>
          <p:cNvPr id="12" name="Arc 11"/>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86834" y="1153572"/>
            <a:ext cx="3200400" cy="4461163"/>
          </a:xfrm>
        </p:spPr>
        <p:txBody>
          <a:bodyPr>
            <a:normAutofit/>
          </a:bodyPr>
          <a:lstStyle/>
          <a:p>
            <a:r>
              <a:rPr lang="en-GB" sz="3100">
                <a:solidFill>
                  <a:srgbClr val="FFFFFF"/>
                </a:solidFill>
              </a:rPr>
              <a:t>Barriers to communication</a:t>
            </a:r>
            <a:endParaRPr lang="en-GB" sz="3100">
              <a:solidFill>
                <a:srgbClr val="FFFFFF"/>
              </a:solidFill>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Barriers to communication are factors that prevent or hinder the effective exchange of information between individuals</a:t>
            </a:r>
            <a:endParaRPr lang="en-GB" dirty="0"/>
          </a:p>
          <a:p>
            <a:r>
              <a:rPr lang="en-GB" dirty="0"/>
              <a:t>Why does it matter?</a:t>
            </a:r>
            <a:endParaRPr lang="en-GB" dirty="0"/>
          </a:p>
          <a:p>
            <a:pPr lvl="1"/>
            <a:r>
              <a:rPr lang="en-GB" dirty="0"/>
              <a:t>Poor communication can lead to misunderstandings and reduce the quality of care</a:t>
            </a:r>
            <a:endParaRPr lang="en-GB" dirty="0"/>
          </a:p>
          <a:p>
            <a:pPr lvl="1"/>
            <a:r>
              <a:rPr lang="en-GB" dirty="0"/>
              <a:t>Service users may feel ignored, anxious and unsafe</a:t>
            </a:r>
            <a:endParaRPr lang="en-GB" dirty="0"/>
          </a:p>
          <a:p>
            <a:pPr lvl="1"/>
            <a:r>
              <a:rPr lang="en-GB" dirty="0"/>
              <a:t>Effective communication promotes dignity, trust, and person-centred care. </a:t>
            </a:r>
            <a:endParaRPr lang="en-GB" dirty="0"/>
          </a:p>
          <a:p>
            <a:pPr marL="457200" lvl="1" indent="0">
              <a:buNone/>
            </a:pPr>
            <a:r>
              <a:rPr lang="en-GB" dirty="0"/>
              <a:t>(Mann, 2013)</a:t>
            </a:r>
            <a:endParaRPr lang="en-GB" dirty="0"/>
          </a:p>
        </p:txBody>
      </p:sp>
      <p:sp>
        <p:nvSpPr>
          <p:cNvPr id="12" name="Arc 11"/>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Categories of Barriers:</a:t>
            </a:r>
            <a:endParaRPr lang="en-GB" dirty="0"/>
          </a:p>
        </p:txBody>
      </p:sp>
      <p:sp>
        <p:nvSpPr>
          <p:cNvPr id="3" name="Content Placeholder 2"/>
          <p:cNvSpPr>
            <a:spLocks noGrp="1"/>
          </p:cNvSpPr>
          <p:nvPr>
            <p:ph idx="1"/>
          </p:nvPr>
        </p:nvSpPr>
        <p:spPr/>
        <p:txBody>
          <a:bodyPr>
            <a:normAutofit fontScale="92500"/>
          </a:bodyPr>
          <a:lstStyle/>
          <a:p>
            <a:r>
              <a:rPr lang="en-GB" dirty="0"/>
              <a:t>Physical barriers – e.g., noise, distance, closed doors</a:t>
            </a:r>
            <a:endParaRPr lang="en-GB" dirty="0"/>
          </a:p>
          <a:p>
            <a:r>
              <a:rPr lang="en-GB" dirty="0"/>
              <a:t>Psychological barriers – e.g., anxiety, stress, low confidence</a:t>
            </a:r>
            <a:endParaRPr lang="en-GB" dirty="0"/>
          </a:p>
          <a:p>
            <a:r>
              <a:rPr lang="en-GB" dirty="0"/>
              <a:t>Language and cultural barriers – e.g., language differences, jargon</a:t>
            </a:r>
            <a:endParaRPr lang="en-GB" dirty="0"/>
          </a:p>
          <a:p>
            <a:r>
              <a:rPr lang="en-GB" dirty="0"/>
              <a:t>Sensory impairments – e.g., hearing or visual difficulties</a:t>
            </a:r>
            <a:endParaRPr lang="en-GB" dirty="0"/>
          </a:p>
          <a:p>
            <a:r>
              <a:rPr lang="en-GB" dirty="0"/>
              <a:t>Environmental barriers – e.g., poor lighting, lack of privacy</a:t>
            </a:r>
            <a:endParaRPr lang="en-GB" dirty="0"/>
          </a:p>
          <a:p>
            <a:r>
              <a:rPr lang="en-GB" dirty="0"/>
              <a:t>Organisational barriers – e.g., time pressure, understaffing</a:t>
            </a:r>
            <a:endParaRPr lang="en-GB" dirty="0"/>
          </a:p>
          <a:p>
            <a:r>
              <a:rPr lang="en-GB" dirty="0"/>
              <a:t>Emotional barriers- </a:t>
            </a:r>
            <a:r>
              <a:rPr lang="en-GB" dirty="0" err="1"/>
              <a:t>eg</a:t>
            </a:r>
            <a:r>
              <a:rPr lang="en-GB" dirty="0"/>
              <a:t>: Fear, anger, anxiety</a:t>
            </a:r>
            <a:endParaRPr lang="en-GB" dirty="0"/>
          </a:p>
          <a:p>
            <a:pPr marL="0" indent="0">
              <a:buNone/>
            </a:pPr>
            <a:r>
              <a:rPr lang="en-GB" dirty="0"/>
              <a:t>(Mann, 2013; </a:t>
            </a:r>
            <a:r>
              <a:rPr lang="en-GB" dirty="0" err="1"/>
              <a:t>Pavord</a:t>
            </a:r>
            <a:r>
              <a:rPr lang="en-GB" dirty="0"/>
              <a:t> and Donnelly, 2015)</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p:cNvSpPr>
            <a:spLocks noGrp="1" noRot="1" noChangeAspect="1" noMove="1" noResize="1" noEditPoints="1" noAdjustHandles="1" noChangeArrowheads="1" noChangeShapeType="1" noTextEdit="1"/>
          </p:cNvSpPr>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Arc 23"/>
          <p:cNvSpPr>
            <a:spLocks noGrp="1" noRot="1" noChangeAspect="1" noMove="1" noResize="1" noEditPoints="1" noAdjustHandles="1" noChangeArrowheads="1" noChangeShapeType="1" noTextEdit="1"/>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5" name="Rectangle 24"/>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13"/>
          <p:cNvSpPr>
            <a:spLocks noGrp="1" noRot="1" noChangeAspect="1" noMove="1" noResize="1" noEditPoints="1" noAdjustHandles="1" noChangeArrowheads="1" noChangeShapeType="1" noTextEdit="1"/>
          </p:cNvSpPr>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4700" kern="1200">
                <a:solidFill>
                  <a:schemeClr val="tx1"/>
                </a:solidFill>
                <a:latin typeface="+mj-lt"/>
                <a:ea typeface="+mj-ea"/>
                <a:cs typeface="+mj-cs"/>
              </a:rPr>
              <a:t>Activity -4 – Discuss how you can overcome the barriers to communication</a:t>
            </a:r>
            <a:endParaRPr lang="en-US" sz="4700" kern="1200">
              <a:solidFill>
                <a:schemeClr val="tx1"/>
              </a:solidFill>
              <a:latin typeface="+mj-lt"/>
              <a:ea typeface="+mj-ea"/>
              <a:cs typeface="+mj-cs"/>
            </a:endParaRPr>
          </a:p>
        </p:txBody>
      </p:sp>
      <p:sp>
        <p:nvSpPr>
          <p:cNvPr id="28" name="Oval 27"/>
          <p:cNvSpPr>
            <a:spLocks noGrp="1" noRot="1" noChangeAspect="1" noMove="1" noResize="1" noEditPoints="1" noAdjustHandles="1" noChangeArrowheads="1" noChangeShapeType="1" noTextEdit="1"/>
          </p:cNvSpPr>
          <p:nvPr/>
        </p:nvSpPr>
        <p:spPr>
          <a:xfrm>
            <a:off x="1758029" y="3334786"/>
            <a:ext cx="1942241" cy="188955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28"/>
          <p:cNvSpPr>
            <a:spLocks noGrp="1" noRot="1" noChangeAspect="1" noMove="1" noResize="1" noEditPoints="1" noAdjustHandles="1" noChangeArrowheads="1" noChangeShapeType="1" noTextEdit="1"/>
          </p:cNvSpPr>
          <p:nvPr/>
        </p:nvSpPr>
        <p:spPr>
          <a:xfrm rot="18520172">
            <a:off x="1474479" y="1096414"/>
            <a:ext cx="2987899" cy="2987899"/>
          </a:xfrm>
          <a:prstGeom prst="arc">
            <a:avLst>
              <a:gd name="adj1" fmla="val 14455503"/>
              <a:gd name="adj2" fmla="val 227775"/>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80097"/>
          </a:xfrm>
        </p:spPr>
        <p:txBody>
          <a:bodyPr>
            <a:normAutofit fontScale="90000"/>
          </a:bodyPr>
          <a:lstStyle/>
          <a:p>
            <a:r>
              <a:rPr lang="en-GB" dirty="0"/>
              <a:t>References</a:t>
            </a:r>
            <a:endParaRPr lang="en-GB" dirty="0"/>
          </a:p>
        </p:txBody>
      </p:sp>
      <p:sp>
        <p:nvSpPr>
          <p:cNvPr id="3" name="Content Placeholder 2"/>
          <p:cNvSpPr>
            <a:spLocks noGrp="1"/>
          </p:cNvSpPr>
          <p:nvPr>
            <p:ph idx="1"/>
          </p:nvPr>
        </p:nvSpPr>
        <p:spPr>
          <a:xfrm>
            <a:off x="838200" y="945222"/>
            <a:ext cx="10515600" cy="4740145"/>
          </a:xfrm>
        </p:spPr>
        <p:txBody>
          <a:bodyPr>
            <a:normAutofit fontScale="92500" lnSpcReduction="10000"/>
          </a:bodyPr>
          <a:lstStyle/>
          <a:p>
            <a:pPr marL="0" indent="0">
              <a:buNone/>
            </a:pPr>
            <a:r>
              <a:rPr lang="en-GB" dirty="0"/>
              <a:t>Al-</a:t>
            </a:r>
            <a:r>
              <a:rPr lang="en-GB" dirty="0" err="1"/>
              <a:t>Fedaghi</a:t>
            </a:r>
            <a:r>
              <a:rPr lang="en-GB" dirty="0"/>
              <a:t>, S. (2012) A conceptual foundation for the Shannon-Weaver model of communication. </a:t>
            </a:r>
            <a:r>
              <a:rPr lang="en-GB" i="1" dirty="0"/>
              <a:t>International journal of soft computing,</a:t>
            </a:r>
            <a:r>
              <a:rPr lang="en-GB" dirty="0"/>
              <a:t> 7(1), pp.12-19.</a:t>
            </a:r>
            <a:endParaRPr lang="en-GB" dirty="0"/>
          </a:p>
          <a:p>
            <a:pPr marL="0" indent="0">
              <a:buNone/>
            </a:pPr>
            <a:r>
              <a:rPr lang="en-GB" dirty="0"/>
              <a:t>Higham, P.E. (2020) </a:t>
            </a:r>
            <a:r>
              <a:rPr lang="en-GB" i="1" dirty="0"/>
              <a:t>Communication and interviewing skills for practice in social work, counselling and the health professions</a:t>
            </a:r>
            <a:r>
              <a:rPr lang="en-GB" dirty="0"/>
              <a:t>. 1st ed. London ; Routledge.</a:t>
            </a:r>
            <a:endParaRPr lang="en-GB" dirty="0"/>
          </a:p>
          <a:p>
            <a:pPr marL="0" indent="0">
              <a:buNone/>
            </a:pPr>
            <a:r>
              <a:rPr lang="en-GB" dirty="0"/>
              <a:t>Mann, J. (2013) Interpersonal Communication. In: G. Brotherton and S. Parker, eds. Your Foundation in Health &amp; Social Care. 2nd ed. London: SAGE Publications.</a:t>
            </a:r>
            <a:endParaRPr lang="en-GB" dirty="0"/>
          </a:p>
          <a:p>
            <a:pPr marL="0" indent="0">
              <a:buNone/>
            </a:pPr>
            <a:r>
              <a:rPr lang="en-GB" dirty="0" err="1"/>
              <a:t>Pavord</a:t>
            </a:r>
            <a:r>
              <a:rPr lang="en-GB" dirty="0"/>
              <a:t>, E. and Donnelly, E. (2015) </a:t>
            </a:r>
            <a:r>
              <a:rPr lang="en-GB" i="1" dirty="0"/>
              <a:t>Communication and interpersonal skills.</a:t>
            </a:r>
            <a:r>
              <a:rPr lang="en-GB" dirty="0"/>
              <a:t> Banbury: Lantern Publishing Ltd.</a:t>
            </a:r>
            <a:endParaRPr lang="en-GB" dirty="0"/>
          </a:p>
          <a:p>
            <a:pPr marL="0" indent="0">
              <a:buNone/>
            </a:pPr>
            <a:r>
              <a:rPr lang="en-GB" dirty="0"/>
              <a:t>Thompson, N. (2018) </a:t>
            </a:r>
            <a:r>
              <a:rPr lang="en-GB" i="1" dirty="0"/>
              <a:t>Effective communication : a guide for the people professions</a:t>
            </a:r>
            <a:r>
              <a:rPr lang="en-GB" dirty="0"/>
              <a:t>. Third edition. </a:t>
            </a:r>
            <a:r>
              <a:rPr lang="en-GB" dirty="0" err="1"/>
              <a:t>Basingstok</a:t>
            </a:r>
            <a:r>
              <a:rPr lang="en-GB" dirty="0"/>
              <a:t>: Palgrave Macmillan.</a:t>
            </a:r>
            <a:endParaRPr lang="en-GB" dirty="0"/>
          </a:p>
          <a:p>
            <a:pPr marL="0" indent="0">
              <a:buNone/>
            </a:pPr>
            <a:endParaRPr lang="en-GB" dirty="0"/>
          </a:p>
          <a:p>
            <a:pPr marL="0" indent="0">
              <a:buNone/>
            </a:pPr>
            <a:endParaRPr lang="en-GB" dirty="0"/>
          </a:p>
        </p:txBody>
      </p:sp>
      <p:pic>
        <p:nvPicPr>
          <p:cNvPr id="5" name="Picture 4"/>
          <p:cNvPicPr>
            <a:picLocks noChangeAspect="1"/>
          </p:cNvPicPr>
          <p:nvPr/>
        </p:nvPicPr>
        <p:blipFill>
          <a:blip r:embed="rId1"/>
          <a:stretch>
            <a:fillRect/>
          </a:stretch>
        </p:blipFill>
        <p:spPr>
          <a:xfrm>
            <a:off x="0" y="5948155"/>
            <a:ext cx="12191695" cy="906987"/>
          </a:xfrm>
          <a:prstGeom prst="rect">
            <a:avLst/>
          </a:prstGeom>
        </p:spPr>
      </p:pic>
    </p:spTree>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5898</Words>
  <Application>WPS Presentation</Application>
  <PresentationFormat>Widescreen</PresentationFormat>
  <Paragraphs>146</Paragraphs>
  <Slides>30</Slides>
  <Notes>1</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30</vt:i4>
      </vt:variant>
    </vt:vector>
  </HeadingPairs>
  <TitlesOfParts>
    <vt:vector size="46" baseType="lpstr">
      <vt:lpstr>Arial</vt:lpstr>
      <vt:lpstr>SimSun</vt:lpstr>
      <vt:lpstr>Wingdings</vt:lpstr>
      <vt:lpstr>Calibri</vt:lpstr>
      <vt:lpstr>Myriad Pro</vt:lpstr>
      <vt:lpstr>Tiresias PCfont</vt:lpstr>
      <vt:lpstr>Aharoni</vt:lpstr>
      <vt:lpstr>Avenir Next LT Pro</vt:lpstr>
      <vt:lpstr>Microsoft YaHei</vt:lpstr>
      <vt:lpstr>Arial Unicode MS</vt:lpstr>
      <vt:lpstr>Aptos</vt:lpstr>
      <vt:lpstr>Segoe UI</vt:lpstr>
      <vt:lpstr>Source Sans Pro</vt:lpstr>
      <vt:lpstr>Bitter</vt:lpstr>
      <vt:lpstr>Frutiger W01</vt:lpstr>
      <vt:lpstr>ShapesVTI</vt:lpstr>
      <vt:lpstr>Session-5 Communication Skills</vt:lpstr>
      <vt:lpstr>We are recording now</vt:lpstr>
      <vt:lpstr>Discuss your Academic &amp; InfoSkills  Homework</vt:lpstr>
      <vt:lpstr>PowerPoint 演示文稿</vt:lpstr>
      <vt:lpstr>Reflection of Week 4</vt:lpstr>
      <vt:lpstr>Learning outcome of the session</vt:lpstr>
      <vt:lpstr>Guest Speaker – Dr Azora Hurd</vt:lpstr>
      <vt:lpstr>What is communication?</vt:lpstr>
      <vt:lpstr>Effective communication</vt:lpstr>
      <vt:lpstr>Written communication </vt:lpstr>
      <vt:lpstr>Activity- 1 – 20 minutes</vt:lpstr>
      <vt:lpstr>Verbal &amp; non-verbal communication </vt:lpstr>
      <vt:lpstr>PowerPoint 演示文稿</vt:lpstr>
      <vt:lpstr>What makes communication effective? </vt:lpstr>
      <vt:lpstr>Some good &amp; bad practice example</vt:lpstr>
      <vt:lpstr>PowerPoint 演示文稿</vt:lpstr>
      <vt:lpstr>Role play activities</vt:lpstr>
      <vt:lpstr>Activity –2 30 minutes  - Role Play</vt:lpstr>
      <vt:lpstr>Homework activity</vt:lpstr>
      <vt:lpstr>Listening skills</vt:lpstr>
      <vt:lpstr>Listening skills</vt:lpstr>
      <vt:lpstr>Communication models</vt:lpstr>
      <vt:lpstr>The interactive model of communication </vt:lpstr>
      <vt:lpstr> The transactional model of communication </vt:lpstr>
      <vt:lpstr>Common approach to communication in HSC </vt:lpstr>
      <vt:lpstr>Activity –3  15 minutes  - Role Play</vt:lpstr>
      <vt:lpstr>Barriers to communication</vt:lpstr>
      <vt:lpstr>Common Categories of Barriers:</vt:lpstr>
      <vt:lpstr>Activity -4 – Discuss how you can overcome the barriers to communication</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AyAnfeoluwa Adeg</cp:lastModifiedBy>
  <cp:revision>6</cp:revision>
  <dcterms:created xsi:type="dcterms:W3CDTF">2025-05-30T15:49:00Z</dcterms:created>
  <dcterms:modified xsi:type="dcterms:W3CDTF">2026-06-06T21:09:50Z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D0F6AC47110A4902B7E47284EF845255_13</vt:lpwstr>
  </property>
  <property fmtid="{D5CDD505-2E9C-101B-9397-08002B2CF9AE}" pid="3" name="KSOProductBuildVer">
    <vt:lpwstr>1033-12.1.0.26880</vt:lpwstr>
  </property>
</Properties>
</file>