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8" r:id="rId3"/>
    <p:sldId id="257" r:id="rId4"/>
    <p:sldId id="259" r:id="rId5"/>
    <p:sldId id="266" r:id="rId6"/>
    <p:sldId id="270" r:id="rId7"/>
    <p:sldId id="268" r:id="rId8"/>
    <p:sldId id="271" r:id="rId9"/>
    <p:sldId id="269" r:id="rId10"/>
    <p:sldId id="262" r:id="rId11"/>
    <p:sldId id="273" r:id="rId12"/>
    <p:sldId id="274" r:id="rId13"/>
    <p:sldId id="265" r:id="rId14"/>
    <p:sldId id="264"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B7C0C3-B9CB-5FB4-0B42-1D2687441B21}" v="672" dt="2023-01-17T10:10:44.977"/>
    <p1510:client id="{BF7ABD6D-90CA-4DD4-B843-4C1E547559CB}" v="236" dt="2023-01-17T07:35:16.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99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una Pallister (2211532)" userId="S::2211532@student.uwtsd.ac.uk::d74db914-a851-4bc4-b810-212e083060c8" providerId="AD" clId="Web-{7ED54B07-4B5C-943E-456C-63D801A35394}"/>
    <pc:docChg chg="modSld">
      <pc:chgData name="Shauna Pallister (2211532)" userId="S::2211532@student.uwtsd.ac.uk::d74db914-a851-4bc4-b810-212e083060c8" providerId="AD" clId="Web-{7ED54B07-4B5C-943E-456C-63D801A35394}" dt="2023-01-12T12:58:19.220" v="15" actId="14100"/>
      <pc:docMkLst>
        <pc:docMk/>
      </pc:docMkLst>
      <pc:sldChg chg="modSp">
        <pc:chgData name="Shauna Pallister (2211532)" userId="S::2211532@student.uwtsd.ac.uk::d74db914-a851-4bc4-b810-212e083060c8" providerId="AD" clId="Web-{7ED54B07-4B5C-943E-456C-63D801A35394}" dt="2023-01-12T12:58:19.220" v="15" actId="14100"/>
        <pc:sldMkLst>
          <pc:docMk/>
          <pc:sldMk cId="2010548927" sldId="257"/>
        </pc:sldMkLst>
        <pc:spChg chg="mod">
          <ac:chgData name="Shauna Pallister (2211532)" userId="S::2211532@student.uwtsd.ac.uk::d74db914-a851-4bc4-b810-212e083060c8" providerId="AD" clId="Web-{7ED54B07-4B5C-943E-456C-63D801A35394}" dt="2023-01-12T12:58:19.220" v="15" actId="14100"/>
          <ac:spMkLst>
            <pc:docMk/>
            <pc:sldMk cId="2010548927" sldId="257"/>
            <ac:spMk id="2" creationId="{00000000-0000-0000-0000-000000000000}"/>
          </ac:spMkLst>
        </pc:spChg>
      </pc:sldChg>
    </pc:docChg>
  </pc:docChgLst>
  <pc:docChgLst>
    <pc:chgData name="Shauna Pallister (2211532)" userId="S::2211532@student.uwtsd.ac.uk::d74db914-a851-4bc4-b810-212e083060c8" providerId="AD" clId="Web-{75B7C0C3-B9CB-5FB4-0B42-1D2687441B21}"/>
    <pc:docChg chg="addSld delSld modSld sldOrd">
      <pc:chgData name="Shauna Pallister (2211532)" userId="S::2211532@student.uwtsd.ac.uk::d74db914-a851-4bc4-b810-212e083060c8" providerId="AD" clId="Web-{75B7C0C3-B9CB-5FB4-0B42-1D2687441B21}" dt="2023-01-17T10:10:44.977" v="630" actId="1076"/>
      <pc:docMkLst>
        <pc:docMk/>
      </pc:docMkLst>
      <pc:sldChg chg="modSp">
        <pc:chgData name="Shauna Pallister (2211532)" userId="S::2211532@student.uwtsd.ac.uk::d74db914-a851-4bc4-b810-212e083060c8" providerId="AD" clId="Web-{75B7C0C3-B9CB-5FB4-0B42-1D2687441B21}" dt="2023-01-16T22:37:11.616" v="350" actId="20577"/>
        <pc:sldMkLst>
          <pc:docMk/>
          <pc:sldMk cId="2010548927" sldId="257"/>
        </pc:sldMkLst>
        <pc:spChg chg="mod">
          <ac:chgData name="Shauna Pallister (2211532)" userId="S::2211532@student.uwtsd.ac.uk::d74db914-a851-4bc4-b810-212e083060c8" providerId="AD" clId="Web-{75B7C0C3-B9CB-5FB4-0B42-1D2687441B21}" dt="2023-01-16T22:37:11.616" v="350" actId="20577"/>
          <ac:spMkLst>
            <pc:docMk/>
            <pc:sldMk cId="2010548927" sldId="257"/>
            <ac:spMk id="3" creationId="{00000000-0000-0000-0000-000000000000}"/>
          </ac:spMkLst>
        </pc:spChg>
      </pc:sldChg>
      <pc:sldChg chg="ord">
        <pc:chgData name="Shauna Pallister (2211532)" userId="S::2211532@student.uwtsd.ac.uk::d74db914-a851-4bc4-b810-212e083060c8" providerId="AD" clId="Web-{75B7C0C3-B9CB-5FB4-0B42-1D2687441B21}" dt="2023-01-17T09:22:04.263" v="591"/>
        <pc:sldMkLst>
          <pc:docMk/>
          <pc:sldMk cId="3201299219" sldId="262"/>
        </pc:sldMkLst>
      </pc:sldChg>
      <pc:sldChg chg="del">
        <pc:chgData name="Shauna Pallister (2211532)" userId="S::2211532@student.uwtsd.ac.uk::d74db914-a851-4bc4-b810-212e083060c8" providerId="AD" clId="Web-{75B7C0C3-B9CB-5FB4-0B42-1D2687441B21}" dt="2023-01-17T09:24:14.022" v="592"/>
        <pc:sldMkLst>
          <pc:docMk/>
          <pc:sldMk cId="745603806" sldId="263"/>
        </pc:sldMkLst>
      </pc:sldChg>
      <pc:sldChg chg="modSp">
        <pc:chgData name="Shauna Pallister (2211532)" userId="S::2211532@student.uwtsd.ac.uk::d74db914-a851-4bc4-b810-212e083060c8" providerId="AD" clId="Web-{75B7C0C3-B9CB-5FB4-0B42-1D2687441B21}" dt="2023-01-17T07:34:00.166" v="581" actId="20577"/>
        <pc:sldMkLst>
          <pc:docMk/>
          <pc:sldMk cId="1179997336" sldId="264"/>
        </pc:sldMkLst>
        <pc:spChg chg="mod">
          <ac:chgData name="Shauna Pallister (2211532)" userId="S::2211532@student.uwtsd.ac.uk::d74db914-a851-4bc4-b810-212e083060c8" providerId="AD" clId="Web-{75B7C0C3-B9CB-5FB4-0B42-1D2687441B21}" dt="2023-01-17T07:34:00.166" v="581" actId="20577"/>
          <ac:spMkLst>
            <pc:docMk/>
            <pc:sldMk cId="1179997336" sldId="264"/>
            <ac:spMk id="3" creationId="{01F91DE1-4047-F72B-4ED2-86E8C6D3E323}"/>
          </ac:spMkLst>
        </pc:spChg>
      </pc:sldChg>
      <pc:sldChg chg="ord">
        <pc:chgData name="Shauna Pallister (2211532)" userId="S::2211532@student.uwtsd.ac.uk::d74db914-a851-4bc4-b810-212e083060c8" providerId="AD" clId="Web-{75B7C0C3-B9CB-5FB4-0B42-1D2687441B21}" dt="2023-01-17T09:21:59.684" v="590"/>
        <pc:sldMkLst>
          <pc:docMk/>
          <pc:sldMk cId="2321491668" sldId="265"/>
        </pc:sldMkLst>
      </pc:sldChg>
      <pc:sldChg chg="modSp new del">
        <pc:chgData name="Shauna Pallister (2211532)" userId="S::2211532@student.uwtsd.ac.uk::d74db914-a851-4bc4-b810-212e083060c8" providerId="AD" clId="Web-{75B7C0C3-B9CB-5FB4-0B42-1D2687441B21}" dt="2023-01-16T22:24:36.721" v="35"/>
        <pc:sldMkLst>
          <pc:docMk/>
          <pc:sldMk cId="2324988265" sldId="266"/>
        </pc:sldMkLst>
        <pc:spChg chg="mod">
          <ac:chgData name="Shauna Pallister (2211532)" userId="S::2211532@student.uwtsd.ac.uk::d74db914-a851-4bc4-b810-212e083060c8" providerId="AD" clId="Web-{75B7C0C3-B9CB-5FB4-0B42-1D2687441B21}" dt="2023-01-16T19:42:12.167" v="31" actId="20577"/>
          <ac:spMkLst>
            <pc:docMk/>
            <pc:sldMk cId="2324988265" sldId="266"/>
            <ac:spMk id="2" creationId="{B894E7AE-CA2B-E946-8C6B-7E03BA6937CB}"/>
          </ac:spMkLst>
        </pc:spChg>
        <pc:spChg chg="mod">
          <ac:chgData name="Shauna Pallister (2211532)" userId="S::2211532@student.uwtsd.ac.uk::d74db914-a851-4bc4-b810-212e083060c8" providerId="AD" clId="Web-{75B7C0C3-B9CB-5FB4-0B42-1D2687441B21}" dt="2023-01-16T19:42:45.621" v="32" actId="20577"/>
          <ac:spMkLst>
            <pc:docMk/>
            <pc:sldMk cId="2324988265" sldId="266"/>
            <ac:spMk id="3" creationId="{36EB61B1-EC6C-B813-7CCC-0A697FDEAE1B}"/>
          </ac:spMkLst>
        </pc:spChg>
      </pc:sldChg>
      <pc:sldChg chg="addSp modSp new ord">
        <pc:chgData name="Shauna Pallister (2211532)" userId="S::2211532@student.uwtsd.ac.uk::d74db914-a851-4bc4-b810-212e083060c8" providerId="AD" clId="Web-{75B7C0C3-B9CB-5FB4-0B42-1D2687441B21}" dt="2023-01-17T10:10:44.977" v="630" actId="1076"/>
        <pc:sldMkLst>
          <pc:docMk/>
          <pc:sldMk cId="4226470708" sldId="266"/>
        </pc:sldMkLst>
        <pc:spChg chg="mod">
          <ac:chgData name="Shauna Pallister (2211532)" userId="S::2211532@student.uwtsd.ac.uk::d74db914-a851-4bc4-b810-212e083060c8" providerId="AD" clId="Web-{75B7C0C3-B9CB-5FB4-0B42-1D2687441B21}" dt="2023-01-17T07:29:20.831" v="559" actId="20577"/>
          <ac:spMkLst>
            <pc:docMk/>
            <pc:sldMk cId="4226470708" sldId="266"/>
            <ac:spMk id="2" creationId="{1FA0081D-BF8F-5152-AE6B-27F8CBAEA594}"/>
          </ac:spMkLst>
        </pc:spChg>
        <pc:spChg chg="mod">
          <ac:chgData name="Shauna Pallister (2211532)" userId="S::2211532@student.uwtsd.ac.uk::d74db914-a851-4bc4-b810-212e083060c8" providerId="AD" clId="Web-{75B7C0C3-B9CB-5FB4-0B42-1D2687441B21}" dt="2023-01-17T10:10:44.977" v="630" actId="1076"/>
          <ac:spMkLst>
            <pc:docMk/>
            <pc:sldMk cId="4226470708" sldId="266"/>
            <ac:spMk id="3" creationId="{93621D33-E84B-F835-5191-7505B361C439}"/>
          </ac:spMkLst>
        </pc:spChg>
        <pc:spChg chg="add mod">
          <ac:chgData name="Shauna Pallister (2211532)" userId="S::2211532@student.uwtsd.ac.uk::d74db914-a851-4bc4-b810-212e083060c8" providerId="AD" clId="Web-{75B7C0C3-B9CB-5FB4-0B42-1D2687441B21}" dt="2023-01-17T10:03:31.089" v="608" actId="20577"/>
          <ac:spMkLst>
            <pc:docMk/>
            <pc:sldMk cId="4226470708" sldId="266"/>
            <ac:spMk id="4" creationId="{165CB30F-E5DF-4B94-E9B0-76FFE33DD842}"/>
          </ac:spMkLst>
        </pc:spChg>
      </pc:sldChg>
      <pc:sldChg chg="modSp new del">
        <pc:chgData name="Shauna Pallister (2211532)" userId="S::2211532@student.uwtsd.ac.uk::d74db914-a851-4bc4-b810-212e083060c8" providerId="AD" clId="Web-{75B7C0C3-B9CB-5FB4-0B42-1D2687441B21}" dt="2023-01-16T22:54:36.422" v="414"/>
        <pc:sldMkLst>
          <pc:docMk/>
          <pc:sldMk cId="3309903528" sldId="267"/>
        </pc:sldMkLst>
        <pc:spChg chg="mod">
          <ac:chgData name="Shauna Pallister (2211532)" userId="S::2211532@student.uwtsd.ac.uk::d74db914-a851-4bc4-b810-212e083060c8" providerId="AD" clId="Web-{75B7C0C3-B9CB-5FB4-0B42-1D2687441B21}" dt="2023-01-16T22:33:41.696" v="264" actId="20577"/>
          <ac:spMkLst>
            <pc:docMk/>
            <pc:sldMk cId="3309903528" sldId="267"/>
            <ac:spMk id="2" creationId="{71ED3013-7D04-1728-DE10-99754DAFD848}"/>
          </ac:spMkLst>
        </pc:spChg>
      </pc:sldChg>
      <pc:sldChg chg="modSp new ord">
        <pc:chgData name="Shauna Pallister (2211532)" userId="S::2211532@student.uwtsd.ac.uk::d74db914-a851-4bc4-b810-212e083060c8" providerId="AD" clId="Web-{75B7C0C3-B9CB-5FB4-0B42-1D2687441B21}" dt="2023-01-17T09:24:53.962" v="594"/>
        <pc:sldMkLst>
          <pc:docMk/>
          <pc:sldMk cId="2416518958" sldId="268"/>
        </pc:sldMkLst>
        <pc:spChg chg="mod">
          <ac:chgData name="Shauna Pallister (2211532)" userId="S::2211532@student.uwtsd.ac.uk::d74db914-a851-4bc4-b810-212e083060c8" providerId="AD" clId="Web-{75B7C0C3-B9CB-5FB4-0B42-1D2687441B21}" dt="2023-01-16T22:41:05.802" v="386" actId="20577"/>
          <ac:spMkLst>
            <pc:docMk/>
            <pc:sldMk cId="2416518958" sldId="268"/>
            <ac:spMk id="2" creationId="{298D383D-199A-B13D-041A-3BCEF2C1A97E}"/>
          </ac:spMkLst>
        </pc:spChg>
        <pc:spChg chg="mod">
          <ac:chgData name="Shauna Pallister (2211532)" userId="S::2211532@student.uwtsd.ac.uk::d74db914-a851-4bc4-b810-212e083060c8" providerId="AD" clId="Web-{75B7C0C3-B9CB-5FB4-0B42-1D2687441B21}" dt="2023-01-16T22:41:48.493" v="391" actId="20577"/>
          <ac:spMkLst>
            <pc:docMk/>
            <pc:sldMk cId="2416518958" sldId="268"/>
            <ac:spMk id="3" creationId="{0241C1DF-0FF1-422D-B484-91887972B125}"/>
          </ac:spMkLst>
        </pc:spChg>
      </pc:sldChg>
      <pc:sldChg chg="modSp new ord">
        <pc:chgData name="Shauna Pallister (2211532)" userId="S::2211532@student.uwtsd.ac.uk::d74db914-a851-4bc4-b810-212e083060c8" providerId="AD" clId="Web-{75B7C0C3-B9CB-5FB4-0B42-1D2687441B21}" dt="2023-01-17T09:25:07.650" v="595"/>
        <pc:sldMkLst>
          <pc:docMk/>
          <pc:sldMk cId="2179775475" sldId="269"/>
        </pc:sldMkLst>
        <pc:spChg chg="mod">
          <ac:chgData name="Shauna Pallister (2211532)" userId="S::2211532@student.uwtsd.ac.uk::d74db914-a851-4bc4-b810-212e083060c8" providerId="AD" clId="Web-{75B7C0C3-B9CB-5FB4-0B42-1D2687441B21}" dt="2023-01-16T22:50:00.123" v="401" actId="20577"/>
          <ac:spMkLst>
            <pc:docMk/>
            <pc:sldMk cId="2179775475" sldId="269"/>
            <ac:spMk id="2" creationId="{BD8A4405-86E1-5821-8A96-DF5E0B5D0713}"/>
          </ac:spMkLst>
        </pc:spChg>
        <pc:spChg chg="mod">
          <ac:chgData name="Shauna Pallister (2211532)" userId="S::2211532@student.uwtsd.ac.uk::d74db914-a851-4bc4-b810-212e083060c8" providerId="AD" clId="Web-{75B7C0C3-B9CB-5FB4-0B42-1D2687441B21}" dt="2023-01-17T09:17:30.744" v="587" actId="20577"/>
          <ac:spMkLst>
            <pc:docMk/>
            <pc:sldMk cId="2179775475" sldId="269"/>
            <ac:spMk id="3" creationId="{ADD2D07C-91F4-E195-D699-B9165B1244FA}"/>
          </ac:spMkLst>
        </pc:spChg>
      </pc:sldChg>
      <pc:sldChg chg="ord">
        <pc:chgData name="Shauna Pallister (2211532)" userId="S::2211532@student.uwtsd.ac.uk::d74db914-a851-4bc4-b810-212e083060c8" providerId="AD" clId="Web-{75B7C0C3-B9CB-5FB4-0B42-1D2687441B21}" dt="2023-01-17T09:17:50.433" v="588"/>
        <pc:sldMkLst>
          <pc:docMk/>
          <pc:sldMk cId="863849990" sldId="270"/>
        </pc:sldMkLst>
      </pc:sldChg>
      <pc:sldChg chg="ord">
        <pc:chgData name="Shauna Pallister (2211532)" userId="S::2211532@student.uwtsd.ac.uk::d74db914-a851-4bc4-b810-212e083060c8" providerId="AD" clId="Web-{75B7C0C3-B9CB-5FB4-0B42-1D2687441B21}" dt="2023-01-17T09:17:57.855" v="589"/>
        <pc:sldMkLst>
          <pc:docMk/>
          <pc:sldMk cId="678579097" sldId="271"/>
        </pc:sldMkLst>
      </pc:sldChg>
    </pc:docChg>
  </pc:docChgLst>
  <pc:docChgLst>
    <pc:chgData name="Gemma Vaughan" userId="f3968aaf-5316-4128-9bd5-5b22bfea39ad" providerId="ADAL" clId="{C1E1E360-4254-A745-A62B-6662856E2624}"/>
    <pc:docChg chg="modSld">
      <pc:chgData name="Gemma Vaughan" userId="f3968aaf-5316-4128-9bd5-5b22bfea39ad" providerId="ADAL" clId="{C1E1E360-4254-A745-A62B-6662856E2624}" dt="2022-12-13T18:40:27.722" v="45" actId="20577"/>
      <pc:docMkLst>
        <pc:docMk/>
      </pc:docMkLst>
      <pc:sldChg chg="modSp">
        <pc:chgData name="Gemma Vaughan" userId="f3968aaf-5316-4128-9bd5-5b22bfea39ad" providerId="ADAL" clId="{C1E1E360-4254-A745-A62B-6662856E2624}" dt="2022-12-13T18:40:27.722" v="45" actId="20577"/>
        <pc:sldMkLst>
          <pc:docMk/>
          <pc:sldMk cId="2655722407" sldId="256"/>
        </pc:sldMkLst>
        <pc:spChg chg="mod">
          <ac:chgData name="Gemma Vaughan" userId="f3968aaf-5316-4128-9bd5-5b22bfea39ad" providerId="ADAL" clId="{C1E1E360-4254-A745-A62B-6662856E2624}" dt="2022-12-13T18:40:27.722" v="45" actId="20577"/>
          <ac:spMkLst>
            <pc:docMk/>
            <pc:sldMk cId="2655722407" sldId="256"/>
            <ac:spMk id="2" creationId="{00000000-0000-0000-0000-000000000000}"/>
          </ac:spMkLst>
        </pc:spChg>
      </pc:sldChg>
    </pc:docChg>
  </pc:docChgLst>
  <pc:docChgLst>
    <pc:chgData name="Gemma Vaughan (2203490)" userId="f3968aaf-5316-4128-9bd5-5b22bfea39ad" providerId="ADAL" clId="{BF7ABD6D-90CA-4DD4-B843-4C1E547559CB}"/>
    <pc:docChg chg="undo custSel addSld delSld modSld sldOrd">
      <pc:chgData name="Gemma Vaughan (2203490)" userId="f3968aaf-5316-4128-9bd5-5b22bfea39ad" providerId="ADAL" clId="{BF7ABD6D-90CA-4DD4-B843-4C1E547559CB}" dt="2023-01-17T12:51:25.837" v="604"/>
      <pc:docMkLst>
        <pc:docMk/>
      </pc:docMkLst>
      <pc:sldChg chg="ord">
        <pc:chgData name="Gemma Vaughan (2203490)" userId="f3968aaf-5316-4128-9bd5-5b22bfea39ad" providerId="ADAL" clId="{BF7ABD6D-90CA-4DD4-B843-4C1E547559CB}" dt="2023-01-17T06:40:35.591" v="172"/>
        <pc:sldMkLst>
          <pc:docMk/>
          <pc:sldMk cId="2010548927" sldId="257"/>
        </pc:sldMkLst>
      </pc:sldChg>
      <pc:sldChg chg="modSp new mod modTransition">
        <pc:chgData name="Gemma Vaughan (2203490)" userId="f3968aaf-5316-4128-9bd5-5b22bfea39ad" providerId="ADAL" clId="{BF7ABD6D-90CA-4DD4-B843-4C1E547559CB}" dt="2023-01-14T09:19:20.534" v="78"/>
        <pc:sldMkLst>
          <pc:docMk/>
          <pc:sldMk cId="2960507450" sldId="258"/>
        </pc:sldMkLst>
        <pc:spChg chg="mod">
          <ac:chgData name="Gemma Vaughan (2203490)" userId="f3968aaf-5316-4128-9bd5-5b22bfea39ad" providerId="ADAL" clId="{BF7ABD6D-90CA-4DD4-B843-4C1E547559CB}" dt="2023-01-14T08:56:50.763" v="28" actId="5793"/>
          <ac:spMkLst>
            <pc:docMk/>
            <pc:sldMk cId="2960507450" sldId="258"/>
            <ac:spMk id="2" creationId="{0C8AE8D2-68F3-F681-19CE-0798D7241463}"/>
          </ac:spMkLst>
        </pc:spChg>
        <pc:spChg chg="mod">
          <ac:chgData name="Gemma Vaughan (2203490)" userId="f3968aaf-5316-4128-9bd5-5b22bfea39ad" providerId="ADAL" clId="{BF7ABD6D-90CA-4DD4-B843-4C1E547559CB}" dt="2023-01-14T09:19:12.706" v="77" actId="255"/>
          <ac:spMkLst>
            <pc:docMk/>
            <pc:sldMk cId="2960507450" sldId="258"/>
            <ac:spMk id="3" creationId="{24A01C4E-C070-1C74-18DF-B4767650FA06}"/>
          </ac:spMkLst>
        </pc:spChg>
      </pc:sldChg>
      <pc:sldChg chg="modSp new mod modNotesTx">
        <pc:chgData name="Gemma Vaughan (2203490)" userId="f3968aaf-5316-4128-9bd5-5b22bfea39ad" providerId="ADAL" clId="{BF7ABD6D-90CA-4DD4-B843-4C1E547559CB}" dt="2023-01-17T07:07:11.897" v="177" actId="20577"/>
        <pc:sldMkLst>
          <pc:docMk/>
          <pc:sldMk cId="3364833499" sldId="259"/>
        </pc:sldMkLst>
        <pc:spChg chg="mod">
          <ac:chgData name="Gemma Vaughan (2203490)" userId="f3968aaf-5316-4128-9bd5-5b22bfea39ad" providerId="ADAL" clId="{BF7ABD6D-90CA-4DD4-B843-4C1E547559CB}" dt="2023-01-14T08:57:24.493" v="37" actId="5793"/>
          <ac:spMkLst>
            <pc:docMk/>
            <pc:sldMk cId="3364833499" sldId="259"/>
            <ac:spMk id="2" creationId="{86F3F968-4A5D-76C9-05BA-E2F6B4670E5C}"/>
          </ac:spMkLst>
        </pc:spChg>
        <pc:spChg chg="mod">
          <ac:chgData name="Gemma Vaughan (2203490)" userId="f3968aaf-5316-4128-9bd5-5b22bfea39ad" providerId="ADAL" clId="{BF7ABD6D-90CA-4DD4-B843-4C1E547559CB}" dt="2023-01-16T18:57:09.412" v="162" actId="255"/>
          <ac:spMkLst>
            <pc:docMk/>
            <pc:sldMk cId="3364833499" sldId="259"/>
            <ac:spMk id="3" creationId="{9B3B3043-BC2B-6CAB-4DFC-B04ABFC15AFA}"/>
          </ac:spMkLst>
        </pc:spChg>
      </pc:sldChg>
      <pc:sldChg chg="modSp new del mod modNotesTx">
        <pc:chgData name="Gemma Vaughan (2203490)" userId="f3968aaf-5316-4128-9bd5-5b22bfea39ad" providerId="ADAL" clId="{BF7ABD6D-90CA-4DD4-B843-4C1E547559CB}" dt="2023-01-17T07:21:23.187" v="280" actId="2696"/>
        <pc:sldMkLst>
          <pc:docMk/>
          <pc:sldMk cId="2916291105" sldId="260"/>
        </pc:sldMkLst>
        <pc:spChg chg="mod">
          <ac:chgData name="Gemma Vaughan (2203490)" userId="f3968aaf-5316-4128-9bd5-5b22bfea39ad" providerId="ADAL" clId="{BF7ABD6D-90CA-4DD4-B843-4C1E547559CB}" dt="2023-01-16T18:57:27.265" v="170" actId="5793"/>
          <ac:spMkLst>
            <pc:docMk/>
            <pc:sldMk cId="2916291105" sldId="260"/>
            <ac:spMk id="2" creationId="{308F4981-C2E7-A680-75E7-F43DD1CAEF5A}"/>
          </ac:spMkLst>
        </pc:spChg>
        <pc:spChg chg="mod">
          <ac:chgData name="Gemma Vaughan (2203490)" userId="f3968aaf-5316-4128-9bd5-5b22bfea39ad" providerId="ADAL" clId="{BF7ABD6D-90CA-4DD4-B843-4C1E547559CB}" dt="2023-01-17T07:21:19.306" v="279" actId="20577"/>
          <ac:spMkLst>
            <pc:docMk/>
            <pc:sldMk cId="2916291105" sldId="260"/>
            <ac:spMk id="3" creationId="{AA3CFE4D-300D-165E-6F32-2295CE13A6B7}"/>
          </ac:spMkLst>
        </pc:spChg>
        <pc:spChg chg="mod">
          <ac:chgData name="Gemma Vaughan (2203490)" userId="f3968aaf-5316-4128-9bd5-5b22bfea39ad" providerId="ADAL" clId="{BF7ABD6D-90CA-4DD4-B843-4C1E547559CB}" dt="2023-01-17T07:20:19.850" v="275" actId="27636"/>
          <ac:spMkLst>
            <pc:docMk/>
            <pc:sldMk cId="2916291105" sldId="260"/>
            <ac:spMk id="4" creationId="{6AF321CF-79B2-786F-3191-81B9388E4256}"/>
          </ac:spMkLst>
        </pc:spChg>
      </pc:sldChg>
      <pc:sldChg chg="addSp delSp modSp new del mod setBg">
        <pc:chgData name="Gemma Vaughan (2203490)" userId="f3968aaf-5316-4128-9bd5-5b22bfea39ad" providerId="ADAL" clId="{BF7ABD6D-90CA-4DD4-B843-4C1E547559CB}" dt="2023-01-14T09:00:23.131" v="71" actId="2696"/>
        <pc:sldMkLst>
          <pc:docMk/>
          <pc:sldMk cId="310423048" sldId="261"/>
        </pc:sldMkLst>
        <pc:spChg chg="add mod">
          <ac:chgData name="Gemma Vaughan (2203490)" userId="f3968aaf-5316-4128-9bd5-5b22bfea39ad" providerId="ADAL" clId="{BF7ABD6D-90CA-4DD4-B843-4C1E547559CB}" dt="2023-01-14T08:59:36.230" v="69" actId="14100"/>
          <ac:spMkLst>
            <pc:docMk/>
            <pc:sldMk cId="310423048" sldId="261"/>
            <ac:spMk id="4" creationId="{6189860F-7567-51DC-3DEF-25D87A73F70C}"/>
          </ac:spMkLst>
        </pc:spChg>
        <pc:spChg chg="add del">
          <ac:chgData name="Gemma Vaughan (2203490)" userId="f3968aaf-5316-4128-9bd5-5b22bfea39ad" providerId="ADAL" clId="{BF7ABD6D-90CA-4DD4-B843-4C1E547559CB}" dt="2023-01-14T08:59:29.198" v="65" actId="26606"/>
          <ac:spMkLst>
            <pc:docMk/>
            <pc:sldMk cId="310423048" sldId="261"/>
            <ac:spMk id="13" creationId="{6B2B96CA-1A36-4632-AB34-AB21755DD66D}"/>
          </ac:spMkLst>
        </pc:spChg>
        <pc:spChg chg="add del">
          <ac:chgData name="Gemma Vaughan (2203490)" userId="f3968aaf-5316-4128-9bd5-5b22bfea39ad" providerId="ADAL" clId="{BF7ABD6D-90CA-4DD4-B843-4C1E547559CB}" dt="2023-01-14T08:59:32.881" v="67" actId="26606"/>
          <ac:spMkLst>
            <pc:docMk/>
            <pc:sldMk cId="310423048" sldId="261"/>
            <ac:spMk id="16" creationId="{574596C6-CB61-482A-8707-35BB9E4A8555}"/>
          </ac:spMkLst>
        </pc:spChg>
        <pc:spChg chg="add del">
          <ac:chgData name="Gemma Vaughan (2203490)" userId="f3968aaf-5316-4128-9bd5-5b22bfea39ad" providerId="ADAL" clId="{BF7ABD6D-90CA-4DD4-B843-4C1E547559CB}" dt="2023-01-14T08:59:32.881" v="67" actId="26606"/>
          <ac:spMkLst>
            <pc:docMk/>
            <pc:sldMk cId="310423048" sldId="261"/>
            <ac:spMk id="17" creationId="{A8BD02F7-7E76-4A7F-808C-52D994142CC9}"/>
          </ac:spMkLst>
        </pc:spChg>
        <pc:spChg chg="add del">
          <ac:chgData name="Gemma Vaughan (2203490)" userId="f3968aaf-5316-4128-9bd5-5b22bfea39ad" providerId="ADAL" clId="{BF7ABD6D-90CA-4DD4-B843-4C1E547559CB}" dt="2023-01-14T08:59:32.881" v="67" actId="26606"/>
          <ac:spMkLst>
            <pc:docMk/>
            <pc:sldMk cId="310423048" sldId="261"/>
            <ac:spMk id="18" creationId="{77096C64-C756-42D7-839F-6574A27B91DF}"/>
          </ac:spMkLst>
        </pc:spChg>
        <pc:grpChg chg="add del">
          <ac:chgData name="Gemma Vaughan (2203490)" userId="f3968aaf-5316-4128-9bd5-5b22bfea39ad" providerId="ADAL" clId="{BF7ABD6D-90CA-4DD4-B843-4C1E547559CB}" dt="2023-01-14T08:59:29.198" v="65" actId="26606"/>
          <ac:grpSpMkLst>
            <pc:docMk/>
            <pc:sldMk cId="310423048" sldId="261"/>
            <ac:grpSpMk id="9" creationId="{78AFC7F7-CAFA-40BB-852A-7D9EFC5E3185}"/>
          </ac:grpSpMkLst>
        </pc:grpChg>
        <pc:grpChg chg="add del">
          <ac:chgData name="Gemma Vaughan (2203490)" userId="f3968aaf-5316-4128-9bd5-5b22bfea39ad" providerId="ADAL" clId="{BF7ABD6D-90CA-4DD4-B843-4C1E547559CB}" dt="2023-01-14T08:59:32.881" v="67" actId="26606"/>
          <ac:grpSpMkLst>
            <pc:docMk/>
            <pc:sldMk cId="310423048" sldId="261"/>
            <ac:grpSpMk id="19" creationId="{2EA03E3C-B531-4722-88A1-98738378EF16}"/>
          </ac:grpSpMkLst>
        </pc:grpChg>
        <pc:grpChg chg="add">
          <ac:chgData name="Gemma Vaughan (2203490)" userId="f3968aaf-5316-4128-9bd5-5b22bfea39ad" providerId="ADAL" clId="{BF7ABD6D-90CA-4DD4-B843-4C1E547559CB}" dt="2023-01-14T08:59:32.901" v="68" actId="26606"/>
          <ac:grpSpMkLst>
            <pc:docMk/>
            <pc:sldMk cId="310423048" sldId="261"/>
            <ac:grpSpMk id="21" creationId="{C646F15D-CA46-4D0D-904E-DC8545D5ABBE}"/>
          </ac:grpSpMkLst>
        </pc:grpChg>
        <pc:grpChg chg="add">
          <ac:chgData name="Gemma Vaughan (2203490)" userId="f3968aaf-5316-4128-9bd5-5b22bfea39ad" providerId="ADAL" clId="{BF7ABD6D-90CA-4DD4-B843-4C1E547559CB}" dt="2023-01-14T08:59:32.901" v="68" actId="26606"/>
          <ac:grpSpMkLst>
            <pc:docMk/>
            <pc:sldMk cId="310423048" sldId="261"/>
            <ac:grpSpMk id="23" creationId="{3FB4D0AC-51E2-4F99-99F2-D33795128295}"/>
          </ac:grpSpMkLst>
        </pc:grpChg>
        <pc:picChg chg="add mod">
          <ac:chgData name="Gemma Vaughan (2203490)" userId="f3968aaf-5316-4128-9bd5-5b22bfea39ad" providerId="ADAL" clId="{BF7ABD6D-90CA-4DD4-B843-4C1E547559CB}" dt="2023-01-14T08:59:40.183" v="70" actId="14100"/>
          <ac:picMkLst>
            <pc:docMk/>
            <pc:sldMk cId="310423048" sldId="261"/>
            <ac:picMk id="3" creationId="{1735A9DE-895D-C09F-AA51-80743163EBB5}"/>
          </ac:picMkLst>
        </pc:picChg>
      </pc:sldChg>
      <pc:sldChg chg="modSp new mod modNotesTx">
        <pc:chgData name="Gemma Vaughan (2203490)" userId="f3968aaf-5316-4128-9bd5-5b22bfea39ad" providerId="ADAL" clId="{BF7ABD6D-90CA-4DD4-B843-4C1E547559CB}" dt="2023-01-17T12:13:26.335" v="410" actId="20577"/>
        <pc:sldMkLst>
          <pc:docMk/>
          <pc:sldMk cId="3201299219" sldId="262"/>
        </pc:sldMkLst>
        <pc:spChg chg="mod">
          <ac:chgData name="Gemma Vaughan (2203490)" userId="f3968aaf-5316-4128-9bd5-5b22bfea39ad" providerId="ADAL" clId="{BF7ABD6D-90CA-4DD4-B843-4C1E547559CB}" dt="2023-01-17T07:31:40.975" v="373" actId="313"/>
          <ac:spMkLst>
            <pc:docMk/>
            <pc:sldMk cId="3201299219" sldId="262"/>
            <ac:spMk id="2" creationId="{9B94C8DB-09EF-47A9-226F-08ED3D0660AA}"/>
          </ac:spMkLst>
        </pc:spChg>
        <pc:spChg chg="mod">
          <ac:chgData name="Gemma Vaughan (2203490)" userId="f3968aaf-5316-4128-9bd5-5b22bfea39ad" providerId="ADAL" clId="{BF7ABD6D-90CA-4DD4-B843-4C1E547559CB}" dt="2023-01-17T07:34:45.388" v="375" actId="255"/>
          <ac:spMkLst>
            <pc:docMk/>
            <pc:sldMk cId="3201299219" sldId="262"/>
            <ac:spMk id="3" creationId="{159BE72C-8AF0-D693-AA8B-7F43C1C94417}"/>
          </ac:spMkLst>
        </pc:spChg>
      </pc:sldChg>
      <pc:sldChg chg="new">
        <pc:chgData name="Gemma Vaughan (2203490)" userId="f3968aaf-5316-4128-9bd5-5b22bfea39ad" providerId="ADAL" clId="{BF7ABD6D-90CA-4DD4-B843-4C1E547559CB}" dt="2023-01-14T08:57:55.398" v="41" actId="680"/>
        <pc:sldMkLst>
          <pc:docMk/>
          <pc:sldMk cId="745603806" sldId="263"/>
        </pc:sldMkLst>
      </pc:sldChg>
      <pc:sldChg chg="modSp new mod">
        <pc:chgData name="Gemma Vaughan (2203490)" userId="f3968aaf-5316-4128-9bd5-5b22bfea39ad" providerId="ADAL" clId="{BF7ABD6D-90CA-4DD4-B843-4C1E547559CB}" dt="2023-01-17T07:34:59.527" v="381" actId="5793"/>
        <pc:sldMkLst>
          <pc:docMk/>
          <pc:sldMk cId="1179997336" sldId="264"/>
        </pc:sldMkLst>
        <pc:spChg chg="mod">
          <ac:chgData name="Gemma Vaughan (2203490)" userId="f3968aaf-5316-4128-9bd5-5b22bfea39ad" providerId="ADAL" clId="{BF7ABD6D-90CA-4DD4-B843-4C1E547559CB}" dt="2023-01-14T08:58:02.345" v="58" actId="20577"/>
          <ac:spMkLst>
            <pc:docMk/>
            <pc:sldMk cId="1179997336" sldId="264"/>
            <ac:spMk id="2" creationId="{937D8477-2931-7E5E-2CE3-16EF24CF693F}"/>
          </ac:spMkLst>
        </pc:spChg>
        <pc:spChg chg="mod">
          <ac:chgData name="Gemma Vaughan (2203490)" userId="f3968aaf-5316-4128-9bd5-5b22bfea39ad" providerId="ADAL" clId="{BF7ABD6D-90CA-4DD4-B843-4C1E547559CB}" dt="2023-01-17T07:34:59.527" v="381" actId="5793"/>
          <ac:spMkLst>
            <pc:docMk/>
            <pc:sldMk cId="1179997336" sldId="264"/>
            <ac:spMk id="3" creationId="{01F91DE1-4047-F72B-4ED2-86E8C6D3E323}"/>
          </ac:spMkLst>
        </pc:spChg>
      </pc:sldChg>
      <pc:sldChg chg="addSp modSp new mod">
        <pc:chgData name="Gemma Vaughan (2203490)" userId="f3968aaf-5316-4128-9bd5-5b22bfea39ad" providerId="ADAL" clId="{BF7ABD6D-90CA-4DD4-B843-4C1E547559CB}" dt="2023-01-14T09:01:56.933" v="74" actId="27614"/>
        <pc:sldMkLst>
          <pc:docMk/>
          <pc:sldMk cId="2321491668" sldId="265"/>
        </pc:sldMkLst>
        <pc:spChg chg="add mod">
          <ac:chgData name="Gemma Vaughan (2203490)" userId="f3968aaf-5316-4128-9bd5-5b22bfea39ad" providerId="ADAL" clId="{BF7ABD6D-90CA-4DD4-B843-4C1E547559CB}" dt="2023-01-14T09:01:55.369" v="73" actId="931"/>
          <ac:spMkLst>
            <pc:docMk/>
            <pc:sldMk cId="2321491668" sldId="265"/>
            <ac:spMk id="4" creationId="{3A96DF91-A983-89CC-89B2-24F04961DF39}"/>
          </ac:spMkLst>
        </pc:spChg>
        <pc:picChg chg="add mod">
          <ac:chgData name="Gemma Vaughan (2203490)" userId="f3968aaf-5316-4128-9bd5-5b22bfea39ad" providerId="ADAL" clId="{BF7ABD6D-90CA-4DD4-B843-4C1E547559CB}" dt="2023-01-14T09:01:56.933" v="74" actId="27614"/>
          <ac:picMkLst>
            <pc:docMk/>
            <pc:sldMk cId="2321491668" sldId="265"/>
            <ac:picMk id="3" creationId="{3E918E14-11C3-847E-B7BF-7874CD447BBB}"/>
          </ac:picMkLst>
        </pc:picChg>
      </pc:sldChg>
      <pc:sldChg chg="modSp mod">
        <pc:chgData name="Gemma Vaughan (2203490)" userId="f3968aaf-5316-4128-9bd5-5b22bfea39ad" providerId="ADAL" clId="{BF7ABD6D-90CA-4DD4-B843-4C1E547559CB}" dt="2023-01-17T06:40:48.977" v="175" actId="313"/>
        <pc:sldMkLst>
          <pc:docMk/>
          <pc:sldMk cId="2416518958" sldId="268"/>
        </pc:sldMkLst>
        <pc:spChg chg="mod">
          <ac:chgData name="Gemma Vaughan (2203490)" userId="f3968aaf-5316-4128-9bd5-5b22bfea39ad" providerId="ADAL" clId="{BF7ABD6D-90CA-4DD4-B843-4C1E547559CB}" dt="2023-01-17T06:40:48.977" v="175" actId="313"/>
          <ac:spMkLst>
            <pc:docMk/>
            <pc:sldMk cId="2416518958" sldId="268"/>
            <ac:spMk id="3" creationId="{0241C1DF-0FF1-422D-B484-91887972B125}"/>
          </ac:spMkLst>
        </pc:spChg>
      </pc:sldChg>
      <pc:sldChg chg="modSp new mod modNotesTx">
        <pc:chgData name="Gemma Vaughan (2203490)" userId="f3968aaf-5316-4128-9bd5-5b22bfea39ad" providerId="ADAL" clId="{BF7ABD6D-90CA-4DD4-B843-4C1E547559CB}" dt="2023-01-17T07:31:11.521" v="343" actId="313"/>
        <pc:sldMkLst>
          <pc:docMk/>
          <pc:sldMk cId="863849990" sldId="270"/>
        </pc:sldMkLst>
        <pc:spChg chg="mod">
          <ac:chgData name="Gemma Vaughan (2203490)" userId="f3968aaf-5316-4128-9bd5-5b22bfea39ad" providerId="ADAL" clId="{BF7ABD6D-90CA-4DD4-B843-4C1E547559CB}" dt="2023-01-17T07:21:30.968" v="289" actId="5793"/>
          <ac:spMkLst>
            <pc:docMk/>
            <pc:sldMk cId="863849990" sldId="270"/>
            <ac:spMk id="2" creationId="{A26C7103-3302-D116-52FF-41267124498A}"/>
          </ac:spMkLst>
        </pc:spChg>
        <pc:spChg chg="mod">
          <ac:chgData name="Gemma Vaughan (2203490)" userId="f3968aaf-5316-4128-9bd5-5b22bfea39ad" providerId="ADAL" clId="{BF7ABD6D-90CA-4DD4-B843-4C1E547559CB}" dt="2023-01-17T07:22:59.880" v="322" actId="20577"/>
          <ac:spMkLst>
            <pc:docMk/>
            <pc:sldMk cId="863849990" sldId="270"/>
            <ac:spMk id="3" creationId="{6FB9E34B-2CBD-5587-3E64-2C3F2A70B9EE}"/>
          </ac:spMkLst>
        </pc:spChg>
      </pc:sldChg>
      <pc:sldChg chg="new del">
        <pc:chgData name="Gemma Vaughan (2203490)" userId="f3968aaf-5316-4128-9bd5-5b22bfea39ad" providerId="ADAL" clId="{BF7ABD6D-90CA-4DD4-B843-4C1E547559CB}" dt="2023-01-17T07:21:03.873" v="278" actId="2696"/>
        <pc:sldMkLst>
          <pc:docMk/>
          <pc:sldMk cId="1210491366" sldId="270"/>
        </pc:sldMkLst>
      </pc:sldChg>
      <pc:sldChg chg="modSp new mod">
        <pc:chgData name="Gemma Vaughan (2203490)" userId="f3968aaf-5316-4128-9bd5-5b22bfea39ad" providerId="ADAL" clId="{BF7ABD6D-90CA-4DD4-B843-4C1E547559CB}" dt="2023-01-17T07:30:56.944" v="342" actId="255"/>
        <pc:sldMkLst>
          <pc:docMk/>
          <pc:sldMk cId="678579097" sldId="271"/>
        </pc:sldMkLst>
        <pc:spChg chg="mod">
          <ac:chgData name="Gemma Vaughan (2203490)" userId="f3968aaf-5316-4128-9bd5-5b22bfea39ad" providerId="ADAL" clId="{BF7ABD6D-90CA-4DD4-B843-4C1E547559CB}" dt="2023-01-17T07:23:09.785" v="331" actId="5793"/>
          <ac:spMkLst>
            <pc:docMk/>
            <pc:sldMk cId="678579097" sldId="271"/>
            <ac:spMk id="2" creationId="{8A20D399-446F-9BF5-81D0-268EAA8346AB}"/>
          </ac:spMkLst>
        </pc:spChg>
        <pc:spChg chg="mod">
          <ac:chgData name="Gemma Vaughan (2203490)" userId="f3968aaf-5316-4128-9bd5-5b22bfea39ad" providerId="ADAL" clId="{BF7ABD6D-90CA-4DD4-B843-4C1E547559CB}" dt="2023-01-17T07:30:56.944" v="342" actId="255"/>
          <ac:spMkLst>
            <pc:docMk/>
            <pc:sldMk cId="678579097" sldId="271"/>
            <ac:spMk id="3" creationId="{B9B591D0-1847-42AC-FCA8-DCA9F1EA49DC}"/>
          </ac:spMkLst>
        </pc:spChg>
      </pc:sldChg>
      <pc:sldChg chg="modSp new mod">
        <pc:chgData name="Gemma Vaughan (2203490)" userId="f3968aaf-5316-4128-9bd5-5b22bfea39ad" providerId="ADAL" clId="{BF7ABD6D-90CA-4DD4-B843-4C1E547559CB}" dt="2023-01-17T07:35:16.448" v="408" actId="20577"/>
        <pc:sldMkLst>
          <pc:docMk/>
          <pc:sldMk cId="2655811008" sldId="272"/>
        </pc:sldMkLst>
        <pc:spChg chg="mod">
          <ac:chgData name="Gemma Vaughan (2203490)" userId="f3968aaf-5316-4128-9bd5-5b22bfea39ad" providerId="ADAL" clId="{BF7ABD6D-90CA-4DD4-B843-4C1E547559CB}" dt="2023-01-17T07:35:08.695" v="398" actId="20577"/>
          <ac:spMkLst>
            <pc:docMk/>
            <pc:sldMk cId="2655811008" sldId="272"/>
            <ac:spMk id="2" creationId="{72E2EE51-0A2E-1AF6-E124-0B187CA2D703}"/>
          </ac:spMkLst>
        </pc:spChg>
        <pc:spChg chg="mod">
          <ac:chgData name="Gemma Vaughan (2203490)" userId="f3968aaf-5316-4128-9bd5-5b22bfea39ad" providerId="ADAL" clId="{BF7ABD6D-90CA-4DD4-B843-4C1E547559CB}" dt="2023-01-17T07:35:16.448" v="408" actId="20577"/>
          <ac:spMkLst>
            <pc:docMk/>
            <pc:sldMk cId="2655811008" sldId="272"/>
            <ac:spMk id="3" creationId="{4405475F-3A9F-058D-4021-1553E5E11B91}"/>
          </ac:spMkLst>
        </pc:spChg>
      </pc:sldChg>
      <pc:sldChg chg="modSp new mod modNotesTx">
        <pc:chgData name="Gemma Vaughan (2203490)" userId="f3968aaf-5316-4128-9bd5-5b22bfea39ad" providerId="ADAL" clId="{BF7ABD6D-90CA-4DD4-B843-4C1E547559CB}" dt="2023-01-17T12:34:24.956" v="580" actId="313"/>
        <pc:sldMkLst>
          <pc:docMk/>
          <pc:sldMk cId="266584170" sldId="273"/>
        </pc:sldMkLst>
        <pc:spChg chg="mod">
          <ac:chgData name="Gemma Vaughan (2203490)" userId="f3968aaf-5316-4128-9bd5-5b22bfea39ad" providerId="ADAL" clId="{BF7ABD6D-90CA-4DD4-B843-4C1E547559CB}" dt="2023-01-17T12:15:45.723" v="432" actId="20577"/>
          <ac:spMkLst>
            <pc:docMk/>
            <pc:sldMk cId="266584170" sldId="273"/>
            <ac:spMk id="2" creationId="{34932A88-022B-3B2B-455D-E02CD114F3BD}"/>
          </ac:spMkLst>
        </pc:spChg>
        <pc:spChg chg="mod">
          <ac:chgData name="Gemma Vaughan (2203490)" userId="f3968aaf-5316-4128-9bd5-5b22bfea39ad" providerId="ADAL" clId="{BF7ABD6D-90CA-4DD4-B843-4C1E547559CB}" dt="2023-01-17T12:34:14.954" v="579" actId="255"/>
          <ac:spMkLst>
            <pc:docMk/>
            <pc:sldMk cId="266584170" sldId="273"/>
            <ac:spMk id="3" creationId="{9108CAF7-8B4D-D4D9-9368-DD2EA3C03DD4}"/>
          </ac:spMkLst>
        </pc:spChg>
      </pc:sldChg>
      <pc:sldChg chg="new del">
        <pc:chgData name="Gemma Vaughan (2203490)" userId="f3968aaf-5316-4128-9bd5-5b22bfea39ad" providerId="ADAL" clId="{BF7ABD6D-90CA-4DD4-B843-4C1E547559CB}" dt="2023-01-17T12:42:25.998" v="582" actId="2696"/>
        <pc:sldMkLst>
          <pc:docMk/>
          <pc:sldMk cId="3140703141" sldId="274"/>
        </pc:sldMkLst>
      </pc:sldChg>
      <pc:sldChg chg="modSp new mod modNotesTx">
        <pc:chgData name="Gemma Vaughan (2203490)" userId="f3968aaf-5316-4128-9bd5-5b22bfea39ad" providerId="ADAL" clId="{BF7ABD6D-90CA-4DD4-B843-4C1E547559CB}" dt="2023-01-17T12:51:25.837" v="604"/>
        <pc:sldMkLst>
          <pc:docMk/>
          <pc:sldMk cId="3641836031" sldId="274"/>
        </pc:sldMkLst>
        <pc:spChg chg="mod">
          <ac:chgData name="Gemma Vaughan (2203490)" userId="f3968aaf-5316-4128-9bd5-5b22bfea39ad" providerId="ADAL" clId="{BF7ABD6D-90CA-4DD4-B843-4C1E547559CB}" dt="2023-01-17T12:51:20.980" v="603" actId="20577"/>
          <ac:spMkLst>
            <pc:docMk/>
            <pc:sldMk cId="3641836031" sldId="274"/>
            <ac:spMk id="2" creationId="{A840DCC1-6788-FBED-D12A-CB7C60999B0D}"/>
          </ac:spMkLst>
        </pc:spChg>
      </pc:sldChg>
    </pc:docChg>
  </pc:docChgLst>
  <pc:docChgLst>
    <pc:chgData name="Gemma Vaughan" userId="f3968aaf-5316-4128-9bd5-5b22bfea39ad" providerId="ADAL" clId="{BF7ABD6D-90CA-4DD4-B843-4C1E547559CB}"/>
    <pc:docChg chg="custSel modSld">
      <pc:chgData name="Gemma Vaughan" userId="f3968aaf-5316-4128-9bd5-5b22bfea39ad" providerId="ADAL" clId="{BF7ABD6D-90CA-4DD4-B843-4C1E547559CB}" dt="2023-01-17T14:22:28.153" v="360" actId="20577"/>
      <pc:docMkLst>
        <pc:docMk/>
      </pc:docMkLst>
      <pc:sldChg chg="addSp modSp mod">
        <pc:chgData name="Gemma Vaughan" userId="f3968aaf-5316-4128-9bd5-5b22bfea39ad" providerId="ADAL" clId="{BF7ABD6D-90CA-4DD4-B843-4C1E547559CB}" dt="2023-01-17T14:15:49.040" v="37" actId="5793"/>
        <pc:sldMkLst>
          <pc:docMk/>
          <pc:sldMk cId="2655722407" sldId="256"/>
        </pc:sldMkLst>
        <pc:spChg chg="add mod">
          <ac:chgData name="Gemma Vaughan" userId="f3968aaf-5316-4128-9bd5-5b22bfea39ad" providerId="ADAL" clId="{BF7ABD6D-90CA-4DD4-B843-4C1E547559CB}" dt="2023-01-17T14:15:49.040" v="37" actId="5793"/>
          <ac:spMkLst>
            <pc:docMk/>
            <pc:sldMk cId="2655722407" sldId="256"/>
            <ac:spMk id="4" creationId="{F8823205-3E89-8F7D-652F-F76EE55DC36A}"/>
          </ac:spMkLst>
        </pc:spChg>
      </pc:sldChg>
      <pc:sldChg chg="modSp mod">
        <pc:chgData name="Gemma Vaughan" userId="f3968aaf-5316-4128-9bd5-5b22bfea39ad" providerId="ADAL" clId="{BF7ABD6D-90CA-4DD4-B843-4C1E547559CB}" dt="2023-01-17T14:22:28.153" v="360" actId="20577"/>
        <pc:sldMkLst>
          <pc:docMk/>
          <pc:sldMk cId="2655811008" sldId="272"/>
        </pc:sldMkLst>
        <pc:spChg chg="mod">
          <ac:chgData name="Gemma Vaughan" userId="f3968aaf-5316-4128-9bd5-5b22bfea39ad" providerId="ADAL" clId="{BF7ABD6D-90CA-4DD4-B843-4C1E547559CB}" dt="2023-01-17T14:22:28.153" v="360" actId="20577"/>
          <ac:spMkLst>
            <pc:docMk/>
            <pc:sldMk cId="2655811008" sldId="272"/>
            <ac:spMk id="3" creationId="{4405475F-3A9F-058D-4021-1553E5E11B9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953B40-EC1E-4514-86B3-E606DFCAF161}" type="datetimeFigureOut">
              <a:rPr lang="en-GB" smtClean="0"/>
              <a:t>17/01/2023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DE7AF2-BFDB-4AE6-8F42-8D9BCCF9028E}" type="slidenum">
              <a:rPr lang="en-GB" smtClean="0"/>
              <a:t>‹#›</a:t>
            </a:fld>
            <a:endParaRPr lang="en-GB"/>
          </a:p>
        </p:txBody>
      </p:sp>
    </p:spTree>
    <p:extLst>
      <p:ext uri="{BB962C8B-B14F-4D97-AF65-F5344CB8AC3E}">
        <p14:creationId xmlns:p14="http://schemas.microsoft.com/office/powerpoint/2010/main" val="3114094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FDE7AF2-BFDB-4AE6-8F42-8D9BCCF9028E}" type="slidenum">
              <a:rPr lang="en-GB" smtClean="0"/>
              <a:t>2</a:t>
            </a:fld>
            <a:endParaRPr lang="en-GB"/>
          </a:p>
        </p:txBody>
      </p:sp>
    </p:spTree>
    <p:extLst>
      <p:ext uri="{BB962C8B-B14F-4D97-AF65-F5344CB8AC3E}">
        <p14:creationId xmlns:p14="http://schemas.microsoft.com/office/powerpoint/2010/main" val="19790743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Plomin (1994) claims that in terms of genetics, nature refers to what is typically understood as heredity, — in other words, changes in genetic material like chromosomes and genes passed down from parents to offspring. Genes, which are made up of huge molecules of deoxyribonucleic acid, are the fundamental unit of genetic transmission (DNA). These are amazingly detailed chemical chains that have a double helix shape resembling a ladder that was discovered by Watson and Crick in (1953). </a:t>
            </a:r>
          </a:p>
        </p:txBody>
      </p:sp>
      <p:sp>
        <p:nvSpPr>
          <p:cNvPr id="4" name="Slide Number Placeholder 3"/>
          <p:cNvSpPr>
            <a:spLocks noGrp="1"/>
          </p:cNvSpPr>
          <p:nvPr>
            <p:ph type="sldNum" sz="quarter" idx="5"/>
          </p:nvPr>
        </p:nvSpPr>
        <p:spPr/>
        <p:txBody>
          <a:bodyPr/>
          <a:lstStyle/>
          <a:p>
            <a:fld id="{7FDE7AF2-BFDB-4AE6-8F42-8D9BCCF9028E}" type="slidenum">
              <a:rPr lang="en-GB" smtClean="0"/>
              <a:t>4</a:t>
            </a:fld>
            <a:endParaRPr lang="en-GB"/>
          </a:p>
        </p:txBody>
      </p:sp>
    </p:spTree>
    <p:extLst>
      <p:ext uri="{BB962C8B-B14F-4D97-AF65-F5344CB8AC3E}">
        <p14:creationId xmlns:p14="http://schemas.microsoft.com/office/powerpoint/2010/main" val="2502229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Behaviour is not caused by genes. They are chemical structures that have chemical impacts on the human body. As a result, they affect how the body reacts to the environment, which influences behaviour. According to research, people can inherit a neurological system that is more prone to stress. Likewise, while there are no genes for alcoholism, genetic factors may somehow influence how sensitive a person's body is to alcohol.</a:t>
            </a:r>
          </a:p>
        </p:txBody>
      </p:sp>
      <p:sp>
        <p:nvSpPr>
          <p:cNvPr id="4" name="Slide Number Placeholder 3"/>
          <p:cNvSpPr>
            <a:spLocks noGrp="1"/>
          </p:cNvSpPr>
          <p:nvPr>
            <p:ph type="sldNum" sz="quarter" idx="5"/>
          </p:nvPr>
        </p:nvSpPr>
        <p:spPr/>
        <p:txBody>
          <a:bodyPr/>
          <a:lstStyle/>
          <a:p>
            <a:fld id="{7FDE7AF2-BFDB-4AE6-8F42-8D9BCCF9028E}" type="slidenum">
              <a:rPr lang="en-GB" smtClean="0"/>
              <a:t>6</a:t>
            </a:fld>
            <a:endParaRPr lang="en-GB"/>
          </a:p>
        </p:txBody>
      </p:sp>
    </p:spTree>
    <p:extLst>
      <p:ext uri="{BB962C8B-B14F-4D97-AF65-F5344CB8AC3E}">
        <p14:creationId xmlns:p14="http://schemas.microsoft.com/office/powerpoint/2010/main" val="3621620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study, if hereditary factors affect IQ, then the more closely related two people are genetically, the more similar their IQs should be. Since they originate from the same single fertilised egg, monozygotic (MZ) or identical twins are exceptional in that they have the exact same genetic inheritance. Dizygotic (DZ) or non-identical twins are no more similar than typical siblings since they are created from two fertilised eggs. </a:t>
            </a:r>
          </a:p>
        </p:txBody>
      </p:sp>
      <p:sp>
        <p:nvSpPr>
          <p:cNvPr id="4" name="Slide Number Placeholder 3"/>
          <p:cNvSpPr>
            <a:spLocks noGrp="1"/>
          </p:cNvSpPr>
          <p:nvPr>
            <p:ph type="sldNum" sz="quarter" idx="5"/>
          </p:nvPr>
        </p:nvSpPr>
        <p:spPr/>
        <p:txBody>
          <a:bodyPr/>
          <a:lstStyle/>
          <a:p>
            <a:fld id="{7FDE7AF2-BFDB-4AE6-8F42-8D9BCCF9028E}" type="slidenum">
              <a:rPr lang="en-GB" smtClean="0"/>
              <a:t>10</a:t>
            </a:fld>
            <a:endParaRPr lang="en-GB"/>
          </a:p>
        </p:txBody>
      </p:sp>
    </p:spTree>
    <p:extLst>
      <p:ext uri="{BB962C8B-B14F-4D97-AF65-F5344CB8AC3E}">
        <p14:creationId xmlns:p14="http://schemas.microsoft.com/office/powerpoint/2010/main" val="17856815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Behavioural genetics, according to Pike and Plomin in 1999, tries to measure how much diversity there is for each particular characteristic. Genetic variations can be attributed to traits like intelligence, aggression, or schizophrenia. Identical twins (MZ) will resemble one another more than non-identical twins if genetic variables are significant for a trait (DZ) The common environment is involved to the extent that twin resemblance cannot be attributed to genetic causes. When MZs vary between pairings, non-shared environmental variables are thought to be at play. The degree of resemblance between adopted siblings is a direct indicator of shared environmental effect because adopted siblings and their adoptive family members are genetically unrelated. </a:t>
            </a:r>
          </a:p>
        </p:txBody>
      </p:sp>
      <p:sp>
        <p:nvSpPr>
          <p:cNvPr id="4" name="Slide Number Placeholder 3"/>
          <p:cNvSpPr>
            <a:spLocks noGrp="1"/>
          </p:cNvSpPr>
          <p:nvPr>
            <p:ph type="sldNum" sz="quarter" idx="5"/>
          </p:nvPr>
        </p:nvSpPr>
        <p:spPr/>
        <p:txBody>
          <a:bodyPr/>
          <a:lstStyle/>
          <a:p>
            <a:fld id="{7FDE7AF2-BFDB-4AE6-8F42-8D9BCCF9028E}" type="slidenum">
              <a:rPr lang="en-GB" smtClean="0"/>
              <a:t>11</a:t>
            </a:fld>
            <a:endParaRPr lang="en-GB"/>
          </a:p>
        </p:txBody>
      </p:sp>
    </p:spTree>
    <p:extLst>
      <p:ext uri="{BB962C8B-B14F-4D97-AF65-F5344CB8AC3E}">
        <p14:creationId xmlns:p14="http://schemas.microsoft.com/office/powerpoint/2010/main" val="37297260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most pairs are discordant for diagnosed SZ, the concordance rate for MZs for schizophrenia is 40%. Although there is no genetic explanation for this, studies on behaviour genetics 20 years ago suggested that genetic factors were the main contributors. The lesson today is that these same statistics offer solid support for the significance of environmental variables in addition to genetic elements.</a:t>
            </a:r>
          </a:p>
        </p:txBody>
      </p:sp>
      <p:sp>
        <p:nvSpPr>
          <p:cNvPr id="4" name="Slide Number Placeholder 3"/>
          <p:cNvSpPr>
            <a:spLocks noGrp="1"/>
          </p:cNvSpPr>
          <p:nvPr>
            <p:ph type="sldNum" sz="quarter" idx="5"/>
          </p:nvPr>
        </p:nvSpPr>
        <p:spPr/>
        <p:txBody>
          <a:bodyPr/>
          <a:lstStyle/>
          <a:p>
            <a:fld id="{7FDE7AF2-BFDB-4AE6-8F42-8D9BCCF9028E}" type="slidenum">
              <a:rPr lang="en-GB" smtClean="0"/>
              <a:t>12</a:t>
            </a:fld>
            <a:endParaRPr lang="en-GB"/>
          </a:p>
        </p:txBody>
      </p:sp>
    </p:spTree>
    <p:extLst>
      <p:ext uri="{BB962C8B-B14F-4D97-AF65-F5344CB8AC3E}">
        <p14:creationId xmlns:p14="http://schemas.microsoft.com/office/powerpoint/2010/main" val="4122725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1/17/2023</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046433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1/17/2023</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323634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1/17/2023</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5652739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1/17/2023</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488154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1/17/2023</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351835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1/17/2023</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436690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1/17/2023</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707798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1/17/2023</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436312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1/17/2023</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27392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1/17/2023</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97049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1/17/2023</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757633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1/17/2023</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102993463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pos="7333">
          <p15:clr>
            <a:srgbClr val="5ACBF0"/>
          </p15:clr>
        </p15:guide>
        <p15:guide id="4" pos="336">
          <p15:clr>
            <a:srgbClr val="5ACBF0"/>
          </p15:clr>
        </p15:guide>
        <p15:guide id="5" orient="horz" pos="3974">
          <p15:clr>
            <a:srgbClr val="5ACBF0"/>
          </p15:clr>
        </p15:guide>
        <p15:guide id="6" orient="horz" pos="346">
          <p15:clr>
            <a:srgbClr val="5ACBF0"/>
          </p15:clr>
        </p15:guide>
        <p15:guide id="7" pos="824">
          <p15:clr>
            <a:srgbClr val="A4A3A4"/>
          </p15:clr>
        </p15:guide>
        <p15:guide id="8" pos="937">
          <p15:clr>
            <a:srgbClr val="A4A3A4"/>
          </p15:clr>
        </p15:guide>
        <p15:guide id="9" pos="1413">
          <p15:clr>
            <a:srgbClr val="A4A3A4"/>
          </p15:clr>
        </p15:guide>
        <p15:guide id="10" pos="1527">
          <p15:clr>
            <a:srgbClr val="A4A3A4"/>
          </p15:clr>
        </p15:guide>
        <p15:guide id="11" pos="2003">
          <p15:clr>
            <a:srgbClr val="A4A3A4"/>
          </p15:clr>
        </p15:guide>
        <p15:guide id="12" pos="2116">
          <p15:clr>
            <a:srgbClr val="A4A3A4"/>
          </p15:clr>
        </p15:guide>
        <p15:guide id="13" pos="2593">
          <p15:clr>
            <a:srgbClr val="A4A3A4"/>
          </p15:clr>
        </p15:guide>
        <p15:guide id="14" pos="2706">
          <p15:clr>
            <a:srgbClr val="A4A3A4"/>
          </p15:clr>
        </p15:guide>
        <p15:guide id="15" pos="3182">
          <p15:clr>
            <a:srgbClr val="A4A3A4"/>
          </p15:clr>
        </p15:guide>
        <p15:guide id="16" pos="3296">
          <p15:clr>
            <a:srgbClr val="A4A3A4"/>
          </p15:clr>
        </p15:guide>
        <p15:guide id="17" pos="3772">
          <p15:clr>
            <a:srgbClr val="A4A3A4"/>
          </p15:clr>
        </p15:guide>
        <p15:guide id="18" pos="3908">
          <p15:clr>
            <a:srgbClr val="A4A3A4"/>
          </p15:clr>
        </p15:guide>
        <p15:guide id="19" pos="4362">
          <p15:clr>
            <a:srgbClr val="A4A3A4"/>
          </p15:clr>
        </p15:guide>
        <p15:guide id="20" pos="4475">
          <p15:clr>
            <a:srgbClr val="A4A3A4"/>
          </p15:clr>
        </p15:guide>
        <p15:guide id="21" pos="4974">
          <p15:clr>
            <a:srgbClr val="A4A3A4"/>
          </p15:clr>
        </p15:guide>
        <p15:guide id="22" pos="5087">
          <p15:clr>
            <a:srgbClr val="A4A3A4"/>
          </p15:clr>
        </p15:guide>
        <p15:guide id="23" pos="5541">
          <p15:clr>
            <a:srgbClr val="A4A3A4"/>
          </p15:clr>
        </p15:guide>
        <p15:guide id="24" pos="5677">
          <p15:clr>
            <a:srgbClr val="A4A3A4"/>
          </p15:clr>
        </p15:guide>
        <p15:guide id="25" pos="6153">
          <p15:clr>
            <a:srgbClr val="A4A3A4"/>
          </p15:clr>
        </p15:guide>
        <p15:guide id="26" pos="6267">
          <p15:clr>
            <a:srgbClr val="A4A3A4"/>
          </p15:clr>
        </p15:guide>
        <p15:guide id="27" pos="6743">
          <p15:clr>
            <a:srgbClr val="A4A3A4"/>
          </p15:clr>
        </p15:guide>
        <p15:guide id="28" pos="6856">
          <p15:clr>
            <a:srgbClr val="A4A3A4"/>
          </p15:clr>
        </p15:guide>
        <p15:guide id="29" orient="horz" pos="845">
          <p15:clr>
            <a:srgbClr val="A4A3A4"/>
          </p15:clr>
        </p15:guide>
        <p15:guide id="30" orient="horz" pos="958">
          <p15:clr>
            <a:srgbClr val="A4A3A4"/>
          </p15:clr>
        </p15:guide>
        <p15:guide id="31" orient="horz" pos="1480">
          <p15:clr>
            <a:srgbClr val="A4A3A4"/>
          </p15:clr>
        </p15:guide>
        <p15:guide id="32" orient="horz" pos="1593">
          <p15:clr>
            <a:srgbClr val="A4A3A4"/>
          </p15:clr>
        </p15:guide>
        <p15:guide id="33" orient="horz" pos="2092">
          <p15:clr>
            <a:srgbClr val="A4A3A4"/>
          </p15:clr>
        </p15:guide>
        <p15:guide id="34" orient="horz" pos="2228">
          <p15:clr>
            <a:srgbClr val="A4A3A4"/>
          </p15:clr>
        </p15:guide>
        <p15:guide id="35" orient="horz" pos="2727">
          <p15:clr>
            <a:srgbClr val="A4A3A4"/>
          </p15:clr>
        </p15:guide>
        <p15:guide id="36" orient="horz" pos="2840">
          <p15:clr>
            <a:srgbClr val="A4A3A4"/>
          </p15:clr>
        </p15:guide>
        <p15:guide id="37" orient="horz" pos="3362">
          <p15:clr>
            <a:srgbClr val="A4A3A4"/>
          </p15:clr>
        </p15:guide>
        <p15:guide id="38" orient="horz" pos="3475">
          <p15:clr>
            <a:srgbClr val="A4A3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mappingignorance.org/2013/12/20/economics-and-the-debate-on-nature-vs-nurture/" TargetMode="External"/><Relationship Id="rId2" Type="http://schemas.openxmlformats.org/officeDocument/2006/relationships/image" Target="../media/image2.jp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betterhealth.vic.gov.au/health/healthyliving/work-and-your-health" TargetMode="External"/><Relationship Id="rId2" Type="http://schemas.openxmlformats.org/officeDocument/2006/relationships/hyperlink" Target="https://www.mayoclinic.org/diseases-conditions/mental-illness/symptoms-causes/syc-20374968" TargetMode="External"/><Relationship Id="rId1" Type="http://schemas.openxmlformats.org/officeDocument/2006/relationships/slideLayout" Target="../slideLayouts/slideLayout2.xml"/><Relationship Id="rId5" Type="http://schemas.openxmlformats.org/officeDocument/2006/relationships/hyperlink" Target="https://www.betterhelp.com/advice/psychologists/what-is-the-nature-vs-nurture-psychology-debate-and-how-does-it-affect-me/" TargetMode="External"/><Relationship Id="rId4" Type="http://schemas.openxmlformats.org/officeDocument/2006/relationships/hyperlink" Target="https://kpu.pressbooks.pub/evpsych/chapter/human-behavior-nature-or-nurture/"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7153200" y="540000"/>
            <a:ext cx="4500561" cy="4259814"/>
          </a:xfrm>
        </p:spPr>
        <p:txBody>
          <a:bodyPr>
            <a:normAutofit/>
          </a:bodyPr>
          <a:lstStyle/>
          <a:p>
            <a:r>
              <a:rPr lang="en-GB" dirty="0"/>
              <a:t>Nature vs Nurture. </a:t>
            </a:r>
            <a:endParaRPr dirty="0"/>
          </a:p>
        </p:txBody>
      </p:sp>
      <p:grpSp>
        <p:nvGrpSpPr>
          <p:cNvPr id="11" name="Group 10">
            <a:extLst>
              <a:ext uri="{FF2B5EF4-FFF2-40B4-BE49-F238E27FC236}">
                <a16:creationId xmlns:a16="http://schemas.microsoft.com/office/drawing/2014/main" id="{4B7AF231-444C-44D0-B791-BAFE395E3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1" y="3600"/>
            <a:ext cx="7266875" cy="6854400"/>
            <a:chOff x="4925125" y="3600"/>
            <a:chExt cx="7266875" cy="6854400"/>
          </a:xfrm>
        </p:grpSpPr>
        <p:sp>
          <p:nvSpPr>
            <p:cNvPr id="12" name="Oval 11">
              <a:extLst>
                <a:ext uri="{FF2B5EF4-FFF2-40B4-BE49-F238E27FC236}">
                  <a16:creationId xmlns:a16="http://schemas.microsoft.com/office/drawing/2014/main" id="{6152793A-5125-41FA-AEF6-96C5463D0A76}"/>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63C1632F-098D-4A05-B248-04B7ABFE006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A85C0F5-DDEB-454E-A0E4-B6F0FB4CAB1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3" name="Picture 2" descr="Pastel colours in gradient surface design">
            <a:extLst>
              <a:ext uri="{FF2B5EF4-FFF2-40B4-BE49-F238E27FC236}">
                <a16:creationId xmlns:a16="http://schemas.microsoft.com/office/drawing/2014/main" id="{37E748D5-7857-655A-B0AE-68B6F86816CE}"/>
              </a:ext>
            </a:extLst>
          </p:cNvPr>
          <p:cNvPicPr>
            <a:picLocks noChangeAspect="1"/>
          </p:cNvPicPr>
          <p:nvPr/>
        </p:nvPicPr>
        <p:blipFill rotWithShape="1">
          <a:blip r:embed="rId2"/>
          <a:srcRect l="6885" r="26463" b="-3"/>
          <a:stretch/>
        </p:blipFill>
        <p:spPr>
          <a:xfrm>
            <a:off x="20" y="-1"/>
            <a:ext cx="685798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4" name="Rectangle 3">
            <a:extLst>
              <a:ext uri="{FF2B5EF4-FFF2-40B4-BE49-F238E27FC236}">
                <a16:creationId xmlns:a16="http://schemas.microsoft.com/office/drawing/2014/main" id="{F8823205-3E89-8F7D-652F-F76EE55DC36A}"/>
              </a:ext>
            </a:extLst>
          </p:cNvPr>
          <p:cNvSpPr/>
          <p:nvPr/>
        </p:nvSpPr>
        <p:spPr>
          <a:xfrm>
            <a:off x="6858000" y="5763601"/>
            <a:ext cx="4795761" cy="8736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Gemma Vaughan</a:t>
            </a:r>
          </a:p>
          <a:p>
            <a:pPr algn="ctr"/>
            <a:r>
              <a:rPr lang="en-GB" dirty="0"/>
              <a:t>&amp;</a:t>
            </a:r>
          </a:p>
          <a:p>
            <a:pPr algn="ctr"/>
            <a:r>
              <a:rPr lang="en-GB" dirty="0"/>
              <a:t>Shauna Pallister </a:t>
            </a:r>
          </a:p>
        </p:txBody>
      </p:sp>
    </p:spTree>
    <p:extLst>
      <p:ext uri="{BB962C8B-B14F-4D97-AF65-F5344CB8AC3E}">
        <p14:creationId xmlns:p14="http://schemas.microsoft.com/office/powerpoint/2010/main" val="2655722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AE8D2-68F3-F681-19CE-0798D7241463}"/>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24A01C4E-C070-1C74-18DF-B4767650FA06}"/>
              </a:ext>
            </a:extLst>
          </p:cNvPr>
          <p:cNvSpPr>
            <a:spLocks noGrp="1"/>
          </p:cNvSpPr>
          <p:nvPr>
            <p:ph idx="1"/>
          </p:nvPr>
        </p:nvSpPr>
        <p:spPr/>
        <p:txBody>
          <a:bodyPr>
            <a:normAutofit/>
          </a:bodyPr>
          <a:lstStyle/>
          <a:p>
            <a:r>
              <a:rPr lang="en-GB" sz="3200" dirty="0"/>
              <a:t>The debate over how much a person's qualities are influenced by their environment is known as "nature vs. nurture." While nurture focuses on the environmental aspects of life, nature deals with the biological side of genetics. </a:t>
            </a:r>
          </a:p>
        </p:txBody>
      </p:sp>
    </p:spTree>
    <p:extLst>
      <p:ext uri="{BB962C8B-B14F-4D97-AF65-F5344CB8AC3E}">
        <p14:creationId xmlns:p14="http://schemas.microsoft.com/office/powerpoint/2010/main" val="29605074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2" name="Freeform: Shape 11">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p:cNvSpPr>
            <a:spLocks noGrp="1"/>
          </p:cNvSpPr>
          <p:nvPr>
            <p:ph type="ctrTitle"/>
          </p:nvPr>
        </p:nvSpPr>
        <p:spPr>
          <a:xfrm>
            <a:off x="922020" y="833015"/>
            <a:ext cx="5174168" cy="1886832"/>
          </a:xfrm>
        </p:spPr>
        <p:txBody>
          <a:bodyPr anchor="ctr">
            <a:normAutofit/>
          </a:bodyPr>
          <a:lstStyle/>
          <a:p>
            <a:pPr algn="ctr"/>
            <a:r>
              <a:rPr lang="en-GB" dirty="0"/>
              <a:t>Nurture </a:t>
            </a:r>
          </a:p>
        </p:txBody>
      </p:sp>
      <p:sp>
        <p:nvSpPr>
          <p:cNvPr id="3" name="Content Placeholder"/>
          <p:cNvSpPr>
            <a:spLocks noGrp="1"/>
          </p:cNvSpPr>
          <p:nvPr>
            <p:ph idx="1"/>
          </p:nvPr>
        </p:nvSpPr>
        <p:spPr>
          <a:xfrm>
            <a:off x="7104062" y="540347"/>
            <a:ext cx="4537075" cy="5760000"/>
          </a:xfrm>
        </p:spPr>
        <p:txBody>
          <a:bodyPr anchor="ctr">
            <a:normAutofit/>
          </a:bodyPr>
          <a:lstStyle/>
          <a:p>
            <a:pPr marL="269875" indent="-269875"/>
            <a:r>
              <a:rPr lang="en-GB">
                <a:ea typeface="+mn-lt"/>
                <a:cs typeface="+mn-lt"/>
              </a:rPr>
              <a:t>The main argument for nurture is that the environment  makes us who we are and behave the way we do </a:t>
            </a:r>
            <a:endParaRPr lang="en-US">
              <a:ea typeface="+mn-lt"/>
              <a:cs typeface="+mn-lt"/>
            </a:endParaRPr>
          </a:p>
          <a:p>
            <a:pPr marL="269875" indent="-269875"/>
            <a:r>
              <a:rPr lang="en-GB"/>
              <a:t>In psychology nurture refers to the influences of an individual's experiences throughout their lifetime</a:t>
            </a:r>
          </a:p>
          <a:p>
            <a:pPr marL="0" indent="0">
              <a:buNone/>
            </a:pPr>
            <a:endParaRPr lang="en-US"/>
          </a:p>
          <a:p>
            <a:pPr marL="0" indent="0">
              <a:buNone/>
            </a:pPr>
            <a:endParaRPr lang="en-US"/>
          </a:p>
        </p:txBody>
      </p:sp>
    </p:spTree>
    <p:extLst>
      <p:ext uri="{BB962C8B-B14F-4D97-AF65-F5344CB8AC3E}">
        <p14:creationId xmlns:p14="http://schemas.microsoft.com/office/powerpoint/2010/main" val="2010548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3F968-4A5D-76C9-05BA-E2F6B4670E5C}"/>
              </a:ext>
            </a:extLst>
          </p:cNvPr>
          <p:cNvSpPr>
            <a:spLocks noGrp="1"/>
          </p:cNvSpPr>
          <p:nvPr>
            <p:ph type="title"/>
          </p:nvPr>
        </p:nvSpPr>
        <p:spPr/>
        <p:txBody>
          <a:bodyPr/>
          <a:lstStyle/>
          <a:p>
            <a:r>
              <a:rPr lang="en-GB" dirty="0"/>
              <a:t>Nature </a:t>
            </a:r>
          </a:p>
        </p:txBody>
      </p:sp>
      <p:sp>
        <p:nvSpPr>
          <p:cNvPr id="3" name="Content Placeholder 2">
            <a:extLst>
              <a:ext uri="{FF2B5EF4-FFF2-40B4-BE49-F238E27FC236}">
                <a16:creationId xmlns:a16="http://schemas.microsoft.com/office/drawing/2014/main" id="{9B3B3043-BC2B-6CAB-4DFC-B04ABFC15AFA}"/>
              </a:ext>
            </a:extLst>
          </p:cNvPr>
          <p:cNvSpPr>
            <a:spLocks noGrp="1"/>
          </p:cNvSpPr>
          <p:nvPr>
            <p:ph idx="1"/>
          </p:nvPr>
        </p:nvSpPr>
        <p:spPr/>
        <p:txBody>
          <a:bodyPr>
            <a:normAutofit/>
          </a:bodyPr>
          <a:lstStyle/>
          <a:p>
            <a:r>
              <a:rPr lang="en-GB" sz="3200" dirty="0"/>
              <a:t>Nature in the context of genetics refers to what is commonly seen as an inheritance.</a:t>
            </a:r>
          </a:p>
        </p:txBody>
      </p:sp>
    </p:spTree>
    <p:extLst>
      <p:ext uri="{BB962C8B-B14F-4D97-AF65-F5344CB8AC3E}">
        <p14:creationId xmlns:p14="http://schemas.microsoft.com/office/powerpoint/2010/main" val="3364833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0081D-BF8F-5152-AE6B-27F8CBAEA594}"/>
              </a:ext>
            </a:extLst>
          </p:cNvPr>
          <p:cNvSpPr>
            <a:spLocks noGrp="1"/>
          </p:cNvSpPr>
          <p:nvPr>
            <p:ph type="title"/>
          </p:nvPr>
        </p:nvSpPr>
        <p:spPr/>
        <p:txBody>
          <a:bodyPr>
            <a:normAutofit/>
          </a:bodyPr>
          <a:lstStyle/>
          <a:p>
            <a:r>
              <a:rPr lang="en-GB"/>
              <a:t>Environmental factors that could have an impact on your life </a:t>
            </a:r>
          </a:p>
        </p:txBody>
      </p:sp>
      <p:sp>
        <p:nvSpPr>
          <p:cNvPr id="3" name="Content Placeholder 2">
            <a:extLst>
              <a:ext uri="{FF2B5EF4-FFF2-40B4-BE49-F238E27FC236}">
                <a16:creationId xmlns:a16="http://schemas.microsoft.com/office/drawing/2014/main" id="{93621D33-E84B-F835-5191-7505B361C439}"/>
              </a:ext>
            </a:extLst>
          </p:cNvPr>
          <p:cNvSpPr>
            <a:spLocks noGrp="1"/>
          </p:cNvSpPr>
          <p:nvPr>
            <p:ph idx="1"/>
          </p:nvPr>
        </p:nvSpPr>
        <p:spPr>
          <a:xfrm>
            <a:off x="607235" y="2674564"/>
            <a:ext cx="4657754" cy="3791042"/>
          </a:xfrm>
        </p:spPr>
        <p:txBody>
          <a:bodyPr vert="horz" lIns="91440" tIns="45720" rIns="91440" bIns="45720" rtlCol="0" anchor="t">
            <a:noAutofit/>
          </a:bodyPr>
          <a:lstStyle/>
          <a:p>
            <a:pPr marL="269875" indent="-269875"/>
            <a:r>
              <a:rPr lang="en-GB" sz="2400"/>
              <a:t>How we are brought up </a:t>
            </a:r>
          </a:p>
          <a:p>
            <a:pPr marL="269875" indent="-269875"/>
            <a:r>
              <a:rPr lang="en-GB" sz="2400"/>
              <a:t>School </a:t>
            </a:r>
          </a:p>
          <a:p>
            <a:pPr marL="0" indent="0">
              <a:buNone/>
            </a:pPr>
            <a:endParaRPr lang="en-GB" sz="2400"/>
          </a:p>
          <a:p>
            <a:pPr marL="269875" indent="-269875"/>
            <a:endParaRPr lang="en-GB" sz="2400"/>
          </a:p>
          <a:p>
            <a:pPr marL="269875" indent="-269875"/>
            <a:endParaRPr lang="en-GB"/>
          </a:p>
          <a:p>
            <a:pPr marL="269875" indent="-269875"/>
            <a:endParaRPr lang="en-GB"/>
          </a:p>
        </p:txBody>
      </p:sp>
      <p:sp>
        <p:nvSpPr>
          <p:cNvPr id="4" name="TextBox 3">
            <a:extLst>
              <a:ext uri="{FF2B5EF4-FFF2-40B4-BE49-F238E27FC236}">
                <a16:creationId xmlns:a16="http://schemas.microsoft.com/office/drawing/2014/main" id="{165CB30F-E5DF-4B94-E9B0-76FFE33DD842}"/>
              </a:ext>
            </a:extLst>
          </p:cNvPr>
          <p:cNvSpPr txBox="1"/>
          <p:nvPr/>
        </p:nvSpPr>
        <p:spPr>
          <a:xfrm>
            <a:off x="6723529" y="2801470"/>
            <a:ext cx="344580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a:t>Major stressful evens </a:t>
            </a:r>
          </a:p>
          <a:p>
            <a:endParaRPr lang="en-GB" sz="2400"/>
          </a:p>
          <a:p>
            <a:pPr marL="285750" indent="-285750">
              <a:buFont typeface="Arial"/>
              <a:buChar char="•"/>
            </a:pPr>
            <a:r>
              <a:rPr lang="en-GB" sz="2400"/>
              <a:t>Sever illness </a:t>
            </a:r>
          </a:p>
        </p:txBody>
      </p:sp>
    </p:spTree>
    <p:extLst>
      <p:ext uri="{BB962C8B-B14F-4D97-AF65-F5344CB8AC3E}">
        <p14:creationId xmlns:p14="http://schemas.microsoft.com/office/powerpoint/2010/main" val="4226470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C7103-3302-D116-52FF-41267124498A}"/>
              </a:ext>
            </a:extLst>
          </p:cNvPr>
          <p:cNvSpPr>
            <a:spLocks noGrp="1"/>
          </p:cNvSpPr>
          <p:nvPr>
            <p:ph type="title"/>
          </p:nvPr>
        </p:nvSpPr>
        <p:spPr/>
        <p:txBody>
          <a:bodyPr/>
          <a:lstStyle/>
          <a:p>
            <a:r>
              <a:rPr lang="en-GB" dirty="0"/>
              <a:t>Nature </a:t>
            </a:r>
          </a:p>
        </p:txBody>
      </p:sp>
      <p:sp>
        <p:nvSpPr>
          <p:cNvPr id="3" name="Content Placeholder 2">
            <a:extLst>
              <a:ext uri="{FF2B5EF4-FFF2-40B4-BE49-F238E27FC236}">
                <a16:creationId xmlns:a16="http://schemas.microsoft.com/office/drawing/2014/main" id="{6FB9E34B-2CBD-5587-3E64-2C3F2A70B9EE}"/>
              </a:ext>
            </a:extLst>
          </p:cNvPr>
          <p:cNvSpPr>
            <a:spLocks noGrp="1"/>
          </p:cNvSpPr>
          <p:nvPr>
            <p:ph idx="1"/>
          </p:nvPr>
        </p:nvSpPr>
        <p:spPr/>
        <p:txBody>
          <a:bodyPr/>
          <a:lstStyle/>
          <a:p>
            <a:r>
              <a:rPr lang="en-GB" sz="3600" dirty="0"/>
              <a:t>According to research, Genes don’t cause behaviour</a:t>
            </a:r>
            <a:r>
              <a:rPr lang="en-GB" sz="1800" dirty="0"/>
              <a:t>. </a:t>
            </a:r>
          </a:p>
          <a:p>
            <a:pPr marL="0" indent="0">
              <a:buNone/>
            </a:pPr>
            <a:endParaRPr lang="en-GB" sz="1800" dirty="0"/>
          </a:p>
          <a:p>
            <a:endParaRPr lang="en-GB" dirty="0"/>
          </a:p>
        </p:txBody>
      </p:sp>
    </p:spTree>
    <p:extLst>
      <p:ext uri="{BB962C8B-B14F-4D97-AF65-F5344CB8AC3E}">
        <p14:creationId xmlns:p14="http://schemas.microsoft.com/office/powerpoint/2010/main" val="863849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D383D-199A-B13D-041A-3BCEF2C1A97E}"/>
              </a:ext>
            </a:extLst>
          </p:cNvPr>
          <p:cNvSpPr>
            <a:spLocks noGrp="1"/>
          </p:cNvSpPr>
          <p:nvPr>
            <p:ph type="title"/>
          </p:nvPr>
        </p:nvSpPr>
        <p:spPr/>
        <p:txBody>
          <a:bodyPr/>
          <a:lstStyle/>
          <a:p>
            <a:r>
              <a:rPr lang="en-GB"/>
              <a:t>Social environment –Aggression  </a:t>
            </a:r>
          </a:p>
        </p:txBody>
      </p:sp>
      <p:sp>
        <p:nvSpPr>
          <p:cNvPr id="3" name="Content Placeholder 2">
            <a:extLst>
              <a:ext uri="{FF2B5EF4-FFF2-40B4-BE49-F238E27FC236}">
                <a16:creationId xmlns:a16="http://schemas.microsoft.com/office/drawing/2014/main" id="{0241C1DF-0FF1-422D-B484-91887972B125}"/>
              </a:ext>
            </a:extLst>
          </p:cNvPr>
          <p:cNvSpPr>
            <a:spLocks noGrp="1"/>
          </p:cNvSpPr>
          <p:nvPr>
            <p:ph idx="1"/>
          </p:nvPr>
        </p:nvSpPr>
        <p:spPr/>
        <p:txBody>
          <a:bodyPr vert="horz" lIns="91440" tIns="45720" rIns="91440" bIns="45720" rtlCol="0" anchor="t">
            <a:normAutofit/>
          </a:bodyPr>
          <a:lstStyle/>
          <a:p>
            <a:pPr marL="269875" indent="-269875"/>
            <a:r>
              <a:rPr lang="en-GB" sz="2400" dirty="0">
                <a:ea typeface="+mn-lt"/>
                <a:cs typeface="+mn-lt"/>
              </a:rPr>
              <a:t>Albert Bandura's Social Learning Theory states that people learn by observing, imitating, and modelling behaviour. In 1961, Bandura's famous Bobo doll experiment's findings support the argument for nurture in that our environment influences our behaviour.</a:t>
            </a:r>
            <a:endParaRPr lang="en-GB" sz="2400" dirty="0"/>
          </a:p>
        </p:txBody>
      </p:sp>
    </p:spTree>
    <p:extLst>
      <p:ext uri="{BB962C8B-B14F-4D97-AF65-F5344CB8AC3E}">
        <p14:creationId xmlns:p14="http://schemas.microsoft.com/office/powerpoint/2010/main" val="24165189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0D399-446F-9BF5-81D0-268EAA8346AB}"/>
              </a:ext>
            </a:extLst>
          </p:cNvPr>
          <p:cNvSpPr>
            <a:spLocks noGrp="1"/>
          </p:cNvSpPr>
          <p:nvPr>
            <p:ph type="title"/>
          </p:nvPr>
        </p:nvSpPr>
        <p:spPr/>
        <p:txBody>
          <a:bodyPr/>
          <a:lstStyle/>
          <a:p>
            <a:r>
              <a:rPr lang="en-GB" dirty="0"/>
              <a:t>Nature </a:t>
            </a:r>
          </a:p>
        </p:txBody>
      </p:sp>
      <p:sp>
        <p:nvSpPr>
          <p:cNvPr id="3" name="Content Placeholder 2">
            <a:extLst>
              <a:ext uri="{FF2B5EF4-FFF2-40B4-BE49-F238E27FC236}">
                <a16:creationId xmlns:a16="http://schemas.microsoft.com/office/drawing/2014/main" id="{B9B591D0-1847-42AC-FCA8-DCA9F1EA49DC}"/>
              </a:ext>
            </a:extLst>
          </p:cNvPr>
          <p:cNvSpPr>
            <a:spLocks noGrp="1"/>
          </p:cNvSpPr>
          <p:nvPr>
            <p:ph idx="1"/>
          </p:nvPr>
        </p:nvSpPr>
        <p:spPr/>
        <p:txBody>
          <a:bodyPr>
            <a:normAutofit/>
          </a:bodyPr>
          <a:lstStyle/>
          <a:p>
            <a:r>
              <a:rPr lang="en-GB" sz="3200" dirty="0"/>
              <a:t>The term "molecular genetic research" refers to the search for genes that contribute to particular behaviours or traits (MGR).</a:t>
            </a:r>
          </a:p>
        </p:txBody>
      </p:sp>
    </p:spTree>
    <p:extLst>
      <p:ext uri="{BB962C8B-B14F-4D97-AF65-F5344CB8AC3E}">
        <p14:creationId xmlns:p14="http://schemas.microsoft.com/office/powerpoint/2010/main" val="6785790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A4405-86E1-5821-8A96-DF5E0B5D0713}"/>
              </a:ext>
            </a:extLst>
          </p:cNvPr>
          <p:cNvSpPr>
            <a:spLocks noGrp="1"/>
          </p:cNvSpPr>
          <p:nvPr>
            <p:ph type="title"/>
          </p:nvPr>
        </p:nvSpPr>
        <p:spPr/>
        <p:txBody>
          <a:bodyPr/>
          <a:lstStyle/>
          <a:p>
            <a:r>
              <a:rPr lang="en-GB"/>
              <a:t>Languages </a:t>
            </a:r>
          </a:p>
        </p:txBody>
      </p:sp>
      <p:sp>
        <p:nvSpPr>
          <p:cNvPr id="3" name="Content Placeholder 2">
            <a:extLst>
              <a:ext uri="{FF2B5EF4-FFF2-40B4-BE49-F238E27FC236}">
                <a16:creationId xmlns:a16="http://schemas.microsoft.com/office/drawing/2014/main" id="{ADD2D07C-91F4-E195-D699-B9165B1244FA}"/>
              </a:ext>
            </a:extLst>
          </p:cNvPr>
          <p:cNvSpPr>
            <a:spLocks noGrp="1"/>
          </p:cNvSpPr>
          <p:nvPr>
            <p:ph idx="1"/>
          </p:nvPr>
        </p:nvSpPr>
        <p:spPr/>
        <p:txBody>
          <a:bodyPr vert="horz" lIns="91440" tIns="45720" rIns="91440" bIns="45720" rtlCol="0" anchor="t">
            <a:normAutofit/>
          </a:bodyPr>
          <a:lstStyle/>
          <a:p>
            <a:pPr marL="0" indent="0">
              <a:buNone/>
            </a:pPr>
            <a:r>
              <a:rPr lang="en-GB">
                <a:ea typeface="+mn-lt"/>
                <a:cs typeface="+mn-lt"/>
              </a:rPr>
              <a:t>there is a constant debate about the impact nature and nurture has on language. </a:t>
            </a:r>
          </a:p>
          <a:p>
            <a:pPr marL="0" indent="0">
              <a:buNone/>
            </a:pPr>
            <a:r>
              <a:rPr lang="en-GB"/>
              <a:t>Nurture side of the debate looks at how </a:t>
            </a:r>
            <a:r>
              <a:rPr lang="en-GB">
                <a:ea typeface="+mn-lt"/>
                <a:cs typeface="+mn-lt"/>
              </a:rPr>
              <a:t> exterior influences after the child is born is , e.g. exposure and experience in learning.</a:t>
            </a:r>
          </a:p>
          <a:p>
            <a:pPr marL="0" indent="0">
              <a:buNone/>
            </a:pPr>
            <a:r>
              <a:rPr lang="en-GB">
                <a:ea typeface="+mn-lt"/>
                <a:cs typeface="+mn-lt"/>
              </a:rPr>
              <a:t>Nature side also looks at the reward and punishment and how that influence's a  child's learning development in language </a:t>
            </a:r>
          </a:p>
        </p:txBody>
      </p:sp>
    </p:spTree>
    <p:extLst>
      <p:ext uri="{BB962C8B-B14F-4D97-AF65-F5344CB8AC3E}">
        <p14:creationId xmlns:p14="http://schemas.microsoft.com/office/powerpoint/2010/main" val="2179775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4C8DB-09EF-47A9-226F-08ED3D0660AA}"/>
              </a:ext>
            </a:extLst>
          </p:cNvPr>
          <p:cNvSpPr>
            <a:spLocks noGrp="1"/>
          </p:cNvSpPr>
          <p:nvPr>
            <p:ph type="title"/>
          </p:nvPr>
        </p:nvSpPr>
        <p:spPr/>
        <p:txBody>
          <a:bodyPr/>
          <a:lstStyle/>
          <a:p>
            <a:r>
              <a:rPr lang="en-GB" dirty="0"/>
              <a:t>Family resemblance studies </a:t>
            </a:r>
          </a:p>
        </p:txBody>
      </p:sp>
      <p:sp>
        <p:nvSpPr>
          <p:cNvPr id="3" name="Content Placeholder 2">
            <a:extLst>
              <a:ext uri="{FF2B5EF4-FFF2-40B4-BE49-F238E27FC236}">
                <a16:creationId xmlns:a16="http://schemas.microsoft.com/office/drawing/2014/main" id="{159BE72C-8AF0-D693-AA8B-7F43C1C94417}"/>
              </a:ext>
            </a:extLst>
          </p:cNvPr>
          <p:cNvSpPr>
            <a:spLocks noGrp="1"/>
          </p:cNvSpPr>
          <p:nvPr>
            <p:ph idx="1"/>
          </p:nvPr>
        </p:nvSpPr>
        <p:spPr/>
        <p:txBody>
          <a:bodyPr>
            <a:normAutofit/>
          </a:bodyPr>
          <a:lstStyle/>
          <a:p>
            <a:r>
              <a:rPr lang="en-GB" sz="2800" dirty="0"/>
              <a:t>Family resemblance studies look at the relationship between IQ test results among individuals with different levels of genetic similarity.</a:t>
            </a:r>
          </a:p>
        </p:txBody>
      </p:sp>
    </p:spTree>
    <p:extLst>
      <p:ext uri="{BB962C8B-B14F-4D97-AF65-F5344CB8AC3E}">
        <p14:creationId xmlns:p14="http://schemas.microsoft.com/office/powerpoint/2010/main" val="3201299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32A88-022B-3B2B-455D-E02CD114F3BD}"/>
              </a:ext>
            </a:extLst>
          </p:cNvPr>
          <p:cNvSpPr>
            <a:spLocks noGrp="1"/>
          </p:cNvSpPr>
          <p:nvPr>
            <p:ph type="title"/>
          </p:nvPr>
        </p:nvSpPr>
        <p:spPr/>
        <p:txBody>
          <a:bodyPr/>
          <a:lstStyle/>
          <a:p>
            <a:r>
              <a:rPr lang="en-GB" dirty="0"/>
              <a:t>Behaviour genetics. </a:t>
            </a:r>
          </a:p>
        </p:txBody>
      </p:sp>
      <p:sp>
        <p:nvSpPr>
          <p:cNvPr id="3" name="Content Placeholder 2">
            <a:extLst>
              <a:ext uri="{FF2B5EF4-FFF2-40B4-BE49-F238E27FC236}">
                <a16:creationId xmlns:a16="http://schemas.microsoft.com/office/drawing/2014/main" id="{9108CAF7-8B4D-D4D9-9368-DD2EA3C03DD4}"/>
              </a:ext>
            </a:extLst>
          </p:cNvPr>
          <p:cNvSpPr>
            <a:spLocks noGrp="1"/>
          </p:cNvSpPr>
          <p:nvPr>
            <p:ph idx="1"/>
          </p:nvPr>
        </p:nvSpPr>
        <p:spPr/>
        <p:txBody>
          <a:bodyPr>
            <a:normAutofit/>
          </a:bodyPr>
          <a:lstStyle/>
          <a:p>
            <a:r>
              <a:rPr lang="en-GB" sz="3600" dirty="0"/>
              <a:t>One interesting finding from behaviour genetics research is that the effects of a shared environment seem to decrease over time. </a:t>
            </a:r>
          </a:p>
        </p:txBody>
      </p:sp>
    </p:spTree>
    <p:extLst>
      <p:ext uri="{BB962C8B-B14F-4D97-AF65-F5344CB8AC3E}">
        <p14:creationId xmlns:p14="http://schemas.microsoft.com/office/powerpoint/2010/main" val="2665841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0DCC1-6788-FBED-D12A-CB7C60999B0D}"/>
              </a:ext>
            </a:extLst>
          </p:cNvPr>
          <p:cNvSpPr>
            <a:spLocks noGrp="1"/>
          </p:cNvSpPr>
          <p:nvPr>
            <p:ph type="title"/>
          </p:nvPr>
        </p:nvSpPr>
        <p:spPr/>
        <p:txBody>
          <a:bodyPr/>
          <a:lstStyle/>
          <a:p>
            <a:r>
              <a:rPr lang="en-GB" dirty="0"/>
              <a:t>Behaviour genetics </a:t>
            </a:r>
          </a:p>
        </p:txBody>
      </p:sp>
      <p:sp>
        <p:nvSpPr>
          <p:cNvPr id="3" name="Content Placeholder 2">
            <a:extLst>
              <a:ext uri="{FF2B5EF4-FFF2-40B4-BE49-F238E27FC236}">
                <a16:creationId xmlns:a16="http://schemas.microsoft.com/office/drawing/2014/main" id="{92C9712D-75DE-68D6-107B-BB28F8AFBAE3}"/>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36418360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person, indoor, baby&#10;&#10;Description automatically generated">
            <a:extLst>
              <a:ext uri="{FF2B5EF4-FFF2-40B4-BE49-F238E27FC236}">
                <a16:creationId xmlns:a16="http://schemas.microsoft.com/office/drawing/2014/main" id="{3E918E14-11C3-847E-B7BF-7874CD447BB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24125" y="1047750"/>
            <a:ext cx="7143750" cy="4762500"/>
          </a:xfrm>
          <a:prstGeom prst="rect">
            <a:avLst/>
          </a:prstGeom>
        </p:spPr>
      </p:pic>
      <p:sp>
        <p:nvSpPr>
          <p:cNvPr id="4" name="TextBox 3">
            <a:extLst>
              <a:ext uri="{FF2B5EF4-FFF2-40B4-BE49-F238E27FC236}">
                <a16:creationId xmlns:a16="http://schemas.microsoft.com/office/drawing/2014/main" id="{3A96DF91-A983-89CC-89B2-24F04961DF39}"/>
              </a:ext>
            </a:extLst>
          </p:cNvPr>
          <p:cNvSpPr txBox="1"/>
          <p:nvPr/>
        </p:nvSpPr>
        <p:spPr>
          <a:xfrm>
            <a:off x="2524125" y="5810250"/>
            <a:ext cx="7143750" cy="230832"/>
          </a:xfrm>
          <a:prstGeom prst="rect">
            <a:avLst/>
          </a:prstGeom>
          <a:noFill/>
        </p:spPr>
        <p:txBody>
          <a:bodyPr wrap="square" rtlCol="0">
            <a:spAutoFit/>
          </a:bodyPr>
          <a:lstStyle/>
          <a:p>
            <a:r>
              <a:rPr lang="en-GB" sz="900">
                <a:hlinkClick r:id="rId3" tooltip="https://mappingignorance.org/2013/12/20/economics-and-the-debate-on-nature-vs-nurture/"/>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2321491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D8477-2931-7E5E-2CE3-16EF24CF693F}"/>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01F91DE1-4047-F72B-4ED2-86E8C6D3E323}"/>
              </a:ext>
            </a:extLst>
          </p:cNvPr>
          <p:cNvSpPr>
            <a:spLocks noGrp="1"/>
          </p:cNvSpPr>
          <p:nvPr>
            <p:ph idx="1"/>
          </p:nvPr>
        </p:nvSpPr>
        <p:spPr/>
        <p:txBody>
          <a:bodyPr vert="horz" lIns="91440" tIns="45720" rIns="91440" bIns="45720" rtlCol="0" anchor="t">
            <a:normAutofit/>
          </a:bodyPr>
          <a:lstStyle/>
          <a:p>
            <a:pPr marL="269875" indent="-269875"/>
            <a:r>
              <a:rPr lang="en-GB" dirty="0"/>
              <a:t>Nurture reference list </a:t>
            </a:r>
          </a:p>
          <a:p>
            <a:pPr marL="269875" indent="-269875"/>
            <a:r>
              <a:rPr lang="en-GB" u="sng" dirty="0">
                <a:ea typeface="+mn-lt"/>
                <a:cs typeface="+mn-lt"/>
                <a:hlinkClick r:id="rId2"/>
              </a:rPr>
              <a:t>Mental illness - Symptoms and causes - Mayo Clinic</a:t>
            </a:r>
            <a:r>
              <a:rPr lang="en-GB" dirty="0">
                <a:ea typeface="+mn-lt"/>
                <a:cs typeface="+mn-lt"/>
              </a:rPr>
              <a:t> </a:t>
            </a:r>
          </a:p>
          <a:p>
            <a:pPr marL="269875" indent="-269875"/>
            <a:r>
              <a:rPr lang="en-GB" u="sng" dirty="0">
                <a:ea typeface="+mn-lt"/>
                <a:cs typeface="+mn-lt"/>
                <a:hlinkClick r:id="rId3"/>
              </a:rPr>
              <a:t>Work and your health - Better Health Channel</a:t>
            </a:r>
            <a:endParaRPr lang="en-GB" dirty="0">
              <a:ea typeface="+mn-lt"/>
              <a:cs typeface="+mn-lt"/>
            </a:endParaRPr>
          </a:p>
          <a:p>
            <a:pPr marL="269875" indent="-269875"/>
            <a:r>
              <a:rPr lang="en-GB" u="sng" dirty="0">
                <a:ea typeface="+mn-lt"/>
                <a:cs typeface="+mn-lt"/>
                <a:hlinkClick r:id="rId4"/>
              </a:rPr>
              <a:t>Human </a:t>
            </a:r>
            <a:r>
              <a:rPr lang="en-GB" u="sng" dirty="0" err="1">
                <a:ea typeface="+mn-lt"/>
                <a:cs typeface="+mn-lt"/>
                <a:hlinkClick r:id="rId4"/>
              </a:rPr>
              <a:t>Behavior</a:t>
            </a:r>
            <a:r>
              <a:rPr lang="en-GB" u="sng" dirty="0">
                <a:ea typeface="+mn-lt"/>
                <a:cs typeface="+mn-lt"/>
                <a:hlinkClick r:id="rId4"/>
              </a:rPr>
              <a:t>: Nature or Nurture? – Evolutionary Psychology: Exploring Big Questions (pressbooks.pub)</a:t>
            </a:r>
            <a:endParaRPr lang="en-GB" dirty="0">
              <a:ea typeface="+mn-lt"/>
              <a:cs typeface="+mn-lt"/>
            </a:endParaRPr>
          </a:p>
          <a:p>
            <a:pPr marL="269875" indent="-269875"/>
            <a:r>
              <a:rPr lang="en-GB" u="sng" dirty="0">
                <a:ea typeface="+mn-lt"/>
                <a:cs typeface="+mn-lt"/>
                <a:hlinkClick r:id="rId5"/>
              </a:rPr>
              <a:t>What Is The Nature Vs. Nurture Psychology Debate, And How Does It Affect Me? | </a:t>
            </a:r>
            <a:r>
              <a:rPr lang="en-GB" u="sng" dirty="0" err="1">
                <a:ea typeface="+mn-lt"/>
                <a:cs typeface="+mn-lt"/>
                <a:hlinkClick r:id="rId5"/>
              </a:rPr>
              <a:t>BetterHelp</a:t>
            </a:r>
            <a:endParaRPr lang="en-GB" dirty="0">
              <a:ea typeface="+mn-lt"/>
              <a:cs typeface="+mn-lt"/>
            </a:endParaRPr>
          </a:p>
          <a:p>
            <a:pPr marL="269875" indent="-269875"/>
            <a:endParaRPr lang="en-GB" dirty="0"/>
          </a:p>
          <a:p>
            <a:pPr marL="269875" indent="-269875"/>
            <a:endParaRPr lang="en-GB" dirty="0"/>
          </a:p>
          <a:p>
            <a:pPr marL="0" indent="0">
              <a:buNone/>
            </a:pPr>
            <a:endParaRPr lang="en-GB" dirty="0"/>
          </a:p>
        </p:txBody>
      </p:sp>
    </p:spTree>
    <p:extLst>
      <p:ext uri="{BB962C8B-B14F-4D97-AF65-F5344CB8AC3E}">
        <p14:creationId xmlns:p14="http://schemas.microsoft.com/office/powerpoint/2010/main" val="11799973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2EE51-0A2E-1AF6-E124-0B187CA2D703}"/>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4405475F-3A9F-058D-4021-1553E5E11B91}"/>
              </a:ext>
            </a:extLst>
          </p:cNvPr>
          <p:cNvSpPr>
            <a:spLocks noGrp="1"/>
          </p:cNvSpPr>
          <p:nvPr>
            <p:ph idx="1"/>
          </p:nvPr>
        </p:nvSpPr>
        <p:spPr/>
        <p:txBody>
          <a:bodyPr/>
          <a:lstStyle/>
          <a:p>
            <a:r>
              <a:rPr lang="en-GB" dirty="0"/>
              <a:t>Nature </a:t>
            </a:r>
          </a:p>
          <a:p>
            <a:r>
              <a:rPr lang="en-GB" dirty="0"/>
              <a:t>Pike, A. &amp; Plomin, R. (1999) Genetics and development. In D. Messer &amp; S. Millar (eds) exploring development psychology: from infancy to adolescence. London: Arnold. </a:t>
            </a:r>
          </a:p>
          <a:p>
            <a:r>
              <a:rPr lang="en-GB" dirty="0"/>
              <a:t>Plomin, R. (1994) genetics and experience: the interplay between nature and nurture. Thousand oaks, CA</a:t>
            </a:r>
            <a:r>
              <a:rPr lang="en-GB"/>
              <a:t>: sage. </a:t>
            </a:r>
          </a:p>
          <a:p>
            <a:endParaRPr lang="en-GB" dirty="0"/>
          </a:p>
          <a:p>
            <a:endParaRPr lang="en-GB" dirty="0"/>
          </a:p>
          <a:p>
            <a:endParaRPr lang="en-GB" dirty="0"/>
          </a:p>
        </p:txBody>
      </p:sp>
    </p:spTree>
    <p:extLst>
      <p:ext uri="{BB962C8B-B14F-4D97-AF65-F5344CB8AC3E}">
        <p14:creationId xmlns:p14="http://schemas.microsoft.com/office/powerpoint/2010/main" val="2655811008"/>
      </p:ext>
    </p:extLst>
  </p:cSld>
  <p:clrMapOvr>
    <a:masterClrMapping/>
  </p:clrMapOvr>
</p:sld>
</file>

<file path=ppt/theme/theme1.xml><?xml version="1.0" encoding="utf-8"?>
<a:theme xmlns:a="http://schemas.openxmlformats.org/drawingml/2006/main" name="GlowVTI">
  <a:themeElements>
    <a:clrScheme name="AnalogousFromLightSeedLeftStep">
      <a:dk1>
        <a:srgbClr val="000000"/>
      </a:dk1>
      <a:lt1>
        <a:srgbClr val="FFFFFF"/>
      </a:lt1>
      <a:dk2>
        <a:srgbClr val="252441"/>
      </a:dk2>
      <a:lt2>
        <a:srgbClr val="E2E8E6"/>
      </a:lt2>
      <a:accent1>
        <a:srgbClr val="C696A5"/>
      </a:accent1>
      <a:accent2>
        <a:srgbClr val="BA7FA9"/>
      </a:accent2>
      <a:accent3>
        <a:srgbClr val="C096C6"/>
      </a:accent3>
      <a:accent4>
        <a:srgbClr val="997FBA"/>
      </a:accent4>
      <a:accent5>
        <a:srgbClr val="9896C6"/>
      </a:accent5>
      <a:accent6>
        <a:srgbClr val="7F96BA"/>
      </a:accent6>
      <a:hlink>
        <a:srgbClr val="568F7E"/>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897</Words>
  <Application>Microsoft Office PowerPoint</Application>
  <PresentationFormat>Widescreen</PresentationFormat>
  <Paragraphs>58</Paragraphs>
  <Slides>15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Avenir Next LT Pro</vt:lpstr>
      <vt:lpstr>Bell MT</vt:lpstr>
      <vt:lpstr>Calibri</vt:lpstr>
      <vt:lpstr>GlowVTI</vt:lpstr>
      <vt:lpstr>Nature vs Nurture. </vt:lpstr>
      <vt:lpstr>Introduction </vt:lpstr>
      <vt:lpstr>Nurture </vt:lpstr>
      <vt:lpstr>Nature </vt:lpstr>
      <vt:lpstr>Environmental factors that could have an impact on your life </vt:lpstr>
      <vt:lpstr>Nature </vt:lpstr>
      <vt:lpstr>Social environment –Aggression  </vt:lpstr>
      <vt:lpstr>Nature </vt:lpstr>
      <vt:lpstr>Languages </vt:lpstr>
      <vt:lpstr>Family resemblance studies </vt:lpstr>
      <vt:lpstr>Behaviour genetics. </vt:lpstr>
      <vt:lpstr>Behaviour genetics </vt:lpstr>
      <vt:lpstr>PowerPoint Presentation</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Gemma Vaughan</dc:creator>
  <cp:lastModifiedBy>Gemma Vaughan</cp:lastModifiedBy>
  <cp:revision>7</cp:revision>
  <dcterms:created xsi:type="dcterms:W3CDTF">2022-12-13T18:39:13Z</dcterms:created>
  <dcterms:modified xsi:type="dcterms:W3CDTF">2023-01-17T14:22:37Z</dcterms:modified>
</cp:coreProperties>
</file>