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25"/>
  </p:notesMasterIdLst>
  <p:sldIdLst>
    <p:sldId id="256" r:id="rId2"/>
    <p:sldId id="261" r:id="rId3"/>
    <p:sldId id="257" r:id="rId4"/>
    <p:sldId id="264" r:id="rId5"/>
    <p:sldId id="280" r:id="rId6"/>
    <p:sldId id="258" r:id="rId7"/>
    <p:sldId id="259" r:id="rId8"/>
    <p:sldId id="260" r:id="rId9"/>
    <p:sldId id="262" r:id="rId10"/>
    <p:sldId id="263" r:id="rId11"/>
    <p:sldId id="265" r:id="rId12"/>
    <p:sldId id="268" r:id="rId13"/>
    <p:sldId id="282" r:id="rId14"/>
    <p:sldId id="266" r:id="rId15"/>
    <p:sldId id="269" r:id="rId16"/>
    <p:sldId id="270" r:id="rId17"/>
    <p:sldId id="271" r:id="rId18"/>
    <p:sldId id="272" r:id="rId19"/>
    <p:sldId id="273" r:id="rId20"/>
    <p:sldId id="274" r:id="rId21"/>
    <p:sldId id="276" r:id="rId22"/>
    <p:sldId id="281"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100"/>
    <p:restoredTop sz="71383"/>
  </p:normalViewPr>
  <p:slideViewPr>
    <p:cSldViewPr snapToGrid="0" snapToObjects="1">
      <p:cViewPr varScale="1">
        <p:scale>
          <a:sx n="65" d="100"/>
          <a:sy n="65" d="100"/>
        </p:scale>
        <p:origin x="240" y="416"/>
      </p:cViewPr>
      <p:guideLst/>
    </p:cSldViewPr>
  </p:slideViewPr>
  <p:outlineViewPr>
    <p:cViewPr>
      <p:scale>
        <a:sx n="33" d="100"/>
        <a:sy n="33" d="100"/>
      </p:scale>
      <p:origin x="0" y="-832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72170D-3EC7-4CEE-9102-FA515668BE33}" type="doc">
      <dgm:prSet loTypeId="urn:microsoft.com/office/officeart/2018/2/layout/IconLabelList" loCatId="icon" qsTypeId="urn:microsoft.com/office/officeart/2005/8/quickstyle/simple1" qsCatId="simple" csTypeId="urn:microsoft.com/office/officeart/2005/8/colors/accent0_3" csCatId="mainScheme" phldr="1"/>
      <dgm:spPr/>
      <dgm:t>
        <a:bodyPr/>
        <a:lstStyle/>
        <a:p>
          <a:endParaRPr lang="en-US"/>
        </a:p>
      </dgm:t>
    </dgm:pt>
    <dgm:pt modelId="{69713A74-4528-48E8-944E-296E2BB3B22A}">
      <dgm:prSet/>
      <dgm:spPr/>
      <dgm:t>
        <a:bodyPr/>
        <a:lstStyle/>
        <a:p>
          <a:pPr>
            <a:lnSpc>
              <a:spcPct val="100000"/>
            </a:lnSpc>
          </a:pPr>
          <a:r>
            <a:rPr lang="en-GB" baseline="0"/>
            <a:t>Clarify the things learnt in the IRA lecture.</a:t>
          </a:r>
          <a:endParaRPr lang="en-US"/>
        </a:p>
      </dgm:t>
    </dgm:pt>
    <dgm:pt modelId="{8C0518C5-200F-482F-9564-083AFB5DB6F0}" type="parTrans" cxnId="{255DE827-8090-4889-83D2-9F2F84657A5E}">
      <dgm:prSet/>
      <dgm:spPr/>
      <dgm:t>
        <a:bodyPr/>
        <a:lstStyle/>
        <a:p>
          <a:endParaRPr lang="en-US"/>
        </a:p>
      </dgm:t>
    </dgm:pt>
    <dgm:pt modelId="{794D1CA2-2FC6-42D8-AA2A-8AF6F5D96619}" type="sibTrans" cxnId="{255DE827-8090-4889-83D2-9F2F84657A5E}">
      <dgm:prSet/>
      <dgm:spPr/>
      <dgm:t>
        <a:bodyPr/>
        <a:lstStyle/>
        <a:p>
          <a:endParaRPr lang="en-US"/>
        </a:p>
      </dgm:t>
    </dgm:pt>
    <dgm:pt modelId="{29F3DAB8-30A7-4D7A-A3C8-2A084A178E9F}">
      <dgm:prSet/>
      <dgm:spPr/>
      <dgm:t>
        <a:bodyPr/>
        <a:lstStyle/>
        <a:p>
          <a:pPr>
            <a:lnSpc>
              <a:spcPct val="100000"/>
            </a:lnSpc>
          </a:pPr>
          <a:r>
            <a:rPr lang="en-GB" baseline="0"/>
            <a:t>Follow up on tasks set in the lecture.</a:t>
          </a:r>
          <a:endParaRPr lang="en-US"/>
        </a:p>
      </dgm:t>
    </dgm:pt>
    <dgm:pt modelId="{9E409506-1448-42E5-AE35-85EF96C1408A}" type="parTrans" cxnId="{56B83114-63EE-4FE1-A03D-7A59AB650033}">
      <dgm:prSet/>
      <dgm:spPr/>
      <dgm:t>
        <a:bodyPr/>
        <a:lstStyle/>
        <a:p>
          <a:endParaRPr lang="en-US"/>
        </a:p>
      </dgm:t>
    </dgm:pt>
    <dgm:pt modelId="{192C6F08-CB5F-48EC-9C18-7FFDDBB52BE8}" type="sibTrans" cxnId="{56B83114-63EE-4FE1-A03D-7A59AB650033}">
      <dgm:prSet/>
      <dgm:spPr/>
      <dgm:t>
        <a:bodyPr/>
        <a:lstStyle/>
        <a:p>
          <a:endParaRPr lang="en-US"/>
        </a:p>
      </dgm:t>
    </dgm:pt>
    <dgm:pt modelId="{CCB2974A-FF5B-49E9-8481-973BFA50F5C9}">
      <dgm:prSet/>
      <dgm:spPr/>
      <dgm:t>
        <a:bodyPr/>
        <a:lstStyle/>
        <a:p>
          <a:pPr>
            <a:lnSpc>
              <a:spcPct val="100000"/>
            </a:lnSpc>
          </a:pPr>
          <a:r>
            <a:rPr lang="en-GB" baseline="0"/>
            <a:t>Look at the use of the internet by the IRA</a:t>
          </a:r>
          <a:endParaRPr lang="en-US"/>
        </a:p>
      </dgm:t>
    </dgm:pt>
    <dgm:pt modelId="{E12CA556-464A-451C-A50F-B6C0E53D6A85}" type="parTrans" cxnId="{3BF73D68-D483-40A5-A647-1C9A7861440A}">
      <dgm:prSet/>
      <dgm:spPr/>
      <dgm:t>
        <a:bodyPr/>
        <a:lstStyle/>
        <a:p>
          <a:endParaRPr lang="en-US"/>
        </a:p>
      </dgm:t>
    </dgm:pt>
    <dgm:pt modelId="{641BBD52-CF70-48B6-BA2C-42F51F9FBB84}" type="sibTrans" cxnId="{3BF73D68-D483-40A5-A647-1C9A7861440A}">
      <dgm:prSet/>
      <dgm:spPr/>
      <dgm:t>
        <a:bodyPr/>
        <a:lstStyle/>
        <a:p>
          <a:endParaRPr lang="en-US"/>
        </a:p>
      </dgm:t>
    </dgm:pt>
    <dgm:pt modelId="{04793189-2722-4AE7-912A-03A48352083C}" type="pres">
      <dgm:prSet presAssocID="{0872170D-3EC7-4CEE-9102-FA515668BE33}" presName="root" presStyleCnt="0">
        <dgm:presLayoutVars>
          <dgm:dir/>
          <dgm:resizeHandles val="exact"/>
        </dgm:presLayoutVars>
      </dgm:prSet>
      <dgm:spPr/>
    </dgm:pt>
    <dgm:pt modelId="{E511271D-5053-4FC3-8DD3-A071579F730C}" type="pres">
      <dgm:prSet presAssocID="{69713A74-4528-48E8-944E-296E2BB3B22A}" presName="compNode" presStyleCnt="0"/>
      <dgm:spPr/>
    </dgm:pt>
    <dgm:pt modelId="{387A2023-BB6A-45DB-B9E7-7BE52339CF2B}" type="pres">
      <dgm:prSet presAssocID="{69713A74-4528-48E8-944E-296E2BB3B22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ggy Bank"/>
        </a:ext>
      </dgm:extLst>
    </dgm:pt>
    <dgm:pt modelId="{4D8F99A5-D88F-4B0F-857B-C7A3EEDA25BC}" type="pres">
      <dgm:prSet presAssocID="{69713A74-4528-48E8-944E-296E2BB3B22A}" presName="spaceRect" presStyleCnt="0"/>
      <dgm:spPr/>
    </dgm:pt>
    <dgm:pt modelId="{86017FE7-5D25-445E-87D1-C0AEE118AB43}" type="pres">
      <dgm:prSet presAssocID="{69713A74-4528-48E8-944E-296E2BB3B22A}" presName="textRect" presStyleLbl="revTx" presStyleIdx="0" presStyleCnt="3">
        <dgm:presLayoutVars>
          <dgm:chMax val="1"/>
          <dgm:chPref val="1"/>
        </dgm:presLayoutVars>
      </dgm:prSet>
      <dgm:spPr/>
    </dgm:pt>
    <dgm:pt modelId="{489C8D8B-95DF-4521-A0D3-2616132E2672}" type="pres">
      <dgm:prSet presAssocID="{794D1CA2-2FC6-42D8-AA2A-8AF6F5D96619}" presName="sibTrans" presStyleCnt="0"/>
      <dgm:spPr/>
    </dgm:pt>
    <dgm:pt modelId="{226F801D-D1EB-4A98-8913-6E0E1D055D08}" type="pres">
      <dgm:prSet presAssocID="{29F3DAB8-30A7-4D7A-A3C8-2A084A178E9F}" presName="compNode" presStyleCnt="0"/>
      <dgm:spPr/>
    </dgm:pt>
    <dgm:pt modelId="{639CEF5C-70C3-4C5A-BB04-F268004E89AC}" type="pres">
      <dgm:prSet presAssocID="{29F3DAB8-30A7-4D7A-A3C8-2A084A178E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List"/>
        </a:ext>
      </dgm:extLst>
    </dgm:pt>
    <dgm:pt modelId="{A0E0B711-0965-4661-9260-C54B17099451}" type="pres">
      <dgm:prSet presAssocID="{29F3DAB8-30A7-4D7A-A3C8-2A084A178E9F}" presName="spaceRect" presStyleCnt="0"/>
      <dgm:spPr/>
    </dgm:pt>
    <dgm:pt modelId="{CE950FB0-DA4D-45D8-8072-7A4067306A16}" type="pres">
      <dgm:prSet presAssocID="{29F3DAB8-30A7-4D7A-A3C8-2A084A178E9F}" presName="textRect" presStyleLbl="revTx" presStyleIdx="1" presStyleCnt="3">
        <dgm:presLayoutVars>
          <dgm:chMax val="1"/>
          <dgm:chPref val="1"/>
        </dgm:presLayoutVars>
      </dgm:prSet>
      <dgm:spPr/>
    </dgm:pt>
    <dgm:pt modelId="{42EDAB02-ACB9-4622-9CA1-CD0408732BD0}" type="pres">
      <dgm:prSet presAssocID="{192C6F08-CB5F-48EC-9C18-7FFDDBB52BE8}" presName="sibTrans" presStyleCnt="0"/>
      <dgm:spPr/>
    </dgm:pt>
    <dgm:pt modelId="{8D8833F3-A08F-4900-8A67-C5FBF909EF73}" type="pres">
      <dgm:prSet presAssocID="{CCB2974A-FF5B-49E9-8481-973BFA50F5C9}" presName="compNode" presStyleCnt="0"/>
      <dgm:spPr/>
    </dgm:pt>
    <dgm:pt modelId="{AA9BF38E-03D6-413E-973B-C5AAC775FB2A}" type="pres">
      <dgm:prSet presAssocID="{CCB2974A-FF5B-49E9-8481-973BFA50F5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a:ext>
      </dgm:extLst>
    </dgm:pt>
    <dgm:pt modelId="{21DBB994-E43F-41B8-950E-6A5211BC9600}" type="pres">
      <dgm:prSet presAssocID="{CCB2974A-FF5B-49E9-8481-973BFA50F5C9}" presName="spaceRect" presStyleCnt="0"/>
      <dgm:spPr/>
    </dgm:pt>
    <dgm:pt modelId="{51C4E985-31DF-4CF6-A7E4-FF906CE0EF29}" type="pres">
      <dgm:prSet presAssocID="{CCB2974A-FF5B-49E9-8481-973BFA50F5C9}" presName="textRect" presStyleLbl="revTx" presStyleIdx="2" presStyleCnt="3">
        <dgm:presLayoutVars>
          <dgm:chMax val="1"/>
          <dgm:chPref val="1"/>
        </dgm:presLayoutVars>
      </dgm:prSet>
      <dgm:spPr/>
    </dgm:pt>
  </dgm:ptLst>
  <dgm:cxnLst>
    <dgm:cxn modelId="{56B83114-63EE-4FE1-A03D-7A59AB650033}" srcId="{0872170D-3EC7-4CEE-9102-FA515668BE33}" destId="{29F3DAB8-30A7-4D7A-A3C8-2A084A178E9F}" srcOrd="1" destOrd="0" parTransId="{9E409506-1448-42E5-AE35-85EF96C1408A}" sibTransId="{192C6F08-CB5F-48EC-9C18-7FFDDBB52BE8}"/>
    <dgm:cxn modelId="{255DE827-8090-4889-83D2-9F2F84657A5E}" srcId="{0872170D-3EC7-4CEE-9102-FA515668BE33}" destId="{69713A74-4528-48E8-944E-296E2BB3B22A}" srcOrd="0" destOrd="0" parTransId="{8C0518C5-200F-482F-9564-083AFB5DB6F0}" sibTransId="{794D1CA2-2FC6-42D8-AA2A-8AF6F5D96619}"/>
    <dgm:cxn modelId="{3C827B46-ADE3-C349-92CF-D056D4D5BF5F}" type="presOf" srcId="{69713A74-4528-48E8-944E-296E2BB3B22A}" destId="{86017FE7-5D25-445E-87D1-C0AEE118AB43}" srcOrd="0" destOrd="0" presId="urn:microsoft.com/office/officeart/2018/2/layout/IconLabelList"/>
    <dgm:cxn modelId="{C928C665-93C9-2240-95B8-043D8EC3CCE3}" type="presOf" srcId="{0872170D-3EC7-4CEE-9102-FA515668BE33}" destId="{04793189-2722-4AE7-912A-03A48352083C}" srcOrd="0" destOrd="0" presId="urn:microsoft.com/office/officeart/2018/2/layout/IconLabelList"/>
    <dgm:cxn modelId="{3BF73D68-D483-40A5-A647-1C9A7861440A}" srcId="{0872170D-3EC7-4CEE-9102-FA515668BE33}" destId="{CCB2974A-FF5B-49E9-8481-973BFA50F5C9}" srcOrd="2" destOrd="0" parTransId="{E12CA556-464A-451C-A50F-B6C0E53D6A85}" sibTransId="{641BBD52-CF70-48B6-BA2C-42F51F9FBB84}"/>
    <dgm:cxn modelId="{749829E7-3150-564D-B4D5-80F516003290}" type="presOf" srcId="{CCB2974A-FF5B-49E9-8481-973BFA50F5C9}" destId="{51C4E985-31DF-4CF6-A7E4-FF906CE0EF29}" srcOrd="0" destOrd="0" presId="urn:microsoft.com/office/officeart/2018/2/layout/IconLabelList"/>
    <dgm:cxn modelId="{DBC33AE7-91C2-CF45-AE4C-80C016D8517C}" type="presOf" srcId="{29F3DAB8-30A7-4D7A-A3C8-2A084A178E9F}" destId="{CE950FB0-DA4D-45D8-8072-7A4067306A16}" srcOrd="0" destOrd="0" presId="urn:microsoft.com/office/officeart/2018/2/layout/IconLabelList"/>
    <dgm:cxn modelId="{46256BA1-EB62-3042-A427-269DEB79C25C}" type="presParOf" srcId="{04793189-2722-4AE7-912A-03A48352083C}" destId="{E511271D-5053-4FC3-8DD3-A071579F730C}" srcOrd="0" destOrd="0" presId="urn:microsoft.com/office/officeart/2018/2/layout/IconLabelList"/>
    <dgm:cxn modelId="{DF4754A8-FF38-5048-800F-4B2CF7EB3D06}" type="presParOf" srcId="{E511271D-5053-4FC3-8DD3-A071579F730C}" destId="{387A2023-BB6A-45DB-B9E7-7BE52339CF2B}" srcOrd="0" destOrd="0" presId="urn:microsoft.com/office/officeart/2018/2/layout/IconLabelList"/>
    <dgm:cxn modelId="{D5D58E09-D9F8-E642-A0E9-3FF6AB06FEB3}" type="presParOf" srcId="{E511271D-5053-4FC3-8DD3-A071579F730C}" destId="{4D8F99A5-D88F-4B0F-857B-C7A3EEDA25BC}" srcOrd="1" destOrd="0" presId="urn:microsoft.com/office/officeart/2018/2/layout/IconLabelList"/>
    <dgm:cxn modelId="{E1B2D74C-9DCB-3D48-AE61-DFF474408A1E}" type="presParOf" srcId="{E511271D-5053-4FC3-8DD3-A071579F730C}" destId="{86017FE7-5D25-445E-87D1-C0AEE118AB43}" srcOrd="2" destOrd="0" presId="urn:microsoft.com/office/officeart/2018/2/layout/IconLabelList"/>
    <dgm:cxn modelId="{F05C73AE-43FC-3448-81ED-399F3BC3EAE0}" type="presParOf" srcId="{04793189-2722-4AE7-912A-03A48352083C}" destId="{489C8D8B-95DF-4521-A0D3-2616132E2672}" srcOrd="1" destOrd="0" presId="urn:microsoft.com/office/officeart/2018/2/layout/IconLabelList"/>
    <dgm:cxn modelId="{658DF89A-6990-A247-8262-04D1EA5E5254}" type="presParOf" srcId="{04793189-2722-4AE7-912A-03A48352083C}" destId="{226F801D-D1EB-4A98-8913-6E0E1D055D08}" srcOrd="2" destOrd="0" presId="urn:microsoft.com/office/officeart/2018/2/layout/IconLabelList"/>
    <dgm:cxn modelId="{673A2E0B-891D-F14F-AA59-93084D30B629}" type="presParOf" srcId="{226F801D-D1EB-4A98-8913-6E0E1D055D08}" destId="{639CEF5C-70C3-4C5A-BB04-F268004E89AC}" srcOrd="0" destOrd="0" presId="urn:microsoft.com/office/officeart/2018/2/layout/IconLabelList"/>
    <dgm:cxn modelId="{B4275599-26D6-8647-9DA6-28B080645C0D}" type="presParOf" srcId="{226F801D-D1EB-4A98-8913-6E0E1D055D08}" destId="{A0E0B711-0965-4661-9260-C54B17099451}" srcOrd="1" destOrd="0" presId="urn:microsoft.com/office/officeart/2018/2/layout/IconLabelList"/>
    <dgm:cxn modelId="{7AECF88A-E2C1-3A4B-B087-749D5DD6F44B}" type="presParOf" srcId="{226F801D-D1EB-4A98-8913-6E0E1D055D08}" destId="{CE950FB0-DA4D-45D8-8072-7A4067306A16}" srcOrd="2" destOrd="0" presId="urn:microsoft.com/office/officeart/2018/2/layout/IconLabelList"/>
    <dgm:cxn modelId="{BF398FD5-7D76-904C-A3A9-783214DEA217}" type="presParOf" srcId="{04793189-2722-4AE7-912A-03A48352083C}" destId="{42EDAB02-ACB9-4622-9CA1-CD0408732BD0}" srcOrd="3" destOrd="0" presId="urn:microsoft.com/office/officeart/2018/2/layout/IconLabelList"/>
    <dgm:cxn modelId="{91A03825-6517-0F4B-9C0E-E15B30CD19B0}" type="presParOf" srcId="{04793189-2722-4AE7-912A-03A48352083C}" destId="{8D8833F3-A08F-4900-8A67-C5FBF909EF73}" srcOrd="4" destOrd="0" presId="urn:microsoft.com/office/officeart/2018/2/layout/IconLabelList"/>
    <dgm:cxn modelId="{2DB5E2FA-B7D7-024A-AF24-05B822FFB148}" type="presParOf" srcId="{8D8833F3-A08F-4900-8A67-C5FBF909EF73}" destId="{AA9BF38E-03D6-413E-973B-C5AAC775FB2A}" srcOrd="0" destOrd="0" presId="urn:microsoft.com/office/officeart/2018/2/layout/IconLabelList"/>
    <dgm:cxn modelId="{14930AF9-FA0E-2148-8E7C-D520A21A1EE2}" type="presParOf" srcId="{8D8833F3-A08F-4900-8A67-C5FBF909EF73}" destId="{21DBB994-E43F-41B8-950E-6A5211BC9600}" srcOrd="1" destOrd="0" presId="urn:microsoft.com/office/officeart/2018/2/layout/IconLabelList"/>
    <dgm:cxn modelId="{296C4175-5603-554F-9410-5930BC51DE12}" type="presParOf" srcId="{8D8833F3-A08F-4900-8A67-C5FBF909EF73}" destId="{51C4E985-31DF-4CF6-A7E4-FF906CE0EF2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AF26E2-4961-47EB-AC4B-D75F94DF1F41}" type="doc">
      <dgm:prSet loTypeId="urn:microsoft.com/office/officeart/2005/8/layout/hList1" loCatId="list" qsTypeId="urn:microsoft.com/office/officeart/2005/8/quickstyle/simple1" qsCatId="simple" csTypeId="urn:microsoft.com/office/officeart/2005/8/colors/accent0_3" csCatId="mainScheme" phldr="1"/>
      <dgm:spPr/>
      <dgm:t>
        <a:bodyPr/>
        <a:lstStyle/>
        <a:p>
          <a:endParaRPr lang="en-US"/>
        </a:p>
      </dgm:t>
    </dgm:pt>
    <dgm:pt modelId="{F8CE9C35-BFC9-4977-A506-4CCCEA2EC5FF}">
      <dgm:prSet/>
      <dgm:spPr/>
      <dgm:t>
        <a:bodyPr/>
        <a:lstStyle/>
        <a:p>
          <a:r>
            <a:rPr lang="en-GB" baseline="0"/>
            <a:t>Demonstrate</a:t>
          </a:r>
          <a:endParaRPr lang="en-US"/>
        </a:p>
      </dgm:t>
    </dgm:pt>
    <dgm:pt modelId="{EB28AEB0-50F9-4C8A-AD60-F1953CB66EF8}" type="parTrans" cxnId="{A7DFFC27-F732-418C-807C-E74CE4C4AA07}">
      <dgm:prSet/>
      <dgm:spPr/>
      <dgm:t>
        <a:bodyPr/>
        <a:lstStyle/>
        <a:p>
          <a:endParaRPr lang="en-US"/>
        </a:p>
      </dgm:t>
    </dgm:pt>
    <dgm:pt modelId="{BEC5F971-7EC2-4197-B5CF-A3CD3CCC89FA}" type="sibTrans" cxnId="{A7DFFC27-F732-418C-807C-E74CE4C4AA07}">
      <dgm:prSet/>
      <dgm:spPr/>
      <dgm:t>
        <a:bodyPr/>
        <a:lstStyle/>
        <a:p>
          <a:endParaRPr lang="en-US"/>
        </a:p>
      </dgm:t>
    </dgm:pt>
    <dgm:pt modelId="{7B6DDEFF-FCB5-482C-8FF3-A41175346675}">
      <dgm:prSet/>
      <dgm:spPr/>
      <dgm:t>
        <a:bodyPr/>
        <a:lstStyle/>
        <a:p>
          <a:r>
            <a:rPr lang="en-GB" i="1" baseline="0"/>
            <a:t>Your understanding of the IRA through discussion in the follow up of tasks set from the lecture.</a:t>
          </a:r>
          <a:endParaRPr lang="en-US"/>
        </a:p>
      </dgm:t>
    </dgm:pt>
    <dgm:pt modelId="{DCCB92F5-2E35-49CA-BA4C-EC5D067779F6}" type="parTrans" cxnId="{AF26216A-83A9-461E-BC29-D3A9A879CD43}">
      <dgm:prSet/>
      <dgm:spPr/>
      <dgm:t>
        <a:bodyPr/>
        <a:lstStyle/>
        <a:p>
          <a:endParaRPr lang="en-US"/>
        </a:p>
      </dgm:t>
    </dgm:pt>
    <dgm:pt modelId="{D5ADC4BC-333C-41BC-9251-9ABB107C56FC}" type="sibTrans" cxnId="{AF26216A-83A9-461E-BC29-D3A9A879CD43}">
      <dgm:prSet/>
      <dgm:spPr/>
      <dgm:t>
        <a:bodyPr/>
        <a:lstStyle/>
        <a:p>
          <a:endParaRPr lang="en-US"/>
        </a:p>
      </dgm:t>
    </dgm:pt>
    <dgm:pt modelId="{D18A96C3-4F65-4E4E-92CA-183BC701BE18}">
      <dgm:prSet/>
      <dgm:spPr/>
      <dgm:t>
        <a:bodyPr/>
        <a:lstStyle/>
        <a:p>
          <a:r>
            <a:rPr lang="en-GB" baseline="0"/>
            <a:t>Distinguish</a:t>
          </a:r>
          <a:endParaRPr lang="en-US"/>
        </a:p>
      </dgm:t>
    </dgm:pt>
    <dgm:pt modelId="{54239503-34D2-4C29-AF37-99A00DBCB0E0}" type="parTrans" cxnId="{78CD6DA5-384A-40E5-99E8-3C6F0E32CBEF}">
      <dgm:prSet/>
      <dgm:spPr/>
      <dgm:t>
        <a:bodyPr/>
        <a:lstStyle/>
        <a:p>
          <a:endParaRPr lang="en-US"/>
        </a:p>
      </dgm:t>
    </dgm:pt>
    <dgm:pt modelId="{B5D18B56-1301-43B4-B321-8536870B0431}" type="sibTrans" cxnId="{78CD6DA5-384A-40E5-99E8-3C6F0E32CBEF}">
      <dgm:prSet/>
      <dgm:spPr/>
      <dgm:t>
        <a:bodyPr/>
        <a:lstStyle/>
        <a:p>
          <a:endParaRPr lang="en-US"/>
        </a:p>
      </dgm:t>
    </dgm:pt>
    <dgm:pt modelId="{CF3788AC-86F6-48F4-992A-0F738FEF9965}">
      <dgm:prSet/>
      <dgm:spPr/>
      <dgm:t>
        <a:bodyPr/>
        <a:lstStyle/>
        <a:p>
          <a:r>
            <a:rPr lang="en-GB" i="1" baseline="0"/>
            <a:t>Who the continuity IRA is.</a:t>
          </a:r>
          <a:endParaRPr lang="en-US"/>
        </a:p>
      </dgm:t>
    </dgm:pt>
    <dgm:pt modelId="{C3DFAE79-8152-4A30-AC07-2CEC9B3E6416}" type="parTrans" cxnId="{F66133D6-E9BF-402A-9177-CEB7CE49C07F}">
      <dgm:prSet/>
      <dgm:spPr/>
      <dgm:t>
        <a:bodyPr/>
        <a:lstStyle/>
        <a:p>
          <a:endParaRPr lang="en-US"/>
        </a:p>
      </dgm:t>
    </dgm:pt>
    <dgm:pt modelId="{5FD594A7-D6E7-48C2-A0E6-3A217C344B10}" type="sibTrans" cxnId="{F66133D6-E9BF-402A-9177-CEB7CE49C07F}">
      <dgm:prSet/>
      <dgm:spPr/>
      <dgm:t>
        <a:bodyPr/>
        <a:lstStyle/>
        <a:p>
          <a:endParaRPr lang="en-US"/>
        </a:p>
      </dgm:t>
    </dgm:pt>
    <dgm:pt modelId="{769CA78F-F0C5-4065-86F7-D1BEB0E04FAC}">
      <dgm:prSet/>
      <dgm:spPr/>
      <dgm:t>
        <a:bodyPr/>
        <a:lstStyle/>
        <a:p>
          <a:r>
            <a:rPr lang="en-GB" baseline="0"/>
            <a:t>Build</a:t>
          </a:r>
          <a:endParaRPr lang="en-US"/>
        </a:p>
      </dgm:t>
    </dgm:pt>
    <dgm:pt modelId="{7A69ADC7-5071-4A24-8C74-FACE2A5AF60D}" type="parTrans" cxnId="{C479F7FE-EAE5-4907-932A-4BA0C255D667}">
      <dgm:prSet/>
      <dgm:spPr/>
      <dgm:t>
        <a:bodyPr/>
        <a:lstStyle/>
        <a:p>
          <a:endParaRPr lang="en-US"/>
        </a:p>
      </dgm:t>
    </dgm:pt>
    <dgm:pt modelId="{0E15AE80-28DC-4A66-898F-65B43921947E}" type="sibTrans" cxnId="{C479F7FE-EAE5-4907-932A-4BA0C255D667}">
      <dgm:prSet/>
      <dgm:spPr/>
      <dgm:t>
        <a:bodyPr/>
        <a:lstStyle/>
        <a:p>
          <a:endParaRPr lang="en-US"/>
        </a:p>
      </dgm:t>
    </dgm:pt>
    <dgm:pt modelId="{B64846D8-E60B-4562-BE92-7D16224118E0}">
      <dgm:prSet/>
      <dgm:spPr/>
      <dgm:t>
        <a:bodyPr/>
        <a:lstStyle/>
        <a:p>
          <a:r>
            <a:rPr lang="en-GB" i="1" baseline="0" dirty="0"/>
            <a:t>On knowledge of non-violent strategies used by IRA prisoners.</a:t>
          </a:r>
          <a:endParaRPr lang="en-US" dirty="0"/>
        </a:p>
      </dgm:t>
    </dgm:pt>
    <dgm:pt modelId="{5F52FF29-48A5-4967-8F6E-2984C68F8D35}" type="parTrans" cxnId="{4C2AAAC2-91DB-41D0-BA7E-67958E22C687}">
      <dgm:prSet/>
      <dgm:spPr/>
      <dgm:t>
        <a:bodyPr/>
        <a:lstStyle/>
        <a:p>
          <a:endParaRPr lang="en-US"/>
        </a:p>
      </dgm:t>
    </dgm:pt>
    <dgm:pt modelId="{3D40BC8E-B286-4389-BC15-CC2741B8994A}" type="sibTrans" cxnId="{4C2AAAC2-91DB-41D0-BA7E-67958E22C687}">
      <dgm:prSet/>
      <dgm:spPr/>
      <dgm:t>
        <a:bodyPr/>
        <a:lstStyle/>
        <a:p>
          <a:endParaRPr lang="en-US"/>
        </a:p>
      </dgm:t>
    </dgm:pt>
    <dgm:pt modelId="{278306D6-09A9-4A58-B93F-4E42876D440B}">
      <dgm:prSet/>
      <dgm:spPr/>
      <dgm:t>
        <a:bodyPr/>
        <a:lstStyle/>
        <a:p>
          <a:r>
            <a:rPr lang="en-GB" baseline="0"/>
            <a:t>Clarify</a:t>
          </a:r>
          <a:endParaRPr lang="en-US"/>
        </a:p>
      </dgm:t>
    </dgm:pt>
    <dgm:pt modelId="{49E808C9-5B09-4117-B4DC-3E0C9DF4A95E}" type="parTrans" cxnId="{37D49476-EBAF-44CB-B095-D6388B1B2A89}">
      <dgm:prSet/>
      <dgm:spPr/>
      <dgm:t>
        <a:bodyPr/>
        <a:lstStyle/>
        <a:p>
          <a:endParaRPr lang="en-US"/>
        </a:p>
      </dgm:t>
    </dgm:pt>
    <dgm:pt modelId="{6AC5FB0E-2FDC-4496-AB41-1FF154691965}" type="sibTrans" cxnId="{37D49476-EBAF-44CB-B095-D6388B1B2A89}">
      <dgm:prSet/>
      <dgm:spPr/>
      <dgm:t>
        <a:bodyPr/>
        <a:lstStyle/>
        <a:p>
          <a:endParaRPr lang="en-US"/>
        </a:p>
      </dgm:t>
    </dgm:pt>
    <dgm:pt modelId="{7DE74588-FE64-4151-B039-396A2D18BF92}">
      <dgm:prSet/>
      <dgm:spPr/>
      <dgm:t>
        <a:bodyPr/>
        <a:lstStyle/>
        <a:p>
          <a:r>
            <a:rPr lang="en-GB" i="1" baseline="0" dirty="0"/>
            <a:t>How the IRA legitimises their use of violence in modern day society.</a:t>
          </a:r>
          <a:endParaRPr lang="en-US" dirty="0"/>
        </a:p>
      </dgm:t>
    </dgm:pt>
    <dgm:pt modelId="{B31A14F8-C3D1-485D-A802-58F4209075BB}" type="parTrans" cxnId="{D85E7AB5-0C9F-43C3-8C61-30916863605A}">
      <dgm:prSet/>
      <dgm:spPr/>
      <dgm:t>
        <a:bodyPr/>
        <a:lstStyle/>
        <a:p>
          <a:endParaRPr lang="en-US"/>
        </a:p>
      </dgm:t>
    </dgm:pt>
    <dgm:pt modelId="{D1F78475-45D5-4689-AA99-F4A2420C2E7B}" type="sibTrans" cxnId="{D85E7AB5-0C9F-43C3-8C61-30916863605A}">
      <dgm:prSet/>
      <dgm:spPr/>
      <dgm:t>
        <a:bodyPr/>
        <a:lstStyle/>
        <a:p>
          <a:endParaRPr lang="en-US"/>
        </a:p>
      </dgm:t>
    </dgm:pt>
    <dgm:pt modelId="{67120A99-554B-4A11-9FE2-E98A409A5CAC}">
      <dgm:prSet/>
      <dgm:spPr/>
      <dgm:t>
        <a:bodyPr/>
        <a:lstStyle/>
        <a:p>
          <a:r>
            <a:rPr lang="en-GB" baseline="0"/>
            <a:t>Identify</a:t>
          </a:r>
          <a:endParaRPr lang="en-US"/>
        </a:p>
      </dgm:t>
    </dgm:pt>
    <dgm:pt modelId="{2DBD2C56-4FCB-4FF7-B620-36A4F6179B6F}" type="parTrans" cxnId="{27995A40-2947-4982-85E2-835467EDE790}">
      <dgm:prSet/>
      <dgm:spPr/>
      <dgm:t>
        <a:bodyPr/>
        <a:lstStyle/>
        <a:p>
          <a:endParaRPr lang="en-US"/>
        </a:p>
      </dgm:t>
    </dgm:pt>
    <dgm:pt modelId="{FD5B5152-8ECC-4768-AAB3-A3796B25B834}" type="sibTrans" cxnId="{27995A40-2947-4982-85E2-835467EDE790}">
      <dgm:prSet/>
      <dgm:spPr/>
      <dgm:t>
        <a:bodyPr/>
        <a:lstStyle/>
        <a:p>
          <a:endParaRPr lang="en-US"/>
        </a:p>
      </dgm:t>
    </dgm:pt>
    <dgm:pt modelId="{BC9F2AC7-09FC-4702-88C4-448B4D4351AD}">
      <dgm:prSet/>
      <dgm:spPr/>
      <dgm:t>
        <a:bodyPr/>
        <a:lstStyle/>
        <a:p>
          <a:r>
            <a:rPr lang="en-GB" i="1" baseline="0"/>
            <a:t>The use of the internet by the IRA.</a:t>
          </a:r>
          <a:endParaRPr lang="en-US"/>
        </a:p>
      </dgm:t>
    </dgm:pt>
    <dgm:pt modelId="{280DBC1E-03D0-4825-AABB-93C5017C60A4}" type="parTrans" cxnId="{031F1598-DF15-4C4D-B9DA-2A99423AC3E3}">
      <dgm:prSet/>
      <dgm:spPr/>
      <dgm:t>
        <a:bodyPr/>
        <a:lstStyle/>
        <a:p>
          <a:endParaRPr lang="en-US"/>
        </a:p>
      </dgm:t>
    </dgm:pt>
    <dgm:pt modelId="{3E0A8143-D9C2-4CFD-B3B2-36BD8979D10F}" type="sibTrans" cxnId="{031F1598-DF15-4C4D-B9DA-2A99423AC3E3}">
      <dgm:prSet/>
      <dgm:spPr/>
      <dgm:t>
        <a:bodyPr/>
        <a:lstStyle/>
        <a:p>
          <a:endParaRPr lang="en-US"/>
        </a:p>
      </dgm:t>
    </dgm:pt>
    <dgm:pt modelId="{BD6FF194-91D6-C646-975C-014552CAA431}" type="pres">
      <dgm:prSet presAssocID="{A6AF26E2-4961-47EB-AC4B-D75F94DF1F41}" presName="Name0" presStyleCnt="0">
        <dgm:presLayoutVars>
          <dgm:dir/>
          <dgm:animLvl val="lvl"/>
          <dgm:resizeHandles val="exact"/>
        </dgm:presLayoutVars>
      </dgm:prSet>
      <dgm:spPr/>
    </dgm:pt>
    <dgm:pt modelId="{1244A1C6-AC26-7E4C-8485-7B75620FD39D}" type="pres">
      <dgm:prSet presAssocID="{F8CE9C35-BFC9-4977-A506-4CCCEA2EC5FF}" presName="composite" presStyleCnt="0"/>
      <dgm:spPr/>
    </dgm:pt>
    <dgm:pt modelId="{9226B3BE-B54E-DE4D-A2FC-B96515C342CC}" type="pres">
      <dgm:prSet presAssocID="{F8CE9C35-BFC9-4977-A506-4CCCEA2EC5FF}" presName="parTx" presStyleLbl="alignNode1" presStyleIdx="0" presStyleCnt="5">
        <dgm:presLayoutVars>
          <dgm:chMax val="0"/>
          <dgm:chPref val="0"/>
          <dgm:bulletEnabled val="1"/>
        </dgm:presLayoutVars>
      </dgm:prSet>
      <dgm:spPr/>
    </dgm:pt>
    <dgm:pt modelId="{7796AA20-9DEC-0F4A-AFD5-C3E42FE3E43C}" type="pres">
      <dgm:prSet presAssocID="{F8CE9C35-BFC9-4977-A506-4CCCEA2EC5FF}" presName="desTx" presStyleLbl="alignAccFollowNode1" presStyleIdx="0" presStyleCnt="5">
        <dgm:presLayoutVars>
          <dgm:bulletEnabled val="1"/>
        </dgm:presLayoutVars>
      </dgm:prSet>
      <dgm:spPr/>
    </dgm:pt>
    <dgm:pt modelId="{788AA77B-8214-A44A-AC07-C09FF4F44C98}" type="pres">
      <dgm:prSet presAssocID="{BEC5F971-7EC2-4197-B5CF-A3CD3CCC89FA}" presName="space" presStyleCnt="0"/>
      <dgm:spPr/>
    </dgm:pt>
    <dgm:pt modelId="{F6780041-A260-1349-9869-D57C6E3EF1AF}" type="pres">
      <dgm:prSet presAssocID="{D18A96C3-4F65-4E4E-92CA-183BC701BE18}" presName="composite" presStyleCnt="0"/>
      <dgm:spPr/>
    </dgm:pt>
    <dgm:pt modelId="{865ED543-77FE-6F4A-BD80-4A7DE08128B0}" type="pres">
      <dgm:prSet presAssocID="{D18A96C3-4F65-4E4E-92CA-183BC701BE18}" presName="parTx" presStyleLbl="alignNode1" presStyleIdx="1" presStyleCnt="5">
        <dgm:presLayoutVars>
          <dgm:chMax val="0"/>
          <dgm:chPref val="0"/>
          <dgm:bulletEnabled val="1"/>
        </dgm:presLayoutVars>
      </dgm:prSet>
      <dgm:spPr/>
    </dgm:pt>
    <dgm:pt modelId="{36352A0E-E579-2045-89D6-2195668C35EC}" type="pres">
      <dgm:prSet presAssocID="{D18A96C3-4F65-4E4E-92CA-183BC701BE18}" presName="desTx" presStyleLbl="alignAccFollowNode1" presStyleIdx="1" presStyleCnt="5">
        <dgm:presLayoutVars>
          <dgm:bulletEnabled val="1"/>
        </dgm:presLayoutVars>
      </dgm:prSet>
      <dgm:spPr/>
    </dgm:pt>
    <dgm:pt modelId="{288651E2-6E55-7C4E-BDEC-27EFD1926CA8}" type="pres">
      <dgm:prSet presAssocID="{B5D18B56-1301-43B4-B321-8536870B0431}" presName="space" presStyleCnt="0"/>
      <dgm:spPr/>
    </dgm:pt>
    <dgm:pt modelId="{D315373E-3EB0-4941-9DDC-D05FA1AA2709}" type="pres">
      <dgm:prSet presAssocID="{769CA78F-F0C5-4065-86F7-D1BEB0E04FAC}" presName="composite" presStyleCnt="0"/>
      <dgm:spPr/>
    </dgm:pt>
    <dgm:pt modelId="{18B3BA91-82B4-3E40-98AA-901328E119C4}" type="pres">
      <dgm:prSet presAssocID="{769CA78F-F0C5-4065-86F7-D1BEB0E04FAC}" presName="parTx" presStyleLbl="alignNode1" presStyleIdx="2" presStyleCnt="5">
        <dgm:presLayoutVars>
          <dgm:chMax val="0"/>
          <dgm:chPref val="0"/>
          <dgm:bulletEnabled val="1"/>
        </dgm:presLayoutVars>
      </dgm:prSet>
      <dgm:spPr/>
    </dgm:pt>
    <dgm:pt modelId="{8E5E485D-21B9-EC4D-BC8F-82EDFCCA0B24}" type="pres">
      <dgm:prSet presAssocID="{769CA78F-F0C5-4065-86F7-D1BEB0E04FAC}" presName="desTx" presStyleLbl="alignAccFollowNode1" presStyleIdx="2" presStyleCnt="5">
        <dgm:presLayoutVars>
          <dgm:bulletEnabled val="1"/>
        </dgm:presLayoutVars>
      </dgm:prSet>
      <dgm:spPr/>
    </dgm:pt>
    <dgm:pt modelId="{94FE34D7-0C94-EC46-8C14-E060344CA8BA}" type="pres">
      <dgm:prSet presAssocID="{0E15AE80-28DC-4A66-898F-65B43921947E}" presName="space" presStyleCnt="0"/>
      <dgm:spPr/>
    </dgm:pt>
    <dgm:pt modelId="{34B213C2-FF70-7441-93B5-B470571F7DF7}" type="pres">
      <dgm:prSet presAssocID="{278306D6-09A9-4A58-B93F-4E42876D440B}" presName="composite" presStyleCnt="0"/>
      <dgm:spPr/>
    </dgm:pt>
    <dgm:pt modelId="{E886D576-09BA-484E-9084-108F9D161AF6}" type="pres">
      <dgm:prSet presAssocID="{278306D6-09A9-4A58-B93F-4E42876D440B}" presName="parTx" presStyleLbl="alignNode1" presStyleIdx="3" presStyleCnt="5">
        <dgm:presLayoutVars>
          <dgm:chMax val="0"/>
          <dgm:chPref val="0"/>
          <dgm:bulletEnabled val="1"/>
        </dgm:presLayoutVars>
      </dgm:prSet>
      <dgm:spPr/>
    </dgm:pt>
    <dgm:pt modelId="{51C0569A-98C5-4F46-85BC-692C0D1887A7}" type="pres">
      <dgm:prSet presAssocID="{278306D6-09A9-4A58-B93F-4E42876D440B}" presName="desTx" presStyleLbl="alignAccFollowNode1" presStyleIdx="3" presStyleCnt="5">
        <dgm:presLayoutVars>
          <dgm:bulletEnabled val="1"/>
        </dgm:presLayoutVars>
      </dgm:prSet>
      <dgm:spPr/>
    </dgm:pt>
    <dgm:pt modelId="{D4E408EE-F3C5-4545-800F-16A265BB3B47}" type="pres">
      <dgm:prSet presAssocID="{6AC5FB0E-2FDC-4496-AB41-1FF154691965}" presName="space" presStyleCnt="0"/>
      <dgm:spPr/>
    </dgm:pt>
    <dgm:pt modelId="{38701261-D560-B540-A2F0-B91B4B77DFC2}" type="pres">
      <dgm:prSet presAssocID="{67120A99-554B-4A11-9FE2-E98A409A5CAC}" presName="composite" presStyleCnt="0"/>
      <dgm:spPr/>
    </dgm:pt>
    <dgm:pt modelId="{F018D321-335F-0748-A1CB-9FE3A8F7F975}" type="pres">
      <dgm:prSet presAssocID="{67120A99-554B-4A11-9FE2-E98A409A5CAC}" presName="parTx" presStyleLbl="alignNode1" presStyleIdx="4" presStyleCnt="5">
        <dgm:presLayoutVars>
          <dgm:chMax val="0"/>
          <dgm:chPref val="0"/>
          <dgm:bulletEnabled val="1"/>
        </dgm:presLayoutVars>
      </dgm:prSet>
      <dgm:spPr/>
    </dgm:pt>
    <dgm:pt modelId="{A4A2AD62-486E-4041-AA35-7A7E0235F94B}" type="pres">
      <dgm:prSet presAssocID="{67120A99-554B-4A11-9FE2-E98A409A5CAC}" presName="desTx" presStyleLbl="alignAccFollowNode1" presStyleIdx="4" presStyleCnt="5">
        <dgm:presLayoutVars>
          <dgm:bulletEnabled val="1"/>
        </dgm:presLayoutVars>
      </dgm:prSet>
      <dgm:spPr/>
    </dgm:pt>
  </dgm:ptLst>
  <dgm:cxnLst>
    <dgm:cxn modelId="{F9468707-670A-2640-A308-6356619A9C59}" type="presOf" srcId="{F8CE9C35-BFC9-4977-A506-4CCCEA2EC5FF}" destId="{9226B3BE-B54E-DE4D-A2FC-B96515C342CC}" srcOrd="0" destOrd="0" presId="urn:microsoft.com/office/officeart/2005/8/layout/hList1"/>
    <dgm:cxn modelId="{1125E512-D791-5942-B7D6-9B7CA575BB11}" type="presOf" srcId="{7B6DDEFF-FCB5-482C-8FF3-A41175346675}" destId="{7796AA20-9DEC-0F4A-AFD5-C3E42FE3E43C}" srcOrd="0" destOrd="0" presId="urn:microsoft.com/office/officeart/2005/8/layout/hList1"/>
    <dgm:cxn modelId="{A7DFFC27-F732-418C-807C-E74CE4C4AA07}" srcId="{A6AF26E2-4961-47EB-AC4B-D75F94DF1F41}" destId="{F8CE9C35-BFC9-4977-A506-4CCCEA2EC5FF}" srcOrd="0" destOrd="0" parTransId="{EB28AEB0-50F9-4C8A-AD60-F1953CB66EF8}" sibTransId="{BEC5F971-7EC2-4197-B5CF-A3CD3CCC89FA}"/>
    <dgm:cxn modelId="{27995A40-2947-4982-85E2-835467EDE790}" srcId="{A6AF26E2-4961-47EB-AC4B-D75F94DF1F41}" destId="{67120A99-554B-4A11-9FE2-E98A409A5CAC}" srcOrd="4" destOrd="0" parTransId="{2DBD2C56-4FCB-4FF7-B620-36A4F6179B6F}" sibTransId="{FD5B5152-8ECC-4768-AAB3-A3796B25B834}"/>
    <dgm:cxn modelId="{A1E6235B-8A61-884D-A91C-31D66B192654}" type="presOf" srcId="{B64846D8-E60B-4562-BE92-7D16224118E0}" destId="{8E5E485D-21B9-EC4D-BC8F-82EDFCCA0B24}" srcOrd="0" destOrd="0" presId="urn:microsoft.com/office/officeart/2005/8/layout/hList1"/>
    <dgm:cxn modelId="{A0AB215C-D3EB-8F4C-AA60-B91F44745EBF}" type="presOf" srcId="{CF3788AC-86F6-48F4-992A-0F738FEF9965}" destId="{36352A0E-E579-2045-89D6-2195668C35EC}" srcOrd="0" destOrd="0" presId="urn:microsoft.com/office/officeart/2005/8/layout/hList1"/>
    <dgm:cxn modelId="{AF26216A-83A9-461E-BC29-D3A9A879CD43}" srcId="{F8CE9C35-BFC9-4977-A506-4CCCEA2EC5FF}" destId="{7B6DDEFF-FCB5-482C-8FF3-A41175346675}" srcOrd="0" destOrd="0" parTransId="{DCCB92F5-2E35-49CA-BA4C-EC5D067779F6}" sibTransId="{D5ADC4BC-333C-41BC-9251-9ABB107C56FC}"/>
    <dgm:cxn modelId="{37D49476-EBAF-44CB-B095-D6388B1B2A89}" srcId="{A6AF26E2-4961-47EB-AC4B-D75F94DF1F41}" destId="{278306D6-09A9-4A58-B93F-4E42876D440B}" srcOrd="3" destOrd="0" parTransId="{49E808C9-5B09-4117-B4DC-3E0C9DF4A95E}" sibTransId="{6AC5FB0E-2FDC-4496-AB41-1FF154691965}"/>
    <dgm:cxn modelId="{0385467D-4E5F-9744-8D1E-89AB30EDBF96}" type="presOf" srcId="{D18A96C3-4F65-4E4E-92CA-183BC701BE18}" destId="{865ED543-77FE-6F4A-BD80-4A7DE08128B0}" srcOrd="0" destOrd="0" presId="urn:microsoft.com/office/officeart/2005/8/layout/hList1"/>
    <dgm:cxn modelId="{031F1598-DF15-4C4D-B9DA-2A99423AC3E3}" srcId="{67120A99-554B-4A11-9FE2-E98A409A5CAC}" destId="{BC9F2AC7-09FC-4702-88C4-448B4D4351AD}" srcOrd="0" destOrd="0" parTransId="{280DBC1E-03D0-4825-AABB-93C5017C60A4}" sibTransId="{3E0A8143-D9C2-4CFD-B3B2-36BD8979D10F}"/>
    <dgm:cxn modelId="{E83D3D9B-0793-8F4E-9D11-9F66D1F917F1}" type="presOf" srcId="{278306D6-09A9-4A58-B93F-4E42876D440B}" destId="{E886D576-09BA-484E-9084-108F9D161AF6}" srcOrd="0" destOrd="0" presId="urn:microsoft.com/office/officeart/2005/8/layout/hList1"/>
    <dgm:cxn modelId="{C5AA33A2-7553-1A47-934C-E730CE0E13AE}" type="presOf" srcId="{BC9F2AC7-09FC-4702-88C4-448B4D4351AD}" destId="{A4A2AD62-486E-4041-AA35-7A7E0235F94B}" srcOrd="0" destOrd="0" presId="urn:microsoft.com/office/officeart/2005/8/layout/hList1"/>
    <dgm:cxn modelId="{F2BD38A5-EE58-5748-9725-333EB16C84B6}" type="presOf" srcId="{A6AF26E2-4961-47EB-AC4B-D75F94DF1F41}" destId="{BD6FF194-91D6-C646-975C-014552CAA431}" srcOrd="0" destOrd="0" presId="urn:microsoft.com/office/officeart/2005/8/layout/hList1"/>
    <dgm:cxn modelId="{78CD6DA5-384A-40E5-99E8-3C6F0E32CBEF}" srcId="{A6AF26E2-4961-47EB-AC4B-D75F94DF1F41}" destId="{D18A96C3-4F65-4E4E-92CA-183BC701BE18}" srcOrd="1" destOrd="0" parTransId="{54239503-34D2-4C29-AF37-99A00DBCB0E0}" sibTransId="{B5D18B56-1301-43B4-B321-8536870B0431}"/>
    <dgm:cxn modelId="{1F9FDFB2-B74D-D644-B247-9ECEC3C0CECB}" type="presOf" srcId="{7DE74588-FE64-4151-B039-396A2D18BF92}" destId="{51C0569A-98C5-4F46-85BC-692C0D1887A7}" srcOrd="0" destOrd="0" presId="urn:microsoft.com/office/officeart/2005/8/layout/hList1"/>
    <dgm:cxn modelId="{D85E7AB5-0C9F-43C3-8C61-30916863605A}" srcId="{278306D6-09A9-4A58-B93F-4E42876D440B}" destId="{7DE74588-FE64-4151-B039-396A2D18BF92}" srcOrd="0" destOrd="0" parTransId="{B31A14F8-C3D1-485D-A802-58F4209075BB}" sibTransId="{D1F78475-45D5-4689-AA99-F4A2420C2E7B}"/>
    <dgm:cxn modelId="{4C2AAAC2-91DB-41D0-BA7E-67958E22C687}" srcId="{769CA78F-F0C5-4065-86F7-D1BEB0E04FAC}" destId="{B64846D8-E60B-4562-BE92-7D16224118E0}" srcOrd="0" destOrd="0" parTransId="{5F52FF29-48A5-4967-8F6E-2984C68F8D35}" sibTransId="{3D40BC8E-B286-4389-BC15-CC2741B8994A}"/>
    <dgm:cxn modelId="{F66133D6-E9BF-402A-9177-CEB7CE49C07F}" srcId="{D18A96C3-4F65-4E4E-92CA-183BC701BE18}" destId="{CF3788AC-86F6-48F4-992A-0F738FEF9965}" srcOrd="0" destOrd="0" parTransId="{C3DFAE79-8152-4A30-AC07-2CEC9B3E6416}" sibTransId="{5FD594A7-D6E7-48C2-A0E6-3A217C344B10}"/>
    <dgm:cxn modelId="{54FEBBE6-CF0F-084D-A7AF-BEF1027D5F66}" type="presOf" srcId="{67120A99-554B-4A11-9FE2-E98A409A5CAC}" destId="{F018D321-335F-0748-A1CB-9FE3A8F7F975}" srcOrd="0" destOrd="0" presId="urn:microsoft.com/office/officeart/2005/8/layout/hList1"/>
    <dgm:cxn modelId="{A3B7CEE9-83C6-0842-8168-1BF431BE97F9}" type="presOf" srcId="{769CA78F-F0C5-4065-86F7-D1BEB0E04FAC}" destId="{18B3BA91-82B4-3E40-98AA-901328E119C4}" srcOrd="0" destOrd="0" presId="urn:microsoft.com/office/officeart/2005/8/layout/hList1"/>
    <dgm:cxn modelId="{C479F7FE-EAE5-4907-932A-4BA0C255D667}" srcId="{A6AF26E2-4961-47EB-AC4B-D75F94DF1F41}" destId="{769CA78F-F0C5-4065-86F7-D1BEB0E04FAC}" srcOrd="2" destOrd="0" parTransId="{7A69ADC7-5071-4A24-8C74-FACE2A5AF60D}" sibTransId="{0E15AE80-28DC-4A66-898F-65B43921947E}"/>
    <dgm:cxn modelId="{F82236D1-F562-6447-AFF5-8ACD16263906}" type="presParOf" srcId="{BD6FF194-91D6-C646-975C-014552CAA431}" destId="{1244A1C6-AC26-7E4C-8485-7B75620FD39D}" srcOrd="0" destOrd="0" presId="urn:microsoft.com/office/officeart/2005/8/layout/hList1"/>
    <dgm:cxn modelId="{3E5C4979-F55B-674D-B74E-39BB397C0FA8}" type="presParOf" srcId="{1244A1C6-AC26-7E4C-8485-7B75620FD39D}" destId="{9226B3BE-B54E-DE4D-A2FC-B96515C342CC}" srcOrd="0" destOrd="0" presId="urn:microsoft.com/office/officeart/2005/8/layout/hList1"/>
    <dgm:cxn modelId="{7F6B6F04-EC7A-C94E-9778-E2121F02623B}" type="presParOf" srcId="{1244A1C6-AC26-7E4C-8485-7B75620FD39D}" destId="{7796AA20-9DEC-0F4A-AFD5-C3E42FE3E43C}" srcOrd="1" destOrd="0" presId="urn:microsoft.com/office/officeart/2005/8/layout/hList1"/>
    <dgm:cxn modelId="{BCEAC471-C9F4-1D49-B4CA-428831FB10D5}" type="presParOf" srcId="{BD6FF194-91D6-C646-975C-014552CAA431}" destId="{788AA77B-8214-A44A-AC07-C09FF4F44C98}" srcOrd="1" destOrd="0" presId="urn:microsoft.com/office/officeart/2005/8/layout/hList1"/>
    <dgm:cxn modelId="{A5F8AF4C-8E26-404D-BE24-AE5FB3CEDB55}" type="presParOf" srcId="{BD6FF194-91D6-C646-975C-014552CAA431}" destId="{F6780041-A260-1349-9869-D57C6E3EF1AF}" srcOrd="2" destOrd="0" presId="urn:microsoft.com/office/officeart/2005/8/layout/hList1"/>
    <dgm:cxn modelId="{C172ED12-1576-0848-B5E6-B1E90127FB9B}" type="presParOf" srcId="{F6780041-A260-1349-9869-D57C6E3EF1AF}" destId="{865ED543-77FE-6F4A-BD80-4A7DE08128B0}" srcOrd="0" destOrd="0" presId="urn:microsoft.com/office/officeart/2005/8/layout/hList1"/>
    <dgm:cxn modelId="{99EB425D-7DEE-B34E-B9EF-9BF153FC53AA}" type="presParOf" srcId="{F6780041-A260-1349-9869-D57C6E3EF1AF}" destId="{36352A0E-E579-2045-89D6-2195668C35EC}" srcOrd="1" destOrd="0" presId="urn:microsoft.com/office/officeart/2005/8/layout/hList1"/>
    <dgm:cxn modelId="{F4EACEB2-594E-8442-9FBF-4A77E76C393F}" type="presParOf" srcId="{BD6FF194-91D6-C646-975C-014552CAA431}" destId="{288651E2-6E55-7C4E-BDEC-27EFD1926CA8}" srcOrd="3" destOrd="0" presId="urn:microsoft.com/office/officeart/2005/8/layout/hList1"/>
    <dgm:cxn modelId="{977CDADA-FC39-4241-B717-3F1F4A6CDE4E}" type="presParOf" srcId="{BD6FF194-91D6-C646-975C-014552CAA431}" destId="{D315373E-3EB0-4941-9DDC-D05FA1AA2709}" srcOrd="4" destOrd="0" presId="urn:microsoft.com/office/officeart/2005/8/layout/hList1"/>
    <dgm:cxn modelId="{D945B5AA-E487-D848-97F4-258CA781DF32}" type="presParOf" srcId="{D315373E-3EB0-4941-9DDC-D05FA1AA2709}" destId="{18B3BA91-82B4-3E40-98AA-901328E119C4}" srcOrd="0" destOrd="0" presId="urn:microsoft.com/office/officeart/2005/8/layout/hList1"/>
    <dgm:cxn modelId="{D709A1C3-4704-D444-B412-89F8EFBD9C02}" type="presParOf" srcId="{D315373E-3EB0-4941-9DDC-D05FA1AA2709}" destId="{8E5E485D-21B9-EC4D-BC8F-82EDFCCA0B24}" srcOrd="1" destOrd="0" presId="urn:microsoft.com/office/officeart/2005/8/layout/hList1"/>
    <dgm:cxn modelId="{82417771-E222-4640-A0CA-450FCCE127F9}" type="presParOf" srcId="{BD6FF194-91D6-C646-975C-014552CAA431}" destId="{94FE34D7-0C94-EC46-8C14-E060344CA8BA}" srcOrd="5" destOrd="0" presId="urn:microsoft.com/office/officeart/2005/8/layout/hList1"/>
    <dgm:cxn modelId="{63F5D9A0-A1AE-704E-8CE1-C7A408F6ACD3}" type="presParOf" srcId="{BD6FF194-91D6-C646-975C-014552CAA431}" destId="{34B213C2-FF70-7441-93B5-B470571F7DF7}" srcOrd="6" destOrd="0" presId="urn:microsoft.com/office/officeart/2005/8/layout/hList1"/>
    <dgm:cxn modelId="{5AFAB198-C825-A849-91BE-4F33CD0B0D2E}" type="presParOf" srcId="{34B213C2-FF70-7441-93B5-B470571F7DF7}" destId="{E886D576-09BA-484E-9084-108F9D161AF6}" srcOrd="0" destOrd="0" presId="urn:microsoft.com/office/officeart/2005/8/layout/hList1"/>
    <dgm:cxn modelId="{F8A37021-848D-9D46-820D-E158ED8BBE0A}" type="presParOf" srcId="{34B213C2-FF70-7441-93B5-B470571F7DF7}" destId="{51C0569A-98C5-4F46-85BC-692C0D1887A7}" srcOrd="1" destOrd="0" presId="urn:microsoft.com/office/officeart/2005/8/layout/hList1"/>
    <dgm:cxn modelId="{ED95F45D-3F4D-7F4A-8EC8-3DA135A33BB8}" type="presParOf" srcId="{BD6FF194-91D6-C646-975C-014552CAA431}" destId="{D4E408EE-F3C5-4545-800F-16A265BB3B47}" srcOrd="7" destOrd="0" presId="urn:microsoft.com/office/officeart/2005/8/layout/hList1"/>
    <dgm:cxn modelId="{0FC5303D-5C8E-C746-8DE9-845E63674CA3}" type="presParOf" srcId="{BD6FF194-91D6-C646-975C-014552CAA431}" destId="{38701261-D560-B540-A2F0-B91B4B77DFC2}" srcOrd="8" destOrd="0" presId="urn:microsoft.com/office/officeart/2005/8/layout/hList1"/>
    <dgm:cxn modelId="{A536F9EC-A383-D24D-B843-C523E21285FA}" type="presParOf" srcId="{38701261-D560-B540-A2F0-B91B4B77DFC2}" destId="{F018D321-335F-0748-A1CB-9FE3A8F7F975}" srcOrd="0" destOrd="0" presId="urn:microsoft.com/office/officeart/2005/8/layout/hList1"/>
    <dgm:cxn modelId="{5097B0EF-24B2-C54D-820F-05D26041D97C}" type="presParOf" srcId="{38701261-D560-B540-A2F0-B91B4B77DFC2}" destId="{A4A2AD62-486E-4041-AA35-7A7E0235F94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12F98F-56B1-408C-B0FE-C986E9A2DF4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C44BBC0-BAF4-40F4-99E6-3AB21F5DB3DB}">
      <dgm:prSet/>
      <dgm:spPr/>
      <dgm:t>
        <a:bodyPr/>
        <a:lstStyle/>
        <a:p>
          <a:r>
            <a:rPr lang="en-GB"/>
            <a:t>Continuation of the Irish Republican Army – committed to reunification of Ireland and NI.</a:t>
          </a:r>
          <a:endParaRPr lang="en-US"/>
        </a:p>
      </dgm:t>
    </dgm:pt>
    <dgm:pt modelId="{5F48E6C2-7BE5-428A-B1BF-45D43414415B}" type="parTrans" cxnId="{45201968-17DA-474C-83C9-97A6F01CAD64}">
      <dgm:prSet/>
      <dgm:spPr/>
      <dgm:t>
        <a:bodyPr/>
        <a:lstStyle/>
        <a:p>
          <a:endParaRPr lang="en-US"/>
        </a:p>
      </dgm:t>
    </dgm:pt>
    <dgm:pt modelId="{D51BFAB8-B351-4DB2-A984-301E3972627C}" type="sibTrans" cxnId="{45201968-17DA-474C-83C9-97A6F01CAD64}">
      <dgm:prSet/>
      <dgm:spPr/>
      <dgm:t>
        <a:bodyPr/>
        <a:lstStyle/>
        <a:p>
          <a:endParaRPr lang="en-US"/>
        </a:p>
      </dgm:t>
    </dgm:pt>
    <dgm:pt modelId="{F9076973-D1AA-45D8-BDBB-AB8587AB5CB2}">
      <dgm:prSet/>
      <dgm:spPr/>
      <dgm:t>
        <a:bodyPr/>
        <a:lstStyle/>
        <a:p>
          <a:r>
            <a:rPr lang="en-GB"/>
            <a:t>Split from the PIRA in 1986</a:t>
          </a:r>
          <a:endParaRPr lang="en-US"/>
        </a:p>
      </dgm:t>
    </dgm:pt>
    <dgm:pt modelId="{9C9C7EB8-E009-4790-AC0F-33E7BD686FAE}" type="parTrans" cxnId="{4C58825D-A3BA-4750-B075-7E44D61F7F84}">
      <dgm:prSet/>
      <dgm:spPr/>
      <dgm:t>
        <a:bodyPr/>
        <a:lstStyle/>
        <a:p>
          <a:endParaRPr lang="en-US"/>
        </a:p>
      </dgm:t>
    </dgm:pt>
    <dgm:pt modelId="{12808C0E-5474-468F-A2F0-27BD5706D405}" type="sibTrans" cxnId="{4C58825D-A3BA-4750-B075-7E44D61F7F84}">
      <dgm:prSet/>
      <dgm:spPr/>
      <dgm:t>
        <a:bodyPr/>
        <a:lstStyle/>
        <a:p>
          <a:endParaRPr lang="en-US"/>
        </a:p>
      </dgm:t>
    </dgm:pt>
    <dgm:pt modelId="{9CE29D93-19D0-49BA-9E33-0F6C8BFA189C}">
      <dgm:prSet/>
      <dgm:spPr/>
      <dgm:t>
        <a:bodyPr/>
        <a:lstStyle/>
        <a:p>
          <a:r>
            <a:rPr lang="en-GB"/>
            <a:t>Rejection of ceasefire. </a:t>
          </a:r>
          <a:endParaRPr lang="en-US"/>
        </a:p>
      </dgm:t>
    </dgm:pt>
    <dgm:pt modelId="{CCB6815C-1365-4621-8DEF-DA322292EAD3}" type="parTrans" cxnId="{01019DB9-FBB3-4D78-AEC8-366C1DFA1954}">
      <dgm:prSet/>
      <dgm:spPr/>
      <dgm:t>
        <a:bodyPr/>
        <a:lstStyle/>
        <a:p>
          <a:endParaRPr lang="en-US"/>
        </a:p>
      </dgm:t>
    </dgm:pt>
    <dgm:pt modelId="{95170309-57C8-473F-9B9E-E24C852361B3}" type="sibTrans" cxnId="{01019DB9-FBB3-4D78-AEC8-366C1DFA1954}">
      <dgm:prSet/>
      <dgm:spPr/>
      <dgm:t>
        <a:bodyPr/>
        <a:lstStyle/>
        <a:p>
          <a:endParaRPr lang="en-US"/>
        </a:p>
      </dgm:t>
    </dgm:pt>
    <dgm:pt modelId="{9AE76198-414D-4A9E-8176-F48748C31A14}">
      <dgm:prSet/>
      <dgm:spPr/>
      <dgm:t>
        <a:bodyPr/>
        <a:lstStyle/>
        <a:p>
          <a:r>
            <a:rPr lang="en-GB"/>
            <a:t>July 1996 – linked to a terrorist attack when a 1,200 bomb destroyed the Killyhevlin Hotel in Enniskillen.</a:t>
          </a:r>
          <a:endParaRPr lang="en-US"/>
        </a:p>
      </dgm:t>
    </dgm:pt>
    <dgm:pt modelId="{A6F5B984-0CD7-4038-B0BD-EB1D57BFF05A}" type="parTrans" cxnId="{92082886-299C-4DBE-828A-9572E628B582}">
      <dgm:prSet/>
      <dgm:spPr/>
      <dgm:t>
        <a:bodyPr/>
        <a:lstStyle/>
        <a:p>
          <a:endParaRPr lang="en-US"/>
        </a:p>
      </dgm:t>
    </dgm:pt>
    <dgm:pt modelId="{9229B17A-EB0D-4B1C-8D87-648F6D4E51C3}" type="sibTrans" cxnId="{92082886-299C-4DBE-828A-9572E628B582}">
      <dgm:prSet/>
      <dgm:spPr/>
      <dgm:t>
        <a:bodyPr/>
        <a:lstStyle/>
        <a:p>
          <a:endParaRPr lang="en-US"/>
        </a:p>
      </dgm:t>
    </dgm:pt>
    <dgm:pt modelId="{AE63D730-7747-4DBC-9D58-5802B259A90A}">
      <dgm:prSet/>
      <dgm:spPr/>
      <dgm:t>
        <a:bodyPr/>
        <a:lstStyle/>
        <a:p>
          <a:r>
            <a:rPr lang="en-GB"/>
            <a:t>Opposes the Good Friday Agreement.</a:t>
          </a:r>
          <a:endParaRPr lang="en-US"/>
        </a:p>
      </dgm:t>
    </dgm:pt>
    <dgm:pt modelId="{5E6FA16F-292A-416B-80DA-C73981EE2661}" type="parTrans" cxnId="{422FFB19-B824-440A-9ACE-0D921ECAFA89}">
      <dgm:prSet/>
      <dgm:spPr/>
      <dgm:t>
        <a:bodyPr/>
        <a:lstStyle/>
        <a:p>
          <a:endParaRPr lang="en-US"/>
        </a:p>
      </dgm:t>
    </dgm:pt>
    <dgm:pt modelId="{37FD08B9-30B9-40C7-B4A8-0C0F2FBAB90F}" type="sibTrans" cxnId="{422FFB19-B824-440A-9ACE-0D921ECAFA89}">
      <dgm:prSet/>
      <dgm:spPr/>
      <dgm:t>
        <a:bodyPr/>
        <a:lstStyle/>
        <a:p>
          <a:endParaRPr lang="en-US"/>
        </a:p>
      </dgm:t>
    </dgm:pt>
    <dgm:pt modelId="{A86BB781-65F3-4738-8DAC-4194D341583D}">
      <dgm:prSet/>
      <dgm:spPr/>
      <dgm:t>
        <a:bodyPr/>
        <a:lstStyle/>
        <a:p>
          <a:r>
            <a:rPr lang="en-GB"/>
            <a:t>British Northern Ireland Secretary, Mo Mowlam, announces that CIRA prisoners are not eligible for early release under GFA</a:t>
          </a:r>
          <a:endParaRPr lang="en-US"/>
        </a:p>
      </dgm:t>
    </dgm:pt>
    <dgm:pt modelId="{8E3EBE16-7714-4508-94E9-D6FB8B3533EA}" type="parTrans" cxnId="{7E7B10F4-61D4-42FB-8AB2-6F60302520F8}">
      <dgm:prSet/>
      <dgm:spPr/>
      <dgm:t>
        <a:bodyPr/>
        <a:lstStyle/>
        <a:p>
          <a:endParaRPr lang="en-US"/>
        </a:p>
      </dgm:t>
    </dgm:pt>
    <dgm:pt modelId="{701C7AFD-F9D4-413B-9B8E-5EC95EBE803D}" type="sibTrans" cxnId="{7E7B10F4-61D4-42FB-8AB2-6F60302520F8}">
      <dgm:prSet/>
      <dgm:spPr/>
      <dgm:t>
        <a:bodyPr/>
        <a:lstStyle/>
        <a:p>
          <a:endParaRPr lang="en-US"/>
        </a:p>
      </dgm:t>
    </dgm:pt>
    <dgm:pt modelId="{2A50D5B5-8C36-4446-8945-292C331B957D}">
      <dgm:prSet/>
      <dgm:spPr/>
      <dgm:t>
        <a:bodyPr/>
        <a:lstStyle/>
        <a:p>
          <a:r>
            <a:rPr lang="en-GB"/>
            <a:t>Conducted several bombings in London 2000-2001.</a:t>
          </a:r>
          <a:endParaRPr lang="en-US"/>
        </a:p>
      </dgm:t>
    </dgm:pt>
    <dgm:pt modelId="{F8ECA04D-1BF1-4054-9B35-60C8519F3509}" type="parTrans" cxnId="{C4AA8B61-BD82-4335-B095-170CEF3006AC}">
      <dgm:prSet/>
      <dgm:spPr/>
      <dgm:t>
        <a:bodyPr/>
        <a:lstStyle/>
        <a:p>
          <a:endParaRPr lang="en-US"/>
        </a:p>
      </dgm:t>
    </dgm:pt>
    <dgm:pt modelId="{7CFF03EF-8155-4F19-A5AC-D7783A0E7C1F}" type="sibTrans" cxnId="{C4AA8B61-BD82-4335-B095-170CEF3006AC}">
      <dgm:prSet/>
      <dgm:spPr/>
      <dgm:t>
        <a:bodyPr/>
        <a:lstStyle/>
        <a:p>
          <a:endParaRPr lang="en-US"/>
        </a:p>
      </dgm:t>
    </dgm:pt>
    <dgm:pt modelId="{8FA56EF3-F397-7546-A6DE-FFF4B2585517}" type="pres">
      <dgm:prSet presAssocID="{7B12F98F-56B1-408C-B0FE-C986E9A2DF4A}" presName="vert0" presStyleCnt="0">
        <dgm:presLayoutVars>
          <dgm:dir/>
          <dgm:animOne val="branch"/>
          <dgm:animLvl val="lvl"/>
        </dgm:presLayoutVars>
      </dgm:prSet>
      <dgm:spPr/>
    </dgm:pt>
    <dgm:pt modelId="{F76B59E9-70E9-304C-9551-C1D0D2276FE6}" type="pres">
      <dgm:prSet presAssocID="{BC44BBC0-BAF4-40F4-99E6-3AB21F5DB3DB}" presName="thickLine" presStyleLbl="alignNode1" presStyleIdx="0" presStyleCnt="7"/>
      <dgm:spPr/>
    </dgm:pt>
    <dgm:pt modelId="{1AC11408-148D-974C-B598-C80AEE41D714}" type="pres">
      <dgm:prSet presAssocID="{BC44BBC0-BAF4-40F4-99E6-3AB21F5DB3DB}" presName="horz1" presStyleCnt="0"/>
      <dgm:spPr/>
    </dgm:pt>
    <dgm:pt modelId="{DB2EEE1B-16AF-4040-9A8D-F111A27A0E8E}" type="pres">
      <dgm:prSet presAssocID="{BC44BBC0-BAF4-40F4-99E6-3AB21F5DB3DB}" presName="tx1" presStyleLbl="revTx" presStyleIdx="0" presStyleCnt="7"/>
      <dgm:spPr/>
    </dgm:pt>
    <dgm:pt modelId="{5C4D6BA8-F4EE-7045-9726-C7FE7EE24EDC}" type="pres">
      <dgm:prSet presAssocID="{BC44BBC0-BAF4-40F4-99E6-3AB21F5DB3DB}" presName="vert1" presStyleCnt="0"/>
      <dgm:spPr/>
    </dgm:pt>
    <dgm:pt modelId="{C6608742-BC3B-1147-BD67-F113A610AC9A}" type="pres">
      <dgm:prSet presAssocID="{F9076973-D1AA-45D8-BDBB-AB8587AB5CB2}" presName="thickLine" presStyleLbl="alignNode1" presStyleIdx="1" presStyleCnt="7"/>
      <dgm:spPr/>
    </dgm:pt>
    <dgm:pt modelId="{A95B925D-4349-C248-9A56-DFDB24CF12ED}" type="pres">
      <dgm:prSet presAssocID="{F9076973-D1AA-45D8-BDBB-AB8587AB5CB2}" presName="horz1" presStyleCnt="0"/>
      <dgm:spPr/>
    </dgm:pt>
    <dgm:pt modelId="{45507445-6C42-2249-B5F2-7767027608C0}" type="pres">
      <dgm:prSet presAssocID="{F9076973-D1AA-45D8-BDBB-AB8587AB5CB2}" presName="tx1" presStyleLbl="revTx" presStyleIdx="1" presStyleCnt="7"/>
      <dgm:spPr/>
    </dgm:pt>
    <dgm:pt modelId="{A4CDD742-D15B-6045-B7C1-1A3B214C0F79}" type="pres">
      <dgm:prSet presAssocID="{F9076973-D1AA-45D8-BDBB-AB8587AB5CB2}" presName="vert1" presStyleCnt="0"/>
      <dgm:spPr/>
    </dgm:pt>
    <dgm:pt modelId="{ECA679D9-8F39-344C-A12B-D7A163BE6F74}" type="pres">
      <dgm:prSet presAssocID="{9CE29D93-19D0-49BA-9E33-0F6C8BFA189C}" presName="thickLine" presStyleLbl="alignNode1" presStyleIdx="2" presStyleCnt="7"/>
      <dgm:spPr/>
    </dgm:pt>
    <dgm:pt modelId="{92971E66-D50E-7949-BF41-7240FFFFA50A}" type="pres">
      <dgm:prSet presAssocID="{9CE29D93-19D0-49BA-9E33-0F6C8BFA189C}" presName="horz1" presStyleCnt="0"/>
      <dgm:spPr/>
    </dgm:pt>
    <dgm:pt modelId="{C56EAD25-92DA-DE42-95FB-D06F164C9F50}" type="pres">
      <dgm:prSet presAssocID="{9CE29D93-19D0-49BA-9E33-0F6C8BFA189C}" presName="tx1" presStyleLbl="revTx" presStyleIdx="2" presStyleCnt="7"/>
      <dgm:spPr/>
    </dgm:pt>
    <dgm:pt modelId="{2CF75B3D-22D7-BC4A-9113-C852A30E8132}" type="pres">
      <dgm:prSet presAssocID="{9CE29D93-19D0-49BA-9E33-0F6C8BFA189C}" presName="vert1" presStyleCnt="0"/>
      <dgm:spPr/>
    </dgm:pt>
    <dgm:pt modelId="{A989D9A0-2DF8-5D46-9805-E034EEB40FD9}" type="pres">
      <dgm:prSet presAssocID="{9AE76198-414D-4A9E-8176-F48748C31A14}" presName="thickLine" presStyleLbl="alignNode1" presStyleIdx="3" presStyleCnt="7"/>
      <dgm:spPr/>
    </dgm:pt>
    <dgm:pt modelId="{93297227-26AF-8848-B27E-6D306F42C45C}" type="pres">
      <dgm:prSet presAssocID="{9AE76198-414D-4A9E-8176-F48748C31A14}" presName="horz1" presStyleCnt="0"/>
      <dgm:spPr/>
    </dgm:pt>
    <dgm:pt modelId="{9A6A3755-2757-6E47-B16A-0CE6DA80EECD}" type="pres">
      <dgm:prSet presAssocID="{9AE76198-414D-4A9E-8176-F48748C31A14}" presName="tx1" presStyleLbl="revTx" presStyleIdx="3" presStyleCnt="7"/>
      <dgm:spPr/>
    </dgm:pt>
    <dgm:pt modelId="{7E35AA05-BB49-AC4F-B513-3B3429258EE2}" type="pres">
      <dgm:prSet presAssocID="{9AE76198-414D-4A9E-8176-F48748C31A14}" presName="vert1" presStyleCnt="0"/>
      <dgm:spPr/>
    </dgm:pt>
    <dgm:pt modelId="{1719D343-55CB-C846-9D4A-9F224F0E3E26}" type="pres">
      <dgm:prSet presAssocID="{AE63D730-7747-4DBC-9D58-5802B259A90A}" presName="thickLine" presStyleLbl="alignNode1" presStyleIdx="4" presStyleCnt="7"/>
      <dgm:spPr/>
    </dgm:pt>
    <dgm:pt modelId="{6011C3BB-565B-0543-8E6C-E4A3BF476FE7}" type="pres">
      <dgm:prSet presAssocID="{AE63D730-7747-4DBC-9D58-5802B259A90A}" presName="horz1" presStyleCnt="0"/>
      <dgm:spPr/>
    </dgm:pt>
    <dgm:pt modelId="{9AF5B88F-974D-FD42-B18D-F6AEB6EECD00}" type="pres">
      <dgm:prSet presAssocID="{AE63D730-7747-4DBC-9D58-5802B259A90A}" presName="tx1" presStyleLbl="revTx" presStyleIdx="4" presStyleCnt="7"/>
      <dgm:spPr/>
    </dgm:pt>
    <dgm:pt modelId="{3489614D-122C-D64F-9C43-A5F92D684159}" type="pres">
      <dgm:prSet presAssocID="{AE63D730-7747-4DBC-9D58-5802B259A90A}" presName="vert1" presStyleCnt="0"/>
      <dgm:spPr/>
    </dgm:pt>
    <dgm:pt modelId="{2EF2D816-B01B-CA4D-B985-6EC710FF8F36}" type="pres">
      <dgm:prSet presAssocID="{A86BB781-65F3-4738-8DAC-4194D341583D}" presName="thickLine" presStyleLbl="alignNode1" presStyleIdx="5" presStyleCnt="7"/>
      <dgm:spPr/>
    </dgm:pt>
    <dgm:pt modelId="{B28987E2-A20A-CC42-8DC7-D665B0D1BAC0}" type="pres">
      <dgm:prSet presAssocID="{A86BB781-65F3-4738-8DAC-4194D341583D}" presName="horz1" presStyleCnt="0"/>
      <dgm:spPr/>
    </dgm:pt>
    <dgm:pt modelId="{21F71DA4-8C55-E042-90B8-D61BFDFC2F31}" type="pres">
      <dgm:prSet presAssocID="{A86BB781-65F3-4738-8DAC-4194D341583D}" presName="tx1" presStyleLbl="revTx" presStyleIdx="5" presStyleCnt="7"/>
      <dgm:spPr/>
    </dgm:pt>
    <dgm:pt modelId="{1E61A9B8-D1D5-F049-9580-20915A549A4B}" type="pres">
      <dgm:prSet presAssocID="{A86BB781-65F3-4738-8DAC-4194D341583D}" presName="vert1" presStyleCnt="0"/>
      <dgm:spPr/>
    </dgm:pt>
    <dgm:pt modelId="{4C4FFE25-1B8D-E844-BE66-8914251E5F05}" type="pres">
      <dgm:prSet presAssocID="{2A50D5B5-8C36-4446-8945-292C331B957D}" presName="thickLine" presStyleLbl="alignNode1" presStyleIdx="6" presStyleCnt="7"/>
      <dgm:spPr/>
    </dgm:pt>
    <dgm:pt modelId="{2626958E-6239-C04F-A0BE-E14BE0FC091D}" type="pres">
      <dgm:prSet presAssocID="{2A50D5B5-8C36-4446-8945-292C331B957D}" presName="horz1" presStyleCnt="0"/>
      <dgm:spPr/>
    </dgm:pt>
    <dgm:pt modelId="{1E19F38A-8770-6648-835F-7CD22D68F74B}" type="pres">
      <dgm:prSet presAssocID="{2A50D5B5-8C36-4446-8945-292C331B957D}" presName="tx1" presStyleLbl="revTx" presStyleIdx="6" presStyleCnt="7"/>
      <dgm:spPr/>
    </dgm:pt>
    <dgm:pt modelId="{7E200D30-FD66-DD49-9994-784557921E4B}" type="pres">
      <dgm:prSet presAssocID="{2A50D5B5-8C36-4446-8945-292C331B957D}" presName="vert1" presStyleCnt="0"/>
      <dgm:spPr/>
    </dgm:pt>
  </dgm:ptLst>
  <dgm:cxnLst>
    <dgm:cxn modelId="{422FFB19-B824-440A-9ACE-0D921ECAFA89}" srcId="{7B12F98F-56B1-408C-B0FE-C986E9A2DF4A}" destId="{AE63D730-7747-4DBC-9D58-5802B259A90A}" srcOrd="4" destOrd="0" parTransId="{5E6FA16F-292A-416B-80DA-C73981EE2661}" sibTransId="{37FD08B9-30B9-40C7-B4A8-0C0F2FBAB90F}"/>
    <dgm:cxn modelId="{99BED548-B6CD-B04E-A86E-5F49EEA34866}" type="presOf" srcId="{9AE76198-414D-4A9E-8176-F48748C31A14}" destId="{9A6A3755-2757-6E47-B16A-0CE6DA80EECD}" srcOrd="0" destOrd="0" presId="urn:microsoft.com/office/officeart/2008/layout/LinedList"/>
    <dgm:cxn modelId="{4C58825D-A3BA-4750-B075-7E44D61F7F84}" srcId="{7B12F98F-56B1-408C-B0FE-C986E9A2DF4A}" destId="{F9076973-D1AA-45D8-BDBB-AB8587AB5CB2}" srcOrd="1" destOrd="0" parTransId="{9C9C7EB8-E009-4790-AC0F-33E7BD686FAE}" sibTransId="{12808C0E-5474-468F-A2F0-27BD5706D405}"/>
    <dgm:cxn modelId="{FDC23A60-519A-8E4E-A0FB-2372767405F7}" type="presOf" srcId="{F9076973-D1AA-45D8-BDBB-AB8587AB5CB2}" destId="{45507445-6C42-2249-B5F2-7767027608C0}" srcOrd="0" destOrd="0" presId="urn:microsoft.com/office/officeart/2008/layout/LinedList"/>
    <dgm:cxn modelId="{C4AA8B61-BD82-4335-B095-170CEF3006AC}" srcId="{7B12F98F-56B1-408C-B0FE-C986E9A2DF4A}" destId="{2A50D5B5-8C36-4446-8945-292C331B957D}" srcOrd="6" destOrd="0" parTransId="{F8ECA04D-1BF1-4054-9B35-60C8519F3509}" sibTransId="{7CFF03EF-8155-4F19-A5AC-D7783A0E7C1F}"/>
    <dgm:cxn modelId="{45201968-17DA-474C-83C9-97A6F01CAD64}" srcId="{7B12F98F-56B1-408C-B0FE-C986E9A2DF4A}" destId="{BC44BBC0-BAF4-40F4-99E6-3AB21F5DB3DB}" srcOrd="0" destOrd="0" parTransId="{5F48E6C2-7BE5-428A-B1BF-45D43414415B}" sibTransId="{D51BFAB8-B351-4DB2-A984-301E3972627C}"/>
    <dgm:cxn modelId="{B433476E-DBF6-6143-80F3-9BD54AB3C3B1}" type="presOf" srcId="{BC44BBC0-BAF4-40F4-99E6-3AB21F5DB3DB}" destId="{DB2EEE1B-16AF-4040-9A8D-F111A27A0E8E}" srcOrd="0" destOrd="0" presId="urn:microsoft.com/office/officeart/2008/layout/LinedList"/>
    <dgm:cxn modelId="{D38E3177-4BC2-484D-AEFA-570DD956A91C}" type="presOf" srcId="{7B12F98F-56B1-408C-B0FE-C986E9A2DF4A}" destId="{8FA56EF3-F397-7546-A6DE-FFF4B2585517}" srcOrd="0" destOrd="0" presId="urn:microsoft.com/office/officeart/2008/layout/LinedList"/>
    <dgm:cxn modelId="{92082886-299C-4DBE-828A-9572E628B582}" srcId="{7B12F98F-56B1-408C-B0FE-C986E9A2DF4A}" destId="{9AE76198-414D-4A9E-8176-F48748C31A14}" srcOrd="3" destOrd="0" parTransId="{A6F5B984-0CD7-4038-B0BD-EB1D57BFF05A}" sibTransId="{9229B17A-EB0D-4B1C-8D87-648F6D4E51C3}"/>
    <dgm:cxn modelId="{C8E4F39E-BD4B-8140-AB57-7E63F3028503}" type="presOf" srcId="{2A50D5B5-8C36-4446-8945-292C331B957D}" destId="{1E19F38A-8770-6648-835F-7CD22D68F74B}" srcOrd="0" destOrd="0" presId="urn:microsoft.com/office/officeart/2008/layout/LinedList"/>
    <dgm:cxn modelId="{89AEF3B0-5A1D-1844-97E9-2D87CF3BCA7C}" type="presOf" srcId="{9CE29D93-19D0-49BA-9E33-0F6C8BFA189C}" destId="{C56EAD25-92DA-DE42-95FB-D06F164C9F50}" srcOrd="0" destOrd="0" presId="urn:microsoft.com/office/officeart/2008/layout/LinedList"/>
    <dgm:cxn modelId="{01019DB9-FBB3-4D78-AEC8-366C1DFA1954}" srcId="{7B12F98F-56B1-408C-B0FE-C986E9A2DF4A}" destId="{9CE29D93-19D0-49BA-9E33-0F6C8BFA189C}" srcOrd="2" destOrd="0" parTransId="{CCB6815C-1365-4621-8DEF-DA322292EAD3}" sibTransId="{95170309-57C8-473F-9B9E-E24C852361B3}"/>
    <dgm:cxn modelId="{904609C7-D1EE-E149-A95A-6C2701A76415}" type="presOf" srcId="{AE63D730-7747-4DBC-9D58-5802B259A90A}" destId="{9AF5B88F-974D-FD42-B18D-F6AEB6EECD00}" srcOrd="0" destOrd="0" presId="urn:microsoft.com/office/officeart/2008/layout/LinedList"/>
    <dgm:cxn modelId="{7E7B10F4-61D4-42FB-8AB2-6F60302520F8}" srcId="{7B12F98F-56B1-408C-B0FE-C986E9A2DF4A}" destId="{A86BB781-65F3-4738-8DAC-4194D341583D}" srcOrd="5" destOrd="0" parTransId="{8E3EBE16-7714-4508-94E9-D6FB8B3533EA}" sibTransId="{701C7AFD-F9D4-413B-9B8E-5EC95EBE803D}"/>
    <dgm:cxn modelId="{B88114FE-78FC-6D40-AE59-7CD473421122}" type="presOf" srcId="{A86BB781-65F3-4738-8DAC-4194D341583D}" destId="{21F71DA4-8C55-E042-90B8-D61BFDFC2F31}" srcOrd="0" destOrd="0" presId="urn:microsoft.com/office/officeart/2008/layout/LinedList"/>
    <dgm:cxn modelId="{3EE40CC2-0CB0-7342-908B-42400612BBEC}" type="presParOf" srcId="{8FA56EF3-F397-7546-A6DE-FFF4B2585517}" destId="{F76B59E9-70E9-304C-9551-C1D0D2276FE6}" srcOrd="0" destOrd="0" presId="urn:microsoft.com/office/officeart/2008/layout/LinedList"/>
    <dgm:cxn modelId="{F836B415-65C1-F245-BB6E-BC466D155E3E}" type="presParOf" srcId="{8FA56EF3-F397-7546-A6DE-FFF4B2585517}" destId="{1AC11408-148D-974C-B598-C80AEE41D714}" srcOrd="1" destOrd="0" presId="urn:microsoft.com/office/officeart/2008/layout/LinedList"/>
    <dgm:cxn modelId="{85E05862-A719-514C-BFCA-300DBF315791}" type="presParOf" srcId="{1AC11408-148D-974C-B598-C80AEE41D714}" destId="{DB2EEE1B-16AF-4040-9A8D-F111A27A0E8E}" srcOrd="0" destOrd="0" presId="urn:microsoft.com/office/officeart/2008/layout/LinedList"/>
    <dgm:cxn modelId="{ABCEADD4-A994-EF42-8A34-4BAC21F9AE3D}" type="presParOf" srcId="{1AC11408-148D-974C-B598-C80AEE41D714}" destId="{5C4D6BA8-F4EE-7045-9726-C7FE7EE24EDC}" srcOrd="1" destOrd="0" presId="urn:microsoft.com/office/officeart/2008/layout/LinedList"/>
    <dgm:cxn modelId="{482C8B9A-086E-C649-901F-E305A221161A}" type="presParOf" srcId="{8FA56EF3-F397-7546-A6DE-FFF4B2585517}" destId="{C6608742-BC3B-1147-BD67-F113A610AC9A}" srcOrd="2" destOrd="0" presId="urn:microsoft.com/office/officeart/2008/layout/LinedList"/>
    <dgm:cxn modelId="{0A9D24E6-8E3F-7E4F-B67E-B1E51FB46D87}" type="presParOf" srcId="{8FA56EF3-F397-7546-A6DE-FFF4B2585517}" destId="{A95B925D-4349-C248-9A56-DFDB24CF12ED}" srcOrd="3" destOrd="0" presId="urn:microsoft.com/office/officeart/2008/layout/LinedList"/>
    <dgm:cxn modelId="{935321DE-7944-D64B-AAD6-341044E1A675}" type="presParOf" srcId="{A95B925D-4349-C248-9A56-DFDB24CF12ED}" destId="{45507445-6C42-2249-B5F2-7767027608C0}" srcOrd="0" destOrd="0" presId="urn:microsoft.com/office/officeart/2008/layout/LinedList"/>
    <dgm:cxn modelId="{A5A02A2B-A7BD-D04E-9348-0BD9424985A9}" type="presParOf" srcId="{A95B925D-4349-C248-9A56-DFDB24CF12ED}" destId="{A4CDD742-D15B-6045-B7C1-1A3B214C0F79}" srcOrd="1" destOrd="0" presId="urn:microsoft.com/office/officeart/2008/layout/LinedList"/>
    <dgm:cxn modelId="{284FC5C0-C0C2-7C47-9188-ADDC56B176C7}" type="presParOf" srcId="{8FA56EF3-F397-7546-A6DE-FFF4B2585517}" destId="{ECA679D9-8F39-344C-A12B-D7A163BE6F74}" srcOrd="4" destOrd="0" presId="urn:microsoft.com/office/officeart/2008/layout/LinedList"/>
    <dgm:cxn modelId="{34CC58DC-5485-164B-9897-66CF77B7F477}" type="presParOf" srcId="{8FA56EF3-F397-7546-A6DE-FFF4B2585517}" destId="{92971E66-D50E-7949-BF41-7240FFFFA50A}" srcOrd="5" destOrd="0" presId="urn:microsoft.com/office/officeart/2008/layout/LinedList"/>
    <dgm:cxn modelId="{1B7DAFCC-C3E3-434D-8695-4E56545EDA72}" type="presParOf" srcId="{92971E66-D50E-7949-BF41-7240FFFFA50A}" destId="{C56EAD25-92DA-DE42-95FB-D06F164C9F50}" srcOrd="0" destOrd="0" presId="urn:microsoft.com/office/officeart/2008/layout/LinedList"/>
    <dgm:cxn modelId="{05378562-FCE2-7E4E-9E87-609279B5EE70}" type="presParOf" srcId="{92971E66-D50E-7949-BF41-7240FFFFA50A}" destId="{2CF75B3D-22D7-BC4A-9113-C852A30E8132}" srcOrd="1" destOrd="0" presId="urn:microsoft.com/office/officeart/2008/layout/LinedList"/>
    <dgm:cxn modelId="{ACB25641-B389-C44D-8A52-7AB62A2B54CA}" type="presParOf" srcId="{8FA56EF3-F397-7546-A6DE-FFF4B2585517}" destId="{A989D9A0-2DF8-5D46-9805-E034EEB40FD9}" srcOrd="6" destOrd="0" presId="urn:microsoft.com/office/officeart/2008/layout/LinedList"/>
    <dgm:cxn modelId="{9758A6D5-012A-7745-8584-85C7BB3916AC}" type="presParOf" srcId="{8FA56EF3-F397-7546-A6DE-FFF4B2585517}" destId="{93297227-26AF-8848-B27E-6D306F42C45C}" srcOrd="7" destOrd="0" presId="urn:microsoft.com/office/officeart/2008/layout/LinedList"/>
    <dgm:cxn modelId="{70F1D4EE-EC6A-EE40-82B5-D2A13F78E218}" type="presParOf" srcId="{93297227-26AF-8848-B27E-6D306F42C45C}" destId="{9A6A3755-2757-6E47-B16A-0CE6DA80EECD}" srcOrd="0" destOrd="0" presId="urn:microsoft.com/office/officeart/2008/layout/LinedList"/>
    <dgm:cxn modelId="{BCCAB7D3-5C19-704D-AEED-B6107AD66168}" type="presParOf" srcId="{93297227-26AF-8848-B27E-6D306F42C45C}" destId="{7E35AA05-BB49-AC4F-B513-3B3429258EE2}" srcOrd="1" destOrd="0" presId="urn:microsoft.com/office/officeart/2008/layout/LinedList"/>
    <dgm:cxn modelId="{A8BD4E3E-BD29-5E45-83E3-B1A07C8AD822}" type="presParOf" srcId="{8FA56EF3-F397-7546-A6DE-FFF4B2585517}" destId="{1719D343-55CB-C846-9D4A-9F224F0E3E26}" srcOrd="8" destOrd="0" presId="urn:microsoft.com/office/officeart/2008/layout/LinedList"/>
    <dgm:cxn modelId="{F10B6E94-6A73-2B41-9771-5F7E79B693E2}" type="presParOf" srcId="{8FA56EF3-F397-7546-A6DE-FFF4B2585517}" destId="{6011C3BB-565B-0543-8E6C-E4A3BF476FE7}" srcOrd="9" destOrd="0" presId="urn:microsoft.com/office/officeart/2008/layout/LinedList"/>
    <dgm:cxn modelId="{AAC86DE7-AA9E-5243-A653-BF9F3EFA5A21}" type="presParOf" srcId="{6011C3BB-565B-0543-8E6C-E4A3BF476FE7}" destId="{9AF5B88F-974D-FD42-B18D-F6AEB6EECD00}" srcOrd="0" destOrd="0" presId="urn:microsoft.com/office/officeart/2008/layout/LinedList"/>
    <dgm:cxn modelId="{3A4A0771-B0C1-1E4A-B3FA-372527235D7B}" type="presParOf" srcId="{6011C3BB-565B-0543-8E6C-E4A3BF476FE7}" destId="{3489614D-122C-D64F-9C43-A5F92D684159}" srcOrd="1" destOrd="0" presId="urn:microsoft.com/office/officeart/2008/layout/LinedList"/>
    <dgm:cxn modelId="{0E5DE662-3C0B-B349-A04E-AC3CF3C72862}" type="presParOf" srcId="{8FA56EF3-F397-7546-A6DE-FFF4B2585517}" destId="{2EF2D816-B01B-CA4D-B985-6EC710FF8F36}" srcOrd="10" destOrd="0" presId="urn:microsoft.com/office/officeart/2008/layout/LinedList"/>
    <dgm:cxn modelId="{38375B3F-C427-1449-A804-2E9F9B3A05F5}" type="presParOf" srcId="{8FA56EF3-F397-7546-A6DE-FFF4B2585517}" destId="{B28987E2-A20A-CC42-8DC7-D665B0D1BAC0}" srcOrd="11" destOrd="0" presId="urn:microsoft.com/office/officeart/2008/layout/LinedList"/>
    <dgm:cxn modelId="{CAD7C34F-BBBE-F649-838F-20A368F28810}" type="presParOf" srcId="{B28987E2-A20A-CC42-8DC7-D665B0D1BAC0}" destId="{21F71DA4-8C55-E042-90B8-D61BFDFC2F31}" srcOrd="0" destOrd="0" presId="urn:microsoft.com/office/officeart/2008/layout/LinedList"/>
    <dgm:cxn modelId="{CFCA1C46-7C7D-0E4C-8352-7973845D426C}" type="presParOf" srcId="{B28987E2-A20A-CC42-8DC7-D665B0D1BAC0}" destId="{1E61A9B8-D1D5-F049-9580-20915A549A4B}" srcOrd="1" destOrd="0" presId="urn:microsoft.com/office/officeart/2008/layout/LinedList"/>
    <dgm:cxn modelId="{AFD4DF87-EB1C-B943-AF57-CDD6B562761D}" type="presParOf" srcId="{8FA56EF3-F397-7546-A6DE-FFF4B2585517}" destId="{4C4FFE25-1B8D-E844-BE66-8914251E5F05}" srcOrd="12" destOrd="0" presId="urn:microsoft.com/office/officeart/2008/layout/LinedList"/>
    <dgm:cxn modelId="{E0CFB062-C351-1C49-8A70-A33F8471C5C1}" type="presParOf" srcId="{8FA56EF3-F397-7546-A6DE-FFF4B2585517}" destId="{2626958E-6239-C04F-A0BE-E14BE0FC091D}" srcOrd="13" destOrd="0" presId="urn:microsoft.com/office/officeart/2008/layout/LinedList"/>
    <dgm:cxn modelId="{1FB7B0F9-170A-3749-8392-536A4918D9F0}" type="presParOf" srcId="{2626958E-6239-C04F-A0BE-E14BE0FC091D}" destId="{1E19F38A-8770-6648-835F-7CD22D68F74B}" srcOrd="0" destOrd="0" presId="urn:microsoft.com/office/officeart/2008/layout/LinedList"/>
    <dgm:cxn modelId="{2195E5C7-ECBE-AA48-863A-33CCCA588AC2}" type="presParOf" srcId="{2626958E-6239-C04F-A0BE-E14BE0FC091D}" destId="{7E200D30-FD66-DD49-9994-784557921E4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A8D40A-15E1-401A-8778-CC65D81A102A}"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72104E12-D947-4BE6-B49B-F134F3290551}">
      <dgm:prSet/>
      <dgm:spPr/>
      <dgm:t>
        <a:bodyPr/>
        <a:lstStyle/>
        <a:p>
          <a:r>
            <a:rPr lang="en-GB"/>
            <a:t>IRA Attacks</a:t>
          </a:r>
          <a:endParaRPr lang="en-US"/>
        </a:p>
      </dgm:t>
    </dgm:pt>
    <dgm:pt modelId="{4A009C7F-5784-4CE5-80D9-5A46DC7A4A5F}" type="parTrans" cxnId="{C7A4FA0E-C665-47F6-A2FD-F6FE966C97A6}">
      <dgm:prSet/>
      <dgm:spPr/>
      <dgm:t>
        <a:bodyPr/>
        <a:lstStyle/>
        <a:p>
          <a:endParaRPr lang="en-US"/>
        </a:p>
      </dgm:t>
    </dgm:pt>
    <dgm:pt modelId="{847B6745-A68F-40E9-93C3-20FB38403FF7}" type="sibTrans" cxnId="{C7A4FA0E-C665-47F6-A2FD-F6FE966C97A6}">
      <dgm:prSet/>
      <dgm:spPr/>
      <dgm:t>
        <a:bodyPr/>
        <a:lstStyle/>
        <a:p>
          <a:endParaRPr lang="en-US"/>
        </a:p>
      </dgm:t>
    </dgm:pt>
    <dgm:pt modelId="{7D916AF0-B4EF-4B36-8EF8-07365BB32DA9}">
      <dgm:prSet/>
      <dgm:spPr/>
      <dgm:t>
        <a:bodyPr/>
        <a:lstStyle/>
        <a:p>
          <a:r>
            <a:rPr lang="en-GB"/>
            <a:t>Overview</a:t>
          </a:r>
          <a:endParaRPr lang="en-US"/>
        </a:p>
      </dgm:t>
    </dgm:pt>
    <dgm:pt modelId="{535D56C6-A58C-4D10-9F8E-214119EFDE4E}" type="parTrans" cxnId="{61668F5A-DE8A-4B76-803B-5639FC230DC9}">
      <dgm:prSet/>
      <dgm:spPr/>
      <dgm:t>
        <a:bodyPr/>
        <a:lstStyle/>
        <a:p>
          <a:endParaRPr lang="en-US"/>
        </a:p>
      </dgm:t>
    </dgm:pt>
    <dgm:pt modelId="{F9AAF0E5-3A57-4DF2-BD4B-2339C88D8199}" type="sibTrans" cxnId="{61668F5A-DE8A-4B76-803B-5639FC230DC9}">
      <dgm:prSet/>
      <dgm:spPr/>
      <dgm:t>
        <a:bodyPr/>
        <a:lstStyle/>
        <a:p>
          <a:endParaRPr lang="en-US"/>
        </a:p>
      </dgm:t>
    </dgm:pt>
    <dgm:pt modelId="{1105BF37-210C-CD41-A4EC-57E055E2EAE4}" type="pres">
      <dgm:prSet presAssocID="{86A8D40A-15E1-401A-8778-CC65D81A102A}" presName="linear" presStyleCnt="0">
        <dgm:presLayoutVars>
          <dgm:animLvl val="lvl"/>
          <dgm:resizeHandles val="exact"/>
        </dgm:presLayoutVars>
      </dgm:prSet>
      <dgm:spPr/>
    </dgm:pt>
    <dgm:pt modelId="{9203EC0D-7156-A34E-AC83-7B679252E7AC}" type="pres">
      <dgm:prSet presAssocID="{72104E12-D947-4BE6-B49B-F134F3290551}" presName="parentText" presStyleLbl="node1" presStyleIdx="0" presStyleCnt="2">
        <dgm:presLayoutVars>
          <dgm:chMax val="0"/>
          <dgm:bulletEnabled val="1"/>
        </dgm:presLayoutVars>
      </dgm:prSet>
      <dgm:spPr/>
    </dgm:pt>
    <dgm:pt modelId="{FEF6E01E-6192-D14B-83CE-C4ABE2ACE97D}" type="pres">
      <dgm:prSet presAssocID="{847B6745-A68F-40E9-93C3-20FB38403FF7}" presName="spacer" presStyleCnt="0"/>
      <dgm:spPr/>
    </dgm:pt>
    <dgm:pt modelId="{7AB39C70-3032-834F-86BB-4201FC8AAEF8}" type="pres">
      <dgm:prSet presAssocID="{7D916AF0-B4EF-4B36-8EF8-07365BB32DA9}" presName="parentText" presStyleLbl="node1" presStyleIdx="1" presStyleCnt="2">
        <dgm:presLayoutVars>
          <dgm:chMax val="0"/>
          <dgm:bulletEnabled val="1"/>
        </dgm:presLayoutVars>
      </dgm:prSet>
      <dgm:spPr/>
    </dgm:pt>
  </dgm:ptLst>
  <dgm:cxnLst>
    <dgm:cxn modelId="{C7A4FA0E-C665-47F6-A2FD-F6FE966C97A6}" srcId="{86A8D40A-15E1-401A-8778-CC65D81A102A}" destId="{72104E12-D947-4BE6-B49B-F134F3290551}" srcOrd="0" destOrd="0" parTransId="{4A009C7F-5784-4CE5-80D9-5A46DC7A4A5F}" sibTransId="{847B6745-A68F-40E9-93C3-20FB38403FF7}"/>
    <dgm:cxn modelId="{61668F5A-DE8A-4B76-803B-5639FC230DC9}" srcId="{86A8D40A-15E1-401A-8778-CC65D81A102A}" destId="{7D916AF0-B4EF-4B36-8EF8-07365BB32DA9}" srcOrd="1" destOrd="0" parTransId="{535D56C6-A58C-4D10-9F8E-214119EFDE4E}" sibTransId="{F9AAF0E5-3A57-4DF2-BD4B-2339C88D8199}"/>
    <dgm:cxn modelId="{8E730E5B-1A30-5D44-B55F-7794BD4D2983}" type="presOf" srcId="{7D916AF0-B4EF-4B36-8EF8-07365BB32DA9}" destId="{7AB39C70-3032-834F-86BB-4201FC8AAEF8}" srcOrd="0" destOrd="0" presId="urn:microsoft.com/office/officeart/2005/8/layout/vList2"/>
    <dgm:cxn modelId="{37FAE787-9C39-DC47-86F0-FEDE5895F1A5}" type="presOf" srcId="{86A8D40A-15E1-401A-8778-CC65D81A102A}" destId="{1105BF37-210C-CD41-A4EC-57E055E2EAE4}" srcOrd="0" destOrd="0" presId="urn:microsoft.com/office/officeart/2005/8/layout/vList2"/>
    <dgm:cxn modelId="{40636DBE-A952-7E4E-9492-DAD5D93DEB97}" type="presOf" srcId="{72104E12-D947-4BE6-B49B-F134F3290551}" destId="{9203EC0D-7156-A34E-AC83-7B679252E7AC}" srcOrd="0" destOrd="0" presId="urn:microsoft.com/office/officeart/2005/8/layout/vList2"/>
    <dgm:cxn modelId="{842CE43D-8B70-0B42-B5A7-CE64AC4CDB5A}" type="presParOf" srcId="{1105BF37-210C-CD41-A4EC-57E055E2EAE4}" destId="{9203EC0D-7156-A34E-AC83-7B679252E7AC}" srcOrd="0" destOrd="0" presId="urn:microsoft.com/office/officeart/2005/8/layout/vList2"/>
    <dgm:cxn modelId="{E9F5CBB7-4637-7645-A075-5B19BE475AB8}" type="presParOf" srcId="{1105BF37-210C-CD41-A4EC-57E055E2EAE4}" destId="{FEF6E01E-6192-D14B-83CE-C4ABE2ACE97D}" srcOrd="1" destOrd="0" presId="urn:microsoft.com/office/officeart/2005/8/layout/vList2"/>
    <dgm:cxn modelId="{8288F677-3024-E046-8294-31B1668870F7}" type="presParOf" srcId="{1105BF37-210C-CD41-A4EC-57E055E2EAE4}" destId="{7AB39C70-3032-834F-86BB-4201FC8AAEF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E0D8D0-2CE5-448A-84A8-93E9A31632A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19138C6-8045-4A4C-A44C-9B7BF55B8971}">
      <dgm:prSet/>
      <dgm:spPr/>
      <dgm:t>
        <a:bodyPr/>
        <a:lstStyle/>
        <a:p>
          <a:r>
            <a:rPr lang="en-GB"/>
            <a:t>What were the purpose of the hunger strikes?</a:t>
          </a:r>
          <a:endParaRPr lang="en-US"/>
        </a:p>
      </dgm:t>
    </dgm:pt>
    <dgm:pt modelId="{A698C217-D561-495B-BBE6-A6C30730B95D}" type="parTrans" cxnId="{76357044-2882-4B9E-B245-AD9AA4326640}">
      <dgm:prSet/>
      <dgm:spPr/>
      <dgm:t>
        <a:bodyPr/>
        <a:lstStyle/>
        <a:p>
          <a:endParaRPr lang="en-US"/>
        </a:p>
      </dgm:t>
    </dgm:pt>
    <dgm:pt modelId="{19A041E3-6B3C-44B5-83FE-6AE929994D18}" type="sibTrans" cxnId="{76357044-2882-4B9E-B245-AD9AA4326640}">
      <dgm:prSet/>
      <dgm:spPr/>
      <dgm:t>
        <a:bodyPr/>
        <a:lstStyle/>
        <a:p>
          <a:endParaRPr lang="en-US"/>
        </a:p>
      </dgm:t>
    </dgm:pt>
    <dgm:pt modelId="{0C3C5FC6-FB21-4380-9FF0-D7A483EB7D01}">
      <dgm:prSet/>
      <dgm:spPr/>
      <dgm:t>
        <a:bodyPr/>
        <a:lstStyle/>
        <a:p>
          <a:r>
            <a:rPr lang="en-GB"/>
            <a:t>What was the impact of the hunger strikes?</a:t>
          </a:r>
          <a:endParaRPr lang="en-US"/>
        </a:p>
      </dgm:t>
    </dgm:pt>
    <dgm:pt modelId="{F57A752D-9214-47EA-A9FE-7ABEB0EC6827}" type="parTrans" cxnId="{B99AADC1-6BBB-41F5-A739-C78058C997EF}">
      <dgm:prSet/>
      <dgm:spPr/>
      <dgm:t>
        <a:bodyPr/>
        <a:lstStyle/>
        <a:p>
          <a:endParaRPr lang="en-US"/>
        </a:p>
      </dgm:t>
    </dgm:pt>
    <dgm:pt modelId="{D2BF767A-78CE-4E06-86ED-8C8428390AEF}" type="sibTrans" cxnId="{B99AADC1-6BBB-41F5-A739-C78058C997EF}">
      <dgm:prSet/>
      <dgm:spPr/>
      <dgm:t>
        <a:bodyPr/>
        <a:lstStyle/>
        <a:p>
          <a:endParaRPr lang="en-US"/>
        </a:p>
      </dgm:t>
    </dgm:pt>
    <dgm:pt modelId="{02B25440-828F-4120-AF25-41F4A7A3945B}">
      <dgm:prSet/>
      <dgm:spPr/>
      <dgm:t>
        <a:bodyPr/>
        <a:lstStyle/>
        <a:p>
          <a:r>
            <a:rPr lang="en-GB"/>
            <a:t>What over non-violent strategies die the IRA utilise when in prison?</a:t>
          </a:r>
          <a:endParaRPr lang="en-US"/>
        </a:p>
      </dgm:t>
    </dgm:pt>
    <dgm:pt modelId="{32FF12CA-804D-4E14-95A6-C4D9E6557A93}" type="parTrans" cxnId="{E4C6AE75-F606-4DAA-9ABE-81306C24196A}">
      <dgm:prSet/>
      <dgm:spPr/>
      <dgm:t>
        <a:bodyPr/>
        <a:lstStyle/>
        <a:p>
          <a:endParaRPr lang="en-US"/>
        </a:p>
      </dgm:t>
    </dgm:pt>
    <dgm:pt modelId="{DB90A740-EEAF-4B35-9044-959EB9137128}" type="sibTrans" cxnId="{E4C6AE75-F606-4DAA-9ABE-81306C24196A}">
      <dgm:prSet/>
      <dgm:spPr/>
      <dgm:t>
        <a:bodyPr/>
        <a:lstStyle/>
        <a:p>
          <a:endParaRPr lang="en-US"/>
        </a:p>
      </dgm:t>
    </dgm:pt>
    <dgm:pt modelId="{8DFD5963-C79F-1349-B854-ECDD07DF6A93}" type="pres">
      <dgm:prSet presAssocID="{93E0D8D0-2CE5-448A-84A8-93E9A31632A3}" presName="vert0" presStyleCnt="0">
        <dgm:presLayoutVars>
          <dgm:dir/>
          <dgm:animOne val="branch"/>
          <dgm:animLvl val="lvl"/>
        </dgm:presLayoutVars>
      </dgm:prSet>
      <dgm:spPr/>
    </dgm:pt>
    <dgm:pt modelId="{AF882AE2-6A84-7844-94DE-DBE5EF299A82}" type="pres">
      <dgm:prSet presAssocID="{819138C6-8045-4A4C-A44C-9B7BF55B8971}" presName="thickLine" presStyleLbl="alignNode1" presStyleIdx="0" presStyleCnt="3"/>
      <dgm:spPr/>
    </dgm:pt>
    <dgm:pt modelId="{09C4C0CB-ADFA-574A-A666-952651592A53}" type="pres">
      <dgm:prSet presAssocID="{819138C6-8045-4A4C-A44C-9B7BF55B8971}" presName="horz1" presStyleCnt="0"/>
      <dgm:spPr/>
    </dgm:pt>
    <dgm:pt modelId="{204837F0-846A-CA4E-B50C-DE482EBA3C84}" type="pres">
      <dgm:prSet presAssocID="{819138C6-8045-4A4C-A44C-9B7BF55B8971}" presName="tx1" presStyleLbl="revTx" presStyleIdx="0" presStyleCnt="3"/>
      <dgm:spPr/>
    </dgm:pt>
    <dgm:pt modelId="{94001B45-718A-8649-8104-3F70300F685F}" type="pres">
      <dgm:prSet presAssocID="{819138C6-8045-4A4C-A44C-9B7BF55B8971}" presName="vert1" presStyleCnt="0"/>
      <dgm:spPr/>
    </dgm:pt>
    <dgm:pt modelId="{53644557-51FF-6349-9063-0653DAF02FB4}" type="pres">
      <dgm:prSet presAssocID="{0C3C5FC6-FB21-4380-9FF0-D7A483EB7D01}" presName="thickLine" presStyleLbl="alignNode1" presStyleIdx="1" presStyleCnt="3"/>
      <dgm:spPr/>
    </dgm:pt>
    <dgm:pt modelId="{FBF10FD6-089B-FC43-85F7-BFA13910111C}" type="pres">
      <dgm:prSet presAssocID="{0C3C5FC6-FB21-4380-9FF0-D7A483EB7D01}" presName="horz1" presStyleCnt="0"/>
      <dgm:spPr/>
    </dgm:pt>
    <dgm:pt modelId="{09516353-199B-4646-86E4-254F618F33A8}" type="pres">
      <dgm:prSet presAssocID="{0C3C5FC6-FB21-4380-9FF0-D7A483EB7D01}" presName="tx1" presStyleLbl="revTx" presStyleIdx="1" presStyleCnt="3"/>
      <dgm:spPr/>
    </dgm:pt>
    <dgm:pt modelId="{121608C4-84F7-6143-BCD5-50FC463C4372}" type="pres">
      <dgm:prSet presAssocID="{0C3C5FC6-FB21-4380-9FF0-D7A483EB7D01}" presName="vert1" presStyleCnt="0"/>
      <dgm:spPr/>
    </dgm:pt>
    <dgm:pt modelId="{62BE5ACA-FD5E-3C4A-A7D6-DF1828608504}" type="pres">
      <dgm:prSet presAssocID="{02B25440-828F-4120-AF25-41F4A7A3945B}" presName="thickLine" presStyleLbl="alignNode1" presStyleIdx="2" presStyleCnt="3"/>
      <dgm:spPr/>
    </dgm:pt>
    <dgm:pt modelId="{EA8855A2-D071-A94F-9D72-7AE79AF65CEE}" type="pres">
      <dgm:prSet presAssocID="{02B25440-828F-4120-AF25-41F4A7A3945B}" presName="horz1" presStyleCnt="0"/>
      <dgm:spPr/>
    </dgm:pt>
    <dgm:pt modelId="{FD832026-0730-7546-86BA-9482C82C90C8}" type="pres">
      <dgm:prSet presAssocID="{02B25440-828F-4120-AF25-41F4A7A3945B}" presName="tx1" presStyleLbl="revTx" presStyleIdx="2" presStyleCnt="3"/>
      <dgm:spPr/>
    </dgm:pt>
    <dgm:pt modelId="{B382E7B0-B76D-9D4D-A031-326CDBA576B1}" type="pres">
      <dgm:prSet presAssocID="{02B25440-828F-4120-AF25-41F4A7A3945B}" presName="vert1" presStyleCnt="0"/>
      <dgm:spPr/>
    </dgm:pt>
  </dgm:ptLst>
  <dgm:cxnLst>
    <dgm:cxn modelId="{4F1B6C36-DCE6-184D-9444-1C50FBE9CC0C}" type="presOf" srcId="{02B25440-828F-4120-AF25-41F4A7A3945B}" destId="{FD832026-0730-7546-86BA-9482C82C90C8}" srcOrd="0" destOrd="0" presId="urn:microsoft.com/office/officeart/2008/layout/LinedList"/>
    <dgm:cxn modelId="{76357044-2882-4B9E-B245-AD9AA4326640}" srcId="{93E0D8D0-2CE5-448A-84A8-93E9A31632A3}" destId="{819138C6-8045-4A4C-A44C-9B7BF55B8971}" srcOrd="0" destOrd="0" parTransId="{A698C217-D561-495B-BBE6-A6C30730B95D}" sibTransId="{19A041E3-6B3C-44B5-83FE-6AE929994D18}"/>
    <dgm:cxn modelId="{46C62270-C2A6-EB48-A55E-092E5C45566F}" type="presOf" srcId="{93E0D8D0-2CE5-448A-84A8-93E9A31632A3}" destId="{8DFD5963-C79F-1349-B854-ECDD07DF6A93}" srcOrd="0" destOrd="0" presId="urn:microsoft.com/office/officeart/2008/layout/LinedList"/>
    <dgm:cxn modelId="{AE7B8074-E350-2F4A-87D6-31F4B5E94325}" type="presOf" srcId="{0C3C5FC6-FB21-4380-9FF0-D7A483EB7D01}" destId="{09516353-199B-4646-86E4-254F618F33A8}" srcOrd="0" destOrd="0" presId="urn:microsoft.com/office/officeart/2008/layout/LinedList"/>
    <dgm:cxn modelId="{E4C6AE75-F606-4DAA-9ABE-81306C24196A}" srcId="{93E0D8D0-2CE5-448A-84A8-93E9A31632A3}" destId="{02B25440-828F-4120-AF25-41F4A7A3945B}" srcOrd="2" destOrd="0" parTransId="{32FF12CA-804D-4E14-95A6-C4D9E6557A93}" sibTransId="{DB90A740-EEAF-4B35-9044-959EB9137128}"/>
    <dgm:cxn modelId="{18338087-B0C1-E046-81F5-160A12CDD96D}" type="presOf" srcId="{819138C6-8045-4A4C-A44C-9B7BF55B8971}" destId="{204837F0-846A-CA4E-B50C-DE482EBA3C84}" srcOrd="0" destOrd="0" presId="urn:microsoft.com/office/officeart/2008/layout/LinedList"/>
    <dgm:cxn modelId="{B99AADC1-6BBB-41F5-A739-C78058C997EF}" srcId="{93E0D8D0-2CE5-448A-84A8-93E9A31632A3}" destId="{0C3C5FC6-FB21-4380-9FF0-D7A483EB7D01}" srcOrd="1" destOrd="0" parTransId="{F57A752D-9214-47EA-A9FE-7ABEB0EC6827}" sibTransId="{D2BF767A-78CE-4E06-86ED-8C8428390AEF}"/>
    <dgm:cxn modelId="{93BB8624-F1A1-1945-8368-6D390766BF04}" type="presParOf" srcId="{8DFD5963-C79F-1349-B854-ECDD07DF6A93}" destId="{AF882AE2-6A84-7844-94DE-DBE5EF299A82}" srcOrd="0" destOrd="0" presId="urn:microsoft.com/office/officeart/2008/layout/LinedList"/>
    <dgm:cxn modelId="{9261E58D-35E9-EA45-9C9C-8FAAD2CCA284}" type="presParOf" srcId="{8DFD5963-C79F-1349-B854-ECDD07DF6A93}" destId="{09C4C0CB-ADFA-574A-A666-952651592A53}" srcOrd="1" destOrd="0" presId="urn:microsoft.com/office/officeart/2008/layout/LinedList"/>
    <dgm:cxn modelId="{63DA0B5B-56B3-1D45-813E-F5B1BF4B537F}" type="presParOf" srcId="{09C4C0CB-ADFA-574A-A666-952651592A53}" destId="{204837F0-846A-CA4E-B50C-DE482EBA3C84}" srcOrd="0" destOrd="0" presId="urn:microsoft.com/office/officeart/2008/layout/LinedList"/>
    <dgm:cxn modelId="{CDC17E6E-4EB2-C443-AFA4-8A14BE09D11D}" type="presParOf" srcId="{09C4C0CB-ADFA-574A-A666-952651592A53}" destId="{94001B45-718A-8649-8104-3F70300F685F}" srcOrd="1" destOrd="0" presId="urn:microsoft.com/office/officeart/2008/layout/LinedList"/>
    <dgm:cxn modelId="{D74CC9A6-87B9-694C-8483-F70E33544DA2}" type="presParOf" srcId="{8DFD5963-C79F-1349-B854-ECDD07DF6A93}" destId="{53644557-51FF-6349-9063-0653DAF02FB4}" srcOrd="2" destOrd="0" presId="urn:microsoft.com/office/officeart/2008/layout/LinedList"/>
    <dgm:cxn modelId="{09D3EAB2-BD6D-B041-A0AC-45A0A615A3F6}" type="presParOf" srcId="{8DFD5963-C79F-1349-B854-ECDD07DF6A93}" destId="{FBF10FD6-089B-FC43-85F7-BFA13910111C}" srcOrd="3" destOrd="0" presId="urn:microsoft.com/office/officeart/2008/layout/LinedList"/>
    <dgm:cxn modelId="{5D037690-B00B-B448-AB61-1C48B5F5C755}" type="presParOf" srcId="{FBF10FD6-089B-FC43-85F7-BFA13910111C}" destId="{09516353-199B-4646-86E4-254F618F33A8}" srcOrd="0" destOrd="0" presId="urn:microsoft.com/office/officeart/2008/layout/LinedList"/>
    <dgm:cxn modelId="{F77ECBE3-A8A8-504D-B024-DD0D1ED5CFB7}" type="presParOf" srcId="{FBF10FD6-089B-FC43-85F7-BFA13910111C}" destId="{121608C4-84F7-6143-BCD5-50FC463C4372}" srcOrd="1" destOrd="0" presId="urn:microsoft.com/office/officeart/2008/layout/LinedList"/>
    <dgm:cxn modelId="{BBDDC991-4E2B-A647-97F7-DB903D644B3B}" type="presParOf" srcId="{8DFD5963-C79F-1349-B854-ECDD07DF6A93}" destId="{62BE5ACA-FD5E-3C4A-A7D6-DF1828608504}" srcOrd="4" destOrd="0" presId="urn:microsoft.com/office/officeart/2008/layout/LinedList"/>
    <dgm:cxn modelId="{780A9D82-45F4-D341-9D02-178793757F83}" type="presParOf" srcId="{8DFD5963-C79F-1349-B854-ECDD07DF6A93}" destId="{EA8855A2-D071-A94F-9D72-7AE79AF65CEE}" srcOrd="5" destOrd="0" presId="urn:microsoft.com/office/officeart/2008/layout/LinedList"/>
    <dgm:cxn modelId="{15969F0E-9343-054E-B9C3-347174F5E343}" type="presParOf" srcId="{EA8855A2-D071-A94F-9D72-7AE79AF65CEE}" destId="{FD832026-0730-7546-86BA-9482C82C90C8}" srcOrd="0" destOrd="0" presId="urn:microsoft.com/office/officeart/2008/layout/LinedList"/>
    <dgm:cxn modelId="{1E4D4F0A-5812-8A49-99CC-3FE1D5EBC7D3}" type="presParOf" srcId="{EA8855A2-D071-A94F-9D72-7AE79AF65CEE}" destId="{B382E7B0-B76D-9D4D-A031-326CDBA576B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D27F0B-250A-4050-A12E-340082D97020}"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830F16D1-42F8-4A54-A2DA-95321F28128B}">
      <dgm:prSet/>
      <dgm:spPr/>
      <dgm:t>
        <a:bodyPr/>
        <a:lstStyle/>
        <a:p>
          <a:r>
            <a:rPr lang="en-GB" baseline="0" dirty="0"/>
            <a:t>British Occupation – Removal of British forces in Northern Ireland. Still see the need for an armed campaign to remove these forces.</a:t>
          </a:r>
          <a:endParaRPr lang="en-US" dirty="0"/>
        </a:p>
      </dgm:t>
    </dgm:pt>
    <dgm:pt modelId="{95D400F4-6CD4-4EE7-85FB-0D60A9AED3FF}" type="parTrans" cxnId="{A9776AD5-A295-4BDE-AE99-37C5551818FA}">
      <dgm:prSet/>
      <dgm:spPr/>
      <dgm:t>
        <a:bodyPr/>
        <a:lstStyle/>
        <a:p>
          <a:endParaRPr lang="en-US"/>
        </a:p>
      </dgm:t>
    </dgm:pt>
    <dgm:pt modelId="{09EB70CF-592F-44A7-AC3F-9911020C9631}" type="sibTrans" cxnId="{A9776AD5-A295-4BDE-AE99-37C5551818FA}">
      <dgm:prSet/>
      <dgm:spPr/>
      <dgm:t>
        <a:bodyPr/>
        <a:lstStyle/>
        <a:p>
          <a:endParaRPr lang="en-US"/>
        </a:p>
      </dgm:t>
    </dgm:pt>
    <dgm:pt modelId="{E467D2AF-5078-4041-B21B-BA2D198AD9C4}">
      <dgm:prSet/>
      <dgm:spPr/>
      <dgm:t>
        <a:bodyPr/>
        <a:lstStyle/>
        <a:p>
          <a:r>
            <a:rPr lang="en-GB" baseline="0"/>
            <a:t>Historical Mandates – aim to position themselves as the true heirs to the Irish Republicanism through yearly memorials of the Easter Rising.</a:t>
          </a:r>
          <a:endParaRPr lang="en-US"/>
        </a:p>
      </dgm:t>
    </dgm:pt>
    <dgm:pt modelId="{C289B63F-33F0-48B9-82E9-47D9E169AC75}" type="parTrans" cxnId="{BC90D531-9202-4778-93F3-987B133E4571}">
      <dgm:prSet/>
      <dgm:spPr/>
      <dgm:t>
        <a:bodyPr/>
        <a:lstStyle/>
        <a:p>
          <a:endParaRPr lang="en-US"/>
        </a:p>
      </dgm:t>
    </dgm:pt>
    <dgm:pt modelId="{C1478D14-A9B7-4DD4-9C70-C6CA9AD1619C}" type="sibTrans" cxnId="{BC90D531-9202-4778-93F3-987B133E4571}">
      <dgm:prSet/>
      <dgm:spPr/>
      <dgm:t>
        <a:bodyPr/>
        <a:lstStyle/>
        <a:p>
          <a:endParaRPr lang="en-US"/>
        </a:p>
      </dgm:t>
    </dgm:pt>
    <dgm:pt modelId="{AD5DBB1D-3589-45EC-8419-522F8B100350}">
      <dgm:prSet/>
      <dgm:spPr/>
      <dgm:t>
        <a:bodyPr/>
        <a:lstStyle/>
        <a:p>
          <a:r>
            <a:rPr lang="en-GB" baseline="0" dirty="0"/>
            <a:t>Promotion of Tactics and Community Protectors – Struggles against freedom through violence</a:t>
          </a:r>
          <a:endParaRPr lang="en-US" dirty="0"/>
        </a:p>
      </dgm:t>
    </dgm:pt>
    <dgm:pt modelId="{06FC1215-5600-4CD7-978E-E6F4B22EC4CC}" type="parTrans" cxnId="{B190D8D5-7081-402C-AF42-904F10D17DCD}">
      <dgm:prSet/>
      <dgm:spPr/>
      <dgm:t>
        <a:bodyPr/>
        <a:lstStyle/>
        <a:p>
          <a:endParaRPr lang="en-US"/>
        </a:p>
      </dgm:t>
    </dgm:pt>
    <dgm:pt modelId="{6EA329F0-2BF6-4971-9674-86F3DE14940C}" type="sibTrans" cxnId="{B190D8D5-7081-402C-AF42-904F10D17DCD}">
      <dgm:prSet/>
      <dgm:spPr/>
      <dgm:t>
        <a:bodyPr/>
        <a:lstStyle/>
        <a:p>
          <a:endParaRPr lang="en-US"/>
        </a:p>
      </dgm:t>
    </dgm:pt>
    <dgm:pt modelId="{18A4D029-541D-4D7D-A0D3-389B8C52BAE4}">
      <dgm:prSet/>
      <dgm:spPr/>
      <dgm:t>
        <a:bodyPr/>
        <a:lstStyle/>
        <a:p>
          <a:r>
            <a:rPr lang="en-GB" baseline="0" dirty="0"/>
            <a:t>Introspection of Dissidence – legitimising paramilitary violence in pursuit of a united Ireland. They say they have learnt from the mistakes of the past.</a:t>
          </a:r>
          <a:endParaRPr lang="en-US" dirty="0"/>
        </a:p>
      </dgm:t>
    </dgm:pt>
    <dgm:pt modelId="{0FAA2458-19F0-4BC6-8A2F-1A9FD98F9A4E}" type="parTrans" cxnId="{AF916D80-CAB9-4E76-A7FB-90A7C1D06754}">
      <dgm:prSet/>
      <dgm:spPr/>
      <dgm:t>
        <a:bodyPr/>
        <a:lstStyle/>
        <a:p>
          <a:endParaRPr lang="en-US"/>
        </a:p>
      </dgm:t>
    </dgm:pt>
    <dgm:pt modelId="{3220C167-1053-4F9F-AEAC-B6D293481591}" type="sibTrans" cxnId="{AF916D80-CAB9-4E76-A7FB-90A7C1D06754}">
      <dgm:prSet/>
      <dgm:spPr/>
      <dgm:t>
        <a:bodyPr/>
        <a:lstStyle/>
        <a:p>
          <a:endParaRPr lang="en-US"/>
        </a:p>
      </dgm:t>
    </dgm:pt>
    <dgm:pt modelId="{3E013C3B-493D-5346-84D2-41B3858BE670}" type="pres">
      <dgm:prSet presAssocID="{92D27F0B-250A-4050-A12E-340082D97020}" presName="linear" presStyleCnt="0">
        <dgm:presLayoutVars>
          <dgm:animLvl val="lvl"/>
          <dgm:resizeHandles val="exact"/>
        </dgm:presLayoutVars>
      </dgm:prSet>
      <dgm:spPr/>
    </dgm:pt>
    <dgm:pt modelId="{C6D627BA-0BB5-2E4C-9C0C-5F09C27AAA24}" type="pres">
      <dgm:prSet presAssocID="{830F16D1-42F8-4A54-A2DA-95321F28128B}" presName="parentText" presStyleLbl="node1" presStyleIdx="0" presStyleCnt="4">
        <dgm:presLayoutVars>
          <dgm:chMax val="0"/>
          <dgm:bulletEnabled val="1"/>
        </dgm:presLayoutVars>
      </dgm:prSet>
      <dgm:spPr/>
    </dgm:pt>
    <dgm:pt modelId="{88D3DCCD-CD84-4D47-B9E8-5C17972AC800}" type="pres">
      <dgm:prSet presAssocID="{09EB70CF-592F-44A7-AC3F-9911020C9631}" presName="spacer" presStyleCnt="0"/>
      <dgm:spPr/>
    </dgm:pt>
    <dgm:pt modelId="{90B6A62F-C177-1B44-96B9-213CFA7649F9}" type="pres">
      <dgm:prSet presAssocID="{E467D2AF-5078-4041-B21B-BA2D198AD9C4}" presName="parentText" presStyleLbl="node1" presStyleIdx="1" presStyleCnt="4">
        <dgm:presLayoutVars>
          <dgm:chMax val="0"/>
          <dgm:bulletEnabled val="1"/>
        </dgm:presLayoutVars>
      </dgm:prSet>
      <dgm:spPr/>
    </dgm:pt>
    <dgm:pt modelId="{4BEF50B6-D66F-4E4E-A47D-CBB47ECFD978}" type="pres">
      <dgm:prSet presAssocID="{C1478D14-A9B7-4DD4-9C70-C6CA9AD1619C}" presName="spacer" presStyleCnt="0"/>
      <dgm:spPr/>
    </dgm:pt>
    <dgm:pt modelId="{821E4EDC-A569-9041-9AAF-EA088168E73B}" type="pres">
      <dgm:prSet presAssocID="{AD5DBB1D-3589-45EC-8419-522F8B100350}" presName="parentText" presStyleLbl="node1" presStyleIdx="2" presStyleCnt="4">
        <dgm:presLayoutVars>
          <dgm:chMax val="0"/>
          <dgm:bulletEnabled val="1"/>
        </dgm:presLayoutVars>
      </dgm:prSet>
      <dgm:spPr/>
    </dgm:pt>
    <dgm:pt modelId="{2F14687A-3F7A-6549-BD2F-1E06C3FFD49A}" type="pres">
      <dgm:prSet presAssocID="{6EA329F0-2BF6-4971-9674-86F3DE14940C}" presName="spacer" presStyleCnt="0"/>
      <dgm:spPr/>
    </dgm:pt>
    <dgm:pt modelId="{E008E0C9-C133-2044-9681-6C7C2664C588}" type="pres">
      <dgm:prSet presAssocID="{18A4D029-541D-4D7D-A0D3-389B8C52BAE4}" presName="parentText" presStyleLbl="node1" presStyleIdx="3" presStyleCnt="4">
        <dgm:presLayoutVars>
          <dgm:chMax val="0"/>
          <dgm:bulletEnabled val="1"/>
        </dgm:presLayoutVars>
      </dgm:prSet>
      <dgm:spPr/>
    </dgm:pt>
  </dgm:ptLst>
  <dgm:cxnLst>
    <dgm:cxn modelId="{E0BFC30B-D9C5-1C41-9B84-E0A64D412AA1}" type="presOf" srcId="{830F16D1-42F8-4A54-A2DA-95321F28128B}" destId="{C6D627BA-0BB5-2E4C-9C0C-5F09C27AAA24}" srcOrd="0" destOrd="0" presId="urn:microsoft.com/office/officeart/2005/8/layout/vList2"/>
    <dgm:cxn modelId="{503CE622-9FEF-3F45-84D2-1DA53AB11D1E}" type="presOf" srcId="{AD5DBB1D-3589-45EC-8419-522F8B100350}" destId="{821E4EDC-A569-9041-9AAF-EA088168E73B}" srcOrd="0" destOrd="0" presId="urn:microsoft.com/office/officeart/2005/8/layout/vList2"/>
    <dgm:cxn modelId="{BC90D531-9202-4778-93F3-987B133E4571}" srcId="{92D27F0B-250A-4050-A12E-340082D97020}" destId="{E467D2AF-5078-4041-B21B-BA2D198AD9C4}" srcOrd="1" destOrd="0" parTransId="{C289B63F-33F0-48B9-82E9-47D9E169AC75}" sibTransId="{C1478D14-A9B7-4DD4-9C70-C6CA9AD1619C}"/>
    <dgm:cxn modelId="{0FA1DF48-1992-5C4A-87EA-F88B1E3A6AE6}" type="presOf" srcId="{E467D2AF-5078-4041-B21B-BA2D198AD9C4}" destId="{90B6A62F-C177-1B44-96B9-213CFA7649F9}" srcOrd="0" destOrd="0" presId="urn:microsoft.com/office/officeart/2005/8/layout/vList2"/>
    <dgm:cxn modelId="{AF916D80-CAB9-4E76-A7FB-90A7C1D06754}" srcId="{92D27F0B-250A-4050-A12E-340082D97020}" destId="{18A4D029-541D-4D7D-A0D3-389B8C52BAE4}" srcOrd="3" destOrd="0" parTransId="{0FAA2458-19F0-4BC6-8A2F-1A9FD98F9A4E}" sibTransId="{3220C167-1053-4F9F-AEAC-B6D293481591}"/>
    <dgm:cxn modelId="{D2B1799C-0CB0-724B-93C8-F7BF59ED17BA}" type="presOf" srcId="{92D27F0B-250A-4050-A12E-340082D97020}" destId="{3E013C3B-493D-5346-84D2-41B3858BE670}" srcOrd="0" destOrd="0" presId="urn:microsoft.com/office/officeart/2005/8/layout/vList2"/>
    <dgm:cxn modelId="{DC9F68C7-3476-234B-90E7-06959450BBC4}" type="presOf" srcId="{18A4D029-541D-4D7D-A0D3-389B8C52BAE4}" destId="{E008E0C9-C133-2044-9681-6C7C2664C588}" srcOrd="0" destOrd="0" presId="urn:microsoft.com/office/officeart/2005/8/layout/vList2"/>
    <dgm:cxn modelId="{A9776AD5-A295-4BDE-AE99-37C5551818FA}" srcId="{92D27F0B-250A-4050-A12E-340082D97020}" destId="{830F16D1-42F8-4A54-A2DA-95321F28128B}" srcOrd="0" destOrd="0" parTransId="{95D400F4-6CD4-4EE7-85FB-0D60A9AED3FF}" sibTransId="{09EB70CF-592F-44A7-AC3F-9911020C9631}"/>
    <dgm:cxn modelId="{B190D8D5-7081-402C-AF42-904F10D17DCD}" srcId="{92D27F0B-250A-4050-A12E-340082D97020}" destId="{AD5DBB1D-3589-45EC-8419-522F8B100350}" srcOrd="2" destOrd="0" parTransId="{06FC1215-5600-4CD7-978E-E6F4B22EC4CC}" sibTransId="{6EA329F0-2BF6-4971-9674-86F3DE14940C}"/>
    <dgm:cxn modelId="{E5DD4E4A-0126-FC4C-B599-55D005017DD5}" type="presParOf" srcId="{3E013C3B-493D-5346-84D2-41B3858BE670}" destId="{C6D627BA-0BB5-2E4C-9C0C-5F09C27AAA24}" srcOrd="0" destOrd="0" presId="urn:microsoft.com/office/officeart/2005/8/layout/vList2"/>
    <dgm:cxn modelId="{C2198738-E0DB-CF44-9792-7EAAB3E2D24C}" type="presParOf" srcId="{3E013C3B-493D-5346-84D2-41B3858BE670}" destId="{88D3DCCD-CD84-4D47-B9E8-5C17972AC800}" srcOrd="1" destOrd="0" presId="urn:microsoft.com/office/officeart/2005/8/layout/vList2"/>
    <dgm:cxn modelId="{2FF0D48D-BC60-9A43-96E6-5BF06861CC7E}" type="presParOf" srcId="{3E013C3B-493D-5346-84D2-41B3858BE670}" destId="{90B6A62F-C177-1B44-96B9-213CFA7649F9}" srcOrd="2" destOrd="0" presId="urn:microsoft.com/office/officeart/2005/8/layout/vList2"/>
    <dgm:cxn modelId="{D3E0B1B8-B42E-8F44-B230-E772CAE4A333}" type="presParOf" srcId="{3E013C3B-493D-5346-84D2-41B3858BE670}" destId="{4BEF50B6-D66F-4E4E-A47D-CBB47ECFD978}" srcOrd="3" destOrd="0" presId="urn:microsoft.com/office/officeart/2005/8/layout/vList2"/>
    <dgm:cxn modelId="{B8D15861-0F25-2248-922E-5A1B25215632}" type="presParOf" srcId="{3E013C3B-493D-5346-84D2-41B3858BE670}" destId="{821E4EDC-A569-9041-9AAF-EA088168E73B}" srcOrd="4" destOrd="0" presId="urn:microsoft.com/office/officeart/2005/8/layout/vList2"/>
    <dgm:cxn modelId="{5EFBDFC4-AD6B-EC41-831D-9AA778BCB3F2}" type="presParOf" srcId="{3E013C3B-493D-5346-84D2-41B3858BE670}" destId="{2F14687A-3F7A-6549-BD2F-1E06C3FFD49A}" srcOrd="5" destOrd="0" presId="urn:microsoft.com/office/officeart/2005/8/layout/vList2"/>
    <dgm:cxn modelId="{E6345672-AA35-3E40-A16E-4ADE66A50598}" type="presParOf" srcId="{3E013C3B-493D-5346-84D2-41B3858BE670}" destId="{E008E0C9-C133-2044-9681-6C7C2664C58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7D6668C-87D1-49FB-872C-B93B970FD46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620B7EC-D40E-4020-AAF9-77435B55037D}">
      <dgm:prSet/>
      <dgm:spPr/>
      <dgm:t>
        <a:bodyPr/>
        <a:lstStyle/>
        <a:p>
          <a:r>
            <a:rPr lang="en-GB" dirty="0"/>
            <a:t>‘’The IRA remains fully committed to genuine Republican objectives, and where Britain denies the Irish people the right to live free from foreign and undemocratic interference, the IRA will use military force to assert these rights.’’</a:t>
          </a:r>
          <a:endParaRPr lang="en-US" dirty="0"/>
        </a:p>
      </dgm:t>
    </dgm:pt>
    <dgm:pt modelId="{6631A63B-8185-4C58-BB7E-0A6020E8D9C1}" type="parTrans" cxnId="{C2524960-088C-4DB8-926C-B500BC289525}">
      <dgm:prSet/>
      <dgm:spPr/>
      <dgm:t>
        <a:bodyPr/>
        <a:lstStyle/>
        <a:p>
          <a:endParaRPr lang="en-US"/>
        </a:p>
      </dgm:t>
    </dgm:pt>
    <dgm:pt modelId="{09C313D8-5FF5-4B08-91B0-EF7B9035FB95}" type="sibTrans" cxnId="{C2524960-088C-4DB8-926C-B500BC289525}">
      <dgm:prSet/>
      <dgm:spPr/>
      <dgm:t>
        <a:bodyPr/>
        <a:lstStyle/>
        <a:p>
          <a:endParaRPr lang="en-US"/>
        </a:p>
      </dgm:t>
    </dgm:pt>
    <dgm:pt modelId="{82A0BD8F-11B6-4707-AD23-5D9680E59040}">
      <dgm:prSet/>
      <dgm:spPr/>
      <dgm:t>
        <a:bodyPr/>
        <a:lstStyle/>
        <a:p>
          <a:r>
            <a:rPr lang="en-GB" dirty="0"/>
            <a:t>Murder of David Black in 2012:</a:t>
          </a:r>
          <a:br>
            <a:rPr lang="en-GB" dirty="0"/>
          </a:br>
          <a:r>
            <a:rPr lang="en-GB" dirty="0"/>
            <a:t>‘’ In the words of the group, Black was killed as a result of the perceived ‘‘torture and degradation’’ of dissident republican prisoners, and in ‘‘direct response’’ to the growing tensions within </a:t>
          </a:r>
          <a:r>
            <a:rPr lang="en-GB" dirty="0" err="1"/>
            <a:t>Maghaberry</a:t>
          </a:r>
          <a:r>
            <a:rPr lang="en-GB" dirty="0"/>
            <a:t> jai’’</a:t>
          </a:r>
          <a:br>
            <a:rPr lang="en-GB" dirty="0"/>
          </a:br>
          <a:r>
            <a:rPr lang="en-GB" dirty="0"/>
            <a:t>							(Morrison, 2017, p.599).</a:t>
          </a:r>
          <a:endParaRPr lang="en-US" dirty="0"/>
        </a:p>
      </dgm:t>
    </dgm:pt>
    <dgm:pt modelId="{265B03DD-65D5-4A51-9033-D5FF21EA5A26}" type="parTrans" cxnId="{2B90E803-F455-444B-813F-F93EF338EE82}">
      <dgm:prSet/>
      <dgm:spPr/>
      <dgm:t>
        <a:bodyPr/>
        <a:lstStyle/>
        <a:p>
          <a:endParaRPr lang="en-US"/>
        </a:p>
      </dgm:t>
    </dgm:pt>
    <dgm:pt modelId="{A6330D38-46BB-47AF-AA28-ECFBBC9BCBE7}" type="sibTrans" cxnId="{2B90E803-F455-444B-813F-F93EF338EE82}">
      <dgm:prSet/>
      <dgm:spPr/>
      <dgm:t>
        <a:bodyPr/>
        <a:lstStyle/>
        <a:p>
          <a:endParaRPr lang="en-US"/>
        </a:p>
      </dgm:t>
    </dgm:pt>
    <dgm:pt modelId="{F321E641-DB4A-C842-B313-F22D77607A76}" type="pres">
      <dgm:prSet presAssocID="{C7D6668C-87D1-49FB-872C-B93B970FD463}" presName="vert0" presStyleCnt="0">
        <dgm:presLayoutVars>
          <dgm:dir/>
          <dgm:animOne val="branch"/>
          <dgm:animLvl val="lvl"/>
        </dgm:presLayoutVars>
      </dgm:prSet>
      <dgm:spPr/>
    </dgm:pt>
    <dgm:pt modelId="{26273D77-1FDC-064B-AEDE-33B4C1B8D27F}" type="pres">
      <dgm:prSet presAssocID="{0620B7EC-D40E-4020-AAF9-77435B55037D}" presName="thickLine" presStyleLbl="alignNode1" presStyleIdx="0" presStyleCnt="2"/>
      <dgm:spPr/>
    </dgm:pt>
    <dgm:pt modelId="{91E52BD9-B88D-5748-9C75-E1AD90BF5DBA}" type="pres">
      <dgm:prSet presAssocID="{0620B7EC-D40E-4020-AAF9-77435B55037D}" presName="horz1" presStyleCnt="0"/>
      <dgm:spPr/>
    </dgm:pt>
    <dgm:pt modelId="{085ADDDC-EDCC-364D-AF89-09266FF95F30}" type="pres">
      <dgm:prSet presAssocID="{0620B7EC-D40E-4020-AAF9-77435B55037D}" presName="tx1" presStyleLbl="revTx" presStyleIdx="0" presStyleCnt="2"/>
      <dgm:spPr/>
    </dgm:pt>
    <dgm:pt modelId="{563225EA-74EC-D840-87CF-6B1F0989768B}" type="pres">
      <dgm:prSet presAssocID="{0620B7EC-D40E-4020-AAF9-77435B55037D}" presName="vert1" presStyleCnt="0"/>
      <dgm:spPr/>
    </dgm:pt>
    <dgm:pt modelId="{FA65F69F-3292-3245-84A5-E56011EDCBE2}" type="pres">
      <dgm:prSet presAssocID="{82A0BD8F-11B6-4707-AD23-5D9680E59040}" presName="thickLine" presStyleLbl="alignNode1" presStyleIdx="1" presStyleCnt="2"/>
      <dgm:spPr/>
    </dgm:pt>
    <dgm:pt modelId="{A4E47393-E2D6-F347-8111-3435765C7D02}" type="pres">
      <dgm:prSet presAssocID="{82A0BD8F-11B6-4707-AD23-5D9680E59040}" presName="horz1" presStyleCnt="0"/>
      <dgm:spPr/>
    </dgm:pt>
    <dgm:pt modelId="{10418E79-6DD7-F34C-9B5E-99C22A1777DB}" type="pres">
      <dgm:prSet presAssocID="{82A0BD8F-11B6-4707-AD23-5D9680E59040}" presName="tx1" presStyleLbl="revTx" presStyleIdx="1" presStyleCnt="2"/>
      <dgm:spPr/>
    </dgm:pt>
    <dgm:pt modelId="{F3C5CFF3-1301-014A-A332-A79B81F1C015}" type="pres">
      <dgm:prSet presAssocID="{82A0BD8F-11B6-4707-AD23-5D9680E59040}" presName="vert1" presStyleCnt="0"/>
      <dgm:spPr/>
    </dgm:pt>
  </dgm:ptLst>
  <dgm:cxnLst>
    <dgm:cxn modelId="{2B90E803-F455-444B-813F-F93EF338EE82}" srcId="{C7D6668C-87D1-49FB-872C-B93B970FD463}" destId="{82A0BD8F-11B6-4707-AD23-5D9680E59040}" srcOrd="1" destOrd="0" parTransId="{265B03DD-65D5-4A51-9033-D5FF21EA5A26}" sibTransId="{A6330D38-46BB-47AF-AA28-ECFBBC9BCBE7}"/>
    <dgm:cxn modelId="{BDBAB113-E373-AD4F-86D7-900D89706AB5}" type="presOf" srcId="{0620B7EC-D40E-4020-AAF9-77435B55037D}" destId="{085ADDDC-EDCC-364D-AF89-09266FF95F30}" srcOrd="0" destOrd="0" presId="urn:microsoft.com/office/officeart/2008/layout/LinedList"/>
    <dgm:cxn modelId="{C2524960-088C-4DB8-926C-B500BC289525}" srcId="{C7D6668C-87D1-49FB-872C-B93B970FD463}" destId="{0620B7EC-D40E-4020-AAF9-77435B55037D}" srcOrd="0" destOrd="0" parTransId="{6631A63B-8185-4C58-BB7E-0A6020E8D9C1}" sibTransId="{09C313D8-5FF5-4B08-91B0-EF7B9035FB95}"/>
    <dgm:cxn modelId="{C59BA7C7-001B-EC4A-B422-5C3459AC0C82}" type="presOf" srcId="{82A0BD8F-11B6-4707-AD23-5D9680E59040}" destId="{10418E79-6DD7-F34C-9B5E-99C22A1777DB}" srcOrd="0" destOrd="0" presId="urn:microsoft.com/office/officeart/2008/layout/LinedList"/>
    <dgm:cxn modelId="{60C41DD9-EAD8-D14B-8AD5-23A11D8F63A8}" type="presOf" srcId="{C7D6668C-87D1-49FB-872C-B93B970FD463}" destId="{F321E641-DB4A-C842-B313-F22D77607A76}" srcOrd="0" destOrd="0" presId="urn:microsoft.com/office/officeart/2008/layout/LinedList"/>
    <dgm:cxn modelId="{D2C04DFB-8AF4-2847-B3B1-69B96C2453D8}" type="presParOf" srcId="{F321E641-DB4A-C842-B313-F22D77607A76}" destId="{26273D77-1FDC-064B-AEDE-33B4C1B8D27F}" srcOrd="0" destOrd="0" presId="urn:microsoft.com/office/officeart/2008/layout/LinedList"/>
    <dgm:cxn modelId="{F8B07D07-75FF-7447-98C7-690EDBF0919B}" type="presParOf" srcId="{F321E641-DB4A-C842-B313-F22D77607A76}" destId="{91E52BD9-B88D-5748-9C75-E1AD90BF5DBA}" srcOrd="1" destOrd="0" presId="urn:microsoft.com/office/officeart/2008/layout/LinedList"/>
    <dgm:cxn modelId="{960B2C62-F587-DA48-BE10-CD88C27D9CD3}" type="presParOf" srcId="{91E52BD9-B88D-5748-9C75-E1AD90BF5DBA}" destId="{085ADDDC-EDCC-364D-AF89-09266FF95F30}" srcOrd="0" destOrd="0" presId="urn:microsoft.com/office/officeart/2008/layout/LinedList"/>
    <dgm:cxn modelId="{40434181-E536-2048-B46E-276B98D2B73A}" type="presParOf" srcId="{91E52BD9-B88D-5748-9C75-E1AD90BF5DBA}" destId="{563225EA-74EC-D840-87CF-6B1F0989768B}" srcOrd="1" destOrd="0" presId="urn:microsoft.com/office/officeart/2008/layout/LinedList"/>
    <dgm:cxn modelId="{FE721F28-EBBA-D54A-8678-FC2D4CE0056D}" type="presParOf" srcId="{F321E641-DB4A-C842-B313-F22D77607A76}" destId="{FA65F69F-3292-3245-84A5-E56011EDCBE2}" srcOrd="2" destOrd="0" presId="urn:microsoft.com/office/officeart/2008/layout/LinedList"/>
    <dgm:cxn modelId="{375ACEF9-652F-6143-B1FE-92BA833E3502}" type="presParOf" srcId="{F321E641-DB4A-C842-B313-F22D77607A76}" destId="{A4E47393-E2D6-F347-8111-3435765C7D02}" srcOrd="3" destOrd="0" presId="urn:microsoft.com/office/officeart/2008/layout/LinedList"/>
    <dgm:cxn modelId="{57B7BD97-5B8E-AD40-88C2-B4110F5B4AD7}" type="presParOf" srcId="{A4E47393-E2D6-F347-8111-3435765C7D02}" destId="{10418E79-6DD7-F34C-9B5E-99C22A1777DB}" srcOrd="0" destOrd="0" presId="urn:microsoft.com/office/officeart/2008/layout/LinedList"/>
    <dgm:cxn modelId="{B695CC77-370F-724D-8146-188900B78A6A}" type="presParOf" srcId="{A4E47393-E2D6-F347-8111-3435765C7D02}" destId="{F3C5CFF3-1301-014A-A332-A79B81F1C01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0E1136-00EC-4056-A4CE-AA0C73088A8E}"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472D8366-1CCF-4BFD-AC35-A0EA30217955}">
      <dgm:prSet/>
      <dgm:spPr/>
      <dgm:t>
        <a:bodyPr/>
        <a:lstStyle/>
        <a:p>
          <a:r>
            <a:rPr lang="en-GB"/>
            <a:t>Do you think the threat of the IRA is larger today?</a:t>
          </a:r>
          <a:endParaRPr lang="en-US"/>
        </a:p>
      </dgm:t>
    </dgm:pt>
    <dgm:pt modelId="{D893B107-E785-4991-BDA0-AB080D63F80D}" type="parTrans" cxnId="{AFDC3066-3E78-4909-9D69-40F4B175238D}">
      <dgm:prSet/>
      <dgm:spPr/>
      <dgm:t>
        <a:bodyPr/>
        <a:lstStyle/>
        <a:p>
          <a:endParaRPr lang="en-US"/>
        </a:p>
      </dgm:t>
    </dgm:pt>
    <dgm:pt modelId="{0A17F8F5-EA8E-4196-BD9E-2AB08F0767F7}" type="sibTrans" cxnId="{AFDC3066-3E78-4909-9D69-40F4B175238D}">
      <dgm:prSet/>
      <dgm:spPr/>
      <dgm:t>
        <a:bodyPr/>
        <a:lstStyle/>
        <a:p>
          <a:endParaRPr lang="en-US"/>
        </a:p>
      </dgm:t>
    </dgm:pt>
    <dgm:pt modelId="{6B4355D9-D397-4B59-8F33-ACE4FB06DDA6}">
      <dgm:prSet/>
      <dgm:spPr/>
      <dgm:t>
        <a:bodyPr/>
        <a:lstStyle/>
        <a:p>
          <a:r>
            <a:rPr lang="en-GB"/>
            <a:t>Do you think there will ever be peace in Northern Ireland?</a:t>
          </a:r>
          <a:endParaRPr lang="en-US"/>
        </a:p>
      </dgm:t>
    </dgm:pt>
    <dgm:pt modelId="{98BBA3A4-8A53-40B9-B3A5-6DDDF62FD042}" type="parTrans" cxnId="{A091EF4D-1665-4455-9D0C-9E22B8F8E327}">
      <dgm:prSet/>
      <dgm:spPr/>
      <dgm:t>
        <a:bodyPr/>
        <a:lstStyle/>
        <a:p>
          <a:endParaRPr lang="en-US"/>
        </a:p>
      </dgm:t>
    </dgm:pt>
    <dgm:pt modelId="{8E20DCB6-A9C2-4484-AAF3-FD32729E8529}" type="sibTrans" cxnId="{A091EF4D-1665-4455-9D0C-9E22B8F8E327}">
      <dgm:prSet/>
      <dgm:spPr/>
      <dgm:t>
        <a:bodyPr/>
        <a:lstStyle/>
        <a:p>
          <a:endParaRPr lang="en-US"/>
        </a:p>
      </dgm:t>
    </dgm:pt>
    <dgm:pt modelId="{3B1FEAB9-1D11-014D-9620-E4AB3ED8768D}" type="pres">
      <dgm:prSet presAssocID="{5B0E1136-00EC-4056-A4CE-AA0C73088A8E}" presName="linear" presStyleCnt="0">
        <dgm:presLayoutVars>
          <dgm:animLvl val="lvl"/>
          <dgm:resizeHandles val="exact"/>
        </dgm:presLayoutVars>
      </dgm:prSet>
      <dgm:spPr/>
    </dgm:pt>
    <dgm:pt modelId="{4D9583E9-9ECF-1E42-9DDE-BF48EF33B386}" type="pres">
      <dgm:prSet presAssocID="{472D8366-1CCF-4BFD-AC35-A0EA30217955}" presName="parentText" presStyleLbl="node1" presStyleIdx="0" presStyleCnt="2">
        <dgm:presLayoutVars>
          <dgm:chMax val="0"/>
          <dgm:bulletEnabled val="1"/>
        </dgm:presLayoutVars>
      </dgm:prSet>
      <dgm:spPr/>
    </dgm:pt>
    <dgm:pt modelId="{0C206D9C-E385-4345-AD47-EBD0E408228E}" type="pres">
      <dgm:prSet presAssocID="{0A17F8F5-EA8E-4196-BD9E-2AB08F0767F7}" presName="spacer" presStyleCnt="0"/>
      <dgm:spPr/>
    </dgm:pt>
    <dgm:pt modelId="{DF88331A-80B0-EA4C-A887-EC504F63954D}" type="pres">
      <dgm:prSet presAssocID="{6B4355D9-D397-4B59-8F33-ACE4FB06DDA6}" presName="parentText" presStyleLbl="node1" presStyleIdx="1" presStyleCnt="2">
        <dgm:presLayoutVars>
          <dgm:chMax val="0"/>
          <dgm:bulletEnabled val="1"/>
        </dgm:presLayoutVars>
      </dgm:prSet>
      <dgm:spPr/>
    </dgm:pt>
  </dgm:ptLst>
  <dgm:cxnLst>
    <dgm:cxn modelId="{F36AF132-0320-1248-852B-136771C5FCE9}" type="presOf" srcId="{5B0E1136-00EC-4056-A4CE-AA0C73088A8E}" destId="{3B1FEAB9-1D11-014D-9620-E4AB3ED8768D}" srcOrd="0" destOrd="0" presId="urn:microsoft.com/office/officeart/2005/8/layout/vList2"/>
    <dgm:cxn modelId="{A091EF4D-1665-4455-9D0C-9E22B8F8E327}" srcId="{5B0E1136-00EC-4056-A4CE-AA0C73088A8E}" destId="{6B4355D9-D397-4B59-8F33-ACE4FB06DDA6}" srcOrd="1" destOrd="0" parTransId="{98BBA3A4-8A53-40B9-B3A5-6DDDF62FD042}" sibTransId="{8E20DCB6-A9C2-4484-AAF3-FD32729E8529}"/>
    <dgm:cxn modelId="{C6F0835F-0A45-DF4D-B508-965C532F509B}" type="presOf" srcId="{6B4355D9-D397-4B59-8F33-ACE4FB06DDA6}" destId="{DF88331A-80B0-EA4C-A887-EC504F63954D}" srcOrd="0" destOrd="0" presId="urn:microsoft.com/office/officeart/2005/8/layout/vList2"/>
    <dgm:cxn modelId="{AFDC3066-3E78-4909-9D69-40F4B175238D}" srcId="{5B0E1136-00EC-4056-A4CE-AA0C73088A8E}" destId="{472D8366-1CCF-4BFD-AC35-A0EA30217955}" srcOrd="0" destOrd="0" parTransId="{D893B107-E785-4991-BDA0-AB080D63F80D}" sibTransId="{0A17F8F5-EA8E-4196-BD9E-2AB08F0767F7}"/>
    <dgm:cxn modelId="{BCCDD3A5-D7A2-3942-A50D-01B4D6331B53}" type="presOf" srcId="{472D8366-1CCF-4BFD-AC35-A0EA30217955}" destId="{4D9583E9-9ECF-1E42-9DDE-BF48EF33B386}" srcOrd="0" destOrd="0" presId="urn:microsoft.com/office/officeart/2005/8/layout/vList2"/>
    <dgm:cxn modelId="{FD7DB4DB-B6E4-6441-A229-BE2C2576CC6F}" type="presParOf" srcId="{3B1FEAB9-1D11-014D-9620-E4AB3ED8768D}" destId="{4D9583E9-9ECF-1E42-9DDE-BF48EF33B386}" srcOrd="0" destOrd="0" presId="urn:microsoft.com/office/officeart/2005/8/layout/vList2"/>
    <dgm:cxn modelId="{2BBB8D46-1515-7546-BB8D-DED35C5FCDE0}" type="presParOf" srcId="{3B1FEAB9-1D11-014D-9620-E4AB3ED8768D}" destId="{0C206D9C-E385-4345-AD47-EBD0E408228E}" srcOrd="1" destOrd="0" presId="urn:microsoft.com/office/officeart/2005/8/layout/vList2"/>
    <dgm:cxn modelId="{7165F8C4-0C94-FD41-B02B-7370CD822251}" type="presParOf" srcId="{3B1FEAB9-1D11-014D-9620-E4AB3ED8768D}" destId="{DF88331A-80B0-EA4C-A887-EC504F63954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A43E8E-D0AF-48A0-B488-91673D6555C5}"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8B615ED4-F5DC-4152-9B60-DD9721E6CD02}">
      <dgm:prSet/>
      <dgm:spPr/>
      <dgm:t>
        <a:bodyPr/>
        <a:lstStyle/>
        <a:p>
          <a:r>
            <a:rPr lang="en-GB" baseline="0" dirty="0"/>
            <a:t>Research the IRA’s use of the internet.</a:t>
          </a:r>
          <a:endParaRPr lang="en-US" dirty="0"/>
        </a:p>
      </dgm:t>
    </dgm:pt>
    <dgm:pt modelId="{15866B2E-9816-4FD2-A1D2-0E0DD3D28AD5}" type="parTrans" cxnId="{D8620D0F-85FB-4B61-B32F-D82D32EB653B}">
      <dgm:prSet/>
      <dgm:spPr/>
      <dgm:t>
        <a:bodyPr/>
        <a:lstStyle/>
        <a:p>
          <a:endParaRPr lang="en-US"/>
        </a:p>
      </dgm:t>
    </dgm:pt>
    <dgm:pt modelId="{7632CA02-5005-46F7-ADD2-3088229A7009}" type="sibTrans" cxnId="{D8620D0F-85FB-4B61-B32F-D82D32EB653B}">
      <dgm:prSet/>
      <dgm:spPr/>
      <dgm:t>
        <a:bodyPr/>
        <a:lstStyle/>
        <a:p>
          <a:endParaRPr lang="en-US"/>
        </a:p>
      </dgm:t>
    </dgm:pt>
    <dgm:pt modelId="{7DCE0051-97B7-42E8-B8EA-89C7A817C5E4}">
      <dgm:prSet/>
      <dgm:spPr/>
      <dgm:t>
        <a:bodyPr/>
        <a:lstStyle/>
        <a:p>
          <a:r>
            <a:rPr lang="en-GB" baseline="0"/>
            <a:t>Focus points</a:t>
          </a:r>
          <a:endParaRPr lang="en-US"/>
        </a:p>
      </dgm:t>
    </dgm:pt>
    <dgm:pt modelId="{ACD482C3-B6F8-4BE3-934E-3783403301B1}" type="parTrans" cxnId="{54B97AF2-0047-4531-80A5-B46FD8CB90D7}">
      <dgm:prSet/>
      <dgm:spPr/>
      <dgm:t>
        <a:bodyPr/>
        <a:lstStyle/>
        <a:p>
          <a:endParaRPr lang="en-US"/>
        </a:p>
      </dgm:t>
    </dgm:pt>
    <dgm:pt modelId="{E702025C-C77C-4823-A445-42F1E42F5859}" type="sibTrans" cxnId="{54B97AF2-0047-4531-80A5-B46FD8CB90D7}">
      <dgm:prSet/>
      <dgm:spPr/>
      <dgm:t>
        <a:bodyPr/>
        <a:lstStyle/>
        <a:p>
          <a:endParaRPr lang="en-US"/>
        </a:p>
      </dgm:t>
    </dgm:pt>
    <dgm:pt modelId="{235CD9FB-0744-488D-A84F-3E8A7353AE8E}">
      <dgm:prSet/>
      <dgm:spPr/>
      <dgm:t>
        <a:bodyPr/>
        <a:lstStyle/>
        <a:p>
          <a:r>
            <a:rPr lang="en-GB" baseline="0"/>
            <a:t>Propaganda </a:t>
          </a:r>
          <a:endParaRPr lang="en-US"/>
        </a:p>
      </dgm:t>
    </dgm:pt>
    <dgm:pt modelId="{C051C006-0E6A-44CB-A56F-00FD8896A23F}" type="parTrans" cxnId="{902DE729-B34F-4731-A492-175670E50BFF}">
      <dgm:prSet/>
      <dgm:spPr/>
      <dgm:t>
        <a:bodyPr/>
        <a:lstStyle/>
        <a:p>
          <a:endParaRPr lang="en-US"/>
        </a:p>
      </dgm:t>
    </dgm:pt>
    <dgm:pt modelId="{BA305F68-6B3E-4DAD-963F-DB3B3599EF37}" type="sibTrans" cxnId="{902DE729-B34F-4731-A492-175670E50BFF}">
      <dgm:prSet/>
      <dgm:spPr/>
      <dgm:t>
        <a:bodyPr/>
        <a:lstStyle/>
        <a:p>
          <a:endParaRPr lang="en-US"/>
        </a:p>
      </dgm:t>
    </dgm:pt>
    <dgm:pt modelId="{E5A63CEC-3D8E-4160-B43B-6AD4B38D2E05}">
      <dgm:prSet/>
      <dgm:spPr/>
      <dgm:t>
        <a:bodyPr/>
        <a:lstStyle/>
        <a:p>
          <a:r>
            <a:rPr lang="en-GB" baseline="0"/>
            <a:t>Recruiting </a:t>
          </a:r>
          <a:endParaRPr lang="en-US"/>
        </a:p>
      </dgm:t>
    </dgm:pt>
    <dgm:pt modelId="{8A60C3A9-EAD2-4791-9EC0-56F49872F1C5}" type="parTrans" cxnId="{287A94F0-D9D4-4FDF-A7A1-2659460DDDFB}">
      <dgm:prSet/>
      <dgm:spPr/>
      <dgm:t>
        <a:bodyPr/>
        <a:lstStyle/>
        <a:p>
          <a:endParaRPr lang="en-US"/>
        </a:p>
      </dgm:t>
    </dgm:pt>
    <dgm:pt modelId="{399A10FD-EDE7-455A-B92E-9AC3D389D6ED}" type="sibTrans" cxnId="{287A94F0-D9D4-4FDF-A7A1-2659460DDDFB}">
      <dgm:prSet/>
      <dgm:spPr/>
      <dgm:t>
        <a:bodyPr/>
        <a:lstStyle/>
        <a:p>
          <a:endParaRPr lang="en-US"/>
        </a:p>
      </dgm:t>
    </dgm:pt>
    <dgm:pt modelId="{5A664C7E-A9A7-41C8-B142-287005998061}">
      <dgm:prSet/>
      <dgm:spPr/>
      <dgm:t>
        <a:bodyPr/>
        <a:lstStyle/>
        <a:p>
          <a:r>
            <a:rPr lang="en-US" dirty="0"/>
            <a:t>Justifications</a:t>
          </a:r>
        </a:p>
      </dgm:t>
    </dgm:pt>
    <dgm:pt modelId="{0FDF3F6B-EFD5-45D5-9ABD-64476620A079}" type="parTrans" cxnId="{7B97B1AF-DE6C-478E-A8CF-73D96C5E5BA1}">
      <dgm:prSet/>
      <dgm:spPr/>
      <dgm:t>
        <a:bodyPr/>
        <a:lstStyle/>
        <a:p>
          <a:endParaRPr lang="en-US"/>
        </a:p>
      </dgm:t>
    </dgm:pt>
    <dgm:pt modelId="{F195F643-90C3-4F13-9FE6-FFD42E0C6A07}" type="sibTrans" cxnId="{7B97B1AF-DE6C-478E-A8CF-73D96C5E5BA1}">
      <dgm:prSet/>
      <dgm:spPr/>
      <dgm:t>
        <a:bodyPr/>
        <a:lstStyle/>
        <a:p>
          <a:endParaRPr lang="en-US"/>
        </a:p>
      </dgm:t>
    </dgm:pt>
    <dgm:pt modelId="{66EAFDBD-F563-274C-9425-36BEEA13CF6F}" type="pres">
      <dgm:prSet presAssocID="{DCA43E8E-D0AF-48A0-B488-91673D6555C5}" presName="linear" presStyleCnt="0">
        <dgm:presLayoutVars>
          <dgm:dir/>
          <dgm:animLvl val="lvl"/>
          <dgm:resizeHandles val="exact"/>
        </dgm:presLayoutVars>
      </dgm:prSet>
      <dgm:spPr/>
    </dgm:pt>
    <dgm:pt modelId="{42678C91-A377-004D-8E82-477FE1CCD96E}" type="pres">
      <dgm:prSet presAssocID="{8B615ED4-F5DC-4152-9B60-DD9721E6CD02}" presName="parentLin" presStyleCnt="0"/>
      <dgm:spPr/>
    </dgm:pt>
    <dgm:pt modelId="{1D6AFAD1-2E5F-994B-8FE1-4262DCE6AAE0}" type="pres">
      <dgm:prSet presAssocID="{8B615ED4-F5DC-4152-9B60-DD9721E6CD02}" presName="parentLeftMargin" presStyleLbl="node1" presStyleIdx="0" presStyleCnt="2"/>
      <dgm:spPr/>
    </dgm:pt>
    <dgm:pt modelId="{BF6F3DA9-EA19-9543-BAB7-BEED2FF159B0}" type="pres">
      <dgm:prSet presAssocID="{8B615ED4-F5DC-4152-9B60-DD9721E6CD02}" presName="parentText" presStyleLbl="node1" presStyleIdx="0" presStyleCnt="2" custLinFactNeighborY="43280">
        <dgm:presLayoutVars>
          <dgm:chMax val="0"/>
          <dgm:bulletEnabled val="1"/>
        </dgm:presLayoutVars>
      </dgm:prSet>
      <dgm:spPr/>
    </dgm:pt>
    <dgm:pt modelId="{6999D685-EB22-DA4A-92A9-D87B4356C111}" type="pres">
      <dgm:prSet presAssocID="{8B615ED4-F5DC-4152-9B60-DD9721E6CD02}" presName="negativeSpace" presStyleCnt="0"/>
      <dgm:spPr/>
    </dgm:pt>
    <dgm:pt modelId="{53D84BA2-A20F-3F40-9B53-E7276F580F8A}" type="pres">
      <dgm:prSet presAssocID="{8B615ED4-F5DC-4152-9B60-DD9721E6CD02}" presName="childText" presStyleLbl="conFgAcc1" presStyleIdx="0" presStyleCnt="2">
        <dgm:presLayoutVars>
          <dgm:bulletEnabled val="1"/>
        </dgm:presLayoutVars>
      </dgm:prSet>
      <dgm:spPr/>
    </dgm:pt>
    <dgm:pt modelId="{5210FB0C-9A75-5F4F-BF35-7CCF625A6327}" type="pres">
      <dgm:prSet presAssocID="{7632CA02-5005-46F7-ADD2-3088229A7009}" presName="spaceBetweenRectangles" presStyleCnt="0"/>
      <dgm:spPr/>
    </dgm:pt>
    <dgm:pt modelId="{84684E76-A1E6-A04D-9B81-9099A916369D}" type="pres">
      <dgm:prSet presAssocID="{7DCE0051-97B7-42E8-B8EA-89C7A817C5E4}" presName="parentLin" presStyleCnt="0"/>
      <dgm:spPr/>
    </dgm:pt>
    <dgm:pt modelId="{24F8B77F-FF5B-E544-87E6-4A3B3C236236}" type="pres">
      <dgm:prSet presAssocID="{7DCE0051-97B7-42E8-B8EA-89C7A817C5E4}" presName="parentLeftMargin" presStyleLbl="node1" presStyleIdx="0" presStyleCnt="2"/>
      <dgm:spPr/>
    </dgm:pt>
    <dgm:pt modelId="{3D3803AC-BEE0-A642-8C89-572AFFFDF378}" type="pres">
      <dgm:prSet presAssocID="{7DCE0051-97B7-42E8-B8EA-89C7A817C5E4}" presName="parentText" presStyleLbl="node1" presStyleIdx="1" presStyleCnt="2">
        <dgm:presLayoutVars>
          <dgm:chMax val="0"/>
          <dgm:bulletEnabled val="1"/>
        </dgm:presLayoutVars>
      </dgm:prSet>
      <dgm:spPr/>
    </dgm:pt>
    <dgm:pt modelId="{D30067C9-E608-4E40-993B-408037A517AC}" type="pres">
      <dgm:prSet presAssocID="{7DCE0051-97B7-42E8-B8EA-89C7A817C5E4}" presName="negativeSpace" presStyleCnt="0"/>
      <dgm:spPr/>
    </dgm:pt>
    <dgm:pt modelId="{79C183B3-4DCB-604B-8730-6A0961C6D194}" type="pres">
      <dgm:prSet presAssocID="{7DCE0051-97B7-42E8-B8EA-89C7A817C5E4}" presName="childText" presStyleLbl="conFgAcc1" presStyleIdx="1" presStyleCnt="2">
        <dgm:presLayoutVars>
          <dgm:bulletEnabled val="1"/>
        </dgm:presLayoutVars>
      </dgm:prSet>
      <dgm:spPr/>
    </dgm:pt>
  </dgm:ptLst>
  <dgm:cxnLst>
    <dgm:cxn modelId="{D8620D0F-85FB-4B61-B32F-D82D32EB653B}" srcId="{DCA43E8E-D0AF-48A0-B488-91673D6555C5}" destId="{8B615ED4-F5DC-4152-9B60-DD9721E6CD02}" srcOrd="0" destOrd="0" parTransId="{15866B2E-9816-4FD2-A1D2-0E0DD3D28AD5}" sibTransId="{7632CA02-5005-46F7-ADD2-3088229A7009}"/>
    <dgm:cxn modelId="{D52C3217-6D11-074C-85C8-7820C4517C9C}" type="presOf" srcId="{235CD9FB-0744-488D-A84F-3E8A7353AE8E}" destId="{79C183B3-4DCB-604B-8730-6A0961C6D194}" srcOrd="0" destOrd="0" presId="urn:microsoft.com/office/officeart/2005/8/layout/list1"/>
    <dgm:cxn modelId="{587F181B-61FE-124F-9A97-082ACA164B37}" type="presOf" srcId="{7DCE0051-97B7-42E8-B8EA-89C7A817C5E4}" destId="{3D3803AC-BEE0-A642-8C89-572AFFFDF378}" srcOrd="1" destOrd="0" presId="urn:microsoft.com/office/officeart/2005/8/layout/list1"/>
    <dgm:cxn modelId="{902DE729-B34F-4731-A492-175670E50BFF}" srcId="{7DCE0051-97B7-42E8-B8EA-89C7A817C5E4}" destId="{235CD9FB-0744-488D-A84F-3E8A7353AE8E}" srcOrd="0" destOrd="0" parTransId="{C051C006-0E6A-44CB-A56F-00FD8896A23F}" sibTransId="{BA305F68-6B3E-4DAD-963F-DB3B3599EF37}"/>
    <dgm:cxn modelId="{3A62304F-3172-F04E-B34E-531C0CA07E2A}" type="presOf" srcId="{7DCE0051-97B7-42E8-B8EA-89C7A817C5E4}" destId="{24F8B77F-FF5B-E544-87E6-4A3B3C236236}" srcOrd="0" destOrd="0" presId="urn:microsoft.com/office/officeart/2005/8/layout/list1"/>
    <dgm:cxn modelId="{BEE49370-8E81-9A43-94CD-3D1AE3CE6C1E}" type="presOf" srcId="{5A664C7E-A9A7-41C8-B142-287005998061}" destId="{79C183B3-4DCB-604B-8730-6A0961C6D194}" srcOrd="0" destOrd="2" presId="urn:microsoft.com/office/officeart/2005/8/layout/list1"/>
    <dgm:cxn modelId="{7B97B1AF-DE6C-478E-A8CF-73D96C5E5BA1}" srcId="{7DCE0051-97B7-42E8-B8EA-89C7A817C5E4}" destId="{5A664C7E-A9A7-41C8-B142-287005998061}" srcOrd="2" destOrd="0" parTransId="{0FDF3F6B-EFD5-45D5-9ABD-64476620A079}" sibTransId="{F195F643-90C3-4F13-9FE6-FFD42E0C6A07}"/>
    <dgm:cxn modelId="{157D01BA-B506-1248-A80F-C90ACF90CEB2}" type="presOf" srcId="{DCA43E8E-D0AF-48A0-B488-91673D6555C5}" destId="{66EAFDBD-F563-274C-9425-36BEEA13CF6F}" srcOrd="0" destOrd="0" presId="urn:microsoft.com/office/officeart/2005/8/layout/list1"/>
    <dgm:cxn modelId="{70A73CBD-A7CF-F74E-B649-E30467431C6D}" type="presOf" srcId="{8B615ED4-F5DC-4152-9B60-DD9721E6CD02}" destId="{BF6F3DA9-EA19-9543-BAB7-BEED2FF159B0}" srcOrd="1" destOrd="0" presId="urn:microsoft.com/office/officeart/2005/8/layout/list1"/>
    <dgm:cxn modelId="{618770DB-EC7B-8940-8364-14251EC09BA5}" type="presOf" srcId="{8B615ED4-F5DC-4152-9B60-DD9721E6CD02}" destId="{1D6AFAD1-2E5F-994B-8FE1-4262DCE6AAE0}" srcOrd="0" destOrd="0" presId="urn:microsoft.com/office/officeart/2005/8/layout/list1"/>
    <dgm:cxn modelId="{479CDCEA-0BD9-1D47-8A9F-C2009A39A278}" type="presOf" srcId="{E5A63CEC-3D8E-4160-B43B-6AD4B38D2E05}" destId="{79C183B3-4DCB-604B-8730-6A0961C6D194}" srcOrd="0" destOrd="1" presId="urn:microsoft.com/office/officeart/2005/8/layout/list1"/>
    <dgm:cxn modelId="{287A94F0-D9D4-4FDF-A7A1-2659460DDDFB}" srcId="{7DCE0051-97B7-42E8-B8EA-89C7A817C5E4}" destId="{E5A63CEC-3D8E-4160-B43B-6AD4B38D2E05}" srcOrd="1" destOrd="0" parTransId="{8A60C3A9-EAD2-4791-9EC0-56F49872F1C5}" sibTransId="{399A10FD-EDE7-455A-B92E-9AC3D389D6ED}"/>
    <dgm:cxn modelId="{54B97AF2-0047-4531-80A5-B46FD8CB90D7}" srcId="{DCA43E8E-D0AF-48A0-B488-91673D6555C5}" destId="{7DCE0051-97B7-42E8-B8EA-89C7A817C5E4}" srcOrd="1" destOrd="0" parTransId="{ACD482C3-B6F8-4BE3-934E-3783403301B1}" sibTransId="{E702025C-C77C-4823-A445-42F1E42F5859}"/>
    <dgm:cxn modelId="{DEEA1763-7A8F-EF4C-AD32-8C0063DA3377}" type="presParOf" srcId="{66EAFDBD-F563-274C-9425-36BEEA13CF6F}" destId="{42678C91-A377-004D-8E82-477FE1CCD96E}" srcOrd="0" destOrd="0" presId="urn:microsoft.com/office/officeart/2005/8/layout/list1"/>
    <dgm:cxn modelId="{BA1CB912-7CD9-8048-81FA-2B040DDA2790}" type="presParOf" srcId="{42678C91-A377-004D-8E82-477FE1CCD96E}" destId="{1D6AFAD1-2E5F-994B-8FE1-4262DCE6AAE0}" srcOrd="0" destOrd="0" presId="urn:microsoft.com/office/officeart/2005/8/layout/list1"/>
    <dgm:cxn modelId="{2987E223-B252-154A-9165-1F9088A3C7B8}" type="presParOf" srcId="{42678C91-A377-004D-8E82-477FE1CCD96E}" destId="{BF6F3DA9-EA19-9543-BAB7-BEED2FF159B0}" srcOrd="1" destOrd="0" presId="urn:microsoft.com/office/officeart/2005/8/layout/list1"/>
    <dgm:cxn modelId="{779DE5FA-8A77-9A4F-94D5-D965075FAC28}" type="presParOf" srcId="{66EAFDBD-F563-274C-9425-36BEEA13CF6F}" destId="{6999D685-EB22-DA4A-92A9-D87B4356C111}" srcOrd="1" destOrd="0" presId="urn:microsoft.com/office/officeart/2005/8/layout/list1"/>
    <dgm:cxn modelId="{1CD8A487-E2A9-D049-A776-B709E11AC1CC}" type="presParOf" srcId="{66EAFDBD-F563-274C-9425-36BEEA13CF6F}" destId="{53D84BA2-A20F-3F40-9B53-E7276F580F8A}" srcOrd="2" destOrd="0" presId="urn:microsoft.com/office/officeart/2005/8/layout/list1"/>
    <dgm:cxn modelId="{F086F39A-C275-4445-9296-06A9FA84B33B}" type="presParOf" srcId="{66EAFDBD-F563-274C-9425-36BEEA13CF6F}" destId="{5210FB0C-9A75-5F4F-BF35-7CCF625A6327}" srcOrd="3" destOrd="0" presId="urn:microsoft.com/office/officeart/2005/8/layout/list1"/>
    <dgm:cxn modelId="{AF9B60A1-E237-4B47-A42A-41A3178FDEE8}" type="presParOf" srcId="{66EAFDBD-F563-274C-9425-36BEEA13CF6F}" destId="{84684E76-A1E6-A04D-9B81-9099A916369D}" srcOrd="4" destOrd="0" presId="urn:microsoft.com/office/officeart/2005/8/layout/list1"/>
    <dgm:cxn modelId="{585F21BE-D204-E24E-B90F-224848FB9E74}" type="presParOf" srcId="{84684E76-A1E6-A04D-9B81-9099A916369D}" destId="{24F8B77F-FF5B-E544-87E6-4A3B3C236236}" srcOrd="0" destOrd="0" presId="urn:microsoft.com/office/officeart/2005/8/layout/list1"/>
    <dgm:cxn modelId="{52BDD0EA-3BE5-FA45-93D2-A88D2B771BC2}" type="presParOf" srcId="{84684E76-A1E6-A04D-9B81-9099A916369D}" destId="{3D3803AC-BEE0-A642-8C89-572AFFFDF378}" srcOrd="1" destOrd="0" presId="urn:microsoft.com/office/officeart/2005/8/layout/list1"/>
    <dgm:cxn modelId="{5556A746-B9DB-8E45-AA7C-DE8274CDF1A6}" type="presParOf" srcId="{66EAFDBD-F563-274C-9425-36BEEA13CF6F}" destId="{D30067C9-E608-4E40-993B-408037A517AC}" srcOrd="5" destOrd="0" presId="urn:microsoft.com/office/officeart/2005/8/layout/list1"/>
    <dgm:cxn modelId="{9C0160A0-7E8B-B640-884A-EE98C56A601F}" type="presParOf" srcId="{66EAFDBD-F563-274C-9425-36BEEA13CF6F}" destId="{79C183B3-4DCB-604B-8730-6A0961C6D194}"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A9E1FFA-01F2-416F-8B4A-D14372DBB63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386619D-0581-4842-919B-5F25FCAA78F3}">
      <dgm:prSet/>
      <dgm:spPr/>
      <dgm:t>
        <a:bodyPr/>
        <a:lstStyle/>
        <a:p>
          <a:r>
            <a:rPr lang="en-GB" baseline="0"/>
            <a:t>The IRA now utilises the internet to gain support and members.</a:t>
          </a:r>
          <a:endParaRPr lang="en-US"/>
        </a:p>
      </dgm:t>
    </dgm:pt>
    <dgm:pt modelId="{1ACD780B-A34D-4EEC-AD9E-EAB30F4884C3}" type="parTrans" cxnId="{024B3714-78EB-43F5-9B36-BFF672EC9D02}">
      <dgm:prSet/>
      <dgm:spPr/>
      <dgm:t>
        <a:bodyPr/>
        <a:lstStyle/>
        <a:p>
          <a:endParaRPr lang="en-US"/>
        </a:p>
      </dgm:t>
    </dgm:pt>
    <dgm:pt modelId="{196A23B5-5494-4320-B3ED-AB925BC27960}" type="sibTrans" cxnId="{024B3714-78EB-43F5-9B36-BFF672EC9D02}">
      <dgm:prSet/>
      <dgm:spPr/>
      <dgm:t>
        <a:bodyPr/>
        <a:lstStyle/>
        <a:p>
          <a:endParaRPr lang="en-US"/>
        </a:p>
      </dgm:t>
    </dgm:pt>
    <dgm:pt modelId="{762A2D3E-5655-4993-98F2-0D65DF20F0A9}">
      <dgm:prSet/>
      <dgm:spPr/>
      <dgm:t>
        <a:bodyPr/>
        <a:lstStyle/>
        <a:p>
          <a:r>
            <a:rPr lang="en-GB" baseline="0"/>
            <a:t>Utilising social media sites such as Facebook and YouTube.</a:t>
          </a:r>
          <a:endParaRPr lang="en-US"/>
        </a:p>
      </dgm:t>
    </dgm:pt>
    <dgm:pt modelId="{11037513-71AD-4C70-8BBB-68302EE0746A}" type="parTrans" cxnId="{7740D07D-2FCB-4348-819F-193AB0EA4A9C}">
      <dgm:prSet/>
      <dgm:spPr/>
      <dgm:t>
        <a:bodyPr/>
        <a:lstStyle/>
        <a:p>
          <a:endParaRPr lang="en-US"/>
        </a:p>
      </dgm:t>
    </dgm:pt>
    <dgm:pt modelId="{DED22E90-3708-4708-A42E-5D32F6E70834}" type="sibTrans" cxnId="{7740D07D-2FCB-4348-819F-193AB0EA4A9C}">
      <dgm:prSet/>
      <dgm:spPr/>
      <dgm:t>
        <a:bodyPr/>
        <a:lstStyle/>
        <a:p>
          <a:endParaRPr lang="en-US"/>
        </a:p>
      </dgm:t>
    </dgm:pt>
    <dgm:pt modelId="{7D45EC35-29AD-4010-97CF-ABF6EBA453A9}">
      <dgm:prSet/>
      <dgm:spPr/>
      <dgm:t>
        <a:bodyPr/>
        <a:lstStyle/>
        <a:p>
          <a:r>
            <a:rPr lang="en-GB" baseline="0"/>
            <a:t>Websites in support of Irish Republicanism are largely broadcast in nature.</a:t>
          </a:r>
          <a:endParaRPr lang="en-US"/>
        </a:p>
      </dgm:t>
    </dgm:pt>
    <dgm:pt modelId="{44D830D1-7166-4DA3-B23E-5A96796F4288}" type="parTrans" cxnId="{E4109E40-166A-4C21-BFCC-0F79645889DA}">
      <dgm:prSet/>
      <dgm:spPr/>
      <dgm:t>
        <a:bodyPr/>
        <a:lstStyle/>
        <a:p>
          <a:endParaRPr lang="en-US"/>
        </a:p>
      </dgm:t>
    </dgm:pt>
    <dgm:pt modelId="{CE1C6C94-FF38-446A-8B5D-F626DF8C777D}" type="sibTrans" cxnId="{E4109E40-166A-4C21-BFCC-0F79645889DA}">
      <dgm:prSet/>
      <dgm:spPr/>
      <dgm:t>
        <a:bodyPr/>
        <a:lstStyle/>
        <a:p>
          <a:endParaRPr lang="en-US"/>
        </a:p>
      </dgm:t>
    </dgm:pt>
    <dgm:pt modelId="{58DB449B-7E51-4861-801B-A46CFBFFB599}">
      <dgm:prSet/>
      <dgm:spPr/>
      <dgm:t>
        <a:bodyPr/>
        <a:lstStyle/>
        <a:p>
          <a:r>
            <a:rPr lang="en-GB" baseline="0"/>
            <a:t>YouTube – Free Derry channel has been suspended.</a:t>
          </a:r>
          <a:endParaRPr lang="en-US"/>
        </a:p>
      </dgm:t>
    </dgm:pt>
    <dgm:pt modelId="{8E1882C6-A142-4EDB-8332-C8C585519396}" type="parTrans" cxnId="{2DCA2D7C-8949-471C-A19F-E28143BEBA92}">
      <dgm:prSet/>
      <dgm:spPr/>
      <dgm:t>
        <a:bodyPr/>
        <a:lstStyle/>
        <a:p>
          <a:endParaRPr lang="en-US"/>
        </a:p>
      </dgm:t>
    </dgm:pt>
    <dgm:pt modelId="{F8087DE3-942A-4AE7-8C8C-31CF48746FB7}" type="sibTrans" cxnId="{2DCA2D7C-8949-471C-A19F-E28143BEBA92}">
      <dgm:prSet/>
      <dgm:spPr/>
      <dgm:t>
        <a:bodyPr/>
        <a:lstStyle/>
        <a:p>
          <a:endParaRPr lang="en-US"/>
        </a:p>
      </dgm:t>
    </dgm:pt>
    <dgm:pt modelId="{98E48380-3C39-49AA-A597-5CF337B9E7AC}">
      <dgm:prSet/>
      <dgm:spPr/>
      <dgm:t>
        <a:bodyPr/>
        <a:lstStyle/>
        <a:p>
          <a:r>
            <a:rPr lang="en-GB" baseline="0"/>
            <a:t>Facebook – used to recruit potential supporters.</a:t>
          </a:r>
          <a:endParaRPr lang="en-US"/>
        </a:p>
      </dgm:t>
    </dgm:pt>
    <dgm:pt modelId="{0CAE58F3-01E1-41F0-8734-E851634C397B}" type="parTrans" cxnId="{D6DE11A3-5083-44B6-8C9E-8E9A9E13DE71}">
      <dgm:prSet/>
      <dgm:spPr/>
      <dgm:t>
        <a:bodyPr/>
        <a:lstStyle/>
        <a:p>
          <a:endParaRPr lang="en-US"/>
        </a:p>
      </dgm:t>
    </dgm:pt>
    <dgm:pt modelId="{C2DFE775-C4F1-445F-A343-460A2145C9A8}" type="sibTrans" cxnId="{D6DE11A3-5083-44B6-8C9E-8E9A9E13DE71}">
      <dgm:prSet/>
      <dgm:spPr/>
      <dgm:t>
        <a:bodyPr/>
        <a:lstStyle/>
        <a:p>
          <a:endParaRPr lang="en-US"/>
        </a:p>
      </dgm:t>
    </dgm:pt>
    <dgm:pt modelId="{AFAC46A0-26F3-452A-AFA9-42DE9A6CA723}">
      <dgm:prSet/>
      <dgm:spPr/>
      <dgm:t>
        <a:bodyPr/>
        <a:lstStyle/>
        <a:p>
          <a:r>
            <a:rPr lang="en-GB" baseline="0"/>
            <a:t>However, there use of the internet lacks sophistication. </a:t>
          </a:r>
          <a:endParaRPr lang="en-US"/>
        </a:p>
      </dgm:t>
    </dgm:pt>
    <dgm:pt modelId="{7121BB98-F685-4C24-BEF6-EE6A3953936B}" type="parTrans" cxnId="{98B99421-C654-4939-81FE-96D4AA4DA2F5}">
      <dgm:prSet/>
      <dgm:spPr/>
      <dgm:t>
        <a:bodyPr/>
        <a:lstStyle/>
        <a:p>
          <a:endParaRPr lang="en-US"/>
        </a:p>
      </dgm:t>
    </dgm:pt>
    <dgm:pt modelId="{E519BCA5-15BA-488F-AF0D-50EDE4495984}" type="sibTrans" cxnId="{98B99421-C654-4939-81FE-96D4AA4DA2F5}">
      <dgm:prSet/>
      <dgm:spPr/>
      <dgm:t>
        <a:bodyPr/>
        <a:lstStyle/>
        <a:p>
          <a:endParaRPr lang="en-US"/>
        </a:p>
      </dgm:t>
    </dgm:pt>
    <dgm:pt modelId="{EC324D8C-D027-F94E-A6D4-77B88253E513}" type="pres">
      <dgm:prSet presAssocID="{DA9E1FFA-01F2-416F-8B4A-D14372DBB632}" presName="vert0" presStyleCnt="0">
        <dgm:presLayoutVars>
          <dgm:dir/>
          <dgm:animOne val="branch"/>
          <dgm:animLvl val="lvl"/>
        </dgm:presLayoutVars>
      </dgm:prSet>
      <dgm:spPr/>
    </dgm:pt>
    <dgm:pt modelId="{62E460A7-058E-784C-911D-1D6DE2441476}" type="pres">
      <dgm:prSet presAssocID="{C386619D-0581-4842-919B-5F25FCAA78F3}" presName="thickLine" presStyleLbl="alignNode1" presStyleIdx="0" presStyleCnt="6"/>
      <dgm:spPr/>
    </dgm:pt>
    <dgm:pt modelId="{88B3C7EF-AC50-DC4F-9ABF-355692F59791}" type="pres">
      <dgm:prSet presAssocID="{C386619D-0581-4842-919B-5F25FCAA78F3}" presName="horz1" presStyleCnt="0"/>
      <dgm:spPr/>
    </dgm:pt>
    <dgm:pt modelId="{32647C15-F92D-E448-A7A3-08C5634EF355}" type="pres">
      <dgm:prSet presAssocID="{C386619D-0581-4842-919B-5F25FCAA78F3}" presName="tx1" presStyleLbl="revTx" presStyleIdx="0" presStyleCnt="6"/>
      <dgm:spPr/>
    </dgm:pt>
    <dgm:pt modelId="{4A49E5D2-C2C1-4644-9960-CECFDEE96E51}" type="pres">
      <dgm:prSet presAssocID="{C386619D-0581-4842-919B-5F25FCAA78F3}" presName="vert1" presStyleCnt="0"/>
      <dgm:spPr/>
    </dgm:pt>
    <dgm:pt modelId="{0EC19AAD-F81A-1340-87B0-7FCCF49B494B}" type="pres">
      <dgm:prSet presAssocID="{762A2D3E-5655-4993-98F2-0D65DF20F0A9}" presName="thickLine" presStyleLbl="alignNode1" presStyleIdx="1" presStyleCnt="6"/>
      <dgm:spPr/>
    </dgm:pt>
    <dgm:pt modelId="{395A19F8-F284-614E-943C-01B2BAAA51AB}" type="pres">
      <dgm:prSet presAssocID="{762A2D3E-5655-4993-98F2-0D65DF20F0A9}" presName="horz1" presStyleCnt="0"/>
      <dgm:spPr/>
    </dgm:pt>
    <dgm:pt modelId="{1B897867-B5B7-9B4B-8F7E-377A8BBFB3B5}" type="pres">
      <dgm:prSet presAssocID="{762A2D3E-5655-4993-98F2-0D65DF20F0A9}" presName="tx1" presStyleLbl="revTx" presStyleIdx="1" presStyleCnt="6"/>
      <dgm:spPr/>
    </dgm:pt>
    <dgm:pt modelId="{4DCE5D55-1A60-554A-93D5-748A2AC50A3B}" type="pres">
      <dgm:prSet presAssocID="{762A2D3E-5655-4993-98F2-0D65DF20F0A9}" presName="vert1" presStyleCnt="0"/>
      <dgm:spPr/>
    </dgm:pt>
    <dgm:pt modelId="{AFC49158-5A91-1D4A-BEB2-354D16BAF918}" type="pres">
      <dgm:prSet presAssocID="{7D45EC35-29AD-4010-97CF-ABF6EBA453A9}" presName="thickLine" presStyleLbl="alignNode1" presStyleIdx="2" presStyleCnt="6"/>
      <dgm:spPr/>
    </dgm:pt>
    <dgm:pt modelId="{2BBDDFAA-EE45-EB48-8651-AEF705A843C0}" type="pres">
      <dgm:prSet presAssocID="{7D45EC35-29AD-4010-97CF-ABF6EBA453A9}" presName="horz1" presStyleCnt="0"/>
      <dgm:spPr/>
    </dgm:pt>
    <dgm:pt modelId="{52F8ADA9-9EB0-0347-B4C5-2384262310F2}" type="pres">
      <dgm:prSet presAssocID="{7D45EC35-29AD-4010-97CF-ABF6EBA453A9}" presName="tx1" presStyleLbl="revTx" presStyleIdx="2" presStyleCnt="6"/>
      <dgm:spPr/>
    </dgm:pt>
    <dgm:pt modelId="{260954A5-122E-DF45-96F1-B20229EF506B}" type="pres">
      <dgm:prSet presAssocID="{7D45EC35-29AD-4010-97CF-ABF6EBA453A9}" presName="vert1" presStyleCnt="0"/>
      <dgm:spPr/>
    </dgm:pt>
    <dgm:pt modelId="{DF6A5759-F771-294A-BC1E-6BA10E043D5A}" type="pres">
      <dgm:prSet presAssocID="{58DB449B-7E51-4861-801B-A46CFBFFB599}" presName="thickLine" presStyleLbl="alignNode1" presStyleIdx="3" presStyleCnt="6"/>
      <dgm:spPr/>
    </dgm:pt>
    <dgm:pt modelId="{0994AAA7-D120-F644-9277-9F20A009F84D}" type="pres">
      <dgm:prSet presAssocID="{58DB449B-7E51-4861-801B-A46CFBFFB599}" presName="horz1" presStyleCnt="0"/>
      <dgm:spPr/>
    </dgm:pt>
    <dgm:pt modelId="{8F526EE9-2D5A-F24D-A0B0-A86537E9F331}" type="pres">
      <dgm:prSet presAssocID="{58DB449B-7E51-4861-801B-A46CFBFFB599}" presName="tx1" presStyleLbl="revTx" presStyleIdx="3" presStyleCnt="6"/>
      <dgm:spPr/>
    </dgm:pt>
    <dgm:pt modelId="{DE9F6E3F-AF1B-0746-8477-FDB8A1B4EC96}" type="pres">
      <dgm:prSet presAssocID="{58DB449B-7E51-4861-801B-A46CFBFFB599}" presName="vert1" presStyleCnt="0"/>
      <dgm:spPr/>
    </dgm:pt>
    <dgm:pt modelId="{30CB04E9-9CD9-3A4C-849E-84D85279CE61}" type="pres">
      <dgm:prSet presAssocID="{98E48380-3C39-49AA-A597-5CF337B9E7AC}" presName="thickLine" presStyleLbl="alignNode1" presStyleIdx="4" presStyleCnt="6"/>
      <dgm:spPr/>
    </dgm:pt>
    <dgm:pt modelId="{76739B66-6D67-E641-85B3-A3997D0951A8}" type="pres">
      <dgm:prSet presAssocID="{98E48380-3C39-49AA-A597-5CF337B9E7AC}" presName="horz1" presStyleCnt="0"/>
      <dgm:spPr/>
    </dgm:pt>
    <dgm:pt modelId="{D41D3C39-5A6C-3F42-9E81-F2D6864A5173}" type="pres">
      <dgm:prSet presAssocID="{98E48380-3C39-49AA-A597-5CF337B9E7AC}" presName="tx1" presStyleLbl="revTx" presStyleIdx="4" presStyleCnt="6"/>
      <dgm:spPr/>
    </dgm:pt>
    <dgm:pt modelId="{1218CCB5-28DA-2749-A715-DF0EDC053416}" type="pres">
      <dgm:prSet presAssocID="{98E48380-3C39-49AA-A597-5CF337B9E7AC}" presName="vert1" presStyleCnt="0"/>
      <dgm:spPr/>
    </dgm:pt>
    <dgm:pt modelId="{CBE85B11-D7BE-1448-8A01-65C9CED5378C}" type="pres">
      <dgm:prSet presAssocID="{AFAC46A0-26F3-452A-AFA9-42DE9A6CA723}" presName="thickLine" presStyleLbl="alignNode1" presStyleIdx="5" presStyleCnt="6"/>
      <dgm:spPr/>
    </dgm:pt>
    <dgm:pt modelId="{A408BF95-249A-D54B-AC60-B9A136484C6E}" type="pres">
      <dgm:prSet presAssocID="{AFAC46A0-26F3-452A-AFA9-42DE9A6CA723}" presName="horz1" presStyleCnt="0"/>
      <dgm:spPr/>
    </dgm:pt>
    <dgm:pt modelId="{A39FC206-C295-C940-BA93-D743FA68E7F5}" type="pres">
      <dgm:prSet presAssocID="{AFAC46A0-26F3-452A-AFA9-42DE9A6CA723}" presName="tx1" presStyleLbl="revTx" presStyleIdx="5" presStyleCnt="6"/>
      <dgm:spPr/>
    </dgm:pt>
    <dgm:pt modelId="{5EE64DF9-5229-EA45-AC9D-D148608D0530}" type="pres">
      <dgm:prSet presAssocID="{AFAC46A0-26F3-452A-AFA9-42DE9A6CA723}" presName="vert1" presStyleCnt="0"/>
      <dgm:spPr/>
    </dgm:pt>
  </dgm:ptLst>
  <dgm:cxnLst>
    <dgm:cxn modelId="{024B3714-78EB-43F5-9B36-BFF672EC9D02}" srcId="{DA9E1FFA-01F2-416F-8B4A-D14372DBB632}" destId="{C386619D-0581-4842-919B-5F25FCAA78F3}" srcOrd="0" destOrd="0" parTransId="{1ACD780B-A34D-4EEC-AD9E-EAB30F4884C3}" sibTransId="{196A23B5-5494-4320-B3ED-AB925BC27960}"/>
    <dgm:cxn modelId="{BBBD4515-A32A-5C4E-B9A9-D9A4AB6AB87B}" type="presOf" srcId="{DA9E1FFA-01F2-416F-8B4A-D14372DBB632}" destId="{EC324D8C-D027-F94E-A6D4-77B88253E513}" srcOrd="0" destOrd="0" presId="urn:microsoft.com/office/officeart/2008/layout/LinedList"/>
    <dgm:cxn modelId="{98B99421-C654-4939-81FE-96D4AA4DA2F5}" srcId="{DA9E1FFA-01F2-416F-8B4A-D14372DBB632}" destId="{AFAC46A0-26F3-452A-AFA9-42DE9A6CA723}" srcOrd="5" destOrd="0" parTransId="{7121BB98-F685-4C24-BEF6-EE6A3953936B}" sibTransId="{E519BCA5-15BA-488F-AF0D-50EDE4495984}"/>
    <dgm:cxn modelId="{9A173426-D11E-2341-88A3-BCD6B0EC0CC8}" type="presOf" srcId="{C386619D-0581-4842-919B-5F25FCAA78F3}" destId="{32647C15-F92D-E448-A7A3-08C5634EF355}" srcOrd="0" destOrd="0" presId="urn:microsoft.com/office/officeart/2008/layout/LinedList"/>
    <dgm:cxn modelId="{CC1F172F-F5E0-D84C-8FE2-7C8036033183}" type="presOf" srcId="{58DB449B-7E51-4861-801B-A46CFBFFB599}" destId="{8F526EE9-2D5A-F24D-A0B0-A86537E9F331}" srcOrd="0" destOrd="0" presId="urn:microsoft.com/office/officeart/2008/layout/LinedList"/>
    <dgm:cxn modelId="{E4109E40-166A-4C21-BFCC-0F79645889DA}" srcId="{DA9E1FFA-01F2-416F-8B4A-D14372DBB632}" destId="{7D45EC35-29AD-4010-97CF-ABF6EBA453A9}" srcOrd="2" destOrd="0" parTransId="{44D830D1-7166-4DA3-B23E-5A96796F4288}" sibTransId="{CE1C6C94-FF38-446A-8B5D-F626DF8C777D}"/>
    <dgm:cxn modelId="{2DCA2D7C-8949-471C-A19F-E28143BEBA92}" srcId="{DA9E1FFA-01F2-416F-8B4A-D14372DBB632}" destId="{58DB449B-7E51-4861-801B-A46CFBFFB599}" srcOrd="3" destOrd="0" parTransId="{8E1882C6-A142-4EDB-8332-C8C585519396}" sibTransId="{F8087DE3-942A-4AE7-8C8C-31CF48746FB7}"/>
    <dgm:cxn modelId="{7740D07D-2FCB-4348-819F-193AB0EA4A9C}" srcId="{DA9E1FFA-01F2-416F-8B4A-D14372DBB632}" destId="{762A2D3E-5655-4993-98F2-0D65DF20F0A9}" srcOrd="1" destOrd="0" parTransId="{11037513-71AD-4C70-8BBB-68302EE0746A}" sibTransId="{DED22E90-3708-4708-A42E-5D32F6E70834}"/>
    <dgm:cxn modelId="{F6AFC093-2993-9044-A091-BE8CDA475CDC}" type="presOf" srcId="{AFAC46A0-26F3-452A-AFA9-42DE9A6CA723}" destId="{A39FC206-C295-C940-BA93-D743FA68E7F5}" srcOrd="0" destOrd="0" presId="urn:microsoft.com/office/officeart/2008/layout/LinedList"/>
    <dgm:cxn modelId="{D6DE11A3-5083-44B6-8C9E-8E9A9E13DE71}" srcId="{DA9E1FFA-01F2-416F-8B4A-D14372DBB632}" destId="{98E48380-3C39-49AA-A597-5CF337B9E7AC}" srcOrd="4" destOrd="0" parTransId="{0CAE58F3-01E1-41F0-8734-E851634C397B}" sibTransId="{C2DFE775-C4F1-445F-A343-460A2145C9A8}"/>
    <dgm:cxn modelId="{A57E21E6-2205-FE4E-A8F4-9F96381D9F69}" type="presOf" srcId="{762A2D3E-5655-4993-98F2-0D65DF20F0A9}" destId="{1B897867-B5B7-9B4B-8F7E-377A8BBFB3B5}" srcOrd="0" destOrd="0" presId="urn:microsoft.com/office/officeart/2008/layout/LinedList"/>
    <dgm:cxn modelId="{F343A4E7-BFC9-2A4C-8C34-C9BC82479790}" type="presOf" srcId="{98E48380-3C39-49AA-A597-5CF337B9E7AC}" destId="{D41D3C39-5A6C-3F42-9E81-F2D6864A5173}" srcOrd="0" destOrd="0" presId="urn:microsoft.com/office/officeart/2008/layout/LinedList"/>
    <dgm:cxn modelId="{EE666AFC-3A46-414C-87A2-CBCA1E817D61}" type="presOf" srcId="{7D45EC35-29AD-4010-97CF-ABF6EBA453A9}" destId="{52F8ADA9-9EB0-0347-B4C5-2384262310F2}" srcOrd="0" destOrd="0" presId="urn:microsoft.com/office/officeart/2008/layout/LinedList"/>
    <dgm:cxn modelId="{8E39C8CF-9224-5445-B633-9D39AB5F2BE4}" type="presParOf" srcId="{EC324D8C-D027-F94E-A6D4-77B88253E513}" destId="{62E460A7-058E-784C-911D-1D6DE2441476}" srcOrd="0" destOrd="0" presId="urn:microsoft.com/office/officeart/2008/layout/LinedList"/>
    <dgm:cxn modelId="{16E54470-0A87-974E-B20C-AC8DF70E5371}" type="presParOf" srcId="{EC324D8C-D027-F94E-A6D4-77B88253E513}" destId="{88B3C7EF-AC50-DC4F-9ABF-355692F59791}" srcOrd="1" destOrd="0" presId="urn:microsoft.com/office/officeart/2008/layout/LinedList"/>
    <dgm:cxn modelId="{0E7B2A81-906D-2E4A-B72E-D4C146B9C4EA}" type="presParOf" srcId="{88B3C7EF-AC50-DC4F-9ABF-355692F59791}" destId="{32647C15-F92D-E448-A7A3-08C5634EF355}" srcOrd="0" destOrd="0" presId="urn:microsoft.com/office/officeart/2008/layout/LinedList"/>
    <dgm:cxn modelId="{FD972D92-7989-7549-BD9A-481EA6FD1834}" type="presParOf" srcId="{88B3C7EF-AC50-DC4F-9ABF-355692F59791}" destId="{4A49E5D2-C2C1-4644-9960-CECFDEE96E51}" srcOrd="1" destOrd="0" presId="urn:microsoft.com/office/officeart/2008/layout/LinedList"/>
    <dgm:cxn modelId="{A9CDB046-5CA9-FC47-9326-AA64C42F0055}" type="presParOf" srcId="{EC324D8C-D027-F94E-A6D4-77B88253E513}" destId="{0EC19AAD-F81A-1340-87B0-7FCCF49B494B}" srcOrd="2" destOrd="0" presId="urn:microsoft.com/office/officeart/2008/layout/LinedList"/>
    <dgm:cxn modelId="{4109D6A2-D24A-784F-8EFE-4C505921848B}" type="presParOf" srcId="{EC324D8C-D027-F94E-A6D4-77B88253E513}" destId="{395A19F8-F284-614E-943C-01B2BAAA51AB}" srcOrd="3" destOrd="0" presId="urn:microsoft.com/office/officeart/2008/layout/LinedList"/>
    <dgm:cxn modelId="{6D9CBC75-23EA-CB48-8002-F3C2B2F93A8E}" type="presParOf" srcId="{395A19F8-F284-614E-943C-01B2BAAA51AB}" destId="{1B897867-B5B7-9B4B-8F7E-377A8BBFB3B5}" srcOrd="0" destOrd="0" presId="urn:microsoft.com/office/officeart/2008/layout/LinedList"/>
    <dgm:cxn modelId="{65EA1B15-AF1D-6247-8B1F-856189629317}" type="presParOf" srcId="{395A19F8-F284-614E-943C-01B2BAAA51AB}" destId="{4DCE5D55-1A60-554A-93D5-748A2AC50A3B}" srcOrd="1" destOrd="0" presId="urn:microsoft.com/office/officeart/2008/layout/LinedList"/>
    <dgm:cxn modelId="{4887FDAC-9D3D-A445-BCBD-3DF6801045E9}" type="presParOf" srcId="{EC324D8C-D027-F94E-A6D4-77B88253E513}" destId="{AFC49158-5A91-1D4A-BEB2-354D16BAF918}" srcOrd="4" destOrd="0" presId="urn:microsoft.com/office/officeart/2008/layout/LinedList"/>
    <dgm:cxn modelId="{C7701334-A633-4041-B6DA-9D02013688E1}" type="presParOf" srcId="{EC324D8C-D027-F94E-A6D4-77B88253E513}" destId="{2BBDDFAA-EE45-EB48-8651-AEF705A843C0}" srcOrd="5" destOrd="0" presId="urn:microsoft.com/office/officeart/2008/layout/LinedList"/>
    <dgm:cxn modelId="{F6F62E99-4EC2-B041-9811-DEA7B98CCDC8}" type="presParOf" srcId="{2BBDDFAA-EE45-EB48-8651-AEF705A843C0}" destId="{52F8ADA9-9EB0-0347-B4C5-2384262310F2}" srcOrd="0" destOrd="0" presId="urn:microsoft.com/office/officeart/2008/layout/LinedList"/>
    <dgm:cxn modelId="{8DE07EE1-5BE4-6948-BA1A-824E3829F834}" type="presParOf" srcId="{2BBDDFAA-EE45-EB48-8651-AEF705A843C0}" destId="{260954A5-122E-DF45-96F1-B20229EF506B}" srcOrd="1" destOrd="0" presId="urn:microsoft.com/office/officeart/2008/layout/LinedList"/>
    <dgm:cxn modelId="{54B4C2D3-C72B-7F44-A593-A3DE6637F2E7}" type="presParOf" srcId="{EC324D8C-D027-F94E-A6D4-77B88253E513}" destId="{DF6A5759-F771-294A-BC1E-6BA10E043D5A}" srcOrd="6" destOrd="0" presId="urn:microsoft.com/office/officeart/2008/layout/LinedList"/>
    <dgm:cxn modelId="{6CFF1069-326D-E043-B833-DF01241F39CE}" type="presParOf" srcId="{EC324D8C-D027-F94E-A6D4-77B88253E513}" destId="{0994AAA7-D120-F644-9277-9F20A009F84D}" srcOrd="7" destOrd="0" presId="urn:microsoft.com/office/officeart/2008/layout/LinedList"/>
    <dgm:cxn modelId="{DEB037F2-ECEC-364B-ADD2-09AB2613F728}" type="presParOf" srcId="{0994AAA7-D120-F644-9277-9F20A009F84D}" destId="{8F526EE9-2D5A-F24D-A0B0-A86537E9F331}" srcOrd="0" destOrd="0" presId="urn:microsoft.com/office/officeart/2008/layout/LinedList"/>
    <dgm:cxn modelId="{54B2A6FB-6814-BE4C-8DB9-6A8E9B359C47}" type="presParOf" srcId="{0994AAA7-D120-F644-9277-9F20A009F84D}" destId="{DE9F6E3F-AF1B-0746-8477-FDB8A1B4EC96}" srcOrd="1" destOrd="0" presId="urn:microsoft.com/office/officeart/2008/layout/LinedList"/>
    <dgm:cxn modelId="{6CED9441-BC2E-D54C-9C83-7BA899CF99A7}" type="presParOf" srcId="{EC324D8C-D027-F94E-A6D4-77B88253E513}" destId="{30CB04E9-9CD9-3A4C-849E-84D85279CE61}" srcOrd="8" destOrd="0" presId="urn:microsoft.com/office/officeart/2008/layout/LinedList"/>
    <dgm:cxn modelId="{4481F209-1CE1-8A44-B477-462A73620C5D}" type="presParOf" srcId="{EC324D8C-D027-F94E-A6D4-77B88253E513}" destId="{76739B66-6D67-E641-85B3-A3997D0951A8}" srcOrd="9" destOrd="0" presId="urn:microsoft.com/office/officeart/2008/layout/LinedList"/>
    <dgm:cxn modelId="{1C0F4DED-F45F-734E-9CF6-FE585F8903FD}" type="presParOf" srcId="{76739B66-6D67-E641-85B3-A3997D0951A8}" destId="{D41D3C39-5A6C-3F42-9E81-F2D6864A5173}" srcOrd="0" destOrd="0" presId="urn:microsoft.com/office/officeart/2008/layout/LinedList"/>
    <dgm:cxn modelId="{8D07B14C-5099-EB43-B215-F9C7BCC2B5C0}" type="presParOf" srcId="{76739B66-6D67-E641-85B3-A3997D0951A8}" destId="{1218CCB5-28DA-2749-A715-DF0EDC053416}" srcOrd="1" destOrd="0" presId="urn:microsoft.com/office/officeart/2008/layout/LinedList"/>
    <dgm:cxn modelId="{EAB924C6-F6DD-0A45-82EC-DC946A8D03FF}" type="presParOf" srcId="{EC324D8C-D027-F94E-A6D4-77B88253E513}" destId="{CBE85B11-D7BE-1448-8A01-65C9CED5378C}" srcOrd="10" destOrd="0" presId="urn:microsoft.com/office/officeart/2008/layout/LinedList"/>
    <dgm:cxn modelId="{9CE8889B-C224-A741-A155-29110C03BB6C}" type="presParOf" srcId="{EC324D8C-D027-F94E-A6D4-77B88253E513}" destId="{A408BF95-249A-D54B-AC60-B9A136484C6E}" srcOrd="11" destOrd="0" presId="urn:microsoft.com/office/officeart/2008/layout/LinedList"/>
    <dgm:cxn modelId="{D3D1EEB4-946E-B249-96E7-44418C9B112F}" type="presParOf" srcId="{A408BF95-249A-D54B-AC60-B9A136484C6E}" destId="{A39FC206-C295-C940-BA93-D743FA68E7F5}" srcOrd="0" destOrd="0" presId="urn:microsoft.com/office/officeart/2008/layout/LinedList"/>
    <dgm:cxn modelId="{02B7D0D5-887C-2144-B02B-556BA7FFDC91}" type="presParOf" srcId="{A408BF95-249A-D54B-AC60-B9A136484C6E}" destId="{5EE64DF9-5229-EA45-AC9D-D148608D053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9527308-0B9C-4EB4-B3C6-D6E04B493D1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9E1EBB4-420B-4FB6-9EC0-A6B202FA5FDD}">
      <dgm:prSet/>
      <dgm:spPr/>
      <dgm:t>
        <a:bodyPr/>
        <a:lstStyle/>
        <a:p>
          <a:r>
            <a:rPr lang="en-GB" baseline="0"/>
            <a:t>The IRA has made excellent use of propaganda to garner support and membership.</a:t>
          </a:r>
          <a:endParaRPr lang="en-US"/>
        </a:p>
      </dgm:t>
    </dgm:pt>
    <dgm:pt modelId="{ED30C265-4068-404B-8A3E-4B0C7249112A}" type="parTrans" cxnId="{7760EFA2-766F-41EE-8681-8E006F27BC28}">
      <dgm:prSet/>
      <dgm:spPr/>
      <dgm:t>
        <a:bodyPr/>
        <a:lstStyle/>
        <a:p>
          <a:endParaRPr lang="en-US"/>
        </a:p>
      </dgm:t>
    </dgm:pt>
    <dgm:pt modelId="{5216FB69-6160-4DF7-A956-5931EE019E04}" type="sibTrans" cxnId="{7760EFA2-766F-41EE-8681-8E006F27BC28}">
      <dgm:prSet/>
      <dgm:spPr/>
      <dgm:t>
        <a:bodyPr/>
        <a:lstStyle/>
        <a:p>
          <a:endParaRPr lang="en-US"/>
        </a:p>
      </dgm:t>
    </dgm:pt>
    <dgm:pt modelId="{A8933395-D607-48A8-8C3E-342753E97AD7}">
      <dgm:prSet/>
      <dgm:spPr/>
      <dgm:t>
        <a:bodyPr/>
        <a:lstStyle/>
        <a:p>
          <a:r>
            <a:rPr lang="en-GB" baseline="0"/>
            <a:t>Powerful campaign against British rule online. </a:t>
          </a:r>
          <a:endParaRPr lang="en-US"/>
        </a:p>
      </dgm:t>
    </dgm:pt>
    <dgm:pt modelId="{606402B1-5781-441C-AFE9-1F69A2FE6209}" type="parTrans" cxnId="{969CACAC-2337-4B3C-936F-2FF9A3D103F2}">
      <dgm:prSet/>
      <dgm:spPr/>
      <dgm:t>
        <a:bodyPr/>
        <a:lstStyle/>
        <a:p>
          <a:endParaRPr lang="en-US"/>
        </a:p>
      </dgm:t>
    </dgm:pt>
    <dgm:pt modelId="{02DE3EE4-FFA9-48EF-9A58-095F4DB132CB}" type="sibTrans" cxnId="{969CACAC-2337-4B3C-936F-2FF9A3D103F2}">
      <dgm:prSet/>
      <dgm:spPr/>
      <dgm:t>
        <a:bodyPr/>
        <a:lstStyle/>
        <a:p>
          <a:endParaRPr lang="en-US"/>
        </a:p>
      </dgm:t>
    </dgm:pt>
    <dgm:pt modelId="{2874E77A-E358-422A-A9C5-291977A409B0}">
      <dgm:prSet/>
      <dgm:spPr/>
      <dgm:t>
        <a:bodyPr/>
        <a:lstStyle/>
        <a:p>
          <a:r>
            <a:rPr lang="en-GB" baseline="0"/>
            <a:t>From 2009 – YouTube has been used to promote propaganda.</a:t>
          </a:r>
          <a:endParaRPr lang="en-US"/>
        </a:p>
      </dgm:t>
    </dgm:pt>
    <dgm:pt modelId="{6D19BB72-97C0-4A86-A74E-7E15AE5FE982}" type="parTrans" cxnId="{CDA05DCE-089F-4917-A47F-D52071F92A28}">
      <dgm:prSet/>
      <dgm:spPr/>
      <dgm:t>
        <a:bodyPr/>
        <a:lstStyle/>
        <a:p>
          <a:endParaRPr lang="en-US"/>
        </a:p>
      </dgm:t>
    </dgm:pt>
    <dgm:pt modelId="{9B8A4DB1-A448-4BBF-8D98-3689FE3CEB38}" type="sibTrans" cxnId="{CDA05DCE-089F-4917-A47F-D52071F92A28}">
      <dgm:prSet/>
      <dgm:spPr/>
      <dgm:t>
        <a:bodyPr/>
        <a:lstStyle/>
        <a:p>
          <a:endParaRPr lang="en-US"/>
        </a:p>
      </dgm:t>
    </dgm:pt>
    <dgm:pt modelId="{980FF396-FD8A-4058-BC0C-53FEBA0D96E6}">
      <dgm:prSet/>
      <dgm:spPr/>
      <dgm:t>
        <a:bodyPr/>
        <a:lstStyle/>
        <a:p>
          <a:r>
            <a:rPr lang="en-GB" baseline="0"/>
            <a:t>IRA presence on Facebook – anti-English propaganda as well as information about their group.</a:t>
          </a:r>
          <a:endParaRPr lang="en-US"/>
        </a:p>
      </dgm:t>
    </dgm:pt>
    <dgm:pt modelId="{405003C1-8E81-454F-977C-EF623F554EDD}" type="parTrans" cxnId="{AC2530A2-0F97-462F-8467-50007F2B3652}">
      <dgm:prSet/>
      <dgm:spPr/>
      <dgm:t>
        <a:bodyPr/>
        <a:lstStyle/>
        <a:p>
          <a:endParaRPr lang="en-US"/>
        </a:p>
      </dgm:t>
    </dgm:pt>
    <dgm:pt modelId="{89E56CCE-1A69-4918-BC5F-C0A05E6818E5}" type="sibTrans" cxnId="{AC2530A2-0F97-462F-8467-50007F2B3652}">
      <dgm:prSet/>
      <dgm:spPr/>
      <dgm:t>
        <a:bodyPr/>
        <a:lstStyle/>
        <a:p>
          <a:endParaRPr lang="en-US"/>
        </a:p>
      </dgm:t>
    </dgm:pt>
    <dgm:pt modelId="{B829C100-44CC-4FF9-A0C8-9AB506ADFA0C}">
      <dgm:prSet/>
      <dgm:spPr/>
      <dgm:t>
        <a:bodyPr/>
        <a:lstStyle/>
        <a:p>
          <a:r>
            <a:rPr lang="en-GB" baseline="0"/>
            <a:t>Justification and validation for community – Newbies are encouraged to read basic history texts. </a:t>
          </a:r>
          <a:endParaRPr lang="en-US"/>
        </a:p>
      </dgm:t>
    </dgm:pt>
    <dgm:pt modelId="{3E1F1961-6B3B-40BD-B62F-84A95A533F57}" type="parTrans" cxnId="{2D0F93A6-24D9-4466-AAC3-9C37A4FEAF9E}">
      <dgm:prSet/>
      <dgm:spPr/>
      <dgm:t>
        <a:bodyPr/>
        <a:lstStyle/>
        <a:p>
          <a:endParaRPr lang="en-US"/>
        </a:p>
      </dgm:t>
    </dgm:pt>
    <dgm:pt modelId="{A1366C0A-58A5-4A84-8CBE-1F207C52636C}" type="sibTrans" cxnId="{2D0F93A6-24D9-4466-AAC3-9C37A4FEAF9E}">
      <dgm:prSet/>
      <dgm:spPr/>
      <dgm:t>
        <a:bodyPr/>
        <a:lstStyle/>
        <a:p>
          <a:endParaRPr lang="en-US"/>
        </a:p>
      </dgm:t>
    </dgm:pt>
    <dgm:pt modelId="{34371929-9EFB-422C-8CBD-AE01901ED07F}">
      <dgm:prSet/>
      <dgm:spPr/>
      <dgm:t>
        <a:bodyPr/>
        <a:lstStyle/>
        <a:p>
          <a:r>
            <a:rPr lang="en-GB" baseline="0"/>
            <a:t>Holding British Government, military and Loyalist community responsible for conflict.</a:t>
          </a:r>
          <a:endParaRPr lang="en-US"/>
        </a:p>
      </dgm:t>
    </dgm:pt>
    <dgm:pt modelId="{B89F2C2E-6129-4144-917E-F23FD3DC9F57}" type="parTrans" cxnId="{DC727BC7-B22F-4B8B-B437-98A2A86FB394}">
      <dgm:prSet/>
      <dgm:spPr/>
      <dgm:t>
        <a:bodyPr/>
        <a:lstStyle/>
        <a:p>
          <a:endParaRPr lang="en-US"/>
        </a:p>
      </dgm:t>
    </dgm:pt>
    <dgm:pt modelId="{27526C01-87C5-4A30-A804-95FD702B6AA0}" type="sibTrans" cxnId="{DC727BC7-B22F-4B8B-B437-98A2A86FB394}">
      <dgm:prSet/>
      <dgm:spPr/>
      <dgm:t>
        <a:bodyPr/>
        <a:lstStyle/>
        <a:p>
          <a:endParaRPr lang="en-US"/>
        </a:p>
      </dgm:t>
    </dgm:pt>
    <dgm:pt modelId="{440F8B0F-424E-A840-A217-1E1AEC43BA32}" type="pres">
      <dgm:prSet presAssocID="{E9527308-0B9C-4EB4-B3C6-D6E04B493D15}" presName="vert0" presStyleCnt="0">
        <dgm:presLayoutVars>
          <dgm:dir/>
          <dgm:animOne val="branch"/>
          <dgm:animLvl val="lvl"/>
        </dgm:presLayoutVars>
      </dgm:prSet>
      <dgm:spPr/>
    </dgm:pt>
    <dgm:pt modelId="{CB35ECCF-0F2D-874F-9E94-5C27CAF9F361}" type="pres">
      <dgm:prSet presAssocID="{A9E1EBB4-420B-4FB6-9EC0-A6B202FA5FDD}" presName="thickLine" presStyleLbl="alignNode1" presStyleIdx="0" presStyleCnt="6"/>
      <dgm:spPr/>
    </dgm:pt>
    <dgm:pt modelId="{E4D27366-5693-1F49-AF26-B43BFFDA34D9}" type="pres">
      <dgm:prSet presAssocID="{A9E1EBB4-420B-4FB6-9EC0-A6B202FA5FDD}" presName="horz1" presStyleCnt="0"/>
      <dgm:spPr/>
    </dgm:pt>
    <dgm:pt modelId="{C58686E6-A56D-AB4F-95A4-F78DBE6B213A}" type="pres">
      <dgm:prSet presAssocID="{A9E1EBB4-420B-4FB6-9EC0-A6B202FA5FDD}" presName="tx1" presStyleLbl="revTx" presStyleIdx="0" presStyleCnt="6"/>
      <dgm:spPr/>
    </dgm:pt>
    <dgm:pt modelId="{C9DDCD18-DD52-F544-85F4-E19534AA9013}" type="pres">
      <dgm:prSet presAssocID="{A9E1EBB4-420B-4FB6-9EC0-A6B202FA5FDD}" presName="vert1" presStyleCnt="0"/>
      <dgm:spPr/>
    </dgm:pt>
    <dgm:pt modelId="{CDEC9E6C-5237-4E40-93DA-840578A955E4}" type="pres">
      <dgm:prSet presAssocID="{A8933395-D607-48A8-8C3E-342753E97AD7}" presName="thickLine" presStyleLbl="alignNode1" presStyleIdx="1" presStyleCnt="6"/>
      <dgm:spPr/>
    </dgm:pt>
    <dgm:pt modelId="{20D72E12-3735-7B49-8621-2DCAD27EECF7}" type="pres">
      <dgm:prSet presAssocID="{A8933395-D607-48A8-8C3E-342753E97AD7}" presName="horz1" presStyleCnt="0"/>
      <dgm:spPr/>
    </dgm:pt>
    <dgm:pt modelId="{4A6365C4-EEB0-1F49-A04E-CF9F9EC32CCB}" type="pres">
      <dgm:prSet presAssocID="{A8933395-D607-48A8-8C3E-342753E97AD7}" presName="tx1" presStyleLbl="revTx" presStyleIdx="1" presStyleCnt="6"/>
      <dgm:spPr/>
    </dgm:pt>
    <dgm:pt modelId="{55D4E92D-348F-8F41-85F6-72F83B947742}" type="pres">
      <dgm:prSet presAssocID="{A8933395-D607-48A8-8C3E-342753E97AD7}" presName="vert1" presStyleCnt="0"/>
      <dgm:spPr/>
    </dgm:pt>
    <dgm:pt modelId="{C4940114-97E3-844B-8ACE-51EBAB9FC168}" type="pres">
      <dgm:prSet presAssocID="{2874E77A-E358-422A-A9C5-291977A409B0}" presName="thickLine" presStyleLbl="alignNode1" presStyleIdx="2" presStyleCnt="6"/>
      <dgm:spPr/>
    </dgm:pt>
    <dgm:pt modelId="{2591BC13-FBDD-BF45-B40E-DBAA400BA57C}" type="pres">
      <dgm:prSet presAssocID="{2874E77A-E358-422A-A9C5-291977A409B0}" presName="horz1" presStyleCnt="0"/>
      <dgm:spPr/>
    </dgm:pt>
    <dgm:pt modelId="{41D241EA-B838-4B4B-A70C-8E7475B8F255}" type="pres">
      <dgm:prSet presAssocID="{2874E77A-E358-422A-A9C5-291977A409B0}" presName="tx1" presStyleLbl="revTx" presStyleIdx="2" presStyleCnt="6"/>
      <dgm:spPr/>
    </dgm:pt>
    <dgm:pt modelId="{C6CD1BF3-7EDA-B648-8712-725DDE2CA88B}" type="pres">
      <dgm:prSet presAssocID="{2874E77A-E358-422A-A9C5-291977A409B0}" presName="vert1" presStyleCnt="0"/>
      <dgm:spPr/>
    </dgm:pt>
    <dgm:pt modelId="{20EB7C9B-082A-FD4C-8E0D-6737A1259B62}" type="pres">
      <dgm:prSet presAssocID="{980FF396-FD8A-4058-BC0C-53FEBA0D96E6}" presName="thickLine" presStyleLbl="alignNode1" presStyleIdx="3" presStyleCnt="6"/>
      <dgm:spPr/>
    </dgm:pt>
    <dgm:pt modelId="{3CAC0B33-A36B-1141-B2C2-21AC19CA8524}" type="pres">
      <dgm:prSet presAssocID="{980FF396-FD8A-4058-BC0C-53FEBA0D96E6}" presName="horz1" presStyleCnt="0"/>
      <dgm:spPr/>
    </dgm:pt>
    <dgm:pt modelId="{657747CC-5516-9342-8767-E70E07D71505}" type="pres">
      <dgm:prSet presAssocID="{980FF396-FD8A-4058-BC0C-53FEBA0D96E6}" presName="tx1" presStyleLbl="revTx" presStyleIdx="3" presStyleCnt="6"/>
      <dgm:spPr/>
    </dgm:pt>
    <dgm:pt modelId="{11B7FFA4-BD01-B94B-BEF7-F8AE3D120338}" type="pres">
      <dgm:prSet presAssocID="{980FF396-FD8A-4058-BC0C-53FEBA0D96E6}" presName="vert1" presStyleCnt="0"/>
      <dgm:spPr/>
    </dgm:pt>
    <dgm:pt modelId="{9CABE9ED-CB69-ED4F-8ED6-27EEE139C4BF}" type="pres">
      <dgm:prSet presAssocID="{B829C100-44CC-4FF9-A0C8-9AB506ADFA0C}" presName="thickLine" presStyleLbl="alignNode1" presStyleIdx="4" presStyleCnt="6"/>
      <dgm:spPr/>
    </dgm:pt>
    <dgm:pt modelId="{ABE4BC51-967D-EE44-9101-00456A78D8BE}" type="pres">
      <dgm:prSet presAssocID="{B829C100-44CC-4FF9-A0C8-9AB506ADFA0C}" presName="horz1" presStyleCnt="0"/>
      <dgm:spPr/>
    </dgm:pt>
    <dgm:pt modelId="{F39C245B-F723-9C4C-B5F1-DC41A8177BE9}" type="pres">
      <dgm:prSet presAssocID="{B829C100-44CC-4FF9-A0C8-9AB506ADFA0C}" presName="tx1" presStyleLbl="revTx" presStyleIdx="4" presStyleCnt="6"/>
      <dgm:spPr/>
    </dgm:pt>
    <dgm:pt modelId="{0BD68C18-EBFA-0A4E-9BBD-B63ABA51459E}" type="pres">
      <dgm:prSet presAssocID="{B829C100-44CC-4FF9-A0C8-9AB506ADFA0C}" presName="vert1" presStyleCnt="0"/>
      <dgm:spPr/>
    </dgm:pt>
    <dgm:pt modelId="{A688C0B5-F421-454A-BE96-BCE22ED9ED55}" type="pres">
      <dgm:prSet presAssocID="{34371929-9EFB-422C-8CBD-AE01901ED07F}" presName="thickLine" presStyleLbl="alignNode1" presStyleIdx="5" presStyleCnt="6"/>
      <dgm:spPr/>
    </dgm:pt>
    <dgm:pt modelId="{41D1D086-2D0F-5E46-A93A-CC4CF64C1008}" type="pres">
      <dgm:prSet presAssocID="{34371929-9EFB-422C-8CBD-AE01901ED07F}" presName="horz1" presStyleCnt="0"/>
      <dgm:spPr/>
    </dgm:pt>
    <dgm:pt modelId="{7A87A011-8B38-6943-880A-FEDA48F6F685}" type="pres">
      <dgm:prSet presAssocID="{34371929-9EFB-422C-8CBD-AE01901ED07F}" presName="tx1" presStyleLbl="revTx" presStyleIdx="5" presStyleCnt="6"/>
      <dgm:spPr/>
    </dgm:pt>
    <dgm:pt modelId="{99AF8AE5-691C-324A-94F7-0600F6B231D3}" type="pres">
      <dgm:prSet presAssocID="{34371929-9EFB-422C-8CBD-AE01901ED07F}" presName="vert1" presStyleCnt="0"/>
      <dgm:spPr/>
    </dgm:pt>
  </dgm:ptLst>
  <dgm:cxnLst>
    <dgm:cxn modelId="{0A496C04-EA48-2D41-9D93-A4557C3B625E}" type="presOf" srcId="{A9E1EBB4-420B-4FB6-9EC0-A6B202FA5FDD}" destId="{C58686E6-A56D-AB4F-95A4-F78DBE6B213A}" srcOrd="0" destOrd="0" presId="urn:microsoft.com/office/officeart/2008/layout/LinedList"/>
    <dgm:cxn modelId="{1841BE23-F6D7-AA46-8286-5EA57544761B}" type="presOf" srcId="{B829C100-44CC-4FF9-A0C8-9AB506ADFA0C}" destId="{F39C245B-F723-9C4C-B5F1-DC41A8177BE9}" srcOrd="0" destOrd="0" presId="urn:microsoft.com/office/officeart/2008/layout/LinedList"/>
    <dgm:cxn modelId="{A814C52E-5830-6B49-8752-C997151CF694}" type="presOf" srcId="{34371929-9EFB-422C-8CBD-AE01901ED07F}" destId="{7A87A011-8B38-6943-880A-FEDA48F6F685}" srcOrd="0" destOrd="0" presId="urn:microsoft.com/office/officeart/2008/layout/LinedList"/>
    <dgm:cxn modelId="{93AE0D37-BB13-BB4B-AE71-300D8A94F3DC}" type="presOf" srcId="{2874E77A-E358-422A-A9C5-291977A409B0}" destId="{41D241EA-B838-4B4B-A70C-8E7475B8F255}" srcOrd="0" destOrd="0" presId="urn:microsoft.com/office/officeart/2008/layout/LinedList"/>
    <dgm:cxn modelId="{B7DBBE61-C316-8541-8333-763B66B9AD61}" type="presOf" srcId="{E9527308-0B9C-4EB4-B3C6-D6E04B493D15}" destId="{440F8B0F-424E-A840-A217-1E1AEC43BA32}" srcOrd="0" destOrd="0" presId="urn:microsoft.com/office/officeart/2008/layout/LinedList"/>
    <dgm:cxn modelId="{B435C892-98EB-FC44-8D24-270D8F88DBF0}" type="presOf" srcId="{A8933395-D607-48A8-8C3E-342753E97AD7}" destId="{4A6365C4-EEB0-1F49-A04E-CF9F9EC32CCB}" srcOrd="0" destOrd="0" presId="urn:microsoft.com/office/officeart/2008/layout/LinedList"/>
    <dgm:cxn modelId="{AC2530A2-0F97-462F-8467-50007F2B3652}" srcId="{E9527308-0B9C-4EB4-B3C6-D6E04B493D15}" destId="{980FF396-FD8A-4058-BC0C-53FEBA0D96E6}" srcOrd="3" destOrd="0" parTransId="{405003C1-8E81-454F-977C-EF623F554EDD}" sibTransId="{89E56CCE-1A69-4918-BC5F-C0A05E6818E5}"/>
    <dgm:cxn modelId="{7760EFA2-766F-41EE-8681-8E006F27BC28}" srcId="{E9527308-0B9C-4EB4-B3C6-D6E04B493D15}" destId="{A9E1EBB4-420B-4FB6-9EC0-A6B202FA5FDD}" srcOrd="0" destOrd="0" parTransId="{ED30C265-4068-404B-8A3E-4B0C7249112A}" sibTransId="{5216FB69-6160-4DF7-A956-5931EE019E04}"/>
    <dgm:cxn modelId="{2D0F93A6-24D9-4466-AAC3-9C37A4FEAF9E}" srcId="{E9527308-0B9C-4EB4-B3C6-D6E04B493D15}" destId="{B829C100-44CC-4FF9-A0C8-9AB506ADFA0C}" srcOrd="4" destOrd="0" parTransId="{3E1F1961-6B3B-40BD-B62F-84A95A533F57}" sibTransId="{A1366C0A-58A5-4A84-8CBE-1F207C52636C}"/>
    <dgm:cxn modelId="{969CACAC-2337-4B3C-936F-2FF9A3D103F2}" srcId="{E9527308-0B9C-4EB4-B3C6-D6E04B493D15}" destId="{A8933395-D607-48A8-8C3E-342753E97AD7}" srcOrd="1" destOrd="0" parTransId="{606402B1-5781-441C-AFE9-1F69A2FE6209}" sibTransId="{02DE3EE4-FFA9-48EF-9A58-095F4DB132CB}"/>
    <dgm:cxn modelId="{DC727BC7-B22F-4B8B-B437-98A2A86FB394}" srcId="{E9527308-0B9C-4EB4-B3C6-D6E04B493D15}" destId="{34371929-9EFB-422C-8CBD-AE01901ED07F}" srcOrd="5" destOrd="0" parTransId="{B89F2C2E-6129-4144-917E-F23FD3DC9F57}" sibTransId="{27526C01-87C5-4A30-A804-95FD702B6AA0}"/>
    <dgm:cxn modelId="{A659FBCD-E6D6-2145-97A0-5486ADC56AA1}" type="presOf" srcId="{980FF396-FD8A-4058-BC0C-53FEBA0D96E6}" destId="{657747CC-5516-9342-8767-E70E07D71505}" srcOrd="0" destOrd="0" presId="urn:microsoft.com/office/officeart/2008/layout/LinedList"/>
    <dgm:cxn modelId="{CDA05DCE-089F-4917-A47F-D52071F92A28}" srcId="{E9527308-0B9C-4EB4-B3C6-D6E04B493D15}" destId="{2874E77A-E358-422A-A9C5-291977A409B0}" srcOrd="2" destOrd="0" parTransId="{6D19BB72-97C0-4A86-A74E-7E15AE5FE982}" sibTransId="{9B8A4DB1-A448-4BBF-8D98-3689FE3CEB38}"/>
    <dgm:cxn modelId="{3370723E-BC3C-4B45-8A15-B0F81BC4B518}" type="presParOf" srcId="{440F8B0F-424E-A840-A217-1E1AEC43BA32}" destId="{CB35ECCF-0F2D-874F-9E94-5C27CAF9F361}" srcOrd="0" destOrd="0" presId="urn:microsoft.com/office/officeart/2008/layout/LinedList"/>
    <dgm:cxn modelId="{BFF3DA61-7074-594E-B83B-E996BB6C6DFE}" type="presParOf" srcId="{440F8B0F-424E-A840-A217-1E1AEC43BA32}" destId="{E4D27366-5693-1F49-AF26-B43BFFDA34D9}" srcOrd="1" destOrd="0" presId="urn:microsoft.com/office/officeart/2008/layout/LinedList"/>
    <dgm:cxn modelId="{6A8DCEC6-EE79-154E-AC75-088E5B7D6266}" type="presParOf" srcId="{E4D27366-5693-1F49-AF26-B43BFFDA34D9}" destId="{C58686E6-A56D-AB4F-95A4-F78DBE6B213A}" srcOrd="0" destOrd="0" presId="urn:microsoft.com/office/officeart/2008/layout/LinedList"/>
    <dgm:cxn modelId="{01F2FA45-5A45-5046-BB76-32EFF25B5D02}" type="presParOf" srcId="{E4D27366-5693-1F49-AF26-B43BFFDA34D9}" destId="{C9DDCD18-DD52-F544-85F4-E19534AA9013}" srcOrd="1" destOrd="0" presId="urn:microsoft.com/office/officeart/2008/layout/LinedList"/>
    <dgm:cxn modelId="{401A8496-FCA4-7142-86FA-39ED9FB2C1EC}" type="presParOf" srcId="{440F8B0F-424E-A840-A217-1E1AEC43BA32}" destId="{CDEC9E6C-5237-4E40-93DA-840578A955E4}" srcOrd="2" destOrd="0" presId="urn:microsoft.com/office/officeart/2008/layout/LinedList"/>
    <dgm:cxn modelId="{2EC15DFB-4D52-5D45-AD8F-71D0B98F83D1}" type="presParOf" srcId="{440F8B0F-424E-A840-A217-1E1AEC43BA32}" destId="{20D72E12-3735-7B49-8621-2DCAD27EECF7}" srcOrd="3" destOrd="0" presId="urn:microsoft.com/office/officeart/2008/layout/LinedList"/>
    <dgm:cxn modelId="{9EA922C5-8588-6E4A-951A-9A28A1284E16}" type="presParOf" srcId="{20D72E12-3735-7B49-8621-2DCAD27EECF7}" destId="{4A6365C4-EEB0-1F49-A04E-CF9F9EC32CCB}" srcOrd="0" destOrd="0" presId="urn:microsoft.com/office/officeart/2008/layout/LinedList"/>
    <dgm:cxn modelId="{05235FCD-E308-3143-83E5-009D73A90067}" type="presParOf" srcId="{20D72E12-3735-7B49-8621-2DCAD27EECF7}" destId="{55D4E92D-348F-8F41-85F6-72F83B947742}" srcOrd="1" destOrd="0" presId="urn:microsoft.com/office/officeart/2008/layout/LinedList"/>
    <dgm:cxn modelId="{0730A48A-3690-1D40-AE01-B8B46B802237}" type="presParOf" srcId="{440F8B0F-424E-A840-A217-1E1AEC43BA32}" destId="{C4940114-97E3-844B-8ACE-51EBAB9FC168}" srcOrd="4" destOrd="0" presId="urn:microsoft.com/office/officeart/2008/layout/LinedList"/>
    <dgm:cxn modelId="{2A2B92FC-4F20-534E-B348-B3D0553025B7}" type="presParOf" srcId="{440F8B0F-424E-A840-A217-1E1AEC43BA32}" destId="{2591BC13-FBDD-BF45-B40E-DBAA400BA57C}" srcOrd="5" destOrd="0" presId="urn:microsoft.com/office/officeart/2008/layout/LinedList"/>
    <dgm:cxn modelId="{628CF5EC-1021-9B45-8DBC-CC187F1F7D37}" type="presParOf" srcId="{2591BC13-FBDD-BF45-B40E-DBAA400BA57C}" destId="{41D241EA-B838-4B4B-A70C-8E7475B8F255}" srcOrd="0" destOrd="0" presId="urn:microsoft.com/office/officeart/2008/layout/LinedList"/>
    <dgm:cxn modelId="{4C4F193B-DD22-3F48-9078-646B8EFA2A00}" type="presParOf" srcId="{2591BC13-FBDD-BF45-B40E-DBAA400BA57C}" destId="{C6CD1BF3-7EDA-B648-8712-725DDE2CA88B}" srcOrd="1" destOrd="0" presId="urn:microsoft.com/office/officeart/2008/layout/LinedList"/>
    <dgm:cxn modelId="{EB20D416-9D39-E74A-A425-8492C5985E3C}" type="presParOf" srcId="{440F8B0F-424E-A840-A217-1E1AEC43BA32}" destId="{20EB7C9B-082A-FD4C-8E0D-6737A1259B62}" srcOrd="6" destOrd="0" presId="urn:microsoft.com/office/officeart/2008/layout/LinedList"/>
    <dgm:cxn modelId="{BDE23121-74BB-8647-AC8B-24580260D614}" type="presParOf" srcId="{440F8B0F-424E-A840-A217-1E1AEC43BA32}" destId="{3CAC0B33-A36B-1141-B2C2-21AC19CA8524}" srcOrd="7" destOrd="0" presId="urn:microsoft.com/office/officeart/2008/layout/LinedList"/>
    <dgm:cxn modelId="{653E1DDD-7013-6442-93CA-6AB70525DDE7}" type="presParOf" srcId="{3CAC0B33-A36B-1141-B2C2-21AC19CA8524}" destId="{657747CC-5516-9342-8767-E70E07D71505}" srcOrd="0" destOrd="0" presId="urn:microsoft.com/office/officeart/2008/layout/LinedList"/>
    <dgm:cxn modelId="{C29CAAFC-B0A3-3B4D-B6B8-C97C1321CEAB}" type="presParOf" srcId="{3CAC0B33-A36B-1141-B2C2-21AC19CA8524}" destId="{11B7FFA4-BD01-B94B-BEF7-F8AE3D120338}" srcOrd="1" destOrd="0" presId="urn:microsoft.com/office/officeart/2008/layout/LinedList"/>
    <dgm:cxn modelId="{D5F4EA3E-8213-A046-8749-61E8736A1B7F}" type="presParOf" srcId="{440F8B0F-424E-A840-A217-1E1AEC43BA32}" destId="{9CABE9ED-CB69-ED4F-8ED6-27EEE139C4BF}" srcOrd="8" destOrd="0" presId="urn:microsoft.com/office/officeart/2008/layout/LinedList"/>
    <dgm:cxn modelId="{B8D329E1-59D4-6A44-B6FE-FEAC1F6BF607}" type="presParOf" srcId="{440F8B0F-424E-A840-A217-1E1AEC43BA32}" destId="{ABE4BC51-967D-EE44-9101-00456A78D8BE}" srcOrd="9" destOrd="0" presId="urn:microsoft.com/office/officeart/2008/layout/LinedList"/>
    <dgm:cxn modelId="{0769BC29-4739-D64B-AB43-45AB68631470}" type="presParOf" srcId="{ABE4BC51-967D-EE44-9101-00456A78D8BE}" destId="{F39C245B-F723-9C4C-B5F1-DC41A8177BE9}" srcOrd="0" destOrd="0" presId="urn:microsoft.com/office/officeart/2008/layout/LinedList"/>
    <dgm:cxn modelId="{C8B0EFB0-F7E5-404C-81A7-5AA18FFF15DD}" type="presParOf" srcId="{ABE4BC51-967D-EE44-9101-00456A78D8BE}" destId="{0BD68C18-EBFA-0A4E-9BBD-B63ABA51459E}" srcOrd="1" destOrd="0" presId="urn:microsoft.com/office/officeart/2008/layout/LinedList"/>
    <dgm:cxn modelId="{D7279CCB-2FFE-C64A-8FCD-2F1A9984D28C}" type="presParOf" srcId="{440F8B0F-424E-A840-A217-1E1AEC43BA32}" destId="{A688C0B5-F421-454A-BE96-BCE22ED9ED55}" srcOrd="10" destOrd="0" presId="urn:microsoft.com/office/officeart/2008/layout/LinedList"/>
    <dgm:cxn modelId="{5CCB9275-95A5-E247-9576-045F748C12A8}" type="presParOf" srcId="{440F8B0F-424E-A840-A217-1E1AEC43BA32}" destId="{41D1D086-2D0F-5E46-A93A-CC4CF64C1008}" srcOrd="11" destOrd="0" presId="urn:microsoft.com/office/officeart/2008/layout/LinedList"/>
    <dgm:cxn modelId="{D498A7EA-E954-9941-B17C-BF38D2E458BA}" type="presParOf" srcId="{41D1D086-2D0F-5E46-A93A-CC4CF64C1008}" destId="{7A87A011-8B38-6943-880A-FEDA48F6F685}" srcOrd="0" destOrd="0" presId="urn:microsoft.com/office/officeart/2008/layout/LinedList"/>
    <dgm:cxn modelId="{7E3EFF02-4C78-5D4F-A05B-58EBAACB64C1}" type="presParOf" srcId="{41D1D086-2D0F-5E46-A93A-CC4CF64C1008}" destId="{99AF8AE5-691C-324A-94F7-0600F6B231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8896839-7EEA-4ECD-8C97-BF855EE464B8}"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B7F77B64-F21A-41B4-B5C9-C3C299F919A6}">
      <dgm:prSet/>
      <dgm:spPr/>
      <dgm:t>
        <a:bodyPr/>
        <a:lstStyle/>
        <a:p>
          <a:r>
            <a:rPr lang="en-GB" dirty="0"/>
            <a:t>How does the internet help in recruiting?</a:t>
          </a:r>
          <a:endParaRPr lang="en-US" dirty="0"/>
        </a:p>
      </dgm:t>
    </dgm:pt>
    <dgm:pt modelId="{DEBC6F13-04FC-4830-AA6F-EF2F48EF0B9D}" type="parTrans" cxnId="{315C07BF-DDF6-4007-AE0F-4B90B4E19871}">
      <dgm:prSet/>
      <dgm:spPr/>
      <dgm:t>
        <a:bodyPr/>
        <a:lstStyle/>
        <a:p>
          <a:endParaRPr lang="en-US"/>
        </a:p>
      </dgm:t>
    </dgm:pt>
    <dgm:pt modelId="{676AB9CD-488E-433E-B011-77452F0580A4}" type="sibTrans" cxnId="{315C07BF-DDF6-4007-AE0F-4B90B4E19871}">
      <dgm:prSet/>
      <dgm:spPr/>
      <dgm:t>
        <a:bodyPr/>
        <a:lstStyle/>
        <a:p>
          <a:endParaRPr lang="en-US"/>
        </a:p>
      </dgm:t>
    </dgm:pt>
    <dgm:pt modelId="{5D156635-7C74-4515-887D-A83176F8BCC9}">
      <dgm:prSet/>
      <dgm:spPr/>
      <dgm:t>
        <a:bodyPr/>
        <a:lstStyle/>
        <a:p>
          <a:r>
            <a:rPr lang="en-GB"/>
            <a:t>Think about the things discussed over the last two weeks  - aka; the reach of the internet and how propaganda is used to target specific people.</a:t>
          </a:r>
          <a:endParaRPr lang="en-US"/>
        </a:p>
      </dgm:t>
    </dgm:pt>
    <dgm:pt modelId="{93AFF944-E77E-4365-AD66-82ECD7638E3F}" type="parTrans" cxnId="{A8A598FF-B3FB-4123-9D0F-1A07E6049D3D}">
      <dgm:prSet/>
      <dgm:spPr/>
      <dgm:t>
        <a:bodyPr/>
        <a:lstStyle/>
        <a:p>
          <a:endParaRPr lang="en-US"/>
        </a:p>
      </dgm:t>
    </dgm:pt>
    <dgm:pt modelId="{F8EBA543-E572-4771-B869-C3569CC90624}" type="sibTrans" cxnId="{A8A598FF-B3FB-4123-9D0F-1A07E6049D3D}">
      <dgm:prSet/>
      <dgm:spPr/>
      <dgm:t>
        <a:bodyPr/>
        <a:lstStyle/>
        <a:p>
          <a:endParaRPr lang="en-US"/>
        </a:p>
      </dgm:t>
    </dgm:pt>
    <dgm:pt modelId="{7A213D6B-CE31-6C43-AD93-C068D8E0B38A}" type="pres">
      <dgm:prSet presAssocID="{C8896839-7EEA-4ECD-8C97-BF855EE464B8}" presName="linear" presStyleCnt="0">
        <dgm:presLayoutVars>
          <dgm:animLvl val="lvl"/>
          <dgm:resizeHandles val="exact"/>
        </dgm:presLayoutVars>
      </dgm:prSet>
      <dgm:spPr/>
    </dgm:pt>
    <dgm:pt modelId="{F44C1D18-2AA4-FE40-BBE9-54D07B18E7FA}" type="pres">
      <dgm:prSet presAssocID="{B7F77B64-F21A-41B4-B5C9-C3C299F919A6}" presName="parentText" presStyleLbl="node1" presStyleIdx="0" presStyleCnt="2">
        <dgm:presLayoutVars>
          <dgm:chMax val="0"/>
          <dgm:bulletEnabled val="1"/>
        </dgm:presLayoutVars>
      </dgm:prSet>
      <dgm:spPr/>
    </dgm:pt>
    <dgm:pt modelId="{602B403E-5106-4D4F-A9CE-454FA040CCCD}" type="pres">
      <dgm:prSet presAssocID="{676AB9CD-488E-433E-B011-77452F0580A4}" presName="spacer" presStyleCnt="0"/>
      <dgm:spPr/>
    </dgm:pt>
    <dgm:pt modelId="{97CFC1C2-F095-4C4F-BAA7-A9B76507CDB4}" type="pres">
      <dgm:prSet presAssocID="{5D156635-7C74-4515-887D-A83176F8BCC9}" presName="parentText" presStyleLbl="node1" presStyleIdx="1" presStyleCnt="2">
        <dgm:presLayoutVars>
          <dgm:chMax val="0"/>
          <dgm:bulletEnabled val="1"/>
        </dgm:presLayoutVars>
      </dgm:prSet>
      <dgm:spPr/>
    </dgm:pt>
  </dgm:ptLst>
  <dgm:cxnLst>
    <dgm:cxn modelId="{A156761B-D708-A24F-B87C-431B1B718552}" type="presOf" srcId="{C8896839-7EEA-4ECD-8C97-BF855EE464B8}" destId="{7A213D6B-CE31-6C43-AD93-C068D8E0B38A}" srcOrd="0" destOrd="0" presId="urn:microsoft.com/office/officeart/2005/8/layout/vList2"/>
    <dgm:cxn modelId="{A3283A41-1E0E-A045-85C7-45949C6C4E4C}" type="presOf" srcId="{B7F77B64-F21A-41B4-B5C9-C3C299F919A6}" destId="{F44C1D18-2AA4-FE40-BBE9-54D07B18E7FA}" srcOrd="0" destOrd="0" presId="urn:microsoft.com/office/officeart/2005/8/layout/vList2"/>
    <dgm:cxn modelId="{315C07BF-DDF6-4007-AE0F-4B90B4E19871}" srcId="{C8896839-7EEA-4ECD-8C97-BF855EE464B8}" destId="{B7F77B64-F21A-41B4-B5C9-C3C299F919A6}" srcOrd="0" destOrd="0" parTransId="{DEBC6F13-04FC-4830-AA6F-EF2F48EF0B9D}" sibTransId="{676AB9CD-488E-433E-B011-77452F0580A4}"/>
    <dgm:cxn modelId="{3BA9D7C3-C6E1-784D-9D11-77AA3C92224F}" type="presOf" srcId="{5D156635-7C74-4515-887D-A83176F8BCC9}" destId="{97CFC1C2-F095-4C4F-BAA7-A9B76507CDB4}" srcOrd="0" destOrd="0" presId="urn:microsoft.com/office/officeart/2005/8/layout/vList2"/>
    <dgm:cxn modelId="{A8A598FF-B3FB-4123-9D0F-1A07E6049D3D}" srcId="{C8896839-7EEA-4ECD-8C97-BF855EE464B8}" destId="{5D156635-7C74-4515-887D-A83176F8BCC9}" srcOrd="1" destOrd="0" parTransId="{93AFF944-E77E-4365-AD66-82ECD7638E3F}" sibTransId="{F8EBA543-E572-4771-B869-C3569CC90624}"/>
    <dgm:cxn modelId="{EA43866B-ADF2-4F4E-9F70-7AEB6912DC26}" type="presParOf" srcId="{7A213D6B-CE31-6C43-AD93-C068D8E0B38A}" destId="{F44C1D18-2AA4-FE40-BBE9-54D07B18E7FA}" srcOrd="0" destOrd="0" presId="urn:microsoft.com/office/officeart/2005/8/layout/vList2"/>
    <dgm:cxn modelId="{E0304AAA-9F87-4F48-99CA-1DEE53D57C3E}" type="presParOf" srcId="{7A213D6B-CE31-6C43-AD93-C068D8E0B38A}" destId="{602B403E-5106-4D4F-A9CE-454FA040CCCD}" srcOrd="1" destOrd="0" presId="urn:microsoft.com/office/officeart/2005/8/layout/vList2"/>
    <dgm:cxn modelId="{FA3A1C35-AD83-4749-B541-CFCFAF81682B}" type="presParOf" srcId="{7A213D6B-CE31-6C43-AD93-C068D8E0B38A}" destId="{97CFC1C2-F095-4C4F-BAA7-A9B76507CDB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9C62D0B-9B55-48A9-B406-8E5C50F523A8}"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n-US"/>
        </a:p>
      </dgm:t>
    </dgm:pt>
    <dgm:pt modelId="{9B01C42C-3987-41DE-AEA1-95B3D21AB879}">
      <dgm:prSet/>
      <dgm:spPr/>
      <dgm:t>
        <a:bodyPr/>
        <a:lstStyle/>
        <a:p>
          <a:r>
            <a:rPr lang="en-GB"/>
            <a:t>Provided an overview on the CIRA.</a:t>
          </a:r>
          <a:endParaRPr lang="en-US"/>
        </a:p>
      </dgm:t>
    </dgm:pt>
    <dgm:pt modelId="{6F11E1A7-2427-4B12-BDC5-357F11662251}" type="parTrans" cxnId="{45376102-1324-4DB1-9998-B3486F86C226}">
      <dgm:prSet/>
      <dgm:spPr/>
      <dgm:t>
        <a:bodyPr/>
        <a:lstStyle/>
        <a:p>
          <a:endParaRPr lang="en-US"/>
        </a:p>
      </dgm:t>
    </dgm:pt>
    <dgm:pt modelId="{0238AE30-737E-4C0A-B1D0-52E384E038C9}" type="sibTrans" cxnId="{45376102-1324-4DB1-9998-B3486F86C226}">
      <dgm:prSet/>
      <dgm:spPr/>
      <dgm:t>
        <a:bodyPr/>
        <a:lstStyle/>
        <a:p>
          <a:endParaRPr lang="en-US"/>
        </a:p>
      </dgm:t>
    </dgm:pt>
    <dgm:pt modelId="{9055DDA0-82CF-435E-A938-8B43D809612D}">
      <dgm:prSet/>
      <dgm:spPr/>
      <dgm:t>
        <a:bodyPr/>
        <a:lstStyle/>
        <a:p>
          <a:r>
            <a:rPr lang="en-GB"/>
            <a:t>Discussed the non-violent strategies of the IRA in further detail by looking at the ‘Blanket Protest’ and ’Dirty Protest’.</a:t>
          </a:r>
          <a:endParaRPr lang="en-US"/>
        </a:p>
      </dgm:t>
    </dgm:pt>
    <dgm:pt modelId="{0FCEEA1C-444C-4A51-B63F-59ED30E041C7}" type="parTrans" cxnId="{241FE2F4-CCF0-44DF-A345-2BA8F481A298}">
      <dgm:prSet/>
      <dgm:spPr/>
      <dgm:t>
        <a:bodyPr/>
        <a:lstStyle/>
        <a:p>
          <a:endParaRPr lang="en-US"/>
        </a:p>
      </dgm:t>
    </dgm:pt>
    <dgm:pt modelId="{2D33BEAD-E574-41D0-AB0E-B6089D7AA362}" type="sibTrans" cxnId="{241FE2F4-CCF0-44DF-A345-2BA8F481A298}">
      <dgm:prSet/>
      <dgm:spPr/>
      <dgm:t>
        <a:bodyPr/>
        <a:lstStyle/>
        <a:p>
          <a:endParaRPr lang="en-US"/>
        </a:p>
      </dgm:t>
    </dgm:pt>
    <dgm:pt modelId="{609BC867-441B-4E97-B767-48164038982C}">
      <dgm:prSet/>
      <dgm:spPr/>
      <dgm:t>
        <a:bodyPr/>
        <a:lstStyle/>
        <a:p>
          <a:r>
            <a:rPr lang="en-GB" dirty="0"/>
            <a:t>Examined Morrison’s (2016) article on how the New IRA gains trust and legitimises their actions.</a:t>
          </a:r>
          <a:endParaRPr lang="en-US" dirty="0"/>
        </a:p>
      </dgm:t>
    </dgm:pt>
    <dgm:pt modelId="{CB5FCE39-2AA1-49C6-9B22-2C957B6F6400}" type="parTrans" cxnId="{FF7EF1FA-3036-45F8-A00E-8E066D0B7AAE}">
      <dgm:prSet/>
      <dgm:spPr/>
      <dgm:t>
        <a:bodyPr/>
        <a:lstStyle/>
        <a:p>
          <a:endParaRPr lang="en-US"/>
        </a:p>
      </dgm:t>
    </dgm:pt>
    <dgm:pt modelId="{EC462B59-8892-4F0E-8FA0-7EB4D93668C2}" type="sibTrans" cxnId="{FF7EF1FA-3036-45F8-A00E-8E066D0B7AAE}">
      <dgm:prSet/>
      <dgm:spPr/>
      <dgm:t>
        <a:bodyPr/>
        <a:lstStyle/>
        <a:p>
          <a:endParaRPr lang="en-US"/>
        </a:p>
      </dgm:t>
    </dgm:pt>
    <dgm:pt modelId="{7DF68C2C-075E-4882-A03B-75C42B1FDFBE}">
      <dgm:prSet/>
      <dgm:spPr/>
      <dgm:t>
        <a:bodyPr/>
        <a:lstStyle/>
        <a:p>
          <a:r>
            <a:rPr lang="en-GB" dirty="0"/>
            <a:t>Enquired into IRA’s use of the internet.</a:t>
          </a:r>
          <a:endParaRPr lang="en-US" dirty="0"/>
        </a:p>
      </dgm:t>
    </dgm:pt>
    <dgm:pt modelId="{AA36DA93-BFC7-44C9-9CFA-AE749EEFE545}" type="parTrans" cxnId="{4F57DA01-06C3-4CBC-8B31-D76E3D18AFD0}">
      <dgm:prSet/>
      <dgm:spPr/>
      <dgm:t>
        <a:bodyPr/>
        <a:lstStyle/>
        <a:p>
          <a:endParaRPr lang="en-US"/>
        </a:p>
      </dgm:t>
    </dgm:pt>
    <dgm:pt modelId="{3F201155-B14E-47E3-BEAF-4A886243114E}" type="sibTrans" cxnId="{4F57DA01-06C3-4CBC-8B31-D76E3D18AFD0}">
      <dgm:prSet/>
      <dgm:spPr/>
      <dgm:t>
        <a:bodyPr/>
        <a:lstStyle/>
        <a:p>
          <a:endParaRPr lang="en-US"/>
        </a:p>
      </dgm:t>
    </dgm:pt>
    <dgm:pt modelId="{2E79CB46-8191-0F44-9766-BFA94B957ECF}">
      <dgm:prSet/>
      <dgm:spPr/>
      <dgm:t>
        <a:bodyPr/>
        <a:lstStyle/>
        <a:p>
          <a:r>
            <a:rPr lang="en-GB" b="0" i="0" dirty="0"/>
            <a:t>Followed up on the tasks set in the IRA lecture</a:t>
          </a:r>
          <a:endParaRPr lang="en-GB" dirty="0"/>
        </a:p>
      </dgm:t>
    </dgm:pt>
    <dgm:pt modelId="{5CACFA3D-528B-0348-BECF-4EDD6D25551E}" type="parTrans" cxnId="{953A0200-5C5B-7D48-9B1A-3B2A0E9108AF}">
      <dgm:prSet/>
      <dgm:spPr/>
      <dgm:t>
        <a:bodyPr/>
        <a:lstStyle/>
        <a:p>
          <a:endParaRPr lang="en-GB"/>
        </a:p>
      </dgm:t>
    </dgm:pt>
    <dgm:pt modelId="{AD81CEB0-7B48-6E40-89DE-9005984A8438}" type="sibTrans" cxnId="{953A0200-5C5B-7D48-9B1A-3B2A0E9108AF}">
      <dgm:prSet/>
      <dgm:spPr/>
      <dgm:t>
        <a:bodyPr/>
        <a:lstStyle/>
        <a:p>
          <a:endParaRPr lang="en-GB"/>
        </a:p>
      </dgm:t>
    </dgm:pt>
    <dgm:pt modelId="{B1490306-17E9-EF46-B87C-27BF8839DF2A}" type="pres">
      <dgm:prSet presAssocID="{09C62D0B-9B55-48A9-B406-8E5C50F523A8}" presName="diagram" presStyleCnt="0">
        <dgm:presLayoutVars>
          <dgm:dir/>
          <dgm:resizeHandles val="exact"/>
        </dgm:presLayoutVars>
      </dgm:prSet>
      <dgm:spPr/>
    </dgm:pt>
    <dgm:pt modelId="{35E08E8C-C844-4F49-A30F-DF36ED03ACDC}" type="pres">
      <dgm:prSet presAssocID="{9B01C42C-3987-41DE-AEA1-95B3D21AB879}" presName="node" presStyleLbl="node1" presStyleIdx="0" presStyleCnt="5">
        <dgm:presLayoutVars>
          <dgm:bulletEnabled val="1"/>
        </dgm:presLayoutVars>
      </dgm:prSet>
      <dgm:spPr/>
    </dgm:pt>
    <dgm:pt modelId="{D93D14C4-D856-4843-BF38-D7DB460E44F1}" type="pres">
      <dgm:prSet presAssocID="{0238AE30-737E-4C0A-B1D0-52E384E038C9}" presName="sibTrans" presStyleCnt="0"/>
      <dgm:spPr/>
    </dgm:pt>
    <dgm:pt modelId="{9C74B4CD-8CCE-164A-9613-269BCCACA636}" type="pres">
      <dgm:prSet presAssocID="{9055DDA0-82CF-435E-A938-8B43D809612D}" presName="node" presStyleLbl="node1" presStyleIdx="1" presStyleCnt="5">
        <dgm:presLayoutVars>
          <dgm:bulletEnabled val="1"/>
        </dgm:presLayoutVars>
      </dgm:prSet>
      <dgm:spPr/>
    </dgm:pt>
    <dgm:pt modelId="{FADE6D0F-5DB3-834D-B3D8-5FA7552E32DE}" type="pres">
      <dgm:prSet presAssocID="{2D33BEAD-E574-41D0-AB0E-B6089D7AA362}" presName="sibTrans" presStyleCnt="0"/>
      <dgm:spPr/>
    </dgm:pt>
    <dgm:pt modelId="{35E42DDC-1E57-2547-A99F-889834819F98}" type="pres">
      <dgm:prSet presAssocID="{609BC867-441B-4E97-B767-48164038982C}" presName="node" presStyleLbl="node1" presStyleIdx="2" presStyleCnt="5" custLinFactX="-51692" custLinFactY="17151" custLinFactNeighborX="-100000" custLinFactNeighborY="100000">
        <dgm:presLayoutVars>
          <dgm:bulletEnabled val="1"/>
        </dgm:presLayoutVars>
      </dgm:prSet>
      <dgm:spPr/>
    </dgm:pt>
    <dgm:pt modelId="{390EB6ED-2763-5E42-8B2A-57C1F3F8F8A2}" type="pres">
      <dgm:prSet presAssocID="{EC462B59-8892-4F0E-8FA0-7EB4D93668C2}" presName="sibTrans" presStyleCnt="0"/>
      <dgm:spPr/>
    </dgm:pt>
    <dgm:pt modelId="{959FE914-7417-CE4A-9A1C-B00372999572}" type="pres">
      <dgm:prSet presAssocID="{7DF68C2C-075E-4882-A03B-75C42B1FDFBE}" presName="node" presStyleLbl="node1" presStyleIdx="3" presStyleCnt="5" custLinFactX="19905" custLinFactNeighborX="100000" custLinFactNeighborY="484">
        <dgm:presLayoutVars>
          <dgm:bulletEnabled val="1"/>
        </dgm:presLayoutVars>
      </dgm:prSet>
      <dgm:spPr/>
    </dgm:pt>
    <dgm:pt modelId="{4183F10B-E59B-6D40-BE74-B06E8518533B}" type="pres">
      <dgm:prSet presAssocID="{3F201155-B14E-47E3-BEAF-4A886243114E}" presName="sibTrans" presStyleCnt="0"/>
      <dgm:spPr/>
    </dgm:pt>
    <dgm:pt modelId="{7EBE34E4-061B-E347-A192-BBE7CFB5E483}" type="pres">
      <dgm:prSet presAssocID="{2E79CB46-8191-0F44-9766-BFA94B957ECF}" presName="node" presStyleLbl="node1" presStyleIdx="4" presStyleCnt="5" custLinFactY="-15966" custLinFactNeighborX="52731" custLinFactNeighborY="-100000">
        <dgm:presLayoutVars>
          <dgm:bulletEnabled val="1"/>
        </dgm:presLayoutVars>
      </dgm:prSet>
      <dgm:spPr/>
    </dgm:pt>
  </dgm:ptLst>
  <dgm:cxnLst>
    <dgm:cxn modelId="{953A0200-5C5B-7D48-9B1A-3B2A0E9108AF}" srcId="{09C62D0B-9B55-48A9-B406-8E5C50F523A8}" destId="{2E79CB46-8191-0F44-9766-BFA94B957ECF}" srcOrd="4" destOrd="0" parTransId="{5CACFA3D-528B-0348-BECF-4EDD6D25551E}" sibTransId="{AD81CEB0-7B48-6E40-89DE-9005984A8438}"/>
    <dgm:cxn modelId="{4F57DA01-06C3-4CBC-8B31-D76E3D18AFD0}" srcId="{09C62D0B-9B55-48A9-B406-8E5C50F523A8}" destId="{7DF68C2C-075E-4882-A03B-75C42B1FDFBE}" srcOrd="3" destOrd="0" parTransId="{AA36DA93-BFC7-44C9-9CFA-AE749EEFE545}" sibTransId="{3F201155-B14E-47E3-BEAF-4A886243114E}"/>
    <dgm:cxn modelId="{45376102-1324-4DB1-9998-B3486F86C226}" srcId="{09C62D0B-9B55-48A9-B406-8E5C50F523A8}" destId="{9B01C42C-3987-41DE-AEA1-95B3D21AB879}" srcOrd="0" destOrd="0" parTransId="{6F11E1A7-2427-4B12-BDC5-357F11662251}" sibTransId="{0238AE30-737E-4C0A-B1D0-52E384E038C9}"/>
    <dgm:cxn modelId="{F7F9DC26-674B-3C41-AE5D-0393EE46718A}" type="presOf" srcId="{2E79CB46-8191-0F44-9766-BFA94B957ECF}" destId="{7EBE34E4-061B-E347-A192-BBE7CFB5E483}" srcOrd="0" destOrd="0" presId="urn:microsoft.com/office/officeart/2005/8/layout/default"/>
    <dgm:cxn modelId="{ACE36E3A-4288-0948-9B30-724861334727}" type="presOf" srcId="{09C62D0B-9B55-48A9-B406-8E5C50F523A8}" destId="{B1490306-17E9-EF46-B87C-27BF8839DF2A}" srcOrd="0" destOrd="0" presId="urn:microsoft.com/office/officeart/2005/8/layout/default"/>
    <dgm:cxn modelId="{2E59414F-E981-DB4F-AA2D-3BC30714A457}" type="presOf" srcId="{9055DDA0-82CF-435E-A938-8B43D809612D}" destId="{9C74B4CD-8CCE-164A-9613-269BCCACA636}" srcOrd="0" destOrd="0" presId="urn:microsoft.com/office/officeart/2005/8/layout/default"/>
    <dgm:cxn modelId="{74BFC45B-8460-9144-B679-5956FCCB867E}" type="presOf" srcId="{609BC867-441B-4E97-B767-48164038982C}" destId="{35E42DDC-1E57-2547-A99F-889834819F98}" srcOrd="0" destOrd="0" presId="urn:microsoft.com/office/officeart/2005/8/layout/default"/>
    <dgm:cxn modelId="{29D44574-D94B-0441-9374-4F255EBA7B27}" type="presOf" srcId="{7DF68C2C-075E-4882-A03B-75C42B1FDFBE}" destId="{959FE914-7417-CE4A-9A1C-B00372999572}" srcOrd="0" destOrd="0" presId="urn:microsoft.com/office/officeart/2005/8/layout/default"/>
    <dgm:cxn modelId="{96DB8AA1-71A0-1446-AB6A-9C506E898517}" type="presOf" srcId="{9B01C42C-3987-41DE-AEA1-95B3D21AB879}" destId="{35E08E8C-C844-4F49-A30F-DF36ED03ACDC}" srcOrd="0" destOrd="0" presId="urn:microsoft.com/office/officeart/2005/8/layout/default"/>
    <dgm:cxn modelId="{241FE2F4-CCF0-44DF-A345-2BA8F481A298}" srcId="{09C62D0B-9B55-48A9-B406-8E5C50F523A8}" destId="{9055DDA0-82CF-435E-A938-8B43D809612D}" srcOrd="1" destOrd="0" parTransId="{0FCEEA1C-444C-4A51-B63F-59ED30E041C7}" sibTransId="{2D33BEAD-E574-41D0-AB0E-B6089D7AA362}"/>
    <dgm:cxn modelId="{FF7EF1FA-3036-45F8-A00E-8E066D0B7AAE}" srcId="{09C62D0B-9B55-48A9-B406-8E5C50F523A8}" destId="{609BC867-441B-4E97-B767-48164038982C}" srcOrd="2" destOrd="0" parTransId="{CB5FCE39-2AA1-49C6-9B22-2C957B6F6400}" sibTransId="{EC462B59-8892-4F0E-8FA0-7EB4D93668C2}"/>
    <dgm:cxn modelId="{7F36D0A7-D186-E645-925B-4DEE9D869B63}" type="presParOf" srcId="{B1490306-17E9-EF46-B87C-27BF8839DF2A}" destId="{35E08E8C-C844-4F49-A30F-DF36ED03ACDC}" srcOrd="0" destOrd="0" presId="urn:microsoft.com/office/officeart/2005/8/layout/default"/>
    <dgm:cxn modelId="{05CC3222-D966-934C-9141-F31EF97C41D3}" type="presParOf" srcId="{B1490306-17E9-EF46-B87C-27BF8839DF2A}" destId="{D93D14C4-D856-4843-BF38-D7DB460E44F1}" srcOrd="1" destOrd="0" presId="urn:microsoft.com/office/officeart/2005/8/layout/default"/>
    <dgm:cxn modelId="{45D82251-9716-5449-A7CC-25D2792025E6}" type="presParOf" srcId="{B1490306-17E9-EF46-B87C-27BF8839DF2A}" destId="{9C74B4CD-8CCE-164A-9613-269BCCACA636}" srcOrd="2" destOrd="0" presId="urn:microsoft.com/office/officeart/2005/8/layout/default"/>
    <dgm:cxn modelId="{29E5128A-E41C-5440-8EF9-58675898ADF8}" type="presParOf" srcId="{B1490306-17E9-EF46-B87C-27BF8839DF2A}" destId="{FADE6D0F-5DB3-834D-B3D8-5FA7552E32DE}" srcOrd="3" destOrd="0" presId="urn:microsoft.com/office/officeart/2005/8/layout/default"/>
    <dgm:cxn modelId="{CBD5DDA2-1D7B-444D-9572-A9EB352523B4}" type="presParOf" srcId="{B1490306-17E9-EF46-B87C-27BF8839DF2A}" destId="{35E42DDC-1E57-2547-A99F-889834819F98}" srcOrd="4" destOrd="0" presId="urn:microsoft.com/office/officeart/2005/8/layout/default"/>
    <dgm:cxn modelId="{34BA754D-22A2-6349-8CA9-7CCB6BB351FA}" type="presParOf" srcId="{B1490306-17E9-EF46-B87C-27BF8839DF2A}" destId="{390EB6ED-2763-5E42-8B2A-57C1F3F8F8A2}" srcOrd="5" destOrd="0" presId="urn:microsoft.com/office/officeart/2005/8/layout/default"/>
    <dgm:cxn modelId="{0A5BAD21-9953-5A45-82C7-9F3EBF389A12}" type="presParOf" srcId="{B1490306-17E9-EF46-B87C-27BF8839DF2A}" destId="{959FE914-7417-CE4A-9A1C-B00372999572}" srcOrd="6" destOrd="0" presId="urn:microsoft.com/office/officeart/2005/8/layout/default"/>
    <dgm:cxn modelId="{C6936392-55EC-1E46-ABC2-B1BE11FE07D2}" type="presParOf" srcId="{B1490306-17E9-EF46-B87C-27BF8839DF2A}" destId="{4183F10B-E59B-6D40-BE74-B06E8518533B}" srcOrd="7" destOrd="0" presId="urn:microsoft.com/office/officeart/2005/8/layout/default"/>
    <dgm:cxn modelId="{D528BD25-AE63-714D-9CF1-C1EE80222185}" type="presParOf" srcId="{B1490306-17E9-EF46-B87C-27BF8839DF2A}" destId="{7EBE34E4-061B-E347-A192-BBE7CFB5E48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A2023-BB6A-45DB-B9E7-7BE52339CF2B}">
      <dsp:nvSpPr>
        <dsp:cNvPr id="0" name=""/>
        <dsp:cNvSpPr/>
      </dsp:nvSpPr>
      <dsp:spPr>
        <a:xfrm>
          <a:off x="915389" y="1101373"/>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017FE7-5D25-445E-87D1-C0AEE118AB43}">
      <dsp:nvSpPr>
        <dsp:cNvPr id="0" name=""/>
        <dsp:cNvSpPr/>
      </dsp:nvSpPr>
      <dsp:spPr>
        <a:xfrm>
          <a:off x="152223" y="2697872"/>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baseline="0"/>
            <a:t>Clarify the things learnt in the IRA lecture.</a:t>
          </a:r>
          <a:endParaRPr lang="en-US" sz="2200" kern="1200"/>
        </a:p>
      </dsp:txBody>
      <dsp:txXfrm>
        <a:off x="152223" y="2697872"/>
        <a:ext cx="2775150" cy="720000"/>
      </dsp:txXfrm>
    </dsp:sp>
    <dsp:sp modelId="{639CEF5C-70C3-4C5A-BB04-F268004E89AC}">
      <dsp:nvSpPr>
        <dsp:cNvPr id="0" name=""/>
        <dsp:cNvSpPr/>
      </dsp:nvSpPr>
      <dsp:spPr>
        <a:xfrm>
          <a:off x="4176191" y="1101373"/>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950FB0-DA4D-45D8-8072-7A4067306A16}">
      <dsp:nvSpPr>
        <dsp:cNvPr id="0" name=""/>
        <dsp:cNvSpPr/>
      </dsp:nvSpPr>
      <dsp:spPr>
        <a:xfrm>
          <a:off x="3413024" y="2697872"/>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baseline="0"/>
            <a:t>Follow up on tasks set in the lecture.</a:t>
          </a:r>
          <a:endParaRPr lang="en-US" sz="2200" kern="1200"/>
        </a:p>
      </dsp:txBody>
      <dsp:txXfrm>
        <a:off x="3413024" y="2697872"/>
        <a:ext cx="2775150" cy="720000"/>
      </dsp:txXfrm>
    </dsp:sp>
    <dsp:sp modelId="{AA9BF38E-03D6-413E-973B-C5AAC775FB2A}">
      <dsp:nvSpPr>
        <dsp:cNvPr id="0" name=""/>
        <dsp:cNvSpPr/>
      </dsp:nvSpPr>
      <dsp:spPr>
        <a:xfrm>
          <a:off x="7436992" y="1101373"/>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4E985-31DF-4CF6-A7E4-FF906CE0EF29}">
      <dsp:nvSpPr>
        <dsp:cNvPr id="0" name=""/>
        <dsp:cNvSpPr/>
      </dsp:nvSpPr>
      <dsp:spPr>
        <a:xfrm>
          <a:off x="6673826" y="2697872"/>
          <a:ext cx="27751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baseline="0"/>
            <a:t>Look at the use of the internet by the IRA</a:t>
          </a:r>
          <a:endParaRPr lang="en-US" sz="2200" kern="1200"/>
        </a:p>
      </dsp:txBody>
      <dsp:txXfrm>
        <a:off x="6673826" y="2697872"/>
        <a:ext cx="27751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6B3BE-B54E-DE4D-A2FC-B96515C342CC}">
      <dsp:nvSpPr>
        <dsp:cNvPr id="0" name=""/>
        <dsp:cNvSpPr/>
      </dsp:nvSpPr>
      <dsp:spPr>
        <a:xfrm>
          <a:off x="4987" y="1095050"/>
          <a:ext cx="1912001" cy="547200"/>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baseline="0"/>
            <a:t>Demonstrate</a:t>
          </a:r>
          <a:endParaRPr lang="en-US" sz="1900" kern="1200"/>
        </a:p>
      </dsp:txBody>
      <dsp:txXfrm>
        <a:off x="4987" y="1095050"/>
        <a:ext cx="1912001" cy="547200"/>
      </dsp:txXfrm>
    </dsp:sp>
    <dsp:sp modelId="{7796AA20-9DEC-0F4A-AFD5-C3E42FE3E43C}">
      <dsp:nvSpPr>
        <dsp:cNvPr id="0" name=""/>
        <dsp:cNvSpPr/>
      </dsp:nvSpPr>
      <dsp:spPr>
        <a:xfrm>
          <a:off x="4987" y="1642250"/>
          <a:ext cx="1912001" cy="250343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i="1" kern="1200" baseline="0"/>
            <a:t>Your understanding of the IRA through discussion in the follow up of tasks set from the lecture.</a:t>
          </a:r>
          <a:endParaRPr lang="en-US" sz="1900" kern="1200"/>
        </a:p>
      </dsp:txBody>
      <dsp:txXfrm>
        <a:off x="4987" y="1642250"/>
        <a:ext cx="1912001" cy="2503439"/>
      </dsp:txXfrm>
    </dsp:sp>
    <dsp:sp modelId="{865ED543-77FE-6F4A-BD80-4A7DE08128B0}">
      <dsp:nvSpPr>
        <dsp:cNvPr id="0" name=""/>
        <dsp:cNvSpPr/>
      </dsp:nvSpPr>
      <dsp:spPr>
        <a:xfrm>
          <a:off x="2184669" y="1095050"/>
          <a:ext cx="1912001" cy="547200"/>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baseline="0"/>
            <a:t>Distinguish</a:t>
          </a:r>
          <a:endParaRPr lang="en-US" sz="1900" kern="1200"/>
        </a:p>
      </dsp:txBody>
      <dsp:txXfrm>
        <a:off x="2184669" y="1095050"/>
        <a:ext cx="1912001" cy="547200"/>
      </dsp:txXfrm>
    </dsp:sp>
    <dsp:sp modelId="{36352A0E-E579-2045-89D6-2195668C35EC}">
      <dsp:nvSpPr>
        <dsp:cNvPr id="0" name=""/>
        <dsp:cNvSpPr/>
      </dsp:nvSpPr>
      <dsp:spPr>
        <a:xfrm>
          <a:off x="2184669" y="1642250"/>
          <a:ext cx="1912001" cy="250343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i="1" kern="1200" baseline="0"/>
            <a:t>Who the continuity IRA is.</a:t>
          </a:r>
          <a:endParaRPr lang="en-US" sz="1900" kern="1200"/>
        </a:p>
      </dsp:txBody>
      <dsp:txXfrm>
        <a:off x="2184669" y="1642250"/>
        <a:ext cx="1912001" cy="2503439"/>
      </dsp:txXfrm>
    </dsp:sp>
    <dsp:sp modelId="{18B3BA91-82B4-3E40-98AA-901328E119C4}">
      <dsp:nvSpPr>
        <dsp:cNvPr id="0" name=""/>
        <dsp:cNvSpPr/>
      </dsp:nvSpPr>
      <dsp:spPr>
        <a:xfrm>
          <a:off x="4364351" y="1095050"/>
          <a:ext cx="1912001" cy="547200"/>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baseline="0"/>
            <a:t>Build</a:t>
          </a:r>
          <a:endParaRPr lang="en-US" sz="1900" kern="1200"/>
        </a:p>
      </dsp:txBody>
      <dsp:txXfrm>
        <a:off x="4364351" y="1095050"/>
        <a:ext cx="1912001" cy="547200"/>
      </dsp:txXfrm>
    </dsp:sp>
    <dsp:sp modelId="{8E5E485D-21B9-EC4D-BC8F-82EDFCCA0B24}">
      <dsp:nvSpPr>
        <dsp:cNvPr id="0" name=""/>
        <dsp:cNvSpPr/>
      </dsp:nvSpPr>
      <dsp:spPr>
        <a:xfrm>
          <a:off x="4364351" y="1642250"/>
          <a:ext cx="1912001" cy="250343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i="1" kern="1200" baseline="0" dirty="0"/>
            <a:t>On knowledge of non-violent strategies used by IRA prisoners.</a:t>
          </a:r>
          <a:endParaRPr lang="en-US" sz="1900" kern="1200" dirty="0"/>
        </a:p>
      </dsp:txBody>
      <dsp:txXfrm>
        <a:off x="4364351" y="1642250"/>
        <a:ext cx="1912001" cy="2503439"/>
      </dsp:txXfrm>
    </dsp:sp>
    <dsp:sp modelId="{E886D576-09BA-484E-9084-108F9D161AF6}">
      <dsp:nvSpPr>
        <dsp:cNvPr id="0" name=""/>
        <dsp:cNvSpPr/>
      </dsp:nvSpPr>
      <dsp:spPr>
        <a:xfrm>
          <a:off x="6544032" y="1095050"/>
          <a:ext cx="1912001" cy="547200"/>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baseline="0"/>
            <a:t>Clarify</a:t>
          </a:r>
          <a:endParaRPr lang="en-US" sz="1900" kern="1200"/>
        </a:p>
      </dsp:txBody>
      <dsp:txXfrm>
        <a:off x="6544032" y="1095050"/>
        <a:ext cx="1912001" cy="547200"/>
      </dsp:txXfrm>
    </dsp:sp>
    <dsp:sp modelId="{51C0569A-98C5-4F46-85BC-692C0D1887A7}">
      <dsp:nvSpPr>
        <dsp:cNvPr id="0" name=""/>
        <dsp:cNvSpPr/>
      </dsp:nvSpPr>
      <dsp:spPr>
        <a:xfrm>
          <a:off x="6544032" y="1642250"/>
          <a:ext cx="1912001" cy="250343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i="1" kern="1200" baseline="0" dirty="0"/>
            <a:t>How the IRA legitimises their use of violence in modern day society.</a:t>
          </a:r>
          <a:endParaRPr lang="en-US" sz="1900" kern="1200" dirty="0"/>
        </a:p>
      </dsp:txBody>
      <dsp:txXfrm>
        <a:off x="6544032" y="1642250"/>
        <a:ext cx="1912001" cy="2503439"/>
      </dsp:txXfrm>
    </dsp:sp>
    <dsp:sp modelId="{F018D321-335F-0748-A1CB-9FE3A8F7F975}">
      <dsp:nvSpPr>
        <dsp:cNvPr id="0" name=""/>
        <dsp:cNvSpPr/>
      </dsp:nvSpPr>
      <dsp:spPr>
        <a:xfrm>
          <a:off x="8723714" y="1095050"/>
          <a:ext cx="1912001" cy="547200"/>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baseline="0"/>
            <a:t>Identify</a:t>
          </a:r>
          <a:endParaRPr lang="en-US" sz="1900" kern="1200"/>
        </a:p>
      </dsp:txBody>
      <dsp:txXfrm>
        <a:off x="8723714" y="1095050"/>
        <a:ext cx="1912001" cy="547200"/>
      </dsp:txXfrm>
    </dsp:sp>
    <dsp:sp modelId="{A4A2AD62-486E-4041-AA35-7A7E0235F94B}">
      <dsp:nvSpPr>
        <dsp:cNvPr id="0" name=""/>
        <dsp:cNvSpPr/>
      </dsp:nvSpPr>
      <dsp:spPr>
        <a:xfrm>
          <a:off x="8723714" y="1642250"/>
          <a:ext cx="1912001" cy="2503439"/>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i="1" kern="1200" baseline="0"/>
            <a:t>The use of the internet by the IRA.</a:t>
          </a:r>
          <a:endParaRPr lang="en-US" sz="1900" kern="1200"/>
        </a:p>
      </dsp:txBody>
      <dsp:txXfrm>
        <a:off x="8723714" y="1642250"/>
        <a:ext cx="1912001" cy="25034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B59E9-70E9-304C-9551-C1D0D2276FE6}">
      <dsp:nvSpPr>
        <dsp:cNvPr id="0" name=""/>
        <dsp:cNvSpPr/>
      </dsp:nvSpPr>
      <dsp:spPr>
        <a:xfrm>
          <a:off x="0" y="535"/>
          <a:ext cx="10453816"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EEE1B-16AF-4040-9A8D-F111A27A0E8E}">
      <dsp:nvSpPr>
        <dsp:cNvPr id="0" name=""/>
        <dsp:cNvSpPr/>
      </dsp:nvSpPr>
      <dsp:spPr>
        <a:xfrm>
          <a:off x="0" y="535"/>
          <a:ext cx="10453816" cy="62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Continuation of the Irish Republican Army – committed to reunification of Ireland and NI.</a:t>
          </a:r>
          <a:endParaRPr lang="en-US" sz="1800" kern="1200"/>
        </a:p>
      </dsp:txBody>
      <dsp:txXfrm>
        <a:off x="0" y="535"/>
        <a:ext cx="10453816" cy="626511"/>
      </dsp:txXfrm>
    </dsp:sp>
    <dsp:sp modelId="{C6608742-BC3B-1147-BD67-F113A610AC9A}">
      <dsp:nvSpPr>
        <dsp:cNvPr id="0" name=""/>
        <dsp:cNvSpPr/>
      </dsp:nvSpPr>
      <dsp:spPr>
        <a:xfrm>
          <a:off x="0" y="627046"/>
          <a:ext cx="10453816"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507445-6C42-2249-B5F2-7767027608C0}">
      <dsp:nvSpPr>
        <dsp:cNvPr id="0" name=""/>
        <dsp:cNvSpPr/>
      </dsp:nvSpPr>
      <dsp:spPr>
        <a:xfrm>
          <a:off x="0" y="627046"/>
          <a:ext cx="10453816" cy="62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Split from the PIRA in 1986</a:t>
          </a:r>
          <a:endParaRPr lang="en-US" sz="1800" kern="1200"/>
        </a:p>
      </dsp:txBody>
      <dsp:txXfrm>
        <a:off x="0" y="627046"/>
        <a:ext cx="10453816" cy="626511"/>
      </dsp:txXfrm>
    </dsp:sp>
    <dsp:sp modelId="{ECA679D9-8F39-344C-A12B-D7A163BE6F74}">
      <dsp:nvSpPr>
        <dsp:cNvPr id="0" name=""/>
        <dsp:cNvSpPr/>
      </dsp:nvSpPr>
      <dsp:spPr>
        <a:xfrm>
          <a:off x="0" y="1253557"/>
          <a:ext cx="10453816"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6EAD25-92DA-DE42-95FB-D06F164C9F50}">
      <dsp:nvSpPr>
        <dsp:cNvPr id="0" name=""/>
        <dsp:cNvSpPr/>
      </dsp:nvSpPr>
      <dsp:spPr>
        <a:xfrm>
          <a:off x="0" y="1253557"/>
          <a:ext cx="10453816" cy="62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Rejection of ceasefire. </a:t>
          </a:r>
          <a:endParaRPr lang="en-US" sz="1800" kern="1200"/>
        </a:p>
      </dsp:txBody>
      <dsp:txXfrm>
        <a:off x="0" y="1253557"/>
        <a:ext cx="10453816" cy="626511"/>
      </dsp:txXfrm>
    </dsp:sp>
    <dsp:sp modelId="{A989D9A0-2DF8-5D46-9805-E034EEB40FD9}">
      <dsp:nvSpPr>
        <dsp:cNvPr id="0" name=""/>
        <dsp:cNvSpPr/>
      </dsp:nvSpPr>
      <dsp:spPr>
        <a:xfrm>
          <a:off x="0" y="1880068"/>
          <a:ext cx="10453816"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6A3755-2757-6E47-B16A-0CE6DA80EECD}">
      <dsp:nvSpPr>
        <dsp:cNvPr id="0" name=""/>
        <dsp:cNvSpPr/>
      </dsp:nvSpPr>
      <dsp:spPr>
        <a:xfrm>
          <a:off x="0" y="1880068"/>
          <a:ext cx="10453816" cy="62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July 1996 – linked to a terrorist attack when a 1,200 bomb destroyed the Killyhevlin Hotel in Enniskillen.</a:t>
          </a:r>
          <a:endParaRPr lang="en-US" sz="1800" kern="1200"/>
        </a:p>
      </dsp:txBody>
      <dsp:txXfrm>
        <a:off x="0" y="1880068"/>
        <a:ext cx="10453816" cy="626511"/>
      </dsp:txXfrm>
    </dsp:sp>
    <dsp:sp modelId="{1719D343-55CB-C846-9D4A-9F224F0E3E26}">
      <dsp:nvSpPr>
        <dsp:cNvPr id="0" name=""/>
        <dsp:cNvSpPr/>
      </dsp:nvSpPr>
      <dsp:spPr>
        <a:xfrm>
          <a:off x="0" y="2506580"/>
          <a:ext cx="10453816"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F5B88F-974D-FD42-B18D-F6AEB6EECD00}">
      <dsp:nvSpPr>
        <dsp:cNvPr id="0" name=""/>
        <dsp:cNvSpPr/>
      </dsp:nvSpPr>
      <dsp:spPr>
        <a:xfrm>
          <a:off x="0" y="2506580"/>
          <a:ext cx="10453816" cy="62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Opposes the Good Friday Agreement.</a:t>
          </a:r>
          <a:endParaRPr lang="en-US" sz="1800" kern="1200"/>
        </a:p>
      </dsp:txBody>
      <dsp:txXfrm>
        <a:off x="0" y="2506580"/>
        <a:ext cx="10453816" cy="626511"/>
      </dsp:txXfrm>
    </dsp:sp>
    <dsp:sp modelId="{2EF2D816-B01B-CA4D-B985-6EC710FF8F36}">
      <dsp:nvSpPr>
        <dsp:cNvPr id="0" name=""/>
        <dsp:cNvSpPr/>
      </dsp:nvSpPr>
      <dsp:spPr>
        <a:xfrm>
          <a:off x="0" y="3133091"/>
          <a:ext cx="10453816"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F71DA4-8C55-E042-90B8-D61BFDFC2F31}">
      <dsp:nvSpPr>
        <dsp:cNvPr id="0" name=""/>
        <dsp:cNvSpPr/>
      </dsp:nvSpPr>
      <dsp:spPr>
        <a:xfrm>
          <a:off x="0" y="3133091"/>
          <a:ext cx="10453816" cy="62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British Northern Ireland Secretary, Mo Mowlam, announces that CIRA prisoners are not eligible for early release under GFA</a:t>
          </a:r>
          <a:endParaRPr lang="en-US" sz="1800" kern="1200"/>
        </a:p>
      </dsp:txBody>
      <dsp:txXfrm>
        <a:off x="0" y="3133091"/>
        <a:ext cx="10453816" cy="626511"/>
      </dsp:txXfrm>
    </dsp:sp>
    <dsp:sp modelId="{4C4FFE25-1B8D-E844-BE66-8914251E5F05}">
      <dsp:nvSpPr>
        <dsp:cNvPr id="0" name=""/>
        <dsp:cNvSpPr/>
      </dsp:nvSpPr>
      <dsp:spPr>
        <a:xfrm>
          <a:off x="0" y="3759602"/>
          <a:ext cx="10453816"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19F38A-8770-6648-835F-7CD22D68F74B}">
      <dsp:nvSpPr>
        <dsp:cNvPr id="0" name=""/>
        <dsp:cNvSpPr/>
      </dsp:nvSpPr>
      <dsp:spPr>
        <a:xfrm>
          <a:off x="0" y="3759602"/>
          <a:ext cx="10453816" cy="626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Conducted several bombings in London 2000-2001.</a:t>
          </a:r>
          <a:endParaRPr lang="en-US" sz="1800" kern="1200"/>
        </a:p>
      </dsp:txBody>
      <dsp:txXfrm>
        <a:off x="0" y="3759602"/>
        <a:ext cx="10453816" cy="6265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3EC0D-7156-A34E-AC83-7B679252E7AC}">
      <dsp:nvSpPr>
        <dsp:cNvPr id="0" name=""/>
        <dsp:cNvSpPr/>
      </dsp:nvSpPr>
      <dsp:spPr>
        <a:xfrm>
          <a:off x="0" y="214125"/>
          <a:ext cx="9601200" cy="1482974"/>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IRA Attacks</a:t>
          </a:r>
          <a:endParaRPr lang="en-US" sz="6500" kern="1200"/>
        </a:p>
      </dsp:txBody>
      <dsp:txXfrm>
        <a:off x="72393" y="286518"/>
        <a:ext cx="9456414" cy="1338188"/>
      </dsp:txXfrm>
    </dsp:sp>
    <dsp:sp modelId="{7AB39C70-3032-834F-86BB-4201FC8AAEF8}">
      <dsp:nvSpPr>
        <dsp:cNvPr id="0" name=""/>
        <dsp:cNvSpPr/>
      </dsp:nvSpPr>
      <dsp:spPr>
        <a:xfrm>
          <a:off x="0" y="1884300"/>
          <a:ext cx="9601200" cy="1482974"/>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Overview</a:t>
          </a:r>
          <a:endParaRPr lang="en-US" sz="6500" kern="1200"/>
        </a:p>
      </dsp:txBody>
      <dsp:txXfrm>
        <a:off x="72393" y="1956693"/>
        <a:ext cx="9456414" cy="13381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82AE2-6A84-7844-94DE-DBE5EF299A82}">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4837F0-846A-CA4E-B50C-DE482EBA3C84}">
      <dsp:nvSpPr>
        <dsp:cNvPr id="0" name=""/>
        <dsp:cNvSpPr/>
      </dsp:nvSpPr>
      <dsp:spPr>
        <a:xfrm>
          <a:off x="0" y="1748"/>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What were the purpose of the hunger strikes?</a:t>
          </a:r>
          <a:endParaRPr lang="en-US" sz="3500" kern="1200"/>
        </a:p>
      </dsp:txBody>
      <dsp:txXfrm>
        <a:off x="0" y="1748"/>
        <a:ext cx="9601200" cy="1192634"/>
      </dsp:txXfrm>
    </dsp:sp>
    <dsp:sp modelId="{53644557-51FF-6349-9063-0653DAF02FB4}">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516353-199B-4646-86E4-254F618F33A8}">
      <dsp:nvSpPr>
        <dsp:cNvPr id="0" name=""/>
        <dsp:cNvSpPr/>
      </dsp:nvSpPr>
      <dsp:spPr>
        <a:xfrm>
          <a:off x="0" y="1194382"/>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What was the impact of the hunger strikes?</a:t>
          </a:r>
          <a:endParaRPr lang="en-US" sz="3500" kern="1200"/>
        </a:p>
      </dsp:txBody>
      <dsp:txXfrm>
        <a:off x="0" y="1194382"/>
        <a:ext cx="9601200" cy="1192634"/>
      </dsp:txXfrm>
    </dsp:sp>
    <dsp:sp modelId="{62BE5ACA-FD5E-3C4A-A7D6-DF1828608504}">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832026-0730-7546-86BA-9482C82C90C8}">
      <dsp:nvSpPr>
        <dsp:cNvPr id="0" name=""/>
        <dsp:cNvSpPr/>
      </dsp:nvSpPr>
      <dsp:spPr>
        <a:xfrm>
          <a:off x="0" y="2387017"/>
          <a:ext cx="9601200" cy="119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What over non-violent strategies die the IRA utilise when in prison?</a:t>
          </a:r>
          <a:endParaRPr lang="en-US" sz="3500" kern="1200"/>
        </a:p>
      </dsp:txBody>
      <dsp:txXfrm>
        <a:off x="0" y="2387017"/>
        <a:ext cx="9601200" cy="11926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627BA-0BB5-2E4C-9C0C-5F09C27AAA24}">
      <dsp:nvSpPr>
        <dsp:cNvPr id="0" name=""/>
        <dsp:cNvSpPr/>
      </dsp:nvSpPr>
      <dsp:spPr>
        <a:xfrm>
          <a:off x="0" y="455510"/>
          <a:ext cx="11290041" cy="10108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dirty="0"/>
            <a:t>British Occupation – Removal of British forces in Northern Ireland. Still see the need for an armed campaign to remove these forces.</a:t>
          </a:r>
          <a:endParaRPr lang="en-US" sz="2700" kern="1200" dirty="0"/>
        </a:p>
      </dsp:txBody>
      <dsp:txXfrm>
        <a:off x="49347" y="504857"/>
        <a:ext cx="11191347" cy="912186"/>
      </dsp:txXfrm>
    </dsp:sp>
    <dsp:sp modelId="{90B6A62F-C177-1B44-96B9-213CFA7649F9}">
      <dsp:nvSpPr>
        <dsp:cNvPr id="0" name=""/>
        <dsp:cNvSpPr/>
      </dsp:nvSpPr>
      <dsp:spPr>
        <a:xfrm>
          <a:off x="0" y="1544150"/>
          <a:ext cx="11290041" cy="10108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Historical Mandates – aim to position themselves as the true heirs to the Irish Republicanism through yearly memorials of the Easter Rising.</a:t>
          </a:r>
          <a:endParaRPr lang="en-US" sz="2700" kern="1200"/>
        </a:p>
      </dsp:txBody>
      <dsp:txXfrm>
        <a:off x="49347" y="1593497"/>
        <a:ext cx="11191347" cy="912186"/>
      </dsp:txXfrm>
    </dsp:sp>
    <dsp:sp modelId="{821E4EDC-A569-9041-9AAF-EA088168E73B}">
      <dsp:nvSpPr>
        <dsp:cNvPr id="0" name=""/>
        <dsp:cNvSpPr/>
      </dsp:nvSpPr>
      <dsp:spPr>
        <a:xfrm>
          <a:off x="0" y="2632790"/>
          <a:ext cx="11290041" cy="10108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dirty="0"/>
            <a:t>Promotion of Tactics and Community Protectors – Struggles against freedom through violence</a:t>
          </a:r>
          <a:endParaRPr lang="en-US" sz="2700" kern="1200" dirty="0"/>
        </a:p>
      </dsp:txBody>
      <dsp:txXfrm>
        <a:off x="49347" y="2682137"/>
        <a:ext cx="11191347" cy="912186"/>
      </dsp:txXfrm>
    </dsp:sp>
    <dsp:sp modelId="{E008E0C9-C133-2044-9681-6C7C2664C588}">
      <dsp:nvSpPr>
        <dsp:cNvPr id="0" name=""/>
        <dsp:cNvSpPr/>
      </dsp:nvSpPr>
      <dsp:spPr>
        <a:xfrm>
          <a:off x="0" y="3721430"/>
          <a:ext cx="11290041" cy="101088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dirty="0"/>
            <a:t>Introspection of Dissidence – legitimising paramilitary violence in pursuit of a united Ireland. They say they have learnt from the mistakes of the past.</a:t>
          </a:r>
          <a:endParaRPr lang="en-US" sz="2700" kern="1200" dirty="0"/>
        </a:p>
      </dsp:txBody>
      <dsp:txXfrm>
        <a:off x="49347" y="3770777"/>
        <a:ext cx="11191347" cy="9121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73D77-1FDC-064B-AEDE-33B4C1B8D27F}">
      <dsp:nvSpPr>
        <dsp:cNvPr id="0" name=""/>
        <dsp:cNvSpPr/>
      </dsp:nvSpPr>
      <dsp:spPr>
        <a:xfrm>
          <a:off x="0" y="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5ADDDC-EDCC-364D-AF89-09266FF95F30}">
      <dsp:nvSpPr>
        <dsp:cNvPr id="0" name=""/>
        <dsp:cNvSpPr/>
      </dsp:nvSpPr>
      <dsp:spPr>
        <a:xfrm>
          <a:off x="0" y="0"/>
          <a:ext cx="9601200" cy="1790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IRA remains fully committed to genuine Republican objectives, and where Britain denies the Irish people the right to live free from foreign and undemocratic interference, the IRA will use military force to assert these rights.’’</a:t>
          </a:r>
          <a:endParaRPr lang="en-US" sz="2100" kern="1200" dirty="0"/>
        </a:p>
      </dsp:txBody>
      <dsp:txXfrm>
        <a:off x="0" y="0"/>
        <a:ext cx="9601200" cy="1790700"/>
      </dsp:txXfrm>
    </dsp:sp>
    <dsp:sp modelId="{FA65F69F-3292-3245-84A5-E56011EDCBE2}">
      <dsp:nvSpPr>
        <dsp:cNvPr id="0" name=""/>
        <dsp:cNvSpPr/>
      </dsp:nvSpPr>
      <dsp:spPr>
        <a:xfrm>
          <a:off x="0" y="179070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18E79-6DD7-F34C-9B5E-99C22A1777DB}">
      <dsp:nvSpPr>
        <dsp:cNvPr id="0" name=""/>
        <dsp:cNvSpPr/>
      </dsp:nvSpPr>
      <dsp:spPr>
        <a:xfrm>
          <a:off x="0" y="1790700"/>
          <a:ext cx="9601200" cy="1790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Murder of David Black in 2012:</a:t>
          </a:r>
          <a:br>
            <a:rPr lang="en-GB" sz="2100" kern="1200" dirty="0"/>
          </a:br>
          <a:r>
            <a:rPr lang="en-GB" sz="2100" kern="1200" dirty="0"/>
            <a:t>‘’ In the words of the group, Black was killed as a result of the perceived ‘‘torture and degradation’’ of dissident republican prisoners, and in ‘‘direct response’’ to the growing tensions within </a:t>
          </a:r>
          <a:r>
            <a:rPr lang="en-GB" sz="2100" kern="1200" dirty="0" err="1"/>
            <a:t>Maghaberry</a:t>
          </a:r>
          <a:r>
            <a:rPr lang="en-GB" sz="2100" kern="1200" dirty="0"/>
            <a:t> jai’’</a:t>
          </a:r>
          <a:br>
            <a:rPr lang="en-GB" sz="2100" kern="1200" dirty="0"/>
          </a:br>
          <a:r>
            <a:rPr lang="en-GB" sz="2100" kern="1200" dirty="0"/>
            <a:t>							(Morrison, 2017, p.599).</a:t>
          </a:r>
          <a:endParaRPr lang="en-US" sz="2100" kern="1200" dirty="0"/>
        </a:p>
      </dsp:txBody>
      <dsp:txXfrm>
        <a:off x="0" y="1790700"/>
        <a:ext cx="9601200" cy="17907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583E9-9ECF-1E42-9DDE-BF48EF33B386}">
      <dsp:nvSpPr>
        <dsp:cNvPr id="0" name=""/>
        <dsp:cNvSpPr/>
      </dsp:nvSpPr>
      <dsp:spPr>
        <a:xfrm>
          <a:off x="0" y="2219"/>
          <a:ext cx="9601200" cy="172224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Do you think the threat of the IRA is larger today?</a:t>
          </a:r>
          <a:endParaRPr lang="en-US" sz="4600" kern="1200"/>
        </a:p>
      </dsp:txBody>
      <dsp:txXfrm>
        <a:off x="84073" y="86292"/>
        <a:ext cx="9433054" cy="1554094"/>
      </dsp:txXfrm>
    </dsp:sp>
    <dsp:sp modelId="{DF88331A-80B0-EA4C-A887-EC504F63954D}">
      <dsp:nvSpPr>
        <dsp:cNvPr id="0" name=""/>
        <dsp:cNvSpPr/>
      </dsp:nvSpPr>
      <dsp:spPr>
        <a:xfrm>
          <a:off x="0" y="1856940"/>
          <a:ext cx="9601200" cy="172224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Do you think there will ever be peace in Northern Ireland?</a:t>
          </a:r>
          <a:endParaRPr lang="en-US" sz="4600" kern="1200"/>
        </a:p>
      </dsp:txBody>
      <dsp:txXfrm>
        <a:off x="84073" y="1941013"/>
        <a:ext cx="9433054" cy="15540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D84BA2-A20F-3F40-9B53-E7276F580F8A}">
      <dsp:nvSpPr>
        <dsp:cNvPr id="0" name=""/>
        <dsp:cNvSpPr/>
      </dsp:nvSpPr>
      <dsp:spPr>
        <a:xfrm>
          <a:off x="0" y="399524"/>
          <a:ext cx="9601200" cy="680400"/>
        </a:xfrm>
        <a:prstGeom prst="rect">
          <a:avLst/>
        </a:prstGeom>
        <a:solidFill>
          <a:schemeClr val="lt2">
            <a:alpha val="90000"/>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6F3DA9-EA19-9543-BAB7-BEED2FF159B0}">
      <dsp:nvSpPr>
        <dsp:cNvPr id="0" name=""/>
        <dsp:cNvSpPr/>
      </dsp:nvSpPr>
      <dsp:spPr>
        <a:xfrm>
          <a:off x="480060" y="345963"/>
          <a:ext cx="6720840" cy="79704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200150">
            <a:lnSpc>
              <a:spcPct val="90000"/>
            </a:lnSpc>
            <a:spcBef>
              <a:spcPct val="0"/>
            </a:spcBef>
            <a:spcAft>
              <a:spcPct val="35000"/>
            </a:spcAft>
            <a:buNone/>
          </a:pPr>
          <a:r>
            <a:rPr lang="en-GB" sz="2700" kern="1200" baseline="0" dirty="0"/>
            <a:t>Research the IRA’s use of the internet.</a:t>
          </a:r>
          <a:endParaRPr lang="en-US" sz="2700" kern="1200" dirty="0"/>
        </a:p>
      </dsp:txBody>
      <dsp:txXfrm>
        <a:off x="518968" y="384871"/>
        <a:ext cx="6643024" cy="719224"/>
      </dsp:txXfrm>
    </dsp:sp>
    <dsp:sp modelId="{79C183B3-4DCB-604B-8730-6A0961C6D194}">
      <dsp:nvSpPr>
        <dsp:cNvPr id="0" name=""/>
        <dsp:cNvSpPr/>
      </dsp:nvSpPr>
      <dsp:spPr>
        <a:xfrm>
          <a:off x="0" y="1624245"/>
          <a:ext cx="9601200" cy="1956150"/>
        </a:xfrm>
        <a:prstGeom prst="rect">
          <a:avLst/>
        </a:prstGeom>
        <a:solidFill>
          <a:schemeClr val="lt2">
            <a:alpha val="90000"/>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5160" tIns="562356" rIns="745160"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baseline="0"/>
            <a:t>Propaganda </a:t>
          </a:r>
          <a:endParaRPr lang="en-US" sz="2700" kern="1200"/>
        </a:p>
        <a:p>
          <a:pPr marL="228600" lvl="1" indent="-228600" algn="l" defTabSz="1200150">
            <a:lnSpc>
              <a:spcPct val="90000"/>
            </a:lnSpc>
            <a:spcBef>
              <a:spcPct val="0"/>
            </a:spcBef>
            <a:spcAft>
              <a:spcPct val="15000"/>
            </a:spcAft>
            <a:buChar char="•"/>
          </a:pPr>
          <a:r>
            <a:rPr lang="en-GB" sz="2700" kern="1200" baseline="0"/>
            <a:t>Recruiting </a:t>
          </a:r>
          <a:endParaRPr lang="en-US" sz="2700" kern="1200"/>
        </a:p>
        <a:p>
          <a:pPr marL="228600" lvl="1" indent="-228600" algn="l" defTabSz="1200150">
            <a:lnSpc>
              <a:spcPct val="90000"/>
            </a:lnSpc>
            <a:spcBef>
              <a:spcPct val="0"/>
            </a:spcBef>
            <a:spcAft>
              <a:spcPct val="15000"/>
            </a:spcAft>
            <a:buChar char="•"/>
          </a:pPr>
          <a:r>
            <a:rPr lang="en-US" sz="2700" kern="1200" dirty="0"/>
            <a:t>Justifications</a:t>
          </a:r>
        </a:p>
      </dsp:txBody>
      <dsp:txXfrm>
        <a:off x="0" y="1624245"/>
        <a:ext cx="9601200" cy="1956150"/>
      </dsp:txXfrm>
    </dsp:sp>
    <dsp:sp modelId="{3D3803AC-BEE0-A642-8C89-572AFFFDF378}">
      <dsp:nvSpPr>
        <dsp:cNvPr id="0" name=""/>
        <dsp:cNvSpPr/>
      </dsp:nvSpPr>
      <dsp:spPr>
        <a:xfrm>
          <a:off x="480060" y="1225725"/>
          <a:ext cx="6720840" cy="79704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200150">
            <a:lnSpc>
              <a:spcPct val="90000"/>
            </a:lnSpc>
            <a:spcBef>
              <a:spcPct val="0"/>
            </a:spcBef>
            <a:spcAft>
              <a:spcPct val="35000"/>
            </a:spcAft>
            <a:buNone/>
          </a:pPr>
          <a:r>
            <a:rPr lang="en-GB" sz="2700" kern="1200" baseline="0"/>
            <a:t>Focus points</a:t>
          </a:r>
          <a:endParaRPr lang="en-US" sz="2700" kern="1200"/>
        </a:p>
      </dsp:txBody>
      <dsp:txXfrm>
        <a:off x="518968" y="1264633"/>
        <a:ext cx="6643024" cy="7192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460A7-058E-784C-911D-1D6DE2441476}">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647C15-F92D-E448-A7A3-08C5634EF355}">
      <dsp:nvSpPr>
        <dsp:cNvPr id="0" name=""/>
        <dsp:cNvSpPr/>
      </dsp:nvSpPr>
      <dsp:spPr>
        <a:xfrm>
          <a:off x="0" y="1748"/>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The IRA now utilises the internet to gain support and members.</a:t>
          </a:r>
          <a:endParaRPr lang="en-US" sz="2300" kern="1200"/>
        </a:p>
      </dsp:txBody>
      <dsp:txXfrm>
        <a:off x="0" y="1748"/>
        <a:ext cx="9601200" cy="596317"/>
      </dsp:txXfrm>
    </dsp:sp>
    <dsp:sp modelId="{0EC19AAD-F81A-1340-87B0-7FCCF49B494B}">
      <dsp:nvSpPr>
        <dsp:cNvPr id="0" name=""/>
        <dsp:cNvSpPr/>
      </dsp:nvSpPr>
      <dsp:spPr>
        <a:xfrm>
          <a:off x="0" y="598065"/>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97867-B5B7-9B4B-8F7E-377A8BBFB3B5}">
      <dsp:nvSpPr>
        <dsp:cNvPr id="0" name=""/>
        <dsp:cNvSpPr/>
      </dsp:nvSpPr>
      <dsp:spPr>
        <a:xfrm>
          <a:off x="0" y="598065"/>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Utilising social media sites such as Facebook and YouTube.</a:t>
          </a:r>
          <a:endParaRPr lang="en-US" sz="2300" kern="1200"/>
        </a:p>
      </dsp:txBody>
      <dsp:txXfrm>
        <a:off x="0" y="598065"/>
        <a:ext cx="9601200" cy="596317"/>
      </dsp:txXfrm>
    </dsp:sp>
    <dsp:sp modelId="{AFC49158-5A91-1D4A-BEB2-354D16BAF918}">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F8ADA9-9EB0-0347-B4C5-2384262310F2}">
      <dsp:nvSpPr>
        <dsp:cNvPr id="0" name=""/>
        <dsp:cNvSpPr/>
      </dsp:nvSpPr>
      <dsp:spPr>
        <a:xfrm>
          <a:off x="0" y="1194382"/>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Websites in support of Irish Republicanism are largely broadcast in nature.</a:t>
          </a:r>
          <a:endParaRPr lang="en-US" sz="2300" kern="1200"/>
        </a:p>
      </dsp:txBody>
      <dsp:txXfrm>
        <a:off x="0" y="1194382"/>
        <a:ext cx="9601200" cy="596317"/>
      </dsp:txXfrm>
    </dsp:sp>
    <dsp:sp modelId="{DF6A5759-F771-294A-BC1E-6BA10E043D5A}">
      <dsp:nvSpPr>
        <dsp:cNvPr id="0" name=""/>
        <dsp:cNvSpPr/>
      </dsp:nvSpPr>
      <dsp:spPr>
        <a:xfrm>
          <a:off x="0" y="179070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526EE9-2D5A-F24D-A0B0-A86537E9F331}">
      <dsp:nvSpPr>
        <dsp:cNvPr id="0" name=""/>
        <dsp:cNvSpPr/>
      </dsp:nvSpPr>
      <dsp:spPr>
        <a:xfrm>
          <a:off x="0" y="1790700"/>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YouTube – Free Derry channel has been suspended.</a:t>
          </a:r>
          <a:endParaRPr lang="en-US" sz="2300" kern="1200"/>
        </a:p>
      </dsp:txBody>
      <dsp:txXfrm>
        <a:off x="0" y="1790700"/>
        <a:ext cx="9601200" cy="596317"/>
      </dsp:txXfrm>
    </dsp:sp>
    <dsp:sp modelId="{30CB04E9-9CD9-3A4C-849E-84D85279CE61}">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D3C39-5A6C-3F42-9E81-F2D6864A5173}">
      <dsp:nvSpPr>
        <dsp:cNvPr id="0" name=""/>
        <dsp:cNvSpPr/>
      </dsp:nvSpPr>
      <dsp:spPr>
        <a:xfrm>
          <a:off x="0" y="2387017"/>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Facebook – used to recruit potential supporters.</a:t>
          </a:r>
          <a:endParaRPr lang="en-US" sz="2300" kern="1200"/>
        </a:p>
      </dsp:txBody>
      <dsp:txXfrm>
        <a:off x="0" y="2387017"/>
        <a:ext cx="9601200" cy="596317"/>
      </dsp:txXfrm>
    </dsp:sp>
    <dsp:sp modelId="{CBE85B11-D7BE-1448-8A01-65C9CED5378C}">
      <dsp:nvSpPr>
        <dsp:cNvPr id="0" name=""/>
        <dsp:cNvSpPr/>
      </dsp:nvSpPr>
      <dsp:spPr>
        <a:xfrm>
          <a:off x="0" y="2983334"/>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9FC206-C295-C940-BA93-D743FA68E7F5}">
      <dsp:nvSpPr>
        <dsp:cNvPr id="0" name=""/>
        <dsp:cNvSpPr/>
      </dsp:nvSpPr>
      <dsp:spPr>
        <a:xfrm>
          <a:off x="0" y="2983334"/>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However, there use of the internet lacks sophistication. </a:t>
          </a:r>
          <a:endParaRPr lang="en-US" sz="2300" kern="1200"/>
        </a:p>
      </dsp:txBody>
      <dsp:txXfrm>
        <a:off x="0" y="2983334"/>
        <a:ext cx="9601200" cy="59631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5ECCF-0F2D-874F-9E94-5C27CAF9F361}">
      <dsp:nvSpPr>
        <dsp:cNvPr id="0" name=""/>
        <dsp:cNvSpPr/>
      </dsp:nvSpPr>
      <dsp:spPr>
        <a:xfrm>
          <a:off x="0" y="1748"/>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8686E6-A56D-AB4F-95A4-F78DBE6B213A}">
      <dsp:nvSpPr>
        <dsp:cNvPr id="0" name=""/>
        <dsp:cNvSpPr/>
      </dsp:nvSpPr>
      <dsp:spPr>
        <a:xfrm>
          <a:off x="0" y="1748"/>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baseline="0"/>
            <a:t>The IRA has made excellent use of propaganda to garner support and membership.</a:t>
          </a:r>
          <a:endParaRPr lang="en-US" sz="1800" kern="1200"/>
        </a:p>
      </dsp:txBody>
      <dsp:txXfrm>
        <a:off x="0" y="1748"/>
        <a:ext cx="9601200" cy="596317"/>
      </dsp:txXfrm>
    </dsp:sp>
    <dsp:sp modelId="{CDEC9E6C-5237-4E40-93DA-840578A955E4}">
      <dsp:nvSpPr>
        <dsp:cNvPr id="0" name=""/>
        <dsp:cNvSpPr/>
      </dsp:nvSpPr>
      <dsp:spPr>
        <a:xfrm>
          <a:off x="0" y="598065"/>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6365C4-EEB0-1F49-A04E-CF9F9EC32CCB}">
      <dsp:nvSpPr>
        <dsp:cNvPr id="0" name=""/>
        <dsp:cNvSpPr/>
      </dsp:nvSpPr>
      <dsp:spPr>
        <a:xfrm>
          <a:off x="0" y="598065"/>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baseline="0"/>
            <a:t>Powerful campaign against British rule online. </a:t>
          </a:r>
          <a:endParaRPr lang="en-US" sz="1800" kern="1200"/>
        </a:p>
      </dsp:txBody>
      <dsp:txXfrm>
        <a:off x="0" y="598065"/>
        <a:ext cx="9601200" cy="596317"/>
      </dsp:txXfrm>
    </dsp:sp>
    <dsp:sp modelId="{C4940114-97E3-844B-8ACE-51EBAB9FC168}">
      <dsp:nvSpPr>
        <dsp:cNvPr id="0" name=""/>
        <dsp:cNvSpPr/>
      </dsp:nvSpPr>
      <dsp:spPr>
        <a:xfrm>
          <a:off x="0" y="119438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241EA-B838-4B4B-A70C-8E7475B8F255}">
      <dsp:nvSpPr>
        <dsp:cNvPr id="0" name=""/>
        <dsp:cNvSpPr/>
      </dsp:nvSpPr>
      <dsp:spPr>
        <a:xfrm>
          <a:off x="0" y="1194382"/>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baseline="0"/>
            <a:t>From 2009 – YouTube has been used to promote propaganda.</a:t>
          </a:r>
          <a:endParaRPr lang="en-US" sz="1800" kern="1200"/>
        </a:p>
      </dsp:txBody>
      <dsp:txXfrm>
        <a:off x="0" y="1194382"/>
        <a:ext cx="9601200" cy="596317"/>
      </dsp:txXfrm>
    </dsp:sp>
    <dsp:sp modelId="{20EB7C9B-082A-FD4C-8E0D-6737A1259B62}">
      <dsp:nvSpPr>
        <dsp:cNvPr id="0" name=""/>
        <dsp:cNvSpPr/>
      </dsp:nvSpPr>
      <dsp:spPr>
        <a:xfrm>
          <a:off x="0" y="1790700"/>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7747CC-5516-9342-8767-E70E07D71505}">
      <dsp:nvSpPr>
        <dsp:cNvPr id="0" name=""/>
        <dsp:cNvSpPr/>
      </dsp:nvSpPr>
      <dsp:spPr>
        <a:xfrm>
          <a:off x="0" y="1790700"/>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baseline="0"/>
            <a:t>IRA presence on Facebook – anti-English propaganda as well as information about their group.</a:t>
          </a:r>
          <a:endParaRPr lang="en-US" sz="1800" kern="1200"/>
        </a:p>
      </dsp:txBody>
      <dsp:txXfrm>
        <a:off x="0" y="1790700"/>
        <a:ext cx="9601200" cy="596317"/>
      </dsp:txXfrm>
    </dsp:sp>
    <dsp:sp modelId="{9CABE9ED-CB69-ED4F-8ED6-27EEE139C4BF}">
      <dsp:nvSpPr>
        <dsp:cNvPr id="0" name=""/>
        <dsp:cNvSpPr/>
      </dsp:nvSpPr>
      <dsp:spPr>
        <a:xfrm>
          <a:off x="0" y="238701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9C245B-F723-9C4C-B5F1-DC41A8177BE9}">
      <dsp:nvSpPr>
        <dsp:cNvPr id="0" name=""/>
        <dsp:cNvSpPr/>
      </dsp:nvSpPr>
      <dsp:spPr>
        <a:xfrm>
          <a:off x="0" y="2387017"/>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baseline="0"/>
            <a:t>Justification and validation for community – Newbies are encouraged to read basic history texts. </a:t>
          </a:r>
          <a:endParaRPr lang="en-US" sz="1800" kern="1200"/>
        </a:p>
      </dsp:txBody>
      <dsp:txXfrm>
        <a:off x="0" y="2387017"/>
        <a:ext cx="9601200" cy="596317"/>
      </dsp:txXfrm>
    </dsp:sp>
    <dsp:sp modelId="{A688C0B5-F421-454A-BE96-BCE22ED9ED55}">
      <dsp:nvSpPr>
        <dsp:cNvPr id="0" name=""/>
        <dsp:cNvSpPr/>
      </dsp:nvSpPr>
      <dsp:spPr>
        <a:xfrm>
          <a:off x="0" y="2983334"/>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87A011-8B38-6943-880A-FEDA48F6F685}">
      <dsp:nvSpPr>
        <dsp:cNvPr id="0" name=""/>
        <dsp:cNvSpPr/>
      </dsp:nvSpPr>
      <dsp:spPr>
        <a:xfrm>
          <a:off x="0" y="2983334"/>
          <a:ext cx="9601200" cy="59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baseline="0"/>
            <a:t>Holding British Government, military and Loyalist community responsible for conflict.</a:t>
          </a:r>
          <a:endParaRPr lang="en-US" sz="1800" kern="1200"/>
        </a:p>
      </dsp:txBody>
      <dsp:txXfrm>
        <a:off x="0" y="2983334"/>
        <a:ext cx="9601200" cy="59631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C1D18-2AA4-FE40-BBE9-54D07B18E7FA}">
      <dsp:nvSpPr>
        <dsp:cNvPr id="0" name=""/>
        <dsp:cNvSpPr/>
      </dsp:nvSpPr>
      <dsp:spPr>
        <a:xfrm>
          <a:off x="0" y="2110"/>
          <a:ext cx="9601200" cy="1741069"/>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How does the internet help in recruiting?</a:t>
          </a:r>
          <a:endParaRPr lang="en-US" sz="3300" kern="1200" dirty="0"/>
        </a:p>
      </dsp:txBody>
      <dsp:txXfrm>
        <a:off x="84992" y="87102"/>
        <a:ext cx="9431216" cy="1571085"/>
      </dsp:txXfrm>
    </dsp:sp>
    <dsp:sp modelId="{97CFC1C2-F095-4C4F-BAA7-A9B76507CDB4}">
      <dsp:nvSpPr>
        <dsp:cNvPr id="0" name=""/>
        <dsp:cNvSpPr/>
      </dsp:nvSpPr>
      <dsp:spPr>
        <a:xfrm>
          <a:off x="0" y="1838220"/>
          <a:ext cx="9601200" cy="1741069"/>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Think about the things discussed over the last two weeks  - aka; the reach of the internet and how propaganda is used to target specific people.</a:t>
          </a:r>
          <a:endParaRPr lang="en-US" sz="3300" kern="1200"/>
        </a:p>
      </dsp:txBody>
      <dsp:txXfrm>
        <a:off x="84992" y="1923212"/>
        <a:ext cx="9431216" cy="157108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08E8C-C844-4F49-A30F-DF36ED03ACDC}">
      <dsp:nvSpPr>
        <dsp:cNvPr id="0" name=""/>
        <dsp:cNvSpPr/>
      </dsp:nvSpPr>
      <dsp:spPr>
        <a:xfrm>
          <a:off x="0" y="305858"/>
          <a:ext cx="3280833" cy="19684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Provided an overview on the CIRA.</a:t>
          </a:r>
          <a:endParaRPr lang="en-US" sz="2300" kern="1200"/>
        </a:p>
      </dsp:txBody>
      <dsp:txXfrm>
        <a:off x="0" y="305858"/>
        <a:ext cx="3280833" cy="1968499"/>
      </dsp:txXfrm>
    </dsp:sp>
    <dsp:sp modelId="{9C74B4CD-8CCE-164A-9613-269BCCACA636}">
      <dsp:nvSpPr>
        <dsp:cNvPr id="0" name=""/>
        <dsp:cNvSpPr/>
      </dsp:nvSpPr>
      <dsp:spPr>
        <a:xfrm>
          <a:off x="3608916" y="305858"/>
          <a:ext cx="3280833" cy="19684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Discussed the non-violent strategies of the IRA in further detail by looking at the ‘Blanket Protest’ and ’Dirty Protest’.</a:t>
          </a:r>
          <a:endParaRPr lang="en-US" sz="2300" kern="1200"/>
        </a:p>
      </dsp:txBody>
      <dsp:txXfrm>
        <a:off x="3608916" y="305858"/>
        <a:ext cx="3280833" cy="1968499"/>
      </dsp:txXfrm>
    </dsp:sp>
    <dsp:sp modelId="{35E42DDC-1E57-2547-A99F-889834819F98}">
      <dsp:nvSpPr>
        <dsp:cNvPr id="0" name=""/>
        <dsp:cNvSpPr/>
      </dsp:nvSpPr>
      <dsp:spPr>
        <a:xfrm>
          <a:off x="2241071" y="2611975"/>
          <a:ext cx="3280833" cy="19684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Examined Morrison’s (2016) article on how the New IRA gains trust and legitimises their actions.</a:t>
          </a:r>
          <a:endParaRPr lang="en-US" sz="2300" kern="1200" dirty="0"/>
        </a:p>
      </dsp:txBody>
      <dsp:txXfrm>
        <a:off x="2241071" y="2611975"/>
        <a:ext cx="3280833" cy="1968499"/>
      </dsp:txXfrm>
    </dsp:sp>
    <dsp:sp modelId="{959FE914-7417-CE4A-9A1C-B00372999572}">
      <dsp:nvSpPr>
        <dsp:cNvPr id="0" name=""/>
        <dsp:cNvSpPr/>
      </dsp:nvSpPr>
      <dsp:spPr>
        <a:xfrm>
          <a:off x="5738341" y="2611969"/>
          <a:ext cx="3280833" cy="19684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Enquired into IRA’s use of the internet.</a:t>
          </a:r>
          <a:endParaRPr lang="en-US" sz="2300" kern="1200" dirty="0"/>
        </a:p>
      </dsp:txBody>
      <dsp:txXfrm>
        <a:off x="5738341" y="2611969"/>
        <a:ext cx="3280833" cy="1968499"/>
      </dsp:txXfrm>
    </dsp:sp>
    <dsp:sp modelId="{7EBE34E4-061B-E347-A192-BBE7CFB5E483}">
      <dsp:nvSpPr>
        <dsp:cNvPr id="0" name=""/>
        <dsp:cNvSpPr/>
      </dsp:nvSpPr>
      <dsp:spPr>
        <a:xfrm>
          <a:off x="7143390" y="319651"/>
          <a:ext cx="3280833" cy="1968499"/>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t>Followed up on the tasks set in the IRA lecture</a:t>
          </a:r>
          <a:endParaRPr lang="en-GB" sz="2300" kern="1200" dirty="0"/>
        </a:p>
      </dsp:txBody>
      <dsp:txXfrm>
        <a:off x="7143390" y="319651"/>
        <a:ext cx="3280833" cy="196849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3AF43B-7E46-4F42-957A-B2BB922FEBAA}"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F9B335-BCF4-3E46-B3E7-0FACECB5FCDB}" type="slidenum">
              <a:rPr lang="en-GB" smtClean="0"/>
              <a:t>‹#›</a:t>
            </a:fld>
            <a:endParaRPr lang="en-GB"/>
          </a:p>
        </p:txBody>
      </p:sp>
    </p:spTree>
    <p:extLst>
      <p:ext uri="{BB962C8B-B14F-4D97-AF65-F5344CB8AC3E}">
        <p14:creationId xmlns:p14="http://schemas.microsoft.com/office/powerpoint/2010/main" val="3080466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1</a:t>
            </a:fld>
            <a:endParaRPr lang="en-GB"/>
          </a:p>
        </p:txBody>
      </p:sp>
    </p:spTree>
    <p:extLst>
      <p:ext uri="{BB962C8B-B14F-4D97-AF65-F5344CB8AC3E}">
        <p14:creationId xmlns:p14="http://schemas.microsoft.com/office/powerpoint/2010/main" val="2485060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2</a:t>
            </a:fld>
            <a:endParaRPr lang="en-GB"/>
          </a:p>
        </p:txBody>
      </p:sp>
    </p:spTree>
    <p:extLst>
      <p:ext uri="{BB962C8B-B14F-4D97-AF65-F5344CB8AC3E}">
        <p14:creationId xmlns:p14="http://schemas.microsoft.com/office/powerpoint/2010/main" val="2652128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SLIDE – a video to recap the history and dissidents of the IRA.</a:t>
            </a:r>
          </a:p>
        </p:txBody>
      </p:sp>
      <p:sp>
        <p:nvSpPr>
          <p:cNvPr id="4" name="Slide Number Placeholder 3"/>
          <p:cNvSpPr>
            <a:spLocks noGrp="1"/>
          </p:cNvSpPr>
          <p:nvPr>
            <p:ph type="sldNum" sz="quarter" idx="5"/>
          </p:nvPr>
        </p:nvSpPr>
        <p:spPr/>
        <p:txBody>
          <a:bodyPr/>
          <a:lstStyle/>
          <a:p>
            <a:fld id="{D5F9B335-BCF4-3E46-B3E7-0FACECB5FCDB}" type="slidenum">
              <a:rPr lang="en-GB" smtClean="0"/>
              <a:t>3</a:t>
            </a:fld>
            <a:endParaRPr lang="en-GB"/>
          </a:p>
        </p:txBody>
      </p:sp>
    </p:spTree>
    <p:extLst>
      <p:ext uri="{BB962C8B-B14F-4D97-AF65-F5344CB8AC3E}">
        <p14:creationId xmlns:p14="http://schemas.microsoft.com/office/powerpoint/2010/main" val="1406560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4</a:t>
            </a:fld>
            <a:endParaRPr lang="en-GB"/>
          </a:p>
        </p:txBody>
      </p:sp>
    </p:spTree>
    <p:extLst>
      <p:ext uri="{BB962C8B-B14F-4D97-AF65-F5344CB8AC3E}">
        <p14:creationId xmlns:p14="http://schemas.microsoft.com/office/powerpoint/2010/main" val="3567648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Continuity IRA was not discussed in the IRA so to provide clarification. </a:t>
            </a:r>
          </a:p>
          <a:p>
            <a:endParaRPr lang="en-GB" dirty="0"/>
          </a:p>
          <a:p>
            <a:r>
              <a:rPr lang="en-GB" dirty="0"/>
              <a:t>The CIRA considers itself a legitimate continuation of the IRA and is committed to the reunification of NI and Ireland. </a:t>
            </a:r>
          </a:p>
          <a:p>
            <a:r>
              <a:rPr lang="en-GB" dirty="0"/>
              <a:t>The group split from the IRA in 1986. The CIRA claimed to be the true inheritors of the Irish Republicanism that dates back to the old IRA that fought the War of Independence during 1916-1921. In essence this is the creation of a united Ireland through a armed struggle. However, the CIRA envisaged the creation of a social democratic state.</a:t>
            </a:r>
          </a:p>
          <a:p>
            <a:endParaRPr lang="en-GB" dirty="0"/>
          </a:p>
          <a:p>
            <a:r>
              <a:rPr lang="en-GB" dirty="0"/>
              <a:t>The groups activities increased following the 1994 PIRA ceasefire with the British government. In July 1996 the CIRA was linked to a major terrorist attack where a 1200 pound bomb destroyed the </a:t>
            </a:r>
            <a:r>
              <a:rPr lang="en-GB" dirty="0" err="1"/>
              <a:t>Killyhevlin</a:t>
            </a:r>
            <a:r>
              <a:rPr lang="en-GB" dirty="0"/>
              <a:t> Hotel in Enniskillen injuring 17 people.</a:t>
            </a:r>
          </a:p>
          <a:p>
            <a:endParaRPr lang="en-GB" dirty="0"/>
          </a:p>
          <a:p>
            <a:r>
              <a:rPr lang="en-GB" dirty="0"/>
              <a:t>CIRA was linked to at least 8 major attacks in 1997 and 1998 as it tried to disrupt the peace process. In the years that followed the GFA they were linked to numerous terrorist attacks, notably they conducted several bombings in London during 2000-2001.</a:t>
            </a:r>
          </a:p>
          <a:p>
            <a:endParaRPr lang="en-GB" dirty="0"/>
          </a:p>
          <a:p>
            <a:r>
              <a:rPr lang="en-GB" dirty="0"/>
              <a:t>Mo Mowlam the British NI Secretary announced that imprisoned CIRA members would not be subject to the same terms of early release from prison as members of other groups.</a:t>
            </a:r>
          </a:p>
        </p:txBody>
      </p:sp>
      <p:sp>
        <p:nvSpPr>
          <p:cNvPr id="4" name="Slide Number Placeholder 3"/>
          <p:cNvSpPr>
            <a:spLocks noGrp="1"/>
          </p:cNvSpPr>
          <p:nvPr>
            <p:ph type="sldNum" sz="quarter" idx="5"/>
          </p:nvPr>
        </p:nvSpPr>
        <p:spPr/>
        <p:txBody>
          <a:bodyPr/>
          <a:lstStyle/>
          <a:p>
            <a:fld id="{D5F9B335-BCF4-3E46-B3E7-0FACECB5FCDB}" type="slidenum">
              <a:rPr lang="en-GB" smtClean="0"/>
              <a:t>5</a:t>
            </a:fld>
            <a:endParaRPr lang="en-GB"/>
          </a:p>
        </p:txBody>
      </p:sp>
    </p:spTree>
    <p:extLst>
      <p:ext uri="{BB962C8B-B14F-4D97-AF65-F5344CB8AC3E}">
        <p14:creationId xmlns:p14="http://schemas.microsoft.com/office/powerpoint/2010/main" val="1797756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6</a:t>
            </a:fld>
            <a:endParaRPr lang="en-GB"/>
          </a:p>
        </p:txBody>
      </p:sp>
    </p:spTree>
    <p:extLst>
      <p:ext uri="{BB962C8B-B14F-4D97-AF65-F5344CB8AC3E}">
        <p14:creationId xmlns:p14="http://schemas.microsoft.com/office/powerpoint/2010/main" val="784589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round tables and get 1-2 people to state an IRA attack and provide an overview.</a:t>
            </a:r>
          </a:p>
          <a:p>
            <a:endParaRPr lang="en-GB" dirty="0"/>
          </a:p>
        </p:txBody>
      </p:sp>
      <p:sp>
        <p:nvSpPr>
          <p:cNvPr id="4" name="Slide Number Placeholder 3"/>
          <p:cNvSpPr>
            <a:spLocks noGrp="1"/>
          </p:cNvSpPr>
          <p:nvPr>
            <p:ph type="sldNum" sz="quarter" idx="5"/>
          </p:nvPr>
        </p:nvSpPr>
        <p:spPr/>
        <p:txBody>
          <a:bodyPr/>
          <a:lstStyle/>
          <a:p>
            <a:fld id="{D5F9B335-BCF4-3E46-B3E7-0FACECB5FCDB}" type="slidenum">
              <a:rPr lang="en-GB" smtClean="0"/>
              <a:t>7</a:t>
            </a:fld>
            <a:endParaRPr lang="en-GB"/>
          </a:p>
        </p:txBody>
      </p:sp>
    </p:spTree>
    <p:extLst>
      <p:ext uri="{BB962C8B-B14F-4D97-AF65-F5344CB8AC3E}">
        <p14:creationId xmlns:p14="http://schemas.microsoft.com/office/powerpoint/2010/main" val="1594995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1981 hunger strike marked the escalation of a five year protests by the IRA prisoners in response to the withdrawal of special category status for political prisoners in 1976. </a:t>
            </a:r>
          </a:p>
          <a:p>
            <a:endParaRPr lang="en-GB" dirty="0"/>
          </a:p>
          <a:p>
            <a:r>
              <a:rPr lang="en-GB" dirty="0"/>
              <a:t>The aim of the 1981 hunger strike was the reinstatement of political status for republican prisoners and the meeting of five demands: </a:t>
            </a:r>
            <a:r>
              <a:rPr lang="en-GB" sz="1200" b="0" i="0" kern="1200" dirty="0">
                <a:solidFill>
                  <a:schemeClr val="tx1"/>
                </a:solidFill>
                <a:effectLst/>
                <a:latin typeface="+mn-lt"/>
                <a:ea typeface="+mn-ea"/>
                <a:cs typeface="+mn-cs"/>
              </a:rPr>
              <a:t>the right of prisoners to wear their civilian clothes at all times; the right to free association within a block of cells; the right not to do prison work; the right to educational and recreational facilities; and the restoration of lost remission of sentence.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British government announced a series of concession to the prisoners which included the right to wear their own clothes.</a:t>
            </a:r>
          </a:p>
          <a:p>
            <a:r>
              <a:rPr lang="en-GB" sz="1200" b="0" i="0" kern="1200" dirty="0">
                <a:solidFill>
                  <a:schemeClr val="tx1"/>
                </a:solidFill>
                <a:effectLst/>
                <a:latin typeface="+mn-lt"/>
                <a:ea typeface="+mn-ea"/>
                <a:cs typeface="+mn-cs"/>
              </a:rPr>
              <a:t>The tactic of the hunger strikes was very emotive and caused a series of riots and protests outside the prison. </a:t>
            </a:r>
            <a:endParaRPr lang="en-GB" dirty="0"/>
          </a:p>
        </p:txBody>
      </p:sp>
      <p:sp>
        <p:nvSpPr>
          <p:cNvPr id="4" name="Slide Number Placeholder 3"/>
          <p:cNvSpPr>
            <a:spLocks noGrp="1"/>
          </p:cNvSpPr>
          <p:nvPr>
            <p:ph type="sldNum" sz="quarter" idx="5"/>
          </p:nvPr>
        </p:nvSpPr>
        <p:spPr/>
        <p:txBody>
          <a:bodyPr/>
          <a:lstStyle/>
          <a:p>
            <a:fld id="{D5F9B335-BCF4-3E46-B3E7-0FACECB5FCDB}" type="slidenum">
              <a:rPr lang="en-GB" smtClean="0"/>
              <a:t>8</a:t>
            </a:fld>
            <a:endParaRPr lang="en-GB"/>
          </a:p>
        </p:txBody>
      </p:sp>
    </p:spTree>
    <p:extLst>
      <p:ext uri="{BB962C8B-B14F-4D97-AF65-F5344CB8AC3E}">
        <p14:creationId xmlns:p14="http://schemas.microsoft.com/office/powerpoint/2010/main" val="3307095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Blanket Protest is a term referring to a form of peaceful protests adopted by IRA prisoners during the times of the Troubles in NI and lasted from 1976 to 1981.</a:t>
            </a:r>
          </a:p>
          <a:p>
            <a:endParaRPr lang="en-GB" dirty="0"/>
          </a:p>
          <a:p>
            <a:r>
              <a:rPr lang="en-GB" dirty="0"/>
              <a:t>This struggle lasted several years and took place in Long Kesh prison.</a:t>
            </a:r>
          </a:p>
          <a:p>
            <a:r>
              <a:rPr lang="en-GB" dirty="0"/>
              <a:t>Since 1971, the British Government imprisoned without trial any catholic suspected of pro-Republic </a:t>
            </a:r>
            <a:r>
              <a:rPr lang="en-GB" dirty="0" err="1"/>
              <a:t>activisim</a:t>
            </a:r>
            <a:r>
              <a:rPr lang="en-GB" dirty="0"/>
              <a:t>. They were crammed into H-Blocks and detained for sometimes undefined sentences. </a:t>
            </a:r>
          </a:p>
          <a:p>
            <a:endParaRPr lang="en-GB" dirty="0"/>
          </a:p>
          <a:p>
            <a:r>
              <a:rPr lang="en-GB" dirty="0"/>
              <a:t>Faced with these imprisonments that did not respect the Human Rights Convention the prisoners wished to take part in the struggle and demand the change of their status from a prisoner to political prisoner.</a:t>
            </a:r>
          </a:p>
          <a:p>
            <a:endParaRPr lang="en-GB" dirty="0"/>
          </a:p>
          <a:p>
            <a:pPr fontAlgn="base"/>
            <a:r>
              <a:rPr lang="en-GB" sz="1200" b="0" i="0" kern="1200" dirty="0">
                <a:solidFill>
                  <a:schemeClr val="tx1"/>
                </a:solidFill>
                <a:effectLst/>
                <a:latin typeface="+mn-lt"/>
                <a:ea typeface="+mn-ea"/>
                <a:cs typeface="+mn-cs"/>
              </a:rPr>
              <a:t>Among the advantages of the status of political prisoner, the right to:</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wearing civilian clothes, not prisoners’ uniforms..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exempting himself from prison work;</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associate with other prisoners for educational or recreational activities;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get one visit, one letter and one package a week;</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obtain full restoration of the remission of the sentence lost during the protest.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0" indent="0" fontAlgn="base">
              <a:buFontTx/>
              <a:buNone/>
            </a:pPr>
            <a:r>
              <a:rPr lang="en-GB" sz="1200" b="0" i="0" kern="1200" dirty="0">
                <a:solidFill>
                  <a:schemeClr val="tx1"/>
                </a:solidFill>
                <a:effectLst/>
                <a:latin typeface="+mn-lt"/>
                <a:ea typeface="+mn-ea"/>
                <a:cs typeface="+mn-cs"/>
              </a:rPr>
              <a:t>The blanket protest began on September 14</a:t>
            </a:r>
            <a:r>
              <a:rPr lang="en-GB" sz="1200" b="0" i="0" kern="1200" baseline="30000" dirty="0">
                <a:solidFill>
                  <a:schemeClr val="tx1"/>
                </a:solidFill>
                <a:effectLst/>
                <a:latin typeface="+mn-lt"/>
                <a:ea typeface="+mn-ea"/>
                <a:cs typeface="+mn-cs"/>
              </a:rPr>
              <a:t>th</a:t>
            </a:r>
            <a:r>
              <a:rPr lang="en-GB" sz="1200" b="0" i="0" kern="1200" dirty="0">
                <a:solidFill>
                  <a:schemeClr val="tx1"/>
                </a:solidFill>
                <a:effectLst/>
                <a:latin typeface="+mn-lt"/>
                <a:ea typeface="+mn-ea"/>
                <a:cs typeface="+mn-cs"/>
              </a:rPr>
              <a:t> 1976 when Kieran Nugent a prisoner at Long Kesh prison refused to wear a prisoners uniform. Nugent was beaten but still refused to comply with the rules. He remained naked or wrapped in a blanket in cold weather for the duration of his detention.</a:t>
            </a:r>
          </a:p>
          <a:p>
            <a:pPr marL="0" indent="0" fontAlgn="base">
              <a:buFontTx/>
              <a:buNone/>
            </a:pPr>
            <a:endParaRPr lang="en-GB" sz="1200" b="0" i="0" kern="1200" dirty="0">
              <a:solidFill>
                <a:schemeClr val="tx1"/>
              </a:solidFill>
              <a:effectLst/>
              <a:latin typeface="+mn-lt"/>
              <a:ea typeface="+mn-ea"/>
              <a:cs typeface="+mn-cs"/>
            </a:endParaRPr>
          </a:p>
          <a:p>
            <a:pPr marL="0" indent="0" fontAlgn="base">
              <a:buFontTx/>
              <a:buNone/>
            </a:pPr>
            <a:r>
              <a:rPr lang="en-GB" sz="1200" b="0" i="0" kern="1200" dirty="0">
                <a:solidFill>
                  <a:schemeClr val="tx1"/>
                </a:solidFill>
                <a:effectLst/>
                <a:latin typeface="+mn-lt"/>
                <a:ea typeface="+mn-ea"/>
                <a:cs typeface="+mn-cs"/>
              </a:rPr>
              <a:t>Many prisoners follower suit and lived for many years remaining naked or wearing blankets.</a:t>
            </a:r>
          </a:p>
          <a:p>
            <a:pPr marL="0" indent="0" fontAlgn="base">
              <a:buFontTx/>
              <a:buNone/>
            </a:pPr>
            <a:endParaRPr lang="en-GB" sz="1200" b="0" i="0" kern="1200" dirty="0">
              <a:solidFill>
                <a:schemeClr val="tx1"/>
              </a:solidFill>
              <a:effectLst/>
              <a:latin typeface="+mn-lt"/>
              <a:ea typeface="+mn-ea"/>
              <a:cs typeface="+mn-cs"/>
            </a:endParaRPr>
          </a:p>
          <a:p>
            <a:pPr marL="0" indent="0" fontAlgn="base">
              <a:buFontTx/>
              <a:buNone/>
            </a:pPr>
            <a:r>
              <a:rPr lang="en-GB" sz="1200" b="0" i="0" kern="1200" dirty="0">
                <a:solidFill>
                  <a:schemeClr val="tx1"/>
                </a:solidFill>
                <a:effectLst/>
                <a:latin typeface="+mn-lt"/>
                <a:ea typeface="+mn-ea"/>
                <a:cs typeface="+mn-cs"/>
              </a:rPr>
              <a:t>Unfortunately this movement had little effect and did not result in them obtaining Prisoner Status.</a:t>
            </a:r>
          </a:p>
          <a:p>
            <a:endParaRPr lang="en-GB" dirty="0"/>
          </a:p>
        </p:txBody>
      </p:sp>
      <p:sp>
        <p:nvSpPr>
          <p:cNvPr id="4" name="Slide Number Placeholder 3"/>
          <p:cNvSpPr>
            <a:spLocks noGrp="1"/>
          </p:cNvSpPr>
          <p:nvPr>
            <p:ph type="sldNum" sz="quarter" idx="5"/>
          </p:nvPr>
        </p:nvSpPr>
        <p:spPr/>
        <p:txBody>
          <a:bodyPr/>
          <a:lstStyle/>
          <a:p>
            <a:fld id="{D5F9B335-BCF4-3E46-B3E7-0FACECB5FCDB}" type="slidenum">
              <a:rPr lang="en-GB" smtClean="0"/>
              <a:t>9</a:t>
            </a:fld>
            <a:endParaRPr lang="en-GB"/>
          </a:p>
        </p:txBody>
      </p:sp>
    </p:spTree>
    <p:extLst>
      <p:ext uri="{BB962C8B-B14F-4D97-AF65-F5344CB8AC3E}">
        <p14:creationId xmlns:p14="http://schemas.microsoft.com/office/powerpoint/2010/main" val="1304037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blanket protest some prisoners refused to leave their cells to shower or use toilet due to the threat of attacks from prison officers and the degradation of having to stand naked in the washrooms. The prisoners were provided with wash basins in their cells but requested the installation of showers. The request was turned down so prisoners refused to use the basins.</a:t>
            </a:r>
          </a:p>
          <a:p>
            <a:endParaRPr lang="en-GB" dirty="0"/>
          </a:p>
          <a:p>
            <a:r>
              <a:rPr lang="en-GB" dirty="0"/>
              <a:t>This led to the escalation of the dirty protest during 1978 and 1981. The prisoners would not leave their cells to empty their chamber pots and began to empty their faeces on the wall. </a:t>
            </a:r>
          </a:p>
          <a:p>
            <a:r>
              <a:rPr lang="en-GB" dirty="0"/>
              <a:t>Prison authorities attempted to clean cells by spraying disinfectant through the widows or removing prisoners by force but prisoners would continue the protest as soon as they returned.</a:t>
            </a:r>
          </a:p>
          <a:p>
            <a:endParaRPr lang="en-GB" dirty="0"/>
          </a:p>
          <a:p>
            <a:r>
              <a:rPr lang="en-GB" dirty="0"/>
              <a:t>The dirty protests were copied by prisoners in other prisons. In 1981, Republican inmates at Armagh </a:t>
            </a:r>
            <a:r>
              <a:rPr lang="en-GB" dirty="0" err="1"/>
              <a:t>Womens</a:t>
            </a:r>
            <a:r>
              <a:rPr lang="en-GB" dirty="0"/>
              <a:t> prison smeared the walls of their cells with menstrual blood.</a:t>
            </a:r>
          </a:p>
          <a:p>
            <a:endParaRPr lang="en-GB" dirty="0"/>
          </a:p>
        </p:txBody>
      </p:sp>
      <p:sp>
        <p:nvSpPr>
          <p:cNvPr id="4" name="Slide Number Placeholder 3"/>
          <p:cNvSpPr>
            <a:spLocks noGrp="1"/>
          </p:cNvSpPr>
          <p:nvPr>
            <p:ph type="sldNum" sz="quarter" idx="5"/>
          </p:nvPr>
        </p:nvSpPr>
        <p:spPr/>
        <p:txBody>
          <a:bodyPr/>
          <a:lstStyle/>
          <a:p>
            <a:fld id="{D5F9B335-BCF4-3E46-B3E7-0FACECB5FCDB}" type="slidenum">
              <a:rPr lang="en-GB" smtClean="0"/>
              <a:t>10</a:t>
            </a:fld>
            <a:endParaRPr lang="en-GB"/>
          </a:p>
        </p:txBody>
      </p:sp>
    </p:spTree>
    <p:extLst>
      <p:ext uri="{BB962C8B-B14F-4D97-AF65-F5344CB8AC3E}">
        <p14:creationId xmlns:p14="http://schemas.microsoft.com/office/powerpoint/2010/main" val="2673097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11</a:t>
            </a:fld>
            <a:endParaRPr lang="en-GB"/>
          </a:p>
        </p:txBody>
      </p:sp>
    </p:spTree>
    <p:extLst>
      <p:ext uri="{BB962C8B-B14F-4D97-AF65-F5344CB8AC3E}">
        <p14:creationId xmlns:p14="http://schemas.microsoft.com/office/powerpoint/2010/main" val="2611277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 When any organisation, terrorist or otherwise, splits away from their parent group, they strive to justify their independent existence. They must gain the trust of their potential membership and support.’’</a:t>
            </a:r>
            <a:endParaRPr lang="en-GB" dirty="0"/>
          </a:p>
          <a:p>
            <a:endParaRPr lang="en-GB" dirty="0"/>
          </a:p>
          <a:p>
            <a:r>
              <a:rPr lang="en-GB" dirty="0"/>
              <a:t>In Morrison’s article six micro-themes were found when looking how to the IRA developed trust amongst their group. </a:t>
            </a:r>
          </a:p>
          <a:p>
            <a:r>
              <a:rPr lang="en-GB" dirty="0"/>
              <a:t>These were: </a:t>
            </a:r>
          </a:p>
          <a:p>
            <a:r>
              <a:rPr lang="en-GB" dirty="0"/>
              <a:t>British Occupation,</a:t>
            </a:r>
          </a:p>
          <a:p>
            <a:r>
              <a:rPr lang="en-GB" dirty="0"/>
              <a:t>Historical Mandate</a:t>
            </a:r>
          </a:p>
          <a:p>
            <a:r>
              <a:rPr lang="en-GB" dirty="0"/>
              <a:t>Community Protectors</a:t>
            </a:r>
          </a:p>
          <a:p>
            <a:r>
              <a:rPr lang="en-GB" dirty="0"/>
              <a:t>Promotion of Tactics</a:t>
            </a:r>
          </a:p>
          <a:p>
            <a:r>
              <a:rPr lang="en-GB" dirty="0"/>
              <a:t>Prisoners</a:t>
            </a:r>
          </a:p>
          <a:p>
            <a:r>
              <a:rPr lang="en-GB" dirty="0"/>
              <a:t>Introspection of Dissidence. </a:t>
            </a:r>
          </a:p>
        </p:txBody>
      </p:sp>
      <p:sp>
        <p:nvSpPr>
          <p:cNvPr id="4" name="Slide Number Placeholder 3"/>
          <p:cNvSpPr>
            <a:spLocks noGrp="1"/>
          </p:cNvSpPr>
          <p:nvPr>
            <p:ph type="sldNum" sz="quarter" idx="5"/>
          </p:nvPr>
        </p:nvSpPr>
        <p:spPr/>
        <p:txBody>
          <a:bodyPr/>
          <a:lstStyle/>
          <a:p>
            <a:fld id="{D5F9B335-BCF4-3E46-B3E7-0FACECB5FCDB}" type="slidenum">
              <a:rPr lang="en-GB" smtClean="0"/>
              <a:t>12</a:t>
            </a:fld>
            <a:endParaRPr lang="en-GB"/>
          </a:p>
        </p:txBody>
      </p:sp>
    </p:spTree>
    <p:extLst>
      <p:ext uri="{BB962C8B-B14F-4D97-AF65-F5344CB8AC3E}">
        <p14:creationId xmlns:p14="http://schemas.microsoft.com/office/powerpoint/2010/main" val="2762358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Occupation:</a:t>
            </a:r>
          </a:p>
          <a:p>
            <a:r>
              <a:rPr lang="en-GB" dirty="0"/>
              <a:t>The primary legitimisation of any Irish Republican group is the British Occupation of NI. The IRA remains fully committed to genuine Republican objectives and the assertion of military force if Britain denies Irish people the right to live free from foreign interference.</a:t>
            </a:r>
          </a:p>
          <a:p>
            <a:endParaRPr lang="en-GB" dirty="0"/>
          </a:p>
          <a:p>
            <a:r>
              <a:rPr lang="en-GB" dirty="0"/>
              <a:t>Historical Mandates:</a:t>
            </a:r>
          </a:p>
          <a:p>
            <a:r>
              <a:rPr lang="en-GB" dirty="0"/>
              <a:t>Aim to position themselves as the true heirs to the forefathers of Irish Republicanism by maintaining the armed struggle that many fought during the struggles.</a:t>
            </a:r>
          </a:p>
          <a:p>
            <a:endParaRPr lang="en-GB" dirty="0"/>
          </a:p>
          <a:p>
            <a:r>
              <a:rPr lang="en-GB" dirty="0"/>
              <a:t>Promotion of Tactics:</a:t>
            </a:r>
          </a:p>
          <a:p>
            <a:r>
              <a:rPr lang="en-GB" dirty="0"/>
              <a:t>The struggle for freedom to defend and strengthen communities. Through violence against British occupation, elimination of drug dealers and carrying out punishment attacks. The overall purpose is to gain trust within communities that they are protecting.</a:t>
            </a:r>
          </a:p>
          <a:p>
            <a:endParaRPr lang="en-GB" dirty="0"/>
          </a:p>
          <a:p>
            <a:r>
              <a:rPr lang="en-GB" dirty="0"/>
              <a:t>Introspection of Dissidence – legitimising the continuation of paramilitary violence. They say that they have learned from mistakes of the past and that their strategic focus will achieve republican goals without having to pass the armed struggle on future generations. Providing these messages they are trying to obtain and maintain support.</a:t>
            </a:r>
          </a:p>
          <a:p>
            <a:endParaRPr lang="en-GB" dirty="0"/>
          </a:p>
        </p:txBody>
      </p:sp>
      <p:sp>
        <p:nvSpPr>
          <p:cNvPr id="4" name="Slide Number Placeholder 3"/>
          <p:cNvSpPr>
            <a:spLocks noGrp="1"/>
          </p:cNvSpPr>
          <p:nvPr>
            <p:ph type="sldNum" sz="quarter" idx="5"/>
          </p:nvPr>
        </p:nvSpPr>
        <p:spPr/>
        <p:txBody>
          <a:bodyPr/>
          <a:lstStyle/>
          <a:p>
            <a:fld id="{D5F9B335-BCF4-3E46-B3E7-0FACECB5FCDB}" type="slidenum">
              <a:rPr lang="en-GB" smtClean="0"/>
              <a:t>13</a:t>
            </a:fld>
            <a:endParaRPr lang="en-GB"/>
          </a:p>
        </p:txBody>
      </p:sp>
    </p:spTree>
    <p:extLst>
      <p:ext uri="{BB962C8B-B14F-4D97-AF65-F5344CB8AC3E}">
        <p14:creationId xmlns:p14="http://schemas.microsoft.com/office/powerpoint/2010/main" val="846267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IRA remains fully committed to genuine Republican objectives, and where Britain denies the Irish people the right to live free from foreign and undemocratic interference, the IRA will use military force to assert these rights.’’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quote provides centrality to the existence of armed republicanism against British occupation developing on grievances prior to, during and post the Troubles in NI.</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Murder of David Black in 2012:</a:t>
            </a:r>
            <a:br>
              <a:rPr lang="en-GB" dirty="0"/>
            </a:br>
            <a:r>
              <a:rPr lang="en-GB" dirty="0"/>
              <a:t>‘’ In the words of the group, Black was killed as a result of the perceived ‘‘torture and degradation’’ of dissident republican prisoners, and in ‘‘direct response’’ to the growing tensions within </a:t>
            </a:r>
            <a:r>
              <a:rPr lang="en-GB" dirty="0" err="1"/>
              <a:t>Maghaberry</a:t>
            </a:r>
            <a:r>
              <a:rPr lang="en-GB" dirty="0"/>
              <a:t> jai’’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gives legitimacy to the violence and murders that the NIRA commits by focusing on other wrong doings and suggesting that this was a punishment murder.</a:t>
            </a:r>
            <a:br>
              <a:rPr lang="en-GB" dirty="0"/>
            </a:b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D5F9B335-BCF4-3E46-B3E7-0FACECB5FCDB}" type="slidenum">
              <a:rPr lang="en-GB" smtClean="0"/>
              <a:t>14</a:t>
            </a:fld>
            <a:endParaRPr lang="en-GB"/>
          </a:p>
        </p:txBody>
      </p:sp>
    </p:spTree>
    <p:extLst>
      <p:ext uri="{BB962C8B-B14F-4D97-AF65-F5344CB8AC3E}">
        <p14:creationId xmlns:p14="http://schemas.microsoft.com/office/powerpoint/2010/main" val="1163017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15</a:t>
            </a:fld>
            <a:endParaRPr lang="en-GB"/>
          </a:p>
        </p:txBody>
      </p:sp>
    </p:spTree>
    <p:extLst>
      <p:ext uri="{BB962C8B-B14F-4D97-AF65-F5344CB8AC3E}">
        <p14:creationId xmlns:p14="http://schemas.microsoft.com/office/powerpoint/2010/main" val="38847613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16</a:t>
            </a:fld>
            <a:endParaRPr lang="en-GB"/>
          </a:p>
        </p:txBody>
      </p:sp>
    </p:spTree>
    <p:extLst>
      <p:ext uri="{BB962C8B-B14F-4D97-AF65-F5344CB8AC3E}">
        <p14:creationId xmlns:p14="http://schemas.microsoft.com/office/powerpoint/2010/main" val="770941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17</a:t>
            </a:fld>
            <a:endParaRPr lang="en-GB"/>
          </a:p>
        </p:txBody>
      </p:sp>
    </p:spTree>
    <p:extLst>
      <p:ext uri="{BB962C8B-B14F-4D97-AF65-F5344CB8AC3E}">
        <p14:creationId xmlns:p14="http://schemas.microsoft.com/office/powerpoint/2010/main" val="17684127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IRA has always made use of their propaganda as a means to gain support and membership for their cause. The IRA now takes to the internet to continue to gain support and gather new members. They use social media sites such as Facebook and YouTube to promote their agenda and ideology.</a:t>
            </a:r>
          </a:p>
          <a:p>
            <a:endParaRPr lang="en-GB" dirty="0"/>
          </a:p>
          <a:p>
            <a:r>
              <a:rPr lang="en-GB" dirty="0"/>
              <a:t>One way the IRA utilises the internet is through internet discussion forums. Websites in support of the Irish Republicanism are largely broadcast in nature. For example </a:t>
            </a:r>
            <a:r>
              <a:rPr lang="en-GB" dirty="0" err="1"/>
              <a:t>webforums</a:t>
            </a:r>
            <a:r>
              <a:rPr lang="en-GB" dirty="0"/>
              <a:t> like the Irish Republican had 15,336 members in August 2011. Web-based discussion forums such as the Irish Republican forum are being used to create and disseminate discourses that support, critique and promote ideology and traditions of Irish Republic. </a:t>
            </a:r>
          </a:p>
          <a:p>
            <a:endParaRPr lang="en-GB" dirty="0"/>
          </a:p>
          <a:p>
            <a:r>
              <a:rPr lang="en-GB" dirty="0"/>
              <a:t>Another way that the IRA continues to promote their agenda and propaganda is by posting videos on YouTube which has been happening since 2009. For example, Free Derry which had videos from various Irish Republican organisations including IRA dissidents posted on its YouTube before being suspended. </a:t>
            </a:r>
          </a:p>
          <a:p>
            <a:endParaRPr lang="en-GB" dirty="0"/>
          </a:p>
          <a:p>
            <a:r>
              <a:rPr lang="en-GB" dirty="0"/>
              <a:t>Facebook is also used as a way to potentially recruit supporters as it allows for exchanges between interested parties. </a:t>
            </a:r>
          </a:p>
        </p:txBody>
      </p:sp>
      <p:sp>
        <p:nvSpPr>
          <p:cNvPr id="4" name="Slide Number Placeholder 3"/>
          <p:cNvSpPr>
            <a:spLocks noGrp="1"/>
          </p:cNvSpPr>
          <p:nvPr>
            <p:ph type="sldNum" sz="quarter" idx="5"/>
          </p:nvPr>
        </p:nvSpPr>
        <p:spPr/>
        <p:txBody>
          <a:bodyPr/>
          <a:lstStyle/>
          <a:p>
            <a:fld id="{D5F9B335-BCF4-3E46-B3E7-0FACECB5FCDB}" type="slidenum">
              <a:rPr lang="en-GB" smtClean="0"/>
              <a:t>18</a:t>
            </a:fld>
            <a:endParaRPr lang="en-GB"/>
          </a:p>
        </p:txBody>
      </p:sp>
    </p:spTree>
    <p:extLst>
      <p:ext uri="{BB962C8B-B14F-4D97-AF65-F5344CB8AC3E}">
        <p14:creationId xmlns:p14="http://schemas.microsoft.com/office/powerpoint/2010/main" val="3552926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goal of the IRA is to unite the 6 countries of NI that belong to the UK and the 26 countries of the Republic of Ireland as one 32 county Republic. The IRA strongly believes in the goal of  unification and Irish Republicanism and uses the internet to promote this to the younger generation.</a:t>
            </a:r>
          </a:p>
          <a:p>
            <a:endParaRPr lang="en-GB" dirty="0"/>
          </a:p>
          <a:p>
            <a:r>
              <a:rPr lang="en-GB" dirty="0"/>
              <a:t>You can easily find an active IRA presence on Facebook – pages post pictures of historical Irish Republicans, anti-Irish propaganda as well as information about their group. </a:t>
            </a:r>
          </a:p>
          <a:p>
            <a:endParaRPr lang="en-GB" dirty="0"/>
          </a:p>
          <a:p>
            <a:r>
              <a:rPr lang="en-GB" dirty="0"/>
              <a:t>They provide justifications of their actions through propaganda and the history of the Irish Republican movement is considered essential reading for anyone interested in being a true Republican supporter, with different types of propaganda literature for different categories of users.</a:t>
            </a:r>
          </a:p>
          <a:p>
            <a:r>
              <a:rPr lang="en-GB" dirty="0"/>
              <a:t>New and potential supporters are encouraged to read basic texts such as histories of Ireland, the 1916 Rising, the Troubles and new movements. </a:t>
            </a:r>
          </a:p>
          <a:p>
            <a:endParaRPr lang="en-GB" dirty="0"/>
          </a:p>
          <a:p>
            <a:r>
              <a:rPr lang="en-GB" dirty="0"/>
              <a:t>Irish Republican propaganda relies on holding the British Government, military and Loyalist communities responsible for the conflict as a means to gain support for their cause.</a:t>
            </a:r>
          </a:p>
          <a:p>
            <a:endParaRPr lang="en-GB" dirty="0"/>
          </a:p>
          <a:p>
            <a:endParaRPr lang="en-GB" dirty="0"/>
          </a:p>
        </p:txBody>
      </p:sp>
      <p:sp>
        <p:nvSpPr>
          <p:cNvPr id="4" name="Slide Number Placeholder 3"/>
          <p:cNvSpPr>
            <a:spLocks noGrp="1"/>
          </p:cNvSpPr>
          <p:nvPr>
            <p:ph type="sldNum" sz="quarter" idx="5"/>
          </p:nvPr>
        </p:nvSpPr>
        <p:spPr/>
        <p:txBody>
          <a:bodyPr/>
          <a:lstStyle/>
          <a:p>
            <a:fld id="{D5F9B335-BCF4-3E46-B3E7-0FACECB5FCDB}" type="slidenum">
              <a:rPr lang="en-GB" smtClean="0"/>
              <a:t>19</a:t>
            </a:fld>
            <a:endParaRPr lang="en-GB"/>
          </a:p>
        </p:txBody>
      </p:sp>
    </p:spTree>
    <p:extLst>
      <p:ext uri="{BB962C8B-B14F-4D97-AF65-F5344CB8AC3E}">
        <p14:creationId xmlns:p14="http://schemas.microsoft.com/office/powerpoint/2010/main" val="37867601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20</a:t>
            </a:fld>
            <a:endParaRPr lang="en-GB"/>
          </a:p>
        </p:txBody>
      </p:sp>
    </p:spTree>
    <p:extLst>
      <p:ext uri="{BB962C8B-B14F-4D97-AF65-F5344CB8AC3E}">
        <p14:creationId xmlns:p14="http://schemas.microsoft.com/office/powerpoint/2010/main" val="14618440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F9B335-BCF4-3E46-B3E7-0FACECB5FCDB}" type="slidenum">
              <a:rPr lang="en-GB" smtClean="0"/>
              <a:t>21</a:t>
            </a:fld>
            <a:endParaRPr lang="en-GB"/>
          </a:p>
        </p:txBody>
      </p:sp>
    </p:spTree>
    <p:extLst>
      <p:ext uri="{BB962C8B-B14F-4D97-AF65-F5344CB8AC3E}">
        <p14:creationId xmlns:p14="http://schemas.microsoft.com/office/powerpoint/2010/main" val="38939083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22</a:t>
            </a:fld>
            <a:endParaRPr lang="en-GB"/>
          </a:p>
        </p:txBody>
      </p:sp>
    </p:spTree>
    <p:extLst>
      <p:ext uri="{BB962C8B-B14F-4D97-AF65-F5344CB8AC3E}">
        <p14:creationId xmlns:p14="http://schemas.microsoft.com/office/powerpoint/2010/main" val="17883631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F9B335-BCF4-3E46-B3E7-0FACECB5FCDB}" type="slidenum">
              <a:rPr lang="en-GB" smtClean="0"/>
              <a:t>23</a:t>
            </a:fld>
            <a:endParaRPr lang="en-GB"/>
          </a:p>
        </p:txBody>
      </p:sp>
    </p:spTree>
    <p:extLst>
      <p:ext uri="{BB962C8B-B14F-4D97-AF65-F5344CB8AC3E}">
        <p14:creationId xmlns:p14="http://schemas.microsoft.com/office/powerpoint/2010/main" val="3420747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7D2CF3F-A0BB-C54D-95E6-8A40F1F959CB}" type="datetimeFigureOut">
              <a:rPr lang="en-GB" smtClean="0"/>
              <a:t>12/10/2021</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AE38798-E353-C641-8920-EBE334AE988F}" type="slidenum">
              <a:rPr lang="en-GB" smtClean="0"/>
              <a:t>‹#›</a:t>
            </a:fld>
            <a:endParaRPr lang="en-GB"/>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732267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D2CF3F-A0BB-C54D-95E6-8A40F1F959CB}"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E38798-E353-C641-8920-EBE334AE988F}" type="slidenum">
              <a:rPr lang="en-GB" smtClean="0"/>
              <a:t>‹#›</a:t>
            </a:fld>
            <a:endParaRPr lang="en-GB"/>
          </a:p>
        </p:txBody>
      </p:sp>
    </p:spTree>
    <p:extLst>
      <p:ext uri="{BB962C8B-B14F-4D97-AF65-F5344CB8AC3E}">
        <p14:creationId xmlns:p14="http://schemas.microsoft.com/office/powerpoint/2010/main" val="1094673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47D2CF3F-A0BB-C54D-95E6-8A40F1F959CB}" type="datetimeFigureOut">
              <a:rPr lang="en-GB" smtClean="0"/>
              <a:t>12/10/2021</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AE38798-E353-C641-8920-EBE334AE988F}"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573680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7D2CF3F-A0BB-C54D-95E6-8A40F1F959CB}" type="datetimeFigureOut">
              <a:rPr lang="en-GB" smtClean="0"/>
              <a:t>12/10/2021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E38798-E353-C641-8920-EBE334AE988F}" type="slidenum">
              <a:rPr lang="en-GB" smtClean="0"/>
              <a:t>‹#›</a:t>
            </a:fld>
            <a:endParaRPr lang="en-GB"/>
          </a:p>
        </p:txBody>
      </p:sp>
    </p:spTree>
    <p:extLst>
      <p:ext uri="{BB962C8B-B14F-4D97-AF65-F5344CB8AC3E}">
        <p14:creationId xmlns:p14="http://schemas.microsoft.com/office/powerpoint/2010/main" val="773218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7D2CF3F-A0BB-C54D-95E6-8A40F1F959CB}" type="datetimeFigureOut">
              <a:rPr lang="en-GB" smtClean="0"/>
              <a:t>12/10/2021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E38798-E353-C641-8920-EBE334AE988F}" type="slidenum">
              <a:rPr lang="en-GB" smtClean="0"/>
              <a:t>‹#›</a:t>
            </a:fld>
            <a:endParaRPr lang="en-GB"/>
          </a:p>
        </p:txBody>
      </p:sp>
    </p:spTree>
    <p:extLst>
      <p:ext uri="{BB962C8B-B14F-4D97-AF65-F5344CB8AC3E}">
        <p14:creationId xmlns:p14="http://schemas.microsoft.com/office/powerpoint/2010/main" val="2234881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7D2CF3F-A0BB-C54D-95E6-8A40F1F959CB}" type="datetimeFigureOut">
              <a:rPr lang="en-GB" smtClean="0"/>
              <a:t>12/10/2021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E38798-E353-C641-8920-EBE334AE988F}" type="slidenum">
              <a:rPr lang="en-GB" smtClean="0"/>
              <a:t>‹#›</a:t>
            </a:fld>
            <a:endParaRPr lang="en-GB"/>
          </a:p>
        </p:txBody>
      </p:sp>
    </p:spTree>
    <p:extLst>
      <p:ext uri="{BB962C8B-B14F-4D97-AF65-F5344CB8AC3E}">
        <p14:creationId xmlns:p14="http://schemas.microsoft.com/office/powerpoint/2010/main" val="373906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D2CF3F-A0BB-C54D-95E6-8A40F1F959CB}" type="datetimeFigureOut">
              <a:rPr lang="en-GB" smtClean="0"/>
              <a:t>12/10/2021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E38798-E353-C641-8920-EBE334AE988F}" type="slidenum">
              <a:rPr lang="en-GB" smtClean="0"/>
              <a:t>‹#›</a:t>
            </a:fld>
            <a:endParaRPr lang="en-GB"/>
          </a:p>
        </p:txBody>
      </p:sp>
    </p:spTree>
    <p:extLst>
      <p:ext uri="{BB962C8B-B14F-4D97-AF65-F5344CB8AC3E}">
        <p14:creationId xmlns:p14="http://schemas.microsoft.com/office/powerpoint/2010/main" val="1379784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7D2CF3F-A0BB-C54D-95E6-8A40F1F959CB}" type="datetimeFigureOut">
              <a:rPr lang="en-GB" smtClean="0"/>
              <a:t>12/10/2021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AE38798-E353-C641-8920-EBE334AE988F}"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81096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7D2CF3F-A0BB-C54D-95E6-8A40F1F959CB}" type="datetimeFigureOut">
              <a:rPr lang="en-GB" smtClean="0"/>
              <a:t>12/10/2021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AE38798-E353-C641-8920-EBE334AE988F}"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3299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D2CF3F-A0BB-C54D-95E6-8A40F1F959CB}"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E38798-E353-C641-8920-EBE334AE988F}" type="slidenum">
              <a:rPr lang="en-GB" smtClean="0"/>
              <a:t>‹#›</a:t>
            </a:fld>
            <a:endParaRPr lang="en-GB"/>
          </a:p>
        </p:txBody>
      </p:sp>
    </p:spTree>
    <p:extLst>
      <p:ext uri="{BB962C8B-B14F-4D97-AF65-F5344CB8AC3E}">
        <p14:creationId xmlns:p14="http://schemas.microsoft.com/office/powerpoint/2010/main" val="527896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D2CF3F-A0BB-C54D-95E6-8A40F1F959CB}" type="datetimeFigureOut">
              <a:rPr lang="en-GB" smtClean="0"/>
              <a:t>12/10/2021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E38798-E353-C641-8920-EBE334AE988F}" type="slidenum">
              <a:rPr lang="en-GB" smtClean="0"/>
              <a:t>‹#›</a:t>
            </a:fld>
            <a:endParaRPr lang="en-GB"/>
          </a:p>
        </p:txBody>
      </p:sp>
    </p:spTree>
    <p:extLst>
      <p:ext uri="{BB962C8B-B14F-4D97-AF65-F5344CB8AC3E}">
        <p14:creationId xmlns:p14="http://schemas.microsoft.com/office/powerpoint/2010/main" val="669355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7D2CF3F-A0BB-C54D-95E6-8A40F1F959CB}" type="datetimeFigureOut">
              <a:rPr lang="en-GB" smtClean="0"/>
              <a:t>12/10/2021</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AE38798-E353-C641-8920-EBE334AE988F}"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7813753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p2kEk3kvffQ?start=158&amp;feature=oembed" TargetMode="Externa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sK5S3GQ5MXA?feature=oembed" TargetMode="Externa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smallwarsjournal.com/jrnl/art/cyber-activities-irish-republican-army" TargetMode="External"/><Relationship Id="rId3" Type="http://schemas.openxmlformats.org/officeDocument/2006/relationships/hyperlink" Target="https://www.trackingterrorism.org/group/continuity-irish-republican-army-cira" TargetMode="External"/><Relationship Id="rId7" Type="http://schemas.openxmlformats.org/officeDocument/2006/relationships/hyperlink" Target="https://alphahistory.com/northernireland/h-block-hunger-strikes/#The_Dirty_Protest"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thesafegroup.co.uk/blog/what-is-a-dirty-protest" TargetMode="External"/><Relationship Id="rId5" Type="http://schemas.openxmlformats.org/officeDocument/2006/relationships/hyperlink" Target="https://www.guide-ireland.com/culture/blanket-protest/" TargetMode="External"/><Relationship Id="rId10" Type="http://schemas.openxmlformats.org/officeDocument/2006/relationships/hyperlink" Target="https://core.ac.uk/download/pdf/11310666.pdf" TargetMode="External"/><Relationship Id="rId4" Type="http://schemas.openxmlformats.org/officeDocument/2006/relationships/hyperlink" Target="https://www.encyclopedia.com/politics/legal-and-political-magazines/continuity-irish-republican-army-cira" TargetMode="External"/><Relationship Id="rId9" Type="http://schemas.openxmlformats.org/officeDocument/2006/relationships/hyperlink" Target="https://www-jstor-org.ezproxy.uwtsd.ac.uk/stable/pdf/26486828.pdf?refreqid=excelsior%3A1af1468c617d26f6ffebfc99e617ee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95484-8521-5F46-8E28-88E52438E253}"/>
              </a:ext>
            </a:extLst>
          </p:cNvPr>
          <p:cNvSpPr>
            <a:spLocks noGrp="1"/>
          </p:cNvSpPr>
          <p:nvPr>
            <p:ph type="ctrTitle"/>
          </p:nvPr>
        </p:nvSpPr>
        <p:spPr>
          <a:xfrm>
            <a:off x="7045377" y="1788454"/>
            <a:ext cx="3230980" cy="2098226"/>
          </a:xfrm>
        </p:spPr>
        <p:txBody>
          <a:bodyPr/>
          <a:lstStyle/>
          <a:p>
            <a:r>
              <a:rPr lang="en-GB" sz="3300" dirty="0"/>
              <a:t>Terrorist Groups and Organisations</a:t>
            </a:r>
          </a:p>
        </p:txBody>
      </p:sp>
      <p:sp>
        <p:nvSpPr>
          <p:cNvPr id="3" name="Subtitle 2">
            <a:extLst>
              <a:ext uri="{FF2B5EF4-FFF2-40B4-BE49-F238E27FC236}">
                <a16:creationId xmlns:a16="http://schemas.microsoft.com/office/drawing/2014/main" id="{91338192-7D05-6F46-998F-02441E2DF110}"/>
              </a:ext>
            </a:extLst>
          </p:cNvPr>
          <p:cNvSpPr>
            <a:spLocks noGrp="1"/>
          </p:cNvSpPr>
          <p:nvPr>
            <p:ph type="subTitle" idx="1"/>
          </p:nvPr>
        </p:nvSpPr>
        <p:spPr>
          <a:xfrm>
            <a:off x="6655633" y="3886680"/>
            <a:ext cx="4324982" cy="1086237"/>
          </a:xfrm>
        </p:spPr>
        <p:txBody>
          <a:bodyPr/>
          <a:lstStyle/>
          <a:p>
            <a:r>
              <a:rPr lang="en-GB" dirty="0">
                <a:solidFill>
                  <a:schemeClr val="tx2">
                    <a:lumMod val="75000"/>
                    <a:lumOff val="25000"/>
                  </a:schemeClr>
                </a:solidFill>
              </a:rPr>
              <a:t>The IRA - Workshop</a:t>
            </a:r>
          </a:p>
        </p:txBody>
      </p:sp>
      <p:pic>
        <p:nvPicPr>
          <p:cNvPr id="1026" name="Picture 2" descr="BBC Radio 4 - The Briefing Room, The New IRA">
            <a:extLst>
              <a:ext uri="{FF2B5EF4-FFF2-40B4-BE49-F238E27FC236}">
                <a16:creationId xmlns:a16="http://schemas.microsoft.com/office/drawing/2014/main" id="{C17BA57F-7B26-644D-87B1-1B2E6DA30B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4066" y="1424065"/>
            <a:ext cx="5366478" cy="3451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4490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E37B-B637-DB4A-97C3-CDD6F6C50B57}"/>
              </a:ext>
            </a:extLst>
          </p:cNvPr>
          <p:cNvSpPr>
            <a:spLocks noGrp="1"/>
          </p:cNvSpPr>
          <p:nvPr>
            <p:ph type="title"/>
          </p:nvPr>
        </p:nvSpPr>
        <p:spPr/>
        <p:txBody>
          <a:bodyPr>
            <a:normAutofit/>
          </a:bodyPr>
          <a:lstStyle/>
          <a:p>
            <a:r>
              <a:rPr lang="en-GB" dirty="0"/>
              <a:t>Aims</a:t>
            </a:r>
          </a:p>
        </p:txBody>
      </p:sp>
      <p:graphicFrame>
        <p:nvGraphicFramePr>
          <p:cNvPr id="5" name="Content Placeholder 2">
            <a:extLst>
              <a:ext uri="{FF2B5EF4-FFF2-40B4-BE49-F238E27FC236}">
                <a16:creationId xmlns:a16="http://schemas.microsoft.com/office/drawing/2014/main" id="{7AF6546B-8C3F-4452-B174-AA1D36DC89A7}"/>
              </a:ext>
            </a:extLst>
          </p:cNvPr>
          <p:cNvGraphicFramePr>
            <a:graphicFrameLocks noGrp="1"/>
          </p:cNvGraphicFramePr>
          <p:nvPr>
            <p:ph idx="1"/>
            <p:extLst>
              <p:ext uri="{D42A27DB-BD31-4B8C-83A1-F6EECF244321}">
                <p14:modId xmlns:p14="http://schemas.microsoft.com/office/powerpoint/2010/main" val="3348968626"/>
              </p:ext>
            </p:extLst>
          </p:nvPr>
        </p:nvGraphicFramePr>
        <p:xfrm>
          <a:off x="1371600" y="1652954"/>
          <a:ext cx="9601200" cy="4519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03102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3F8F8-E414-0B49-8446-AE2D09EDBA31}"/>
              </a:ext>
            </a:extLst>
          </p:cNvPr>
          <p:cNvSpPr>
            <a:spLocks noGrp="1"/>
          </p:cNvSpPr>
          <p:nvPr>
            <p:ph type="title"/>
          </p:nvPr>
        </p:nvSpPr>
        <p:spPr/>
        <p:txBody>
          <a:bodyPr/>
          <a:lstStyle/>
          <a:p>
            <a:r>
              <a:rPr lang="en-GB" dirty="0"/>
              <a:t>Objectives</a:t>
            </a:r>
          </a:p>
        </p:txBody>
      </p:sp>
      <p:graphicFrame>
        <p:nvGraphicFramePr>
          <p:cNvPr id="10" name="Content Placeholder 5">
            <a:extLst>
              <a:ext uri="{FF2B5EF4-FFF2-40B4-BE49-F238E27FC236}">
                <a16:creationId xmlns:a16="http://schemas.microsoft.com/office/drawing/2014/main" id="{808D062E-CA2A-4A18-A1AF-04CAB29FFA40}"/>
              </a:ext>
            </a:extLst>
          </p:cNvPr>
          <p:cNvGraphicFramePr>
            <a:graphicFrameLocks noGrp="1"/>
          </p:cNvGraphicFramePr>
          <p:nvPr>
            <p:ph idx="1"/>
            <p:extLst>
              <p:ext uri="{D42A27DB-BD31-4B8C-83A1-F6EECF244321}">
                <p14:modId xmlns:p14="http://schemas.microsoft.com/office/powerpoint/2010/main" val="143458561"/>
              </p:ext>
            </p:extLst>
          </p:nvPr>
        </p:nvGraphicFramePr>
        <p:xfrm>
          <a:off x="1219200" y="1460309"/>
          <a:ext cx="10640704" cy="5240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95506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Who Were the IRA (Irish Republican Army)? | 5 Minute History: Episode 1">
            <a:hlinkClick r:id="" action="ppaction://media"/>
            <a:extLst>
              <a:ext uri="{FF2B5EF4-FFF2-40B4-BE49-F238E27FC236}">
                <a16:creationId xmlns:a16="http://schemas.microsoft.com/office/drawing/2014/main" id="{5FB58A11-DC18-B148-B921-D87BF20CD010}"/>
              </a:ext>
            </a:extLst>
          </p:cNvPr>
          <p:cNvPicPr>
            <a:picLocks noRot="1" noChangeAspect="1"/>
          </p:cNvPicPr>
          <p:nvPr>
            <a:videoFile r:link="rId1"/>
          </p:nvPr>
        </p:nvPicPr>
        <p:blipFill>
          <a:blip r:embed="rId4"/>
          <a:stretch>
            <a:fillRect/>
          </a:stretch>
        </p:blipFill>
        <p:spPr>
          <a:xfrm>
            <a:off x="0" y="-15241"/>
            <a:ext cx="12192000" cy="6873241"/>
          </a:xfrm>
          <a:prstGeom prst="rect">
            <a:avLst/>
          </a:prstGeom>
        </p:spPr>
      </p:pic>
    </p:spTree>
    <p:extLst>
      <p:ext uri="{BB962C8B-B14F-4D97-AF65-F5344CB8AC3E}">
        <p14:creationId xmlns:p14="http://schemas.microsoft.com/office/powerpoint/2010/main" val="34835926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F6DDB-1C1B-9545-93A0-A324DD095A67}"/>
              </a:ext>
            </a:extLst>
          </p:cNvPr>
          <p:cNvSpPr>
            <a:spLocks noGrp="1"/>
          </p:cNvSpPr>
          <p:nvPr>
            <p:ph type="title"/>
          </p:nvPr>
        </p:nvSpPr>
        <p:spPr/>
        <p:txBody>
          <a:bodyPr/>
          <a:lstStyle/>
          <a:p>
            <a:r>
              <a:rPr lang="en-GB" dirty="0"/>
              <a:t>Continuity IRA</a:t>
            </a:r>
          </a:p>
        </p:txBody>
      </p:sp>
      <p:graphicFrame>
        <p:nvGraphicFramePr>
          <p:cNvPr id="5" name="Content Placeholder 2">
            <a:extLst>
              <a:ext uri="{FF2B5EF4-FFF2-40B4-BE49-F238E27FC236}">
                <a16:creationId xmlns:a16="http://schemas.microsoft.com/office/drawing/2014/main" id="{D0EDFEB7-CA49-4515-B51F-E1DD7C60B4C6}"/>
              </a:ext>
            </a:extLst>
          </p:cNvPr>
          <p:cNvGraphicFramePr>
            <a:graphicFrameLocks noGrp="1"/>
          </p:cNvGraphicFramePr>
          <p:nvPr>
            <p:ph idx="1"/>
          </p:nvPr>
        </p:nvGraphicFramePr>
        <p:xfrm>
          <a:off x="1371600" y="2285999"/>
          <a:ext cx="10453816" cy="438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33221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riting an appointment on a paper agenda">
            <a:extLst>
              <a:ext uri="{FF2B5EF4-FFF2-40B4-BE49-F238E27FC236}">
                <a16:creationId xmlns:a16="http://schemas.microsoft.com/office/drawing/2014/main" id="{1AB028BF-4C35-42C4-944E-E5577AD224EE}"/>
              </a:ext>
            </a:extLst>
          </p:cNvPr>
          <p:cNvPicPr>
            <a:picLocks noChangeAspect="1"/>
          </p:cNvPicPr>
          <p:nvPr/>
        </p:nvPicPr>
        <p:blipFill rotWithShape="1">
          <a:blip r:embed="rId3"/>
          <a:srcRect t="15714"/>
          <a:stretch/>
        </p:blipFill>
        <p:spPr>
          <a:xfrm>
            <a:off x="20" y="10"/>
            <a:ext cx="12191980" cy="6859300"/>
          </a:xfrm>
          <a:prstGeom prst="rect">
            <a:avLst/>
          </a:prstGeom>
        </p:spPr>
      </p:pic>
      <p:sp>
        <p:nvSpPr>
          <p:cNvPr id="2" name="Title 1">
            <a:extLst>
              <a:ext uri="{FF2B5EF4-FFF2-40B4-BE49-F238E27FC236}">
                <a16:creationId xmlns:a16="http://schemas.microsoft.com/office/drawing/2014/main" id="{2DB0775B-D4CF-DC4A-A43F-2AAB04275AD5}"/>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TASK FOLLOW UP</a:t>
            </a:r>
          </a:p>
        </p:txBody>
      </p:sp>
    </p:spTree>
    <p:extLst>
      <p:ext uri="{BB962C8B-B14F-4D97-AF65-F5344CB8AC3E}">
        <p14:creationId xmlns:p14="http://schemas.microsoft.com/office/powerpoint/2010/main" val="27110113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06344-8321-334C-A21E-A5E1EDA294DD}"/>
              </a:ext>
            </a:extLst>
          </p:cNvPr>
          <p:cNvSpPr>
            <a:spLocks noGrp="1"/>
          </p:cNvSpPr>
          <p:nvPr>
            <p:ph type="title"/>
          </p:nvPr>
        </p:nvSpPr>
        <p:spPr/>
        <p:txBody>
          <a:bodyPr/>
          <a:lstStyle/>
          <a:p>
            <a:r>
              <a:rPr lang="en-GB" dirty="0"/>
              <a:t>TASK 1</a:t>
            </a:r>
          </a:p>
        </p:txBody>
      </p:sp>
      <p:graphicFrame>
        <p:nvGraphicFramePr>
          <p:cNvPr id="5" name="Content Placeholder 2">
            <a:extLst>
              <a:ext uri="{FF2B5EF4-FFF2-40B4-BE49-F238E27FC236}">
                <a16:creationId xmlns:a16="http://schemas.microsoft.com/office/drawing/2014/main" id="{3AED7590-E892-4E0D-9BDD-ECB7B9D1AD45}"/>
              </a:ext>
            </a:extLst>
          </p:cNvPr>
          <p:cNvGraphicFramePr>
            <a:graphicFrameLocks noGrp="1"/>
          </p:cNvGraphicFramePr>
          <p:nvPr>
            <p:ph idx="1"/>
            <p:extLst>
              <p:ext uri="{D42A27DB-BD31-4B8C-83A1-F6EECF244321}">
                <p14:modId xmlns:p14="http://schemas.microsoft.com/office/powerpoint/2010/main" val="657242196"/>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42465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0BEED-0AD0-974F-8685-3629E965A261}"/>
              </a:ext>
            </a:extLst>
          </p:cNvPr>
          <p:cNvSpPr>
            <a:spLocks noGrp="1"/>
          </p:cNvSpPr>
          <p:nvPr>
            <p:ph type="title"/>
          </p:nvPr>
        </p:nvSpPr>
        <p:spPr/>
        <p:txBody>
          <a:bodyPr/>
          <a:lstStyle/>
          <a:p>
            <a:r>
              <a:rPr lang="en-GB" dirty="0"/>
              <a:t>TASK 2</a:t>
            </a:r>
          </a:p>
        </p:txBody>
      </p:sp>
      <p:graphicFrame>
        <p:nvGraphicFramePr>
          <p:cNvPr id="5" name="Content Placeholder 2">
            <a:extLst>
              <a:ext uri="{FF2B5EF4-FFF2-40B4-BE49-F238E27FC236}">
                <a16:creationId xmlns:a16="http://schemas.microsoft.com/office/drawing/2014/main" id="{8FA6F28C-6EA5-4CB0-928B-26349267F0FF}"/>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53349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31D4C-76F2-B64C-B396-1DB7644363F3}"/>
              </a:ext>
            </a:extLst>
          </p:cNvPr>
          <p:cNvSpPr>
            <a:spLocks noGrp="1"/>
          </p:cNvSpPr>
          <p:nvPr>
            <p:ph type="title"/>
          </p:nvPr>
        </p:nvSpPr>
        <p:spPr>
          <a:xfrm>
            <a:off x="6389914" y="685800"/>
            <a:ext cx="5127172" cy="1485900"/>
          </a:xfrm>
        </p:spPr>
        <p:txBody>
          <a:bodyPr>
            <a:normAutofit/>
          </a:bodyPr>
          <a:lstStyle/>
          <a:p>
            <a:r>
              <a:rPr lang="en-GB" dirty="0"/>
              <a:t>Blanket Protest</a:t>
            </a:r>
          </a:p>
        </p:txBody>
      </p:sp>
      <p:sp>
        <p:nvSpPr>
          <p:cNvPr id="3" name="Content Placeholder 2">
            <a:extLst>
              <a:ext uri="{FF2B5EF4-FFF2-40B4-BE49-F238E27FC236}">
                <a16:creationId xmlns:a16="http://schemas.microsoft.com/office/drawing/2014/main" id="{0CC4123C-E4AE-9E4F-8295-980FFAF6C07E}"/>
              </a:ext>
            </a:extLst>
          </p:cNvPr>
          <p:cNvSpPr>
            <a:spLocks noGrp="1"/>
          </p:cNvSpPr>
          <p:nvPr>
            <p:ph idx="1"/>
          </p:nvPr>
        </p:nvSpPr>
        <p:spPr>
          <a:xfrm>
            <a:off x="6389914" y="2286000"/>
            <a:ext cx="5127172" cy="3581400"/>
          </a:xfrm>
        </p:spPr>
        <p:txBody>
          <a:bodyPr>
            <a:normAutofit/>
          </a:bodyPr>
          <a:lstStyle/>
          <a:p>
            <a:r>
              <a:rPr lang="en-GB" sz="1900"/>
              <a:t>1976-1981 – peaceful protest adopted by IRA prisoners during the time of the Troubles.</a:t>
            </a:r>
          </a:p>
          <a:p>
            <a:r>
              <a:rPr lang="en-GB" sz="1900"/>
              <a:t>Consisted of refusing to wear a prisoners uniform – living naked or wrapped in a blanket.</a:t>
            </a:r>
          </a:p>
          <a:p>
            <a:r>
              <a:rPr lang="en-GB" sz="1900"/>
              <a:t>Began September 14, 1976 – Kieran Nugnet in Long Kesh prison refused to wear prisoners uniform and was beaten but nothing convinced him to comply.</a:t>
            </a:r>
          </a:p>
          <a:p>
            <a:r>
              <a:rPr lang="en-GB" sz="1900"/>
              <a:t>Many prisoners imitated it.</a:t>
            </a:r>
          </a:p>
        </p:txBody>
      </p:sp>
      <p:pic>
        <p:nvPicPr>
          <p:cNvPr id="2050" name="Picture 2" descr="The Blanket Protest">
            <a:extLst>
              <a:ext uri="{FF2B5EF4-FFF2-40B4-BE49-F238E27FC236}">
                <a16:creationId xmlns:a16="http://schemas.microsoft.com/office/drawing/2014/main" id="{CD613E3D-8A79-934F-96F6-AD209A2E18D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6695" y="858416"/>
            <a:ext cx="5683219" cy="5411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8540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A3771-8F7A-0F4B-A54E-2701C7B44FAD}"/>
              </a:ext>
            </a:extLst>
          </p:cNvPr>
          <p:cNvSpPr>
            <a:spLocks noGrp="1"/>
          </p:cNvSpPr>
          <p:nvPr>
            <p:ph type="title"/>
          </p:nvPr>
        </p:nvSpPr>
        <p:spPr>
          <a:xfrm>
            <a:off x="6389914" y="685800"/>
            <a:ext cx="5127172" cy="1485900"/>
          </a:xfrm>
        </p:spPr>
        <p:txBody>
          <a:bodyPr>
            <a:normAutofit/>
          </a:bodyPr>
          <a:lstStyle/>
          <a:p>
            <a:r>
              <a:rPr lang="en-GB" dirty="0"/>
              <a:t>Dirty Protest</a:t>
            </a:r>
          </a:p>
        </p:txBody>
      </p:sp>
      <p:sp>
        <p:nvSpPr>
          <p:cNvPr id="3" name="Content Placeholder 2">
            <a:extLst>
              <a:ext uri="{FF2B5EF4-FFF2-40B4-BE49-F238E27FC236}">
                <a16:creationId xmlns:a16="http://schemas.microsoft.com/office/drawing/2014/main" id="{D0049CF7-46B0-A240-AE85-F9C0B2AD452F}"/>
              </a:ext>
            </a:extLst>
          </p:cNvPr>
          <p:cNvSpPr>
            <a:spLocks noGrp="1"/>
          </p:cNvSpPr>
          <p:nvPr>
            <p:ph idx="1"/>
          </p:nvPr>
        </p:nvSpPr>
        <p:spPr>
          <a:xfrm>
            <a:off x="6389914" y="2286000"/>
            <a:ext cx="5127172" cy="3581400"/>
          </a:xfrm>
        </p:spPr>
        <p:txBody>
          <a:bodyPr>
            <a:normAutofit fontScale="92500" lnSpcReduction="10000"/>
          </a:bodyPr>
          <a:lstStyle/>
          <a:p>
            <a:r>
              <a:rPr lang="en-GB" sz="1800" dirty="0"/>
              <a:t>As the blanket protest continued some prisoners refused to leave their cells to shower or use the toilet.</a:t>
            </a:r>
          </a:p>
          <a:p>
            <a:r>
              <a:rPr lang="en-GB" sz="1800" dirty="0"/>
              <a:t>Leading to the escalation of the dirty protest (1978-1981).</a:t>
            </a:r>
          </a:p>
          <a:p>
            <a:r>
              <a:rPr lang="en-GB" sz="1800" dirty="0"/>
              <a:t>Prisoners refused to empty or clean out cell buckets for human waste.</a:t>
            </a:r>
          </a:p>
          <a:p>
            <a:r>
              <a:rPr lang="en-GB" sz="1800" dirty="0"/>
              <a:t>Smeared urine and excrement across their walls. </a:t>
            </a:r>
          </a:p>
          <a:p>
            <a:r>
              <a:rPr lang="en-GB" sz="1800" dirty="0"/>
              <a:t>Protests were copied in Women’s Prison – smeared blood all over the walls.</a:t>
            </a:r>
          </a:p>
          <a:p>
            <a:r>
              <a:rPr lang="en-GB" sz="1800" dirty="0"/>
              <a:t>Prison authorities responded by forcing prisoners out their cells.</a:t>
            </a:r>
          </a:p>
          <a:p>
            <a:endParaRPr lang="en-GB" sz="1400" dirty="0"/>
          </a:p>
        </p:txBody>
      </p:sp>
      <p:pic>
        <p:nvPicPr>
          <p:cNvPr id="3074" name="Picture 2" descr="Dirty protest - Wikipedia">
            <a:extLst>
              <a:ext uri="{FF2B5EF4-FFF2-40B4-BE49-F238E27FC236}">
                <a16:creationId xmlns:a16="http://schemas.microsoft.com/office/drawing/2014/main" id="{16DB08ED-2710-CD48-AC8D-8B78D0D723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6695" y="821095"/>
            <a:ext cx="5683219" cy="5728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3297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DF315-7EF0-104A-ACD5-44EE4359718F}"/>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41D93167-8AF5-7745-8ED6-6FB6AC6134FB}"/>
              </a:ext>
            </a:extLst>
          </p:cNvPr>
          <p:cNvSpPr>
            <a:spLocks noGrp="1"/>
          </p:cNvSpPr>
          <p:nvPr>
            <p:ph idx="1"/>
          </p:nvPr>
        </p:nvSpPr>
        <p:spPr/>
        <p:txBody>
          <a:bodyPr>
            <a:normAutofit/>
          </a:bodyPr>
          <a:lstStyle/>
          <a:p>
            <a:r>
              <a:rPr lang="en-GB" b="1" u="sng" dirty="0"/>
              <a:t>READ</a:t>
            </a:r>
            <a:r>
              <a:rPr lang="en-GB" b="1" u="sng" dirty="0">
                <a:sym typeface="Wingdings" pitchFamily="2" charset="2"/>
              </a:rPr>
              <a:t>:</a:t>
            </a:r>
          </a:p>
          <a:p>
            <a:pPr marL="0" indent="0">
              <a:buNone/>
            </a:pPr>
            <a:r>
              <a:rPr lang="en-GB" b="1" dirty="0"/>
              <a:t>‘’Fighting Talk: The Statements of “The IRA/New IRA”</a:t>
            </a:r>
          </a:p>
          <a:p>
            <a:pPr marL="0" indent="0">
              <a:buNone/>
            </a:pPr>
            <a:endParaRPr lang="en-GB" b="1" dirty="0"/>
          </a:p>
          <a:p>
            <a:pPr marL="0" indent="0">
              <a:buNone/>
            </a:pPr>
            <a:r>
              <a:rPr lang="en-GB" b="1" u="sng" dirty="0">
                <a:sym typeface="Wingdings" pitchFamily="2" charset="2"/>
              </a:rPr>
              <a:t>ANSWER:</a:t>
            </a:r>
          </a:p>
          <a:p>
            <a:r>
              <a:rPr lang="en-GB" dirty="0"/>
              <a:t>How does the New IRA legitimise their violence? </a:t>
            </a:r>
          </a:p>
          <a:p>
            <a:r>
              <a:rPr lang="en-GB" dirty="0"/>
              <a:t>How does the IRA gain trust amongst their supporters?</a:t>
            </a:r>
          </a:p>
          <a:p>
            <a:r>
              <a:rPr lang="en-GB" dirty="0"/>
              <a:t>Do you think ideology, motives and goals of the New IRA differs much to the ideology of the PIRA or the OIRA?</a:t>
            </a:r>
          </a:p>
          <a:p>
            <a:pPr marL="0" indent="0">
              <a:buNone/>
            </a:pPr>
            <a:endParaRPr lang="en-GB" dirty="0"/>
          </a:p>
        </p:txBody>
      </p:sp>
    </p:spTree>
    <p:extLst>
      <p:ext uri="{BB962C8B-B14F-4D97-AF65-F5344CB8AC3E}">
        <p14:creationId xmlns:p14="http://schemas.microsoft.com/office/powerpoint/2010/main" val="1225020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DD2A-98D8-5943-9698-77E6B741B906}"/>
              </a:ext>
            </a:extLst>
          </p:cNvPr>
          <p:cNvSpPr>
            <a:spLocks noGrp="1"/>
          </p:cNvSpPr>
          <p:nvPr>
            <p:ph type="title"/>
          </p:nvPr>
        </p:nvSpPr>
        <p:spPr/>
        <p:txBody>
          <a:bodyPr/>
          <a:lstStyle/>
          <a:p>
            <a:r>
              <a:rPr lang="en-GB" dirty="0"/>
              <a:t>Gaining Trust</a:t>
            </a:r>
          </a:p>
        </p:txBody>
      </p:sp>
      <p:sp>
        <p:nvSpPr>
          <p:cNvPr id="3" name="Content Placeholder 2">
            <a:extLst>
              <a:ext uri="{FF2B5EF4-FFF2-40B4-BE49-F238E27FC236}">
                <a16:creationId xmlns:a16="http://schemas.microsoft.com/office/drawing/2014/main" id="{36593973-2D1C-1541-945D-9628104BD3F2}"/>
              </a:ext>
            </a:extLst>
          </p:cNvPr>
          <p:cNvSpPr>
            <a:spLocks noGrp="1"/>
          </p:cNvSpPr>
          <p:nvPr>
            <p:ph idx="1"/>
          </p:nvPr>
        </p:nvSpPr>
        <p:spPr/>
        <p:txBody>
          <a:bodyPr>
            <a:normAutofit fontScale="92500" lnSpcReduction="20000"/>
          </a:bodyPr>
          <a:lstStyle/>
          <a:p>
            <a:pPr marL="0" indent="0">
              <a:buNone/>
            </a:pPr>
            <a:r>
              <a:rPr lang="en-GB" dirty="0"/>
              <a:t>‘’ It was observed that the development of trust in the in-group was carried out across six micro themes: </a:t>
            </a:r>
          </a:p>
          <a:p>
            <a:pPr marL="457200" indent="-457200">
              <a:buAutoNum type="arabicPeriod"/>
            </a:pPr>
            <a:r>
              <a:rPr lang="en-GB" dirty="0"/>
              <a:t>British Occupation </a:t>
            </a:r>
          </a:p>
          <a:p>
            <a:pPr marL="457200" indent="-457200">
              <a:buAutoNum type="arabicPeriod"/>
            </a:pPr>
            <a:r>
              <a:rPr lang="en-GB" dirty="0"/>
              <a:t> Historical Mandate </a:t>
            </a:r>
          </a:p>
          <a:p>
            <a:pPr marL="457200" indent="-457200">
              <a:buAutoNum type="arabicPeriod"/>
            </a:pPr>
            <a:r>
              <a:rPr lang="en-GB" dirty="0"/>
              <a:t>Community Protectors </a:t>
            </a:r>
          </a:p>
          <a:p>
            <a:pPr marL="457200" indent="-457200">
              <a:buAutoNum type="arabicPeriod"/>
            </a:pPr>
            <a:r>
              <a:rPr lang="en-GB" dirty="0"/>
              <a:t>Promotion of Tactics. </a:t>
            </a:r>
          </a:p>
          <a:p>
            <a:pPr marL="457200" indent="-457200">
              <a:buAutoNum type="arabicPeriod"/>
            </a:pPr>
            <a:r>
              <a:rPr lang="en-GB" dirty="0"/>
              <a:t>Prisoners </a:t>
            </a:r>
          </a:p>
          <a:p>
            <a:pPr marL="457200" indent="-457200">
              <a:buAutoNum type="arabicPeriod"/>
            </a:pPr>
            <a:r>
              <a:rPr lang="en-GB" dirty="0"/>
              <a:t> Introspection of Dissidence’’</a:t>
            </a:r>
          </a:p>
          <a:p>
            <a:pPr marL="457200" indent="-457200">
              <a:buAutoNum type="arabicPeriod"/>
            </a:pPr>
            <a:endParaRPr lang="en-GB" dirty="0"/>
          </a:p>
          <a:p>
            <a:pPr marL="0" indent="0">
              <a:buNone/>
            </a:pPr>
            <a:r>
              <a:rPr lang="en-GB" dirty="0"/>
              <a:t>							(Morrison, 2016, p. 602)</a:t>
            </a:r>
          </a:p>
        </p:txBody>
      </p:sp>
    </p:spTree>
    <p:extLst>
      <p:ext uri="{BB962C8B-B14F-4D97-AF65-F5344CB8AC3E}">
        <p14:creationId xmlns:p14="http://schemas.microsoft.com/office/powerpoint/2010/main" val="11831442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9AB27-688D-5041-8C05-C57C84FACA15}"/>
              </a:ext>
            </a:extLst>
          </p:cNvPr>
          <p:cNvSpPr>
            <a:spLocks noGrp="1"/>
          </p:cNvSpPr>
          <p:nvPr>
            <p:ph type="title"/>
          </p:nvPr>
        </p:nvSpPr>
        <p:spPr>
          <a:xfrm>
            <a:off x="643467" y="685800"/>
            <a:ext cx="10905066" cy="1485900"/>
          </a:xfrm>
          <a:noFill/>
        </p:spPr>
        <p:txBody>
          <a:bodyPr>
            <a:normAutofit/>
          </a:bodyPr>
          <a:lstStyle/>
          <a:p>
            <a:pPr algn="ctr"/>
            <a:r>
              <a:rPr lang="en-GB" dirty="0"/>
              <a:t>Trust Cont.…</a:t>
            </a:r>
            <a:endParaRPr lang="en-GB"/>
          </a:p>
        </p:txBody>
      </p:sp>
      <p:graphicFrame>
        <p:nvGraphicFramePr>
          <p:cNvPr id="7" name="Content Placeholder 2">
            <a:extLst>
              <a:ext uri="{FF2B5EF4-FFF2-40B4-BE49-F238E27FC236}">
                <a16:creationId xmlns:a16="http://schemas.microsoft.com/office/drawing/2014/main" id="{6AD7C199-36A2-46EB-9043-A45792B9FD67}"/>
              </a:ext>
            </a:extLst>
          </p:cNvPr>
          <p:cNvGraphicFramePr>
            <a:graphicFrameLocks noGrp="1"/>
          </p:cNvGraphicFramePr>
          <p:nvPr>
            <p:ph idx="1"/>
            <p:extLst>
              <p:ext uri="{D42A27DB-BD31-4B8C-83A1-F6EECF244321}">
                <p14:modId xmlns:p14="http://schemas.microsoft.com/office/powerpoint/2010/main" val="2662672620"/>
              </p:ext>
            </p:extLst>
          </p:nvPr>
        </p:nvGraphicFramePr>
        <p:xfrm>
          <a:off x="450979" y="1268962"/>
          <a:ext cx="11290041" cy="51878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374A785-F5CF-B64D-805C-C96F8721066E}"/>
              </a:ext>
            </a:extLst>
          </p:cNvPr>
          <p:cNvSpPr txBox="1"/>
          <p:nvPr/>
        </p:nvSpPr>
        <p:spPr>
          <a:xfrm>
            <a:off x="9367935" y="6172200"/>
            <a:ext cx="2180598" cy="369332"/>
          </a:xfrm>
          <a:prstGeom prst="rect">
            <a:avLst/>
          </a:prstGeom>
          <a:noFill/>
        </p:spPr>
        <p:txBody>
          <a:bodyPr wrap="square" rtlCol="0">
            <a:spAutoFit/>
          </a:bodyPr>
          <a:lstStyle/>
          <a:p>
            <a:r>
              <a:rPr lang="en-GB" dirty="0"/>
              <a:t>(Morrison, 2017)</a:t>
            </a:r>
          </a:p>
        </p:txBody>
      </p:sp>
    </p:spTree>
    <p:extLst>
      <p:ext uri="{BB962C8B-B14F-4D97-AF65-F5344CB8AC3E}">
        <p14:creationId xmlns:p14="http://schemas.microsoft.com/office/powerpoint/2010/main" val="4178297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B78D-1808-E24D-BCD5-409220BD2F2C}"/>
              </a:ext>
            </a:extLst>
          </p:cNvPr>
          <p:cNvSpPr>
            <a:spLocks noGrp="1"/>
          </p:cNvSpPr>
          <p:nvPr>
            <p:ph type="title"/>
          </p:nvPr>
        </p:nvSpPr>
        <p:spPr/>
        <p:txBody>
          <a:bodyPr/>
          <a:lstStyle/>
          <a:p>
            <a:r>
              <a:rPr lang="en-GB" dirty="0"/>
              <a:t>Legitimising Violence</a:t>
            </a:r>
          </a:p>
        </p:txBody>
      </p:sp>
      <p:graphicFrame>
        <p:nvGraphicFramePr>
          <p:cNvPr id="5" name="Content Placeholder 2">
            <a:extLst>
              <a:ext uri="{FF2B5EF4-FFF2-40B4-BE49-F238E27FC236}">
                <a16:creationId xmlns:a16="http://schemas.microsoft.com/office/drawing/2014/main" id="{10E6BD8A-29A6-42DC-B743-DEAB672E666B}"/>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4911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New IRA says border infrastructure would be ‘legitimate target for attack'">
            <a:hlinkClick r:id="" action="ppaction://media"/>
            <a:extLst>
              <a:ext uri="{FF2B5EF4-FFF2-40B4-BE49-F238E27FC236}">
                <a16:creationId xmlns:a16="http://schemas.microsoft.com/office/drawing/2014/main" id="{7AF5767A-EE5B-BD4E-B5F1-9AB1284F0DA7}"/>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038795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B9B5B-5C9B-4844-949A-0D276EF9E57C}"/>
              </a:ext>
            </a:extLst>
          </p:cNvPr>
          <p:cNvSpPr>
            <a:spLocks noGrp="1"/>
          </p:cNvSpPr>
          <p:nvPr>
            <p:ph type="title"/>
          </p:nvPr>
        </p:nvSpPr>
        <p:spPr/>
        <p:txBody>
          <a:bodyPr/>
          <a:lstStyle/>
          <a:p>
            <a:r>
              <a:rPr lang="en-GB" dirty="0"/>
              <a:t>Discussion:</a:t>
            </a:r>
          </a:p>
        </p:txBody>
      </p:sp>
      <p:graphicFrame>
        <p:nvGraphicFramePr>
          <p:cNvPr id="5" name="Content Placeholder 2">
            <a:extLst>
              <a:ext uri="{FF2B5EF4-FFF2-40B4-BE49-F238E27FC236}">
                <a16:creationId xmlns:a16="http://schemas.microsoft.com/office/drawing/2014/main" id="{05BAC6E2-4B6B-471C-9C8C-153D842BBC0D}"/>
              </a:ext>
            </a:extLst>
          </p:cNvPr>
          <p:cNvGraphicFramePr>
            <a:graphicFrameLocks noGrp="1"/>
          </p:cNvGraphicFramePr>
          <p:nvPr>
            <p:ph idx="1"/>
            <p:extLst>
              <p:ext uri="{D42A27DB-BD31-4B8C-83A1-F6EECF244321}">
                <p14:modId xmlns:p14="http://schemas.microsoft.com/office/powerpoint/2010/main" val="104838745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52667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6858A-B741-7342-9DB3-8A5464552BDE}"/>
              </a:ext>
            </a:extLst>
          </p:cNvPr>
          <p:cNvSpPr>
            <a:spLocks noGrp="1"/>
          </p:cNvSpPr>
          <p:nvPr>
            <p:ph type="title"/>
          </p:nvPr>
        </p:nvSpPr>
        <p:spPr/>
        <p:txBody>
          <a:bodyPr/>
          <a:lstStyle/>
          <a:p>
            <a:r>
              <a:rPr lang="en-GB" dirty="0"/>
              <a:t>TASK</a:t>
            </a:r>
          </a:p>
        </p:txBody>
      </p:sp>
      <p:graphicFrame>
        <p:nvGraphicFramePr>
          <p:cNvPr id="5" name="Content Placeholder 2">
            <a:extLst>
              <a:ext uri="{FF2B5EF4-FFF2-40B4-BE49-F238E27FC236}">
                <a16:creationId xmlns:a16="http://schemas.microsoft.com/office/drawing/2014/main" id="{F61B9F49-1AF6-499A-9EEE-D7CF4E1AB70A}"/>
              </a:ext>
            </a:extLst>
          </p:cNvPr>
          <p:cNvGraphicFramePr>
            <a:graphicFrameLocks noGrp="1"/>
          </p:cNvGraphicFramePr>
          <p:nvPr>
            <p:ph idx="1"/>
            <p:extLst>
              <p:ext uri="{D42A27DB-BD31-4B8C-83A1-F6EECF244321}">
                <p14:modId xmlns:p14="http://schemas.microsoft.com/office/powerpoint/2010/main" val="226479544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5847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7F2A2-4C55-F149-B0CA-C228CD767ABB}"/>
              </a:ext>
            </a:extLst>
          </p:cNvPr>
          <p:cNvSpPr>
            <a:spLocks noGrp="1"/>
          </p:cNvSpPr>
          <p:nvPr>
            <p:ph type="title"/>
          </p:nvPr>
        </p:nvSpPr>
        <p:spPr/>
        <p:txBody>
          <a:bodyPr/>
          <a:lstStyle/>
          <a:p>
            <a:r>
              <a:rPr lang="en-GB" dirty="0"/>
              <a:t>IRA’s use of the internet</a:t>
            </a:r>
          </a:p>
        </p:txBody>
      </p:sp>
      <p:graphicFrame>
        <p:nvGraphicFramePr>
          <p:cNvPr id="5" name="Content Placeholder 2">
            <a:extLst>
              <a:ext uri="{FF2B5EF4-FFF2-40B4-BE49-F238E27FC236}">
                <a16:creationId xmlns:a16="http://schemas.microsoft.com/office/drawing/2014/main" id="{4DBF32BE-EE43-4A7D-845F-FA566A241479}"/>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170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7F2A2-4C55-F149-B0CA-C228CD767ABB}"/>
              </a:ext>
            </a:extLst>
          </p:cNvPr>
          <p:cNvSpPr>
            <a:spLocks noGrp="1"/>
          </p:cNvSpPr>
          <p:nvPr>
            <p:ph type="title"/>
          </p:nvPr>
        </p:nvSpPr>
        <p:spPr/>
        <p:txBody>
          <a:bodyPr/>
          <a:lstStyle/>
          <a:p>
            <a:r>
              <a:rPr lang="en-GB" dirty="0"/>
              <a:t>Propaganda</a:t>
            </a:r>
          </a:p>
        </p:txBody>
      </p:sp>
      <p:graphicFrame>
        <p:nvGraphicFramePr>
          <p:cNvPr id="5" name="Content Placeholder 2">
            <a:extLst>
              <a:ext uri="{FF2B5EF4-FFF2-40B4-BE49-F238E27FC236}">
                <a16:creationId xmlns:a16="http://schemas.microsoft.com/office/drawing/2014/main" id="{FEF26D43-E5FB-4513-9620-8683623A8958}"/>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97293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A1D54-5273-F446-8F35-7B33165F70EB}"/>
              </a:ext>
            </a:extLst>
          </p:cNvPr>
          <p:cNvSpPr>
            <a:spLocks noGrp="1"/>
          </p:cNvSpPr>
          <p:nvPr>
            <p:ph type="title"/>
          </p:nvPr>
        </p:nvSpPr>
        <p:spPr/>
        <p:txBody>
          <a:bodyPr/>
          <a:lstStyle/>
          <a:p>
            <a:r>
              <a:rPr lang="en-GB" dirty="0"/>
              <a:t>Discussion</a:t>
            </a:r>
          </a:p>
        </p:txBody>
      </p:sp>
      <p:graphicFrame>
        <p:nvGraphicFramePr>
          <p:cNvPr id="5" name="Content Placeholder 2">
            <a:extLst>
              <a:ext uri="{FF2B5EF4-FFF2-40B4-BE49-F238E27FC236}">
                <a16:creationId xmlns:a16="http://schemas.microsoft.com/office/drawing/2014/main" id="{1815E943-DC26-4E47-8BCC-A2A898F941E9}"/>
              </a:ext>
            </a:extLst>
          </p:cNvPr>
          <p:cNvGraphicFramePr>
            <a:graphicFrameLocks noGrp="1"/>
          </p:cNvGraphicFramePr>
          <p:nvPr>
            <p:ph idx="1"/>
            <p:extLst>
              <p:ext uri="{D42A27DB-BD31-4B8C-83A1-F6EECF244321}">
                <p14:modId xmlns:p14="http://schemas.microsoft.com/office/powerpoint/2010/main" val="17431950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87470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65D73-DFEC-2E41-B709-55112092862A}"/>
              </a:ext>
            </a:extLst>
          </p:cNvPr>
          <p:cNvSpPr>
            <a:spLocks noGrp="1"/>
          </p:cNvSpPr>
          <p:nvPr>
            <p:ph type="title"/>
          </p:nvPr>
        </p:nvSpPr>
        <p:spPr/>
        <p:txBody>
          <a:bodyPr>
            <a:normAutofit/>
          </a:bodyPr>
          <a:lstStyle/>
          <a:p>
            <a:r>
              <a:rPr lang="en-GB" dirty="0"/>
              <a:t>Conclusion</a:t>
            </a:r>
          </a:p>
        </p:txBody>
      </p:sp>
      <p:graphicFrame>
        <p:nvGraphicFramePr>
          <p:cNvPr id="5" name="Content Placeholder 2">
            <a:extLst>
              <a:ext uri="{FF2B5EF4-FFF2-40B4-BE49-F238E27FC236}">
                <a16:creationId xmlns:a16="http://schemas.microsoft.com/office/drawing/2014/main" id="{782DA584-8748-44A2-9EF3-6DE0D5CF4BC0}"/>
              </a:ext>
            </a:extLst>
          </p:cNvPr>
          <p:cNvGraphicFramePr>
            <a:graphicFrameLocks noGrp="1"/>
          </p:cNvGraphicFramePr>
          <p:nvPr>
            <p:ph idx="1"/>
            <p:extLst>
              <p:ext uri="{D42A27DB-BD31-4B8C-83A1-F6EECF244321}">
                <p14:modId xmlns:p14="http://schemas.microsoft.com/office/powerpoint/2010/main" val="1972373907"/>
              </p:ext>
            </p:extLst>
          </p:nvPr>
        </p:nvGraphicFramePr>
        <p:xfrm>
          <a:off x="1219201" y="1591733"/>
          <a:ext cx="10498666" cy="487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6062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D350-336D-4C42-8197-AF12F0400162}"/>
              </a:ext>
            </a:extLst>
          </p:cNvPr>
          <p:cNvSpPr>
            <a:spLocks noGrp="1"/>
          </p:cNvSpPr>
          <p:nvPr>
            <p:ph type="title"/>
          </p:nvPr>
        </p:nvSpPr>
        <p:spPr>
          <a:xfrm>
            <a:off x="6138004" y="1480929"/>
            <a:ext cx="5607908" cy="3254321"/>
          </a:xfrm>
        </p:spPr>
        <p:txBody>
          <a:bodyPr vert="horz" lIns="91440" tIns="45720" rIns="91440" bIns="45720" rtlCol="0" anchor="b">
            <a:normAutofit/>
          </a:bodyPr>
          <a:lstStyle/>
          <a:p>
            <a:r>
              <a:rPr lang="en-US" sz="7000" cap="all"/>
              <a:t>Questions?</a:t>
            </a:r>
          </a:p>
        </p:txBody>
      </p:sp>
      <p:pic>
        <p:nvPicPr>
          <p:cNvPr id="5" name="Picture 4" descr="Many question marks on black background">
            <a:extLst>
              <a:ext uri="{FF2B5EF4-FFF2-40B4-BE49-F238E27FC236}">
                <a16:creationId xmlns:a16="http://schemas.microsoft.com/office/drawing/2014/main" id="{1494D4F2-42DB-4AB5-A382-D874CD501375}"/>
              </a:ext>
            </a:extLst>
          </p:cNvPr>
          <p:cNvPicPr>
            <a:picLocks noChangeAspect="1"/>
          </p:cNvPicPr>
          <p:nvPr/>
        </p:nvPicPr>
        <p:blipFill rotWithShape="1">
          <a:blip r:embed="rId3"/>
          <a:srcRect l="47887" r="2" b="2"/>
          <a:stretch/>
        </p:blipFill>
        <p:spPr>
          <a:xfrm>
            <a:off x="1155560" y="1129353"/>
            <a:ext cx="3914583" cy="4582236"/>
          </a:xfrm>
          <a:prstGeom prst="rect">
            <a:avLst/>
          </a:prstGeom>
        </p:spPr>
      </p:pic>
    </p:spTree>
    <p:extLst>
      <p:ext uri="{BB962C8B-B14F-4D97-AF65-F5344CB8AC3E}">
        <p14:creationId xmlns:p14="http://schemas.microsoft.com/office/powerpoint/2010/main" val="23736226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C45D2-A4E4-154B-87EE-AAC82445AF3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3A5CCF7-74D2-B342-AE78-EC830F99EEAB}"/>
              </a:ext>
            </a:extLst>
          </p:cNvPr>
          <p:cNvSpPr>
            <a:spLocks noGrp="1"/>
          </p:cNvSpPr>
          <p:nvPr>
            <p:ph idx="1"/>
          </p:nvPr>
        </p:nvSpPr>
        <p:spPr>
          <a:xfrm>
            <a:off x="1371600" y="1449659"/>
            <a:ext cx="10493298" cy="5408341"/>
          </a:xfrm>
        </p:spPr>
        <p:txBody>
          <a:bodyPr>
            <a:normAutofit/>
          </a:bodyPr>
          <a:lstStyle/>
          <a:p>
            <a:r>
              <a:rPr lang="en-GB" dirty="0">
                <a:hlinkClick r:id="rId3"/>
              </a:rPr>
              <a:t>https://www.trackingterrorism.org/group/continuity-irish-republican-army-cira</a:t>
            </a:r>
            <a:r>
              <a:rPr lang="en-GB" dirty="0"/>
              <a:t> </a:t>
            </a:r>
          </a:p>
          <a:p>
            <a:r>
              <a:rPr lang="en-GB" dirty="0">
                <a:hlinkClick r:id="rId4"/>
              </a:rPr>
              <a:t>https://www.encyclopedia.com/politics/legal-and-political-magazines/continuity-irish-republican-army-cira</a:t>
            </a:r>
            <a:r>
              <a:rPr lang="en-GB" dirty="0"/>
              <a:t> </a:t>
            </a:r>
          </a:p>
          <a:p>
            <a:r>
              <a:rPr lang="en-GB" dirty="0">
                <a:hlinkClick r:id="rId5"/>
              </a:rPr>
              <a:t>https://www.guide-ireland.com/culture/blanket-protest/</a:t>
            </a:r>
            <a:endParaRPr lang="en-GB" dirty="0"/>
          </a:p>
          <a:p>
            <a:r>
              <a:rPr lang="en-GB" dirty="0">
                <a:hlinkClick r:id="rId6"/>
              </a:rPr>
              <a:t>https://thesafegroup.co.uk/blog/what-is-a-dirty-protest</a:t>
            </a:r>
            <a:endParaRPr lang="en-GB" dirty="0"/>
          </a:p>
          <a:p>
            <a:r>
              <a:rPr lang="en-GB" dirty="0">
                <a:hlinkClick r:id="rId7"/>
              </a:rPr>
              <a:t>https://alphahistory.com/northernireland/h-block-hunger-strikes/#The_Dirty_Protest</a:t>
            </a:r>
            <a:endParaRPr lang="en-GB" dirty="0"/>
          </a:p>
          <a:p>
            <a:r>
              <a:rPr lang="en-GB" dirty="0">
                <a:hlinkClick r:id="rId8"/>
              </a:rPr>
              <a:t>https://smallwarsjournal.com/jrnl/art/cyber-activities-irish-republican-army</a:t>
            </a:r>
            <a:endParaRPr lang="en-GB" dirty="0"/>
          </a:p>
          <a:p>
            <a:r>
              <a:rPr lang="en-GB" dirty="0">
                <a:hlinkClick r:id="rId9"/>
              </a:rPr>
              <a:t>https://www-jstor-org.ezproxy.uwtsd.ac.uk/stable/pdf/26486828.pdf?refreqid=excelsior%3A1af1468c617d26f6ffebfc99e617ee88</a:t>
            </a:r>
            <a:endParaRPr lang="en-GB" dirty="0"/>
          </a:p>
          <a:p>
            <a:r>
              <a:rPr lang="en-GB" dirty="0">
                <a:hlinkClick r:id="rId10"/>
              </a:rPr>
              <a:t>https://core.ac.uk/download/pdf/11310666.pdf</a:t>
            </a:r>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3088915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{4E4FC012-541A-2D4B-B08C-33DC8B71821E}tf10001072</Template>
  <TotalTime>324</TotalTime>
  <Words>2686</Words>
  <Application>Microsoft Macintosh PowerPoint</Application>
  <PresentationFormat>Widescreen</PresentationFormat>
  <Paragraphs>221</Paragraphs>
  <Slides>23</Slides>
  <Notes>23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Franklin Gothic Book</vt:lpstr>
      <vt:lpstr>Crop</vt:lpstr>
      <vt:lpstr>Terrorist Groups and Organisations</vt:lpstr>
      <vt:lpstr>Aims</vt:lpstr>
      <vt:lpstr>Objectives</vt:lpstr>
      <vt:lpstr>PowerPoint Presentation</vt:lpstr>
      <vt:lpstr>Continuity IRA</vt:lpstr>
      <vt:lpstr>TASK FOLLOW UP</vt:lpstr>
      <vt:lpstr>TASK 1</vt:lpstr>
      <vt:lpstr>TASK 2</vt:lpstr>
      <vt:lpstr>Blanket Protest</vt:lpstr>
      <vt:lpstr>Dirty Protest</vt:lpstr>
      <vt:lpstr>Task 3</vt:lpstr>
      <vt:lpstr>Gaining Trust</vt:lpstr>
      <vt:lpstr>Trust Cont.…</vt:lpstr>
      <vt:lpstr>Legitimising Violence</vt:lpstr>
      <vt:lpstr>PowerPoint Presentation</vt:lpstr>
      <vt:lpstr>Discussion:</vt:lpstr>
      <vt:lpstr>TASK</vt:lpstr>
      <vt:lpstr>IRA’s use of the internet</vt:lpstr>
      <vt:lpstr>Propaganda</vt:lpstr>
      <vt:lpstr>Discussion</vt:lpstr>
      <vt:lpstr>Conclusion</vt:lpstr>
      <vt:lpstr>Questions?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Terrorist Groups and Organisations</dc:title>
  <dc:creator>Sian Clare Wall (2110786)</dc:creator>
  <cp:lastModifiedBy>Sian Clare Wall (2110786)</cp:lastModifiedBy>
  <cp:revision>7</cp:revision>
  <cp:lastPrinted>2021-10-12T18:22:51Z</cp:lastPrinted>
  <dcterms:created xsi:type="dcterms:W3CDTF">2021-10-12T15:43:48Z</dcterms:created>
  <dcterms:modified xsi:type="dcterms:W3CDTF">2021-10-12T21:08:38Z</dcterms:modified>
</cp:coreProperties>
</file>