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594" r:id="rId8"/>
    <p:sldId id="263" r:id="rId9"/>
    <p:sldId id="262" r:id="rId10"/>
    <p:sldId id="266" r:id="rId11"/>
    <p:sldId id="267" r:id="rId12"/>
    <p:sldId id="268" r:id="rId13"/>
    <p:sldId id="596" r:id="rId14"/>
    <p:sldId id="5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varScale="1">
        <p:scale>
          <a:sx n="60" d="100"/>
          <a:sy n="60" d="100"/>
        </p:scale>
        <p:origin x="136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 Carlos De Almeida Sousa Chong (2511671)" userId="19aadca9-df0a-4180-9334-b1ed06c56186" providerId="ADAL" clId="{7469D932-CE83-47FB-821F-F9B9BC3F6F8A}"/>
    <pc:docChg chg="undo custSel delSld modSld">
      <pc:chgData name="Jose Carlos De Almeida Sousa Chong (2511671)" userId="19aadca9-df0a-4180-9334-b1ed06c56186" providerId="ADAL" clId="{7469D932-CE83-47FB-821F-F9B9BC3F6F8A}" dt="2026-08-15T19:23:29.281" v="1498" actId="20577"/>
      <pc:docMkLst>
        <pc:docMk/>
      </pc:docMkLst>
      <pc:sldChg chg="modSp mod">
        <pc:chgData name="Jose Carlos De Almeida Sousa Chong (2511671)" userId="19aadca9-df0a-4180-9334-b1ed06c56186" providerId="ADAL" clId="{7469D932-CE83-47FB-821F-F9B9BC3F6F8A}" dt="2026-08-15T19:10:22.180" v="857" actId="20577"/>
        <pc:sldMkLst>
          <pc:docMk/>
          <pc:sldMk cId="1051806097" sldId="258"/>
        </pc:sldMkLst>
        <pc:spChg chg="mod">
          <ac:chgData name="Jose Carlos De Almeida Sousa Chong (2511671)" userId="19aadca9-df0a-4180-9334-b1ed06c56186" providerId="ADAL" clId="{7469D932-CE83-47FB-821F-F9B9BC3F6F8A}" dt="2026-08-15T19:10:22.180" v="857" actId="20577"/>
          <ac:spMkLst>
            <pc:docMk/>
            <pc:sldMk cId="1051806097" sldId="258"/>
            <ac:spMk id="3" creationId="{8C8635FF-B9DD-CA2B-F18A-8979D68BF37E}"/>
          </ac:spMkLst>
        </pc:spChg>
      </pc:sldChg>
      <pc:sldChg chg="addSp delSp modSp del mod">
        <pc:chgData name="Jose Carlos De Almeida Sousa Chong (2511671)" userId="19aadca9-df0a-4180-9334-b1ed06c56186" providerId="ADAL" clId="{7469D932-CE83-47FB-821F-F9B9BC3F6F8A}" dt="2026-08-15T18:30:24.081" v="4" actId="2696"/>
        <pc:sldMkLst>
          <pc:docMk/>
          <pc:sldMk cId="3278303392" sldId="264"/>
        </pc:sldMkLst>
        <pc:spChg chg="del mod">
          <ac:chgData name="Jose Carlos De Almeida Sousa Chong (2511671)" userId="19aadca9-df0a-4180-9334-b1ed06c56186" providerId="ADAL" clId="{7469D932-CE83-47FB-821F-F9B9BC3F6F8A}" dt="2026-08-15T18:30:17.554" v="2" actId="478"/>
          <ac:spMkLst>
            <pc:docMk/>
            <pc:sldMk cId="3278303392" sldId="264"/>
            <ac:spMk id="3" creationId="{0C02D8C8-03B0-FF56-CFE5-5F25280332B8}"/>
          </ac:spMkLst>
        </pc:spChg>
        <pc:spChg chg="del">
          <ac:chgData name="Jose Carlos De Almeida Sousa Chong (2511671)" userId="19aadca9-df0a-4180-9334-b1ed06c56186" providerId="ADAL" clId="{7469D932-CE83-47FB-821F-F9B9BC3F6F8A}" dt="2026-08-15T18:30:19.872" v="3" actId="478"/>
          <ac:spMkLst>
            <pc:docMk/>
            <pc:sldMk cId="3278303392" sldId="264"/>
            <ac:spMk id="4" creationId="{BD088BB7-3F9E-6D74-6077-0A34CDDDE233}"/>
          </ac:spMkLst>
        </pc:spChg>
        <pc:spChg chg="add mod">
          <ac:chgData name="Jose Carlos De Almeida Sousa Chong (2511671)" userId="19aadca9-df0a-4180-9334-b1ed06c56186" providerId="ADAL" clId="{7469D932-CE83-47FB-821F-F9B9BC3F6F8A}" dt="2026-08-15T18:30:17.554" v="2" actId="478"/>
          <ac:spMkLst>
            <pc:docMk/>
            <pc:sldMk cId="3278303392" sldId="264"/>
            <ac:spMk id="6" creationId="{2B4CE932-9F8E-3CEC-ED09-896ABF07DC44}"/>
          </ac:spMkLst>
        </pc:spChg>
      </pc:sldChg>
      <pc:sldChg chg="modSp mod">
        <pc:chgData name="Jose Carlos De Almeida Sousa Chong (2511671)" userId="19aadca9-df0a-4180-9334-b1ed06c56186" providerId="ADAL" clId="{7469D932-CE83-47FB-821F-F9B9BC3F6F8A}" dt="2026-08-15T18:39:10.435" v="338" actId="20577"/>
        <pc:sldMkLst>
          <pc:docMk/>
          <pc:sldMk cId="3832727197" sldId="267"/>
        </pc:sldMkLst>
        <pc:graphicFrameChg chg="modGraphic">
          <ac:chgData name="Jose Carlos De Almeida Sousa Chong (2511671)" userId="19aadca9-df0a-4180-9334-b1ed06c56186" providerId="ADAL" clId="{7469D932-CE83-47FB-821F-F9B9BC3F6F8A}" dt="2026-08-15T18:39:10.435" v="338" actId="20577"/>
          <ac:graphicFrameMkLst>
            <pc:docMk/>
            <pc:sldMk cId="3832727197" sldId="267"/>
            <ac:graphicFrameMk id="4" creationId="{2F6F19B2-8C3F-D75A-7C23-E7E461F14C7E}"/>
          </ac:graphicFrameMkLst>
        </pc:graphicFrameChg>
      </pc:sldChg>
      <pc:sldChg chg="modSp mod">
        <pc:chgData name="Jose Carlos De Almeida Sousa Chong (2511671)" userId="19aadca9-df0a-4180-9334-b1ed06c56186" providerId="ADAL" clId="{7469D932-CE83-47FB-821F-F9B9BC3F6F8A}" dt="2026-08-15T19:08:41.262" v="752" actId="20577"/>
        <pc:sldMkLst>
          <pc:docMk/>
          <pc:sldMk cId="330153326" sldId="268"/>
        </pc:sldMkLst>
        <pc:spChg chg="mod">
          <ac:chgData name="Jose Carlos De Almeida Sousa Chong (2511671)" userId="19aadca9-df0a-4180-9334-b1ed06c56186" providerId="ADAL" clId="{7469D932-CE83-47FB-821F-F9B9BC3F6F8A}" dt="2026-08-15T19:08:41.262" v="752" actId="20577"/>
          <ac:spMkLst>
            <pc:docMk/>
            <pc:sldMk cId="330153326" sldId="268"/>
            <ac:spMk id="7" creationId="{B48ED22E-60CB-C575-C560-F579BE600A27}"/>
          </ac:spMkLst>
        </pc:spChg>
        <pc:spChg chg="mod">
          <ac:chgData name="Jose Carlos De Almeida Sousa Chong (2511671)" userId="19aadca9-df0a-4180-9334-b1ed06c56186" providerId="ADAL" clId="{7469D932-CE83-47FB-821F-F9B9BC3F6F8A}" dt="2026-08-15T19:05:50.706" v="642" actId="1076"/>
          <ac:spMkLst>
            <pc:docMk/>
            <pc:sldMk cId="330153326" sldId="268"/>
            <ac:spMk id="8" creationId="{C895F13B-A6A0-47E2-82A6-F316CAD0016A}"/>
          </ac:spMkLst>
        </pc:spChg>
        <pc:graphicFrameChg chg="mod modGraphic">
          <ac:chgData name="Jose Carlos De Almeida Sousa Chong (2511671)" userId="19aadca9-df0a-4180-9334-b1ed06c56186" providerId="ADAL" clId="{7469D932-CE83-47FB-821F-F9B9BC3F6F8A}" dt="2026-08-15T19:06:28.795" v="663" actId="20577"/>
          <ac:graphicFrameMkLst>
            <pc:docMk/>
            <pc:sldMk cId="330153326" sldId="268"/>
            <ac:graphicFrameMk id="6" creationId="{BED89189-FB6E-F6A5-FE8F-2CDDE5D6F9C0}"/>
          </ac:graphicFrameMkLst>
        </pc:graphicFrameChg>
      </pc:sldChg>
      <pc:sldChg chg="modSp mod">
        <pc:chgData name="Jose Carlos De Almeida Sousa Chong (2511671)" userId="19aadca9-df0a-4180-9334-b1ed06c56186" providerId="ADAL" clId="{7469D932-CE83-47FB-821F-F9B9BC3F6F8A}" dt="2026-08-15T19:23:29.281" v="1498" actId="20577"/>
        <pc:sldMkLst>
          <pc:docMk/>
          <pc:sldMk cId="357102186" sldId="596"/>
        </pc:sldMkLst>
        <pc:spChg chg="mod">
          <ac:chgData name="Jose Carlos De Almeida Sousa Chong (2511671)" userId="19aadca9-df0a-4180-9334-b1ed06c56186" providerId="ADAL" clId="{7469D932-CE83-47FB-821F-F9B9BC3F6F8A}" dt="2026-08-15T19:23:29.281" v="1498" actId="20577"/>
          <ac:spMkLst>
            <pc:docMk/>
            <pc:sldMk cId="357102186" sldId="596"/>
            <ac:spMk id="3" creationId="{EC699D04-F3F1-5039-213B-1E0E694451C6}"/>
          </ac:spMkLst>
        </pc:spChg>
      </pc:sldChg>
    </pc:docChg>
  </pc:docChgLst>
  <pc:docChgLst>
    <pc:chgData name="Jose Carlos De Almeida Sousa Chong (2511671)" userId="19aadca9-df0a-4180-9334-b1ed06c56186" providerId="ADAL" clId="{0CEB7879-8FB3-4A47-AAE1-CC037C236520}"/>
    <pc:docChg chg="undo custSel modSld sldOrd">
      <pc:chgData name="Jose Carlos De Almeida Sousa Chong (2511671)" userId="19aadca9-df0a-4180-9334-b1ed06c56186" providerId="ADAL" clId="{0CEB7879-8FB3-4A47-AAE1-CC037C236520}" dt="2026-08-12T17:41:32.928" v="6694" actId="14734"/>
      <pc:docMkLst>
        <pc:docMk/>
      </pc:docMkLst>
      <pc:sldChg chg="modSp mod ord">
        <pc:chgData name="Jose Carlos De Almeida Sousa Chong (2511671)" userId="19aadca9-df0a-4180-9334-b1ed06c56186" providerId="ADAL" clId="{0CEB7879-8FB3-4A47-AAE1-CC037C236520}" dt="2026-08-12T16:37:26.003" v="2884"/>
        <pc:sldMkLst>
          <pc:docMk/>
          <pc:sldMk cId="355182791" sldId="259"/>
        </pc:sldMkLst>
        <pc:spChg chg="mod">
          <ac:chgData name="Jose Carlos De Almeida Sousa Chong (2511671)" userId="19aadca9-df0a-4180-9334-b1ed06c56186" providerId="ADAL" clId="{0CEB7879-8FB3-4A47-AAE1-CC037C236520}" dt="2026-08-12T15:52:29.844" v="738" actId="313"/>
          <ac:spMkLst>
            <pc:docMk/>
            <pc:sldMk cId="355182791" sldId="259"/>
            <ac:spMk id="3" creationId="{0EBD14DB-EC94-B394-2340-BDCEC7C1CCFB}"/>
          </ac:spMkLst>
        </pc:spChg>
      </pc:sldChg>
      <pc:sldChg chg="modSp mod">
        <pc:chgData name="Jose Carlos De Almeida Sousa Chong (2511671)" userId="19aadca9-df0a-4180-9334-b1ed06c56186" providerId="ADAL" clId="{0CEB7879-8FB3-4A47-AAE1-CC037C236520}" dt="2026-08-12T16:02:39.506" v="1376" actId="313"/>
        <pc:sldMkLst>
          <pc:docMk/>
          <pc:sldMk cId="1434853904" sldId="260"/>
        </pc:sldMkLst>
        <pc:spChg chg="mod">
          <ac:chgData name="Jose Carlos De Almeida Sousa Chong (2511671)" userId="19aadca9-df0a-4180-9334-b1ed06c56186" providerId="ADAL" clId="{0CEB7879-8FB3-4A47-AAE1-CC037C236520}" dt="2026-08-12T16:02:39.506" v="1376" actId="313"/>
          <ac:spMkLst>
            <pc:docMk/>
            <pc:sldMk cId="1434853904" sldId="260"/>
            <ac:spMk id="3" creationId="{995E1903-7C68-2C6F-2D1E-D8A37D30E636}"/>
          </ac:spMkLst>
        </pc:spChg>
      </pc:sldChg>
      <pc:sldChg chg="modSp mod">
        <pc:chgData name="Jose Carlos De Almeida Sousa Chong (2511671)" userId="19aadca9-df0a-4180-9334-b1ed06c56186" providerId="ADAL" clId="{0CEB7879-8FB3-4A47-AAE1-CC037C236520}" dt="2026-08-12T16:20:15.396" v="2665" actId="33524"/>
        <pc:sldMkLst>
          <pc:docMk/>
          <pc:sldMk cId="416694051" sldId="261"/>
        </pc:sldMkLst>
        <pc:spChg chg="mod">
          <ac:chgData name="Jose Carlos De Almeida Sousa Chong (2511671)" userId="19aadca9-df0a-4180-9334-b1ed06c56186" providerId="ADAL" clId="{0CEB7879-8FB3-4A47-AAE1-CC037C236520}" dt="2026-08-12T16:20:15.396" v="2665" actId="33524"/>
          <ac:spMkLst>
            <pc:docMk/>
            <pc:sldMk cId="416694051" sldId="261"/>
            <ac:spMk id="3" creationId="{A156C52F-D988-84DD-FE73-C0508DC81AED}"/>
          </ac:spMkLst>
        </pc:spChg>
      </pc:sldChg>
      <pc:sldChg chg="modSp mod">
        <pc:chgData name="Jose Carlos De Almeida Sousa Chong (2511671)" userId="19aadca9-df0a-4180-9334-b1ed06c56186" providerId="ADAL" clId="{0CEB7879-8FB3-4A47-AAE1-CC037C236520}" dt="2026-08-12T17:23:09.526" v="6334" actId="33524"/>
        <pc:sldMkLst>
          <pc:docMk/>
          <pc:sldMk cId="1481281875" sldId="262"/>
        </pc:sldMkLst>
        <pc:spChg chg="mod">
          <ac:chgData name="Jose Carlos De Almeida Sousa Chong (2511671)" userId="19aadca9-df0a-4180-9334-b1ed06c56186" providerId="ADAL" clId="{0CEB7879-8FB3-4A47-AAE1-CC037C236520}" dt="2026-08-12T17:23:09.526" v="6334" actId="33524"/>
          <ac:spMkLst>
            <pc:docMk/>
            <pc:sldMk cId="1481281875" sldId="262"/>
            <ac:spMk id="3" creationId="{A18FDE8E-B325-0DB0-C8C4-FBDD3F35941C}"/>
          </ac:spMkLst>
        </pc:spChg>
      </pc:sldChg>
      <pc:sldChg chg="modSp mod">
        <pc:chgData name="Jose Carlos De Almeida Sousa Chong (2511671)" userId="19aadca9-df0a-4180-9334-b1ed06c56186" providerId="ADAL" clId="{0CEB7879-8FB3-4A47-AAE1-CC037C236520}" dt="2026-08-12T17:01:11.499" v="4432" actId="20577"/>
        <pc:sldMkLst>
          <pc:docMk/>
          <pc:sldMk cId="1524246604" sldId="263"/>
        </pc:sldMkLst>
        <pc:spChg chg="mod">
          <ac:chgData name="Jose Carlos De Almeida Sousa Chong (2511671)" userId="19aadca9-df0a-4180-9334-b1ed06c56186" providerId="ADAL" clId="{0CEB7879-8FB3-4A47-AAE1-CC037C236520}" dt="2026-08-12T17:01:11.499" v="4432" actId="20577"/>
          <ac:spMkLst>
            <pc:docMk/>
            <pc:sldMk cId="1524246604" sldId="263"/>
            <ac:spMk id="3" creationId="{85BF6541-B0FA-9297-3DE4-B13C722629AE}"/>
          </ac:spMkLst>
        </pc:spChg>
      </pc:sldChg>
      <pc:sldChg chg="addSp delSp modSp mod">
        <pc:chgData name="Jose Carlos De Almeida Sousa Chong (2511671)" userId="19aadca9-df0a-4180-9334-b1ed06c56186" providerId="ADAL" clId="{0CEB7879-8FB3-4A47-AAE1-CC037C236520}" dt="2026-08-12T17:39:47.859" v="6623" actId="20577"/>
        <pc:sldMkLst>
          <pc:docMk/>
          <pc:sldMk cId="3723872285" sldId="266"/>
        </pc:sldMkLst>
        <pc:graphicFrameChg chg="modGraphic">
          <ac:chgData name="Jose Carlos De Almeida Sousa Chong (2511671)" userId="19aadca9-df0a-4180-9334-b1ed06c56186" providerId="ADAL" clId="{0CEB7879-8FB3-4A47-AAE1-CC037C236520}" dt="2026-08-12T17:39:00.798" v="6611" actId="20577"/>
          <ac:graphicFrameMkLst>
            <pc:docMk/>
            <pc:sldMk cId="3723872285" sldId="266"/>
            <ac:graphicFrameMk id="4" creationId="{3BF6B87C-753B-0606-B7C1-F526C69EB0B1}"/>
          </ac:graphicFrameMkLst>
        </pc:graphicFrameChg>
        <pc:graphicFrameChg chg="add del mod modGraphic">
          <ac:chgData name="Jose Carlos De Almeida Sousa Chong (2511671)" userId="19aadca9-df0a-4180-9334-b1ed06c56186" providerId="ADAL" clId="{0CEB7879-8FB3-4A47-AAE1-CC037C236520}" dt="2026-08-12T17:39:47.859" v="6623" actId="20577"/>
          <ac:graphicFrameMkLst>
            <pc:docMk/>
            <pc:sldMk cId="3723872285" sldId="266"/>
            <ac:graphicFrameMk id="5" creationId="{84AB0C6C-1B62-BD5B-4E39-AC5A0700187D}"/>
          </ac:graphicFrameMkLst>
        </pc:graphicFrameChg>
      </pc:sldChg>
      <pc:sldChg chg="modSp mod">
        <pc:chgData name="Jose Carlos De Almeida Sousa Chong (2511671)" userId="19aadca9-df0a-4180-9334-b1ed06c56186" providerId="ADAL" clId="{0CEB7879-8FB3-4A47-AAE1-CC037C236520}" dt="2026-08-12T17:41:32.928" v="6694" actId="14734"/>
        <pc:sldMkLst>
          <pc:docMk/>
          <pc:sldMk cId="330153326" sldId="268"/>
        </pc:sldMkLst>
        <pc:graphicFrameChg chg="modGraphic">
          <ac:chgData name="Jose Carlos De Almeida Sousa Chong (2511671)" userId="19aadca9-df0a-4180-9334-b1ed06c56186" providerId="ADAL" clId="{0CEB7879-8FB3-4A47-AAE1-CC037C236520}" dt="2026-08-12T17:41:32.928" v="6694" actId="14734"/>
          <ac:graphicFrameMkLst>
            <pc:docMk/>
            <pc:sldMk cId="330153326" sldId="268"/>
            <ac:graphicFrameMk id="6" creationId="{BED89189-FB6E-F6A5-FE8F-2CDDE5D6F9C0}"/>
          </ac:graphicFrameMkLst>
        </pc:graphicFrameChg>
      </pc:sldChg>
      <pc:sldChg chg="addSp delSp modSp mod">
        <pc:chgData name="Jose Carlos De Almeida Sousa Chong (2511671)" userId="19aadca9-df0a-4180-9334-b1ed06c56186" providerId="ADAL" clId="{0CEB7879-8FB3-4A47-AAE1-CC037C236520}" dt="2026-08-12T16:30:50.061" v="2882" actId="14100"/>
        <pc:sldMkLst>
          <pc:docMk/>
          <pc:sldMk cId="3648504809" sldId="594"/>
        </pc:sldMkLst>
        <pc:spChg chg="mod">
          <ac:chgData name="Jose Carlos De Almeida Sousa Chong (2511671)" userId="19aadca9-df0a-4180-9334-b1ed06c56186" providerId="ADAL" clId="{0CEB7879-8FB3-4A47-AAE1-CC037C236520}" dt="2026-08-12T16:29:15.196" v="2862" actId="1076"/>
          <ac:spMkLst>
            <pc:docMk/>
            <pc:sldMk cId="3648504809" sldId="594"/>
            <ac:spMk id="2" creationId="{AE1F78E2-EAFE-AE2C-35B9-A1C18FCF434D}"/>
          </ac:spMkLst>
        </pc:spChg>
        <pc:spChg chg="mod">
          <ac:chgData name="Jose Carlos De Almeida Sousa Chong (2511671)" userId="19aadca9-df0a-4180-9334-b1ed06c56186" providerId="ADAL" clId="{0CEB7879-8FB3-4A47-AAE1-CC037C236520}" dt="2026-08-12T16:28:08.947" v="2853" actId="1076"/>
          <ac:spMkLst>
            <pc:docMk/>
            <pc:sldMk cId="3648504809" sldId="594"/>
            <ac:spMk id="3" creationId="{B6CE5A2A-49E8-A46F-103B-3028DB094F2C}"/>
          </ac:spMkLst>
        </pc:spChg>
        <pc:spChg chg="add mod">
          <ac:chgData name="Jose Carlos De Almeida Sousa Chong (2511671)" userId="19aadca9-df0a-4180-9334-b1ed06c56186" providerId="ADAL" clId="{0CEB7879-8FB3-4A47-AAE1-CC037C236520}" dt="2026-08-12T16:29:17.008" v="2863" actId="1076"/>
          <ac:spMkLst>
            <pc:docMk/>
            <pc:sldMk cId="3648504809" sldId="594"/>
            <ac:spMk id="5" creationId="{8D12B790-25AF-8331-B422-506E7DA9CDA8}"/>
          </ac:spMkLst>
        </pc:spChg>
        <pc:spChg chg="add mod">
          <ac:chgData name="Jose Carlos De Almeida Sousa Chong (2511671)" userId="19aadca9-df0a-4180-9334-b1ed06c56186" providerId="ADAL" clId="{0CEB7879-8FB3-4A47-AAE1-CC037C236520}" dt="2026-08-12T16:29:53.789" v="2870" actId="1076"/>
          <ac:spMkLst>
            <pc:docMk/>
            <pc:sldMk cId="3648504809" sldId="594"/>
            <ac:spMk id="7" creationId="{79E19241-0EBA-185C-A3BF-0C1D0587C581}"/>
          </ac:spMkLst>
        </pc:spChg>
        <pc:spChg chg="add mod">
          <ac:chgData name="Jose Carlos De Almeida Sousa Chong (2511671)" userId="19aadca9-df0a-4180-9334-b1ed06c56186" providerId="ADAL" clId="{0CEB7879-8FB3-4A47-AAE1-CC037C236520}" dt="2026-08-12T16:28:15.009" v="2855" actId="1076"/>
          <ac:spMkLst>
            <pc:docMk/>
            <pc:sldMk cId="3648504809" sldId="594"/>
            <ac:spMk id="9" creationId="{D72A70E2-AEC9-ADD0-5C71-BA77BE642A57}"/>
          </ac:spMkLst>
        </pc:spChg>
        <pc:spChg chg="add mod">
          <ac:chgData name="Jose Carlos De Almeida Sousa Chong (2511671)" userId="19aadca9-df0a-4180-9334-b1ed06c56186" providerId="ADAL" clId="{0CEB7879-8FB3-4A47-AAE1-CC037C236520}" dt="2026-08-12T16:30:36.047" v="2879" actId="1076"/>
          <ac:spMkLst>
            <pc:docMk/>
            <pc:sldMk cId="3648504809" sldId="594"/>
            <ac:spMk id="12" creationId="{15C7E96D-9330-8378-8991-6EFB6AB7C49E}"/>
          </ac:spMkLst>
        </pc:spChg>
        <pc:spChg chg="add mod">
          <ac:chgData name="Jose Carlos De Almeida Sousa Chong (2511671)" userId="19aadca9-df0a-4180-9334-b1ed06c56186" providerId="ADAL" clId="{0CEB7879-8FB3-4A47-AAE1-CC037C236520}" dt="2026-08-12T16:27:55.683" v="2850" actId="14100"/>
          <ac:spMkLst>
            <pc:docMk/>
            <pc:sldMk cId="3648504809" sldId="594"/>
            <ac:spMk id="14" creationId="{0DF269F9-A2DF-442C-89C4-B8CE4AE26FED}"/>
          </ac:spMkLst>
        </pc:spChg>
        <pc:cxnChg chg="add">
          <ac:chgData name="Jose Carlos De Almeida Sousa Chong (2511671)" userId="19aadca9-df0a-4180-9334-b1ed06c56186" providerId="ADAL" clId="{0CEB7879-8FB3-4A47-AAE1-CC037C236520}" dt="2026-08-12T16:30:09.612" v="2872" actId="11529"/>
          <ac:cxnSpMkLst>
            <pc:docMk/>
            <pc:sldMk cId="3648504809" sldId="594"/>
            <ac:cxnSpMk id="19" creationId="{9F91F5CC-B781-F274-03F1-8FB28827674E}"/>
          </ac:cxnSpMkLst>
        </pc:cxnChg>
        <pc:cxnChg chg="add mod">
          <ac:chgData name="Jose Carlos De Almeida Sousa Chong (2511671)" userId="19aadca9-df0a-4180-9334-b1ed06c56186" providerId="ADAL" clId="{0CEB7879-8FB3-4A47-AAE1-CC037C236520}" dt="2026-08-12T16:30:33.407" v="2878" actId="14100"/>
          <ac:cxnSpMkLst>
            <pc:docMk/>
            <pc:sldMk cId="3648504809" sldId="594"/>
            <ac:cxnSpMk id="22" creationId="{B04A8F24-E626-9A85-AF39-D1D746D3FECF}"/>
          </ac:cxnSpMkLst>
        </pc:cxnChg>
        <pc:cxnChg chg="add mod">
          <ac:chgData name="Jose Carlos De Almeida Sousa Chong (2511671)" userId="19aadca9-df0a-4180-9334-b1ed06c56186" providerId="ADAL" clId="{0CEB7879-8FB3-4A47-AAE1-CC037C236520}" dt="2026-08-12T16:30:50.061" v="2882" actId="14100"/>
          <ac:cxnSpMkLst>
            <pc:docMk/>
            <pc:sldMk cId="3648504809" sldId="594"/>
            <ac:cxnSpMk id="25" creationId="{3C587223-7FFE-947B-2BF8-26EE95C0EAC0}"/>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15/08/2026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15/08/2026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15/08/2026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15/08/2026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15/08/2026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15/08/2026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15/08/2026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15/08/2026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15/08/2026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15/08/2026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15/08/2026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15/08/2026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15/08/2026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lstStyle/>
          <a:p>
            <a:r>
              <a:rPr lang="en-GB" b="1" dirty="0"/>
              <a:t>Presentation Template</a:t>
            </a:r>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1416761"/>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3055335"/>
            <a:ext cx="10515600" cy="2672803"/>
          </a:xfrm>
        </p:spPr>
        <p:txBody>
          <a:bodyPr/>
          <a:lstStyle/>
          <a:p>
            <a:endParaRPr lang="en-GB" dirty="0"/>
          </a:p>
        </p:txBody>
      </p:sp>
      <p:sp>
        <p:nvSpPr>
          <p:cNvPr id="4" name="TextBox 3">
            <a:extLst>
              <a:ext uri="{FF2B5EF4-FFF2-40B4-BE49-F238E27FC236}">
                <a16:creationId xmlns:a16="http://schemas.microsoft.com/office/drawing/2014/main" id="{34A4051A-3539-8A3B-0EEC-8B49820AF427}"/>
              </a:ext>
            </a:extLst>
          </p:cNvPr>
          <p:cNvSpPr txBox="1"/>
          <p:nvPr/>
        </p:nvSpPr>
        <p:spPr>
          <a:xfrm>
            <a:off x="1471448" y="851338"/>
            <a:ext cx="3462615" cy="584775"/>
          </a:xfrm>
          <a:prstGeom prst="rect">
            <a:avLst/>
          </a:prstGeom>
          <a:noFill/>
        </p:spPr>
        <p:txBody>
          <a:bodyPr wrap="none" rtlCol="0">
            <a:spAutoFit/>
          </a:bodyPr>
          <a:lstStyle/>
          <a:p>
            <a:r>
              <a:rPr lang="en-GB" sz="3200" b="1" dirty="0"/>
              <a:t>Slide 1 - cover page</a:t>
            </a: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lstStyle/>
          <a:p>
            <a:r>
              <a:rPr lang="en-GB" dirty="0">
                <a:solidFill>
                  <a:srgbClr val="374151"/>
                </a:solidFill>
                <a:latin typeface="Söhne"/>
              </a:rPr>
              <a:t>Jose Carlos </a:t>
            </a:r>
          </a:p>
          <a:p>
            <a:r>
              <a:rPr lang="en-GB" b="0" i="0" dirty="0">
                <a:solidFill>
                  <a:srgbClr val="374151"/>
                </a:solidFill>
                <a:effectLst/>
                <a:latin typeface="Söhne"/>
              </a:rPr>
              <a:t>Lecture: Charles </a:t>
            </a:r>
            <a:r>
              <a:rPr lang="en-GB" b="0" i="0" dirty="0" err="1">
                <a:solidFill>
                  <a:srgbClr val="374151"/>
                </a:solidFill>
                <a:effectLst/>
                <a:latin typeface="Söhne"/>
              </a:rPr>
              <a:t>doham</a:t>
            </a:r>
            <a:r>
              <a:rPr lang="en-GB" b="0" i="0">
                <a:solidFill>
                  <a:srgbClr val="374151"/>
                </a:solidFill>
                <a:effectLst/>
                <a:latin typeface="Söhne"/>
              </a:rPr>
              <a:t> </a:t>
            </a:r>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4579780" cy="1077218"/>
          </a:xfrm>
          <a:prstGeom prst="rect">
            <a:avLst/>
          </a:prstGeom>
          <a:noFill/>
        </p:spPr>
        <p:txBody>
          <a:bodyPr wrap="none" rtlCol="0">
            <a:spAutoFit/>
          </a:bodyPr>
          <a:lstStyle/>
          <a:p>
            <a:r>
              <a:rPr lang="en-GB" sz="3200" b="1" dirty="0"/>
              <a:t>Slide 2 - </a:t>
            </a:r>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p:txBody>
          <a:bodyPr>
            <a:normAutofit/>
          </a:bodyPr>
          <a:lstStyle/>
          <a:p>
            <a:pPr marL="0" indent="0">
              <a:buNone/>
            </a:pPr>
            <a:endParaRPr lang="en-GB" dirty="0"/>
          </a:p>
          <a:p>
            <a:pPr marL="0" indent="0">
              <a:buNone/>
            </a:pPr>
            <a:r>
              <a:rPr lang="en-GB" dirty="0"/>
              <a:t>Welcome to Jose's rent your trusted partner in real state. We are dedicated to helping our clients find the right property, make smart investment decisions and achieve their real state goals. Either if you are looking to buy, sell, or invest our team is here to provide professional support, valuable knowledge and personalized service every step of the way. At Jose Rent we believe real state is not just about properties its about creating opportunities, building strong relationships and helping out clients achieve a secure and successful future.</a:t>
            </a:r>
          </a:p>
          <a:p>
            <a:pPr marL="0" indent="0">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My business idea is to set up a real state investment company, By starting to buy houses using some of my own money and mortgages. Then ill rent these homes out to people making sure they’re safe, comfortable and in good shape all while keeping the </a:t>
            </a:r>
            <a:r>
              <a:rPr lang="en-GB" dirty="0" err="1"/>
              <a:t>renaffordable</a:t>
            </a:r>
            <a:r>
              <a:rPr lang="en-GB" dirty="0"/>
              <a:t>. The rents money will cover my mortgage payments, maintenance and other costs and the rest that will be my profit the plan is to keep buying more properties over time to build a successful and profitable business.</a:t>
            </a:r>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normAutofit fontScale="92500"/>
          </a:bodyPr>
          <a:lstStyle/>
          <a:p>
            <a:endParaRPr lang="en-GB" dirty="0"/>
          </a:p>
          <a:p>
            <a:pPr marL="514350" indent="-514350">
              <a:buFont typeface="+mj-lt"/>
              <a:buAutoNum type="arabicPeriod"/>
            </a:pPr>
            <a:r>
              <a:rPr lang="en-GB" sz="2400" dirty="0"/>
              <a:t>So, for my business I’m planning to set up as a Limited Company (LTD). This is a smart move because it protects my personal assets, separating them from the business finances. It also gives your business a more professional look, which can help when </a:t>
            </a:r>
            <a:r>
              <a:rPr lang="en-GB" sz="2400" dirty="0" err="1"/>
              <a:t>i</a:t>
            </a:r>
            <a:r>
              <a:rPr lang="en-GB" sz="2400" dirty="0"/>
              <a:t> want to buy more properties or bring in investors. This structure really supports my goal od building a property portfolio and getting a steady rental income.</a:t>
            </a:r>
          </a:p>
          <a:p>
            <a:pPr marL="514350" indent="-514350">
              <a:buFont typeface="+mj-lt"/>
              <a:buAutoNum type="arabicPeriod"/>
            </a:pPr>
            <a:r>
              <a:rPr lang="en-GB" sz="2400" dirty="0"/>
              <a:t>My business will also have a management setup. Me and the Managing Director/owner, will handle all the big decisions like buying properties, managing money and planning for growth. I will also have a property manager to take care of tenants, collect rent, do inspections and handle maintenance. Plus an Administrative/Marketing assistant will help with advertising, answering questions, setting up viewings and keeping records straight and also team up with outside experts like lawyers, accountants, mortgage advisors and contractors whenever you need specialized help.</a:t>
            </a:r>
          </a:p>
          <a:p>
            <a:pPr marL="514350" indent="-514350">
              <a:buFont typeface="+mj-lt"/>
              <a:buAutoNum type="arabicPeriod"/>
            </a:pPr>
            <a:endParaRPr lang="en-GB" b="1" dirty="0"/>
          </a:p>
          <a:p>
            <a:pPr marL="457200" lvl="1" indent="0">
              <a:buNone/>
            </a:pPr>
            <a:endParaRPr lang="en-GB" b="1" dirty="0"/>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1351548" y="-174359"/>
            <a:ext cx="10515600" cy="1325563"/>
          </a:xfrm>
        </p:spPr>
        <p:txBody>
          <a:bodyPr>
            <a:normAutofit/>
          </a:bodyPr>
          <a:lstStyle/>
          <a:p>
            <a:pPr algn="l"/>
            <a:r>
              <a:rPr lang="en-GB" sz="3600" dirty="0"/>
              <a:t>Example: An organisational chart of a restaurant</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7</a:t>
            </a:fld>
            <a:endParaRPr lang="en-GB"/>
          </a:p>
        </p:txBody>
      </p:sp>
      <p:sp>
        <p:nvSpPr>
          <p:cNvPr id="3" name="TextBox 2">
            <a:extLst>
              <a:ext uri="{FF2B5EF4-FFF2-40B4-BE49-F238E27FC236}">
                <a16:creationId xmlns:a16="http://schemas.microsoft.com/office/drawing/2014/main" id="{B6CE5A2A-49E8-A46F-103B-3028DB094F2C}"/>
              </a:ext>
            </a:extLst>
          </p:cNvPr>
          <p:cNvSpPr txBox="1"/>
          <p:nvPr/>
        </p:nvSpPr>
        <p:spPr>
          <a:xfrm>
            <a:off x="809121" y="6482479"/>
            <a:ext cx="6915150" cy="367393"/>
          </a:xfrm>
          <a:prstGeom prst="rect">
            <a:avLst/>
          </a:prstGeom>
          <a:noFill/>
        </p:spPr>
        <p:txBody>
          <a:bodyPr wrap="square" rtlCol="0">
            <a:spAutoFit/>
          </a:bodyPr>
          <a:lstStyle/>
          <a:p>
            <a:r>
              <a:rPr lang="en-GB" dirty="0"/>
              <a:t>Created using MS Visio – refer to week 3 lecture recording</a:t>
            </a:r>
          </a:p>
        </p:txBody>
      </p:sp>
      <p:sp>
        <p:nvSpPr>
          <p:cNvPr id="5" name="Rectangle: Rounded Corners 4">
            <a:extLst>
              <a:ext uri="{FF2B5EF4-FFF2-40B4-BE49-F238E27FC236}">
                <a16:creationId xmlns:a16="http://schemas.microsoft.com/office/drawing/2014/main" id="{8D12B790-25AF-8331-B422-506E7DA9CDA8}"/>
              </a:ext>
            </a:extLst>
          </p:cNvPr>
          <p:cNvSpPr/>
          <p:nvPr/>
        </p:nvSpPr>
        <p:spPr>
          <a:xfrm>
            <a:off x="4924927" y="1030565"/>
            <a:ext cx="2085473" cy="9464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Managing Director/Owner</a:t>
            </a:r>
          </a:p>
        </p:txBody>
      </p:sp>
      <p:sp>
        <p:nvSpPr>
          <p:cNvPr id="7" name="Rectangle: Rounded Corners 6">
            <a:extLst>
              <a:ext uri="{FF2B5EF4-FFF2-40B4-BE49-F238E27FC236}">
                <a16:creationId xmlns:a16="http://schemas.microsoft.com/office/drawing/2014/main" id="{79E19241-0EBA-185C-A3BF-0C1D0587C581}"/>
              </a:ext>
            </a:extLst>
          </p:cNvPr>
          <p:cNvSpPr/>
          <p:nvPr/>
        </p:nvSpPr>
        <p:spPr>
          <a:xfrm>
            <a:off x="7010400" y="2901325"/>
            <a:ext cx="2085473" cy="9464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Property Manager</a:t>
            </a:r>
          </a:p>
        </p:txBody>
      </p:sp>
      <p:sp>
        <p:nvSpPr>
          <p:cNvPr id="9" name="Rectangle: Rounded Corners 8">
            <a:extLst>
              <a:ext uri="{FF2B5EF4-FFF2-40B4-BE49-F238E27FC236}">
                <a16:creationId xmlns:a16="http://schemas.microsoft.com/office/drawing/2014/main" id="{D72A70E2-AEC9-ADD0-5C71-BA77BE642A57}"/>
              </a:ext>
            </a:extLst>
          </p:cNvPr>
          <p:cNvSpPr/>
          <p:nvPr/>
        </p:nvSpPr>
        <p:spPr>
          <a:xfrm>
            <a:off x="6352674" y="5258393"/>
            <a:ext cx="2085473" cy="9464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External Professionals</a:t>
            </a:r>
          </a:p>
        </p:txBody>
      </p:sp>
      <p:sp>
        <p:nvSpPr>
          <p:cNvPr id="12" name="Rectangle: Rounded Corners 11">
            <a:extLst>
              <a:ext uri="{FF2B5EF4-FFF2-40B4-BE49-F238E27FC236}">
                <a16:creationId xmlns:a16="http://schemas.microsoft.com/office/drawing/2014/main" id="{15C7E96D-9330-8378-8991-6EFB6AB7C49E}"/>
              </a:ext>
            </a:extLst>
          </p:cNvPr>
          <p:cNvSpPr/>
          <p:nvPr/>
        </p:nvSpPr>
        <p:spPr>
          <a:xfrm>
            <a:off x="2277981" y="3888790"/>
            <a:ext cx="2085473" cy="94648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Administrative and Marketing Assistant</a:t>
            </a:r>
          </a:p>
        </p:txBody>
      </p:sp>
      <p:sp>
        <p:nvSpPr>
          <p:cNvPr id="14" name="Content Placeholder 13">
            <a:extLst>
              <a:ext uri="{FF2B5EF4-FFF2-40B4-BE49-F238E27FC236}">
                <a16:creationId xmlns:a16="http://schemas.microsoft.com/office/drawing/2014/main" id="{0DF269F9-A2DF-442C-89C4-B8CE4AE26FED}"/>
              </a:ext>
            </a:extLst>
          </p:cNvPr>
          <p:cNvSpPr>
            <a:spLocks noGrp="1"/>
          </p:cNvSpPr>
          <p:nvPr>
            <p:ph idx="1"/>
          </p:nvPr>
        </p:nvSpPr>
        <p:spPr>
          <a:xfrm flipH="1">
            <a:off x="-637531" y="866274"/>
            <a:ext cx="1475731" cy="5678905"/>
          </a:xfrm>
        </p:spPr>
        <p:txBody>
          <a:bodyPr/>
          <a:lstStyle/>
          <a:p>
            <a:pPr marL="0" indent="0">
              <a:buNone/>
            </a:pPr>
            <a:endParaRPr lang="en-GB" dirty="0"/>
          </a:p>
        </p:txBody>
      </p:sp>
      <p:cxnSp>
        <p:nvCxnSpPr>
          <p:cNvPr id="19" name="Straight Arrow Connector 18">
            <a:extLst>
              <a:ext uri="{FF2B5EF4-FFF2-40B4-BE49-F238E27FC236}">
                <a16:creationId xmlns:a16="http://schemas.microsoft.com/office/drawing/2014/main" id="{9F91F5CC-B781-F274-03F1-8FB28827674E}"/>
              </a:ext>
            </a:extLst>
          </p:cNvPr>
          <p:cNvCxnSpPr>
            <a:stCxn id="5" idx="2"/>
            <a:endCxn id="7" idx="0"/>
          </p:cNvCxnSpPr>
          <p:nvPr/>
        </p:nvCxnSpPr>
        <p:spPr>
          <a:xfrm>
            <a:off x="5967664" y="1977049"/>
            <a:ext cx="2085473" cy="9242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B04A8F24-E626-9A85-AF39-D1D746D3FECF}"/>
              </a:ext>
            </a:extLst>
          </p:cNvPr>
          <p:cNvCxnSpPr>
            <a:cxnSpLocks/>
            <a:endCxn id="7" idx="1"/>
          </p:cNvCxnSpPr>
          <p:nvPr/>
        </p:nvCxnSpPr>
        <p:spPr>
          <a:xfrm flipV="1">
            <a:off x="4363454" y="3374567"/>
            <a:ext cx="2646946" cy="10284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3C587223-7FFE-947B-2BF8-26EE95C0EAC0}"/>
              </a:ext>
            </a:extLst>
          </p:cNvPr>
          <p:cNvCxnSpPr>
            <a:cxnSpLocks/>
          </p:cNvCxnSpPr>
          <p:nvPr/>
        </p:nvCxnSpPr>
        <p:spPr>
          <a:xfrm>
            <a:off x="3223959" y="4807359"/>
            <a:ext cx="3257052" cy="9242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838200" y="510760"/>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sp>
        <p:nvSpPr>
          <p:cNvPr id="3" name="TextBox 2">
            <a:extLst>
              <a:ext uri="{FF2B5EF4-FFF2-40B4-BE49-F238E27FC236}">
                <a16:creationId xmlns:a16="http://schemas.microsoft.com/office/drawing/2014/main" id="{85BF6541-B0FA-9297-3DE4-B13C722629AE}"/>
              </a:ext>
            </a:extLst>
          </p:cNvPr>
          <p:cNvSpPr txBox="1"/>
          <p:nvPr/>
        </p:nvSpPr>
        <p:spPr>
          <a:xfrm>
            <a:off x="979081" y="1212112"/>
            <a:ext cx="10637186" cy="3970318"/>
          </a:xfrm>
          <a:prstGeom prst="rect">
            <a:avLst/>
          </a:prstGeom>
          <a:noFill/>
        </p:spPr>
        <p:txBody>
          <a:bodyPr wrap="square" rtlCol="0">
            <a:spAutoFit/>
          </a:bodyPr>
          <a:lstStyle/>
          <a:p>
            <a:r>
              <a:rPr lang="en-GB" dirty="0"/>
              <a:t>Political: Housing regulations and property taxes can really impact my business so I have to make sure I’m always following the rules and staying updated on any changes in housing policies.</a:t>
            </a:r>
          </a:p>
          <a:p>
            <a:r>
              <a:rPr lang="en-GB" dirty="0"/>
              <a:t>Economic: Interest rates, </a:t>
            </a:r>
            <a:r>
              <a:rPr lang="en-GB" dirty="0" err="1"/>
              <a:t>inflatation</a:t>
            </a:r>
            <a:r>
              <a:rPr lang="en-GB" dirty="0"/>
              <a:t> and property prices can influence my mortgage payments and how much it costs to run things. Ill need to be really careful when picking properties and mortgages to make sure they’re both affordable and can make a profit.</a:t>
            </a:r>
          </a:p>
          <a:p>
            <a:r>
              <a:rPr lang="en-GB" dirty="0"/>
              <a:t>Social:  Since </a:t>
            </a:r>
            <a:r>
              <a:rPr lang="en-GB" dirty="0" err="1"/>
              <a:t>thre</a:t>
            </a:r>
            <a:r>
              <a:rPr lang="en-GB" dirty="0"/>
              <a:t> always a need for safe and affordable housing my business will aim to meet that instruction by offering comfortable well-maintained homes at fair price.</a:t>
            </a:r>
          </a:p>
          <a:p>
            <a:r>
              <a:rPr lang="en-GB" dirty="0"/>
              <a:t>Technological: Can be a huge help for my business by advertising my properties to talking with tenants, collecting rent and managing everything like using property websites and social media.</a:t>
            </a:r>
          </a:p>
          <a:p>
            <a:r>
              <a:rPr lang="en-GB" dirty="0"/>
              <a:t>Legal: My business needs to </a:t>
            </a:r>
            <a:r>
              <a:rPr lang="en-GB" dirty="0" err="1"/>
              <a:t>cmply</a:t>
            </a:r>
            <a:r>
              <a:rPr lang="en-GB" dirty="0"/>
              <a:t> with all </a:t>
            </a:r>
            <a:r>
              <a:rPr lang="en-GB" dirty="0" err="1"/>
              <a:t>langlord</a:t>
            </a:r>
            <a:r>
              <a:rPr lang="en-GB" dirty="0"/>
              <a:t>, tenant, health and safety and tax laws. I will work with solicitors and accountants to ensure everything is legally.</a:t>
            </a:r>
          </a:p>
          <a:p>
            <a:r>
              <a:rPr lang="en-GB" dirty="0"/>
              <a:t>Environment: Energy costs and environmental worries are definitely a factor for rental properties. My business will focus on investing in energy-efficient homes and making improvements like better insultation and efficient heating systems.</a:t>
            </a: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838200" y="1265812"/>
            <a:ext cx="10515600" cy="5465188"/>
          </a:xfrm>
        </p:spPr>
        <p:txBody>
          <a:bodyPr>
            <a:normAutofit fontScale="32500" lnSpcReduction="20000"/>
          </a:bodyPr>
          <a:lstStyle/>
          <a:p>
            <a:endParaRPr lang="en-GB" dirty="0"/>
          </a:p>
          <a:p>
            <a:r>
              <a:rPr lang="en-GB" sz="5500" dirty="0"/>
              <a:t>Present a detailed analysis of your target market and its characteristics.</a:t>
            </a:r>
            <a:br>
              <a:rPr lang="en-GB" sz="5500" dirty="0"/>
            </a:br>
            <a:r>
              <a:rPr lang="en-GB" sz="5500" dirty="0"/>
              <a:t>My real state business will be targeting individuals, families, young professionals and people relocating for work or education, basically anyone seeking affordable, safe and comfortable rental homes. These customers will likely prioritize good locations, well maintained properties, reasonable prices and convenient access to transport, shops, schools and other amenities.</a:t>
            </a:r>
          </a:p>
          <a:p>
            <a:r>
              <a:rPr lang="en-GB" sz="5500" dirty="0"/>
              <a:t>Identify your primary customer segments.</a:t>
            </a:r>
            <a:br>
              <a:rPr lang="en-GB" sz="5500" dirty="0"/>
            </a:br>
            <a:r>
              <a:rPr lang="en-GB" sz="5500" dirty="0"/>
              <a:t>My main customers will be families, young professionals, students and individuals seeking long-term accommodation. Families will likely look for bigger homes near schools, while young professionals and students might prefer smaller, more affordable places closer to work or university.</a:t>
            </a:r>
          </a:p>
          <a:p>
            <a:r>
              <a:rPr lang="en-GB" sz="5500" dirty="0"/>
              <a:t>Highlight the unique selling points</a:t>
            </a:r>
            <a:br>
              <a:rPr lang="en-GB" sz="5500" dirty="0"/>
            </a:br>
            <a:r>
              <a:rPr lang="en-GB" sz="5500" dirty="0"/>
              <a:t>My business will stand out by offering clean, safe and well maintained properties at competitive prices. I will also focus on providing excellent customer service, quick responses to maintenance issues, convenient locations and reliable communication to ensure a positive renting experience.</a:t>
            </a:r>
          </a:p>
          <a:p>
            <a:r>
              <a:rPr lang="en-GB" sz="5500" dirty="0"/>
              <a:t>Explain the marketing strategies you will adopt to reach and attract your customer segments.</a:t>
            </a:r>
          </a:p>
          <a:p>
            <a:pPr marL="0" indent="0">
              <a:buNone/>
            </a:pPr>
            <a:r>
              <a:rPr lang="en-GB" sz="5500" dirty="0"/>
              <a:t>     My business advertise your properties on websites, social media, my company site and local ads. Hight quality photos and clear descriptions will help attract tenants. I will also use referrals and good reviews to build my reputation. Competitive pricing and occasional promotions can bring in new tenants and keep properties from staying empty.</a:t>
            </a:r>
          </a:p>
          <a:p>
            <a:pPr marL="0" indent="0">
              <a:buNone/>
            </a:pPr>
            <a:r>
              <a:rPr lang="en-GB" sz="5500" dirty="0"/>
              <a:t>Overall, my marketing strategy will focus on reaching customers online, offering affordable properties and building a strong reputation through excellent customer service. This approach will help you attract tenants, maintain high occupancy rates and secure a steady rental income.</a:t>
            </a:r>
          </a:p>
          <a:p>
            <a:pPr marL="0" indent="0">
              <a:buNone/>
            </a:pPr>
            <a:r>
              <a:rPr lang="en-GB" sz="5500" dirty="0"/>
              <a:t>.</a:t>
            </a:r>
          </a:p>
          <a:p>
            <a:endParaRPr lang="en-GB" dirty="0"/>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592648656"/>
              </p:ext>
            </p:extLst>
          </p:nvPr>
        </p:nvGraphicFramePr>
        <p:xfrm>
          <a:off x="6994525" y="642938"/>
          <a:ext cx="4551362" cy="5570534"/>
        </p:xfrm>
        <a:graphic>
          <a:graphicData uri="http://schemas.openxmlformats.org/drawingml/2006/table">
            <a:tbl>
              <a:tblPr bandRow="1">
                <a:tableStyleId>{5C22544A-7EE6-4342-B048-85BDC9FD1C3A}</a:tableStyleId>
              </a:tblPr>
              <a:tblGrid>
                <a:gridCol w="3058883">
                  <a:extLst>
                    <a:ext uri="{9D8B030D-6E8A-4147-A177-3AD203B41FA5}">
                      <a16:colId xmlns:a16="http://schemas.microsoft.com/office/drawing/2014/main" val="4078324115"/>
                    </a:ext>
                  </a:extLst>
                </a:gridCol>
                <a:gridCol w="1492479">
                  <a:extLst>
                    <a:ext uri="{9D8B030D-6E8A-4147-A177-3AD203B41FA5}">
                      <a16:colId xmlns:a16="http://schemas.microsoft.com/office/drawing/2014/main" val="3261734122"/>
                    </a:ext>
                  </a:extLst>
                </a:gridCol>
              </a:tblGrid>
              <a:tr h="1191362">
                <a:tc>
                  <a:txBody>
                    <a:bodyPr/>
                    <a:lstStyle/>
                    <a:p>
                      <a:pPr algn="l" rtl="0" fontAlgn="ctr"/>
                      <a:r>
                        <a:rPr lang="en-GB" sz="3300"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rPr>
                        <a:t>per month</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37562">
                <a:tc>
                  <a:txBody>
                    <a:bodyPr/>
                    <a:lstStyle/>
                    <a:p>
                      <a:pPr algn="l" rtl="0" fontAlgn="ctr"/>
                      <a:r>
                        <a:rPr lang="en-GB" sz="3300" u="none" strike="noStrike">
                          <a:effectLst/>
                        </a:rPr>
                        <a:t>Rent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£1,200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637562">
                <a:tc>
                  <a:txBody>
                    <a:bodyPr/>
                    <a:lstStyle/>
                    <a:p>
                      <a:pPr algn="l" rtl="0" fontAlgn="ctr"/>
                      <a:r>
                        <a:rPr lang="en-GB" sz="3300" u="none" strike="noStrike">
                          <a:effectLst/>
                        </a:rPr>
                        <a:t>Insurance</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b="0" i="0" u="none" strike="noStrike">
                          <a:solidFill>
                            <a:srgbClr val="000000"/>
                          </a:solidFill>
                          <a:effectLst/>
                          <a:latin typeface="Calibri" panose="020F0502020204030204" pitchFamily="34" charset="0"/>
                        </a:rPr>
                        <a:t>1000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637562">
                <a:tc>
                  <a:txBody>
                    <a:bodyPr/>
                    <a:lstStyle/>
                    <a:p>
                      <a:pPr algn="l" rtl="0" fontAlgn="ctr"/>
                      <a:r>
                        <a:rPr lang="en-GB" sz="3300" u="none" strike="noStrike">
                          <a:effectLst/>
                        </a:rPr>
                        <a:t>Gas bill</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£150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43916940"/>
                  </a:ext>
                </a:extLst>
              </a:tr>
              <a:tr h="1191362">
                <a:tc>
                  <a:txBody>
                    <a:bodyPr/>
                    <a:lstStyle/>
                    <a:p>
                      <a:pPr algn="l" rtl="0" fontAlgn="ctr"/>
                      <a:r>
                        <a:rPr lang="en-GB" sz="3300" b="0" i="0" u="none" strike="noStrike">
                          <a:solidFill>
                            <a:srgbClr val="000000"/>
                          </a:solidFill>
                          <a:effectLst/>
                          <a:latin typeface="Calibri" panose="020F0502020204030204" pitchFamily="34" charset="0"/>
                        </a:rPr>
                        <a:t>Marketing website</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b="0" i="0" u="none" strike="noStrike">
                          <a:solidFill>
                            <a:srgbClr val="000000"/>
                          </a:solidFill>
                          <a:effectLst/>
                          <a:latin typeface="Calibri" panose="020F0502020204030204" pitchFamily="34" charset="0"/>
                        </a:rPr>
                        <a:t>2,000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637562">
                <a:tc>
                  <a:txBody>
                    <a:bodyPr/>
                    <a:lstStyle/>
                    <a:p>
                      <a:pPr algn="l" rtl="0" fontAlgn="ctr"/>
                      <a:r>
                        <a:rPr lang="en-GB" sz="3300" u="none" strike="noStrike">
                          <a:effectLst/>
                        </a:rPr>
                        <a:t>Accountant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a:effectLst/>
                        </a:rPr>
                        <a:t>£100</a:t>
                      </a:r>
                      <a:endParaRPr lang="en-GB" sz="3300" b="0" i="0" u="none" strike="noStrike">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637562">
                <a:tc>
                  <a:txBody>
                    <a:bodyPr/>
                    <a:lstStyle/>
                    <a:p>
                      <a:pPr algn="l" rtl="0" fontAlgn="ctr"/>
                      <a:r>
                        <a:rPr lang="en-GB" sz="3300" u="none" strike="noStrike" dirty="0">
                          <a:effectLst/>
                        </a:rPr>
                        <a:t>Total cost</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a:effectLst/>
                        </a:rPr>
                        <a:t>£4,450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1462681954"/>
              </p:ext>
            </p:extLst>
          </p:nvPr>
        </p:nvGraphicFramePr>
        <p:xfrm>
          <a:off x="991752" y="642938"/>
          <a:ext cx="4570848" cy="5751566"/>
        </p:xfrm>
        <a:graphic>
          <a:graphicData uri="http://schemas.openxmlformats.org/drawingml/2006/table">
            <a:tbl>
              <a:tblPr firstRow="1"/>
              <a:tblGrid>
                <a:gridCol w="2625291">
                  <a:extLst>
                    <a:ext uri="{9D8B030D-6E8A-4147-A177-3AD203B41FA5}">
                      <a16:colId xmlns:a16="http://schemas.microsoft.com/office/drawing/2014/main" val="3173173661"/>
                    </a:ext>
                  </a:extLst>
                </a:gridCol>
                <a:gridCol w="1945557">
                  <a:extLst>
                    <a:ext uri="{9D8B030D-6E8A-4147-A177-3AD203B41FA5}">
                      <a16:colId xmlns:a16="http://schemas.microsoft.com/office/drawing/2014/main" val="896379705"/>
                    </a:ext>
                  </a:extLst>
                </a:gridCol>
              </a:tblGrid>
              <a:tr h="928423">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panose="020F0502020204030204" pitchFamily="34" charset="0"/>
                        </a:rPr>
                        <a:t>Startup</a:t>
                      </a:r>
                      <a:r>
                        <a:rPr lang="en-GB" sz="3300" b="0" i="0" u="none" strike="noStrike">
                          <a:solidFill>
                            <a:srgbClr val="000000"/>
                          </a:solidFill>
                          <a:effectLst/>
                          <a:highlight>
                            <a:srgbClr val="83CCEB"/>
                          </a:highlight>
                          <a:latin typeface="Calibri" panose="020F0502020204030204" pitchFamily="34" charset="0"/>
                        </a:rPr>
                        <a:t> </a:t>
                      </a:r>
                      <a:r>
                        <a:rPr lang="en-GB" sz="3300" b="1" i="0" u="none" strike="noStrike">
                          <a:solidFill>
                            <a:srgbClr val="000000"/>
                          </a:solidFill>
                          <a:effectLst/>
                          <a:highlight>
                            <a:srgbClr val="83CCEB"/>
                          </a:highlight>
                          <a:latin typeface="Calibri" panose="020F0502020204030204" pitchFamily="34" charset="0"/>
                        </a:rPr>
                        <a:t>Cost</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 </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algn="l" rtl="0" fontAlgn="ctr">
                        <a:spcBef>
                          <a:spcPts val="0"/>
                        </a:spcBef>
                        <a:spcAft>
                          <a:spcPts val="0"/>
                        </a:spcAft>
                      </a:pPr>
                      <a:r>
                        <a:rPr lang="en-GB" sz="2500" b="0" i="0" u="none" strike="noStrike">
                          <a:effectLst/>
                          <a:highlight>
                            <a:srgbClr val="CAEDFB"/>
                          </a:highlight>
                          <a:latin typeface="Arial" panose="020B0604020202020204" pitchFamily="34" charset="0"/>
                        </a:rPr>
                        <a:t>Legal/notary/registration fees</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a:effectLst/>
                          <a:highlight>
                            <a:srgbClr val="E9EBF5"/>
                          </a:highlight>
                          <a:latin typeface="Arial" panose="020B0604020202020204" pitchFamily="34" charset="0"/>
                        </a:rPr>
                        <a:t>3,000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Property deposit</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50,000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IMT and Stamp Duty</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500" b="0" i="0" u="none" strike="noStrike">
                          <a:effectLst/>
                          <a:highlight>
                            <a:srgbClr val="E9EBF5"/>
                          </a:highlight>
                          <a:latin typeface="Arial" panose="020B0604020202020204" pitchFamily="34" charset="0"/>
                        </a:rPr>
                        <a:t>7,000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Renovation</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5000</a:t>
                      </a:r>
                      <a:endParaRPr lang="en-GB" sz="2500" b="0" i="0" u="none" strike="noStrike">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a:solidFill>
                            <a:srgbClr val="000000"/>
                          </a:solidFill>
                          <a:effectLst/>
                          <a:highlight>
                            <a:srgbClr val="E9EBF5"/>
                          </a:highlight>
                          <a:latin typeface="Calibri" panose="020F0502020204030204" pitchFamily="34" charset="0"/>
                        </a:rPr>
                        <a:t>£65,000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4013714048"/>
              </p:ext>
            </p:extLst>
          </p:nvPr>
        </p:nvGraphicFramePr>
        <p:xfrm>
          <a:off x="698596" y="322112"/>
          <a:ext cx="7560863" cy="4190218"/>
        </p:xfrm>
        <a:graphic>
          <a:graphicData uri="http://schemas.openxmlformats.org/drawingml/2006/table">
            <a:tbl>
              <a:tblPr firstRow="1" bandRow="1"/>
              <a:tblGrid>
                <a:gridCol w="1573340">
                  <a:extLst>
                    <a:ext uri="{9D8B030D-6E8A-4147-A177-3AD203B41FA5}">
                      <a16:colId xmlns:a16="http://schemas.microsoft.com/office/drawing/2014/main" val="2167734324"/>
                    </a:ext>
                  </a:extLst>
                </a:gridCol>
                <a:gridCol w="805903">
                  <a:extLst>
                    <a:ext uri="{9D8B030D-6E8A-4147-A177-3AD203B41FA5}">
                      <a16:colId xmlns:a16="http://schemas.microsoft.com/office/drawing/2014/main" val="2955019756"/>
                    </a:ext>
                  </a:extLst>
                </a:gridCol>
                <a:gridCol w="1036324">
                  <a:extLst>
                    <a:ext uri="{9D8B030D-6E8A-4147-A177-3AD203B41FA5}">
                      <a16:colId xmlns:a16="http://schemas.microsoft.com/office/drawing/2014/main" val="4290968929"/>
                    </a:ext>
                  </a:extLst>
                </a:gridCol>
                <a:gridCol w="1036324">
                  <a:extLst>
                    <a:ext uri="{9D8B030D-6E8A-4147-A177-3AD203B41FA5}">
                      <a16:colId xmlns:a16="http://schemas.microsoft.com/office/drawing/2014/main" val="1994572689"/>
                    </a:ext>
                  </a:extLst>
                </a:gridCol>
                <a:gridCol w="1036324">
                  <a:extLst>
                    <a:ext uri="{9D8B030D-6E8A-4147-A177-3AD203B41FA5}">
                      <a16:colId xmlns:a16="http://schemas.microsoft.com/office/drawing/2014/main" val="2634358367"/>
                    </a:ext>
                  </a:extLst>
                </a:gridCol>
                <a:gridCol w="1036324">
                  <a:extLst>
                    <a:ext uri="{9D8B030D-6E8A-4147-A177-3AD203B41FA5}">
                      <a16:colId xmlns:a16="http://schemas.microsoft.com/office/drawing/2014/main" val="1333549612"/>
                    </a:ext>
                  </a:extLst>
                </a:gridCol>
                <a:gridCol w="1036324">
                  <a:extLst>
                    <a:ext uri="{9D8B030D-6E8A-4147-A177-3AD203B41FA5}">
                      <a16:colId xmlns:a16="http://schemas.microsoft.com/office/drawing/2014/main" val="2091956516"/>
                    </a:ext>
                  </a:extLst>
                </a:gridCol>
              </a:tblGrid>
              <a:tr h="779522">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Jan</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41376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Emergency reserve </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Repairs and maintenance </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2100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Utility other costs</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1100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£4700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2464718741"/>
              </p:ext>
            </p:extLst>
          </p:nvPr>
        </p:nvGraphicFramePr>
        <p:xfrm>
          <a:off x="750302" y="810693"/>
          <a:ext cx="10421895"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396732">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396732">
                  <a:extLst>
                    <a:ext uri="{9D8B030D-6E8A-4147-A177-3AD203B41FA5}">
                      <a16:colId xmlns:a16="http://schemas.microsoft.com/office/drawing/2014/main" val="2352855495"/>
                    </a:ext>
                  </a:extLst>
                </a:gridCol>
                <a:gridCol w="1394718">
                  <a:extLst>
                    <a:ext uri="{9D8B030D-6E8A-4147-A177-3AD203B41FA5}">
                      <a16:colId xmlns:a16="http://schemas.microsoft.com/office/drawing/2014/main" val="1421131222"/>
                    </a:ext>
                  </a:extLst>
                </a:gridCol>
                <a:gridCol w="1394718">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dirty="0">
                          <a:solidFill>
                            <a:srgbClr val="000000"/>
                          </a:solidFill>
                          <a:effectLst/>
                          <a:highlight>
                            <a:srgbClr val="4D93D9"/>
                          </a:highlight>
                          <a:latin typeface="Aptos Narrow" panose="020B0004020202020204" pitchFamily="34" charset="0"/>
                        </a:rPr>
                        <a:t>Mar</a:t>
                      </a:r>
                      <a:endParaRPr lang="en-GB" sz="2300" b="0" i="0" u="none" strike="noStrike" dirty="0">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dirty="0">
                          <a:solidFill>
                            <a:srgbClr val="000000"/>
                          </a:solidFill>
                          <a:effectLst/>
                          <a:highlight>
                            <a:srgbClr val="4D93D9"/>
                          </a:highlight>
                          <a:latin typeface="Aptos Narrow" panose="020B0004020202020204" pitchFamily="34" charset="0"/>
                        </a:rPr>
                        <a:t>May</a:t>
                      </a:r>
                      <a:endParaRPr lang="en-GB" sz="2300" b="0" i="0" u="none" strike="noStrike" dirty="0">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dirty="0">
                          <a:solidFill>
                            <a:srgbClr val="000000"/>
                          </a:solidFill>
                          <a:effectLst/>
                          <a:highlight>
                            <a:srgbClr val="CAEDFB"/>
                          </a:highlight>
                          <a:latin typeface="Aptos Narrow" panose="020B0004020202020204" pitchFamily="34" charset="0"/>
                        </a:rPr>
                        <a:t>£4,450</a:t>
                      </a:r>
                      <a:endParaRPr lang="en-GB" sz="2300" b="0" i="0" u="none" strike="noStrike" dirty="0">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dirty="0">
                          <a:solidFill>
                            <a:srgbClr val="000000"/>
                          </a:solidFill>
                          <a:effectLst/>
                          <a:highlight>
                            <a:srgbClr val="FBE2D5"/>
                          </a:highlight>
                          <a:latin typeface="Aptos Narrow" panose="020B0004020202020204" pitchFamily="34" charset="0"/>
                        </a:rPr>
                        <a:t>Variable cost</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£4,500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£4,700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£8,950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£8,950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£8,950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£8,950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£8.950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£9,150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£2,000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dirty="0">
                          <a:solidFill>
                            <a:srgbClr val="000000"/>
                          </a:solidFill>
                          <a:effectLst/>
                          <a:highlight>
                            <a:srgbClr val="FFFF00"/>
                          </a:highlight>
                          <a:latin typeface="Aptos Narrow" panose="020B0004020202020204" pitchFamily="34" charset="0"/>
                        </a:rPr>
                        <a:t>Profit/loss</a:t>
                      </a:r>
                      <a:endParaRPr lang="en-GB" sz="2300" b="0" i="0" u="none" strike="noStrike" dirty="0">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-£6,950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-£6,950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-£6,950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£6,950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£6,950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£7,150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984885"/>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a:t>
            </a:r>
            <a:r>
              <a:rPr lang="en-GB" sz="4000" b="1" dirty="0">
                <a:solidFill>
                  <a:srgbClr val="000000"/>
                </a:solidFill>
                <a:latin typeface="Aptos Narrow" panose="020B0004020202020204" pitchFamily="34" charset="0"/>
              </a:rPr>
              <a:t>41,900</a:t>
            </a:r>
            <a:r>
              <a:rPr lang="en-GB" sz="4000" dirty="0"/>
              <a:t>                </a:t>
            </a:r>
            <a:r>
              <a:rPr lang="en-GB" sz="1800" b="0" i="0" u="none" strike="noStrike" dirty="0">
                <a:solidFill>
                  <a:srgbClr val="000000"/>
                </a:solidFill>
                <a:effectLst/>
                <a:latin typeface="Aptos Narrow" panose="020B0004020202020204" pitchFamily="34" charset="0"/>
              </a:rPr>
              <a:t>(Adding all the profit loss)</a:t>
            </a:r>
            <a:r>
              <a:rPr lang="en-GB" dirty="0"/>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p:txBody>
          <a:bodyPr/>
          <a:lstStyle/>
          <a:p>
            <a:r>
              <a:rPr lang="en-GB" dirty="0"/>
              <a:t>				Conclusions</a:t>
            </a: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p:txBody>
          <a:bodyPr/>
          <a:lstStyle/>
          <a:p>
            <a:r>
              <a:rPr lang="en-GB" dirty="0"/>
              <a:t>Jose’s Rent is a real state business that aims to purchase residential properties in Portugal and rent them to individuals and families. The business will receive income through monthly rental payments while using part of the income to cover mortgage repayments, maintenance, insurance, taxes and other expenses. By using providing safe, Comfortable and well maintained properties at competitive prices, Jose’s rent aims to build q strong reputation and maintain good relationships with tenants. In the future I plan to reinvest the business profits into purchasing more properties, growing its property portfolio and becoming a successful and profitable real estate business.</a:t>
            </a:r>
          </a:p>
        </p:txBody>
      </p:sp>
    </p:spTree>
    <p:extLst>
      <p:ext uri="{BB962C8B-B14F-4D97-AF65-F5344CB8AC3E}">
        <p14:creationId xmlns:p14="http://schemas.microsoft.com/office/powerpoint/2010/main" val="357102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227</TotalTime>
  <Words>1473</Words>
  <Application>Microsoft Office PowerPoint</Application>
  <PresentationFormat>Widescreen</PresentationFormat>
  <Paragraphs>213</Paragraphs>
  <Slides>14</Slides>
  <Notes>8</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Assessment Task 2</vt:lpstr>
      <vt:lpstr>Business Plan</vt:lpstr>
      <vt:lpstr>PowerPoint Presentation</vt:lpstr>
      <vt:lpstr>PowerPoint Presentation</vt:lpstr>
      <vt:lpstr>PowerPoint Presentation</vt:lpstr>
      <vt:lpstr>PowerPoint Presentation</vt:lpstr>
      <vt:lpstr>Example: An organisational chart of a restaurant</vt:lpstr>
      <vt:lpstr>PowerPoint Presentation</vt:lpstr>
      <vt:lpstr>PowerPoint Presentation</vt:lpstr>
      <vt:lpstr>PowerPoint Presentation</vt:lpstr>
      <vt:lpstr>PowerPoint Presentation</vt:lpstr>
      <vt:lpstr>PowerPoint Presentation</vt:lpstr>
      <vt:lpstr>    Conclusions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Jose Carlos De Almeida Sousa Chong (2511671)</cp:lastModifiedBy>
  <cp:revision>55</cp:revision>
  <dcterms:created xsi:type="dcterms:W3CDTF">2023-07-31T07:37:43Z</dcterms:created>
  <dcterms:modified xsi:type="dcterms:W3CDTF">2026-08-15T19:24:08Z</dcterms:modified>
</cp:coreProperties>
</file>