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Lst>
  <p:sldSz cy="5143500" cx="9144000"/>
  <p:notesSz cx="6858000" cy="9144000"/>
  <p:embeddedFontLst>
    <p:embeddedFont>
      <p:font typeface="Proxima Nova"/>
      <p:regular r:id="rId47"/>
      <p:bold r:id="rId48"/>
      <p:italic r:id="rId49"/>
      <p:boldItalic r:id="rId5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42" Type="http://schemas.openxmlformats.org/officeDocument/2006/relationships/slide" Target="slides/slide38.xml"/><Relationship Id="rId41" Type="http://schemas.openxmlformats.org/officeDocument/2006/relationships/slide" Target="slides/slide37.xml"/><Relationship Id="rId44" Type="http://schemas.openxmlformats.org/officeDocument/2006/relationships/slide" Target="slides/slide40.xml"/><Relationship Id="rId43" Type="http://schemas.openxmlformats.org/officeDocument/2006/relationships/slide" Target="slides/slide39.xml"/><Relationship Id="rId46" Type="http://schemas.openxmlformats.org/officeDocument/2006/relationships/slide" Target="slides/slide42.xml"/><Relationship Id="rId45" Type="http://schemas.openxmlformats.org/officeDocument/2006/relationships/slide" Target="slides/slide41.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font" Target="fonts/ProximaNova-bold.fntdata"/><Relationship Id="rId47" Type="http://schemas.openxmlformats.org/officeDocument/2006/relationships/font" Target="fonts/ProximaNova-regular.fntdata"/><Relationship Id="rId49" Type="http://schemas.openxmlformats.org/officeDocument/2006/relationships/font" Target="fonts/ProximaNova-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37" Type="http://schemas.openxmlformats.org/officeDocument/2006/relationships/slide" Target="slides/slide33.xml"/><Relationship Id="rId36" Type="http://schemas.openxmlformats.org/officeDocument/2006/relationships/slide" Target="slides/slide32.xml"/><Relationship Id="rId39" Type="http://schemas.openxmlformats.org/officeDocument/2006/relationships/slide" Target="slides/slide35.xml"/><Relationship Id="rId38" Type="http://schemas.openxmlformats.org/officeDocument/2006/relationships/slide" Target="slides/slide34.xml"/><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0" Type="http://schemas.openxmlformats.org/officeDocument/2006/relationships/font" Target="fonts/ProximaNova-boldItalic.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rIns="91425" wrap="square" tIns="91425"/>
          <a:lstStyle>
            <a:lvl1pPr lvl="0">
              <a:spcBef>
                <a:spcPts val="0"/>
              </a:spcBef>
              <a:buSzPct val="127272"/>
              <a:buChar char="●"/>
              <a:defRPr sz="1100"/>
            </a:lvl1pPr>
            <a:lvl2pPr lvl="1">
              <a:spcBef>
                <a:spcPts val="0"/>
              </a:spcBef>
              <a:buSzPct val="127272"/>
              <a:buChar char="○"/>
              <a:defRPr sz="1100"/>
            </a:lvl2pPr>
            <a:lvl3pPr lvl="2">
              <a:spcBef>
                <a:spcPts val="0"/>
              </a:spcBef>
              <a:buSzPct val="127272"/>
              <a:buChar char="■"/>
              <a:defRPr sz="1100"/>
            </a:lvl3pPr>
            <a:lvl4pPr lvl="3">
              <a:spcBef>
                <a:spcPts val="0"/>
              </a:spcBef>
              <a:buSzPct val="127272"/>
              <a:buChar char="●"/>
              <a:defRPr sz="1100"/>
            </a:lvl4pPr>
            <a:lvl5pPr lvl="4">
              <a:spcBef>
                <a:spcPts val="0"/>
              </a:spcBef>
              <a:buSzPct val="127272"/>
              <a:buChar char="○"/>
              <a:defRPr sz="1100"/>
            </a:lvl5pPr>
            <a:lvl6pPr lvl="5">
              <a:spcBef>
                <a:spcPts val="0"/>
              </a:spcBef>
              <a:buSzPct val="127272"/>
              <a:buChar char="■"/>
              <a:defRPr sz="1100"/>
            </a:lvl6pPr>
            <a:lvl7pPr lvl="6">
              <a:spcBef>
                <a:spcPts val="0"/>
              </a:spcBef>
              <a:buSzPct val="127272"/>
              <a:buChar char="●"/>
              <a:defRPr sz="1100"/>
            </a:lvl7pPr>
            <a:lvl8pPr lvl="7">
              <a:spcBef>
                <a:spcPts val="0"/>
              </a:spcBef>
              <a:buSzPct val="127272"/>
              <a:buChar char="○"/>
              <a:defRPr sz="1100"/>
            </a:lvl8pPr>
            <a:lvl9pPr lvl="8">
              <a:spcBef>
                <a:spcPts val="0"/>
              </a:spcBef>
              <a:buSzPct val="127272"/>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Shape 56"/>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7" name="Shape 5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0" name="Shape 60"/>
        <p:cNvGrpSpPr/>
        <p:nvPr/>
      </p:nvGrpSpPr>
      <p:grpSpPr>
        <a:xfrm>
          <a:off x="0" y="0"/>
          <a:ext cx="0" cy="0"/>
          <a:chOff x="0" y="0"/>
          <a:chExt cx="0" cy="0"/>
        </a:xfrm>
      </p:grpSpPr>
      <p:sp>
        <p:nvSpPr>
          <p:cNvPr id="61" name="Shape 6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2" name="Shape 6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5" name="Shape 65"/>
        <p:cNvGrpSpPr/>
        <p:nvPr/>
      </p:nvGrpSpPr>
      <p:grpSpPr>
        <a:xfrm>
          <a:off x="0" y="0"/>
          <a:ext cx="0" cy="0"/>
          <a:chOff x="0" y="0"/>
          <a:chExt cx="0" cy="0"/>
        </a:xfrm>
      </p:grpSpPr>
      <p:sp>
        <p:nvSpPr>
          <p:cNvPr id="66" name="Shape 6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7" name="Shape 6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0" name="Shape 70"/>
        <p:cNvGrpSpPr/>
        <p:nvPr/>
      </p:nvGrpSpPr>
      <p:grpSpPr>
        <a:xfrm>
          <a:off x="0" y="0"/>
          <a:ext cx="0" cy="0"/>
          <a:chOff x="0" y="0"/>
          <a:chExt cx="0" cy="0"/>
        </a:xfrm>
      </p:grpSpPr>
      <p:sp>
        <p:nvSpPr>
          <p:cNvPr id="71" name="Shape 7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2" name="Shape 7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5" name="Shape 75"/>
        <p:cNvGrpSpPr/>
        <p:nvPr/>
      </p:nvGrpSpPr>
      <p:grpSpPr>
        <a:xfrm>
          <a:off x="0" y="0"/>
          <a:ext cx="0" cy="0"/>
          <a:chOff x="0" y="0"/>
          <a:chExt cx="0" cy="0"/>
        </a:xfrm>
      </p:grpSpPr>
      <p:sp>
        <p:nvSpPr>
          <p:cNvPr id="76" name="Shape 7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7" name="Shape 7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Shape 8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2" name="Shape 8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Shape 8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7" name="Shape 8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0" name="Shape 90"/>
        <p:cNvGrpSpPr/>
        <p:nvPr/>
      </p:nvGrpSpPr>
      <p:grpSpPr>
        <a:xfrm>
          <a:off x="0" y="0"/>
          <a:ext cx="0" cy="0"/>
          <a:chOff x="0" y="0"/>
          <a:chExt cx="0" cy="0"/>
        </a:xfrm>
      </p:grpSpPr>
      <p:sp>
        <p:nvSpPr>
          <p:cNvPr id="91" name="Shape 9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2" name="Shape 9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5" name="Shape 95"/>
        <p:cNvGrpSpPr/>
        <p:nvPr/>
      </p:nvGrpSpPr>
      <p:grpSpPr>
        <a:xfrm>
          <a:off x="0" y="0"/>
          <a:ext cx="0" cy="0"/>
          <a:chOff x="0" y="0"/>
          <a:chExt cx="0" cy="0"/>
        </a:xfrm>
      </p:grpSpPr>
      <p:sp>
        <p:nvSpPr>
          <p:cNvPr id="96" name="Shape 9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7" name="Shape 9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Shape 10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2" name="Shape 10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Shape 10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7" name="Shape 10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Shape 11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2" name="Shape 11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Shape 11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7" name="Shape 11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0" name="Shape 120"/>
        <p:cNvGrpSpPr/>
        <p:nvPr/>
      </p:nvGrpSpPr>
      <p:grpSpPr>
        <a:xfrm>
          <a:off x="0" y="0"/>
          <a:ext cx="0" cy="0"/>
          <a:chOff x="0" y="0"/>
          <a:chExt cx="0" cy="0"/>
        </a:xfrm>
      </p:grpSpPr>
      <p:sp>
        <p:nvSpPr>
          <p:cNvPr id="121" name="Shape 12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2" name="Shape 12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5" name="Shape 125"/>
        <p:cNvGrpSpPr/>
        <p:nvPr/>
      </p:nvGrpSpPr>
      <p:grpSpPr>
        <a:xfrm>
          <a:off x="0" y="0"/>
          <a:ext cx="0" cy="0"/>
          <a:chOff x="0" y="0"/>
          <a:chExt cx="0" cy="0"/>
        </a:xfrm>
      </p:grpSpPr>
      <p:sp>
        <p:nvSpPr>
          <p:cNvPr id="126" name="Shape 12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7" name="Shape 12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Shape 13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2" name="Shape 13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Shape 13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7" name="Shape 13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0" name="Shape 140"/>
        <p:cNvGrpSpPr/>
        <p:nvPr/>
      </p:nvGrpSpPr>
      <p:grpSpPr>
        <a:xfrm>
          <a:off x="0" y="0"/>
          <a:ext cx="0" cy="0"/>
          <a:chOff x="0" y="0"/>
          <a:chExt cx="0" cy="0"/>
        </a:xfrm>
      </p:grpSpPr>
      <p:sp>
        <p:nvSpPr>
          <p:cNvPr id="141" name="Shape 14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2" name="Shape 14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5" name="Shape 145"/>
        <p:cNvGrpSpPr/>
        <p:nvPr/>
      </p:nvGrpSpPr>
      <p:grpSpPr>
        <a:xfrm>
          <a:off x="0" y="0"/>
          <a:ext cx="0" cy="0"/>
          <a:chOff x="0" y="0"/>
          <a:chExt cx="0" cy="0"/>
        </a:xfrm>
      </p:grpSpPr>
      <p:sp>
        <p:nvSpPr>
          <p:cNvPr id="146" name="Shape 14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7" name="Shape 14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0" name="Shape 150"/>
        <p:cNvGrpSpPr/>
        <p:nvPr/>
      </p:nvGrpSpPr>
      <p:grpSpPr>
        <a:xfrm>
          <a:off x="0" y="0"/>
          <a:ext cx="0" cy="0"/>
          <a:chOff x="0" y="0"/>
          <a:chExt cx="0" cy="0"/>
        </a:xfrm>
      </p:grpSpPr>
      <p:sp>
        <p:nvSpPr>
          <p:cNvPr id="151" name="Shape 15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2" name="Shape 15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5" name="Shape 155"/>
        <p:cNvGrpSpPr/>
        <p:nvPr/>
      </p:nvGrpSpPr>
      <p:grpSpPr>
        <a:xfrm>
          <a:off x="0" y="0"/>
          <a:ext cx="0" cy="0"/>
          <a:chOff x="0" y="0"/>
          <a:chExt cx="0" cy="0"/>
        </a:xfrm>
      </p:grpSpPr>
      <p:sp>
        <p:nvSpPr>
          <p:cNvPr id="156" name="Shape 15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7" name="Shape 15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Shape 16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2" name="Shape 16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Shape 16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7" name="Shape 16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0" name="Shape 170"/>
        <p:cNvGrpSpPr/>
        <p:nvPr/>
      </p:nvGrpSpPr>
      <p:grpSpPr>
        <a:xfrm>
          <a:off x="0" y="0"/>
          <a:ext cx="0" cy="0"/>
          <a:chOff x="0" y="0"/>
          <a:chExt cx="0" cy="0"/>
        </a:xfrm>
      </p:grpSpPr>
      <p:sp>
        <p:nvSpPr>
          <p:cNvPr id="171" name="Shape 17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2" name="Shape 17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5" name="Shape 175"/>
        <p:cNvGrpSpPr/>
        <p:nvPr/>
      </p:nvGrpSpPr>
      <p:grpSpPr>
        <a:xfrm>
          <a:off x="0" y="0"/>
          <a:ext cx="0" cy="0"/>
          <a:chOff x="0" y="0"/>
          <a:chExt cx="0" cy="0"/>
        </a:xfrm>
      </p:grpSpPr>
      <p:sp>
        <p:nvSpPr>
          <p:cNvPr id="176" name="Shape 17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7" name="Shape 17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0" name="Shape 180"/>
        <p:cNvGrpSpPr/>
        <p:nvPr/>
      </p:nvGrpSpPr>
      <p:grpSpPr>
        <a:xfrm>
          <a:off x="0" y="0"/>
          <a:ext cx="0" cy="0"/>
          <a:chOff x="0" y="0"/>
          <a:chExt cx="0" cy="0"/>
        </a:xfrm>
      </p:grpSpPr>
      <p:sp>
        <p:nvSpPr>
          <p:cNvPr id="181" name="Shape 18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2" name="Shape 18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5" name="Shape 185"/>
        <p:cNvGrpSpPr/>
        <p:nvPr/>
      </p:nvGrpSpPr>
      <p:grpSpPr>
        <a:xfrm>
          <a:off x="0" y="0"/>
          <a:ext cx="0" cy="0"/>
          <a:chOff x="0" y="0"/>
          <a:chExt cx="0" cy="0"/>
        </a:xfrm>
      </p:grpSpPr>
      <p:sp>
        <p:nvSpPr>
          <p:cNvPr id="186" name="Shape 18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7" name="Shape 18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0" name="Shape 190"/>
        <p:cNvGrpSpPr/>
        <p:nvPr/>
      </p:nvGrpSpPr>
      <p:grpSpPr>
        <a:xfrm>
          <a:off x="0" y="0"/>
          <a:ext cx="0" cy="0"/>
          <a:chOff x="0" y="0"/>
          <a:chExt cx="0" cy="0"/>
        </a:xfrm>
      </p:grpSpPr>
      <p:sp>
        <p:nvSpPr>
          <p:cNvPr id="191" name="Shape 19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92" name="Shape 19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5" name="Shape 195"/>
        <p:cNvGrpSpPr/>
        <p:nvPr/>
      </p:nvGrpSpPr>
      <p:grpSpPr>
        <a:xfrm>
          <a:off x="0" y="0"/>
          <a:ext cx="0" cy="0"/>
          <a:chOff x="0" y="0"/>
          <a:chExt cx="0" cy="0"/>
        </a:xfrm>
      </p:grpSpPr>
      <p:sp>
        <p:nvSpPr>
          <p:cNvPr id="196" name="Shape 19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97" name="Shape 19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Shape 20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02" name="Shape 20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5" name="Shape 205"/>
        <p:cNvGrpSpPr/>
        <p:nvPr/>
      </p:nvGrpSpPr>
      <p:grpSpPr>
        <a:xfrm>
          <a:off x="0" y="0"/>
          <a:ext cx="0" cy="0"/>
          <a:chOff x="0" y="0"/>
          <a:chExt cx="0" cy="0"/>
        </a:xfrm>
      </p:grpSpPr>
      <p:sp>
        <p:nvSpPr>
          <p:cNvPr id="206" name="Shape 20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07" name="Shape 20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0" name="Shape 210"/>
        <p:cNvGrpSpPr/>
        <p:nvPr/>
      </p:nvGrpSpPr>
      <p:grpSpPr>
        <a:xfrm>
          <a:off x="0" y="0"/>
          <a:ext cx="0" cy="0"/>
          <a:chOff x="0" y="0"/>
          <a:chExt cx="0" cy="0"/>
        </a:xfrm>
      </p:grpSpPr>
      <p:sp>
        <p:nvSpPr>
          <p:cNvPr id="211" name="Shape 21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12" name="Shape 21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5" name="Shape 215"/>
        <p:cNvGrpSpPr/>
        <p:nvPr/>
      </p:nvGrpSpPr>
      <p:grpSpPr>
        <a:xfrm>
          <a:off x="0" y="0"/>
          <a:ext cx="0" cy="0"/>
          <a:chOff x="0" y="0"/>
          <a:chExt cx="0" cy="0"/>
        </a:xfrm>
      </p:grpSpPr>
      <p:sp>
        <p:nvSpPr>
          <p:cNvPr id="216" name="Shape 21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17" name="Shape 21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0" name="Shape 220"/>
        <p:cNvGrpSpPr/>
        <p:nvPr/>
      </p:nvGrpSpPr>
      <p:grpSpPr>
        <a:xfrm>
          <a:off x="0" y="0"/>
          <a:ext cx="0" cy="0"/>
          <a:chOff x="0" y="0"/>
          <a:chExt cx="0" cy="0"/>
        </a:xfrm>
      </p:grpSpPr>
      <p:sp>
        <p:nvSpPr>
          <p:cNvPr id="221" name="Shape 22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22" name="Shape 22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5" name="Shape 225"/>
        <p:cNvGrpSpPr/>
        <p:nvPr/>
      </p:nvGrpSpPr>
      <p:grpSpPr>
        <a:xfrm>
          <a:off x="0" y="0"/>
          <a:ext cx="0" cy="0"/>
          <a:chOff x="0" y="0"/>
          <a:chExt cx="0" cy="0"/>
        </a:xfrm>
      </p:grpSpPr>
      <p:sp>
        <p:nvSpPr>
          <p:cNvPr id="226" name="Shape 22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27" name="Shape 22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0" name="Shape 230"/>
        <p:cNvGrpSpPr/>
        <p:nvPr/>
      </p:nvGrpSpPr>
      <p:grpSpPr>
        <a:xfrm>
          <a:off x="0" y="0"/>
          <a:ext cx="0" cy="0"/>
          <a:chOff x="0" y="0"/>
          <a:chExt cx="0" cy="0"/>
        </a:xfrm>
      </p:grpSpPr>
      <p:sp>
        <p:nvSpPr>
          <p:cNvPr id="231" name="Shape 23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32" name="Shape 23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5" name="Shape 235"/>
        <p:cNvGrpSpPr/>
        <p:nvPr/>
      </p:nvGrpSpPr>
      <p:grpSpPr>
        <a:xfrm>
          <a:off x="0" y="0"/>
          <a:ext cx="0" cy="0"/>
          <a:chOff x="0" y="0"/>
          <a:chExt cx="0" cy="0"/>
        </a:xfrm>
      </p:grpSpPr>
      <p:sp>
        <p:nvSpPr>
          <p:cNvPr id="236" name="Shape 23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37" name="Shape 23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0" name="Shape 240"/>
        <p:cNvGrpSpPr/>
        <p:nvPr/>
      </p:nvGrpSpPr>
      <p:grpSpPr>
        <a:xfrm>
          <a:off x="0" y="0"/>
          <a:ext cx="0" cy="0"/>
          <a:chOff x="0" y="0"/>
          <a:chExt cx="0" cy="0"/>
        </a:xfrm>
      </p:grpSpPr>
      <p:sp>
        <p:nvSpPr>
          <p:cNvPr id="241" name="Shape 24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42" name="Shape 24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5" name="Shape 245"/>
        <p:cNvGrpSpPr/>
        <p:nvPr/>
      </p:nvGrpSpPr>
      <p:grpSpPr>
        <a:xfrm>
          <a:off x="0" y="0"/>
          <a:ext cx="0" cy="0"/>
          <a:chOff x="0" y="0"/>
          <a:chExt cx="0" cy="0"/>
        </a:xfrm>
      </p:grpSpPr>
      <p:sp>
        <p:nvSpPr>
          <p:cNvPr id="246" name="Shape 24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47" name="Shape 24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0" name="Shape 250"/>
        <p:cNvGrpSpPr/>
        <p:nvPr/>
      </p:nvGrpSpPr>
      <p:grpSpPr>
        <a:xfrm>
          <a:off x="0" y="0"/>
          <a:ext cx="0" cy="0"/>
          <a:chOff x="0" y="0"/>
          <a:chExt cx="0" cy="0"/>
        </a:xfrm>
      </p:grpSpPr>
      <p:sp>
        <p:nvSpPr>
          <p:cNvPr id="251" name="Shape 25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52" name="Shape 25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5" name="Shape 255"/>
        <p:cNvGrpSpPr/>
        <p:nvPr/>
      </p:nvGrpSpPr>
      <p:grpSpPr>
        <a:xfrm>
          <a:off x="0" y="0"/>
          <a:ext cx="0" cy="0"/>
          <a:chOff x="0" y="0"/>
          <a:chExt cx="0" cy="0"/>
        </a:xfrm>
      </p:grpSpPr>
      <p:sp>
        <p:nvSpPr>
          <p:cNvPr id="256" name="Shape 25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57" name="Shape 25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0" name="Shape 260"/>
        <p:cNvGrpSpPr/>
        <p:nvPr/>
      </p:nvGrpSpPr>
      <p:grpSpPr>
        <a:xfrm>
          <a:off x="0" y="0"/>
          <a:ext cx="0" cy="0"/>
          <a:chOff x="0" y="0"/>
          <a:chExt cx="0" cy="0"/>
        </a:xfrm>
      </p:grpSpPr>
      <p:sp>
        <p:nvSpPr>
          <p:cNvPr id="261" name="Shape 26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62" name="Shape 262"/>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bg>
      <p:bgPr>
        <a:solidFill>
          <a:schemeClr val="dk1"/>
        </a:solidFill>
      </p:bgPr>
    </p:bg>
    <p:spTree>
      <p:nvGrpSpPr>
        <p:cNvPr id="9" name="Shape 9"/>
        <p:cNvGrpSpPr/>
        <p:nvPr/>
      </p:nvGrpSpPr>
      <p:grpSpPr>
        <a:xfrm>
          <a:off x="0" y="0"/>
          <a:ext cx="0" cy="0"/>
          <a:chOff x="0" y="0"/>
          <a:chExt cx="0" cy="0"/>
        </a:xfrm>
      </p:grpSpPr>
      <p:cxnSp>
        <p:nvCxnSpPr>
          <p:cNvPr id="10" name="Shape 10"/>
          <p:cNvCxnSpPr/>
          <p:nvPr/>
        </p:nvCxnSpPr>
        <p:spPr>
          <a:xfrm>
            <a:off x="0" y="2998150"/>
            <a:ext cx="9144000" cy="0"/>
          </a:xfrm>
          <a:prstGeom prst="straightConnector1">
            <a:avLst/>
          </a:prstGeom>
          <a:noFill/>
          <a:ln cap="flat" cmpd="sng" w="19050">
            <a:solidFill>
              <a:schemeClr val="lt2"/>
            </a:solidFill>
            <a:prstDash val="solid"/>
            <a:round/>
            <a:headEnd len="med" w="med" type="none"/>
            <a:tailEnd len="med" w="med" type="none"/>
          </a:ln>
        </p:spPr>
      </p:cxnSp>
      <p:sp>
        <p:nvSpPr>
          <p:cNvPr id="11" name="Shape 11"/>
          <p:cNvSpPr txBox="1"/>
          <p:nvPr>
            <p:ph type="ctrTitle"/>
          </p:nvPr>
        </p:nvSpPr>
        <p:spPr>
          <a:xfrm>
            <a:off x="510450" y="1257300"/>
            <a:ext cx="8123100" cy="1588500"/>
          </a:xfrm>
          <a:prstGeom prst="rect">
            <a:avLst/>
          </a:prstGeom>
        </p:spPr>
        <p:txBody>
          <a:bodyPr anchorCtr="0" anchor="b" bIns="91425" lIns="91425" rIns="91425" wrap="square" tIns="91425"/>
          <a:lstStyle>
            <a:lvl1pPr lvl="0">
              <a:spcBef>
                <a:spcPts val="0"/>
              </a:spcBef>
              <a:buClr>
                <a:schemeClr val="lt1"/>
              </a:buClr>
              <a:buSzPct val="100000"/>
              <a:defRPr sz="4800">
                <a:solidFill>
                  <a:schemeClr val="lt1"/>
                </a:solidFill>
              </a:defRPr>
            </a:lvl1pPr>
            <a:lvl2pPr lvl="1">
              <a:spcBef>
                <a:spcPts val="0"/>
              </a:spcBef>
              <a:buClr>
                <a:schemeClr val="lt1"/>
              </a:buClr>
              <a:buSzPct val="100000"/>
              <a:defRPr sz="4800">
                <a:solidFill>
                  <a:schemeClr val="lt1"/>
                </a:solidFill>
              </a:defRPr>
            </a:lvl2pPr>
            <a:lvl3pPr lvl="2">
              <a:spcBef>
                <a:spcPts val="0"/>
              </a:spcBef>
              <a:buClr>
                <a:schemeClr val="lt1"/>
              </a:buClr>
              <a:buSzPct val="100000"/>
              <a:defRPr sz="4800">
                <a:solidFill>
                  <a:schemeClr val="lt1"/>
                </a:solidFill>
              </a:defRPr>
            </a:lvl3pPr>
            <a:lvl4pPr lvl="3">
              <a:spcBef>
                <a:spcPts val="0"/>
              </a:spcBef>
              <a:buClr>
                <a:schemeClr val="lt1"/>
              </a:buClr>
              <a:buSzPct val="100000"/>
              <a:defRPr sz="4800">
                <a:solidFill>
                  <a:schemeClr val="lt1"/>
                </a:solidFill>
              </a:defRPr>
            </a:lvl4pPr>
            <a:lvl5pPr lvl="4">
              <a:spcBef>
                <a:spcPts val="0"/>
              </a:spcBef>
              <a:buClr>
                <a:schemeClr val="lt1"/>
              </a:buClr>
              <a:buSzPct val="100000"/>
              <a:defRPr sz="4800">
                <a:solidFill>
                  <a:schemeClr val="lt1"/>
                </a:solidFill>
              </a:defRPr>
            </a:lvl5pPr>
            <a:lvl6pPr lvl="5">
              <a:spcBef>
                <a:spcPts val="0"/>
              </a:spcBef>
              <a:buClr>
                <a:schemeClr val="lt1"/>
              </a:buClr>
              <a:buSzPct val="100000"/>
              <a:defRPr sz="4800">
                <a:solidFill>
                  <a:schemeClr val="lt1"/>
                </a:solidFill>
              </a:defRPr>
            </a:lvl6pPr>
            <a:lvl7pPr lvl="6">
              <a:spcBef>
                <a:spcPts val="0"/>
              </a:spcBef>
              <a:buClr>
                <a:schemeClr val="lt1"/>
              </a:buClr>
              <a:buSzPct val="100000"/>
              <a:defRPr sz="4800">
                <a:solidFill>
                  <a:schemeClr val="lt1"/>
                </a:solidFill>
              </a:defRPr>
            </a:lvl7pPr>
            <a:lvl8pPr lvl="7">
              <a:spcBef>
                <a:spcPts val="0"/>
              </a:spcBef>
              <a:buClr>
                <a:schemeClr val="lt1"/>
              </a:buClr>
              <a:buSzPct val="100000"/>
              <a:defRPr sz="4800">
                <a:solidFill>
                  <a:schemeClr val="lt1"/>
                </a:solidFill>
              </a:defRPr>
            </a:lvl8pPr>
            <a:lvl9pPr lvl="8">
              <a:spcBef>
                <a:spcPts val="0"/>
              </a:spcBef>
              <a:buClr>
                <a:schemeClr val="lt1"/>
              </a:buClr>
              <a:buSzPct val="100000"/>
              <a:defRPr sz="4800">
                <a:solidFill>
                  <a:schemeClr val="lt1"/>
                </a:solidFill>
              </a:defRPr>
            </a:lvl9pPr>
          </a:lstStyle>
          <a:p/>
        </p:txBody>
      </p:sp>
      <p:sp>
        <p:nvSpPr>
          <p:cNvPr id="12" name="Shape 12"/>
          <p:cNvSpPr txBox="1"/>
          <p:nvPr>
            <p:ph idx="1" type="subTitle"/>
          </p:nvPr>
        </p:nvSpPr>
        <p:spPr>
          <a:xfrm>
            <a:off x="510450" y="3182313"/>
            <a:ext cx="8123100" cy="630000"/>
          </a:xfrm>
          <a:prstGeom prst="rect">
            <a:avLst/>
          </a:prstGeom>
        </p:spPr>
        <p:txBody>
          <a:bodyPr anchorCtr="0" anchor="t" bIns="91425" lIns="91425" rIns="91425" wrap="square" tIns="91425"/>
          <a:lstStyle>
            <a:lvl1pPr lvl="0">
              <a:lnSpc>
                <a:spcPct val="100000"/>
              </a:lnSpc>
              <a:spcBef>
                <a:spcPts val="0"/>
              </a:spcBef>
              <a:spcAft>
                <a:spcPts val="0"/>
              </a:spcAft>
              <a:buClr>
                <a:schemeClr val="lt1"/>
              </a:buClr>
              <a:buSzPct val="100000"/>
              <a:buNone/>
              <a:defRPr sz="2400">
                <a:solidFill>
                  <a:schemeClr val="lt1"/>
                </a:solidFill>
              </a:defRPr>
            </a:lvl1pPr>
            <a:lvl2pPr lvl="1">
              <a:lnSpc>
                <a:spcPct val="100000"/>
              </a:lnSpc>
              <a:spcBef>
                <a:spcPts val="0"/>
              </a:spcBef>
              <a:spcAft>
                <a:spcPts val="0"/>
              </a:spcAft>
              <a:buClr>
                <a:schemeClr val="lt1"/>
              </a:buClr>
              <a:buSzPct val="100000"/>
              <a:buNone/>
              <a:defRPr sz="2400">
                <a:solidFill>
                  <a:schemeClr val="lt1"/>
                </a:solidFill>
              </a:defRPr>
            </a:lvl2pPr>
            <a:lvl3pPr lvl="2">
              <a:lnSpc>
                <a:spcPct val="100000"/>
              </a:lnSpc>
              <a:spcBef>
                <a:spcPts val="0"/>
              </a:spcBef>
              <a:spcAft>
                <a:spcPts val="0"/>
              </a:spcAft>
              <a:buClr>
                <a:schemeClr val="lt1"/>
              </a:buClr>
              <a:buSzPct val="100000"/>
              <a:buNone/>
              <a:defRPr sz="2400">
                <a:solidFill>
                  <a:schemeClr val="lt1"/>
                </a:solidFill>
              </a:defRPr>
            </a:lvl3pPr>
            <a:lvl4pPr lvl="3">
              <a:lnSpc>
                <a:spcPct val="100000"/>
              </a:lnSpc>
              <a:spcBef>
                <a:spcPts val="0"/>
              </a:spcBef>
              <a:spcAft>
                <a:spcPts val="0"/>
              </a:spcAft>
              <a:buClr>
                <a:schemeClr val="lt1"/>
              </a:buClr>
              <a:buSzPct val="100000"/>
              <a:buNone/>
              <a:defRPr sz="2400">
                <a:solidFill>
                  <a:schemeClr val="lt1"/>
                </a:solidFill>
              </a:defRPr>
            </a:lvl4pPr>
            <a:lvl5pPr lvl="4">
              <a:lnSpc>
                <a:spcPct val="100000"/>
              </a:lnSpc>
              <a:spcBef>
                <a:spcPts val="0"/>
              </a:spcBef>
              <a:spcAft>
                <a:spcPts val="0"/>
              </a:spcAft>
              <a:buClr>
                <a:schemeClr val="lt1"/>
              </a:buClr>
              <a:buSzPct val="100000"/>
              <a:buNone/>
              <a:defRPr sz="2400">
                <a:solidFill>
                  <a:schemeClr val="lt1"/>
                </a:solidFill>
              </a:defRPr>
            </a:lvl5pPr>
            <a:lvl6pPr lvl="5">
              <a:lnSpc>
                <a:spcPct val="100000"/>
              </a:lnSpc>
              <a:spcBef>
                <a:spcPts val="0"/>
              </a:spcBef>
              <a:spcAft>
                <a:spcPts val="0"/>
              </a:spcAft>
              <a:buClr>
                <a:schemeClr val="lt1"/>
              </a:buClr>
              <a:buSzPct val="100000"/>
              <a:buNone/>
              <a:defRPr sz="2400">
                <a:solidFill>
                  <a:schemeClr val="lt1"/>
                </a:solidFill>
              </a:defRPr>
            </a:lvl6pPr>
            <a:lvl7pPr lvl="6">
              <a:lnSpc>
                <a:spcPct val="100000"/>
              </a:lnSpc>
              <a:spcBef>
                <a:spcPts val="0"/>
              </a:spcBef>
              <a:spcAft>
                <a:spcPts val="0"/>
              </a:spcAft>
              <a:buClr>
                <a:schemeClr val="lt1"/>
              </a:buClr>
              <a:buSzPct val="100000"/>
              <a:buNone/>
              <a:defRPr sz="2400">
                <a:solidFill>
                  <a:schemeClr val="lt1"/>
                </a:solidFill>
              </a:defRPr>
            </a:lvl7pPr>
            <a:lvl8pPr lvl="7">
              <a:lnSpc>
                <a:spcPct val="100000"/>
              </a:lnSpc>
              <a:spcBef>
                <a:spcPts val="0"/>
              </a:spcBef>
              <a:spcAft>
                <a:spcPts val="0"/>
              </a:spcAft>
              <a:buClr>
                <a:schemeClr val="lt1"/>
              </a:buClr>
              <a:buSzPct val="100000"/>
              <a:buNone/>
              <a:defRPr sz="2400">
                <a:solidFill>
                  <a:schemeClr val="lt1"/>
                </a:solidFill>
              </a:defRPr>
            </a:lvl8pPr>
            <a:lvl9pPr lvl="8">
              <a:lnSpc>
                <a:spcPct val="100000"/>
              </a:lnSpc>
              <a:spcBef>
                <a:spcPts val="0"/>
              </a:spcBef>
              <a:spcAft>
                <a:spcPts val="0"/>
              </a:spcAft>
              <a:buClr>
                <a:schemeClr val="lt1"/>
              </a:buClr>
              <a:buSzPct val="100000"/>
              <a:buNone/>
              <a:defRPr sz="2400">
                <a:solidFill>
                  <a:schemeClr val="lt1"/>
                </a:solidFill>
              </a:defRPr>
            </a:lvl9pPr>
          </a:lstStyle>
          <a:p/>
        </p:txBody>
      </p:sp>
      <p:sp>
        <p:nvSpPr>
          <p:cNvPr id="13" name="Shape 13"/>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solidFill>
                  <a:schemeClr val="lt1"/>
                </a:solidFill>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bg>
      <p:bgPr>
        <a:solidFill>
          <a:schemeClr val="dk1"/>
        </a:solidFill>
      </p:bgPr>
    </p:bg>
    <p:spTree>
      <p:nvGrpSpPr>
        <p:cNvPr id="14" name="Shape 14"/>
        <p:cNvGrpSpPr/>
        <p:nvPr/>
      </p:nvGrpSpPr>
      <p:grpSpPr>
        <a:xfrm>
          <a:off x="0" y="0"/>
          <a:ext cx="0" cy="0"/>
          <a:chOff x="0" y="0"/>
          <a:chExt cx="0" cy="0"/>
        </a:xfrm>
      </p:grpSpPr>
      <p:cxnSp>
        <p:nvCxnSpPr>
          <p:cNvPr id="15" name="Shape 15"/>
          <p:cNvCxnSpPr/>
          <p:nvPr/>
        </p:nvCxnSpPr>
        <p:spPr>
          <a:xfrm>
            <a:off x="0" y="2998150"/>
            <a:ext cx="9144000" cy="0"/>
          </a:xfrm>
          <a:prstGeom prst="straightConnector1">
            <a:avLst/>
          </a:prstGeom>
          <a:noFill/>
          <a:ln cap="flat" cmpd="sng" w="19050">
            <a:solidFill>
              <a:schemeClr val="lt2"/>
            </a:solidFill>
            <a:prstDash val="solid"/>
            <a:round/>
            <a:headEnd len="med" w="med" type="none"/>
            <a:tailEnd len="med" w="med" type="none"/>
          </a:ln>
        </p:spPr>
      </p:cxnSp>
      <p:sp>
        <p:nvSpPr>
          <p:cNvPr id="16" name="Shape 16"/>
          <p:cNvSpPr txBox="1"/>
          <p:nvPr>
            <p:ph type="title"/>
          </p:nvPr>
        </p:nvSpPr>
        <p:spPr>
          <a:xfrm>
            <a:off x="510450" y="2057400"/>
            <a:ext cx="8123100" cy="778800"/>
          </a:xfrm>
          <a:prstGeom prst="rect">
            <a:avLst/>
          </a:prstGeom>
        </p:spPr>
        <p:txBody>
          <a:bodyPr anchorCtr="0" anchor="b" bIns="91425" lIns="91425" rIns="91425" wrap="square" tIns="91425"/>
          <a:lstStyle>
            <a:lvl1pPr lvl="0">
              <a:spcBef>
                <a:spcPts val="0"/>
              </a:spcBef>
              <a:buClr>
                <a:schemeClr val="lt1"/>
              </a:buClr>
              <a:buSzPct val="100000"/>
              <a:defRPr sz="3600">
                <a:solidFill>
                  <a:schemeClr val="lt1"/>
                </a:solidFill>
              </a:defRPr>
            </a:lvl1pPr>
            <a:lvl2pPr lvl="1">
              <a:spcBef>
                <a:spcPts val="0"/>
              </a:spcBef>
              <a:buClr>
                <a:schemeClr val="lt1"/>
              </a:buClr>
              <a:buSzPct val="100000"/>
              <a:defRPr sz="3600">
                <a:solidFill>
                  <a:schemeClr val="lt1"/>
                </a:solidFill>
              </a:defRPr>
            </a:lvl2pPr>
            <a:lvl3pPr lvl="2">
              <a:spcBef>
                <a:spcPts val="0"/>
              </a:spcBef>
              <a:buClr>
                <a:schemeClr val="lt1"/>
              </a:buClr>
              <a:buSzPct val="100000"/>
              <a:defRPr sz="3600">
                <a:solidFill>
                  <a:schemeClr val="lt1"/>
                </a:solidFill>
              </a:defRPr>
            </a:lvl3pPr>
            <a:lvl4pPr lvl="3">
              <a:spcBef>
                <a:spcPts val="0"/>
              </a:spcBef>
              <a:buClr>
                <a:schemeClr val="lt1"/>
              </a:buClr>
              <a:buSzPct val="100000"/>
              <a:defRPr sz="3600">
                <a:solidFill>
                  <a:schemeClr val="lt1"/>
                </a:solidFill>
              </a:defRPr>
            </a:lvl4pPr>
            <a:lvl5pPr lvl="4">
              <a:spcBef>
                <a:spcPts val="0"/>
              </a:spcBef>
              <a:buClr>
                <a:schemeClr val="lt1"/>
              </a:buClr>
              <a:buSzPct val="100000"/>
              <a:defRPr sz="3600">
                <a:solidFill>
                  <a:schemeClr val="lt1"/>
                </a:solidFill>
              </a:defRPr>
            </a:lvl5pPr>
            <a:lvl6pPr lvl="5">
              <a:spcBef>
                <a:spcPts val="0"/>
              </a:spcBef>
              <a:buClr>
                <a:schemeClr val="lt1"/>
              </a:buClr>
              <a:buSzPct val="100000"/>
              <a:defRPr sz="3600">
                <a:solidFill>
                  <a:schemeClr val="lt1"/>
                </a:solidFill>
              </a:defRPr>
            </a:lvl6pPr>
            <a:lvl7pPr lvl="6">
              <a:spcBef>
                <a:spcPts val="0"/>
              </a:spcBef>
              <a:buClr>
                <a:schemeClr val="lt1"/>
              </a:buClr>
              <a:buSzPct val="100000"/>
              <a:defRPr sz="3600">
                <a:solidFill>
                  <a:schemeClr val="lt1"/>
                </a:solidFill>
              </a:defRPr>
            </a:lvl7pPr>
            <a:lvl8pPr lvl="7">
              <a:spcBef>
                <a:spcPts val="0"/>
              </a:spcBef>
              <a:buClr>
                <a:schemeClr val="lt1"/>
              </a:buClr>
              <a:buSzPct val="100000"/>
              <a:defRPr sz="3600">
                <a:solidFill>
                  <a:schemeClr val="lt1"/>
                </a:solidFill>
              </a:defRPr>
            </a:lvl8pPr>
            <a:lvl9pPr lvl="8">
              <a:spcBef>
                <a:spcPts val="0"/>
              </a:spcBef>
              <a:buClr>
                <a:schemeClr val="lt1"/>
              </a:buClr>
              <a:buSzPct val="100000"/>
              <a:defRPr sz="3600">
                <a:solidFill>
                  <a:schemeClr val="lt1"/>
                </a:solidFill>
              </a:defRPr>
            </a:lvl9pPr>
          </a:lstStyle>
          <a:p/>
        </p:txBody>
      </p:sp>
      <p:sp>
        <p:nvSpPr>
          <p:cNvPr id="17" name="Shape 17"/>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solidFill>
                  <a:schemeClr val="lt1"/>
                </a:solidFill>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x">
  <p:cSld name="Title and body">
    <p:spTree>
      <p:nvGrpSpPr>
        <p:cNvPr id="18" name="Shape 18"/>
        <p:cNvGrpSpPr/>
        <p:nvPr/>
      </p:nvGrpSpPr>
      <p:grpSpPr>
        <a:xfrm>
          <a:off x="0" y="0"/>
          <a:ext cx="0" cy="0"/>
          <a:chOff x="0" y="0"/>
          <a:chExt cx="0" cy="0"/>
        </a:xfrm>
      </p:grpSpPr>
      <p:sp>
        <p:nvSpPr>
          <p:cNvPr id="19" name="Shape 19"/>
          <p:cNvSpPr/>
          <p:nvPr/>
        </p:nvSpPr>
        <p:spPr>
          <a:xfrm>
            <a:off x="0" y="5045700"/>
            <a:ext cx="9144000" cy="97800"/>
          </a:xfrm>
          <a:prstGeom prst="rect">
            <a:avLst/>
          </a:prstGeom>
          <a:solidFill>
            <a:schemeClr val="lt2"/>
          </a:solidFill>
          <a:ln>
            <a:noFill/>
          </a:ln>
        </p:spPr>
        <p:txBody>
          <a:bodyPr anchorCtr="0" anchor="ctr" bIns="91425" lIns="91425" rIns="91425" wrap="square" tIns="91425">
            <a:noAutofit/>
          </a:bodyPr>
          <a:lstStyle/>
          <a:p>
            <a:pPr lvl="0">
              <a:spcBef>
                <a:spcPts val="0"/>
              </a:spcBef>
              <a:buNone/>
            </a:pPr>
            <a:r>
              <a:t/>
            </a:r>
            <a:endParaRPr/>
          </a:p>
        </p:txBody>
      </p:sp>
      <p:sp>
        <p:nvSpPr>
          <p:cNvPr id="20" name="Shape 20"/>
          <p:cNvSpPr txBox="1"/>
          <p:nvPr>
            <p:ph type="title"/>
          </p:nvPr>
        </p:nvSpPr>
        <p:spPr>
          <a:xfrm>
            <a:off x="311700" y="445025"/>
            <a:ext cx="8520600" cy="572700"/>
          </a:xfrm>
          <a:prstGeom prst="rect">
            <a:avLst/>
          </a:prstGeom>
        </p:spPr>
        <p:txBody>
          <a:bodyPr anchorCtr="0" anchor="t" bIns="91425" lIns="91425" rIns="91425" wrap="square" tIns="91425"/>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p:txBody>
      </p:sp>
      <p:sp>
        <p:nvSpPr>
          <p:cNvPr id="21" name="Shape 21"/>
          <p:cNvSpPr txBox="1"/>
          <p:nvPr>
            <p:ph idx="1" type="body"/>
          </p:nvPr>
        </p:nvSpPr>
        <p:spPr>
          <a:xfrm>
            <a:off x="311700" y="1152475"/>
            <a:ext cx="8520600" cy="3416400"/>
          </a:xfrm>
          <a:prstGeom prst="rect">
            <a:avLst/>
          </a:prstGeom>
        </p:spPr>
        <p:txBody>
          <a:bodyPr anchorCtr="0" anchor="t" bIns="91425" lIns="91425" rIns="91425" wrap="square" tIns="91425"/>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p:txBody>
      </p:sp>
      <p:sp>
        <p:nvSpPr>
          <p:cNvPr id="22" name="Shape 22"/>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ColTx">
  <p:cSld name="Title and two columns">
    <p:spTree>
      <p:nvGrpSpPr>
        <p:cNvPr id="23" name="Shape 23"/>
        <p:cNvGrpSpPr/>
        <p:nvPr/>
      </p:nvGrpSpPr>
      <p:grpSpPr>
        <a:xfrm>
          <a:off x="0" y="0"/>
          <a:ext cx="0" cy="0"/>
          <a:chOff x="0" y="0"/>
          <a:chExt cx="0" cy="0"/>
        </a:xfrm>
      </p:grpSpPr>
      <p:sp>
        <p:nvSpPr>
          <p:cNvPr id="24" name="Shape 24"/>
          <p:cNvSpPr txBox="1"/>
          <p:nvPr>
            <p:ph type="title"/>
          </p:nvPr>
        </p:nvSpPr>
        <p:spPr>
          <a:xfrm>
            <a:off x="311700" y="445025"/>
            <a:ext cx="8520600" cy="572700"/>
          </a:xfrm>
          <a:prstGeom prst="rect">
            <a:avLst/>
          </a:prstGeom>
        </p:spPr>
        <p:txBody>
          <a:bodyPr anchorCtr="0" anchor="t" bIns="91425" lIns="91425" rIns="91425" wrap="square" tIns="91425"/>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p:txBody>
      </p:sp>
      <p:sp>
        <p:nvSpPr>
          <p:cNvPr id="25" name="Shape 25"/>
          <p:cNvSpPr txBox="1"/>
          <p:nvPr>
            <p:ph idx="1" type="body"/>
          </p:nvPr>
        </p:nvSpPr>
        <p:spPr>
          <a:xfrm>
            <a:off x="311700" y="1152475"/>
            <a:ext cx="3999900" cy="3416400"/>
          </a:xfrm>
          <a:prstGeom prst="rect">
            <a:avLst/>
          </a:prstGeom>
        </p:spPr>
        <p:txBody>
          <a:bodyPr anchorCtr="0" anchor="t" bIns="91425" lIns="91425" rIns="91425" wrap="square" tIns="91425"/>
          <a:lstStyle>
            <a:lvl1pPr lvl="0">
              <a:spcBef>
                <a:spcPts val="0"/>
              </a:spcBef>
              <a:buSzPct val="100000"/>
              <a:defRPr sz="14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p:txBody>
      </p:sp>
      <p:sp>
        <p:nvSpPr>
          <p:cNvPr id="26" name="Shape 26"/>
          <p:cNvSpPr txBox="1"/>
          <p:nvPr>
            <p:ph idx="2" type="body"/>
          </p:nvPr>
        </p:nvSpPr>
        <p:spPr>
          <a:xfrm>
            <a:off x="4832400" y="1152475"/>
            <a:ext cx="3999900" cy="3416400"/>
          </a:xfrm>
          <a:prstGeom prst="rect">
            <a:avLst/>
          </a:prstGeom>
        </p:spPr>
        <p:txBody>
          <a:bodyPr anchorCtr="0" anchor="t" bIns="91425" lIns="91425" rIns="91425" wrap="square" tIns="91425"/>
          <a:lstStyle>
            <a:lvl1pPr lvl="0">
              <a:spcBef>
                <a:spcPts val="0"/>
              </a:spcBef>
              <a:buSzPct val="100000"/>
              <a:defRPr sz="14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p:txBody>
      </p:sp>
      <p:sp>
        <p:nvSpPr>
          <p:cNvPr id="27" name="Shape 27"/>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28" name="Shape 28"/>
        <p:cNvGrpSpPr/>
        <p:nvPr/>
      </p:nvGrpSpPr>
      <p:grpSpPr>
        <a:xfrm>
          <a:off x="0" y="0"/>
          <a:ext cx="0" cy="0"/>
          <a:chOff x="0" y="0"/>
          <a:chExt cx="0" cy="0"/>
        </a:xfrm>
      </p:grpSpPr>
      <p:sp>
        <p:nvSpPr>
          <p:cNvPr id="29" name="Shape 29"/>
          <p:cNvSpPr txBox="1"/>
          <p:nvPr>
            <p:ph type="title"/>
          </p:nvPr>
        </p:nvSpPr>
        <p:spPr>
          <a:xfrm>
            <a:off x="311700" y="445025"/>
            <a:ext cx="8520600" cy="572700"/>
          </a:xfrm>
          <a:prstGeom prst="rect">
            <a:avLst/>
          </a:prstGeom>
        </p:spPr>
        <p:txBody>
          <a:bodyPr anchorCtr="0" anchor="t" bIns="91425" lIns="91425" rIns="91425" wrap="square" tIns="91425"/>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p:txBody>
      </p:sp>
      <p:sp>
        <p:nvSpPr>
          <p:cNvPr id="30" name="Shape 30"/>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One column text">
    <p:spTree>
      <p:nvGrpSpPr>
        <p:cNvPr id="31" name="Shape 31"/>
        <p:cNvGrpSpPr/>
        <p:nvPr/>
      </p:nvGrpSpPr>
      <p:grpSpPr>
        <a:xfrm>
          <a:off x="0" y="0"/>
          <a:ext cx="0" cy="0"/>
          <a:chOff x="0" y="0"/>
          <a:chExt cx="0" cy="0"/>
        </a:xfrm>
      </p:grpSpPr>
      <p:sp>
        <p:nvSpPr>
          <p:cNvPr id="32" name="Shape 32"/>
          <p:cNvSpPr txBox="1"/>
          <p:nvPr>
            <p:ph type="title"/>
          </p:nvPr>
        </p:nvSpPr>
        <p:spPr>
          <a:xfrm>
            <a:off x="311700" y="555600"/>
            <a:ext cx="2808000" cy="755700"/>
          </a:xfrm>
          <a:prstGeom prst="rect">
            <a:avLst/>
          </a:prstGeom>
        </p:spPr>
        <p:txBody>
          <a:bodyPr anchorCtr="0" anchor="b" bIns="91425" lIns="91425" rIns="91425" wrap="square" tIns="91425"/>
          <a:lstStyle>
            <a:lvl1pPr lvl="0">
              <a:spcBef>
                <a:spcPts val="0"/>
              </a:spcBef>
              <a:buSzPct val="100000"/>
              <a:defRPr sz="2400"/>
            </a:lvl1pPr>
            <a:lvl2pPr lvl="1">
              <a:spcBef>
                <a:spcPts val="0"/>
              </a:spcBef>
              <a:buSzPct val="100000"/>
              <a:defRPr sz="2400"/>
            </a:lvl2pPr>
            <a:lvl3pPr lvl="2">
              <a:spcBef>
                <a:spcPts val="0"/>
              </a:spcBef>
              <a:buSzPct val="100000"/>
              <a:defRPr sz="2400"/>
            </a:lvl3pPr>
            <a:lvl4pPr lvl="3">
              <a:spcBef>
                <a:spcPts val="0"/>
              </a:spcBef>
              <a:buSzPct val="100000"/>
              <a:defRPr sz="2400"/>
            </a:lvl4pPr>
            <a:lvl5pPr lvl="4">
              <a:spcBef>
                <a:spcPts val="0"/>
              </a:spcBef>
              <a:buSzPct val="100000"/>
              <a:defRPr sz="2400"/>
            </a:lvl5pPr>
            <a:lvl6pPr lvl="5">
              <a:spcBef>
                <a:spcPts val="0"/>
              </a:spcBef>
              <a:buSzPct val="100000"/>
              <a:defRPr sz="2400"/>
            </a:lvl6pPr>
            <a:lvl7pPr lvl="6">
              <a:spcBef>
                <a:spcPts val="0"/>
              </a:spcBef>
              <a:buSzPct val="100000"/>
              <a:defRPr sz="2400"/>
            </a:lvl7pPr>
            <a:lvl8pPr lvl="7">
              <a:spcBef>
                <a:spcPts val="0"/>
              </a:spcBef>
              <a:buSzPct val="100000"/>
              <a:defRPr sz="2400"/>
            </a:lvl8pPr>
            <a:lvl9pPr lvl="8">
              <a:spcBef>
                <a:spcPts val="0"/>
              </a:spcBef>
              <a:buSzPct val="100000"/>
              <a:defRPr sz="2400"/>
            </a:lvl9pPr>
          </a:lstStyle>
          <a:p/>
        </p:txBody>
      </p:sp>
      <p:sp>
        <p:nvSpPr>
          <p:cNvPr id="33" name="Shape 33"/>
          <p:cNvSpPr txBox="1"/>
          <p:nvPr>
            <p:ph idx="1" type="body"/>
          </p:nvPr>
        </p:nvSpPr>
        <p:spPr>
          <a:xfrm>
            <a:off x="311700" y="1389600"/>
            <a:ext cx="2808000" cy="3179400"/>
          </a:xfrm>
          <a:prstGeom prst="rect">
            <a:avLst/>
          </a:prstGeom>
        </p:spPr>
        <p:txBody>
          <a:bodyPr anchorCtr="0" anchor="t" bIns="91425" lIns="91425" rIns="91425" wrap="square" tIns="91425"/>
          <a:lstStyle>
            <a:lvl1pPr lvl="0">
              <a:spcBef>
                <a:spcPts val="0"/>
              </a:spcBef>
              <a:buSzPct val="100000"/>
              <a:defRPr sz="12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p:txBody>
      </p:sp>
      <p:sp>
        <p:nvSpPr>
          <p:cNvPr id="34" name="Shape 34"/>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ain point">
    <p:bg>
      <p:bgPr>
        <a:solidFill>
          <a:schemeClr val="lt2"/>
        </a:solidFill>
      </p:bgPr>
    </p:bg>
    <p:spTree>
      <p:nvGrpSpPr>
        <p:cNvPr id="35" name="Shape 35"/>
        <p:cNvGrpSpPr/>
        <p:nvPr/>
      </p:nvGrpSpPr>
      <p:grpSpPr>
        <a:xfrm>
          <a:off x="0" y="0"/>
          <a:ext cx="0" cy="0"/>
          <a:chOff x="0" y="0"/>
          <a:chExt cx="0" cy="0"/>
        </a:xfrm>
      </p:grpSpPr>
      <p:sp>
        <p:nvSpPr>
          <p:cNvPr id="36" name="Shape 36"/>
          <p:cNvSpPr txBox="1"/>
          <p:nvPr>
            <p:ph type="title"/>
          </p:nvPr>
        </p:nvSpPr>
        <p:spPr>
          <a:xfrm>
            <a:off x="490250" y="526350"/>
            <a:ext cx="5797500" cy="4090800"/>
          </a:xfrm>
          <a:prstGeom prst="rect">
            <a:avLst/>
          </a:prstGeom>
        </p:spPr>
        <p:txBody>
          <a:bodyPr anchorCtr="0" anchor="ctr" bIns="91425" lIns="91425" rIns="91425" wrap="square" tIns="91425"/>
          <a:lstStyle>
            <a:lvl1pPr lvl="0">
              <a:spcBef>
                <a:spcPts val="0"/>
              </a:spcBef>
              <a:buSzPct val="100000"/>
              <a:defRPr sz="4800"/>
            </a:lvl1pPr>
            <a:lvl2pPr lvl="1">
              <a:spcBef>
                <a:spcPts val="0"/>
              </a:spcBef>
              <a:buSzPct val="100000"/>
              <a:defRPr sz="4800"/>
            </a:lvl2pPr>
            <a:lvl3pPr lvl="2">
              <a:spcBef>
                <a:spcPts val="0"/>
              </a:spcBef>
              <a:buSzPct val="100000"/>
              <a:defRPr sz="4800"/>
            </a:lvl3pPr>
            <a:lvl4pPr lvl="3">
              <a:spcBef>
                <a:spcPts val="0"/>
              </a:spcBef>
              <a:buSzPct val="100000"/>
              <a:defRPr sz="4800"/>
            </a:lvl4pPr>
            <a:lvl5pPr lvl="4">
              <a:spcBef>
                <a:spcPts val="0"/>
              </a:spcBef>
              <a:buSzPct val="100000"/>
              <a:defRPr sz="4800"/>
            </a:lvl5pPr>
            <a:lvl6pPr lvl="5">
              <a:spcBef>
                <a:spcPts val="0"/>
              </a:spcBef>
              <a:buSzPct val="100000"/>
              <a:defRPr sz="4800"/>
            </a:lvl6pPr>
            <a:lvl7pPr lvl="6">
              <a:spcBef>
                <a:spcPts val="0"/>
              </a:spcBef>
              <a:buSzPct val="100000"/>
              <a:defRPr sz="4800"/>
            </a:lvl7pPr>
            <a:lvl8pPr lvl="7">
              <a:spcBef>
                <a:spcPts val="0"/>
              </a:spcBef>
              <a:buSzPct val="100000"/>
              <a:defRPr sz="4800"/>
            </a:lvl8pPr>
            <a:lvl9pPr lvl="8">
              <a:spcBef>
                <a:spcPts val="0"/>
              </a:spcBef>
              <a:buSzPct val="100000"/>
              <a:defRPr sz="4800"/>
            </a:lvl9pPr>
          </a:lstStyle>
          <a:p/>
        </p:txBody>
      </p:sp>
      <p:sp>
        <p:nvSpPr>
          <p:cNvPr id="37" name="Shape 37"/>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ection title and description">
    <p:spTree>
      <p:nvGrpSpPr>
        <p:cNvPr id="38" name="Shape 38"/>
        <p:cNvGrpSpPr/>
        <p:nvPr/>
      </p:nvGrpSpPr>
      <p:grpSpPr>
        <a:xfrm>
          <a:off x="0" y="0"/>
          <a:ext cx="0" cy="0"/>
          <a:chOff x="0" y="0"/>
          <a:chExt cx="0" cy="0"/>
        </a:xfrm>
      </p:grpSpPr>
      <p:sp>
        <p:nvSpPr>
          <p:cNvPr id="39" name="Shape 39"/>
          <p:cNvSpPr/>
          <p:nvPr/>
        </p:nvSpPr>
        <p:spPr>
          <a:xfrm>
            <a:off x="4572000" y="75"/>
            <a:ext cx="4572000" cy="5143500"/>
          </a:xfrm>
          <a:prstGeom prst="rect">
            <a:avLst/>
          </a:prstGeom>
          <a:solidFill>
            <a:schemeClr val="dk1"/>
          </a:solidFill>
          <a:ln>
            <a:noFill/>
          </a:ln>
        </p:spPr>
        <p:txBody>
          <a:bodyPr anchorCtr="0" anchor="ctr" bIns="91425" lIns="91425" rIns="91425" wrap="square" tIns="91425">
            <a:noAutofit/>
          </a:bodyPr>
          <a:lstStyle/>
          <a:p>
            <a:pPr lvl="0">
              <a:spcBef>
                <a:spcPts val="0"/>
              </a:spcBef>
              <a:buNone/>
            </a:pPr>
            <a:r>
              <a:t/>
            </a:r>
            <a:endParaRPr/>
          </a:p>
        </p:txBody>
      </p:sp>
      <p:cxnSp>
        <p:nvCxnSpPr>
          <p:cNvPr id="40" name="Shape 40"/>
          <p:cNvCxnSpPr/>
          <p:nvPr/>
        </p:nvCxnSpPr>
        <p:spPr>
          <a:xfrm>
            <a:off x="5029675" y="4495500"/>
            <a:ext cx="468300" cy="0"/>
          </a:xfrm>
          <a:prstGeom prst="straightConnector1">
            <a:avLst/>
          </a:prstGeom>
          <a:noFill/>
          <a:ln cap="flat" cmpd="sng" w="19050">
            <a:solidFill>
              <a:schemeClr val="lt2"/>
            </a:solidFill>
            <a:prstDash val="solid"/>
            <a:round/>
            <a:headEnd len="med" w="med" type="none"/>
            <a:tailEnd len="med" w="med" type="none"/>
          </a:ln>
        </p:spPr>
      </p:cxnSp>
      <p:sp>
        <p:nvSpPr>
          <p:cNvPr id="41" name="Shape 41"/>
          <p:cNvSpPr txBox="1"/>
          <p:nvPr>
            <p:ph type="title"/>
          </p:nvPr>
        </p:nvSpPr>
        <p:spPr>
          <a:xfrm>
            <a:off x="265500" y="1205825"/>
            <a:ext cx="4045200" cy="1509600"/>
          </a:xfrm>
          <a:prstGeom prst="rect">
            <a:avLst/>
          </a:prstGeom>
        </p:spPr>
        <p:txBody>
          <a:bodyPr anchorCtr="0" anchor="b" bIns="91425" lIns="91425" rIns="91425" wrap="square" tIns="91425"/>
          <a:lstStyle>
            <a:lvl1pPr lvl="0" algn="ctr">
              <a:spcBef>
                <a:spcPts val="0"/>
              </a:spcBef>
              <a:buSzPct val="100000"/>
              <a:defRPr sz="4200"/>
            </a:lvl1pPr>
            <a:lvl2pPr lvl="1" algn="ctr">
              <a:spcBef>
                <a:spcPts val="0"/>
              </a:spcBef>
              <a:buSzPct val="100000"/>
              <a:defRPr sz="4200"/>
            </a:lvl2pPr>
            <a:lvl3pPr lvl="2" algn="ctr">
              <a:spcBef>
                <a:spcPts val="0"/>
              </a:spcBef>
              <a:buSzPct val="100000"/>
              <a:defRPr sz="4200"/>
            </a:lvl3pPr>
            <a:lvl4pPr lvl="3" algn="ctr">
              <a:spcBef>
                <a:spcPts val="0"/>
              </a:spcBef>
              <a:buSzPct val="100000"/>
              <a:defRPr sz="4200"/>
            </a:lvl4pPr>
            <a:lvl5pPr lvl="4" algn="ctr">
              <a:spcBef>
                <a:spcPts val="0"/>
              </a:spcBef>
              <a:buSzPct val="100000"/>
              <a:defRPr sz="4200"/>
            </a:lvl5pPr>
            <a:lvl6pPr lvl="5" algn="ctr">
              <a:spcBef>
                <a:spcPts val="0"/>
              </a:spcBef>
              <a:buSzPct val="100000"/>
              <a:defRPr sz="4200"/>
            </a:lvl6pPr>
            <a:lvl7pPr lvl="6" algn="ctr">
              <a:spcBef>
                <a:spcPts val="0"/>
              </a:spcBef>
              <a:buSzPct val="100000"/>
              <a:defRPr sz="4200"/>
            </a:lvl7pPr>
            <a:lvl8pPr lvl="7" algn="ctr">
              <a:spcBef>
                <a:spcPts val="0"/>
              </a:spcBef>
              <a:buSzPct val="100000"/>
              <a:defRPr sz="4200"/>
            </a:lvl8pPr>
            <a:lvl9pPr lvl="8" algn="ctr">
              <a:spcBef>
                <a:spcPts val="0"/>
              </a:spcBef>
              <a:buSzPct val="100000"/>
              <a:defRPr sz="4200"/>
            </a:lvl9pPr>
          </a:lstStyle>
          <a:p/>
        </p:txBody>
      </p:sp>
      <p:sp>
        <p:nvSpPr>
          <p:cNvPr id="42" name="Shape 42"/>
          <p:cNvSpPr txBox="1"/>
          <p:nvPr>
            <p:ph idx="1" type="subTitle"/>
          </p:nvPr>
        </p:nvSpPr>
        <p:spPr>
          <a:xfrm>
            <a:off x="265500" y="2769001"/>
            <a:ext cx="4045200" cy="1345500"/>
          </a:xfrm>
          <a:prstGeom prst="rect">
            <a:avLst/>
          </a:prstGeom>
        </p:spPr>
        <p:txBody>
          <a:bodyPr anchorCtr="0" anchor="t" bIns="91425" lIns="91425" rIns="91425" wrap="square" tIns="91425"/>
          <a:lstStyle>
            <a:lvl1pPr lvl="0" algn="ctr">
              <a:lnSpc>
                <a:spcPct val="100000"/>
              </a:lnSpc>
              <a:spcBef>
                <a:spcPts val="0"/>
              </a:spcBef>
              <a:spcAft>
                <a:spcPts val="0"/>
              </a:spcAft>
              <a:buSzPct val="100000"/>
              <a:buNone/>
              <a:defRPr sz="2100"/>
            </a:lvl1pPr>
            <a:lvl2pPr lvl="1" algn="ctr">
              <a:lnSpc>
                <a:spcPct val="100000"/>
              </a:lnSpc>
              <a:spcBef>
                <a:spcPts val="0"/>
              </a:spcBef>
              <a:spcAft>
                <a:spcPts val="0"/>
              </a:spcAft>
              <a:buSzPct val="100000"/>
              <a:buNone/>
              <a:defRPr sz="2100"/>
            </a:lvl2pPr>
            <a:lvl3pPr lvl="2" algn="ctr">
              <a:lnSpc>
                <a:spcPct val="100000"/>
              </a:lnSpc>
              <a:spcBef>
                <a:spcPts val="0"/>
              </a:spcBef>
              <a:spcAft>
                <a:spcPts val="0"/>
              </a:spcAft>
              <a:buSzPct val="100000"/>
              <a:buNone/>
              <a:defRPr sz="2100"/>
            </a:lvl3pPr>
            <a:lvl4pPr lvl="3" algn="ctr">
              <a:lnSpc>
                <a:spcPct val="100000"/>
              </a:lnSpc>
              <a:spcBef>
                <a:spcPts val="0"/>
              </a:spcBef>
              <a:spcAft>
                <a:spcPts val="0"/>
              </a:spcAft>
              <a:buSzPct val="100000"/>
              <a:buNone/>
              <a:defRPr sz="2100"/>
            </a:lvl4pPr>
            <a:lvl5pPr lvl="4" algn="ctr">
              <a:lnSpc>
                <a:spcPct val="100000"/>
              </a:lnSpc>
              <a:spcBef>
                <a:spcPts val="0"/>
              </a:spcBef>
              <a:spcAft>
                <a:spcPts val="0"/>
              </a:spcAft>
              <a:buSzPct val="100000"/>
              <a:buNone/>
              <a:defRPr sz="2100"/>
            </a:lvl5pPr>
            <a:lvl6pPr lvl="5" algn="ctr">
              <a:lnSpc>
                <a:spcPct val="100000"/>
              </a:lnSpc>
              <a:spcBef>
                <a:spcPts val="0"/>
              </a:spcBef>
              <a:spcAft>
                <a:spcPts val="0"/>
              </a:spcAft>
              <a:buSzPct val="100000"/>
              <a:buNone/>
              <a:defRPr sz="2100"/>
            </a:lvl6pPr>
            <a:lvl7pPr lvl="6" algn="ctr">
              <a:lnSpc>
                <a:spcPct val="100000"/>
              </a:lnSpc>
              <a:spcBef>
                <a:spcPts val="0"/>
              </a:spcBef>
              <a:spcAft>
                <a:spcPts val="0"/>
              </a:spcAft>
              <a:buSzPct val="100000"/>
              <a:buNone/>
              <a:defRPr sz="2100"/>
            </a:lvl7pPr>
            <a:lvl8pPr lvl="7" algn="ctr">
              <a:lnSpc>
                <a:spcPct val="100000"/>
              </a:lnSpc>
              <a:spcBef>
                <a:spcPts val="0"/>
              </a:spcBef>
              <a:spcAft>
                <a:spcPts val="0"/>
              </a:spcAft>
              <a:buSzPct val="100000"/>
              <a:buNone/>
              <a:defRPr sz="2100"/>
            </a:lvl8pPr>
            <a:lvl9pPr lvl="8" algn="ctr">
              <a:lnSpc>
                <a:spcPct val="100000"/>
              </a:lnSpc>
              <a:spcBef>
                <a:spcPts val="0"/>
              </a:spcBef>
              <a:spcAft>
                <a:spcPts val="0"/>
              </a:spcAft>
              <a:buSzPct val="100000"/>
              <a:buNone/>
              <a:defRPr sz="2100"/>
            </a:lvl9pPr>
          </a:lstStyle>
          <a:p/>
        </p:txBody>
      </p:sp>
      <p:sp>
        <p:nvSpPr>
          <p:cNvPr id="43" name="Shape 43"/>
          <p:cNvSpPr txBox="1"/>
          <p:nvPr>
            <p:ph idx="2" type="body"/>
          </p:nvPr>
        </p:nvSpPr>
        <p:spPr>
          <a:xfrm>
            <a:off x="4939500" y="724200"/>
            <a:ext cx="3837000" cy="3695100"/>
          </a:xfrm>
          <a:prstGeom prst="rect">
            <a:avLst/>
          </a:prstGeom>
        </p:spPr>
        <p:txBody>
          <a:bodyPr anchorCtr="0" anchor="ctr" bIns="91425" lIns="91425" rIns="91425" wrap="square" tIns="91425"/>
          <a:lstStyle>
            <a:lvl1pPr lvl="0">
              <a:spcBef>
                <a:spcPts val="0"/>
              </a:spcBef>
              <a:buClr>
                <a:schemeClr val="lt1"/>
              </a:buClr>
              <a:defRPr>
                <a:solidFill>
                  <a:schemeClr val="lt1"/>
                </a:solidFill>
              </a:defRPr>
            </a:lvl1pPr>
            <a:lvl2pPr lvl="1">
              <a:spcBef>
                <a:spcPts val="0"/>
              </a:spcBef>
              <a:buClr>
                <a:schemeClr val="lt1"/>
              </a:buClr>
              <a:defRPr>
                <a:solidFill>
                  <a:schemeClr val="lt1"/>
                </a:solidFill>
              </a:defRPr>
            </a:lvl2pPr>
            <a:lvl3pPr lvl="2">
              <a:spcBef>
                <a:spcPts val="0"/>
              </a:spcBef>
              <a:buClr>
                <a:schemeClr val="lt1"/>
              </a:buClr>
              <a:defRPr>
                <a:solidFill>
                  <a:schemeClr val="lt1"/>
                </a:solidFill>
              </a:defRPr>
            </a:lvl3pPr>
            <a:lvl4pPr lvl="3">
              <a:spcBef>
                <a:spcPts val="0"/>
              </a:spcBef>
              <a:buClr>
                <a:schemeClr val="lt1"/>
              </a:buClr>
              <a:defRPr>
                <a:solidFill>
                  <a:schemeClr val="lt1"/>
                </a:solidFill>
              </a:defRPr>
            </a:lvl4pPr>
            <a:lvl5pPr lvl="4">
              <a:spcBef>
                <a:spcPts val="0"/>
              </a:spcBef>
              <a:buClr>
                <a:schemeClr val="lt1"/>
              </a:buClr>
              <a:defRPr>
                <a:solidFill>
                  <a:schemeClr val="lt1"/>
                </a:solidFill>
              </a:defRPr>
            </a:lvl5pPr>
            <a:lvl6pPr lvl="5">
              <a:spcBef>
                <a:spcPts val="0"/>
              </a:spcBef>
              <a:buClr>
                <a:schemeClr val="lt1"/>
              </a:buClr>
              <a:defRPr>
                <a:solidFill>
                  <a:schemeClr val="lt1"/>
                </a:solidFill>
              </a:defRPr>
            </a:lvl6pPr>
            <a:lvl7pPr lvl="6">
              <a:spcBef>
                <a:spcPts val="0"/>
              </a:spcBef>
              <a:buClr>
                <a:schemeClr val="lt1"/>
              </a:buClr>
              <a:defRPr>
                <a:solidFill>
                  <a:schemeClr val="lt1"/>
                </a:solidFill>
              </a:defRPr>
            </a:lvl7pPr>
            <a:lvl8pPr lvl="7">
              <a:spcBef>
                <a:spcPts val="0"/>
              </a:spcBef>
              <a:buClr>
                <a:schemeClr val="lt1"/>
              </a:buClr>
              <a:defRPr>
                <a:solidFill>
                  <a:schemeClr val="lt1"/>
                </a:solidFill>
              </a:defRPr>
            </a:lvl8pPr>
            <a:lvl9pPr lvl="8">
              <a:spcBef>
                <a:spcPts val="0"/>
              </a:spcBef>
              <a:buClr>
                <a:schemeClr val="lt1"/>
              </a:buClr>
              <a:defRPr>
                <a:solidFill>
                  <a:schemeClr val="lt1"/>
                </a:solidFill>
              </a:defRPr>
            </a:lvl9pPr>
          </a:lstStyle>
          <a:p/>
        </p:txBody>
      </p:sp>
      <p:sp>
        <p:nvSpPr>
          <p:cNvPr id="44" name="Shape 44"/>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solidFill>
                  <a:schemeClr val="lt1"/>
                </a:solidFill>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aption">
    <p:spTree>
      <p:nvGrpSpPr>
        <p:cNvPr id="45" name="Shape 45"/>
        <p:cNvGrpSpPr/>
        <p:nvPr/>
      </p:nvGrpSpPr>
      <p:grpSpPr>
        <a:xfrm>
          <a:off x="0" y="0"/>
          <a:ext cx="0" cy="0"/>
          <a:chOff x="0" y="0"/>
          <a:chExt cx="0" cy="0"/>
        </a:xfrm>
      </p:grpSpPr>
      <p:sp>
        <p:nvSpPr>
          <p:cNvPr id="46" name="Shape 46"/>
          <p:cNvSpPr txBox="1"/>
          <p:nvPr>
            <p:ph idx="1" type="body"/>
          </p:nvPr>
        </p:nvSpPr>
        <p:spPr>
          <a:xfrm>
            <a:off x="311700" y="4236825"/>
            <a:ext cx="5998800" cy="598800"/>
          </a:xfrm>
          <a:prstGeom prst="rect">
            <a:avLst/>
          </a:prstGeom>
        </p:spPr>
        <p:txBody>
          <a:bodyPr anchorCtr="0" anchor="ctr" bIns="91425" lIns="91425" rIns="91425" wrap="square" tIns="91425"/>
          <a:lstStyle>
            <a:lvl1pPr lvl="0">
              <a:lnSpc>
                <a:spcPct val="100000"/>
              </a:lnSpc>
              <a:spcBef>
                <a:spcPts val="0"/>
              </a:spcBef>
              <a:spcAft>
                <a:spcPts val="0"/>
              </a:spcAft>
              <a:buSzPct val="100000"/>
              <a:buNone/>
              <a:defRPr sz="2100"/>
            </a:lvl1pPr>
          </a:lstStyle>
          <a:p/>
        </p:txBody>
      </p:sp>
      <p:sp>
        <p:nvSpPr>
          <p:cNvPr id="47" name="Shape 47"/>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ig number">
    <p:spTree>
      <p:nvGrpSpPr>
        <p:cNvPr id="48" name="Shape 48"/>
        <p:cNvGrpSpPr/>
        <p:nvPr/>
      </p:nvGrpSpPr>
      <p:grpSpPr>
        <a:xfrm>
          <a:off x="0" y="0"/>
          <a:ext cx="0" cy="0"/>
          <a:chOff x="0" y="0"/>
          <a:chExt cx="0" cy="0"/>
        </a:xfrm>
      </p:grpSpPr>
      <p:sp>
        <p:nvSpPr>
          <p:cNvPr id="49" name="Shape 49"/>
          <p:cNvSpPr/>
          <p:nvPr/>
        </p:nvSpPr>
        <p:spPr>
          <a:xfrm>
            <a:off x="0" y="5045700"/>
            <a:ext cx="9144000" cy="97800"/>
          </a:xfrm>
          <a:prstGeom prst="rect">
            <a:avLst/>
          </a:prstGeom>
          <a:solidFill>
            <a:schemeClr val="lt2"/>
          </a:solidFill>
          <a:ln>
            <a:noFill/>
          </a:ln>
        </p:spPr>
        <p:txBody>
          <a:bodyPr anchorCtr="0" anchor="ctr" bIns="91425" lIns="91425" rIns="91425" wrap="square" tIns="91425">
            <a:noAutofit/>
          </a:bodyPr>
          <a:lstStyle/>
          <a:p>
            <a:pPr lvl="0">
              <a:spcBef>
                <a:spcPts val="0"/>
              </a:spcBef>
              <a:buNone/>
            </a:pPr>
            <a:r>
              <a:t/>
            </a:r>
            <a:endParaRPr/>
          </a:p>
        </p:txBody>
      </p:sp>
      <p:sp>
        <p:nvSpPr>
          <p:cNvPr id="50" name="Shape 50"/>
          <p:cNvSpPr txBox="1"/>
          <p:nvPr>
            <p:ph type="title"/>
          </p:nvPr>
        </p:nvSpPr>
        <p:spPr>
          <a:xfrm>
            <a:off x="311700" y="991475"/>
            <a:ext cx="8520600" cy="1917900"/>
          </a:xfrm>
          <a:prstGeom prst="rect">
            <a:avLst/>
          </a:prstGeom>
        </p:spPr>
        <p:txBody>
          <a:bodyPr anchorCtr="0" anchor="ctr" bIns="91425" lIns="91425" rIns="91425" wrap="square" tIns="91425"/>
          <a:lstStyle>
            <a:lvl1pPr lvl="0" algn="ctr">
              <a:spcBef>
                <a:spcPts val="0"/>
              </a:spcBef>
              <a:buSzPct val="100000"/>
              <a:defRPr b="1" sz="14000"/>
            </a:lvl1pPr>
            <a:lvl2pPr lvl="1" algn="ctr">
              <a:spcBef>
                <a:spcPts val="0"/>
              </a:spcBef>
              <a:buSzPct val="100000"/>
              <a:defRPr b="1" sz="14000"/>
            </a:lvl2pPr>
            <a:lvl3pPr lvl="2" algn="ctr">
              <a:spcBef>
                <a:spcPts val="0"/>
              </a:spcBef>
              <a:buSzPct val="100000"/>
              <a:defRPr b="1" sz="14000"/>
            </a:lvl3pPr>
            <a:lvl4pPr lvl="3" algn="ctr">
              <a:spcBef>
                <a:spcPts val="0"/>
              </a:spcBef>
              <a:buSzPct val="100000"/>
              <a:defRPr b="1" sz="14000"/>
            </a:lvl4pPr>
            <a:lvl5pPr lvl="4" algn="ctr">
              <a:spcBef>
                <a:spcPts val="0"/>
              </a:spcBef>
              <a:buSzPct val="100000"/>
              <a:defRPr b="1" sz="14000"/>
            </a:lvl5pPr>
            <a:lvl6pPr lvl="5" algn="ctr">
              <a:spcBef>
                <a:spcPts val="0"/>
              </a:spcBef>
              <a:buSzPct val="100000"/>
              <a:defRPr b="1" sz="14000"/>
            </a:lvl6pPr>
            <a:lvl7pPr lvl="6" algn="ctr">
              <a:spcBef>
                <a:spcPts val="0"/>
              </a:spcBef>
              <a:buSzPct val="100000"/>
              <a:defRPr b="1" sz="14000"/>
            </a:lvl7pPr>
            <a:lvl8pPr lvl="7" algn="ctr">
              <a:spcBef>
                <a:spcPts val="0"/>
              </a:spcBef>
              <a:buSzPct val="100000"/>
              <a:defRPr b="1" sz="14000"/>
            </a:lvl8pPr>
            <a:lvl9pPr lvl="8" algn="ctr">
              <a:spcBef>
                <a:spcPts val="0"/>
              </a:spcBef>
              <a:buSzPct val="100000"/>
              <a:defRPr b="1" sz="14000"/>
            </a:lvl9pPr>
          </a:lstStyle>
          <a:p/>
        </p:txBody>
      </p:sp>
      <p:sp>
        <p:nvSpPr>
          <p:cNvPr id="51" name="Shape 51"/>
          <p:cNvSpPr txBox="1"/>
          <p:nvPr>
            <p:ph idx="1" type="body"/>
          </p:nvPr>
        </p:nvSpPr>
        <p:spPr>
          <a:xfrm>
            <a:off x="311700" y="3071300"/>
            <a:ext cx="8520600" cy="901800"/>
          </a:xfrm>
          <a:prstGeom prst="rect">
            <a:avLst/>
          </a:prstGeom>
        </p:spPr>
        <p:txBody>
          <a:bodyPr anchorCtr="0" anchor="t" bIns="91425" lIns="91425" rIns="91425" wrap="square" tIns="91425"/>
          <a:lstStyle>
            <a:lvl1pPr lvl="0" algn="ctr">
              <a:spcBef>
                <a:spcPts val="0"/>
              </a:spcBef>
              <a:defRPr/>
            </a:lvl1pPr>
            <a:lvl2pPr lvl="1" algn="ctr">
              <a:spcBef>
                <a:spcPts val="0"/>
              </a:spcBef>
              <a:defRPr/>
            </a:lvl2pPr>
            <a:lvl3pPr lvl="2" algn="ctr">
              <a:spcBef>
                <a:spcPts val="0"/>
              </a:spcBef>
              <a:defRPr/>
            </a:lvl3pPr>
            <a:lvl4pPr lvl="3" algn="ctr">
              <a:spcBef>
                <a:spcPts val="0"/>
              </a:spcBef>
              <a:defRPr/>
            </a:lvl4pPr>
            <a:lvl5pPr lvl="4" algn="ctr">
              <a:spcBef>
                <a:spcPts val="0"/>
              </a:spcBef>
              <a:defRPr/>
            </a:lvl5pPr>
            <a:lvl6pPr lvl="5" algn="ctr">
              <a:spcBef>
                <a:spcPts val="0"/>
              </a:spcBef>
              <a:defRPr/>
            </a:lvl6pPr>
            <a:lvl7pPr lvl="6" algn="ctr">
              <a:spcBef>
                <a:spcPts val="0"/>
              </a:spcBef>
              <a:defRPr/>
            </a:lvl7pPr>
            <a:lvl8pPr lvl="7" algn="ctr">
              <a:spcBef>
                <a:spcPts val="0"/>
              </a:spcBef>
              <a:defRPr/>
            </a:lvl8pPr>
            <a:lvl9pPr lvl="8" algn="ctr">
              <a:spcBef>
                <a:spcPts val="0"/>
              </a:spcBef>
              <a:defRPr/>
            </a:lvl9pPr>
          </a:lstStyle>
          <a:p/>
        </p:txBody>
      </p:sp>
      <p:sp>
        <p:nvSpPr>
          <p:cNvPr id="52" name="Shape 52"/>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3" name="Shape 53"/>
        <p:cNvGrpSpPr/>
        <p:nvPr/>
      </p:nvGrpSpPr>
      <p:grpSpPr>
        <a:xfrm>
          <a:off x="0" y="0"/>
          <a:ext cx="0" cy="0"/>
          <a:chOff x="0" y="0"/>
          <a:chExt cx="0" cy="0"/>
        </a:xfrm>
      </p:grpSpPr>
      <p:sp>
        <p:nvSpPr>
          <p:cNvPr id="54" name="Shape 54"/>
          <p:cNvSpPr txBox="1"/>
          <p:nvPr>
            <p:ph idx="12" type="sldNum"/>
          </p:nvPr>
        </p:nvSpPr>
        <p:spPr>
          <a:xfrm>
            <a:off x="8472458" y="4663217"/>
            <a:ext cx="548700" cy="393600"/>
          </a:xfrm>
          <a:prstGeom prst="rect">
            <a:avLst/>
          </a:prstGeom>
        </p:spPr>
        <p:txBody>
          <a:bodyPr anchorCtr="0" anchor="ctr" bIns="91425" lIns="91425" rIns="91425" wrap="square" tIns="91425">
            <a:noAutofit/>
          </a:bodyPr>
          <a:lstStyle/>
          <a:p>
            <a:pPr lvl="0">
              <a:spcBef>
                <a:spcPts val="0"/>
              </a:spcBef>
              <a:buNone/>
            </a:pPr>
            <a:fld id="{00000000-1234-1234-1234-123412341234}" type="slidenum">
              <a:rPr lang="en"/>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pearmint">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rIns="91425" wrap="square" tIns="91425"/>
          <a:lstStyle>
            <a:lvl1pPr lvl="0">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1pPr>
            <a:lvl2pPr lvl="1">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2pPr>
            <a:lvl3pPr lvl="2">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3pPr>
            <a:lvl4pPr lvl="3">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4pPr>
            <a:lvl5pPr lvl="4">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5pPr>
            <a:lvl6pPr lvl="5">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6pPr>
            <a:lvl7pPr lvl="6">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7pPr>
            <a:lvl8pPr lvl="7">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8pPr>
            <a:lvl9pPr lvl="8">
              <a:spcBef>
                <a:spcPts val="0"/>
              </a:spcBef>
              <a:buClr>
                <a:schemeClr val="dk1"/>
              </a:buClr>
              <a:buSzPct val="100000"/>
              <a:buFont typeface="Proxima Nova"/>
              <a:buNone/>
              <a:defRPr sz="2800">
                <a:solidFill>
                  <a:schemeClr val="dk1"/>
                </a:solidFill>
                <a:latin typeface="Proxima Nova"/>
                <a:ea typeface="Proxima Nova"/>
                <a:cs typeface="Proxima Nova"/>
                <a:sym typeface="Proxima Nova"/>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rIns="91425" wrap="square" tIns="91425"/>
          <a:lstStyle>
            <a:lvl1pPr lvl="0">
              <a:lnSpc>
                <a:spcPct val="115000"/>
              </a:lnSpc>
              <a:spcBef>
                <a:spcPts val="0"/>
              </a:spcBef>
              <a:spcAft>
                <a:spcPts val="1600"/>
              </a:spcAft>
              <a:buClr>
                <a:schemeClr val="accent3"/>
              </a:buClr>
              <a:buSzPct val="100000"/>
              <a:buFont typeface="Proxima Nova"/>
              <a:buChar char="●"/>
              <a:defRPr sz="1800">
                <a:solidFill>
                  <a:schemeClr val="accent3"/>
                </a:solidFill>
                <a:latin typeface="Proxima Nova"/>
                <a:ea typeface="Proxima Nova"/>
                <a:cs typeface="Proxima Nova"/>
                <a:sym typeface="Proxima Nova"/>
              </a:defRPr>
            </a:lvl1pPr>
            <a:lvl2pPr lvl="1">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2pPr>
            <a:lvl3pPr lvl="2">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3pPr>
            <a:lvl4pPr lvl="3">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4pPr>
            <a:lvl5pPr lvl="4">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5pPr>
            <a:lvl6pPr lvl="5">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6pPr>
            <a:lvl7pPr lvl="6">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7pPr>
            <a:lvl8pPr lvl="7">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8pPr>
            <a:lvl9pPr lvl="8">
              <a:lnSpc>
                <a:spcPct val="115000"/>
              </a:lnSpc>
              <a:spcBef>
                <a:spcPts val="0"/>
              </a:spcBef>
              <a:spcAft>
                <a:spcPts val="1600"/>
              </a:spcAft>
              <a:buClr>
                <a:schemeClr val="accent3"/>
              </a:buClr>
              <a:buFont typeface="Proxima Nova"/>
              <a:buChar char="■"/>
              <a:defRPr>
                <a:solidFill>
                  <a:schemeClr val="accent3"/>
                </a:solidFill>
                <a:latin typeface="Proxima Nova"/>
                <a:ea typeface="Proxima Nova"/>
                <a:cs typeface="Proxima Nova"/>
                <a:sym typeface="Proxima Nova"/>
              </a:defRPr>
            </a:lvl9pPr>
          </a:lstStyle>
          <a:p/>
        </p:txBody>
      </p:sp>
      <p:sp>
        <p:nvSpPr>
          <p:cNvPr id="8" name="Shape 8"/>
          <p:cNvSpPr txBox="1"/>
          <p:nvPr>
            <p:ph idx="12" type="sldNum"/>
          </p:nvPr>
        </p:nvSpPr>
        <p:spPr>
          <a:xfrm>
            <a:off x="8472458" y="4663217"/>
            <a:ext cx="548700" cy="393600"/>
          </a:xfrm>
          <a:prstGeom prst="rect">
            <a:avLst/>
          </a:prstGeom>
          <a:noFill/>
          <a:ln>
            <a:noFill/>
          </a:ln>
        </p:spPr>
        <p:txBody>
          <a:bodyPr anchorCtr="0" anchor="ctr" bIns="91425" lIns="91425" rIns="91425" wrap="square" tIns="91425">
            <a:noAutofit/>
          </a:bodyPr>
          <a:lstStyle/>
          <a:p>
            <a:pPr lvl="0" algn="r">
              <a:spcBef>
                <a:spcPts val="0"/>
              </a:spcBef>
              <a:buNone/>
            </a:pPr>
            <a:fld id="{00000000-1234-1234-1234-123412341234}" type="slidenum">
              <a:rPr lang="en" sz="1000">
                <a:solidFill>
                  <a:schemeClr val="dk1"/>
                </a:solidFill>
                <a:latin typeface="Proxima Nova"/>
                <a:ea typeface="Proxima Nova"/>
                <a:cs typeface="Proxima Nova"/>
                <a:sym typeface="Proxima Nova"/>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 Id="rId3"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image" Target="../media/image3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 Id="rId3"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5.xml"/><Relationship Id="rId3"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6.xml"/><Relationship Id="rId3"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7.xml"/><Relationship Id="rId3" Type="http://schemas.openxmlformats.org/officeDocument/2006/relationships/image" Target="../media/image1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8.xml"/><Relationship Id="rId3"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9.xml"/><Relationship Id="rId3" Type="http://schemas.openxmlformats.org/officeDocument/2006/relationships/image" Target="../media/image1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0.xml"/><Relationship Id="rId3"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1.xml"/><Relationship Id="rId3" Type="http://schemas.openxmlformats.org/officeDocument/2006/relationships/image" Target="../media/image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2.xml"/><Relationship Id="rId3" Type="http://schemas.openxmlformats.org/officeDocument/2006/relationships/image" Target="../media/image2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3.xml"/><Relationship Id="rId3"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4.xml"/><Relationship Id="rId3"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5.xml"/><Relationship Id="rId3" Type="http://schemas.openxmlformats.org/officeDocument/2006/relationships/image" Target="../media/image2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7.xml"/><Relationship Id="rId3" Type="http://schemas.openxmlformats.org/officeDocument/2006/relationships/image" Target="../media/image2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8.xml"/><Relationship Id="rId3" Type="http://schemas.openxmlformats.org/officeDocument/2006/relationships/image" Target="../media/image2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9.xml"/><Relationship Id="rId3" Type="http://schemas.openxmlformats.org/officeDocument/2006/relationships/image" Target="../media/image2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0.xml"/><Relationship Id="rId3"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1.xml"/><Relationship Id="rId3" Type="http://schemas.openxmlformats.org/officeDocument/2006/relationships/image" Target="../media/image2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2.xml"/><Relationship Id="rId3" Type="http://schemas.openxmlformats.org/officeDocument/2006/relationships/image" Target="../media/image2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3.xml"/><Relationship Id="rId3" Type="http://schemas.openxmlformats.org/officeDocument/2006/relationships/image" Target="../media/image2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5.xml"/><Relationship Id="rId3" Type="http://schemas.openxmlformats.org/officeDocument/2006/relationships/image" Target="../media/image3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6.xml"/><Relationship Id="rId3" Type="http://schemas.openxmlformats.org/officeDocument/2006/relationships/image" Target="../media/image3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8.xml"/><Relationship Id="rId3" Type="http://schemas.openxmlformats.org/officeDocument/2006/relationships/image" Target="../media/image3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9.xml"/><Relationship Id="rId3" Type="http://schemas.openxmlformats.org/officeDocument/2006/relationships/image" Target="../media/image37.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0.xml"/><Relationship Id="rId3" Type="http://schemas.openxmlformats.org/officeDocument/2006/relationships/image" Target="../media/image3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1.xml"/><Relationship Id="rId3" Type="http://schemas.openxmlformats.org/officeDocument/2006/relationships/image" Target="../media/image3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pic>
        <p:nvPicPr>
          <p:cNvPr id="59" name="Shape 59"/>
          <p:cNvPicPr preferRelativeResize="0"/>
          <p:nvPr/>
        </p:nvPicPr>
        <p:blipFill>
          <a:blip r:embed="rId3">
            <a:alphaModFix/>
          </a:blip>
          <a:stretch>
            <a:fillRect/>
          </a:stretch>
        </p:blipFill>
        <p:spPr>
          <a:xfrm>
            <a:off x="609372" y="0"/>
            <a:ext cx="7925254" cy="514349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63" name="Shape 63"/>
        <p:cNvGrpSpPr/>
        <p:nvPr/>
      </p:nvGrpSpPr>
      <p:grpSpPr>
        <a:xfrm>
          <a:off x="0" y="0"/>
          <a:ext cx="0" cy="0"/>
          <a:chOff x="0" y="0"/>
          <a:chExt cx="0" cy="0"/>
        </a:xfrm>
      </p:grpSpPr>
      <p:pic>
        <p:nvPicPr>
          <p:cNvPr id="64" name="Shape 64"/>
          <p:cNvPicPr preferRelativeResize="0"/>
          <p:nvPr/>
        </p:nvPicPr>
        <p:blipFill>
          <a:blip r:embed="rId3">
            <a:alphaModFix/>
          </a:blip>
          <a:stretch>
            <a:fillRect/>
          </a:stretch>
        </p:blipFill>
        <p:spPr>
          <a:xfrm>
            <a:off x="1898476" y="557301"/>
            <a:ext cx="5347050" cy="40289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68" name="Shape 68"/>
        <p:cNvGrpSpPr/>
        <p:nvPr/>
      </p:nvGrpSpPr>
      <p:grpSpPr>
        <a:xfrm>
          <a:off x="0" y="0"/>
          <a:ext cx="0" cy="0"/>
          <a:chOff x="0" y="0"/>
          <a:chExt cx="0" cy="0"/>
        </a:xfrm>
      </p:grpSpPr>
      <p:pic>
        <p:nvPicPr>
          <p:cNvPr id="69" name="Shape 69"/>
          <p:cNvPicPr preferRelativeResize="0"/>
          <p:nvPr/>
        </p:nvPicPr>
        <p:blipFill>
          <a:blip r:embed="rId3">
            <a:alphaModFix/>
          </a:blip>
          <a:stretch>
            <a:fillRect/>
          </a:stretch>
        </p:blipFill>
        <p:spPr>
          <a:xfrm>
            <a:off x="790400" y="444101"/>
            <a:ext cx="7563200" cy="4255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73" name="Shape 73"/>
        <p:cNvGrpSpPr/>
        <p:nvPr/>
      </p:nvGrpSpPr>
      <p:grpSpPr>
        <a:xfrm>
          <a:off x="0" y="0"/>
          <a:ext cx="0" cy="0"/>
          <a:chOff x="0" y="0"/>
          <a:chExt cx="0" cy="0"/>
        </a:xfrm>
      </p:grpSpPr>
      <p:pic>
        <p:nvPicPr>
          <p:cNvPr id="74" name="Shape 74"/>
          <p:cNvPicPr preferRelativeResize="0"/>
          <p:nvPr/>
        </p:nvPicPr>
        <p:blipFill>
          <a:blip r:embed="rId3">
            <a:alphaModFix/>
          </a:blip>
          <a:stretch>
            <a:fillRect/>
          </a:stretch>
        </p:blipFill>
        <p:spPr>
          <a:xfrm>
            <a:off x="1466550" y="494301"/>
            <a:ext cx="6210900" cy="42765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78" name="Shape 78"/>
        <p:cNvGrpSpPr/>
        <p:nvPr/>
      </p:nvGrpSpPr>
      <p:grpSpPr>
        <a:xfrm>
          <a:off x="0" y="0"/>
          <a:ext cx="0" cy="0"/>
          <a:chOff x="0" y="0"/>
          <a:chExt cx="0" cy="0"/>
        </a:xfrm>
      </p:grpSpPr>
      <p:sp>
        <p:nvSpPr>
          <p:cNvPr id="79" name="Shape 79"/>
          <p:cNvSpPr txBox="1"/>
          <p:nvPr/>
        </p:nvSpPr>
        <p:spPr>
          <a:xfrm>
            <a:off x="661125" y="1613100"/>
            <a:ext cx="7589700" cy="1917300"/>
          </a:xfrm>
          <a:prstGeom prst="rect">
            <a:avLst/>
          </a:prstGeom>
          <a:noFill/>
          <a:ln>
            <a:noFill/>
          </a:ln>
        </p:spPr>
        <p:txBody>
          <a:bodyPr anchorCtr="0" anchor="t" bIns="91425" lIns="91425" rIns="91425" wrap="square" tIns="91425">
            <a:noAutofit/>
          </a:bodyPr>
          <a:lstStyle/>
          <a:p>
            <a:pPr lvl="0">
              <a:spcBef>
                <a:spcPts val="0"/>
              </a:spcBef>
              <a:buNone/>
            </a:pPr>
            <a:r>
              <a:rPr i="1" lang="en" sz="2400">
                <a:solidFill>
                  <a:srgbClr val="FFFFFF"/>
                </a:solidFill>
                <a:latin typeface="Georgia"/>
                <a:ea typeface="Georgia"/>
                <a:cs typeface="Georgia"/>
                <a:sym typeface="Georgia"/>
              </a:rPr>
              <a:t>“The hallmark of the present military regime is while sincerely seeking the industrialization and modernization of Egypt, it hopes to achieve that goal without breaking up the old social structure.”</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83" name="Shape 83"/>
        <p:cNvGrpSpPr/>
        <p:nvPr/>
      </p:nvGrpSpPr>
      <p:grpSpPr>
        <a:xfrm>
          <a:off x="0" y="0"/>
          <a:ext cx="0" cy="0"/>
          <a:chOff x="0" y="0"/>
          <a:chExt cx="0" cy="0"/>
        </a:xfrm>
      </p:grpSpPr>
      <p:pic>
        <p:nvPicPr>
          <p:cNvPr id="84" name="Shape 84"/>
          <p:cNvPicPr preferRelativeResize="0"/>
          <p:nvPr/>
        </p:nvPicPr>
        <p:blipFill>
          <a:blip r:embed="rId3">
            <a:alphaModFix/>
          </a:blip>
          <a:stretch>
            <a:fillRect/>
          </a:stretch>
        </p:blipFill>
        <p:spPr>
          <a:xfrm>
            <a:off x="2667000" y="61913"/>
            <a:ext cx="3810000" cy="50196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88" name="Shape 88"/>
        <p:cNvGrpSpPr/>
        <p:nvPr/>
      </p:nvGrpSpPr>
      <p:grpSpPr>
        <a:xfrm>
          <a:off x="0" y="0"/>
          <a:ext cx="0" cy="0"/>
          <a:chOff x="0" y="0"/>
          <a:chExt cx="0" cy="0"/>
        </a:xfrm>
      </p:grpSpPr>
      <p:pic>
        <p:nvPicPr>
          <p:cNvPr id="89" name="Shape 89"/>
          <p:cNvPicPr preferRelativeResize="0"/>
          <p:nvPr/>
        </p:nvPicPr>
        <p:blipFill>
          <a:blip r:embed="rId3">
            <a:alphaModFix/>
          </a:blip>
          <a:stretch>
            <a:fillRect/>
          </a:stretch>
        </p:blipFill>
        <p:spPr>
          <a:xfrm>
            <a:off x="714813" y="0"/>
            <a:ext cx="7714375" cy="5143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93" name="Shape 93"/>
        <p:cNvGrpSpPr/>
        <p:nvPr/>
      </p:nvGrpSpPr>
      <p:grpSpPr>
        <a:xfrm>
          <a:off x="0" y="0"/>
          <a:ext cx="0" cy="0"/>
          <a:chOff x="0" y="0"/>
          <a:chExt cx="0" cy="0"/>
        </a:xfrm>
      </p:grpSpPr>
      <p:pic>
        <p:nvPicPr>
          <p:cNvPr id="94" name="Shape 94"/>
          <p:cNvPicPr preferRelativeResize="0"/>
          <p:nvPr/>
        </p:nvPicPr>
        <p:blipFill>
          <a:blip r:embed="rId3">
            <a:alphaModFix/>
          </a:blip>
          <a:stretch>
            <a:fillRect/>
          </a:stretch>
        </p:blipFill>
        <p:spPr>
          <a:xfrm>
            <a:off x="714375" y="0"/>
            <a:ext cx="7715250" cy="5143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98" name="Shape 98"/>
        <p:cNvGrpSpPr/>
        <p:nvPr/>
      </p:nvGrpSpPr>
      <p:grpSpPr>
        <a:xfrm>
          <a:off x="0" y="0"/>
          <a:ext cx="0" cy="0"/>
          <a:chOff x="0" y="0"/>
          <a:chExt cx="0" cy="0"/>
        </a:xfrm>
      </p:grpSpPr>
      <p:pic>
        <p:nvPicPr>
          <p:cNvPr id="99" name="Shape 99"/>
          <p:cNvPicPr preferRelativeResize="0"/>
          <p:nvPr/>
        </p:nvPicPr>
        <p:blipFill>
          <a:blip r:embed="rId3">
            <a:alphaModFix/>
          </a:blip>
          <a:stretch>
            <a:fillRect/>
          </a:stretch>
        </p:blipFill>
        <p:spPr>
          <a:xfrm>
            <a:off x="1047625" y="366175"/>
            <a:ext cx="7048751" cy="44111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03" name="Shape 103"/>
        <p:cNvGrpSpPr/>
        <p:nvPr/>
      </p:nvGrpSpPr>
      <p:grpSpPr>
        <a:xfrm>
          <a:off x="0" y="0"/>
          <a:ext cx="0" cy="0"/>
          <a:chOff x="0" y="0"/>
          <a:chExt cx="0" cy="0"/>
        </a:xfrm>
      </p:grpSpPr>
      <p:pic>
        <p:nvPicPr>
          <p:cNvPr id="104" name="Shape 104"/>
          <p:cNvPicPr preferRelativeResize="0"/>
          <p:nvPr/>
        </p:nvPicPr>
        <p:blipFill>
          <a:blip r:embed="rId3">
            <a:alphaModFix/>
          </a:blip>
          <a:stretch>
            <a:fillRect/>
          </a:stretch>
        </p:blipFill>
        <p:spPr>
          <a:xfrm>
            <a:off x="737513" y="79338"/>
            <a:ext cx="7668975" cy="49848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08" name="Shape 108"/>
        <p:cNvGrpSpPr/>
        <p:nvPr/>
      </p:nvGrpSpPr>
      <p:grpSpPr>
        <a:xfrm>
          <a:off x="0" y="0"/>
          <a:ext cx="0" cy="0"/>
          <a:chOff x="0" y="0"/>
          <a:chExt cx="0" cy="0"/>
        </a:xfrm>
      </p:grpSpPr>
      <p:pic>
        <p:nvPicPr>
          <p:cNvPr id="109" name="Shape 109"/>
          <p:cNvPicPr preferRelativeResize="0"/>
          <p:nvPr/>
        </p:nvPicPr>
        <p:blipFill>
          <a:blip r:embed="rId3">
            <a:alphaModFix/>
          </a:blip>
          <a:stretch>
            <a:fillRect/>
          </a:stretch>
        </p:blipFill>
        <p:spPr>
          <a:xfrm>
            <a:off x="860725" y="138275"/>
            <a:ext cx="7300400" cy="48669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13" name="Shape 113"/>
        <p:cNvGrpSpPr/>
        <p:nvPr/>
      </p:nvGrpSpPr>
      <p:grpSpPr>
        <a:xfrm>
          <a:off x="0" y="0"/>
          <a:ext cx="0" cy="0"/>
          <a:chOff x="0" y="0"/>
          <a:chExt cx="0" cy="0"/>
        </a:xfrm>
      </p:grpSpPr>
      <p:pic>
        <p:nvPicPr>
          <p:cNvPr id="114" name="Shape 114"/>
          <p:cNvPicPr preferRelativeResize="0"/>
          <p:nvPr/>
        </p:nvPicPr>
        <p:blipFill>
          <a:blip r:embed="rId3">
            <a:alphaModFix/>
          </a:blip>
          <a:stretch>
            <a:fillRect/>
          </a:stretch>
        </p:blipFill>
        <p:spPr>
          <a:xfrm>
            <a:off x="228025" y="128263"/>
            <a:ext cx="8687950" cy="48869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18" name="Shape 118"/>
        <p:cNvGrpSpPr/>
        <p:nvPr/>
      </p:nvGrpSpPr>
      <p:grpSpPr>
        <a:xfrm>
          <a:off x="0" y="0"/>
          <a:ext cx="0" cy="0"/>
          <a:chOff x="0" y="0"/>
          <a:chExt cx="0" cy="0"/>
        </a:xfrm>
      </p:grpSpPr>
      <p:pic>
        <p:nvPicPr>
          <p:cNvPr id="119" name="Shape 119"/>
          <p:cNvPicPr preferRelativeResize="0"/>
          <p:nvPr/>
        </p:nvPicPr>
        <p:blipFill>
          <a:blip r:embed="rId3">
            <a:alphaModFix/>
          </a:blip>
          <a:stretch>
            <a:fillRect/>
          </a:stretch>
        </p:blipFill>
        <p:spPr>
          <a:xfrm>
            <a:off x="901175" y="42850"/>
            <a:ext cx="7620000" cy="50577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23" name="Shape 123"/>
        <p:cNvGrpSpPr/>
        <p:nvPr/>
      </p:nvGrpSpPr>
      <p:grpSpPr>
        <a:xfrm>
          <a:off x="0" y="0"/>
          <a:ext cx="0" cy="0"/>
          <a:chOff x="0" y="0"/>
          <a:chExt cx="0" cy="0"/>
        </a:xfrm>
      </p:grpSpPr>
      <p:pic>
        <p:nvPicPr>
          <p:cNvPr id="124" name="Shape 124"/>
          <p:cNvPicPr preferRelativeResize="0"/>
          <p:nvPr/>
        </p:nvPicPr>
        <p:blipFill>
          <a:blip r:embed="rId3">
            <a:alphaModFix/>
          </a:blip>
          <a:stretch>
            <a:fillRect/>
          </a:stretch>
        </p:blipFill>
        <p:spPr>
          <a:xfrm>
            <a:off x="1071000" y="514977"/>
            <a:ext cx="6830924" cy="42638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28" name="Shape 128"/>
        <p:cNvGrpSpPr/>
        <p:nvPr/>
      </p:nvGrpSpPr>
      <p:grpSpPr>
        <a:xfrm>
          <a:off x="0" y="0"/>
          <a:ext cx="0" cy="0"/>
          <a:chOff x="0" y="0"/>
          <a:chExt cx="0" cy="0"/>
        </a:xfrm>
      </p:grpSpPr>
      <p:pic>
        <p:nvPicPr>
          <p:cNvPr id="129" name="Shape 129"/>
          <p:cNvPicPr preferRelativeResize="0"/>
          <p:nvPr/>
        </p:nvPicPr>
        <p:blipFill>
          <a:blip r:embed="rId3">
            <a:alphaModFix/>
          </a:blip>
          <a:stretch>
            <a:fillRect/>
          </a:stretch>
        </p:blipFill>
        <p:spPr>
          <a:xfrm>
            <a:off x="898071" y="0"/>
            <a:ext cx="7347857" cy="5143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33" name="Shape 133"/>
        <p:cNvGrpSpPr/>
        <p:nvPr/>
      </p:nvGrpSpPr>
      <p:grpSpPr>
        <a:xfrm>
          <a:off x="0" y="0"/>
          <a:ext cx="0" cy="0"/>
          <a:chOff x="0" y="0"/>
          <a:chExt cx="0" cy="0"/>
        </a:xfrm>
      </p:grpSpPr>
      <p:pic>
        <p:nvPicPr>
          <p:cNvPr id="134" name="Shape 134"/>
          <p:cNvPicPr preferRelativeResize="0"/>
          <p:nvPr/>
        </p:nvPicPr>
        <p:blipFill>
          <a:blip r:embed="rId3">
            <a:alphaModFix/>
          </a:blip>
          <a:stretch>
            <a:fillRect/>
          </a:stretch>
        </p:blipFill>
        <p:spPr>
          <a:xfrm>
            <a:off x="713433" y="0"/>
            <a:ext cx="7717135" cy="5143501"/>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38" name="Shape 138"/>
        <p:cNvGrpSpPr/>
        <p:nvPr/>
      </p:nvGrpSpPr>
      <p:grpSpPr>
        <a:xfrm>
          <a:off x="0" y="0"/>
          <a:ext cx="0" cy="0"/>
          <a:chOff x="0" y="0"/>
          <a:chExt cx="0" cy="0"/>
        </a:xfrm>
      </p:grpSpPr>
      <p:pic>
        <p:nvPicPr>
          <p:cNvPr id="139" name="Shape 139"/>
          <p:cNvPicPr preferRelativeResize="0"/>
          <p:nvPr/>
        </p:nvPicPr>
        <p:blipFill>
          <a:blip r:embed="rId3">
            <a:alphaModFix/>
          </a:blip>
          <a:stretch>
            <a:fillRect/>
          </a:stretch>
        </p:blipFill>
        <p:spPr>
          <a:xfrm>
            <a:off x="1414063" y="611200"/>
            <a:ext cx="6315875" cy="39211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43" name="Shape 143"/>
        <p:cNvGrpSpPr/>
        <p:nvPr/>
      </p:nvGrpSpPr>
      <p:grpSpPr>
        <a:xfrm>
          <a:off x="0" y="0"/>
          <a:ext cx="0" cy="0"/>
          <a:chOff x="0" y="0"/>
          <a:chExt cx="0" cy="0"/>
        </a:xfrm>
      </p:grpSpPr>
      <p:pic>
        <p:nvPicPr>
          <p:cNvPr id="144" name="Shape 144"/>
          <p:cNvPicPr preferRelativeResize="0"/>
          <p:nvPr/>
        </p:nvPicPr>
        <p:blipFill>
          <a:blip r:embed="rId3">
            <a:alphaModFix/>
          </a:blip>
          <a:stretch>
            <a:fillRect/>
          </a:stretch>
        </p:blipFill>
        <p:spPr>
          <a:xfrm>
            <a:off x="0" y="262389"/>
            <a:ext cx="9144000" cy="461872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48" name="Shape 148"/>
        <p:cNvGrpSpPr/>
        <p:nvPr/>
      </p:nvGrpSpPr>
      <p:grpSpPr>
        <a:xfrm>
          <a:off x="0" y="0"/>
          <a:ext cx="0" cy="0"/>
          <a:chOff x="0" y="0"/>
          <a:chExt cx="0" cy="0"/>
        </a:xfrm>
      </p:grpSpPr>
      <p:pic>
        <p:nvPicPr>
          <p:cNvPr id="149" name="Shape 149"/>
          <p:cNvPicPr preferRelativeResize="0"/>
          <p:nvPr/>
        </p:nvPicPr>
        <p:blipFill>
          <a:blip r:embed="rId3">
            <a:alphaModFix/>
          </a:blip>
          <a:stretch>
            <a:fillRect/>
          </a:stretch>
        </p:blipFill>
        <p:spPr>
          <a:xfrm>
            <a:off x="1849973" y="101812"/>
            <a:ext cx="5203150" cy="493987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53" name="Shape 153"/>
        <p:cNvGrpSpPr/>
        <p:nvPr/>
      </p:nvGrpSpPr>
      <p:grpSpPr>
        <a:xfrm>
          <a:off x="0" y="0"/>
          <a:ext cx="0" cy="0"/>
          <a:chOff x="0" y="0"/>
          <a:chExt cx="0" cy="0"/>
        </a:xfrm>
      </p:grpSpPr>
      <p:pic>
        <p:nvPicPr>
          <p:cNvPr id="154" name="Shape 154"/>
          <p:cNvPicPr preferRelativeResize="0"/>
          <p:nvPr/>
        </p:nvPicPr>
        <p:blipFill>
          <a:blip r:embed="rId3">
            <a:alphaModFix/>
          </a:blip>
          <a:stretch>
            <a:fillRect/>
          </a:stretch>
        </p:blipFill>
        <p:spPr>
          <a:xfrm>
            <a:off x="242725" y="163950"/>
            <a:ext cx="8616200" cy="48394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58" name="Shape 158"/>
        <p:cNvGrpSpPr/>
        <p:nvPr/>
      </p:nvGrpSpPr>
      <p:grpSpPr>
        <a:xfrm>
          <a:off x="0" y="0"/>
          <a:ext cx="0" cy="0"/>
          <a:chOff x="0" y="0"/>
          <a:chExt cx="0" cy="0"/>
        </a:xfrm>
      </p:grpSpPr>
      <p:pic>
        <p:nvPicPr>
          <p:cNvPr id="159" name="Shape 159"/>
          <p:cNvPicPr preferRelativeResize="0"/>
          <p:nvPr/>
        </p:nvPicPr>
        <p:blipFill rotWithShape="1">
          <a:blip r:embed="rId3">
            <a:alphaModFix/>
          </a:blip>
          <a:srcRect b="42824" l="0" r="0" t="0"/>
          <a:stretch/>
        </p:blipFill>
        <p:spPr>
          <a:xfrm>
            <a:off x="586275" y="103125"/>
            <a:ext cx="7971451" cy="4937226"/>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63" name="Shape 163"/>
        <p:cNvGrpSpPr/>
        <p:nvPr/>
      </p:nvGrpSpPr>
      <p:grpSpPr>
        <a:xfrm>
          <a:off x="0" y="0"/>
          <a:ext cx="0" cy="0"/>
          <a:chOff x="0" y="0"/>
          <a:chExt cx="0" cy="0"/>
        </a:xfrm>
      </p:grpSpPr>
      <p:pic>
        <p:nvPicPr>
          <p:cNvPr id="164" name="Shape 164"/>
          <p:cNvPicPr preferRelativeResize="0"/>
          <p:nvPr/>
        </p:nvPicPr>
        <p:blipFill>
          <a:blip r:embed="rId3">
            <a:alphaModFix/>
          </a:blip>
          <a:stretch>
            <a:fillRect/>
          </a:stretch>
        </p:blipFill>
        <p:spPr>
          <a:xfrm>
            <a:off x="857250" y="200025"/>
            <a:ext cx="7429500" cy="474345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68" name="Shape 168"/>
        <p:cNvGrpSpPr/>
        <p:nvPr/>
      </p:nvGrpSpPr>
      <p:grpSpPr>
        <a:xfrm>
          <a:off x="0" y="0"/>
          <a:ext cx="0" cy="0"/>
          <a:chOff x="0" y="0"/>
          <a:chExt cx="0" cy="0"/>
        </a:xfrm>
      </p:grpSpPr>
      <p:pic>
        <p:nvPicPr>
          <p:cNvPr id="169" name="Shape 169"/>
          <p:cNvPicPr preferRelativeResize="0"/>
          <p:nvPr/>
        </p:nvPicPr>
        <p:blipFill>
          <a:blip r:embed="rId3">
            <a:alphaModFix/>
          </a:blip>
          <a:stretch>
            <a:fillRect/>
          </a:stretch>
        </p:blipFill>
        <p:spPr>
          <a:xfrm>
            <a:off x="944628" y="0"/>
            <a:ext cx="7254743" cy="5143499"/>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73" name="Shape 173"/>
        <p:cNvGrpSpPr/>
        <p:nvPr/>
      </p:nvGrpSpPr>
      <p:grpSpPr>
        <a:xfrm>
          <a:off x="0" y="0"/>
          <a:ext cx="0" cy="0"/>
          <a:chOff x="0" y="0"/>
          <a:chExt cx="0" cy="0"/>
        </a:xfrm>
      </p:grpSpPr>
      <p:pic>
        <p:nvPicPr>
          <p:cNvPr id="174" name="Shape 174"/>
          <p:cNvPicPr preferRelativeResize="0"/>
          <p:nvPr/>
        </p:nvPicPr>
        <p:blipFill>
          <a:blip r:embed="rId3">
            <a:alphaModFix/>
          </a:blip>
          <a:stretch>
            <a:fillRect/>
          </a:stretch>
        </p:blipFill>
        <p:spPr>
          <a:xfrm>
            <a:off x="317363" y="178513"/>
            <a:ext cx="8509275" cy="47864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78" name="Shape 178"/>
        <p:cNvGrpSpPr/>
        <p:nvPr/>
      </p:nvGrpSpPr>
      <p:grpSpPr>
        <a:xfrm>
          <a:off x="0" y="0"/>
          <a:ext cx="0" cy="0"/>
          <a:chOff x="0" y="0"/>
          <a:chExt cx="0" cy="0"/>
        </a:xfrm>
      </p:grpSpPr>
      <p:pic>
        <p:nvPicPr>
          <p:cNvPr id="179" name="Shape 179"/>
          <p:cNvPicPr preferRelativeResize="0"/>
          <p:nvPr/>
        </p:nvPicPr>
        <p:blipFill>
          <a:blip r:embed="rId3">
            <a:alphaModFix/>
          </a:blip>
          <a:stretch>
            <a:fillRect/>
          </a:stretch>
        </p:blipFill>
        <p:spPr>
          <a:xfrm>
            <a:off x="411388" y="231400"/>
            <a:ext cx="8321226" cy="46807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83" name="Shape 183"/>
        <p:cNvGrpSpPr/>
        <p:nvPr/>
      </p:nvGrpSpPr>
      <p:grpSpPr>
        <a:xfrm>
          <a:off x="0" y="0"/>
          <a:ext cx="0" cy="0"/>
          <a:chOff x="0" y="0"/>
          <a:chExt cx="0" cy="0"/>
        </a:xfrm>
      </p:grpSpPr>
      <p:sp>
        <p:nvSpPr>
          <p:cNvPr id="184" name="Shape 184"/>
          <p:cNvSpPr txBox="1"/>
          <p:nvPr/>
        </p:nvSpPr>
        <p:spPr>
          <a:xfrm>
            <a:off x="380550" y="1486175"/>
            <a:ext cx="8382900" cy="2313900"/>
          </a:xfrm>
          <a:prstGeom prst="rect">
            <a:avLst/>
          </a:prstGeom>
          <a:noFill/>
          <a:ln>
            <a:noFill/>
          </a:ln>
        </p:spPr>
        <p:txBody>
          <a:bodyPr anchorCtr="0" anchor="t" bIns="91425" lIns="91425" rIns="91425" wrap="square" tIns="91425">
            <a:noAutofit/>
          </a:bodyPr>
          <a:lstStyle/>
          <a:p>
            <a:pPr lvl="0" rtl="0">
              <a:lnSpc>
                <a:spcPct val="115000"/>
              </a:lnSpc>
              <a:spcBef>
                <a:spcPts val="0"/>
              </a:spcBef>
              <a:spcAft>
                <a:spcPts val="800"/>
              </a:spcAft>
              <a:buNone/>
            </a:pPr>
            <a:r>
              <a:rPr i="1" lang="en" sz="1800">
                <a:solidFill>
                  <a:srgbClr val="FFFFFF"/>
                </a:solidFill>
              </a:rPr>
              <a:t>The Arab Spring turned women’s issues into a battle in the war of ideology between Islamists and so-called modernists. Both see women through a traditional lens and have deprived them of full participation in the political process. But women are not silent in this historical moment.</a:t>
            </a:r>
          </a:p>
          <a:p>
            <a:pPr lvl="0" rtl="0" algn="r">
              <a:lnSpc>
                <a:spcPct val="115000"/>
              </a:lnSpc>
              <a:spcBef>
                <a:spcPts val="0"/>
              </a:spcBef>
              <a:spcAft>
                <a:spcPts val="800"/>
              </a:spcAft>
              <a:buNone/>
            </a:pPr>
            <a:r>
              <a:rPr i="1" lang="en" sz="1800">
                <a:solidFill>
                  <a:srgbClr val="FFFFFF"/>
                </a:solidFill>
              </a:rPr>
              <a:t>Zainab Salbi, 15th November 2013</a:t>
            </a:r>
          </a:p>
          <a:p>
            <a:pPr lvl="0">
              <a:spcBef>
                <a:spcPts val="0"/>
              </a:spcBef>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88" name="Shape 188"/>
        <p:cNvGrpSpPr/>
        <p:nvPr/>
      </p:nvGrpSpPr>
      <p:grpSpPr>
        <a:xfrm>
          <a:off x="0" y="0"/>
          <a:ext cx="0" cy="0"/>
          <a:chOff x="0" y="0"/>
          <a:chExt cx="0" cy="0"/>
        </a:xfrm>
      </p:grpSpPr>
      <p:pic>
        <p:nvPicPr>
          <p:cNvPr id="189" name="Shape 189"/>
          <p:cNvPicPr preferRelativeResize="0"/>
          <p:nvPr/>
        </p:nvPicPr>
        <p:blipFill>
          <a:blip r:embed="rId3">
            <a:alphaModFix/>
          </a:blip>
          <a:stretch>
            <a:fillRect/>
          </a:stretch>
        </p:blipFill>
        <p:spPr>
          <a:xfrm>
            <a:off x="343775" y="55275"/>
            <a:ext cx="8313875" cy="494807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93" name="Shape 193"/>
        <p:cNvGrpSpPr/>
        <p:nvPr/>
      </p:nvGrpSpPr>
      <p:grpSpPr>
        <a:xfrm>
          <a:off x="0" y="0"/>
          <a:ext cx="0" cy="0"/>
          <a:chOff x="0" y="0"/>
          <a:chExt cx="0" cy="0"/>
        </a:xfrm>
      </p:grpSpPr>
      <p:pic>
        <p:nvPicPr>
          <p:cNvPr id="194" name="Shape 194"/>
          <p:cNvPicPr preferRelativeResize="0"/>
          <p:nvPr/>
        </p:nvPicPr>
        <p:blipFill>
          <a:blip r:embed="rId3">
            <a:alphaModFix/>
          </a:blip>
          <a:stretch>
            <a:fillRect/>
          </a:stretch>
        </p:blipFill>
        <p:spPr>
          <a:xfrm>
            <a:off x="462775" y="83375"/>
            <a:ext cx="7973099" cy="497675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198" name="Shape 198"/>
        <p:cNvGrpSpPr/>
        <p:nvPr/>
      </p:nvGrpSpPr>
      <p:grpSpPr>
        <a:xfrm>
          <a:off x="0" y="0"/>
          <a:ext cx="0" cy="0"/>
          <a:chOff x="0" y="0"/>
          <a:chExt cx="0" cy="0"/>
        </a:xfrm>
      </p:grpSpPr>
      <p:pic>
        <p:nvPicPr>
          <p:cNvPr id="199" name="Shape 199"/>
          <p:cNvPicPr preferRelativeResize="0"/>
          <p:nvPr/>
        </p:nvPicPr>
        <p:blipFill>
          <a:blip r:embed="rId3">
            <a:alphaModFix/>
          </a:blip>
          <a:stretch>
            <a:fillRect/>
          </a:stretch>
        </p:blipFill>
        <p:spPr>
          <a:xfrm>
            <a:off x="1682528" y="0"/>
            <a:ext cx="5778944" cy="514350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03" name="Shape 203"/>
        <p:cNvGrpSpPr/>
        <p:nvPr/>
      </p:nvGrpSpPr>
      <p:grpSpPr>
        <a:xfrm>
          <a:off x="0" y="0"/>
          <a:ext cx="0" cy="0"/>
          <a:chOff x="0" y="0"/>
          <a:chExt cx="0" cy="0"/>
        </a:xfrm>
      </p:grpSpPr>
      <p:pic>
        <p:nvPicPr>
          <p:cNvPr id="204" name="Shape 204"/>
          <p:cNvPicPr preferRelativeResize="0"/>
          <p:nvPr/>
        </p:nvPicPr>
        <p:blipFill>
          <a:blip r:embed="rId3">
            <a:alphaModFix/>
          </a:blip>
          <a:stretch>
            <a:fillRect/>
          </a:stretch>
        </p:blipFill>
        <p:spPr>
          <a:xfrm>
            <a:off x="318325" y="220575"/>
            <a:ext cx="8434876" cy="47431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08" name="Shape 208"/>
        <p:cNvGrpSpPr/>
        <p:nvPr/>
      </p:nvGrpSpPr>
      <p:grpSpPr>
        <a:xfrm>
          <a:off x="0" y="0"/>
          <a:ext cx="0" cy="0"/>
          <a:chOff x="0" y="0"/>
          <a:chExt cx="0" cy="0"/>
        </a:xfrm>
      </p:grpSpPr>
      <p:pic>
        <p:nvPicPr>
          <p:cNvPr id="209" name="Shape 209"/>
          <p:cNvPicPr preferRelativeResize="0"/>
          <p:nvPr/>
        </p:nvPicPr>
        <p:blipFill rotWithShape="1">
          <a:blip r:embed="rId3">
            <a:alphaModFix/>
          </a:blip>
          <a:srcRect b="0" l="0" r="0" t="4734"/>
          <a:stretch/>
        </p:blipFill>
        <p:spPr>
          <a:xfrm>
            <a:off x="1771800" y="121650"/>
            <a:ext cx="4728050" cy="4900201"/>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13" name="Shape 213"/>
        <p:cNvGrpSpPr/>
        <p:nvPr/>
      </p:nvGrpSpPr>
      <p:grpSpPr>
        <a:xfrm>
          <a:off x="0" y="0"/>
          <a:ext cx="0" cy="0"/>
          <a:chOff x="0" y="0"/>
          <a:chExt cx="0" cy="0"/>
        </a:xfrm>
      </p:grpSpPr>
      <p:pic>
        <p:nvPicPr>
          <p:cNvPr id="214" name="Shape 214"/>
          <p:cNvPicPr preferRelativeResize="0"/>
          <p:nvPr/>
        </p:nvPicPr>
        <p:blipFill>
          <a:blip r:embed="rId3">
            <a:alphaModFix/>
          </a:blip>
          <a:stretch>
            <a:fillRect/>
          </a:stretch>
        </p:blipFill>
        <p:spPr>
          <a:xfrm>
            <a:off x="1114750" y="86650"/>
            <a:ext cx="6990551" cy="4916700"/>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18" name="Shape 218"/>
        <p:cNvGrpSpPr/>
        <p:nvPr/>
      </p:nvGrpSpPr>
      <p:grpSpPr>
        <a:xfrm>
          <a:off x="0" y="0"/>
          <a:ext cx="0" cy="0"/>
          <a:chOff x="0" y="0"/>
          <a:chExt cx="0" cy="0"/>
        </a:xfrm>
      </p:grpSpPr>
      <p:pic>
        <p:nvPicPr>
          <p:cNvPr id="219" name="Shape 219"/>
          <p:cNvPicPr preferRelativeResize="0"/>
          <p:nvPr/>
        </p:nvPicPr>
        <p:blipFill>
          <a:blip r:embed="rId3">
            <a:alphaModFix/>
          </a:blip>
          <a:stretch>
            <a:fillRect/>
          </a:stretch>
        </p:blipFill>
        <p:spPr>
          <a:xfrm>
            <a:off x="828675" y="76200"/>
            <a:ext cx="7486650" cy="49911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23" name="Shape 223"/>
        <p:cNvGrpSpPr/>
        <p:nvPr/>
      </p:nvGrpSpPr>
      <p:grpSpPr>
        <a:xfrm>
          <a:off x="0" y="0"/>
          <a:ext cx="0" cy="0"/>
          <a:chOff x="0" y="0"/>
          <a:chExt cx="0" cy="0"/>
        </a:xfrm>
      </p:grpSpPr>
      <p:sp>
        <p:nvSpPr>
          <p:cNvPr id="224" name="Shape 224"/>
          <p:cNvSpPr txBox="1"/>
          <p:nvPr/>
        </p:nvSpPr>
        <p:spPr>
          <a:xfrm>
            <a:off x="290900" y="1129200"/>
            <a:ext cx="8515200" cy="3292200"/>
          </a:xfrm>
          <a:prstGeom prst="rect">
            <a:avLst/>
          </a:prstGeom>
          <a:noFill/>
          <a:ln>
            <a:noFill/>
          </a:ln>
        </p:spPr>
        <p:txBody>
          <a:bodyPr anchorCtr="0" anchor="t" bIns="91425" lIns="91425" rIns="91425" wrap="square" tIns="91425">
            <a:noAutofit/>
          </a:bodyPr>
          <a:lstStyle/>
          <a:p>
            <a:pPr lvl="0" rtl="0">
              <a:lnSpc>
                <a:spcPct val="115000"/>
              </a:lnSpc>
              <a:spcBef>
                <a:spcPts val="0"/>
              </a:spcBef>
              <a:spcAft>
                <a:spcPts val="800"/>
              </a:spcAft>
              <a:buNone/>
            </a:pPr>
            <a:r>
              <a:rPr i="1" lang="en" sz="1800">
                <a:solidFill>
                  <a:srgbClr val="FFFFFF"/>
                </a:solidFill>
              </a:rPr>
              <a:t>We got hurt side by side with the men, albeit in different ways. But I wanted to take that political revolution a bit further and ask, when I look to my right and I look to my left and I see the male comrades, how revolutionary are they when they go home? Because there’s this very naïve idea that if men are revolutionaries outside on the street against the patriarchs, they’re somehow a feminist.</a:t>
            </a:r>
          </a:p>
          <a:p>
            <a:pPr lvl="0" rtl="0" algn="r">
              <a:lnSpc>
                <a:spcPct val="115000"/>
              </a:lnSpc>
              <a:spcBef>
                <a:spcPts val="0"/>
              </a:spcBef>
              <a:spcAft>
                <a:spcPts val="800"/>
              </a:spcAft>
              <a:buNone/>
            </a:pPr>
            <a:r>
              <a:rPr i="1" lang="en" sz="1800">
                <a:solidFill>
                  <a:srgbClr val="FFFFFF"/>
                </a:solidFill>
              </a:rPr>
              <a:t>-Mona Eltahawy, 30th March 2014</a:t>
            </a:r>
          </a:p>
          <a:p>
            <a:pPr lvl="0">
              <a:spcBef>
                <a:spcPts val="0"/>
              </a:spcBef>
              <a:buNone/>
            </a:pPr>
            <a:r>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28" name="Shape 228"/>
        <p:cNvGrpSpPr/>
        <p:nvPr/>
      </p:nvGrpSpPr>
      <p:grpSpPr>
        <a:xfrm>
          <a:off x="0" y="0"/>
          <a:ext cx="0" cy="0"/>
          <a:chOff x="0" y="0"/>
          <a:chExt cx="0" cy="0"/>
        </a:xfrm>
      </p:grpSpPr>
      <p:pic>
        <p:nvPicPr>
          <p:cNvPr id="229" name="Shape 229"/>
          <p:cNvPicPr preferRelativeResize="0"/>
          <p:nvPr/>
        </p:nvPicPr>
        <p:blipFill>
          <a:blip r:embed="rId3">
            <a:alphaModFix/>
          </a:blip>
          <a:stretch>
            <a:fillRect/>
          </a:stretch>
        </p:blipFill>
        <p:spPr>
          <a:xfrm>
            <a:off x="713410" y="0"/>
            <a:ext cx="7717180" cy="51435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33" name="Shape 233"/>
        <p:cNvGrpSpPr/>
        <p:nvPr/>
      </p:nvGrpSpPr>
      <p:grpSpPr>
        <a:xfrm>
          <a:off x="0" y="0"/>
          <a:ext cx="0" cy="0"/>
          <a:chOff x="0" y="0"/>
          <a:chExt cx="0" cy="0"/>
        </a:xfrm>
      </p:grpSpPr>
      <p:pic>
        <p:nvPicPr>
          <p:cNvPr id="234" name="Shape 234"/>
          <p:cNvPicPr preferRelativeResize="0"/>
          <p:nvPr/>
        </p:nvPicPr>
        <p:blipFill>
          <a:blip r:embed="rId3">
            <a:alphaModFix/>
          </a:blip>
          <a:stretch>
            <a:fillRect/>
          </a:stretch>
        </p:blipFill>
        <p:spPr>
          <a:xfrm>
            <a:off x="625125" y="220350"/>
            <a:ext cx="7658250" cy="4730100"/>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38" name="Shape 238"/>
        <p:cNvGrpSpPr/>
        <p:nvPr/>
      </p:nvGrpSpPr>
      <p:grpSpPr>
        <a:xfrm>
          <a:off x="0" y="0"/>
          <a:ext cx="0" cy="0"/>
          <a:chOff x="0" y="0"/>
          <a:chExt cx="0" cy="0"/>
        </a:xfrm>
      </p:grpSpPr>
      <p:sp>
        <p:nvSpPr>
          <p:cNvPr id="239" name="Shape 239"/>
          <p:cNvSpPr txBox="1"/>
          <p:nvPr/>
        </p:nvSpPr>
        <p:spPr>
          <a:xfrm>
            <a:off x="290900" y="560625"/>
            <a:ext cx="8568000" cy="3887400"/>
          </a:xfrm>
          <a:prstGeom prst="rect">
            <a:avLst/>
          </a:prstGeom>
          <a:noFill/>
          <a:ln>
            <a:noFill/>
          </a:ln>
        </p:spPr>
        <p:txBody>
          <a:bodyPr anchorCtr="0" anchor="t" bIns="91425" lIns="91425" rIns="91425" wrap="square" tIns="91425">
            <a:noAutofit/>
          </a:bodyPr>
          <a:lstStyle/>
          <a:p>
            <a:pPr lvl="0" rtl="0">
              <a:lnSpc>
                <a:spcPct val="115000"/>
              </a:lnSpc>
              <a:spcBef>
                <a:spcPts val="0"/>
              </a:spcBef>
              <a:spcAft>
                <a:spcPts val="800"/>
              </a:spcAft>
              <a:buNone/>
            </a:pPr>
            <a:r>
              <a:rPr i="1" lang="en" sz="1800">
                <a:solidFill>
                  <a:srgbClr val="FFFFFF"/>
                </a:solidFill>
              </a:rPr>
              <a:t>Sexual harassment is conceptualized, experienced and narrated differently by men and women. The majority of women tend to define a broad range of actions as sexual harassment including catcalls, comments, looks, noises, gestures. Many men on the other hand perceive these acts as fun, innocent teasing or compliments…Women talk about incidents of sexual harassment differently than men, with women speaking about feelings of fear, guilt, irritation, disgust, and frustration and men describing their exposure to sexual harassment as amusing, entertaining, funny, flattering and trivial.</a:t>
            </a:r>
          </a:p>
          <a:p>
            <a:pPr lvl="0" rtl="0" algn="r">
              <a:lnSpc>
                <a:spcPct val="115000"/>
              </a:lnSpc>
              <a:spcBef>
                <a:spcPts val="0"/>
              </a:spcBef>
              <a:spcAft>
                <a:spcPts val="800"/>
              </a:spcAft>
              <a:buNone/>
            </a:pPr>
            <a:r>
              <a:rPr lang="en" sz="1800">
                <a:solidFill>
                  <a:srgbClr val="FFFFFF"/>
                </a:solidFill>
              </a:rPr>
              <a:t>Harassmap, Towards a Safer City, 2014</a:t>
            </a:r>
          </a:p>
          <a:p>
            <a:pPr lvl="0">
              <a:spcBef>
                <a:spcPts val="0"/>
              </a:spcBef>
              <a:buNone/>
            </a:pPr>
            <a:r>
              <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43" name="Shape 243"/>
        <p:cNvGrpSpPr/>
        <p:nvPr/>
      </p:nvGrpSpPr>
      <p:grpSpPr>
        <a:xfrm>
          <a:off x="0" y="0"/>
          <a:ext cx="0" cy="0"/>
          <a:chOff x="0" y="0"/>
          <a:chExt cx="0" cy="0"/>
        </a:xfrm>
      </p:grpSpPr>
      <p:pic>
        <p:nvPicPr>
          <p:cNvPr id="244" name="Shape 244"/>
          <p:cNvPicPr preferRelativeResize="0"/>
          <p:nvPr/>
        </p:nvPicPr>
        <p:blipFill>
          <a:blip r:embed="rId3">
            <a:alphaModFix/>
          </a:blip>
          <a:stretch>
            <a:fillRect/>
          </a:stretch>
        </p:blipFill>
        <p:spPr>
          <a:xfrm>
            <a:off x="1745350" y="226850"/>
            <a:ext cx="5565100" cy="4616625"/>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48" name="Shape 248"/>
        <p:cNvGrpSpPr/>
        <p:nvPr/>
      </p:nvGrpSpPr>
      <p:grpSpPr>
        <a:xfrm>
          <a:off x="0" y="0"/>
          <a:ext cx="0" cy="0"/>
          <a:chOff x="0" y="0"/>
          <a:chExt cx="0" cy="0"/>
        </a:xfrm>
      </p:grpSpPr>
      <p:pic>
        <p:nvPicPr>
          <p:cNvPr id="249" name="Shape 249"/>
          <p:cNvPicPr preferRelativeResize="0"/>
          <p:nvPr/>
        </p:nvPicPr>
        <p:blipFill>
          <a:blip r:embed="rId3">
            <a:alphaModFix/>
          </a:blip>
          <a:stretch>
            <a:fillRect/>
          </a:stretch>
        </p:blipFill>
        <p:spPr>
          <a:xfrm>
            <a:off x="854652" y="0"/>
            <a:ext cx="7713046" cy="514350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53" name="Shape 253"/>
        <p:cNvGrpSpPr/>
        <p:nvPr/>
      </p:nvGrpSpPr>
      <p:grpSpPr>
        <a:xfrm>
          <a:off x="0" y="0"/>
          <a:ext cx="0" cy="0"/>
          <a:chOff x="0" y="0"/>
          <a:chExt cx="0" cy="0"/>
        </a:xfrm>
      </p:grpSpPr>
      <p:pic>
        <p:nvPicPr>
          <p:cNvPr id="254" name="Shape 254"/>
          <p:cNvPicPr preferRelativeResize="0"/>
          <p:nvPr/>
        </p:nvPicPr>
        <p:blipFill>
          <a:blip r:embed="rId3">
            <a:alphaModFix/>
          </a:blip>
          <a:stretch>
            <a:fillRect/>
          </a:stretch>
        </p:blipFill>
        <p:spPr>
          <a:xfrm>
            <a:off x="1075675" y="138900"/>
            <a:ext cx="6723949" cy="4865700"/>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58" name="Shape 258"/>
        <p:cNvGrpSpPr/>
        <p:nvPr/>
      </p:nvGrpSpPr>
      <p:grpSpPr>
        <a:xfrm>
          <a:off x="0" y="0"/>
          <a:ext cx="0" cy="0"/>
          <a:chOff x="0" y="0"/>
          <a:chExt cx="0" cy="0"/>
        </a:xfrm>
      </p:grpSpPr>
      <p:pic>
        <p:nvPicPr>
          <p:cNvPr id="259" name="Shape 259"/>
          <p:cNvPicPr preferRelativeResize="0"/>
          <p:nvPr/>
        </p:nvPicPr>
        <p:blipFill>
          <a:blip r:embed="rId3">
            <a:alphaModFix/>
          </a:blip>
          <a:stretch>
            <a:fillRect/>
          </a:stretch>
        </p:blipFill>
        <p:spPr>
          <a:xfrm>
            <a:off x="475350" y="243750"/>
            <a:ext cx="8105975" cy="470670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34343"/>
        </a:solidFill>
      </p:bgPr>
    </p:bg>
    <p:spTree>
      <p:nvGrpSpPr>
        <p:cNvPr id="263" name="Shape 263"/>
        <p:cNvGrpSpPr/>
        <p:nvPr/>
      </p:nvGrpSpPr>
      <p:grpSpPr>
        <a:xfrm>
          <a:off x="0" y="0"/>
          <a:ext cx="0" cy="0"/>
          <a:chOff x="0" y="0"/>
          <a:chExt cx="0" cy="0"/>
        </a:xfrm>
      </p:grpSpPr>
      <p:sp>
        <p:nvSpPr>
          <p:cNvPr id="264" name="Shape 264"/>
          <p:cNvSpPr txBox="1"/>
          <p:nvPr/>
        </p:nvSpPr>
        <p:spPr>
          <a:xfrm>
            <a:off x="307800" y="983750"/>
            <a:ext cx="8528400" cy="3001500"/>
          </a:xfrm>
          <a:prstGeom prst="rect">
            <a:avLst/>
          </a:prstGeom>
          <a:noFill/>
          <a:ln>
            <a:noFill/>
          </a:ln>
        </p:spPr>
        <p:txBody>
          <a:bodyPr anchorCtr="0" anchor="t" bIns="91425" lIns="91425" rIns="91425" wrap="square" tIns="91425">
            <a:noAutofit/>
          </a:bodyPr>
          <a:lstStyle/>
          <a:p>
            <a:pPr lvl="0" rtl="0">
              <a:lnSpc>
                <a:spcPct val="115000"/>
              </a:lnSpc>
              <a:spcBef>
                <a:spcPts val="0"/>
              </a:spcBef>
              <a:spcAft>
                <a:spcPts val="800"/>
              </a:spcAft>
              <a:buNone/>
            </a:pPr>
            <a:r>
              <a:rPr i="1" lang="en" sz="2400">
                <a:solidFill>
                  <a:srgbClr val="EA9999"/>
                </a:solidFill>
              </a:rPr>
              <a:t>‘We might have removed Hosni Mubarak in Egypt… but until the rage shifts from the oppressors in our presidential palaces to the oppressors on our streets and in our homes-unless we topple the Mubaraks in our mind, in our bedrooms and on our street corners- our revolution has not even begun’.</a:t>
            </a:r>
          </a:p>
        </p:txBody>
      </p:sp>
    </p:spTree>
  </p:cSld>
  <p:clrMapOvr>
    <a:masterClrMapping/>
  </p:clrMapOvr>
</p:sld>
</file>

<file path=ppt/theme/theme1.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