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5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2" r:id="rId7"/>
    <p:sldId id="264" r:id="rId8"/>
    <p:sldId id="266" r:id="rId9"/>
    <p:sldId id="269" r:id="rId10"/>
    <p:sldId id="268" r:id="rId11"/>
    <p:sldId id="267" r:id="rId12"/>
    <p:sldId id="270" r:id="rId13"/>
    <p:sldId id="271" r:id="rId14"/>
    <p:sldId id="272" r:id="rId15"/>
    <p:sldId id="273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1EAE2"/>
    <a:srgbClr val="E7E8F8"/>
    <a:srgbClr val="C9F2E7"/>
    <a:srgbClr val="9EBBEB"/>
    <a:srgbClr val="C7BBEF"/>
    <a:srgbClr val="A45017"/>
    <a:srgbClr val="17588B"/>
    <a:srgbClr val="110D32"/>
    <a:srgbClr val="081609"/>
    <a:srgbClr val="1814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C1DD17-5188-2941-AFFE-6ABE54F98FB3}" v="1140" dt="2026-06-14T17:00:26.58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1383"/>
  </p:normalViewPr>
  <p:slideViewPr>
    <p:cSldViewPr snapToGrid="0">
      <p:cViewPr varScale="1">
        <p:scale>
          <a:sx n="81" d="100"/>
          <a:sy n="81" d="100"/>
        </p:scale>
        <p:origin x="72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beer Ishal (2128229)" userId="f411cc15-62d4-4411-a4a7-ab9af6ecc237" providerId="ADAL" clId="{2AC1DD17-5188-2941-AFFE-6ABE54F98FB3}"/>
    <pc:docChg chg="undo custSel modSld">
      <pc:chgData name="Abeer Ishal (2128229)" userId="f411cc15-62d4-4411-a4a7-ab9af6ecc237" providerId="ADAL" clId="{2AC1DD17-5188-2941-AFFE-6ABE54F98FB3}" dt="2026-06-15T08:18:12.393" v="681" actId="20577"/>
      <pc:docMkLst>
        <pc:docMk/>
      </pc:docMkLst>
      <pc:sldChg chg="modSp mod">
        <pc:chgData name="Abeer Ishal (2128229)" userId="f411cc15-62d4-4411-a4a7-ab9af6ecc237" providerId="ADAL" clId="{2AC1DD17-5188-2941-AFFE-6ABE54F98FB3}" dt="2026-06-14T22:24:38.621" v="594" actId="255"/>
        <pc:sldMkLst>
          <pc:docMk/>
          <pc:sldMk cId="3488271464" sldId="256"/>
        </pc:sldMkLst>
        <pc:spChg chg="mod">
          <ac:chgData name="Abeer Ishal (2128229)" userId="f411cc15-62d4-4411-a4a7-ab9af6ecc237" providerId="ADAL" clId="{2AC1DD17-5188-2941-AFFE-6ABE54F98FB3}" dt="2026-06-14T22:24:38.621" v="594" actId="255"/>
          <ac:spMkLst>
            <pc:docMk/>
            <pc:sldMk cId="3488271464" sldId="256"/>
            <ac:spMk id="15" creationId="{802B5BF4-DF05-1609-8EEE-17CF0411A75B}"/>
          </ac:spMkLst>
        </pc:spChg>
        <pc:spChg chg="mod">
          <ac:chgData name="Abeer Ishal (2128229)" userId="f411cc15-62d4-4411-a4a7-ab9af6ecc237" providerId="ADAL" clId="{2AC1DD17-5188-2941-AFFE-6ABE54F98FB3}" dt="2026-06-14T16:59:31.969" v="578" actId="27636"/>
          <ac:spMkLst>
            <pc:docMk/>
            <pc:sldMk cId="3488271464" sldId="256"/>
            <ac:spMk id="16" creationId="{C1A7FEA8-0E32-BD48-B903-734D045C0D7E}"/>
          </ac:spMkLst>
        </pc:spChg>
      </pc:sldChg>
      <pc:sldChg chg="addSp delSp modSp mod">
        <pc:chgData name="Abeer Ishal (2128229)" userId="f411cc15-62d4-4411-a4a7-ab9af6ecc237" providerId="ADAL" clId="{2AC1DD17-5188-2941-AFFE-6ABE54F98FB3}" dt="2026-06-14T22:24:47.820" v="595" actId="255"/>
        <pc:sldMkLst>
          <pc:docMk/>
          <pc:sldMk cId="3287735595" sldId="257"/>
        </pc:sldMkLst>
        <pc:spChg chg="mod">
          <ac:chgData name="Abeer Ishal (2128229)" userId="f411cc15-62d4-4411-a4a7-ab9af6ecc237" providerId="ADAL" clId="{2AC1DD17-5188-2941-AFFE-6ABE54F98FB3}" dt="2026-06-14T22:24:47.820" v="595" actId="255"/>
          <ac:spMkLst>
            <pc:docMk/>
            <pc:sldMk cId="3287735595" sldId="257"/>
            <ac:spMk id="4" creationId="{7AF08AEF-F141-59CA-F48E-4507A79A46C6}"/>
          </ac:spMkLst>
        </pc:spChg>
        <pc:spChg chg="add del mod">
          <ac:chgData name="Abeer Ishal (2128229)" userId="f411cc15-62d4-4411-a4a7-ab9af6ecc237" providerId="ADAL" clId="{2AC1DD17-5188-2941-AFFE-6ABE54F98FB3}" dt="2026-06-13T21:56:02.924" v="29" actId="5793"/>
          <ac:spMkLst>
            <pc:docMk/>
            <pc:sldMk cId="3287735595" sldId="257"/>
            <ac:spMk id="11" creationId="{D6BDDF2C-E43B-EE16-4B02-D5B6CC1FDCA2}"/>
          </ac:spMkLst>
        </pc:spChg>
        <pc:picChg chg="mod">
          <ac:chgData name="Abeer Ishal (2128229)" userId="f411cc15-62d4-4411-a4a7-ab9af6ecc237" providerId="ADAL" clId="{2AC1DD17-5188-2941-AFFE-6ABE54F98FB3}" dt="2026-06-13T21:56:12.165" v="31" actId="1076"/>
          <ac:picMkLst>
            <pc:docMk/>
            <pc:sldMk cId="3287735595" sldId="257"/>
            <ac:picMk id="8" creationId="{9E79C1BD-AEE3-030B-8531-F187C792C5DE}"/>
          </ac:picMkLst>
        </pc:picChg>
      </pc:sldChg>
      <pc:sldChg chg="modSp mod">
        <pc:chgData name="Abeer Ishal (2128229)" userId="f411cc15-62d4-4411-a4a7-ab9af6ecc237" providerId="ADAL" clId="{2AC1DD17-5188-2941-AFFE-6ABE54F98FB3}" dt="2026-06-14T22:25:00.251" v="596" actId="255"/>
        <pc:sldMkLst>
          <pc:docMk/>
          <pc:sldMk cId="1938558895" sldId="258"/>
        </pc:sldMkLst>
        <pc:spChg chg="mod">
          <ac:chgData name="Abeer Ishal (2128229)" userId="f411cc15-62d4-4411-a4a7-ab9af6ecc237" providerId="ADAL" clId="{2AC1DD17-5188-2941-AFFE-6ABE54F98FB3}" dt="2026-06-14T17:00:12.006" v="585" actId="20577"/>
          <ac:spMkLst>
            <pc:docMk/>
            <pc:sldMk cId="1938558895" sldId="258"/>
            <ac:spMk id="2" creationId="{DC55434E-8D78-E091-50E9-75791DA1535C}"/>
          </ac:spMkLst>
        </pc:spChg>
        <pc:spChg chg="mod">
          <ac:chgData name="Abeer Ishal (2128229)" userId="f411cc15-62d4-4411-a4a7-ab9af6ecc237" providerId="ADAL" clId="{2AC1DD17-5188-2941-AFFE-6ABE54F98FB3}" dt="2026-06-14T01:25:15.299" v="325" actId="20577"/>
          <ac:spMkLst>
            <pc:docMk/>
            <pc:sldMk cId="1938558895" sldId="258"/>
            <ac:spMk id="9" creationId="{C1DEA003-E4C2-E36A-0CD8-E28E511EC654}"/>
          </ac:spMkLst>
        </pc:spChg>
        <pc:spChg chg="mod">
          <ac:chgData name="Abeer Ishal (2128229)" userId="f411cc15-62d4-4411-a4a7-ab9af6ecc237" providerId="ADAL" clId="{2AC1DD17-5188-2941-AFFE-6ABE54F98FB3}" dt="2026-06-14T22:25:00.251" v="596" actId="255"/>
          <ac:spMkLst>
            <pc:docMk/>
            <pc:sldMk cId="1938558895" sldId="258"/>
            <ac:spMk id="11" creationId="{5BCCABB2-8B01-9F32-41E7-62E250836E8D}"/>
          </ac:spMkLst>
        </pc:spChg>
      </pc:sldChg>
      <pc:sldChg chg="addSp modSp mod">
        <pc:chgData name="Abeer Ishal (2128229)" userId="f411cc15-62d4-4411-a4a7-ab9af6ecc237" providerId="ADAL" clId="{2AC1DD17-5188-2941-AFFE-6ABE54F98FB3}" dt="2026-06-14T22:25:08.710" v="597" actId="255"/>
        <pc:sldMkLst>
          <pc:docMk/>
          <pc:sldMk cId="1711738762" sldId="259"/>
        </pc:sldMkLst>
        <pc:spChg chg="add mod">
          <ac:chgData name="Abeer Ishal (2128229)" userId="f411cc15-62d4-4411-a4a7-ab9af6ecc237" providerId="ADAL" clId="{2AC1DD17-5188-2941-AFFE-6ABE54F98FB3}" dt="2026-06-14T08:07:22.365" v="405" actId="255"/>
          <ac:spMkLst>
            <pc:docMk/>
            <pc:sldMk cId="1711738762" sldId="259"/>
            <ac:spMk id="3" creationId="{0815AB45-159A-0989-7D27-C7C6884E9B04}"/>
          </ac:spMkLst>
        </pc:spChg>
        <pc:spChg chg="mod">
          <ac:chgData name="Abeer Ishal (2128229)" userId="f411cc15-62d4-4411-a4a7-ab9af6ecc237" providerId="ADAL" clId="{2AC1DD17-5188-2941-AFFE-6ABE54F98FB3}" dt="2026-06-14T22:25:08.710" v="597" actId="255"/>
          <ac:spMkLst>
            <pc:docMk/>
            <pc:sldMk cId="1711738762" sldId="259"/>
            <ac:spMk id="8" creationId="{AF287945-8457-6036-E433-E7F183F3A402}"/>
          </ac:spMkLst>
        </pc:spChg>
        <pc:spChg chg="mod">
          <ac:chgData name="Abeer Ishal (2128229)" userId="f411cc15-62d4-4411-a4a7-ab9af6ecc237" providerId="ADAL" clId="{2AC1DD17-5188-2941-AFFE-6ABE54F98FB3}" dt="2026-06-14T17:00:26.586" v="592" actId="313"/>
          <ac:spMkLst>
            <pc:docMk/>
            <pc:sldMk cId="1711738762" sldId="259"/>
            <ac:spMk id="11" creationId="{8993176C-DA3F-7B2F-A6DA-1172D39D1ADF}"/>
          </ac:spMkLst>
        </pc:spChg>
        <pc:spChg chg="mod">
          <ac:chgData name="Abeer Ishal (2128229)" userId="f411cc15-62d4-4411-a4a7-ab9af6ecc237" providerId="ADAL" clId="{2AC1DD17-5188-2941-AFFE-6ABE54F98FB3}" dt="2026-06-14T07:50:42.008" v="387" actId="1076"/>
          <ac:spMkLst>
            <pc:docMk/>
            <pc:sldMk cId="1711738762" sldId="259"/>
            <ac:spMk id="16" creationId="{539CC5DF-569C-8E6C-BF5D-C2A39BCBF2E0}"/>
          </ac:spMkLst>
        </pc:spChg>
        <pc:spChg chg="mod">
          <ac:chgData name="Abeer Ishal (2128229)" userId="f411cc15-62d4-4411-a4a7-ab9af6ecc237" providerId="ADAL" clId="{2AC1DD17-5188-2941-AFFE-6ABE54F98FB3}" dt="2026-06-13T23:37:28.555" v="243" actId="1076"/>
          <ac:spMkLst>
            <pc:docMk/>
            <pc:sldMk cId="1711738762" sldId="259"/>
            <ac:spMk id="19" creationId="{BD6FCB7B-1EC9-2DE1-3170-C32B9DBAA03A}"/>
          </ac:spMkLst>
        </pc:spChg>
        <pc:picChg chg="mod">
          <ac:chgData name="Abeer Ishal (2128229)" userId="f411cc15-62d4-4411-a4a7-ab9af6ecc237" providerId="ADAL" clId="{2AC1DD17-5188-2941-AFFE-6ABE54F98FB3}" dt="2026-06-13T23:37:23.486" v="242" actId="1076"/>
          <ac:picMkLst>
            <pc:docMk/>
            <pc:sldMk cId="1711738762" sldId="259"/>
            <ac:picMk id="18" creationId="{F79898A6-4B60-8C30-0D55-E1DF860739E7}"/>
          </ac:picMkLst>
        </pc:picChg>
      </pc:sldChg>
      <pc:sldChg chg="modSp mod">
        <pc:chgData name="Abeer Ishal (2128229)" userId="f411cc15-62d4-4411-a4a7-ab9af6ecc237" providerId="ADAL" clId="{2AC1DD17-5188-2941-AFFE-6ABE54F98FB3}" dt="2026-06-14T22:25:20.324" v="598" actId="255"/>
        <pc:sldMkLst>
          <pc:docMk/>
          <pc:sldMk cId="1529491396" sldId="260"/>
        </pc:sldMkLst>
        <pc:spChg chg="mod">
          <ac:chgData name="Abeer Ishal (2128229)" userId="f411cc15-62d4-4411-a4a7-ab9af6ecc237" providerId="ADAL" clId="{2AC1DD17-5188-2941-AFFE-6ABE54F98FB3}" dt="2026-06-14T22:25:20.324" v="598" actId="255"/>
          <ac:spMkLst>
            <pc:docMk/>
            <pc:sldMk cId="1529491396" sldId="260"/>
            <ac:spMk id="4" creationId="{A10BFB0A-AAD6-9E22-59BF-D08A0DD2A9BF}"/>
          </ac:spMkLst>
        </pc:spChg>
        <pc:spChg chg="mod">
          <ac:chgData name="Abeer Ishal (2128229)" userId="f411cc15-62d4-4411-a4a7-ab9af6ecc237" providerId="ADAL" clId="{2AC1DD17-5188-2941-AFFE-6ABE54F98FB3}" dt="2026-06-14T17:02:22.693" v="593" actId="20577"/>
          <ac:spMkLst>
            <pc:docMk/>
            <pc:sldMk cId="1529491396" sldId="260"/>
            <ac:spMk id="6" creationId="{FA1B357C-4082-4B6A-C4ED-259B3E08FC21}"/>
          </ac:spMkLst>
        </pc:spChg>
        <pc:spChg chg="mod">
          <ac:chgData name="Abeer Ishal (2128229)" userId="f411cc15-62d4-4411-a4a7-ab9af6ecc237" providerId="ADAL" clId="{2AC1DD17-5188-2941-AFFE-6ABE54F98FB3}" dt="2026-06-13T22:00:18.563" v="54" actId="20577"/>
          <ac:spMkLst>
            <pc:docMk/>
            <pc:sldMk cId="1529491396" sldId="260"/>
            <ac:spMk id="25" creationId="{00C81E4B-2C52-2E27-B023-24F2AC261E02}"/>
          </ac:spMkLst>
        </pc:spChg>
        <pc:spChg chg="mod">
          <ac:chgData name="Abeer Ishal (2128229)" userId="f411cc15-62d4-4411-a4a7-ab9af6ecc237" providerId="ADAL" clId="{2AC1DD17-5188-2941-AFFE-6ABE54F98FB3}" dt="2026-06-13T21:56:59.873" v="50" actId="20577"/>
          <ac:spMkLst>
            <pc:docMk/>
            <pc:sldMk cId="1529491396" sldId="260"/>
            <ac:spMk id="26" creationId="{B8D0A2EB-4D74-B6B9-ED18-5F1E6A715B5D}"/>
          </ac:spMkLst>
        </pc:spChg>
      </pc:sldChg>
      <pc:sldChg chg="modSp mod">
        <pc:chgData name="Abeer Ishal (2128229)" userId="f411cc15-62d4-4411-a4a7-ab9af6ecc237" providerId="ADAL" clId="{2AC1DD17-5188-2941-AFFE-6ABE54F98FB3}" dt="2026-06-14T16:37:34.328" v="501" actId="1076"/>
        <pc:sldMkLst>
          <pc:docMk/>
          <pc:sldMk cId="790584585" sldId="262"/>
        </pc:sldMkLst>
        <pc:spChg chg="mod">
          <ac:chgData name="Abeer Ishal (2128229)" userId="f411cc15-62d4-4411-a4a7-ab9af6ecc237" providerId="ADAL" clId="{2AC1DD17-5188-2941-AFFE-6ABE54F98FB3}" dt="2026-06-14T16:37:25.545" v="499" actId="1076"/>
          <ac:spMkLst>
            <pc:docMk/>
            <pc:sldMk cId="790584585" sldId="262"/>
            <ac:spMk id="7" creationId="{A34F0076-BBDF-C2F1-75F5-E8DF474A138F}"/>
          </ac:spMkLst>
        </pc:spChg>
        <pc:graphicFrameChg chg="mod">
          <ac:chgData name="Abeer Ishal (2128229)" userId="f411cc15-62d4-4411-a4a7-ab9af6ecc237" providerId="ADAL" clId="{2AC1DD17-5188-2941-AFFE-6ABE54F98FB3}" dt="2026-06-14T16:37:34.328" v="501" actId="1076"/>
          <ac:graphicFrameMkLst>
            <pc:docMk/>
            <pc:sldMk cId="790584585" sldId="262"/>
            <ac:graphicFrameMk id="13" creationId="{EAC6DACB-12C8-61DE-D09C-ADE92BF128E3}"/>
          </ac:graphicFrameMkLst>
        </pc:graphicFrameChg>
      </pc:sldChg>
      <pc:sldChg chg="modSp mod">
        <pc:chgData name="Abeer Ishal (2128229)" userId="f411cc15-62d4-4411-a4a7-ab9af6ecc237" providerId="ADAL" clId="{2AC1DD17-5188-2941-AFFE-6ABE54F98FB3}" dt="2026-06-14T22:25:45.343" v="599" actId="255"/>
        <pc:sldMkLst>
          <pc:docMk/>
          <pc:sldMk cId="3416185482" sldId="264"/>
        </pc:sldMkLst>
        <pc:spChg chg="mod">
          <ac:chgData name="Abeer Ishal (2128229)" userId="f411cc15-62d4-4411-a4a7-ab9af6ecc237" providerId="ADAL" clId="{2AC1DD17-5188-2941-AFFE-6ABE54F98FB3}" dt="2026-06-14T22:25:45.343" v="599" actId="255"/>
          <ac:spMkLst>
            <pc:docMk/>
            <pc:sldMk cId="3416185482" sldId="264"/>
            <ac:spMk id="4" creationId="{D3F1C405-E015-87F4-5F96-FA5953AC68B4}"/>
          </ac:spMkLst>
        </pc:spChg>
        <pc:spChg chg="mod">
          <ac:chgData name="Abeer Ishal (2128229)" userId="f411cc15-62d4-4411-a4a7-ab9af6ecc237" providerId="ADAL" clId="{2AC1DD17-5188-2941-AFFE-6ABE54F98FB3}" dt="2026-06-13T22:36:44.380" v="182" actId="20577"/>
          <ac:spMkLst>
            <pc:docMk/>
            <pc:sldMk cId="3416185482" sldId="264"/>
            <ac:spMk id="10" creationId="{2E79F0F0-FC20-2245-091B-44B704589B7B}"/>
          </ac:spMkLst>
        </pc:spChg>
        <pc:spChg chg="mod">
          <ac:chgData name="Abeer Ishal (2128229)" userId="f411cc15-62d4-4411-a4a7-ab9af6ecc237" providerId="ADAL" clId="{2AC1DD17-5188-2941-AFFE-6ABE54F98FB3}" dt="2026-06-14T16:26:15.038" v="478" actId="20577"/>
          <ac:spMkLst>
            <pc:docMk/>
            <pc:sldMk cId="3416185482" sldId="264"/>
            <ac:spMk id="11" creationId="{E98E37D5-5544-DCFA-B639-DF76C86272B2}"/>
          </ac:spMkLst>
        </pc:spChg>
      </pc:sldChg>
      <pc:sldChg chg="modSp mod">
        <pc:chgData name="Abeer Ishal (2128229)" userId="f411cc15-62d4-4411-a4a7-ab9af6ecc237" providerId="ADAL" clId="{2AC1DD17-5188-2941-AFFE-6ABE54F98FB3}" dt="2026-06-14T16:56:00.514" v="567" actId="20577"/>
        <pc:sldMkLst>
          <pc:docMk/>
          <pc:sldMk cId="504288232" sldId="266"/>
        </pc:sldMkLst>
        <pc:spChg chg="mod">
          <ac:chgData name="Abeer Ishal (2128229)" userId="f411cc15-62d4-4411-a4a7-ab9af6ecc237" providerId="ADAL" clId="{2AC1DD17-5188-2941-AFFE-6ABE54F98FB3}" dt="2026-06-14T16:56:00.514" v="567" actId="20577"/>
          <ac:spMkLst>
            <pc:docMk/>
            <pc:sldMk cId="504288232" sldId="266"/>
            <ac:spMk id="6" creationId="{CE4A2EC9-ED2D-887E-FCBE-55C62E0F632D}"/>
          </ac:spMkLst>
        </pc:spChg>
        <pc:spChg chg="mod">
          <ac:chgData name="Abeer Ishal (2128229)" userId="f411cc15-62d4-4411-a4a7-ab9af6ecc237" providerId="ADAL" clId="{2AC1DD17-5188-2941-AFFE-6ABE54F98FB3}" dt="2026-06-14T16:55:37.848" v="565" actId="20577"/>
          <ac:spMkLst>
            <pc:docMk/>
            <pc:sldMk cId="504288232" sldId="266"/>
            <ac:spMk id="7" creationId="{19CF3DF5-7A33-1A29-A19A-F2E55F613497}"/>
          </ac:spMkLst>
        </pc:spChg>
        <pc:spChg chg="mod">
          <ac:chgData name="Abeer Ishal (2128229)" userId="f411cc15-62d4-4411-a4a7-ab9af6ecc237" providerId="ADAL" clId="{2AC1DD17-5188-2941-AFFE-6ABE54F98FB3}" dt="2026-06-14T00:58:44.042" v="321" actId="20577"/>
          <ac:spMkLst>
            <pc:docMk/>
            <pc:sldMk cId="504288232" sldId="266"/>
            <ac:spMk id="15" creationId="{D711C85C-B0C3-CE71-5A09-393953BFA975}"/>
          </ac:spMkLst>
        </pc:spChg>
      </pc:sldChg>
      <pc:sldChg chg="modSp mod">
        <pc:chgData name="Abeer Ishal (2128229)" userId="f411cc15-62d4-4411-a4a7-ab9af6ecc237" providerId="ADAL" clId="{2AC1DD17-5188-2941-AFFE-6ABE54F98FB3}" dt="2026-06-14T22:26:11.695" v="601" actId="255"/>
        <pc:sldMkLst>
          <pc:docMk/>
          <pc:sldMk cId="232311812" sldId="267"/>
        </pc:sldMkLst>
        <pc:spChg chg="mod">
          <ac:chgData name="Abeer Ishal (2128229)" userId="f411cc15-62d4-4411-a4a7-ab9af6ecc237" providerId="ADAL" clId="{2AC1DD17-5188-2941-AFFE-6ABE54F98FB3}" dt="2026-06-14T22:26:11.695" v="601" actId="255"/>
          <ac:spMkLst>
            <pc:docMk/>
            <pc:sldMk cId="232311812" sldId="267"/>
            <ac:spMk id="4" creationId="{D6E44A62-E86C-E5DD-0908-7156DDC05FD4}"/>
          </ac:spMkLst>
        </pc:spChg>
        <pc:spChg chg="mod">
          <ac:chgData name="Abeer Ishal (2128229)" userId="f411cc15-62d4-4411-a4a7-ab9af6ecc237" providerId="ADAL" clId="{2AC1DD17-5188-2941-AFFE-6ABE54F98FB3}" dt="2026-06-13T22:46:24.884" v="225" actId="1076"/>
          <ac:spMkLst>
            <pc:docMk/>
            <pc:sldMk cId="232311812" sldId="267"/>
            <ac:spMk id="6" creationId="{436692CD-C9E4-9CF7-0915-6C4723B61FC8}"/>
          </ac:spMkLst>
        </pc:spChg>
        <pc:spChg chg="mod">
          <ac:chgData name="Abeer Ishal (2128229)" userId="f411cc15-62d4-4411-a4a7-ab9af6ecc237" providerId="ADAL" clId="{2AC1DD17-5188-2941-AFFE-6ABE54F98FB3}" dt="2026-06-14T16:46:03.696" v="531" actId="20577"/>
          <ac:spMkLst>
            <pc:docMk/>
            <pc:sldMk cId="232311812" sldId="267"/>
            <ac:spMk id="8" creationId="{093E6CD5-E5F0-3FC6-204E-81206580222E}"/>
          </ac:spMkLst>
        </pc:spChg>
        <pc:spChg chg="mod">
          <ac:chgData name="Abeer Ishal (2128229)" userId="f411cc15-62d4-4411-a4a7-ab9af6ecc237" providerId="ADAL" clId="{2AC1DD17-5188-2941-AFFE-6ABE54F98FB3}" dt="2026-06-13T22:46:15.492" v="223" actId="1076"/>
          <ac:spMkLst>
            <pc:docMk/>
            <pc:sldMk cId="232311812" sldId="267"/>
            <ac:spMk id="10" creationId="{CE54CECD-0E5F-558E-9717-62609DAD2C0A}"/>
          </ac:spMkLst>
        </pc:spChg>
        <pc:spChg chg="mod">
          <ac:chgData name="Abeer Ishal (2128229)" userId="f411cc15-62d4-4411-a4a7-ab9af6ecc237" providerId="ADAL" clId="{2AC1DD17-5188-2941-AFFE-6ABE54F98FB3}" dt="2026-06-14T16:36:18.079" v="496" actId="20577"/>
          <ac:spMkLst>
            <pc:docMk/>
            <pc:sldMk cId="232311812" sldId="267"/>
            <ac:spMk id="11" creationId="{CC025F95-19C5-0BB7-F1CE-074EF490FC2A}"/>
          </ac:spMkLst>
        </pc:spChg>
        <pc:spChg chg="mod">
          <ac:chgData name="Abeer Ishal (2128229)" userId="f411cc15-62d4-4411-a4a7-ab9af6ecc237" providerId="ADAL" clId="{2AC1DD17-5188-2941-AFFE-6ABE54F98FB3}" dt="2026-06-13T22:46:18.312" v="224" actId="1076"/>
          <ac:spMkLst>
            <pc:docMk/>
            <pc:sldMk cId="232311812" sldId="267"/>
            <ac:spMk id="16" creationId="{90A8064C-6A48-DBD9-1199-2B3AE6C39FDC}"/>
          </ac:spMkLst>
        </pc:spChg>
      </pc:sldChg>
      <pc:sldChg chg="modSp mod">
        <pc:chgData name="Abeer Ishal (2128229)" userId="f411cc15-62d4-4411-a4a7-ab9af6ecc237" providerId="ADAL" clId="{2AC1DD17-5188-2941-AFFE-6ABE54F98FB3}" dt="2026-06-15T08:18:12.393" v="681" actId="20577"/>
        <pc:sldMkLst>
          <pc:docMk/>
          <pc:sldMk cId="2306920727" sldId="268"/>
        </pc:sldMkLst>
        <pc:spChg chg="mod">
          <ac:chgData name="Abeer Ishal (2128229)" userId="f411cc15-62d4-4411-a4a7-ab9af6ecc237" providerId="ADAL" clId="{2AC1DD17-5188-2941-AFFE-6ABE54F98FB3}" dt="2026-06-14T16:35:14.693" v="482" actId="1076"/>
          <ac:spMkLst>
            <pc:docMk/>
            <pc:sldMk cId="2306920727" sldId="268"/>
            <ac:spMk id="6" creationId="{6FEC8E87-B727-D298-8C67-4B021BBDE6D0}"/>
          </ac:spMkLst>
        </pc:spChg>
        <pc:spChg chg="mod">
          <ac:chgData name="Abeer Ishal (2128229)" userId="f411cc15-62d4-4411-a4a7-ab9af6ecc237" providerId="ADAL" clId="{2AC1DD17-5188-2941-AFFE-6ABE54F98FB3}" dt="2026-06-14T16:35:27.937" v="483" actId="255"/>
          <ac:spMkLst>
            <pc:docMk/>
            <pc:sldMk cId="2306920727" sldId="268"/>
            <ac:spMk id="9" creationId="{9CAD3C36-1C85-1CBA-3D74-31FD77317C88}"/>
          </ac:spMkLst>
        </pc:spChg>
        <pc:spChg chg="mod">
          <ac:chgData name="Abeer Ishal (2128229)" userId="f411cc15-62d4-4411-a4a7-ab9af6ecc237" providerId="ADAL" clId="{2AC1DD17-5188-2941-AFFE-6ABE54F98FB3}" dt="2026-06-15T08:18:12.393" v="681" actId="20577"/>
          <ac:spMkLst>
            <pc:docMk/>
            <pc:sldMk cId="2306920727" sldId="268"/>
            <ac:spMk id="12" creationId="{AA319D30-45A8-5311-DF8E-1378253D72C5}"/>
          </ac:spMkLst>
        </pc:spChg>
        <pc:spChg chg="mod">
          <ac:chgData name="Abeer Ishal (2128229)" userId="f411cc15-62d4-4411-a4a7-ab9af6ecc237" providerId="ADAL" clId="{2AC1DD17-5188-2941-AFFE-6ABE54F98FB3}" dt="2026-06-14T16:44:39.175" v="504" actId="1076"/>
          <ac:spMkLst>
            <pc:docMk/>
            <pc:sldMk cId="2306920727" sldId="268"/>
            <ac:spMk id="15" creationId="{3F11F510-D9BE-BFF0-D47D-B0A0FB09A563}"/>
          </ac:spMkLst>
        </pc:spChg>
        <pc:picChg chg="mod">
          <ac:chgData name="Abeer Ishal (2128229)" userId="f411cc15-62d4-4411-a4a7-ab9af6ecc237" providerId="ADAL" clId="{2AC1DD17-5188-2941-AFFE-6ABE54F98FB3}" dt="2026-06-14T16:44:33.233" v="503" actId="1076"/>
          <ac:picMkLst>
            <pc:docMk/>
            <pc:sldMk cId="2306920727" sldId="268"/>
            <ac:picMk id="14" creationId="{A3FC40E4-FB65-6CE7-5052-3193FC15A7AA}"/>
          </ac:picMkLst>
        </pc:picChg>
      </pc:sldChg>
      <pc:sldChg chg="modSp mod">
        <pc:chgData name="Abeer Ishal (2128229)" userId="f411cc15-62d4-4411-a4a7-ab9af6ecc237" providerId="ADAL" clId="{2AC1DD17-5188-2941-AFFE-6ABE54F98FB3}" dt="2026-06-14T22:26:02.566" v="600" actId="255"/>
        <pc:sldMkLst>
          <pc:docMk/>
          <pc:sldMk cId="616717589" sldId="269"/>
        </pc:sldMkLst>
        <pc:spChg chg="mod">
          <ac:chgData name="Abeer Ishal (2128229)" userId="f411cc15-62d4-4411-a4a7-ab9af6ecc237" providerId="ADAL" clId="{2AC1DD17-5188-2941-AFFE-6ABE54F98FB3}" dt="2026-06-14T22:26:02.566" v="600" actId="255"/>
          <ac:spMkLst>
            <pc:docMk/>
            <pc:sldMk cId="616717589" sldId="269"/>
            <ac:spMk id="4" creationId="{DB44F915-A515-6ABE-9A3A-B579C764E5E6}"/>
          </ac:spMkLst>
        </pc:spChg>
        <pc:spChg chg="mod">
          <ac:chgData name="Abeer Ishal (2128229)" userId="f411cc15-62d4-4411-a4a7-ab9af6ecc237" providerId="ADAL" clId="{2AC1DD17-5188-2941-AFFE-6ABE54F98FB3}" dt="2026-06-13T22:37:23.845" v="198" actId="20577"/>
          <ac:spMkLst>
            <pc:docMk/>
            <pc:sldMk cId="616717589" sldId="269"/>
            <ac:spMk id="5" creationId="{80259930-C7FE-99CC-2CD4-B169E939B1E8}"/>
          </ac:spMkLst>
        </pc:spChg>
      </pc:sldChg>
      <pc:sldChg chg="modSp mod">
        <pc:chgData name="Abeer Ishal (2128229)" userId="f411cc15-62d4-4411-a4a7-ab9af6ecc237" providerId="ADAL" clId="{2AC1DD17-5188-2941-AFFE-6ABE54F98FB3}" dt="2026-06-14T22:26:22.362" v="602" actId="255"/>
        <pc:sldMkLst>
          <pc:docMk/>
          <pc:sldMk cId="4159355413" sldId="270"/>
        </pc:sldMkLst>
        <pc:spChg chg="mod">
          <ac:chgData name="Abeer Ishal (2128229)" userId="f411cc15-62d4-4411-a4a7-ab9af6ecc237" providerId="ADAL" clId="{2AC1DD17-5188-2941-AFFE-6ABE54F98FB3}" dt="2026-06-14T22:26:22.362" v="602" actId="255"/>
          <ac:spMkLst>
            <pc:docMk/>
            <pc:sldMk cId="4159355413" sldId="270"/>
            <ac:spMk id="4" creationId="{25FA0241-BBA8-0691-9832-6123604F2B06}"/>
          </ac:spMkLst>
        </pc:spChg>
        <pc:spChg chg="mod">
          <ac:chgData name="Abeer Ishal (2128229)" userId="f411cc15-62d4-4411-a4a7-ab9af6ecc237" providerId="ADAL" clId="{2AC1DD17-5188-2941-AFFE-6ABE54F98FB3}" dt="2026-06-14T16:46:45.831" v="533" actId="1076"/>
          <ac:spMkLst>
            <pc:docMk/>
            <pc:sldMk cId="4159355413" sldId="270"/>
            <ac:spMk id="10" creationId="{E7967268-ADBB-7C9B-ABAB-F11D7075744E}"/>
          </ac:spMkLst>
        </pc:spChg>
        <pc:spChg chg="mod">
          <ac:chgData name="Abeer Ishal (2128229)" userId="f411cc15-62d4-4411-a4a7-ab9af6ecc237" providerId="ADAL" clId="{2AC1DD17-5188-2941-AFFE-6ABE54F98FB3}" dt="2026-06-14T16:46:49.415" v="534" actId="1076"/>
          <ac:spMkLst>
            <pc:docMk/>
            <pc:sldMk cId="4159355413" sldId="270"/>
            <ac:spMk id="14" creationId="{9B80C4B2-C1B6-1341-8D58-29206157AE6D}"/>
          </ac:spMkLst>
        </pc:spChg>
      </pc:sldChg>
      <pc:sldChg chg="modSp mod">
        <pc:chgData name="Abeer Ishal (2128229)" userId="f411cc15-62d4-4411-a4a7-ab9af6ecc237" providerId="ADAL" clId="{2AC1DD17-5188-2941-AFFE-6ABE54F98FB3}" dt="2026-06-14T08:11:15.925" v="414" actId="1076"/>
        <pc:sldMkLst>
          <pc:docMk/>
          <pc:sldMk cId="3117333603" sldId="271"/>
        </pc:sldMkLst>
        <pc:spChg chg="mod">
          <ac:chgData name="Abeer Ishal (2128229)" userId="f411cc15-62d4-4411-a4a7-ab9af6ecc237" providerId="ADAL" clId="{2AC1DD17-5188-2941-AFFE-6ABE54F98FB3}" dt="2026-06-14T08:11:11.755" v="413" actId="1076"/>
          <ac:spMkLst>
            <pc:docMk/>
            <pc:sldMk cId="3117333603" sldId="271"/>
            <ac:spMk id="5" creationId="{C5A9B206-9E44-CBB3-B26E-790BECE6855D}"/>
          </ac:spMkLst>
        </pc:spChg>
        <pc:spChg chg="mod">
          <ac:chgData name="Abeer Ishal (2128229)" userId="f411cc15-62d4-4411-a4a7-ab9af6ecc237" providerId="ADAL" clId="{2AC1DD17-5188-2941-AFFE-6ABE54F98FB3}" dt="2026-06-14T08:11:15.925" v="414" actId="1076"/>
          <ac:spMkLst>
            <pc:docMk/>
            <pc:sldMk cId="3117333603" sldId="271"/>
            <ac:spMk id="11" creationId="{843E7116-34C4-EAEB-1C5E-11EFE5722890}"/>
          </ac:spMkLst>
        </pc:spChg>
      </pc:sldChg>
      <pc:sldChg chg="modSp mod">
        <pc:chgData name="Abeer Ishal (2128229)" userId="f411cc15-62d4-4411-a4a7-ab9af6ecc237" providerId="ADAL" clId="{2AC1DD17-5188-2941-AFFE-6ABE54F98FB3}" dt="2026-06-14T08:12:39.132" v="417" actId="21"/>
        <pc:sldMkLst>
          <pc:docMk/>
          <pc:sldMk cId="2479228482" sldId="272"/>
        </pc:sldMkLst>
        <pc:spChg chg="mod">
          <ac:chgData name="Abeer Ishal (2128229)" userId="f411cc15-62d4-4411-a4a7-ab9af6ecc237" providerId="ADAL" clId="{2AC1DD17-5188-2941-AFFE-6ABE54F98FB3}" dt="2026-06-14T08:12:39.132" v="417" actId="21"/>
          <ac:spMkLst>
            <pc:docMk/>
            <pc:sldMk cId="2479228482" sldId="272"/>
            <ac:spMk id="8" creationId="{44FF863B-1731-8228-551E-271DB6B8D851}"/>
          </ac:spMkLst>
        </pc:spChg>
      </pc:sldChg>
      <pc:sldChg chg="modSp mod">
        <pc:chgData name="Abeer Ishal (2128229)" userId="f411cc15-62d4-4411-a4a7-ab9af6ecc237" providerId="ADAL" clId="{2AC1DD17-5188-2941-AFFE-6ABE54F98FB3}" dt="2026-06-14T08:12:51.705" v="419" actId="20577"/>
        <pc:sldMkLst>
          <pc:docMk/>
          <pc:sldMk cId="2583433578" sldId="273"/>
        </pc:sldMkLst>
        <pc:spChg chg="mod">
          <ac:chgData name="Abeer Ishal (2128229)" userId="f411cc15-62d4-4411-a4a7-ab9af6ecc237" providerId="ADAL" clId="{2AC1DD17-5188-2941-AFFE-6ABE54F98FB3}" dt="2026-06-14T08:12:51.705" v="419" actId="20577"/>
          <ac:spMkLst>
            <pc:docMk/>
            <pc:sldMk cId="2583433578" sldId="273"/>
            <ac:spMk id="6" creationId="{8509725B-59F7-8CD6-E921-7DDAB8F86E4C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image" Target="../media/image8.png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0E81B20-565C-9F4B-88AF-61EFCCDD7D21}" type="doc">
      <dgm:prSet loTypeId="urn:microsoft.com/office/officeart/2008/layout/HexagonCluster" loCatId="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729738CB-38D3-444E-8FD9-CFEFB34AE85A}">
      <dgm:prSet phldrT="[Text]" custT="1"/>
      <dgm:spPr/>
      <dgm:t>
        <a:bodyPr/>
        <a:lstStyle/>
        <a:p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(Hamilton-</a:t>
          </a:r>
          <a:r>
            <a:rPr lang="en-US" sz="1600" dirty="0" err="1">
              <a:latin typeface="Arial" panose="020B0604020202020204" pitchFamily="34" charset="0"/>
              <a:cs typeface="Arial" panose="020B0604020202020204" pitchFamily="34" charset="0"/>
            </a:rPr>
            <a:t>Giachritsis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US" sz="1600" dirty="0">
              <a:latin typeface="Arial" panose="020B0604020202020204" pitchFamily="34" charset="0"/>
              <a:cs typeface="Arial" panose="020B0604020202020204" pitchFamily="34" charset="0"/>
            </a:rPr>
            <a:t>2020)</a:t>
          </a:r>
          <a:endParaRPr lang="en-GB" sz="1600" dirty="0"/>
        </a:p>
      </dgm:t>
    </dgm:pt>
    <dgm:pt modelId="{955D3131-50AC-3A4B-806F-42395EE3614C}" type="parTrans" cxnId="{43052F54-2396-E440-8AA7-D9AB785599A7}">
      <dgm:prSet/>
      <dgm:spPr/>
      <dgm:t>
        <a:bodyPr/>
        <a:lstStyle/>
        <a:p>
          <a:endParaRPr lang="en-GB"/>
        </a:p>
      </dgm:t>
    </dgm:pt>
    <dgm:pt modelId="{5D80364F-3C8C-5743-929F-24295D06FD38}" type="sibTrans" cxnId="{43052F54-2396-E440-8AA7-D9AB785599A7}">
      <dgm:prSet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</dgm:spPr>
      <dgm:t>
        <a:bodyPr/>
        <a:lstStyle/>
        <a:p>
          <a:endParaRPr lang="en-GB"/>
        </a:p>
      </dgm:t>
    </dgm:pt>
    <dgm:pt modelId="{28C5E5AC-3D8B-A24D-AAD3-8052D721BF69}">
      <dgm:prSet phldrT="[Text]" custT="1"/>
      <dgm:spPr/>
      <dgm:t>
        <a:bodyPr/>
        <a:lstStyle/>
        <a:p>
          <a:r>
            <a:rPr lang="en-US" sz="1400" b="1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Emotional: </a:t>
          </a:r>
        </a:p>
        <a:p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Loss of self-esteem, shame, self-blame, guilt, self-loathing, and fear</a:t>
          </a:r>
          <a:endParaRPr lang="en-GB" sz="1400" dirty="0"/>
        </a:p>
      </dgm:t>
    </dgm:pt>
    <dgm:pt modelId="{A4398B9D-AD20-984A-8E10-E05E6EFCD3CD}" type="parTrans" cxnId="{0D2E7247-859B-4F48-B76B-796F82D8C1DE}">
      <dgm:prSet/>
      <dgm:spPr/>
      <dgm:t>
        <a:bodyPr/>
        <a:lstStyle/>
        <a:p>
          <a:endParaRPr lang="en-GB"/>
        </a:p>
      </dgm:t>
    </dgm:pt>
    <dgm:pt modelId="{DF015883-ED50-914B-91E0-E2E244AE9B0B}" type="sibTrans" cxnId="{0D2E7247-859B-4F48-B76B-796F82D8C1DE}">
      <dgm:prSet/>
      <dgm:spPr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</dgm:spPr>
      <dgm:t>
        <a:bodyPr/>
        <a:lstStyle/>
        <a:p>
          <a:endParaRPr lang="en-GB"/>
        </a:p>
      </dgm:t>
    </dgm:pt>
    <dgm:pt modelId="{7C4605F0-F8CC-0D49-B9E9-660A9398E1E2}">
      <dgm:prSet phldrT="[Text]" custT="1"/>
      <dgm:spPr/>
      <dgm:t>
        <a:bodyPr/>
        <a:lstStyle/>
        <a:p>
          <a:r>
            <a:rPr lang="en-US" sz="1400" b="1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Psychological:</a:t>
          </a:r>
        </a:p>
        <a:p>
          <a:r>
            <a:rPr lang="en-US" sz="1400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Depression, </a:t>
          </a:r>
          <a:r>
            <a:rPr 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suicidal thoughts, anxiety, self-harm, PTSD, dissociation, and anger. </a:t>
          </a:r>
        </a:p>
        <a:p>
          <a:r>
            <a:rPr lang="en-GB" sz="1300" dirty="0">
              <a:solidFill>
                <a:schemeClr val="tx1"/>
              </a:solidFill>
            </a:rPr>
            <a:t> </a:t>
          </a:r>
        </a:p>
      </dgm:t>
    </dgm:pt>
    <dgm:pt modelId="{E0723269-66F0-FD4D-A0DC-B68C605A9607}" type="parTrans" cxnId="{1BED7AA6-9BEF-4C44-8F58-331197C0FEBC}">
      <dgm:prSet/>
      <dgm:spPr/>
      <dgm:t>
        <a:bodyPr/>
        <a:lstStyle/>
        <a:p>
          <a:endParaRPr lang="en-GB"/>
        </a:p>
      </dgm:t>
    </dgm:pt>
    <dgm:pt modelId="{4D908CE1-7843-E949-8F61-109CD5D0EB72}" type="sibTrans" cxnId="{1BED7AA6-9BEF-4C44-8F58-331197C0FEBC}">
      <dgm:prSet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</dgm:spPr>
      <dgm:t>
        <a:bodyPr/>
        <a:lstStyle/>
        <a:p>
          <a:endParaRPr lang="en-GB"/>
        </a:p>
      </dgm:t>
    </dgm:pt>
    <dgm:pt modelId="{11D3D765-A8B4-5747-B0DC-56826B660BFB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200" b="1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Child development:</a:t>
          </a:r>
        </a:p>
        <a:p>
          <a:r>
            <a: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
Poor relationship cultivation,
distorted sexual development, 
disturbed Academic growth, 
impaired professional advancement,
and hopelessness about the future </a:t>
          </a:r>
          <a:endParaRPr lang="en-GB" sz="11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839F1B2-E13C-354F-B7F8-5E06B7C9CF53}" type="parTrans" cxnId="{2DFBF392-7006-514A-BBBB-DA863A5DB717}">
      <dgm:prSet/>
      <dgm:spPr/>
      <dgm:t>
        <a:bodyPr/>
        <a:lstStyle/>
        <a:p>
          <a:endParaRPr lang="en-GB"/>
        </a:p>
      </dgm:t>
    </dgm:pt>
    <dgm:pt modelId="{194AB62E-A3EB-F943-829E-8235B4F37364}" type="sibTrans" cxnId="{2DFBF392-7006-514A-BBBB-DA863A5DB717}">
      <dgm:prSet/>
      <dgm:spPr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</dgm:spPr>
      <dgm:t>
        <a:bodyPr/>
        <a:lstStyle/>
        <a:p>
          <a:endParaRPr lang="en-GB"/>
        </a:p>
      </dgm:t>
    </dgm:pt>
    <dgm:pt modelId="{CE96CDF2-8A65-CC45-A0F7-DCB0C2E12ACA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(Giles </a:t>
          </a:r>
          <a:r>
            <a:rPr lang="en-GB" sz="1600" i="1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dirty="0">
              <a:latin typeface="Arial" panose="020B0604020202020204" pitchFamily="34" charset="0"/>
              <a:cs typeface="Arial" panose="020B0604020202020204" pitchFamily="34" charset="0"/>
            </a:rPr>
            <a:t>2024).</a:t>
          </a:r>
        </a:p>
      </dgm:t>
    </dgm:pt>
    <dgm:pt modelId="{8B819D26-EEF9-4C46-B7E0-A661E1F49E97}" type="parTrans" cxnId="{2C4DAFB0-9DA4-5A49-92E8-12959C61FEF1}">
      <dgm:prSet/>
      <dgm:spPr/>
      <dgm:t>
        <a:bodyPr/>
        <a:lstStyle/>
        <a:p>
          <a:endParaRPr lang="en-GB"/>
        </a:p>
      </dgm:t>
    </dgm:pt>
    <dgm:pt modelId="{6C39C40B-6399-DF4D-818F-3335249502FD}" type="sibTrans" cxnId="{2C4DAFB0-9DA4-5A49-92E8-12959C61FEF1}">
      <dgm:prSet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7000" r="-27000"/>
          </a:stretch>
        </a:blipFill>
      </dgm:spPr>
      <dgm:t>
        <a:bodyPr/>
        <a:lstStyle/>
        <a:p>
          <a:endParaRPr lang="en-GB"/>
        </a:p>
      </dgm:t>
    </dgm:pt>
    <dgm:pt modelId="{FEDCDD06-8C04-F24F-9402-A788FB84289C}">
      <dgm:prSet custT="1"/>
      <dgm:spPr>
        <a:solidFill>
          <a:schemeClr val="accent1">
            <a:lumMod val="50000"/>
          </a:schemeClr>
        </a:solidFill>
      </dgm:spPr>
      <dgm:t>
        <a:bodyPr/>
        <a:lstStyle/>
        <a:p>
          <a:r>
            <a:rPr lang="en-GB" sz="1200" b="1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Physical implication:</a:t>
          </a:r>
        </a:p>
        <a:p>
          <a:r>
            <a:rPr lang="en-GB" sz="1200" dirty="0">
              <a:latin typeface="Arial" panose="020B0604020202020204" pitchFamily="34" charset="0"/>
              <a:cs typeface="Arial" panose="020B0604020202020204" pitchFamily="34" charset="0"/>
            </a:rPr>
            <a:t>Exhaustion. 
challenges with focus, 
sleep disturbances,  physical discomfort and pain </a:t>
          </a:r>
        </a:p>
      </dgm:t>
    </dgm:pt>
    <dgm:pt modelId="{C21C78F7-173E-E649-86FC-FD3369BD6437}" type="parTrans" cxnId="{449839D2-990E-D748-95E7-A55D71971840}">
      <dgm:prSet/>
      <dgm:spPr/>
      <dgm:t>
        <a:bodyPr/>
        <a:lstStyle/>
        <a:p>
          <a:endParaRPr lang="en-GB"/>
        </a:p>
      </dgm:t>
    </dgm:pt>
    <dgm:pt modelId="{E6630B0C-FD7D-5947-BC45-6B4A2F24EAA5}" type="sibTrans" cxnId="{449839D2-990E-D748-95E7-A55D71971840}">
      <dgm:prSet/>
      <dgm:spPr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2000" r="-72000"/>
          </a:stretch>
        </a:blipFill>
      </dgm:spPr>
      <dgm:t>
        <a:bodyPr/>
        <a:lstStyle/>
        <a:p>
          <a:endParaRPr lang="en-GB"/>
        </a:p>
      </dgm:t>
    </dgm:pt>
    <dgm:pt modelId="{B8A26C52-844B-F24B-B0A3-10C0B102B818}" type="pres">
      <dgm:prSet presAssocID="{20E81B20-565C-9F4B-88AF-61EFCCDD7D21}" presName="Name0" presStyleCnt="0">
        <dgm:presLayoutVars>
          <dgm:chMax val="21"/>
          <dgm:chPref val="21"/>
        </dgm:presLayoutVars>
      </dgm:prSet>
      <dgm:spPr/>
    </dgm:pt>
    <dgm:pt modelId="{47B63907-AA89-0543-8DD0-54041382382E}" type="pres">
      <dgm:prSet presAssocID="{729738CB-38D3-444E-8FD9-CFEFB34AE85A}" presName="text1" presStyleCnt="0"/>
      <dgm:spPr/>
    </dgm:pt>
    <dgm:pt modelId="{4E5D6BE1-DFCE-D24C-95CC-A073A0AB66BD}" type="pres">
      <dgm:prSet presAssocID="{729738CB-38D3-444E-8FD9-CFEFB34AE85A}" presName="textRepeatNode" presStyleLbl="alignNode1" presStyleIdx="0" presStyleCnt="6">
        <dgm:presLayoutVars>
          <dgm:chMax val="0"/>
          <dgm:chPref val="0"/>
          <dgm:bulletEnabled val="1"/>
        </dgm:presLayoutVars>
      </dgm:prSet>
      <dgm:spPr/>
    </dgm:pt>
    <dgm:pt modelId="{BAFD4431-02D2-5D4C-9FB4-C2EAB1B6D7B2}" type="pres">
      <dgm:prSet presAssocID="{729738CB-38D3-444E-8FD9-CFEFB34AE85A}" presName="textaccent1" presStyleCnt="0"/>
      <dgm:spPr/>
    </dgm:pt>
    <dgm:pt modelId="{33C83AE5-7FB2-0A47-9411-6B5E1A02DAAB}" type="pres">
      <dgm:prSet presAssocID="{729738CB-38D3-444E-8FD9-CFEFB34AE85A}" presName="accentRepeatNode" presStyleLbl="solidAlignAcc1" presStyleIdx="0" presStyleCnt="12"/>
      <dgm:spPr>
        <a:solidFill>
          <a:schemeClr val="accent1">
            <a:lumMod val="50000"/>
          </a:schemeClr>
        </a:solidFill>
      </dgm:spPr>
    </dgm:pt>
    <dgm:pt modelId="{C28773D7-5E51-0449-A9AB-0966B1DBCD6A}" type="pres">
      <dgm:prSet presAssocID="{5D80364F-3C8C-5743-929F-24295D06FD38}" presName="image1" presStyleCnt="0"/>
      <dgm:spPr/>
    </dgm:pt>
    <dgm:pt modelId="{4EEED13C-3C1F-EA47-AEBE-E36963ADB3E3}" type="pres">
      <dgm:prSet presAssocID="{5D80364F-3C8C-5743-929F-24295D06FD38}" presName="imageRepeatNode" presStyleLbl="alignAcc1" presStyleIdx="0" presStyleCnt="6"/>
      <dgm:spPr/>
    </dgm:pt>
    <dgm:pt modelId="{4BAB34DE-2087-3A44-908A-AEEB7849967E}" type="pres">
      <dgm:prSet presAssocID="{5D80364F-3C8C-5743-929F-24295D06FD38}" presName="imageaccent1" presStyleCnt="0"/>
      <dgm:spPr/>
    </dgm:pt>
    <dgm:pt modelId="{43F6879F-CD2F-F341-BAD0-6CA8203C3AFA}" type="pres">
      <dgm:prSet presAssocID="{5D80364F-3C8C-5743-929F-24295D06FD38}" presName="accentRepeatNode" presStyleLbl="solidAlignAcc1" presStyleIdx="1" presStyleCnt="12"/>
      <dgm:spPr>
        <a:solidFill>
          <a:schemeClr val="accent1">
            <a:lumMod val="50000"/>
          </a:schemeClr>
        </a:solidFill>
      </dgm:spPr>
    </dgm:pt>
    <dgm:pt modelId="{FC5FDCD7-6570-8348-B594-F3295ABD11C5}" type="pres">
      <dgm:prSet presAssocID="{28C5E5AC-3D8B-A24D-AAD3-8052D721BF69}" presName="text2" presStyleCnt="0"/>
      <dgm:spPr/>
    </dgm:pt>
    <dgm:pt modelId="{C1DFA56D-F6F1-AC41-93BD-3B241654D211}" type="pres">
      <dgm:prSet presAssocID="{28C5E5AC-3D8B-A24D-AAD3-8052D721BF69}" presName="textRepeatNode" presStyleLbl="alignNode1" presStyleIdx="1" presStyleCnt="6" custLinFactNeighborX="-1270">
        <dgm:presLayoutVars>
          <dgm:chMax val="0"/>
          <dgm:chPref val="0"/>
          <dgm:bulletEnabled val="1"/>
        </dgm:presLayoutVars>
      </dgm:prSet>
      <dgm:spPr/>
    </dgm:pt>
    <dgm:pt modelId="{B1D8A780-3C41-2D44-BFA0-8ECAC98FD181}" type="pres">
      <dgm:prSet presAssocID="{28C5E5AC-3D8B-A24D-AAD3-8052D721BF69}" presName="textaccent2" presStyleCnt="0"/>
      <dgm:spPr/>
    </dgm:pt>
    <dgm:pt modelId="{F13223D9-2DF6-DF42-B17A-1576203364BC}" type="pres">
      <dgm:prSet presAssocID="{28C5E5AC-3D8B-A24D-AAD3-8052D721BF69}" presName="accentRepeatNode" presStyleLbl="solidAlignAcc1" presStyleIdx="2" presStyleCnt="12"/>
      <dgm:spPr>
        <a:solidFill>
          <a:schemeClr val="accent1">
            <a:lumMod val="50000"/>
          </a:schemeClr>
        </a:solidFill>
      </dgm:spPr>
    </dgm:pt>
    <dgm:pt modelId="{767191EE-9EDA-7043-BC8A-6D3571479C2C}" type="pres">
      <dgm:prSet presAssocID="{DF015883-ED50-914B-91E0-E2E244AE9B0B}" presName="image2" presStyleCnt="0"/>
      <dgm:spPr/>
    </dgm:pt>
    <dgm:pt modelId="{40BAD97F-7F6B-6948-91F0-8905E71CEB86}" type="pres">
      <dgm:prSet presAssocID="{DF015883-ED50-914B-91E0-E2E244AE9B0B}" presName="imageRepeatNode" presStyleLbl="alignAcc1" presStyleIdx="1" presStyleCnt="6" custLinFactNeighborX="-5089" custLinFactNeighborY="20887"/>
      <dgm:spPr/>
    </dgm:pt>
    <dgm:pt modelId="{D3C3EB40-7459-5145-B2AF-DE72D4330D6A}" type="pres">
      <dgm:prSet presAssocID="{DF015883-ED50-914B-91E0-E2E244AE9B0B}" presName="imageaccent2" presStyleCnt="0"/>
      <dgm:spPr/>
    </dgm:pt>
    <dgm:pt modelId="{7F3EC13D-3857-4943-8759-29A06C61ED2E}" type="pres">
      <dgm:prSet presAssocID="{DF015883-ED50-914B-91E0-E2E244AE9B0B}" presName="accentRepeatNode" presStyleLbl="solidAlignAcc1" presStyleIdx="3" presStyleCnt="12"/>
      <dgm:spPr>
        <a:solidFill>
          <a:schemeClr val="accent1">
            <a:lumMod val="50000"/>
          </a:schemeClr>
        </a:solidFill>
      </dgm:spPr>
    </dgm:pt>
    <dgm:pt modelId="{A15FABE2-6AEB-3540-BF23-9A87106E83B9}" type="pres">
      <dgm:prSet presAssocID="{7C4605F0-F8CC-0D49-B9E9-660A9398E1E2}" presName="text3" presStyleCnt="0"/>
      <dgm:spPr/>
    </dgm:pt>
    <dgm:pt modelId="{5D659E51-EEE3-854D-9DE4-62A812E3894F}" type="pres">
      <dgm:prSet presAssocID="{7C4605F0-F8CC-0D49-B9E9-660A9398E1E2}" presName="textRepeatNode" presStyleLbl="alignNode1" presStyleIdx="2" presStyleCnt="6">
        <dgm:presLayoutVars>
          <dgm:chMax val="0"/>
          <dgm:chPref val="0"/>
          <dgm:bulletEnabled val="1"/>
        </dgm:presLayoutVars>
      </dgm:prSet>
      <dgm:spPr/>
    </dgm:pt>
    <dgm:pt modelId="{5BCA54EE-441D-724D-BCC7-5C47F2342A12}" type="pres">
      <dgm:prSet presAssocID="{7C4605F0-F8CC-0D49-B9E9-660A9398E1E2}" presName="textaccent3" presStyleCnt="0"/>
      <dgm:spPr/>
    </dgm:pt>
    <dgm:pt modelId="{7ECD01C8-50D1-0444-B33A-97942664A046}" type="pres">
      <dgm:prSet presAssocID="{7C4605F0-F8CC-0D49-B9E9-660A9398E1E2}" presName="accentRepeatNode" presStyleLbl="solidAlignAcc1" presStyleIdx="4" presStyleCnt="12" custLinFactX="55540" custLinFactY="156138" custLinFactNeighborX="100000" custLinFactNeighborY="200000"/>
      <dgm:spPr>
        <a:solidFill>
          <a:schemeClr val="accent1">
            <a:lumMod val="50000"/>
          </a:schemeClr>
        </a:solidFill>
      </dgm:spPr>
    </dgm:pt>
    <dgm:pt modelId="{92D61699-FE42-9C40-951F-0842866ED8C5}" type="pres">
      <dgm:prSet presAssocID="{4D908CE1-7843-E949-8F61-109CD5D0EB72}" presName="image3" presStyleCnt="0"/>
      <dgm:spPr/>
    </dgm:pt>
    <dgm:pt modelId="{D03EF7B6-6472-464F-A487-B8B3CDFD4D3D}" type="pres">
      <dgm:prSet presAssocID="{4D908CE1-7843-E949-8F61-109CD5D0EB72}" presName="imageRepeatNode" presStyleLbl="alignAcc1" presStyleIdx="2" presStyleCnt="6"/>
      <dgm:spPr/>
    </dgm:pt>
    <dgm:pt modelId="{AC72C0ED-5B0C-7C42-A775-97495E1DB893}" type="pres">
      <dgm:prSet presAssocID="{4D908CE1-7843-E949-8F61-109CD5D0EB72}" presName="imageaccent3" presStyleCnt="0"/>
      <dgm:spPr/>
    </dgm:pt>
    <dgm:pt modelId="{85A5B94B-7E1D-214F-84E1-A87EB27CC443}" type="pres">
      <dgm:prSet presAssocID="{4D908CE1-7843-E949-8F61-109CD5D0EB72}" presName="accentRepeatNode" presStyleLbl="solidAlignAcc1" presStyleIdx="5" presStyleCnt="12" custLinFactX="36098" custLinFactY="153416" custLinFactNeighborX="100000" custLinFactNeighborY="200000"/>
      <dgm:spPr>
        <a:solidFill>
          <a:schemeClr val="accent1">
            <a:lumMod val="50000"/>
          </a:schemeClr>
        </a:solidFill>
      </dgm:spPr>
    </dgm:pt>
    <dgm:pt modelId="{F72D28FA-AEBE-004B-93DA-2E2F0EE2EA24}" type="pres">
      <dgm:prSet presAssocID="{11D3D765-A8B4-5747-B0DC-56826B660BFB}" presName="text4" presStyleCnt="0"/>
      <dgm:spPr/>
    </dgm:pt>
    <dgm:pt modelId="{A5F0FF74-8F10-4E40-BCC1-AC81B82E259B}" type="pres">
      <dgm:prSet presAssocID="{11D3D765-A8B4-5747-B0DC-56826B660BFB}" presName="textRepeatNode" presStyleLbl="alignNode1" presStyleIdx="3" presStyleCnt="6" custScaleY="138287">
        <dgm:presLayoutVars>
          <dgm:chMax val="0"/>
          <dgm:chPref val="0"/>
          <dgm:bulletEnabled val="1"/>
        </dgm:presLayoutVars>
      </dgm:prSet>
      <dgm:spPr/>
    </dgm:pt>
    <dgm:pt modelId="{C328B1FD-FA3C-D648-878E-7874A5C6B243}" type="pres">
      <dgm:prSet presAssocID="{11D3D765-A8B4-5747-B0DC-56826B660BFB}" presName="textaccent4" presStyleCnt="0"/>
      <dgm:spPr/>
    </dgm:pt>
    <dgm:pt modelId="{E6BA28CD-279A-944C-9B5D-2677ADAC0625}" type="pres">
      <dgm:prSet presAssocID="{11D3D765-A8B4-5747-B0DC-56826B660BFB}" presName="accentRepeatNode" presStyleLbl="solidAlignAcc1" presStyleIdx="6" presStyleCnt="12"/>
      <dgm:spPr>
        <a:solidFill>
          <a:schemeClr val="tx2">
            <a:lumMod val="25000"/>
          </a:schemeClr>
        </a:solidFill>
      </dgm:spPr>
    </dgm:pt>
    <dgm:pt modelId="{16C923F0-62BD-F84B-837A-F4EEDB6D4D28}" type="pres">
      <dgm:prSet presAssocID="{194AB62E-A3EB-F943-829E-8235B4F37364}" presName="image4" presStyleCnt="0"/>
      <dgm:spPr/>
    </dgm:pt>
    <dgm:pt modelId="{50E00FCE-CD4D-1F45-BDBB-6326BFC43C34}" type="pres">
      <dgm:prSet presAssocID="{194AB62E-A3EB-F943-829E-8235B4F37364}" presName="imageRepeatNode" presStyleLbl="alignAcc1" presStyleIdx="3" presStyleCnt="6"/>
      <dgm:spPr/>
    </dgm:pt>
    <dgm:pt modelId="{34B261F3-8903-0744-9077-B2B50E63E9A8}" type="pres">
      <dgm:prSet presAssocID="{194AB62E-A3EB-F943-829E-8235B4F37364}" presName="imageaccent4" presStyleCnt="0"/>
      <dgm:spPr/>
    </dgm:pt>
    <dgm:pt modelId="{635F17B1-78E7-1645-8536-FAFB771CCB93}" type="pres">
      <dgm:prSet presAssocID="{194AB62E-A3EB-F943-829E-8235B4F37364}" presName="accentRepeatNode" presStyleLbl="solidAlignAcc1" presStyleIdx="7" presStyleCnt="12"/>
      <dgm:spPr>
        <a:solidFill>
          <a:schemeClr val="tx2">
            <a:lumMod val="25000"/>
          </a:schemeClr>
        </a:solidFill>
      </dgm:spPr>
    </dgm:pt>
    <dgm:pt modelId="{F9500B22-F203-2248-8809-4A176A12A89F}" type="pres">
      <dgm:prSet presAssocID="{CE96CDF2-8A65-CC45-A0F7-DCB0C2E12ACA}" presName="text5" presStyleCnt="0"/>
      <dgm:spPr/>
    </dgm:pt>
    <dgm:pt modelId="{9A6EE053-838F-F246-AB13-925328314EC5}" type="pres">
      <dgm:prSet presAssocID="{CE96CDF2-8A65-CC45-A0F7-DCB0C2E12ACA}" presName="textRepeatNode" presStyleLbl="alignNode1" presStyleIdx="4" presStyleCnt="6">
        <dgm:presLayoutVars>
          <dgm:chMax val="0"/>
          <dgm:chPref val="0"/>
          <dgm:bulletEnabled val="1"/>
        </dgm:presLayoutVars>
      </dgm:prSet>
      <dgm:spPr/>
    </dgm:pt>
    <dgm:pt modelId="{4AB1ED71-2D2A-FB4A-B9EA-BF512AE6A739}" type="pres">
      <dgm:prSet presAssocID="{CE96CDF2-8A65-CC45-A0F7-DCB0C2E12ACA}" presName="textaccent5" presStyleCnt="0"/>
      <dgm:spPr/>
    </dgm:pt>
    <dgm:pt modelId="{E3DF5BD7-BEEB-1640-9F6E-DBAA5C4EF1C9}" type="pres">
      <dgm:prSet presAssocID="{CE96CDF2-8A65-CC45-A0F7-DCB0C2E12ACA}" presName="accentRepeatNode" presStyleLbl="solidAlignAcc1" presStyleIdx="8" presStyleCnt="12"/>
      <dgm:spPr>
        <a:solidFill>
          <a:schemeClr val="tx2">
            <a:lumMod val="25000"/>
          </a:schemeClr>
        </a:solidFill>
      </dgm:spPr>
    </dgm:pt>
    <dgm:pt modelId="{BE9F3FED-111D-444F-B18E-A349C5842039}" type="pres">
      <dgm:prSet presAssocID="{6C39C40B-6399-DF4D-818F-3335249502FD}" presName="image5" presStyleCnt="0"/>
      <dgm:spPr/>
    </dgm:pt>
    <dgm:pt modelId="{F430FF04-0DA7-EE45-B0F2-1EDE191AE6A3}" type="pres">
      <dgm:prSet presAssocID="{6C39C40B-6399-DF4D-818F-3335249502FD}" presName="imageRepeatNode" presStyleLbl="alignAcc1" presStyleIdx="4" presStyleCnt="6"/>
      <dgm:spPr/>
    </dgm:pt>
    <dgm:pt modelId="{46706BE2-0C0B-8842-87A2-26647B2375CF}" type="pres">
      <dgm:prSet presAssocID="{6C39C40B-6399-DF4D-818F-3335249502FD}" presName="imageaccent5" presStyleCnt="0"/>
      <dgm:spPr/>
    </dgm:pt>
    <dgm:pt modelId="{1562732A-FC25-2C46-83D2-3932EB9AFF8B}" type="pres">
      <dgm:prSet presAssocID="{6C39C40B-6399-DF4D-818F-3335249502FD}" presName="accentRepeatNode" presStyleLbl="solidAlignAcc1" presStyleIdx="9" presStyleCnt="12"/>
      <dgm:spPr>
        <a:solidFill>
          <a:schemeClr val="tx2">
            <a:lumMod val="25000"/>
          </a:schemeClr>
        </a:solidFill>
      </dgm:spPr>
    </dgm:pt>
    <dgm:pt modelId="{C2159579-0BF4-6B49-B0A2-C4CF33DD0BC7}" type="pres">
      <dgm:prSet presAssocID="{FEDCDD06-8C04-F24F-9402-A788FB84289C}" presName="text6" presStyleCnt="0"/>
      <dgm:spPr/>
    </dgm:pt>
    <dgm:pt modelId="{14EFDD2F-DB0F-A549-B1B3-88D44108FCF9}" type="pres">
      <dgm:prSet presAssocID="{FEDCDD06-8C04-F24F-9402-A788FB84289C}" presName="textRepeatNode" presStyleLbl="alignNode1" presStyleIdx="5" presStyleCnt="6" custLinFactNeighborX="5321" custLinFactNeighborY="-6331">
        <dgm:presLayoutVars>
          <dgm:chMax val="0"/>
          <dgm:chPref val="0"/>
          <dgm:bulletEnabled val="1"/>
        </dgm:presLayoutVars>
      </dgm:prSet>
      <dgm:spPr/>
    </dgm:pt>
    <dgm:pt modelId="{86224D29-E12F-F944-803E-254728D9FACB}" type="pres">
      <dgm:prSet presAssocID="{FEDCDD06-8C04-F24F-9402-A788FB84289C}" presName="textaccent6" presStyleCnt="0"/>
      <dgm:spPr/>
    </dgm:pt>
    <dgm:pt modelId="{1A188480-2D9B-704F-949F-B57AA9CF76C0}" type="pres">
      <dgm:prSet presAssocID="{FEDCDD06-8C04-F24F-9402-A788FB84289C}" presName="accentRepeatNode" presStyleLbl="solidAlignAcc1" presStyleIdx="10" presStyleCnt="12"/>
      <dgm:spPr>
        <a:solidFill>
          <a:schemeClr val="tx2">
            <a:lumMod val="25000"/>
          </a:schemeClr>
        </a:solidFill>
      </dgm:spPr>
    </dgm:pt>
    <dgm:pt modelId="{220891FE-CF12-BB45-B05F-FCD78955EFBE}" type="pres">
      <dgm:prSet presAssocID="{E6630B0C-FD7D-5947-BC45-6B4A2F24EAA5}" presName="image6" presStyleCnt="0"/>
      <dgm:spPr/>
    </dgm:pt>
    <dgm:pt modelId="{FA515477-7921-9548-AC22-23CA822D022C}" type="pres">
      <dgm:prSet presAssocID="{E6630B0C-FD7D-5947-BC45-6B4A2F24EAA5}" presName="imageRepeatNode" presStyleLbl="alignAcc1" presStyleIdx="5" presStyleCnt="6"/>
      <dgm:spPr/>
    </dgm:pt>
    <dgm:pt modelId="{B0A5F418-8074-894F-A3D7-46753F3EDF50}" type="pres">
      <dgm:prSet presAssocID="{E6630B0C-FD7D-5947-BC45-6B4A2F24EAA5}" presName="imageaccent6" presStyleCnt="0"/>
      <dgm:spPr/>
    </dgm:pt>
    <dgm:pt modelId="{D2F07C0D-965D-B449-8302-27CE0885BC44}" type="pres">
      <dgm:prSet presAssocID="{E6630B0C-FD7D-5947-BC45-6B4A2F24EAA5}" presName="accentRepeatNode" presStyleLbl="solidAlignAcc1" presStyleIdx="11" presStyleCnt="12"/>
      <dgm:spPr>
        <a:solidFill>
          <a:schemeClr val="tx2">
            <a:lumMod val="25000"/>
          </a:schemeClr>
        </a:solidFill>
      </dgm:spPr>
    </dgm:pt>
  </dgm:ptLst>
  <dgm:cxnLst>
    <dgm:cxn modelId="{01C7B40E-C8E3-9745-99AB-CF8C2817E856}" type="presOf" srcId="{DF015883-ED50-914B-91E0-E2E244AE9B0B}" destId="{40BAD97F-7F6B-6948-91F0-8905E71CEB86}" srcOrd="0" destOrd="0" presId="urn:microsoft.com/office/officeart/2008/layout/HexagonCluster"/>
    <dgm:cxn modelId="{E62AEF10-9714-2947-89C0-42073A276AAC}" type="presOf" srcId="{20E81B20-565C-9F4B-88AF-61EFCCDD7D21}" destId="{B8A26C52-844B-F24B-B0A3-10C0B102B818}" srcOrd="0" destOrd="0" presId="urn:microsoft.com/office/officeart/2008/layout/HexagonCluster"/>
    <dgm:cxn modelId="{13DFF125-B903-D042-8AF5-3430C3C9A249}" type="presOf" srcId="{6C39C40B-6399-DF4D-818F-3335249502FD}" destId="{F430FF04-0DA7-EE45-B0F2-1EDE191AE6A3}" srcOrd="0" destOrd="0" presId="urn:microsoft.com/office/officeart/2008/layout/HexagonCluster"/>
    <dgm:cxn modelId="{0D2D2D2F-60DA-9F48-84CF-1B9D2C360A51}" type="presOf" srcId="{5D80364F-3C8C-5743-929F-24295D06FD38}" destId="{4EEED13C-3C1F-EA47-AEBE-E36963ADB3E3}" srcOrd="0" destOrd="0" presId="urn:microsoft.com/office/officeart/2008/layout/HexagonCluster"/>
    <dgm:cxn modelId="{AF06E831-5B10-D248-91FD-296061F5AEC2}" type="presOf" srcId="{E6630B0C-FD7D-5947-BC45-6B4A2F24EAA5}" destId="{FA515477-7921-9548-AC22-23CA822D022C}" srcOrd="0" destOrd="0" presId="urn:microsoft.com/office/officeart/2008/layout/HexagonCluster"/>
    <dgm:cxn modelId="{0D2E7247-859B-4F48-B76B-796F82D8C1DE}" srcId="{20E81B20-565C-9F4B-88AF-61EFCCDD7D21}" destId="{28C5E5AC-3D8B-A24D-AAD3-8052D721BF69}" srcOrd="1" destOrd="0" parTransId="{A4398B9D-AD20-984A-8E10-E05E6EFCD3CD}" sibTransId="{DF015883-ED50-914B-91E0-E2E244AE9B0B}"/>
    <dgm:cxn modelId="{43052F54-2396-E440-8AA7-D9AB785599A7}" srcId="{20E81B20-565C-9F4B-88AF-61EFCCDD7D21}" destId="{729738CB-38D3-444E-8FD9-CFEFB34AE85A}" srcOrd="0" destOrd="0" parTransId="{955D3131-50AC-3A4B-806F-42395EE3614C}" sibTransId="{5D80364F-3C8C-5743-929F-24295D06FD38}"/>
    <dgm:cxn modelId="{90E79B62-6AB2-1645-B30A-77621E7B252F}" type="presOf" srcId="{CE96CDF2-8A65-CC45-A0F7-DCB0C2E12ACA}" destId="{9A6EE053-838F-F246-AB13-925328314EC5}" srcOrd="0" destOrd="0" presId="urn:microsoft.com/office/officeart/2008/layout/HexagonCluster"/>
    <dgm:cxn modelId="{2112297D-04D9-7548-86AD-8CE8FEE5EA55}" type="presOf" srcId="{28C5E5AC-3D8B-A24D-AAD3-8052D721BF69}" destId="{C1DFA56D-F6F1-AC41-93BD-3B241654D211}" srcOrd="0" destOrd="0" presId="urn:microsoft.com/office/officeart/2008/layout/HexagonCluster"/>
    <dgm:cxn modelId="{2F35B988-0B74-7744-8B8C-FB7A8F0440F6}" type="presOf" srcId="{FEDCDD06-8C04-F24F-9402-A788FB84289C}" destId="{14EFDD2F-DB0F-A549-B1B3-88D44108FCF9}" srcOrd="0" destOrd="0" presId="urn:microsoft.com/office/officeart/2008/layout/HexagonCluster"/>
    <dgm:cxn modelId="{C68BE68D-FDC3-9743-B014-895E1C45CCDA}" type="presOf" srcId="{11D3D765-A8B4-5747-B0DC-56826B660BFB}" destId="{A5F0FF74-8F10-4E40-BCC1-AC81B82E259B}" srcOrd="0" destOrd="0" presId="urn:microsoft.com/office/officeart/2008/layout/HexagonCluster"/>
    <dgm:cxn modelId="{2DFBF392-7006-514A-BBBB-DA863A5DB717}" srcId="{20E81B20-565C-9F4B-88AF-61EFCCDD7D21}" destId="{11D3D765-A8B4-5747-B0DC-56826B660BFB}" srcOrd="3" destOrd="0" parTransId="{E839F1B2-E13C-354F-B7F8-5E06B7C9CF53}" sibTransId="{194AB62E-A3EB-F943-829E-8235B4F37364}"/>
    <dgm:cxn modelId="{1BED7AA6-9BEF-4C44-8F58-331197C0FEBC}" srcId="{20E81B20-565C-9F4B-88AF-61EFCCDD7D21}" destId="{7C4605F0-F8CC-0D49-B9E9-660A9398E1E2}" srcOrd="2" destOrd="0" parTransId="{E0723269-66F0-FD4D-A0DC-B68C605A9607}" sibTransId="{4D908CE1-7843-E949-8F61-109CD5D0EB72}"/>
    <dgm:cxn modelId="{C8D53BA8-FC30-2542-A4FE-1E76349E2926}" type="presOf" srcId="{729738CB-38D3-444E-8FD9-CFEFB34AE85A}" destId="{4E5D6BE1-DFCE-D24C-95CC-A073A0AB66BD}" srcOrd="0" destOrd="0" presId="urn:microsoft.com/office/officeart/2008/layout/HexagonCluster"/>
    <dgm:cxn modelId="{2C4DAFB0-9DA4-5A49-92E8-12959C61FEF1}" srcId="{20E81B20-565C-9F4B-88AF-61EFCCDD7D21}" destId="{CE96CDF2-8A65-CC45-A0F7-DCB0C2E12ACA}" srcOrd="4" destOrd="0" parTransId="{8B819D26-EEF9-4C46-B7E0-A661E1F49E97}" sibTransId="{6C39C40B-6399-DF4D-818F-3335249502FD}"/>
    <dgm:cxn modelId="{B2426AC0-2198-4F4E-B594-0183D9ED00AC}" type="presOf" srcId="{194AB62E-A3EB-F943-829E-8235B4F37364}" destId="{50E00FCE-CD4D-1F45-BDBB-6326BFC43C34}" srcOrd="0" destOrd="0" presId="urn:microsoft.com/office/officeart/2008/layout/HexagonCluster"/>
    <dgm:cxn modelId="{E5D23ECE-27A2-7C41-99B4-78FDD730398B}" type="presOf" srcId="{7C4605F0-F8CC-0D49-B9E9-660A9398E1E2}" destId="{5D659E51-EEE3-854D-9DE4-62A812E3894F}" srcOrd="0" destOrd="0" presId="urn:microsoft.com/office/officeart/2008/layout/HexagonCluster"/>
    <dgm:cxn modelId="{449839D2-990E-D748-95E7-A55D71971840}" srcId="{20E81B20-565C-9F4B-88AF-61EFCCDD7D21}" destId="{FEDCDD06-8C04-F24F-9402-A788FB84289C}" srcOrd="5" destOrd="0" parTransId="{C21C78F7-173E-E649-86FC-FD3369BD6437}" sibTransId="{E6630B0C-FD7D-5947-BC45-6B4A2F24EAA5}"/>
    <dgm:cxn modelId="{CAD94BE0-CD0E-A043-8C42-11CF8A6E2EB9}" type="presOf" srcId="{4D908CE1-7843-E949-8F61-109CD5D0EB72}" destId="{D03EF7B6-6472-464F-A487-B8B3CDFD4D3D}" srcOrd="0" destOrd="0" presId="urn:microsoft.com/office/officeart/2008/layout/HexagonCluster"/>
    <dgm:cxn modelId="{982A7D38-89E6-2243-820A-E260677B2050}" type="presParOf" srcId="{B8A26C52-844B-F24B-B0A3-10C0B102B818}" destId="{47B63907-AA89-0543-8DD0-54041382382E}" srcOrd="0" destOrd="0" presId="urn:microsoft.com/office/officeart/2008/layout/HexagonCluster"/>
    <dgm:cxn modelId="{75E4D662-484C-3844-9C57-5EB0359534F7}" type="presParOf" srcId="{47B63907-AA89-0543-8DD0-54041382382E}" destId="{4E5D6BE1-DFCE-D24C-95CC-A073A0AB66BD}" srcOrd="0" destOrd="0" presId="urn:microsoft.com/office/officeart/2008/layout/HexagonCluster"/>
    <dgm:cxn modelId="{E81203A9-8ED2-1D4E-8CD3-DA3DDD9C6193}" type="presParOf" srcId="{B8A26C52-844B-F24B-B0A3-10C0B102B818}" destId="{BAFD4431-02D2-5D4C-9FB4-C2EAB1B6D7B2}" srcOrd="1" destOrd="0" presId="urn:microsoft.com/office/officeart/2008/layout/HexagonCluster"/>
    <dgm:cxn modelId="{575CD07E-90FA-434D-97B0-216670DF081B}" type="presParOf" srcId="{BAFD4431-02D2-5D4C-9FB4-C2EAB1B6D7B2}" destId="{33C83AE5-7FB2-0A47-9411-6B5E1A02DAAB}" srcOrd="0" destOrd="0" presId="urn:microsoft.com/office/officeart/2008/layout/HexagonCluster"/>
    <dgm:cxn modelId="{9552D7E5-B840-2247-9262-EC782E2E85A0}" type="presParOf" srcId="{B8A26C52-844B-F24B-B0A3-10C0B102B818}" destId="{C28773D7-5E51-0449-A9AB-0966B1DBCD6A}" srcOrd="2" destOrd="0" presId="urn:microsoft.com/office/officeart/2008/layout/HexagonCluster"/>
    <dgm:cxn modelId="{3F6D692B-699A-8749-8DF3-3406B2FDD78A}" type="presParOf" srcId="{C28773D7-5E51-0449-A9AB-0966B1DBCD6A}" destId="{4EEED13C-3C1F-EA47-AEBE-E36963ADB3E3}" srcOrd="0" destOrd="0" presId="urn:microsoft.com/office/officeart/2008/layout/HexagonCluster"/>
    <dgm:cxn modelId="{DA5B8B76-4422-C54F-B6CD-30C1BA90210F}" type="presParOf" srcId="{B8A26C52-844B-F24B-B0A3-10C0B102B818}" destId="{4BAB34DE-2087-3A44-908A-AEEB7849967E}" srcOrd="3" destOrd="0" presId="urn:microsoft.com/office/officeart/2008/layout/HexagonCluster"/>
    <dgm:cxn modelId="{ED286839-868D-D141-A4B5-7246BF1A1815}" type="presParOf" srcId="{4BAB34DE-2087-3A44-908A-AEEB7849967E}" destId="{43F6879F-CD2F-F341-BAD0-6CA8203C3AFA}" srcOrd="0" destOrd="0" presId="urn:microsoft.com/office/officeart/2008/layout/HexagonCluster"/>
    <dgm:cxn modelId="{BCE320AF-CE20-AC45-B947-D55946E6B8CF}" type="presParOf" srcId="{B8A26C52-844B-F24B-B0A3-10C0B102B818}" destId="{FC5FDCD7-6570-8348-B594-F3295ABD11C5}" srcOrd="4" destOrd="0" presId="urn:microsoft.com/office/officeart/2008/layout/HexagonCluster"/>
    <dgm:cxn modelId="{995A36A1-A14F-4F45-A03B-AD389E965F99}" type="presParOf" srcId="{FC5FDCD7-6570-8348-B594-F3295ABD11C5}" destId="{C1DFA56D-F6F1-AC41-93BD-3B241654D211}" srcOrd="0" destOrd="0" presId="urn:microsoft.com/office/officeart/2008/layout/HexagonCluster"/>
    <dgm:cxn modelId="{DCA23CFF-7328-F844-8FFB-B60486AF9559}" type="presParOf" srcId="{B8A26C52-844B-F24B-B0A3-10C0B102B818}" destId="{B1D8A780-3C41-2D44-BFA0-8ECAC98FD181}" srcOrd="5" destOrd="0" presId="urn:microsoft.com/office/officeart/2008/layout/HexagonCluster"/>
    <dgm:cxn modelId="{02CE4430-14AC-894A-9FC8-F2F4928B1487}" type="presParOf" srcId="{B1D8A780-3C41-2D44-BFA0-8ECAC98FD181}" destId="{F13223D9-2DF6-DF42-B17A-1576203364BC}" srcOrd="0" destOrd="0" presId="urn:microsoft.com/office/officeart/2008/layout/HexagonCluster"/>
    <dgm:cxn modelId="{89344ECA-B125-B14E-B965-3DD67C55C48D}" type="presParOf" srcId="{B8A26C52-844B-F24B-B0A3-10C0B102B818}" destId="{767191EE-9EDA-7043-BC8A-6D3571479C2C}" srcOrd="6" destOrd="0" presId="urn:microsoft.com/office/officeart/2008/layout/HexagonCluster"/>
    <dgm:cxn modelId="{7087E4A8-5FF2-8944-B3D6-7ACF3DC8B0E5}" type="presParOf" srcId="{767191EE-9EDA-7043-BC8A-6D3571479C2C}" destId="{40BAD97F-7F6B-6948-91F0-8905E71CEB86}" srcOrd="0" destOrd="0" presId="urn:microsoft.com/office/officeart/2008/layout/HexagonCluster"/>
    <dgm:cxn modelId="{5A26554D-CB6D-084E-8B5A-2A207B435FBA}" type="presParOf" srcId="{B8A26C52-844B-F24B-B0A3-10C0B102B818}" destId="{D3C3EB40-7459-5145-B2AF-DE72D4330D6A}" srcOrd="7" destOrd="0" presId="urn:microsoft.com/office/officeart/2008/layout/HexagonCluster"/>
    <dgm:cxn modelId="{2FC8B385-897C-4447-9D25-98AAB983F5CD}" type="presParOf" srcId="{D3C3EB40-7459-5145-B2AF-DE72D4330D6A}" destId="{7F3EC13D-3857-4943-8759-29A06C61ED2E}" srcOrd="0" destOrd="0" presId="urn:microsoft.com/office/officeart/2008/layout/HexagonCluster"/>
    <dgm:cxn modelId="{2FA87CF9-1906-5A46-95DA-B26BD81DB337}" type="presParOf" srcId="{B8A26C52-844B-F24B-B0A3-10C0B102B818}" destId="{A15FABE2-6AEB-3540-BF23-9A87106E83B9}" srcOrd="8" destOrd="0" presId="urn:microsoft.com/office/officeart/2008/layout/HexagonCluster"/>
    <dgm:cxn modelId="{6EF67D3C-CC0C-F740-A283-6383C77AC892}" type="presParOf" srcId="{A15FABE2-6AEB-3540-BF23-9A87106E83B9}" destId="{5D659E51-EEE3-854D-9DE4-62A812E3894F}" srcOrd="0" destOrd="0" presId="urn:microsoft.com/office/officeart/2008/layout/HexagonCluster"/>
    <dgm:cxn modelId="{29BAE5AF-DBE8-CA45-A160-53B714ADEF56}" type="presParOf" srcId="{B8A26C52-844B-F24B-B0A3-10C0B102B818}" destId="{5BCA54EE-441D-724D-BCC7-5C47F2342A12}" srcOrd="9" destOrd="0" presId="urn:microsoft.com/office/officeart/2008/layout/HexagonCluster"/>
    <dgm:cxn modelId="{8733513B-72E3-B94E-B0EA-7A0E76C459C9}" type="presParOf" srcId="{5BCA54EE-441D-724D-BCC7-5C47F2342A12}" destId="{7ECD01C8-50D1-0444-B33A-97942664A046}" srcOrd="0" destOrd="0" presId="urn:microsoft.com/office/officeart/2008/layout/HexagonCluster"/>
    <dgm:cxn modelId="{BD0CA680-0B2F-184E-A892-BE17A2357BD2}" type="presParOf" srcId="{B8A26C52-844B-F24B-B0A3-10C0B102B818}" destId="{92D61699-FE42-9C40-951F-0842866ED8C5}" srcOrd="10" destOrd="0" presId="urn:microsoft.com/office/officeart/2008/layout/HexagonCluster"/>
    <dgm:cxn modelId="{244AF16E-E645-B347-BB6A-D7A77BA7D1B6}" type="presParOf" srcId="{92D61699-FE42-9C40-951F-0842866ED8C5}" destId="{D03EF7B6-6472-464F-A487-B8B3CDFD4D3D}" srcOrd="0" destOrd="0" presId="urn:microsoft.com/office/officeart/2008/layout/HexagonCluster"/>
    <dgm:cxn modelId="{FBA2DF9F-D190-F042-9FCE-D9C167CACD93}" type="presParOf" srcId="{B8A26C52-844B-F24B-B0A3-10C0B102B818}" destId="{AC72C0ED-5B0C-7C42-A775-97495E1DB893}" srcOrd="11" destOrd="0" presId="urn:microsoft.com/office/officeart/2008/layout/HexagonCluster"/>
    <dgm:cxn modelId="{417D1804-F857-7944-A086-CC28B0B99791}" type="presParOf" srcId="{AC72C0ED-5B0C-7C42-A775-97495E1DB893}" destId="{85A5B94B-7E1D-214F-84E1-A87EB27CC443}" srcOrd="0" destOrd="0" presId="urn:microsoft.com/office/officeart/2008/layout/HexagonCluster"/>
    <dgm:cxn modelId="{ED40BF49-1649-B743-8E92-CCB158882EA1}" type="presParOf" srcId="{B8A26C52-844B-F24B-B0A3-10C0B102B818}" destId="{F72D28FA-AEBE-004B-93DA-2E2F0EE2EA24}" srcOrd="12" destOrd="0" presId="urn:microsoft.com/office/officeart/2008/layout/HexagonCluster"/>
    <dgm:cxn modelId="{304D03F9-C6E8-EF48-BAEC-09EF02395310}" type="presParOf" srcId="{F72D28FA-AEBE-004B-93DA-2E2F0EE2EA24}" destId="{A5F0FF74-8F10-4E40-BCC1-AC81B82E259B}" srcOrd="0" destOrd="0" presId="urn:microsoft.com/office/officeart/2008/layout/HexagonCluster"/>
    <dgm:cxn modelId="{88DD90FB-0766-A549-9737-3374C0F51127}" type="presParOf" srcId="{B8A26C52-844B-F24B-B0A3-10C0B102B818}" destId="{C328B1FD-FA3C-D648-878E-7874A5C6B243}" srcOrd="13" destOrd="0" presId="urn:microsoft.com/office/officeart/2008/layout/HexagonCluster"/>
    <dgm:cxn modelId="{28DF4289-AD3C-C948-B6C4-0D2114E4EA6C}" type="presParOf" srcId="{C328B1FD-FA3C-D648-878E-7874A5C6B243}" destId="{E6BA28CD-279A-944C-9B5D-2677ADAC0625}" srcOrd="0" destOrd="0" presId="urn:microsoft.com/office/officeart/2008/layout/HexagonCluster"/>
    <dgm:cxn modelId="{F47EAFE0-4AB0-5942-A841-920A05F620F5}" type="presParOf" srcId="{B8A26C52-844B-F24B-B0A3-10C0B102B818}" destId="{16C923F0-62BD-F84B-837A-F4EEDB6D4D28}" srcOrd="14" destOrd="0" presId="urn:microsoft.com/office/officeart/2008/layout/HexagonCluster"/>
    <dgm:cxn modelId="{43696986-7390-4645-B852-461990D25011}" type="presParOf" srcId="{16C923F0-62BD-F84B-837A-F4EEDB6D4D28}" destId="{50E00FCE-CD4D-1F45-BDBB-6326BFC43C34}" srcOrd="0" destOrd="0" presId="urn:microsoft.com/office/officeart/2008/layout/HexagonCluster"/>
    <dgm:cxn modelId="{1B3932B4-F8F8-3D49-ADEE-BC3188080AB5}" type="presParOf" srcId="{B8A26C52-844B-F24B-B0A3-10C0B102B818}" destId="{34B261F3-8903-0744-9077-B2B50E63E9A8}" srcOrd="15" destOrd="0" presId="urn:microsoft.com/office/officeart/2008/layout/HexagonCluster"/>
    <dgm:cxn modelId="{A542CDE7-63BB-0A4E-A9C3-DC74E01C6BFC}" type="presParOf" srcId="{34B261F3-8903-0744-9077-B2B50E63E9A8}" destId="{635F17B1-78E7-1645-8536-FAFB771CCB93}" srcOrd="0" destOrd="0" presId="urn:microsoft.com/office/officeart/2008/layout/HexagonCluster"/>
    <dgm:cxn modelId="{5340A07A-105B-B746-9DEE-9998FEE604B6}" type="presParOf" srcId="{B8A26C52-844B-F24B-B0A3-10C0B102B818}" destId="{F9500B22-F203-2248-8809-4A176A12A89F}" srcOrd="16" destOrd="0" presId="urn:microsoft.com/office/officeart/2008/layout/HexagonCluster"/>
    <dgm:cxn modelId="{A0098CB9-6526-CE4A-B2EB-38BEC4F33935}" type="presParOf" srcId="{F9500B22-F203-2248-8809-4A176A12A89F}" destId="{9A6EE053-838F-F246-AB13-925328314EC5}" srcOrd="0" destOrd="0" presId="urn:microsoft.com/office/officeart/2008/layout/HexagonCluster"/>
    <dgm:cxn modelId="{5DA8C65F-8D2F-A647-B6DD-0D6C8329BFC6}" type="presParOf" srcId="{B8A26C52-844B-F24B-B0A3-10C0B102B818}" destId="{4AB1ED71-2D2A-FB4A-B9EA-BF512AE6A739}" srcOrd="17" destOrd="0" presId="urn:microsoft.com/office/officeart/2008/layout/HexagonCluster"/>
    <dgm:cxn modelId="{8B41EC49-D2FB-7C4D-9D7B-F8FBF5617CBE}" type="presParOf" srcId="{4AB1ED71-2D2A-FB4A-B9EA-BF512AE6A739}" destId="{E3DF5BD7-BEEB-1640-9F6E-DBAA5C4EF1C9}" srcOrd="0" destOrd="0" presId="urn:microsoft.com/office/officeart/2008/layout/HexagonCluster"/>
    <dgm:cxn modelId="{02208DB5-30D5-1243-8743-3A9F0556FF90}" type="presParOf" srcId="{B8A26C52-844B-F24B-B0A3-10C0B102B818}" destId="{BE9F3FED-111D-444F-B18E-A349C5842039}" srcOrd="18" destOrd="0" presId="urn:microsoft.com/office/officeart/2008/layout/HexagonCluster"/>
    <dgm:cxn modelId="{697C1E67-D8A0-F643-8DDE-AF9B1C980B36}" type="presParOf" srcId="{BE9F3FED-111D-444F-B18E-A349C5842039}" destId="{F430FF04-0DA7-EE45-B0F2-1EDE191AE6A3}" srcOrd="0" destOrd="0" presId="urn:microsoft.com/office/officeart/2008/layout/HexagonCluster"/>
    <dgm:cxn modelId="{68B06EEC-E5A6-9544-9D92-E30793ED2564}" type="presParOf" srcId="{B8A26C52-844B-F24B-B0A3-10C0B102B818}" destId="{46706BE2-0C0B-8842-87A2-26647B2375CF}" srcOrd="19" destOrd="0" presId="urn:microsoft.com/office/officeart/2008/layout/HexagonCluster"/>
    <dgm:cxn modelId="{8745863C-8F6A-3A4A-AC52-05AF6CCE4343}" type="presParOf" srcId="{46706BE2-0C0B-8842-87A2-26647B2375CF}" destId="{1562732A-FC25-2C46-83D2-3932EB9AFF8B}" srcOrd="0" destOrd="0" presId="urn:microsoft.com/office/officeart/2008/layout/HexagonCluster"/>
    <dgm:cxn modelId="{2323E123-06F5-5144-A2ED-EE81F55C59A4}" type="presParOf" srcId="{B8A26C52-844B-F24B-B0A3-10C0B102B818}" destId="{C2159579-0BF4-6B49-B0A2-C4CF33DD0BC7}" srcOrd="20" destOrd="0" presId="urn:microsoft.com/office/officeart/2008/layout/HexagonCluster"/>
    <dgm:cxn modelId="{7DDA9FB0-F7E0-8240-BB60-0EAE6F475FDF}" type="presParOf" srcId="{C2159579-0BF4-6B49-B0A2-C4CF33DD0BC7}" destId="{14EFDD2F-DB0F-A549-B1B3-88D44108FCF9}" srcOrd="0" destOrd="0" presId="urn:microsoft.com/office/officeart/2008/layout/HexagonCluster"/>
    <dgm:cxn modelId="{5435C3FE-B0FC-914F-8B31-ADF1A1111D57}" type="presParOf" srcId="{B8A26C52-844B-F24B-B0A3-10C0B102B818}" destId="{86224D29-E12F-F944-803E-254728D9FACB}" srcOrd="21" destOrd="0" presId="urn:microsoft.com/office/officeart/2008/layout/HexagonCluster"/>
    <dgm:cxn modelId="{9D895265-B48A-7343-B11C-9DE642F78BD0}" type="presParOf" srcId="{86224D29-E12F-F944-803E-254728D9FACB}" destId="{1A188480-2D9B-704F-949F-B57AA9CF76C0}" srcOrd="0" destOrd="0" presId="urn:microsoft.com/office/officeart/2008/layout/HexagonCluster"/>
    <dgm:cxn modelId="{17801F7F-31E2-B04F-A0C3-10CB82D5EF3C}" type="presParOf" srcId="{B8A26C52-844B-F24B-B0A3-10C0B102B818}" destId="{220891FE-CF12-BB45-B05F-FCD78955EFBE}" srcOrd="22" destOrd="0" presId="urn:microsoft.com/office/officeart/2008/layout/HexagonCluster"/>
    <dgm:cxn modelId="{60F8B7B7-30EA-E044-A18D-A045E58CC402}" type="presParOf" srcId="{220891FE-CF12-BB45-B05F-FCD78955EFBE}" destId="{FA515477-7921-9548-AC22-23CA822D022C}" srcOrd="0" destOrd="0" presId="urn:microsoft.com/office/officeart/2008/layout/HexagonCluster"/>
    <dgm:cxn modelId="{BD5D7CD1-B5C6-A745-9378-EEDF469A04A3}" type="presParOf" srcId="{B8A26C52-844B-F24B-B0A3-10C0B102B818}" destId="{B0A5F418-8074-894F-A3D7-46753F3EDF50}" srcOrd="23" destOrd="0" presId="urn:microsoft.com/office/officeart/2008/layout/HexagonCluster"/>
    <dgm:cxn modelId="{5D87BD9C-4414-3B4A-AC93-513786877E6F}" type="presParOf" srcId="{B0A5F418-8074-894F-A3D7-46753F3EDF50}" destId="{D2F07C0D-965D-B449-8302-27CE0885BC44}" srcOrd="0" destOrd="0" presId="urn:microsoft.com/office/officeart/2008/layout/HexagonCluster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5D6BE1-DFCE-D24C-95CC-A073A0AB66BD}">
      <dsp:nvSpPr>
        <dsp:cNvPr id="0" name=""/>
        <dsp:cNvSpPr/>
      </dsp:nvSpPr>
      <dsp:spPr>
        <a:xfrm>
          <a:off x="5177100" y="2848199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0320" rIns="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(Hamilton-</a:t>
          </a:r>
          <a:r>
            <a:rPr lang="en-US" sz="1600" kern="1200" dirty="0" err="1">
              <a:latin typeface="Arial" panose="020B0604020202020204" pitchFamily="34" charset="0"/>
              <a:cs typeface="Arial" panose="020B0604020202020204" pitchFamily="34" charset="0"/>
            </a:rPr>
            <a:t>Giachritsis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US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2020)</a:t>
          </a:r>
          <a:endParaRPr lang="en-GB" sz="1600" kern="1200" dirty="0"/>
        </a:p>
      </dsp:txBody>
      <dsp:txXfrm>
        <a:off x="5486352" y="3113749"/>
        <a:ext cx="1378083" cy="1183339"/>
      </dsp:txXfrm>
    </dsp:sp>
    <dsp:sp modelId="{33C83AE5-7FB2-0A47-9411-6B5E1A02DAAB}">
      <dsp:nvSpPr>
        <dsp:cNvPr id="0" name=""/>
        <dsp:cNvSpPr/>
      </dsp:nvSpPr>
      <dsp:spPr>
        <a:xfrm>
          <a:off x="5224738" y="3614895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EED13C-3C1F-EA47-AEBE-E36963ADB3E3}">
      <dsp:nvSpPr>
        <dsp:cNvPr id="0" name=""/>
        <dsp:cNvSpPr/>
      </dsp:nvSpPr>
      <dsp:spPr>
        <a:xfrm>
          <a:off x="3458933" y="1900455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F6879F-CD2F-F341-BAD0-6CA8203C3AFA}">
      <dsp:nvSpPr>
        <dsp:cNvPr id="0" name=""/>
        <dsp:cNvSpPr/>
      </dsp:nvSpPr>
      <dsp:spPr>
        <a:xfrm>
          <a:off x="4826691" y="338748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DFA56D-F6F1-AC41-93BD-3B241654D211}">
      <dsp:nvSpPr>
        <dsp:cNvPr id="0" name=""/>
        <dsp:cNvSpPr/>
      </dsp:nvSpPr>
      <dsp:spPr>
        <a:xfrm>
          <a:off x="6869910" y="1895487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Emotional: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Loss of self-esteem, shame, self-blame, guilt, self-loathing, and fear</a:t>
          </a:r>
          <a:endParaRPr lang="en-GB" sz="1400" kern="1200" dirty="0"/>
        </a:p>
      </dsp:txBody>
      <dsp:txXfrm>
        <a:off x="7179162" y="2161037"/>
        <a:ext cx="1378083" cy="1183339"/>
      </dsp:txXfrm>
    </dsp:sp>
    <dsp:sp modelId="{F13223D9-2DF6-DF42-B17A-1576203364BC}">
      <dsp:nvSpPr>
        <dsp:cNvPr id="0" name=""/>
        <dsp:cNvSpPr/>
      </dsp:nvSpPr>
      <dsp:spPr>
        <a:xfrm>
          <a:off x="8269376" y="3378097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0BAD97F-7F6B-6948-91F0-8905E71CEB86}">
      <dsp:nvSpPr>
        <dsp:cNvPr id="0" name=""/>
        <dsp:cNvSpPr/>
      </dsp:nvSpPr>
      <dsp:spPr>
        <a:xfrm>
          <a:off x="8510768" y="3202982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4000" r="-14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EC13D-3857-4943-8759-29A06C61ED2E}">
      <dsp:nvSpPr>
        <dsp:cNvPr id="0" name=""/>
        <dsp:cNvSpPr/>
      </dsp:nvSpPr>
      <dsp:spPr>
        <a:xfrm>
          <a:off x="8661071" y="3607719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D659E51-EEE3-854D-9DE4-62A812E3894F}">
      <dsp:nvSpPr>
        <dsp:cNvPr id="0" name=""/>
        <dsp:cNvSpPr/>
      </dsp:nvSpPr>
      <dsp:spPr>
        <a:xfrm>
          <a:off x="5177100" y="953263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7780" rIns="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Psychological: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Depression, </a:t>
          </a:r>
          <a:r>
            <a:rPr lang="en-US" sz="1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suicidal thoughts, anxiety, self-harm, PTSD, dissociation, and anger. </a:t>
          </a:r>
        </a:p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solidFill>
                <a:schemeClr val="tx1"/>
              </a:solidFill>
            </a:rPr>
            <a:t> </a:t>
          </a:r>
        </a:p>
      </dsp:txBody>
      <dsp:txXfrm>
        <a:off x="5486352" y="1218813"/>
        <a:ext cx="1378083" cy="1183339"/>
      </dsp:txXfrm>
    </dsp:sp>
    <dsp:sp modelId="{7ECD01C8-50D1-0444-B33A-97942664A046}">
      <dsp:nvSpPr>
        <dsp:cNvPr id="0" name=""/>
        <dsp:cNvSpPr/>
      </dsp:nvSpPr>
      <dsp:spPr>
        <a:xfrm>
          <a:off x="6907110" y="170138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3EF7B6-6472-464F-A487-B8B3CDFD4D3D}">
      <dsp:nvSpPr>
        <dsp:cNvPr id="0" name=""/>
        <dsp:cNvSpPr/>
      </dsp:nvSpPr>
      <dsp:spPr>
        <a:xfrm>
          <a:off x="6895266" y="0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1000" r="-21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5A5B94B-7E1D-214F-84E1-A87EB27CC443}">
      <dsp:nvSpPr>
        <dsp:cNvPr id="0" name=""/>
        <dsp:cNvSpPr/>
      </dsp:nvSpPr>
      <dsp:spPr>
        <a:xfrm>
          <a:off x="7268346" y="146960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5F0FF74-8F10-4E40-BCC1-AC81B82E259B}">
      <dsp:nvSpPr>
        <dsp:cNvPr id="0" name=""/>
        <dsp:cNvSpPr/>
      </dsp:nvSpPr>
      <dsp:spPr>
        <a:xfrm>
          <a:off x="8612374" y="621196"/>
          <a:ext cx="1996587" cy="23708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Child development: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1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
Poor relationship cultivation,
distorted sexual development, 
disturbed Academic growth, 
impaired professional advancement,
and hopelessness about the future </a:t>
          </a:r>
          <a:endParaRPr lang="en-GB" sz="1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8945139" y="1016337"/>
        <a:ext cx="1331058" cy="1580565"/>
      </dsp:txXfrm>
    </dsp:sp>
    <dsp:sp modelId="{E6BA28CD-279A-944C-9B5D-2677ADAC0625}">
      <dsp:nvSpPr>
        <dsp:cNvPr id="0" name=""/>
        <dsp:cNvSpPr/>
      </dsp:nvSpPr>
      <dsp:spPr>
        <a:xfrm>
          <a:off x="10340068" y="1708919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0E00FCE-CD4D-1F45-BDBB-6326BFC43C34}">
      <dsp:nvSpPr>
        <dsp:cNvPr id="0" name=""/>
        <dsp:cNvSpPr/>
      </dsp:nvSpPr>
      <dsp:spPr>
        <a:xfrm>
          <a:off x="10330540" y="1913151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15000" r="-15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5F17B1-78E7-1645-8536-FAFB771CCB93}">
      <dsp:nvSpPr>
        <dsp:cNvPr id="0" name=""/>
        <dsp:cNvSpPr/>
      </dsp:nvSpPr>
      <dsp:spPr>
        <a:xfrm>
          <a:off x="10720119" y="194406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6EE053-838F-F246-AB13-925328314EC5}">
      <dsp:nvSpPr>
        <dsp:cNvPr id="0" name=""/>
        <dsp:cNvSpPr/>
      </dsp:nvSpPr>
      <dsp:spPr>
        <a:xfrm>
          <a:off x="10330540" y="18215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20320" rIns="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(Giles </a:t>
          </a:r>
          <a:r>
            <a:rPr lang="en-GB" sz="1600" i="1" kern="1200" dirty="0">
              <a:latin typeface="Arial" panose="020B0604020202020204" pitchFamily="34" charset="0"/>
              <a:cs typeface="Arial" panose="020B0604020202020204" pitchFamily="34" charset="0"/>
            </a:rPr>
            <a:t>et al., </a:t>
          </a:r>
          <a:r>
            <a:rPr lang="en-GB" sz="1600" kern="1200" dirty="0">
              <a:latin typeface="Arial" panose="020B0604020202020204" pitchFamily="34" charset="0"/>
              <a:cs typeface="Arial" panose="020B0604020202020204" pitchFamily="34" charset="0"/>
            </a:rPr>
            <a:t>2024).</a:t>
          </a:r>
        </a:p>
      </dsp:txBody>
      <dsp:txXfrm>
        <a:off x="10639792" y="283765"/>
        <a:ext cx="1378083" cy="1183339"/>
      </dsp:txXfrm>
    </dsp:sp>
    <dsp:sp modelId="{E3DF5BD7-BEEB-1640-9F6E-DBAA5C4EF1C9}">
      <dsp:nvSpPr>
        <dsp:cNvPr id="0" name=""/>
        <dsp:cNvSpPr/>
      </dsp:nvSpPr>
      <dsp:spPr>
        <a:xfrm>
          <a:off x="12058235" y="786566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30FF04-0DA7-EE45-B0F2-1EDE191AE6A3}">
      <dsp:nvSpPr>
        <dsp:cNvPr id="0" name=""/>
        <dsp:cNvSpPr/>
      </dsp:nvSpPr>
      <dsp:spPr>
        <a:xfrm>
          <a:off x="12048707" y="974790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27000" r="-27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62732A-FC25-2C46-83D2-3932EB9AFF8B}">
      <dsp:nvSpPr>
        <dsp:cNvPr id="0" name=""/>
        <dsp:cNvSpPr/>
      </dsp:nvSpPr>
      <dsp:spPr>
        <a:xfrm>
          <a:off x="12446754" y="1012877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4EFDD2F-DB0F-A549-B1B3-88D44108FCF9}">
      <dsp:nvSpPr>
        <dsp:cNvPr id="0" name=""/>
        <dsp:cNvSpPr/>
      </dsp:nvSpPr>
      <dsp:spPr>
        <a:xfrm>
          <a:off x="12154945" y="2758425"/>
          <a:ext cx="1996587" cy="1714439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lumMod val="50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15240" rIns="0" bIns="1524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b="1" kern="1200" dirty="0">
              <a:solidFill>
                <a:schemeClr val="accent6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rPr>
            <a:t>Physical implication:</a:t>
          </a:r>
        </a:p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200" kern="1200" dirty="0">
              <a:latin typeface="Arial" panose="020B0604020202020204" pitchFamily="34" charset="0"/>
              <a:cs typeface="Arial" panose="020B0604020202020204" pitchFamily="34" charset="0"/>
            </a:rPr>
            <a:t>Exhaustion. 
challenges with focus, 
sleep disturbances,  physical discomfort and pain </a:t>
          </a:r>
        </a:p>
      </dsp:txBody>
      <dsp:txXfrm>
        <a:off x="12464197" y="3023975"/>
        <a:ext cx="1378083" cy="1183339"/>
      </dsp:txXfrm>
    </dsp:sp>
    <dsp:sp modelId="{1A188480-2D9B-704F-949F-B57AA9CF76C0}">
      <dsp:nvSpPr>
        <dsp:cNvPr id="0" name=""/>
        <dsp:cNvSpPr/>
      </dsp:nvSpPr>
      <dsp:spPr>
        <a:xfrm>
          <a:off x="12444637" y="4368343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15477-7921-9548-AC22-23CA822D022C}">
      <dsp:nvSpPr>
        <dsp:cNvPr id="0" name=""/>
        <dsp:cNvSpPr/>
      </dsp:nvSpPr>
      <dsp:spPr>
        <a:xfrm>
          <a:off x="10330540" y="3805327"/>
          <a:ext cx="1996587" cy="1714439"/>
        </a:xfrm>
        <a:prstGeom prst="hexagon">
          <a:avLst>
            <a:gd name="adj" fmla="val 25000"/>
            <a:gd name="vf" fmla="val 115470"/>
          </a:avLst>
        </a:prstGeom>
        <a:blipFill>
          <a:blip xmlns:r="http://schemas.openxmlformats.org/officeDocument/2006/relationships"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72000" r="-72000"/>
          </a:stretch>
        </a:blip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F07C0D-965D-B449-8302-27CE0885BC44}">
      <dsp:nvSpPr>
        <dsp:cNvPr id="0" name=""/>
        <dsp:cNvSpPr/>
      </dsp:nvSpPr>
      <dsp:spPr>
        <a:xfrm>
          <a:off x="12074114" y="4557671"/>
          <a:ext cx="232899" cy="200919"/>
        </a:xfrm>
        <a:prstGeom prst="hexagon">
          <a:avLst>
            <a:gd name="adj" fmla="val 25000"/>
            <a:gd name="vf" fmla="val 115470"/>
          </a:avLst>
        </a:prstGeom>
        <a:solidFill>
          <a:schemeClr val="tx2">
            <a:lumMod val="2500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exagonCluster">
  <dgm:title val=""/>
  <dgm:desc val=""/>
  <dgm:catLst>
    <dgm:cat type="picture" pri="21000"/>
    <dgm:cat type="relationship" pri="3200"/>
    <dgm:cat type="pictureconvert" pri="210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clrData>
  <dgm:layoutNode name="Name0">
    <dgm:varLst>
      <dgm:chMax val="21"/>
      <dgm:chPref val="21"/>
    </dgm:varLst>
    <dgm:shape xmlns:r="http://schemas.openxmlformats.org/officeDocument/2006/relationships" r:blip="">
      <dgm:adjLst/>
    </dgm:shape>
    <dgm:choose name="Name1">
      <dgm:if name="Name2" axis="ch" ptType="node" func="cnt" op="equ" val="1">
        <dgm:alg type="composite">
          <dgm:param type="ar" val="1.3871"/>
        </dgm:alg>
        <dgm:constrLst>
          <dgm:constr type="primFontSz" for="des" ptType="node" op="equ" val="65"/>
          <dgm:constr type="l" for="ch" forName="text1" refType="w" fact="0.4525"/>
          <dgm:constr type="t" for="ch" forName="text1" refType="h" fact="0.346"/>
          <dgm:constr type="w" for="ch" forName="text1" refType="w" fact="0.5475"/>
          <dgm:constr type="h" for="ch" forName="text1" refType="h" fact="0.654"/>
          <dgm:constr type="l" for="ch" forName="textaccent1" refType="w" fact="0.4652"/>
          <dgm:constr type="t" for="ch" forName="textaccent1" refType="h" fact="0.6348"/>
          <dgm:constr type="w" for="ch" forName="textaccent1" refType="w" fact="0.0639"/>
          <dgm:constr type="h" for="ch" forName="textaccent1" refType="h" fact="0.0765"/>
          <dgm:constr type="l" for="ch" forName="image1" refType="w" fact="0"/>
          <dgm:constr type="t" for="ch" forName="image1" refType="h" fact="0"/>
          <dgm:constr type="w" for="ch" forName="image1" refType="w" fact="0.5468"/>
          <dgm:constr type="h" for="ch" forName="image1" refType="h" fact="0.6538"/>
          <dgm:constr type="l" for="ch" forName="imageaccent1" refType="w" fact="0.3702"/>
          <dgm:constr type="t" for="ch" forName="imageaccent1" refType="h" fact="0.5633"/>
          <dgm:constr type="w" for="ch" forName="imageaccent1" refType="w" fact="0.0639"/>
          <dgm:constr type="h" for="ch" forName="imageaccent1" refType="h" fact="0.0765"/>
        </dgm:constrLst>
      </dgm:if>
      <dgm:if name="Name3" axis="ch" ptType="node" func="cnt" op="equ" val="2">
        <dgm:alg type="composite">
          <dgm:param type="ar" val="2.6443"/>
        </dgm:alg>
        <dgm:constrLst>
          <dgm:constr type="primFontSz" for="des" ptType="node" op="equ" val="65"/>
          <dgm:constr type="l" for="ch" forName="text1" refType="w" fact="0.2383"/>
          <dgm:constr type="t" for="ch" forName="text1" refType="h" fact="0.3501"/>
          <dgm:constr type="w" for="ch" forName="text1" refType="w" fact="0.285"/>
          <dgm:constr type="h" for="ch" forName="text1" refType="h" fact="0.6499"/>
          <dgm:constr type="l" for="ch" forName="textaccent1" refType="w" fact="0.2472"/>
          <dgm:constr type="t" for="ch" forName="textaccent1" refType="h" fact="0.6371"/>
          <dgm:constr type="w" for="ch" forName="textaccent1" refType="w" fact="0.0333"/>
          <dgm:constr type="h" for="ch" forName="textaccent1" refType="h" fact="0.076"/>
          <dgm:constr type="l" for="ch" forName="image1" refType="w" fact="0"/>
          <dgm:constr type="t" for="ch" forName="image1" refType="h" fact="0"/>
          <dgm:constr type="w" for="ch" forName="image1" refType="w" fact="0.285"/>
          <dgm:constr type="h" for="ch" forName="image1" refType="h" fact="0.6499"/>
          <dgm:constr type="l" for="ch" forName="imageaccent1" refType="w" fact="0.1942"/>
          <dgm:constr type="t" for="ch" forName="imageaccent1" refType="h" fact="0.5602"/>
          <dgm:constr type="w" for="ch" forName="imageaccent1" refType="w" fact="0.0333"/>
          <dgm:constr type="h" for="ch" forName="imageaccent1" refType="h" fact="0.076"/>
          <dgm:constr type="l" for="ch" forName="text2" refType="w" fact="0.4767"/>
          <dgm:constr type="t" for="ch" forName="text2" refType="h" fact="0"/>
          <dgm:constr type="w" for="ch" forName="text2" refType="w" fact="0.285"/>
          <dgm:constr type="h" for="ch" forName="text2" refType="h" fact="0.6499"/>
          <dgm:constr type="l" for="ch" forName="textaccent2" refType="w" fact="0.6709"/>
          <dgm:constr type="t" for="ch" forName="textaccent2" refType="h" fact="0.5602"/>
          <dgm:constr type="w" for="ch" forName="textaccent2" refType="w" fact="0.0333"/>
          <dgm:constr type="h" for="ch" forName="textaccent2" refType="h" fact="0.076"/>
          <dgm:constr type="l" for="ch" forName="image2" refType="w" fact="0.715"/>
          <dgm:constr type="t" for="ch" forName="image2" refType="h" fact="0.3501"/>
          <dgm:constr type="w" for="ch" forName="image2" refType="w" fact="0.285"/>
          <dgm:constr type="h" for="ch" forName="image2" refType="h" fact="0.6499"/>
          <dgm:constr type="l" for="ch" forName="imageaccent2" refType="w" fact="0.7239"/>
          <dgm:constr type="t" for="ch" forName="imageaccent2" refType="h" fact="0.6371"/>
          <dgm:constr type="w" for="ch" forName="imageaccent2" refType="w" fact="0.0333"/>
          <dgm:constr type="h" for="ch" forName="imageaccent2" refType="h" fact="0.076"/>
        </dgm:constrLst>
      </dgm:if>
      <dgm:if name="Name4" axis="ch" ptType="node" func="cnt" op="equ" val="3">
        <dgm:alg type="composite">
          <dgm:param type="ar" val="1.5623"/>
        </dgm:alg>
        <dgm:constrLst>
          <dgm:constr type="primFontSz" for="des" ptType="node" op="equ" val="65"/>
          <dgm:constr type="l" for="ch" forName="text1" refType="w" fact="0.2402"/>
          <dgm:constr type="t" for="ch" forName="text1" refType="h" fact="0.6215"/>
          <dgm:constr type="w" for="ch" forName="text1" refType="w" fact="0.281"/>
          <dgm:constr type="h" for="ch" forName="text1" refType="h" fact="0.3785"/>
          <dgm:constr type="l" for="ch" forName="textaccent1" refType="w" fact="0.2475"/>
          <dgm:constr type="t" for="ch" forName="textaccent1" refType="h" fact="0.7886"/>
          <dgm:constr type="w" for="ch" forName="textaccent1" refType="w" fact="0.0329"/>
          <dgm:constr type="h" for="ch" forName="textaccent1" refType="h" fact="0.0443"/>
          <dgm:constr type="l" for="ch" forName="image1" refType="w" fact="0"/>
          <dgm:constr type="t" for="ch" forName="image1" refType="h" fact="0.4182"/>
          <dgm:constr type="w" for="ch" forName="image1" refType="w" fact="0.281"/>
          <dgm:constr type="h" for="ch" forName="image1" refType="h" fact="0.3785"/>
          <dgm:constr type="l" for="ch" forName="imageaccent1" refType="w" fact="0.1913"/>
          <dgm:constr type="t" for="ch" forName="imageaccent1" refType="h" fact="0.7467"/>
          <dgm:constr type="w" for="ch" forName="imageaccent1" refType="w" fact="0.0329"/>
          <dgm:constr type="h" for="ch" forName="imageaccent1" refType="h" fact="0.0443"/>
          <dgm:constr type="l" for="ch" forName="text2" refType="w" fact="0.4796"/>
          <dgm:constr type="t" for="ch" forName="text2" refType="h" fact="0.4137"/>
          <dgm:constr type="w" for="ch" forName="text2" refType="w" fact="0.281"/>
          <dgm:constr type="h" for="ch" forName="text2" refType="h" fact="0.3785"/>
          <dgm:constr type="l" for="ch" forName="textaccent2" refType="w" fact="0.6717"/>
          <dgm:constr type="t" for="ch" forName="textaccent2" refType="h" fact="0.7418"/>
          <dgm:constr type="w" for="ch" forName="textaccent2" refType="w" fact="0.0329"/>
          <dgm:constr type="h" for="ch" forName="textaccent2" refType="h" fact="0.0443"/>
          <dgm:constr type="l" for="ch" forName="image2" refType="w" fact="0.719"/>
          <dgm:constr type="t" for="ch" forName="image2" refType="h" fact="0.6215"/>
          <dgm:constr type="w" for="ch" forName="image2" refType="w" fact="0.281"/>
          <dgm:constr type="h" for="ch" forName="image2" refType="h" fact="0.3785"/>
          <dgm:constr type="l" for="ch" forName="imageaccent2" refType="w" fact="0.7263"/>
          <dgm:constr type="t" for="ch" forName="imageaccent2" refType="h" fact="0.7886"/>
          <dgm:constr type="w" for="ch" forName="imageaccent2" refType="w" fact="0.0329"/>
          <dgm:constr type="h" for="ch" forName="imageaccent2" refType="h" fact="0.0443"/>
          <dgm:constr type="l" for="ch" forName="text3" refType="w" fact="0.2402"/>
          <dgm:constr type="t" for="ch" forName="text3" refType="h" fact="0.2068"/>
          <dgm:constr type="w" for="ch" forName="text3" refType="w" fact="0.281"/>
          <dgm:constr type="h" for="ch" forName="text3" refType="h" fact="0.3785"/>
          <dgm:constr type="l" for="ch" forName="textaccent3" refType="w" fact="0.4307"/>
          <dgm:constr type="t" for="ch" forName="textaccent3" refType="h" fact="0.215"/>
          <dgm:constr type="w" for="ch" forName="textaccent3" refType="w" fact="0.0329"/>
          <dgm:constr type="h" for="ch" forName="textaccent3" refType="h" fact="0.0443"/>
          <dgm:constr type="l" for="ch" forName="image3" refType="w" fact="0.4796"/>
          <dgm:constr type="t" for="ch" forName="image3" refType="h" fact="0"/>
          <dgm:constr type="w" for="ch" forName="image3" refType="w" fact="0.281"/>
          <dgm:constr type="h" for="ch" forName="image3" refType="h" fact="0.3785"/>
          <dgm:constr type="l" for="ch" forName="imageaccent3" refType="w" fact="0.4879"/>
          <dgm:constr type="t" for="ch" forName="imageaccent3" refType="h" fact="0.1662"/>
          <dgm:constr type="w" for="ch" forName="imageaccent3" refType="w" fact="0.0329"/>
          <dgm:constr type="h" for="ch" forName="imageaccent3" refType="h" fact="0.0443"/>
        </dgm:constrLst>
      </dgm:if>
      <dgm:if name="Name5" axis="ch" ptType="node" func="cnt" op="equ" val="4">
        <dgm:alg type="composite">
          <dgm:param type="ar" val="1.943"/>
        </dgm:alg>
        <dgm:constrLst>
          <dgm:constr type="primFontSz" for="des" ptType="node" op="equ" val="65"/>
          <dgm:constr type="l" for="ch" forName="image2" refType="w" fact="0.5787"/>
          <dgm:constr type="t" for="ch" forName="image2" refType="h" fact="0.6208"/>
          <dgm:constr type="w" for="ch" forName="image2" refType="w" fact="0.227"/>
          <dgm:constr type="h" for="ch" forName="image2" refType="h" fact="0.3786"/>
          <dgm:constr type="l" for="ch" forName="text4" refType="w" fact="0.5787"/>
          <dgm:constr type="t" for="ch" forName="text4" refType="h" fact="0.2081"/>
          <dgm:constr type="w" for="ch" forName="text4" refType="w" fact="0.227"/>
          <dgm:constr type="h" for="ch" forName="text4" refType="h" fact="0.3786"/>
          <dgm:constr type="l" for="ch" forName="text2" refType="w" fact="0.3852"/>
          <dgm:constr type="t" for="ch" forName="text2" refType="h" fact="0.4127"/>
          <dgm:constr type="w" for="ch" forName="text2" refType="w" fact="0.227"/>
          <dgm:constr type="h" for="ch" forName="text2" refType="h" fact="0.3786"/>
          <dgm:constr type="l" for="ch" forName="image3" refType="w" fact="0.3852"/>
          <dgm:constr type="t" for="ch" forName="image3" refType="h" fact="0"/>
          <dgm:constr type="w" for="ch" forName="image3" refType="w" fact="0.227"/>
          <dgm:constr type="h" for="ch" forName="image3" refType="h" fact="0.3786"/>
          <dgm:constr type="l" for="ch" forName="text1" refType="w" fact="0.1927"/>
          <dgm:constr type="t" for="ch" forName="text1" refType="h" fact="0.6214"/>
          <dgm:constr type="w" for="ch" forName="text1" refType="w" fact="0.227"/>
          <dgm:constr type="h" for="ch" forName="text1" refType="h" fact="0.3786"/>
          <dgm:constr type="l" for="ch" forName="textaccent1" refType="w" fact="0.1998"/>
          <dgm:constr type="t" for="ch" forName="textaccent1" refType="h" fact="0.7887"/>
          <dgm:constr type="w" for="ch" forName="textaccent1" refType="w" fact="0.0265"/>
          <dgm:constr type="h" for="ch" forName="textaccent1" refType="h" fact="0.0444"/>
          <dgm:constr type="l" for="ch" forName="image1" refType="w" fact="0"/>
          <dgm:constr type="t" for="ch" forName="image1" refType="h" fact="0.4156"/>
          <dgm:constr type="w" for="ch" forName="image1" refType="w" fact="0.227"/>
          <dgm:constr type="h" for="ch" forName="image1" refType="h" fact="0.3786"/>
          <dgm:constr type="l" for="ch" forName="imageaccent1" refType="w" fact="0.1537"/>
          <dgm:constr type="t" for="ch" forName="imageaccent1" refType="h" fact="0.7417"/>
          <dgm:constr type="w" for="ch" forName="imageaccent1" refType="w" fact="0.0265"/>
          <dgm:constr type="h" for="ch" forName="imageaccent1" refType="h" fact="0.0444"/>
          <dgm:constr type="l" for="ch" forName="textaccent2" refType="w" fact="0.5407"/>
          <dgm:constr type="t" for="ch" forName="textaccent2" refType="h" fact="0.7384"/>
          <dgm:constr type="w" for="ch" forName="textaccent2" refType="w" fact="0.0265"/>
          <dgm:constr type="h" for="ch" forName="textaccent2" refType="h" fact="0.0444"/>
          <dgm:constr type="l" for="ch" forName="imageaccent2" refType="w" fact="0.5839"/>
          <dgm:constr type="t" for="ch" forName="imageaccent2" refType="h" fact="0.7904"/>
          <dgm:constr type="w" for="ch" forName="imageaccent2" refType="w" fact="0.0265"/>
          <dgm:constr type="h" for="ch" forName="imageaccent2" refType="h" fact="0.0444"/>
          <dgm:constr type="l" for="ch" forName="text3" refType="w" fact="0.1927"/>
          <dgm:constr type="t" for="ch" forName="text3" refType="h" fact="0.2087"/>
          <dgm:constr type="w" for="ch" forName="text3" refType="w" fact="0.227"/>
          <dgm:constr type="h" for="ch" forName="text3" refType="h" fact="0.3786"/>
          <dgm:constr type="l" for="ch" forName="textaccent3" refType="w" fact="0.3472"/>
          <dgm:constr type="t" for="ch" forName="textaccent3" refType="h" fact="0.2165"/>
          <dgm:constr type="w" for="ch" forName="textaccent3" refType="w" fact="0.0265"/>
          <dgm:constr type="h" for="ch" forName="textaccent3" refType="h" fact="0.0444"/>
          <dgm:constr type="l" for="ch" forName="imageaccent3" refType="w" fact="0.3904"/>
          <dgm:constr type="t" for="ch" forName="imageaccent3" refType="h" fact="0.1678"/>
          <dgm:constr type="w" for="ch" forName="imageaccent3" refType="w" fact="0.0265"/>
          <dgm:constr type="h" for="ch" forName="imageaccent3" refType="h" fact="0.0444"/>
          <dgm:constr type="l" for="ch" forName="textaccent4" refType="w" fact="0.7739"/>
          <dgm:constr type="t" for="ch" forName="textaccent4" refType="h" fact="0.3752"/>
          <dgm:constr type="w" for="ch" forName="textaccent4" refType="w" fact="0.0265"/>
          <dgm:constr type="h" for="ch" forName="textaccent4" refType="h" fact="0.0444"/>
          <dgm:constr type="l" for="ch" forName="image4" refType="w" fact="0.773"/>
          <dgm:constr type="t" for="ch" forName="image4" refType="h" fact="0.4162"/>
          <dgm:constr type="w" for="ch" forName="image4" refType="w" fact="0.227"/>
          <dgm:constr type="h" for="ch" forName="image4" refType="h" fact="0.3786"/>
          <dgm:constr type="l" for="ch" forName="imageaccent4" refType="w" fact="0.8188"/>
          <dgm:constr type="t" for="ch" forName="imageaccent4" refType="h" fact="0.4229"/>
          <dgm:constr type="w" for="ch" forName="imageaccent4" refType="w" fact="0.0265"/>
          <dgm:constr type="h" for="ch" forName="imageaccent4" refType="h" fact="0.0444"/>
        </dgm:constrLst>
      </dgm:if>
      <dgm:if name="Name6" axis="ch" ptType="node" func="cnt" op="equ" val="5">
        <dgm:alg type="composite">
          <dgm:param type="ar" val="2.3203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4193"/>
          <dgm:constr type="w" for="ch" forName="image4" refType="w" fact="0.1886"/>
          <dgm:constr type="h" for="ch" forName="image4" refType="h" fact="0.3757"/>
          <dgm:constr type="l" for="ch" forName="text5" refType="w" fact="0.6491"/>
          <dgm:constr type="t" for="ch" forName="text5" refType="h" fact="0.004"/>
          <dgm:constr type="w" for="ch" forName="text5" refType="w" fact="0.1886"/>
          <dgm:constr type="h" for="ch" forName="text5" refType="h" fact="0.3757"/>
          <dgm:constr type="l" for="ch" forName="image5" refType="w" fact="0.8114"/>
          <dgm:constr type="t" for="ch" forName="image5" refType="h" fact="0.2136"/>
          <dgm:constr type="w" for="ch" forName="image5" refType="w" fact="0.1886"/>
          <dgm:constr type="h" for="ch" forName="image5" refType="h" fact="0.3757"/>
          <dgm:constr type="l" for="ch" forName="image2" refType="w" fact="0.4868"/>
          <dgm:constr type="t" for="ch" forName="image2" refType="h" fact="0.6235"/>
          <dgm:constr type="w" for="ch" forName="image2" refType="w" fact="0.1886"/>
          <dgm:constr type="h" for="ch" forName="image2" refType="h" fact="0.3757"/>
          <dgm:constr type="l" for="ch" forName="text4" refType="w" fact="0.4868"/>
          <dgm:constr type="t" for="ch" forName="text4" refType="h" fact="0.2081"/>
          <dgm:constr type="w" for="ch" forName="text4" refType="w" fact="0.1886"/>
          <dgm:constr type="h" for="ch" forName="text4" refType="h" fact="0.3757"/>
          <dgm:constr type="l" for="ch" forName="text2" refType="w" fact="0.3246"/>
          <dgm:constr type="t" for="ch" forName="text2" refType="h" fact="0.4154"/>
          <dgm:constr type="w" for="ch" forName="text2" refType="w" fact="0.1886"/>
          <dgm:constr type="h" for="ch" forName="text2" refType="h" fact="0.3757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757"/>
          <dgm:constr type="l" for="ch" forName="text1" refType="w" fact="0.1623"/>
          <dgm:constr type="t" for="ch" forName="text1" refType="h" fact="0.6243"/>
          <dgm:constr type="w" for="ch" forName="text1" refType="w" fact="0.1886"/>
          <dgm:constr type="h" for="ch" forName="text1" refType="h" fact="0.3757"/>
          <dgm:constr type="l" for="ch" forName="text3" refType="w" fact="0.1623"/>
          <dgm:constr type="t" for="ch" forName="text3" refType="h" fact="0.2089"/>
          <dgm:constr type="w" for="ch" forName="text3" refType="w" fact="0.1886"/>
          <dgm:constr type="h" for="ch" forName="text3" refType="h" fact="0.3757"/>
          <dgm:constr type="l" for="ch" forName="textaccent1" refType="w" fact="0.1668"/>
          <dgm:constr type="t" for="ch" forName="textaccent1" refType="h" fact="0.7923"/>
          <dgm:constr type="w" for="ch" forName="textaccent1" refType="w" fact="0.022"/>
          <dgm:constr type="h" for="ch" forName="textaccent1" refType="h" fact="0.044"/>
          <dgm:constr type="l" for="ch" forName="image1" refType="w" fact="0"/>
          <dgm:constr type="t" for="ch" forName="image1" refType="h" fact="0.4166"/>
          <dgm:constr type="w" for="ch" forName="image1" refType="w" fact="0.1886"/>
          <dgm:constr type="h" for="ch" forName="image1" refType="h" fact="0.3757"/>
          <dgm:constr type="l" for="ch" forName="imageaccent1" refType="w" fact="0.1292"/>
          <dgm:constr type="t" for="ch" forName="imageaccent1" refType="h" fact="0.7424"/>
          <dgm:constr type="w" for="ch" forName="imageaccent1" refType="w" fact="0.022"/>
          <dgm:constr type="h" for="ch" forName="imageaccent1" refType="h" fact="0.044"/>
          <dgm:constr type="l" for="ch" forName="textaccent2" refType="w" fact="0.4544"/>
          <dgm:constr type="t" for="ch" forName="textaccent2" refType="h" fact="0.7404"/>
          <dgm:constr type="w" for="ch" forName="textaccent2" refType="w" fact="0.022"/>
          <dgm:constr type="h" for="ch" forName="textaccent2" refType="h" fact="0.044"/>
          <dgm:constr type="l" for="ch" forName="imageaccent2" refType="w" fact="0.4914"/>
          <dgm:constr type="t" for="ch" forName="imageaccent2" refType="h" fact="0.7907"/>
          <dgm:constr type="w" for="ch" forName="imageaccent2" refType="w" fact="0.022"/>
          <dgm:constr type="h" for="ch" forName="imageaccent2" refType="h" fact="0.044"/>
          <dgm:constr type="l" for="ch" forName="textaccent3" refType="w" fact="0.2915"/>
          <dgm:constr type="t" for="ch" forName="textaccent3" refType="h" fact="0.216"/>
          <dgm:constr type="w" for="ch" forName="textaccent3" refType="w" fact="0.022"/>
          <dgm:constr type="h" for="ch" forName="textaccent3" refType="h" fact="0.044"/>
          <dgm:constr type="l" for="ch" forName="imageaccent3" refType="w" fact="0.3299"/>
          <dgm:constr type="t" for="ch" forName="imageaccent3" refType="h" fact="0.1665"/>
          <dgm:constr type="w" for="ch" forName="imageaccent3" refType="w" fact="0.022"/>
          <dgm:constr type="h" for="ch" forName="imageaccent3" refType="h" fact="0.044"/>
          <dgm:constr type="l" for="ch" forName="textaccent4" refType="w" fact="0.65"/>
          <dgm:constr type="t" for="ch" forName="textaccent4" refType="h" fact="0.3746"/>
          <dgm:constr type="w" for="ch" forName="textaccent4" refType="w" fact="0.022"/>
          <dgm:constr type="h" for="ch" forName="textaccent4" refType="h" fact="0.044"/>
          <dgm:constr type="l" for="ch" forName="imageaccent4" refType="w" fact="0.6859"/>
          <dgm:constr type="t" for="ch" forName="imageaccent4" refType="h" fact="0.4261"/>
          <dgm:constr type="w" for="ch" forName="imageaccent4" refType="w" fact="0.022"/>
          <dgm:constr type="h" for="ch" forName="imageaccent4" refType="h" fact="0.044"/>
          <dgm:constr type="l" for="ch" forName="textaccent5" refType="w" fact="0.8123"/>
          <dgm:constr type="t" for="ch" forName="textaccent5" refType="h" fact="0.1724"/>
          <dgm:constr type="w" for="ch" forName="textaccent5" refType="w" fact="0.022"/>
          <dgm:constr type="h" for="ch" forName="textaccent5" refType="h" fact="0.044"/>
          <dgm:constr type="l" for="ch" forName="imageaccent5" refType="w" fact="0.849"/>
          <dgm:constr type="t" for="ch" forName="imageaccent5" refType="h" fact="0.222"/>
          <dgm:constr type="w" for="ch" forName="imageaccent5" refType="w" fact="0.022"/>
          <dgm:constr type="h" for="ch" forName="imageaccent5" refType="h" fact="0.044"/>
        </dgm:constrLst>
      </dgm:if>
      <dgm:if name="Name7" axis="ch" ptType="node" func="cnt" op="equ" val="6">
        <dgm:alg type="composite">
          <dgm:param type="ar" val="1.9179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3466"/>
          <dgm:constr type="w" for="ch" forName="image4" refType="w" fact="0.1886"/>
          <dgm:constr type="h" for="ch" forName="image4" refType="h" fact="0.3106"/>
          <dgm:constr type="l" for="ch" forName="text5" refType="w" fact="0.6491"/>
          <dgm:constr type="t" for="ch" forName="text5" refType="h" fact="0.0033"/>
          <dgm:constr type="w" for="ch" forName="text5" refType="w" fact="0.1886"/>
          <dgm:constr type="h" for="ch" forName="text5" refType="h" fact="0.3106"/>
          <dgm:constr type="l" for="ch" forName="image5" refType="w" fact="0.8114"/>
          <dgm:constr type="t" for="ch" forName="image5" refType="h" fact="0.1766"/>
          <dgm:constr type="w" for="ch" forName="image5" refType="w" fact="0.1886"/>
          <dgm:constr type="h" for="ch" forName="image5" refType="h" fact="0.3106"/>
          <dgm:constr type="l" for="ch" forName="image2" refType="w" fact="0.4868"/>
          <dgm:constr type="t" for="ch" forName="image2" refType="h" fact="0.5154"/>
          <dgm:constr type="w" for="ch" forName="image2" refType="w" fact="0.1886"/>
          <dgm:constr type="h" for="ch" forName="image2" refType="h" fact="0.3106"/>
          <dgm:constr type="l" for="ch" forName="text4" refType="w" fact="0.4868"/>
          <dgm:constr type="t" for="ch" forName="text4" refType="h" fact="0.172"/>
          <dgm:constr type="w" for="ch" forName="text4" refType="w" fact="0.1886"/>
          <dgm:constr type="h" for="ch" forName="text4" refType="h" fact="0.3106"/>
          <dgm:constr type="l" for="ch" forName="text2" refType="w" fact="0.3246"/>
          <dgm:constr type="t" for="ch" forName="text2" refType="h" fact="0.3434"/>
          <dgm:constr type="w" for="ch" forName="text2" refType="w" fact="0.1886"/>
          <dgm:constr type="h" for="ch" forName="text2" refType="h" fact="0.3106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3106"/>
          <dgm:constr type="l" for="ch" forName="text1" refType="w" fact="0.1623"/>
          <dgm:constr type="t" for="ch" forName="text1" refType="h" fact="0.516"/>
          <dgm:constr type="w" for="ch" forName="text1" refType="w" fact="0.1886"/>
          <dgm:constr type="h" for="ch" forName="text1" refType="h" fact="0.3106"/>
          <dgm:constr type="l" for="ch" forName="text3" refType="w" fact="0.1623"/>
          <dgm:constr type="t" for="ch" forName="text3" refType="h" fact="0.1727"/>
          <dgm:constr type="w" for="ch" forName="text3" refType="w" fact="0.1886"/>
          <dgm:constr type="h" for="ch" forName="text3" refType="h" fact="0.3106"/>
          <dgm:constr type="l" for="ch" forName="textaccent1" refType="w" fact="0.1668"/>
          <dgm:constr type="t" for="ch" forName="textaccent1" refType="h" fact="0.6549"/>
          <dgm:constr type="w" for="ch" forName="textaccent1" refType="w" fact="0.022"/>
          <dgm:constr type="h" for="ch" forName="textaccent1" refType="h" fact="0.0364"/>
          <dgm:constr type="l" for="ch" forName="image1" refType="w" fact="0"/>
          <dgm:constr type="t" for="ch" forName="image1" refType="h" fact="0.3443"/>
          <dgm:constr type="w" for="ch" forName="image1" refType="w" fact="0.1886"/>
          <dgm:constr type="h" for="ch" forName="image1" refType="h" fact="0.3106"/>
          <dgm:constr type="l" for="ch" forName="imageaccent1" refType="w" fact="0.1292"/>
          <dgm:constr type="t" for="ch" forName="imageaccent1" refType="h" fact="0.6137"/>
          <dgm:constr type="w" for="ch" forName="imageaccent1" refType="w" fact="0.022"/>
          <dgm:constr type="h" for="ch" forName="imageaccent1" refType="h" fact="0.0364"/>
          <dgm:constr type="l" for="ch" forName="textaccent2" refType="w" fact="0.4544"/>
          <dgm:constr type="t" for="ch" forName="textaccent2" refType="h" fact="0.612"/>
          <dgm:constr type="w" for="ch" forName="textaccent2" refType="w" fact="0.022"/>
          <dgm:constr type="h" for="ch" forName="textaccent2" refType="h" fact="0.0364"/>
          <dgm:constr type="l" for="ch" forName="imageaccent2" refType="w" fact="0.4914"/>
          <dgm:constr type="t" for="ch" forName="imageaccent2" refType="h" fact="0.6536"/>
          <dgm:constr type="w" for="ch" forName="imageaccent2" refType="w" fact="0.022"/>
          <dgm:constr type="h" for="ch" forName="imageaccent2" refType="h" fact="0.0364"/>
          <dgm:constr type="l" for="ch" forName="textaccent3" refType="w" fact="0.2915"/>
          <dgm:constr type="t" for="ch" forName="textaccent3" refType="h" fact="0.1786"/>
          <dgm:constr type="w" for="ch" forName="textaccent3" refType="w" fact="0.022"/>
          <dgm:constr type="h" for="ch" forName="textaccent3" refType="h" fact="0.0364"/>
          <dgm:constr type="l" for="ch" forName="imageaccent3" refType="w" fact="0.3299"/>
          <dgm:constr type="t" for="ch" forName="imageaccent3" refType="h" fact="0.1376"/>
          <dgm:constr type="w" for="ch" forName="imageaccent3" refType="w" fact="0.022"/>
          <dgm:constr type="h" for="ch" forName="imageaccent3" refType="h" fact="0.0364"/>
          <dgm:constr type="l" for="ch" forName="textaccent4" refType="w" fact="0.65"/>
          <dgm:constr type="t" for="ch" forName="textaccent4" refType="h" fact="0.3096"/>
          <dgm:constr type="w" for="ch" forName="textaccent4" refType="w" fact="0.022"/>
          <dgm:constr type="h" for="ch" forName="textaccent4" refType="h" fact="0.0364"/>
          <dgm:constr type="l" for="ch" forName="imageaccent4" refType="w" fact="0.6859"/>
          <dgm:constr type="t" for="ch" forName="imageaccent4" refType="h" fact="0.3522"/>
          <dgm:constr type="w" for="ch" forName="imageaccent4" refType="w" fact="0.022"/>
          <dgm:constr type="h" for="ch" forName="imageaccent4" refType="h" fact="0.0364"/>
          <dgm:constr type="l" for="ch" forName="textaccent5" refType="w" fact="0.8123"/>
          <dgm:constr type="t" for="ch" forName="textaccent5" refType="h" fact="0.1425"/>
          <dgm:constr type="w" for="ch" forName="textaccent5" refType="w" fact="0.022"/>
          <dgm:constr type="h" for="ch" forName="textaccent5" refType="h" fact="0.0364"/>
          <dgm:constr type="l" for="ch" forName="imageaccent5" refType="w" fact="0.849"/>
          <dgm:constr type="t" for="ch" forName="imageaccent5" refType="h" fact="0.1835"/>
          <dgm:constr type="w" for="ch" forName="imageaccent5" refType="w" fact="0.022"/>
          <dgm:constr type="h" for="ch" forName="imageaccent5" refType="h" fact="0.0364"/>
          <dgm:constr type="l" for="ch" forName="image6" refType="w" fact="0.6491"/>
          <dgm:constr type="t" for="ch" forName="image6" refType="h" fact="0.6894"/>
          <dgm:constr type="w" for="ch" forName="image6" refType="w" fact="0.1886"/>
          <dgm:constr type="h" for="ch" forName="image6" refType="h" fact="0.3106"/>
          <dgm:constr type="l" for="ch" forName="text6" refType="w" fact="0.8114"/>
          <dgm:constr type="t" for="ch" forName="text6" refType="h" fact="0.5194"/>
          <dgm:constr type="w" for="ch" forName="text6" refType="w" fact="0.1886"/>
          <dgm:constr type="h" for="ch" forName="text6" refType="h" fact="0.3106"/>
          <dgm:constr type="l" for="ch" forName="imageaccent6" refType="w" fact="0.8138"/>
          <dgm:constr type="t" for="ch" forName="imageaccent6" refType="h" fact="0.8257"/>
          <dgm:constr type="w" for="ch" forName="imageaccent6" refType="w" fact="0.022"/>
          <dgm:constr type="h" for="ch" forName="imageaccent6" refType="h" fact="0.0364"/>
          <dgm:constr type="l" for="ch" forName="textaccent6" refType="w" fact="0.8488"/>
          <dgm:constr type="t" for="ch" forName="textaccent6" refType="h" fact="0.7914"/>
          <dgm:constr type="w" for="ch" forName="textaccent6" refType="w" fact="0.022"/>
          <dgm:constr type="h" for="ch" forName="textaccent6" refType="h" fact="0.0364"/>
        </dgm:constrLst>
      </dgm:if>
      <dgm:if name="Name8" axis="ch" ptType="node" func="cnt" op="equ" val="7">
        <dgm:alg type="composite">
          <dgm:param type="ar" val="1.6382"/>
        </dgm:alg>
        <dgm:constrLst>
          <dgm:constr type="primFontSz" for="des" ptType="node" op="equ" val="65"/>
          <dgm:constr type="l" for="ch" forName="image4" refType="w" fact="0.6491"/>
          <dgm:constr type="t" for="ch" forName="image4" refType="h" fact="0.2961"/>
          <dgm:constr type="w" for="ch" forName="image4" refType="w" fact="0.1886"/>
          <dgm:constr type="h" for="ch" forName="image4" refType="h" fact="0.2653"/>
          <dgm:constr type="l" for="ch" forName="text5" refType="w" fact="0.6491"/>
          <dgm:constr type="t" for="ch" forName="text5" refType="h" fact="0.0028"/>
          <dgm:constr type="w" for="ch" forName="text5" refType="w" fact="0.1886"/>
          <dgm:constr type="h" for="ch" forName="text5" refType="h" fact="0.2653"/>
          <dgm:constr type="l" for="ch" forName="image5" refType="w" fact="0.8114"/>
          <dgm:constr type="t" for="ch" forName="image5" refType="h" fact="0.1508"/>
          <dgm:constr type="w" for="ch" forName="image5" refType="w" fact="0.1886"/>
          <dgm:constr type="h" for="ch" forName="image5" refType="h" fact="0.2653"/>
          <dgm:constr type="l" for="ch" forName="image2" refType="w" fact="0.4868"/>
          <dgm:constr type="t" for="ch" forName="image2" refType="h" fact="0.4402"/>
          <dgm:constr type="w" for="ch" forName="image2" refType="w" fact="0.1886"/>
          <dgm:constr type="h" for="ch" forName="image2" refType="h" fact="0.2653"/>
          <dgm:constr type="l" for="ch" forName="text4" refType="w" fact="0.4868"/>
          <dgm:constr type="t" for="ch" forName="text4" refType="h" fact="0.1469"/>
          <dgm:constr type="w" for="ch" forName="text4" refType="w" fact="0.1886"/>
          <dgm:constr type="h" for="ch" forName="text4" refType="h" fact="0.2653"/>
          <dgm:constr type="l" for="ch" forName="text2" refType="w" fact="0.3246"/>
          <dgm:constr type="t" for="ch" forName="text2" refType="h" fact="0.2933"/>
          <dgm:constr type="w" for="ch" forName="text2" refType="w" fact="0.1886"/>
          <dgm:constr type="h" for="ch" forName="text2" refType="h" fact="0.2653"/>
          <dgm:constr type="l" for="ch" forName="image3" refType="w" fact="0.3246"/>
          <dgm:constr type="t" for="ch" forName="image3" refType="h" fact="0"/>
          <dgm:constr type="w" for="ch" forName="image3" refType="w" fact="0.1886"/>
          <dgm:constr type="h" for="ch" forName="image3" refType="h" fact="0.2653"/>
          <dgm:constr type="l" for="ch" forName="text1" refType="w" fact="0.1623"/>
          <dgm:constr type="t" for="ch" forName="text1" refType="h" fact="0.4408"/>
          <dgm:constr type="w" for="ch" forName="text1" refType="w" fact="0.1886"/>
          <dgm:constr type="h" for="ch" forName="text1" refType="h" fact="0.2653"/>
          <dgm:constr type="l" for="ch" forName="text3" refType="w" fact="0.1623"/>
          <dgm:constr type="t" for="ch" forName="text3" refType="h" fact="0.1475"/>
          <dgm:constr type="w" for="ch" forName="text3" refType="w" fact="0.1886"/>
          <dgm:constr type="h" for="ch" forName="text3" refType="h" fact="0.2653"/>
          <dgm:constr type="l" for="ch" forName="textaccent1" refType="w" fact="0.1668"/>
          <dgm:constr type="t" for="ch" forName="textaccent1" refType="h" fact="0.5594"/>
          <dgm:constr type="w" for="ch" forName="textaccent1" refType="w" fact="0.022"/>
          <dgm:constr type="h" for="ch" forName="textaccent1" refType="h" fact="0.0311"/>
          <dgm:constr type="l" for="ch" forName="image1" refType="w" fact="0"/>
          <dgm:constr type="t" for="ch" forName="image1" refType="h" fact="0.2941"/>
          <dgm:constr type="w" for="ch" forName="image1" refType="w" fact="0.1886"/>
          <dgm:constr type="h" for="ch" forName="image1" refType="h" fact="0.2653"/>
          <dgm:constr type="l" for="ch" forName="imageaccent1" refType="w" fact="0.1292"/>
          <dgm:constr type="t" for="ch" forName="imageaccent1" refType="h" fact="0.5242"/>
          <dgm:constr type="w" for="ch" forName="imageaccent1" refType="w" fact="0.022"/>
          <dgm:constr type="h" for="ch" forName="imageaccent1" refType="h" fact="0.0311"/>
          <dgm:constr type="l" for="ch" forName="textaccent2" refType="w" fact="0.4544"/>
          <dgm:constr type="t" for="ch" forName="textaccent2" refType="h" fact="0.5228"/>
          <dgm:constr type="w" for="ch" forName="textaccent2" refType="w" fact="0.022"/>
          <dgm:constr type="h" for="ch" forName="textaccent2" refType="h" fact="0.0311"/>
          <dgm:constr type="l" for="ch" forName="imageaccent2" refType="w" fact="0.4914"/>
          <dgm:constr type="t" for="ch" forName="imageaccent2" refType="h" fact="0.5583"/>
          <dgm:constr type="w" for="ch" forName="imageaccent2" refType="w" fact="0.022"/>
          <dgm:constr type="h" for="ch" forName="imageaccent2" refType="h" fact="0.0311"/>
          <dgm:constr type="l" for="ch" forName="textaccent3" refType="w" fact="0.2907"/>
          <dgm:constr type="t" for="ch" forName="textaccent3" refType="h" fact="0.1511"/>
          <dgm:constr type="w" for="ch" forName="textaccent3" refType="w" fact="0.022"/>
          <dgm:constr type="h" for="ch" forName="textaccent3" refType="h" fact="0.0311"/>
          <dgm:constr type="l" for="ch" forName="imageaccent3" refType="w" fact="0.3299"/>
          <dgm:constr type="t" for="ch" forName="imageaccent3" refType="h" fact="0.1175"/>
          <dgm:constr type="w" for="ch" forName="imageaccent3" refType="w" fact="0.022"/>
          <dgm:constr type="h" for="ch" forName="imageaccent3" refType="h" fact="0.0311"/>
          <dgm:constr type="l" for="ch" forName="textaccent4" refType="w" fact="0.65"/>
          <dgm:constr type="t" for="ch" forName="textaccent4" refType="h" fact="0.2645"/>
          <dgm:constr type="w" for="ch" forName="textaccent4" refType="w" fact="0.022"/>
          <dgm:constr type="h" for="ch" forName="textaccent4" refType="h" fact="0.0311"/>
          <dgm:constr type="l" for="ch" forName="imageaccent4" refType="w" fact="0.6859"/>
          <dgm:constr type="t" for="ch" forName="imageaccent4" refType="h" fact="0.3008"/>
          <dgm:constr type="w" for="ch" forName="imageaccent4" refType="w" fact="0.022"/>
          <dgm:constr type="h" for="ch" forName="imageaccent4" refType="h" fact="0.0311"/>
          <dgm:constr type="l" for="ch" forName="textaccent5" refType="w" fact="0.8123"/>
          <dgm:constr type="t" for="ch" forName="textaccent5" refType="h" fact="0.1217"/>
          <dgm:constr type="w" for="ch" forName="textaccent5" refType="w" fact="0.022"/>
          <dgm:constr type="h" for="ch" forName="textaccent5" refType="h" fact="0.0311"/>
          <dgm:constr type="l" for="ch" forName="imageaccent5" refType="w" fact="0.849"/>
          <dgm:constr type="t" for="ch" forName="imageaccent5" refType="h" fact="0.1567"/>
          <dgm:constr type="w" for="ch" forName="imageaccent5" refType="w" fact="0.022"/>
          <dgm:constr type="h" for="ch" forName="imageaccent5" refType="h" fact="0.0311"/>
          <dgm:constr type="l" for="ch" forName="image6" refType="w" fact="0.6491"/>
          <dgm:constr type="t" for="ch" forName="image6" refType="h" fact="0.5889"/>
          <dgm:constr type="w" for="ch" forName="image6" refType="w" fact="0.1886"/>
          <dgm:constr type="h" for="ch" forName="image6" refType="h" fact="0.2653"/>
          <dgm:constr type="l" for="ch" forName="text6" refType="w" fact="0.8114"/>
          <dgm:constr type="t" for="ch" forName="text6" refType="h" fact="0.4436"/>
          <dgm:constr type="w" for="ch" forName="text6" refType="w" fact="0.1886"/>
          <dgm:constr type="h" for="ch" forName="text6" refType="h" fact="0.2653"/>
          <dgm:constr type="l" for="ch" forName="imageaccent6" refType="w" fact="0.8138"/>
          <dgm:constr type="t" for="ch" forName="imageaccent6" refType="h" fact="0.7053"/>
          <dgm:constr type="w" for="ch" forName="imageaccent6" refType="w" fact="0.022"/>
          <dgm:constr type="h" for="ch" forName="imageaccent6" refType="h" fact="0.0311"/>
          <dgm:constr type="l" for="ch" forName="textaccent6" refType="w" fact="0.8488"/>
          <dgm:constr type="t" for="ch" forName="textaccent6" refType="h" fact="0.676"/>
          <dgm:constr type="w" for="ch" forName="textaccent6" refType="w" fact="0.022"/>
          <dgm:constr type="h" for="ch" forName="textaccent6" refType="h" fact="0.0311"/>
          <dgm:constr type="l" for="ch" forName="text7" refType="w" fact="0.3244"/>
          <dgm:constr type="t" for="ch" forName="text7" refType="h" fact="0.5872"/>
          <dgm:constr type="w" for="ch" forName="text7" refType="w" fact="0.1886"/>
          <dgm:constr type="h" for="ch" forName="text7" refType="h" fact="0.2653"/>
          <dgm:constr type="l" for="ch" forName="image7" refType="w" fact="0.1622"/>
          <dgm:constr type="t" for="ch" forName="image7" refType="h" fact="0.7347"/>
          <dgm:constr type="w" for="ch" forName="image7" refType="w" fact="0.1886"/>
          <dgm:constr type="h" for="ch" forName="image7" refType="h" fact="0.2653"/>
          <dgm:constr type="l" for="ch" forName="imageaccent7" refType="w" fact="0.2905"/>
          <dgm:constr type="t" for="ch" forName="imageaccent7" refType="h" fact="0.7384"/>
          <dgm:constr type="w" for="ch" forName="imageaccent7" refType="w" fact="0.022"/>
          <dgm:constr type="h" for="ch" forName="imageaccent7" refType="h" fact="0.0311"/>
          <dgm:constr type="l" for="ch" forName="textaccent7" refType="w" fact="0.3298"/>
          <dgm:constr type="t" for="ch" forName="textaccent7" refType="h" fact="0.7048"/>
          <dgm:constr type="w" for="ch" forName="textaccent7" refType="w" fact="0.022"/>
          <dgm:constr type="h" for="ch" forName="textaccent7" refType="h" fact="0.0311"/>
        </dgm:constrLst>
      </dgm:if>
      <dgm:if name="Name9" axis="ch" ptType="node" func="cnt" op="equ" val="8">
        <dgm:alg type="composite">
          <dgm:param type="ar" val="1.8974"/>
        </dgm:alg>
        <dgm:constrLst>
          <dgm:constr type="primFontSz" for="des" ptType="node" op="equ" val="65"/>
          <dgm:constr type="l" for="ch" forName="image4" refType="w" fact="0.5589"/>
          <dgm:constr type="t" for="ch" forName="image4" refType="h" fact="0.2952"/>
          <dgm:constr type="w" for="ch" forName="image4" refType="w" fact="0.1624"/>
          <dgm:constr type="h" for="ch" forName="image4" refType="h" fact="0.2645"/>
          <dgm:constr type="l" for="ch" forName="text5" refType="w" fact="0.5589"/>
          <dgm:constr type="t" for="ch" forName="text5" refType="h" fact="0.0028"/>
          <dgm:constr type="w" for="ch" forName="text5" refType="w" fact="0.1624"/>
          <dgm:constr type="h" for="ch" forName="text5" refType="h" fact="0.2645"/>
          <dgm:constr type="l" for="ch" forName="image5" refType="w" fact="0.6986"/>
          <dgm:constr type="t" for="ch" forName="image5" refType="h" fact="0.1504"/>
          <dgm:constr type="w" for="ch" forName="image5" refType="w" fact="0.1624"/>
          <dgm:constr type="h" for="ch" forName="image5" refType="h" fact="0.2645"/>
          <dgm:constr type="l" for="ch" forName="image2" refType="w" fact="0.4192"/>
          <dgm:constr type="t" for="ch" forName="image2" refType="h" fact="0.439"/>
          <dgm:constr type="w" for="ch" forName="image2" refType="w" fact="0.1624"/>
          <dgm:constr type="h" for="ch" forName="image2" refType="h" fact="0.2645"/>
          <dgm:constr type="l" for="ch" forName="text4" refType="w" fact="0.4192"/>
          <dgm:constr type="t" for="ch" forName="text4" refType="h" fact="0.1465"/>
          <dgm:constr type="w" for="ch" forName="text4" refType="w" fact="0.1624"/>
          <dgm:constr type="h" for="ch" forName="text4" refType="h" fact="0.2645"/>
          <dgm:constr type="l" for="ch" forName="text2" refType="w" fact="0.2794"/>
          <dgm:constr type="t" for="ch" forName="text2" refType="h" fact="0.2925"/>
          <dgm:constr type="w" for="ch" forName="text2" refType="w" fact="0.1624"/>
          <dgm:constr type="h" for="ch" forName="text2" refType="h" fact="0.2645"/>
          <dgm:constr type="l" for="ch" forName="image3" refType="w" fact="0.2794"/>
          <dgm:constr type="t" for="ch" forName="image3" refType="h" fact="0"/>
          <dgm:constr type="w" for="ch" forName="image3" refType="w" fact="0.1624"/>
          <dgm:constr type="h" for="ch" forName="image3" refType="h" fact="0.2645"/>
          <dgm:constr type="l" for="ch" forName="text1" refType="w" fact="0.1397"/>
          <dgm:constr type="t" for="ch" forName="text1" refType="h" fact="0.4395"/>
          <dgm:constr type="w" for="ch" forName="text1" refType="w" fact="0.1624"/>
          <dgm:constr type="h" for="ch" forName="text1" refType="h" fact="0.2645"/>
          <dgm:constr type="l" for="ch" forName="text3" refType="w" fact="0.1397"/>
          <dgm:constr type="t" for="ch" forName="text3" refType="h" fact="0.1471"/>
          <dgm:constr type="w" for="ch" forName="text3" refType="w" fact="0.1624"/>
          <dgm:constr type="h" for="ch" forName="text3" refType="h" fact="0.2645"/>
          <dgm:constr type="l" for="ch" forName="textaccent1" refType="w" fact="0.1436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4"/>
          <dgm:constr type="h" for="ch" forName="image1" refType="h" fact="0.2645"/>
          <dgm:constr type="l" for="ch" forName="imageaccent1" refType="w" fact="0.1112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2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31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2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41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6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5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93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1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9"/>
          <dgm:constr type="t" for="ch" forName="image6" refType="h" fact="0.5872"/>
          <dgm:constr type="w" for="ch" forName="image6" refType="w" fact="0.1624"/>
          <dgm:constr type="h" for="ch" forName="image6" refType="h" fact="0.2645"/>
          <dgm:constr type="l" for="ch" forName="text6" refType="w" fact="0.6986"/>
          <dgm:constr type="t" for="ch" forName="text6" refType="h" fact="0.4424"/>
          <dgm:constr type="w" for="ch" forName="text6" refType="w" fact="0.1624"/>
          <dgm:constr type="h" for="ch" forName="text6" refType="h" fact="0.2645"/>
          <dgm:constr type="l" for="ch" forName="imageaccent6" refType="w" fact="0.7007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8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3"/>
          <dgm:constr type="t" for="ch" forName="text7" refType="h" fact="0.5856"/>
          <dgm:constr type="w" for="ch" forName="text7" refType="w" fact="0.1624"/>
          <dgm:constr type="h" for="ch" forName="text7" refType="h" fact="0.2645"/>
          <dgm:constr type="l" for="ch" forName="image7" refType="w" fact="0.1396"/>
          <dgm:constr type="t" for="ch" forName="image7" refType="h" fact="0.7326"/>
          <dgm:constr type="w" for="ch" forName="image7" refType="w" fact="0.1624"/>
          <dgm:constr type="h" for="ch" forName="image7" refType="h" fact="0.2645"/>
          <dgm:constr type="l" for="ch" forName="imageaccent7" refType="w" fact="0.2501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4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9"/>
          <dgm:constr type="t" for="ch" forName="image8" refType="h" fact="0.7355"/>
          <dgm:constr type="w" for="ch" forName="image8" refType="w" fact="0.1624"/>
          <dgm:constr type="h" for="ch" forName="image8" refType="h" fact="0.2645"/>
          <dgm:constr type="l" for="ch" forName="text8" refType="w" fact="0.8376"/>
          <dgm:constr type="t" for="ch" forName="text8" refType="h" fact="0.5906"/>
          <dgm:constr type="w" for="ch" forName="text8" refType="w" fact="0.1624"/>
          <dgm:constr type="h" for="ch" forName="text8" refType="h" fact="0.2645"/>
          <dgm:constr type="l" for="ch" forName="imageaccent8" refType="w" fact="0.8397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8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</dgm:constrLst>
      </dgm:if>
      <dgm:if name="Name10" axis="ch" ptType="node" func="cnt" op="equ" val="9">
        <dgm:alg type="composite">
          <dgm:param type="ar" val="1.8986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952"/>
          <dgm:constr type="w" for="ch" forName="image4" refType="w" fact="0.1623"/>
          <dgm:constr type="h" for="ch" forName="image4" refType="h" fact="0.2645"/>
          <dgm:constr type="l" for="ch" forName="text5" refType="w" fact="0.5585"/>
          <dgm:constr type="t" for="ch" forName="text5" refType="h" fact="0.0028"/>
          <dgm:constr type="w" for="ch" forName="text5" refType="w" fact="0.1623"/>
          <dgm:constr type="h" for="ch" forName="text5" refType="h" fact="0.2645"/>
          <dgm:constr type="l" for="ch" forName="image5" refType="w" fact="0.6982"/>
          <dgm:constr type="t" for="ch" forName="image5" refType="h" fact="0.1504"/>
          <dgm:constr type="w" for="ch" forName="image5" refType="w" fact="0.1623"/>
          <dgm:constr type="h" for="ch" forName="image5" refType="h" fact="0.2645"/>
          <dgm:constr type="l" for="ch" forName="image2" refType="w" fact="0.4189"/>
          <dgm:constr type="t" for="ch" forName="image2" refType="h" fact="0.439"/>
          <dgm:constr type="w" for="ch" forName="image2" refType="w" fact="0.1623"/>
          <dgm:constr type="h" for="ch" forName="image2" refType="h" fact="0.2645"/>
          <dgm:constr type="l" for="ch" forName="text4" refType="w" fact="0.4189"/>
          <dgm:constr type="t" for="ch" forName="text4" refType="h" fact="0.1465"/>
          <dgm:constr type="w" for="ch" forName="text4" refType="w" fact="0.1623"/>
          <dgm:constr type="h" for="ch" forName="text4" refType="h" fact="0.2645"/>
          <dgm:constr type="l" for="ch" forName="text2" refType="w" fact="0.2793"/>
          <dgm:constr type="t" for="ch" forName="text2" refType="h" fact="0.2925"/>
          <dgm:constr type="w" for="ch" forName="text2" refType="w" fact="0.1623"/>
          <dgm:constr type="h" for="ch" forName="text2" refType="h" fact="0.2645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645"/>
          <dgm:constr type="l" for="ch" forName="text1" refType="w" fact="0.1396"/>
          <dgm:constr type="t" for="ch" forName="text1" refType="h" fact="0.4395"/>
          <dgm:constr type="w" for="ch" forName="text1" refType="w" fact="0.1623"/>
          <dgm:constr type="h" for="ch" forName="text1" refType="h" fact="0.2645"/>
          <dgm:constr type="l" for="ch" forName="text3" refType="w" fact="0.1396"/>
          <dgm:constr type="t" for="ch" forName="text3" refType="h" fact="0.1471"/>
          <dgm:constr type="w" for="ch" forName="text3" refType="w" fact="0.1623"/>
          <dgm:constr type="h" for="ch" forName="text3" refType="h" fact="0.2645"/>
          <dgm:constr type="l" for="ch" forName="textaccent1" refType="w" fact="0.1435"/>
          <dgm:constr type="t" for="ch" forName="textaccent1" refType="h" fact="0.5578"/>
          <dgm:constr type="w" for="ch" forName="textaccent1" refType="w" fact="0.0189"/>
          <dgm:constr type="h" for="ch" forName="textaccent1" refType="h" fact="0.031"/>
          <dgm:constr type="l" for="ch" forName="image1" refType="w" fact="0"/>
          <dgm:constr type="t" for="ch" forName="image1" refType="h" fact="0.2933"/>
          <dgm:constr type="w" for="ch" forName="image1" refType="w" fact="0.1623"/>
          <dgm:constr type="h" for="ch" forName="image1" refType="h" fact="0.2645"/>
          <dgm:constr type="l" for="ch" forName="imageaccent1" refType="w" fact="0.1111"/>
          <dgm:constr type="t" for="ch" forName="imageaccent1" refType="h" fact="0.5227"/>
          <dgm:constr type="w" for="ch" forName="imageaccent1" refType="w" fact="0.0189"/>
          <dgm:constr type="h" for="ch" forName="imageaccent1" refType="h" fact="0.031"/>
          <dgm:constr type="l" for="ch" forName="textaccent2" refType="w" fact="0.391"/>
          <dgm:constr type="t" for="ch" forName="textaccent2" refType="h" fact="0.5213"/>
          <dgm:constr type="w" for="ch" forName="textaccent2" refType="w" fact="0.0189"/>
          <dgm:constr type="h" for="ch" forName="textaccent2" refType="h" fact="0.031"/>
          <dgm:constr type="l" for="ch" forName="imageaccent2" refType="w" fact="0.4228"/>
          <dgm:constr type="t" for="ch" forName="imageaccent2" refType="h" fact="0.5567"/>
          <dgm:constr type="w" for="ch" forName="imageaccent2" refType="w" fact="0.0189"/>
          <dgm:constr type="h" for="ch" forName="imageaccent2" refType="h" fact="0.031"/>
          <dgm:constr type="l" for="ch" forName="textaccent3" refType="w" fact="0.2501"/>
          <dgm:constr type="t" for="ch" forName="textaccent3" refType="h" fact="0.1507"/>
          <dgm:constr type="w" for="ch" forName="textaccent3" refType="w" fact="0.0189"/>
          <dgm:constr type="h" for="ch" forName="textaccent3" refType="h" fact="0.031"/>
          <dgm:constr type="l" for="ch" forName="imageaccent3" refType="w" fact="0.2839"/>
          <dgm:constr type="t" for="ch" forName="imageaccent3" refType="h" fact="0.1172"/>
          <dgm:constr type="w" for="ch" forName="imageaccent3" refType="w" fact="0.0189"/>
          <dgm:constr type="h" for="ch" forName="imageaccent3" refType="h" fact="0.031"/>
          <dgm:constr type="l" for="ch" forName="textaccent4" refType="w" fact="0.5593"/>
          <dgm:constr type="t" for="ch" forName="textaccent4" refType="h" fact="0.2637"/>
          <dgm:constr type="w" for="ch" forName="textaccent4" refType="w" fact="0.0189"/>
          <dgm:constr type="h" for="ch" forName="textaccent4" refType="h" fact="0.031"/>
          <dgm:constr type="l" for="ch" forName="imageaccent4" refType="w" fact="0.5901"/>
          <dgm:constr type="t" for="ch" forName="imageaccent4" refType="h" fact="0.3"/>
          <dgm:constr type="w" for="ch" forName="imageaccent4" refType="w" fact="0.0189"/>
          <dgm:constr type="h" for="ch" forName="imageaccent4" refType="h" fact="0.031"/>
          <dgm:constr type="l" for="ch" forName="textaccent5" refType="w" fact="0.6989"/>
          <dgm:constr type="t" for="ch" forName="textaccent5" refType="h" fact="0.1214"/>
          <dgm:constr type="w" for="ch" forName="textaccent5" refType="w" fact="0.0189"/>
          <dgm:constr type="h" for="ch" forName="textaccent5" refType="h" fact="0.031"/>
          <dgm:constr type="l" for="ch" forName="imageaccent5" refType="w" fact="0.7305"/>
          <dgm:constr type="t" for="ch" forName="imageaccent5" refType="h" fact="0.1563"/>
          <dgm:constr type="w" for="ch" forName="imageaccent5" refType="w" fact="0.0189"/>
          <dgm:constr type="h" for="ch" forName="imageaccent5" refType="h" fact="0.031"/>
          <dgm:constr type="l" for="ch" forName="image6" refType="w" fact="0.5585"/>
          <dgm:constr type="t" for="ch" forName="image6" refType="h" fact="0.5872"/>
          <dgm:constr type="w" for="ch" forName="image6" refType="w" fact="0.1623"/>
          <dgm:constr type="h" for="ch" forName="image6" refType="h" fact="0.2645"/>
          <dgm:constr type="l" for="ch" forName="text6" refType="w" fact="0.6982"/>
          <dgm:constr type="t" for="ch" forName="text6" refType="h" fact="0.4424"/>
          <dgm:constr type="w" for="ch" forName="text6" refType="w" fact="0.1623"/>
          <dgm:constr type="h" for="ch" forName="text6" refType="h" fact="0.2645"/>
          <dgm:constr type="l" for="ch" forName="imageaccent6" refType="w" fact="0.7002"/>
          <dgm:constr type="t" for="ch" forName="imageaccent6" refType="h" fact="0.7033"/>
          <dgm:constr type="w" for="ch" forName="imageaccent6" refType="w" fact="0.0189"/>
          <dgm:constr type="h" for="ch" forName="imageaccent6" refType="h" fact="0.031"/>
          <dgm:constr type="l" for="ch" forName="textaccent6" refType="w" fact="0.7303"/>
          <dgm:constr type="t" for="ch" forName="textaccent6" refType="h" fact="0.6741"/>
          <dgm:constr type="w" for="ch" forName="textaccent6" refType="w" fact="0.0189"/>
          <dgm:constr type="h" for="ch" forName="textaccent6" refType="h" fact="0.031"/>
          <dgm:constr type="l" for="ch" forName="text7" refType="w" fact="0.2792"/>
          <dgm:constr type="t" for="ch" forName="text7" refType="h" fact="0.5856"/>
          <dgm:constr type="w" for="ch" forName="text7" refType="w" fact="0.1623"/>
          <dgm:constr type="h" for="ch" forName="text7" refType="h" fact="0.2645"/>
          <dgm:constr type="l" for="ch" forName="image7" refType="w" fact="0.1395"/>
          <dgm:constr type="t" for="ch" forName="image7" refType="h" fact="0.7326"/>
          <dgm:constr type="w" for="ch" forName="image7" refType="w" fact="0.1623"/>
          <dgm:constr type="h" for="ch" forName="image7" refType="h" fact="0.2645"/>
          <dgm:constr type="l" for="ch" forName="imageaccent7" refType="w" fact="0.25"/>
          <dgm:constr type="t" for="ch" forName="imageaccent7" refType="h" fact="0.7363"/>
          <dgm:constr type="w" for="ch" forName="imageaccent7" refType="w" fact="0.0189"/>
          <dgm:constr type="h" for="ch" forName="imageaccent7" refType="h" fact="0.031"/>
          <dgm:constr type="l" for="ch" forName="textaccent7" refType="w" fact="0.2838"/>
          <dgm:constr type="t" for="ch" forName="textaccent7" refType="h" fact="0.7028"/>
          <dgm:constr type="w" for="ch" forName="textaccent7" refType="w" fact="0.0189"/>
          <dgm:constr type="h" for="ch" forName="textaccent7" refType="h" fact="0.031"/>
          <dgm:constr type="l" for="ch" forName="image8" refType="w" fact="0.6975"/>
          <dgm:constr type="t" for="ch" forName="image8" refType="h" fact="0.7355"/>
          <dgm:constr type="w" for="ch" forName="image8" refType="w" fact="0.1623"/>
          <dgm:constr type="h" for="ch" forName="image8" refType="h" fact="0.2645"/>
          <dgm:constr type="l" for="ch" forName="text8" refType="w" fact="0.8371"/>
          <dgm:constr type="t" for="ch" forName="text8" refType="h" fact="0.5906"/>
          <dgm:constr type="w" for="ch" forName="text8" refType="w" fact="0.1623"/>
          <dgm:constr type="h" for="ch" forName="text8" refType="h" fact="0.2645"/>
          <dgm:constr type="l" for="ch" forName="imageaccent8" refType="w" fact="0.8392"/>
          <dgm:constr type="t" for="ch" forName="imageaccent8" refType="h" fact="0.8516"/>
          <dgm:constr type="w" for="ch" forName="imageaccent8" refType="w" fact="0.0189"/>
          <dgm:constr type="h" for="ch" forName="imageaccent8" refType="h" fact="0.031"/>
          <dgm:constr type="l" for="ch" forName="textaccent8" refType="w" fact="0.8693"/>
          <dgm:constr type="t" for="ch" forName="textaccent8" refType="h" fact="0.8223"/>
          <dgm:constr type="w" for="ch" forName="textaccent8" refType="w" fact="0.0189"/>
          <dgm:constr type="h" for="ch" forName="textaccent8" refType="h" fact="0.031"/>
          <dgm:constr type="l" for="ch" forName="text9" refType="w" fact="0.8377"/>
          <dgm:constr type="t" for="ch" forName="text9" refType="h" fact="0.0057"/>
          <dgm:constr type="w" for="ch" forName="text9" refType="w" fact="0.1623"/>
          <dgm:constr type="h" for="ch" forName="text9" refType="h" fact="0.2645"/>
          <dgm:constr type="l" for="ch" forName="textaccent9" refType="w" fact="0.95"/>
          <dgm:constr type="t" for="ch" forName="textaccent9" refType="h" fact="0.2383"/>
          <dgm:constr type="w" for="ch" forName="textaccent9" refType="w" fact="0.0189"/>
          <dgm:constr type="h" for="ch" forName="textaccent9" refType="h" fact="0.031"/>
          <dgm:constr type="l" for="ch" forName="image9" refType="w" fact="0.8377"/>
          <dgm:constr type="t" for="ch" forName="image9" refType="h" fact="0.2977"/>
          <dgm:constr type="w" for="ch" forName="image9" refType="w" fact="0.1623"/>
          <dgm:constr type="h" for="ch" forName="image9" refType="h" fact="0.2645"/>
          <dgm:constr type="l" for="ch" forName="imageaccent9" refType="w" fact="0.95"/>
          <dgm:constr type="t" for="ch" forName="imageaccent9" refType="h" fact="0.2993"/>
          <dgm:constr type="w" for="ch" forName="imageaccent9" refType="w" fact="0.0189"/>
          <dgm:constr type="h" for="ch" forName="imageaccent9" refType="h" fact="0.031"/>
        </dgm:constrLst>
      </dgm:if>
      <dgm:if name="Name11" axis="ch" ptType="node" func="cnt" op="equ" val="10">
        <dgm:alg type="composite">
          <dgm:param type="ar" val="1.6608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583"/>
          <dgm:constr type="w" for="ch" forName="image4" refType="w" fact="0.1623"/>
          <dgm:constr type="h" for="ch" forName="image4" refType="h" fact="0.2314"/>
          <dgm:constr type="l" for="ch" forName="text5" refType="w" fact="0.5585"/>
          <dgm:constr type="t" for="ch" forName="text5" refType="h" fact="0.0024"/>
          <dgm:constr type="w" for="ch" forName="text5" refType="w" fact="0.1623"/>
          <dgm:constr type="h" for="ch" forName="text5" refType="h" fact="0.2314"/>
          <dgm:constr type="l" for="ch" forName="image5" refType="w" fact="0.6982"/>
          <dgm:constr type="t" for="ch" forName="image5" refType="h" fact="0.1316"/>
          <dgm:constr type="w" for="ch" forName="image5" refType="w" fact="0.1623"/>
          <dgm:constr type="h" for="ch" forName="image5" refType="h" fact="0.2314"/>
          <dgm:constr type="l" for="ch" forName="image2" refType="w" fact="0.4189"/>
          <dgm:constr type="t" for="ch" forName="image2" refType="h" fact="0.384"/>
          <dgm:constr type="w" for="ch" forName="image2" refType="w" fact="0.1623"/>
          <dgm:constr type="h" for="ch" forName="image2" refType="h" fact="0.2314"/>
          <dgm:constr type="l" for="ch" forName="text4" refType="w" fact="0.4189"/>
          <dgm:constr type="t" for="ch" forName="text4" refType="h" fact="0.1282"/>
          <dgm:constr type="w" for="ch" forName="text4" refType="w" fact="0.1623"/>
          <dgm:constr type="h" for="ch" forName="text4" refType="h" fact="0.2314"/>
          <dgm:constr type="l" for="ch" forName="text2" refType="w" fact="0.2793"/>
          <dgm:constr type="t" for="ch" forName="text2" refType="h" fact="0.2558"/>
          <dgm:constr type="w" for="ch" forName="text2" refType="w" fact="0.1623"/>
          <dgm:constr type="h" for="ch" forName="text2" refType="h" fact="0.2314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314"/>
          <dgm:constr type="l" for="ch" forName="text1" refType="w" fact="0.1396"/>
          <dgm:constr type="t" for="ch" forName="text1" refType="h" fact="0.3845"/>
          <dgm:constr type="w" for="ch" forName="text1" refType="w" fact="0.1623"/>
          <dgm:constr type="h" for="ch" forName="text1" refType="h" fact="0.2314"/>
          <dgm:constr type="l" for="ch" forName="text3" refType="w" fact="0.1396"/>
          <dgm:constr type="t" for="ch" forName="text3" refType="h" fact="0.1286"/>
          <dgm:constr type="w" for="ch" forName="text3" refType="w" fact="0.1623"/>
          <dgm:constr type="h" for="ch" forName="text3" refType="h" fact="0.2314"/>
          <dgm:constr type="l" for="ch" forName="textaccent1" refType="w" fact="0.1435"/>
          <dgm:constr type="t" for="ch" forName="textaccent1" refType="h" fact="0.488"/>
          <dgm:constr type="w" for="ch" forName="textaccent1" refType="w" fact="0.0189"/>
          <dgm:constr type="h" for="ch" forName="textaccent1" refType="h" fact="0.0271"/>
          <dgm:constr type="l" for="ch" forName="image1" refType="w" fact="0"/>
          <dgm:constr type="t" for="ch" forName="image1" refType="h" fact="0.2566"/>
          <dgm:constr type="w" for="ch" forName="image1" refType="w" fact="0.1623"/>
          <dgm:constr type="h" for="ch" forName="image1" refType="h" fact="0.2314"/>
          <dgm:constr type="l" for="ch" forName="imageaccent1" refType="w" fact="0.1111"/>
          <dgm:constr type="t" for="ch" forName="imageaccent1" refType="h" fact="0.4572"/>
          <dgm:constr type="w" for="ch" forName="imageaccent1" refType="w" fact="0.0189"/>
          <dgm:constr type="h" for="ch" forName="imageaccent1" refType="h" fact="0.0271"/>
          <dgm:constr type="l" for="ch" forName="textaccent2" refType="w" fact="0.391"/>
          <dgm:constr type="t" for="ch" forName="textaccent2" refType="h" fact="0.456"/>
          <dgm:constr type="w" for="ch" forName="textaccent2" refType="w" fact="0.0189"/>
          <dgm:constr type="h" for="ch" forName="textaccent2" refType="h" fact="0.0271"/>
          <dgm:constr type="l" for="ch" forName="imageaccent2" refType="w" fact="0.4228"/>
          <dgm:constr type="t" for="ch" forName="imageaccent2" refType="h" fact="0.487"/>
          <dgm:constr type="w" for="ch" forName="imageaccent2" refType="w" fact="0.0189"/>
          <dgm:constr type="h" for="ch" forName="imageaccent2" refType="h" fact="0.0271"/>
          <dgm:constr type="l" for="ch" forName="textaccent3" refType="w" fact="0.2501"/>
          <dgm:constr type="t" for="ch" forName="textaccent3" refType="h" fact="0.1318"/>
          <dgm:constr type="w" for="ch" forName="textaccent3" refType="w" fact="0.0189"/>
          <dgm:constr type="h" for="ch" forName="textaccent3" refType="h" fact="0.0271"/>
          <dgm:constr type="l" for="ch" forName="imageaccent3" refType="w" fact="0.2839"/>
          <dgm:constr type="t" for="ch" forName="imageaccent3" refType="h" fact="0.1025"/>
          <dgm:constr type="w" for="ch" forName="imageaccent3" refType="w" fact="0.0189"/>
          <dgm:constr type="h" for="ch" forName="imageaccent3" refType="h" fact="0.0271"/>
          <dgm:constr type="l" for="ch" forName="textaccent4" refType="w" fact="0.5593"/>
          <dgm:constr type="t" for="ch" forName="textaccent4" refType="h" fact="0.2307"/>
          <dgm:constr type="w" for="ch" forName="textaccent4" refType="w" fact="0.0189"/>
          <dgm:constr type="h" for="ch" forName="textaccent4" refType="h" fact="0.0271"/>
          <dgm:constr type="l" for="ch" forName="imageaccent4" refType="w" fact="0.5901"/>
          <dgm:constr type="t" for="ch" forName="imageaccent4" refType="h" fact="0.2624"/>
          <dgm:constr type="w" for="ch" forName="imageaccent4" refType="w" fact="0.0189"/>
          <dgm:constr type="h" for="ch" forName="imageaccent4" refType="h" fact="0.0271"/>
          <dgm:constr type="l" for="ch" forName="textaccent5" refType="w" fact="0.6989"/>
          <dgm:constr type="t" for="ch" forName="textaccent5" refType="h" fact="0.1062"/>
          <dgm:constr type="w" for="ch" forName="textaccent5" refType="w" fact="0.0189"/>
          <dgm:constr type="h" for="ch" forName="textaccent5" refType="h" fact="0.0271"/>
          <dgm:constr type="l" for="ch" forName="imageaccent5" refType="w" fact="0.7305"/>
          <dgm:constr type="t" for="ch" forName="imageaccent5" refType="h" fact="0.1367"/>
          <dgm:constr type="w" for="ch" forName="imageaccent5" refType="w" fact="0.0189"/>
          <dgm:constr type="h" for="ch" forName="imageaccent5" refType="h" fact="0.0271"/>
          <dgm:constr type="l" for="ch" forName="image6" refType="w" fact="0.5585"/>
          <dgm:constr type="t" for="ch" forName="image6" refType="h" fact="0.5137"/>
          <dgm:constr type="w" for="ch" forName="image6" refType="w" fact="0.1623"/>
          <dgm:constr type="h" for="ch" forName="image6" refType="h" fact="0.2314"/>
          <dgm:constr type="l" for="ch" forName="text6" refType="w" fact="0.6982"/>
          <dgm:constr type="t" for="ch" forName="text6" refType="h" fact="0.387"/>
          <dgm:constr type="w" for="ch" forName="text6" refType="w" fact="0.1623"/>
          <dgm:constr type="h" for="ch" forName="text6" refType="h" fact="0.2314"/>
          <dgm:constr type="l" for="ch" forName="imageaccent6" refType="w" fact="0.7002"/>
          <dgm:constr type="t" for="ch" forName="imageaccent6" refType="h" fact="0.6152"/>
          <dgm:constr type="w" for="ch" forName="imageaccent6" refType="w" fact="0.0189"/>
          <dgm:constr type="h" for="ch" forName="imageaccent6" refType="h" fact="0.0271"/>
          <dgm:constr type="l" for="ch" forName="textaccent6" refType="w" fact="0.7303"/>
          <dgm:constr type="t" for="ch" forName="textaccent6" refType="h" fact="0.5897"/>
          <dgm:constr type="w" for="ch" forName="textaccent6" refType="w" fact="0.0189"/>
          <dgm:constr type="h" for="ch" forName="textaccent6" refType="h" fact="0.0271"/>
          <dgm:constr type="l" for="ch" forName="text7" refType="w" fact="0.2792"/>
          <dgm:constr type="t" for="ch" forName="text7" refType="h" fact="0.5122"/>
          <dgm:constr type="w" for="ch" forName="text7" refType="w" fact="0.1623"/>
          <dgm:constr type="h" for="ch" forName="text7" refType="h" fact="0.2314"/>
          <dgm:constr type="l" for="ch" forName="image7" refType="w" fact="0.1395"/>
          <dgm:constr type="t" for="ch" forName="image7" refType="h" fact="0.6409"/>
          <dgm:constr type="w" for="ch" forName="image7" refType="w" fact="0.1623"/>
          <dgm:constr type="h" for="ch" forName="image7" refType="h" fact="0.2314"/>
          <dgm:constr type="l" for="ch" forName="imageaccent7" refType="w" fact="0.25"/>
          <dgm:constr type="t" for="ch" forName="imageaccent7" refType="h" fact="0.6441"/>
          <dgm:constr type="w" for="ch" forName="imageaccent7" refType="w" fact="0.0189"/>
          <dgm:constr type="h" for="ch" forName="imageaccent7" refType="h" fact="0.0271"/>
          <dgm:constr type="l" for="ch" forName="textaccent7" refType="w" fact="0.2838"/>
          <dgm:constr type="t" for="ch" forName="textaccent7" refType="h" fact="0.6148"/>
          <dgm:constr type="w" for="ch" forName="textaccent7" refType="w" fact="0.0189"/>
          <dgm:constr type="h" for="ch" forName="textaccent7" refType="h" fact="0.0271"/>
          <dgm:constr type="l" for="ch" forName="image8" refType="w" fact="0.6975"/>
          <dgm:constr type="t" for="ch" forName="image8" refType="h" fact="0.6433"/>
          <dgm:constr type="w" for="ch" forName="image8" refType="w" fact="0.1623"/>
          <dgm:constr type="h" for="ch" forName="image8" refType="h" fact="0.2314"/>
          <dgm:constr type="l" for="ch" forName="text8" refType="w" fact="0.8371"/>
          <dgm:constr type="t" for="ch" forName="text8" refType="h" fact="0.5167"/>
          <dgm:constr type="w" for="ch" forName="text8" refType="w" fact="0.1623"/>
          <dgm:constr type="h" for="ch" forName="text8" refType="h" fact="0.2314"/>
          <dgm:constr type="l" for="ch" forName="imageaccent8" refType="w" fact="0.8392"/>
          <dgm:constr type="t" for="ch" forName="imageaccent8" refType="h" fact="0.7449"/>
          <dgm:constr type="w" for="ch" forName="imageaccent8" refType="w" fact="0.0189"/>
          <dgm:constr type="h" for="ch" forName="imageaccent8" refType="h" fact="0.0271"/>
          <dgm:constr type="l" for="ch" forName="textaccent8" refType="w" fact="0.8693"/>
          <dgm:constr type="t" for="ch" forName="textaccent8" refType="h" fact="0.7194"/>
          <dgm:constr type="w" for="ch" forName="textaccent8" refType="w" fact="0.0189"/>
          <dgm:constr type="h" for="ch" forName="textaccent8" refType="h" fact="0.0271"/>
          <dgm:constr type="l" for="ch" forName="text9" refType="w" fact="0.8377"/>
          <dgm:constr type="t" for="ch" forName="text9" refType="h" fact="0.005"/>
          <dgm:constr type="w" for="ch" forName="text9" refType="w" fact="0.1623"/>
          <dgm:constr type="h" for="ch" forName="text9" refType="h" fact="0.2314"/>
          <dgm:constr type="l" for="ch" forName="textaccent9" refType="w" fact="0.95"/>
          <dgm:constr type="t" for="ch" forName="textaccent9" refType="h" fact="0.2084"/>
          <dgm:constr type="w" for="ch" forName="textaccent9" refType="w" fact="0.0189"/>
          <dgm:constr type="h" for="ch" forName="textaccent9" refType="h" fact="0.0271"/>
          <dgm:constr type="l" for="ch" forName="image9" refType="w" fact="0.8377"/>
          <dgm:constr type="t" for="ch" forName="image9" refType="h" fact="0.2604"/>
          <dgm:constr type="w" for="ch" forName="image9" refType="w" fact="0.1623"/>
          <dgm:constr type="h" for="ch" forName="image9" refType="h" fact="0.2314"/>
          <dgm:constr type="l" for="ch" forName="imageaccent9" refType="w" fact="0.95"/>
          <dgm:constr type="t" for="ch" forName="imageaccent9" refType="h" fact="0.2618"/>
          <dgm:constr type="w" for="ch" forName="imageaccent9" refType="w" fact="0.0189"/>
          <dgm:constr type="h" for="ch" forName="imageaccent9" refType="h" fact="0.0271"/>
          <dgm:constr type="l" for="ch" forName="image10" refType="w" fact="0.2786"/>
          <dgm:constr type="t" for="ch" forName="image10" refType="h" fact="0.7686"/>
          <dgm:constr type="w" for="ch" forName="image10" refType="w" fact="0.1623"/>
          <dgm:constr type="h" for="ch" forName="image10" refType="h" fact="0.2314"/>
          <dgm:constr type="l" for="ch" forName="text10" refType="w" fact="0.4183"/>
          <dgm:constr type="t" for="ch" forName="text10" refType="h" fact="0.6419"/>
          <dgm:constr type="w" for="ch" forName="text10" refType="w" fact="0.1623"/>
          <dgm:constr type="h" for="ch" forName="text10" refType="h" fact="0.2314"/>
          <dgm:constr type="l" for="ch" forName="imageaccent10" refType="w" fact="0.4203"/>
          <dgm:constr type="t" for="ch" forName="imageaccent10" refType="h" fact="0.8701"/>
          <dgm:constr type="w" for="ch" forName="imageaccent10" refType="w" fact="0.0189"/>
          <dgm:constr type="h" for="ch" forName="imageaccent10" refType="h" fact="0.0271"/>
          <dgm:constr type="l" for="ch" forName="textaccent10" refType="w" fact="0.4504"/>
          <dgm:constr type="t" for="ch" forName="textaccent10" refType="h" fact="0.8446"/>
          <dgm:constr type="w" for="ch" forName="textaccent10" refType="w" fact="0.0189"/>
          <dgm:constr type="h" for="ch" forName="textaccent10" refType="h" fact="0.0271"/>
        </dgm:constrLst>
      </dgm:if>
      <dgm:if name="Name12" axis="ch" ptType="node" func="cnt" op="equ" val="11">
        <dgm:alg type="composite">
          <dgm:param type="ar" val="1.4704"/>
        </dgm:alg>
        <dgm:constrLst>
          <dgm:constr type="primFontSz" for="des" ptType="node" op="equ" val="65"/>
          <dgm:constr type="l" for="ch" forName="image4" refType="w" fact="0.5585"/>
          <dgm:constr type="t" for="ch" forName="image4" refType="h" fact="0.2287"/>
          <dgm:constr type="w" for="ch" forName="image4" refType="w" fact="0.1623"/>
          <dgm:constr type="h" for="ch" forName="image4" refType="h" fact="0.2049"/>
          <dgm:constr type="l" for="ch" forName="text5" refType="w" fact="0.5585"/>
          <dgm:constr type="t" for="ch" forName="text5" refType="h" fact="0.0022"/>
          <dgm:constr type="w" for="ch" forName="text5" refType="w" fact="0.1623"/>
          <dgm:constr type="h" for="ch" forName="text5" refType="h" fact="0.2049"/>
          <dgm:constr type="l" for="ch" forName="image5" refType="w" fact="0.6982"/>
          <dgm:constr type="t" for="ch" forName="image5" refType="h" fact="0.1165"/>
          <dgm:constr type="w" for="ch" forName="image5" refType="w" fact="0.1623"/>
          <dgm:constr type="h" for="ch" forName="image5" refType="h" fact="0.2049"/>
          <dgm:constr type="l" for="ch" forName="image2" refType="w" fact="0.4189"/>
          <dgm:constr type="t" for="ch" forName="image2" refType="h" fact="0.34"/>
          <dgm:constr type="w" for="ch" forName="image2" refType="w" fact="0.1623"/>
          <dgm:constr type="h" for="ch" forName="image2" refType="h" fact="0.2049"/>
          <dgm:constr type="l" for="ch" forName="text4" refType="w" fact="0.4189"/>
          <dgm:constr type="t" for="ch" forName="text4" refType="h" fact="0.1135"/>
          <dgm:constr type="w" for="ch" forName="text4" refType="w" fact="0.1623"/>
          <dgm:constr type="h" for="ch" forName="text4" refType="h" fact="0.2049"/>
          <dgm:constr type="l" for="ch" forName="text2" refType="w" fact="0.2793"/>
          <dgm:constr type="t" for="ch" forName="text2" refType="h" fact="0.2265"/>
          <dgm:constr type="w" for="ch" forName="text2" refType="w" fact="0.1623"/>
          <dgm:constr type="h" for="ch" forName="text2" refType="h" fact="0.2049"/>
          <dgm:constr type="l" for="ch" forName="image3" refType="w" fact="0.2793"/>
          <dgm:constr type="t" for="ch" forName="image3" refType="h" fact="0"/>
          <dgm:constr type="w" for="ch" forName="image3" refType="w" fact="0.1623"/>
          <dgm:constr type="h" for="ch" forName="image3" refType="h" fact="0.2049"/>
          <dgm:constr type="l" for="ch" forName="text1" refType="w" fact="0.1396"/>
          <dgm:constr type="t" for="ch" forName="text1" refType="h" fact="0.3404"/>
          <dgm:constr type="w" for="ch" forName="text1" refType="w" fact="0.1623"/>
          <dgm:constr type="h" for="ch" forName="text1" refType="h" fact="0.2049"/>
          <dgm:constr type="l" for="ch" forName="text3" refType="w" fact="0.1396"/>
          <dgm:constr type="t" for="ch" forName="text3" refType="h" fact="0.1139"/>
          <dgm:constr type="w" for="ch" forName="text3" refType="w" fact="0.1623"/>
          <dgm:constr type="h" for="ch" forName="text3" refType="h" fact="0.2049"/>
          <dgm:constr type="l" for="ch" forName="textaccent1" refType="w" fact="0.1435"/>
          <dgm:constr type="t" for="ch" forName="textaccent1" refType="h" fact="0.432"/>
          <dgm:constr type="w" for="ch" forName="textaccent1" refType="w" fact="0.0189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623"/>
          <dgm:constr type="h" for="ch" forName="image1" refType="h" fact="0.2049"/>
          <dgm:constr type="l" for="ch" forName="imageaccent1" refType="w" fact="0.1111"/>
          <dgm:constr type="t" for="ch" forName="imageaccent1" refType="h" fact="0.4048"/>
          <dgm:constr type="w" for="ch" forName="imageaccent1" refType="w" fact="0.0189"/>
          <dgm:constr type="h" for="ch" forName="imageaccent1" refType="h" fact="0.024"/>
          <dgm:constr type="l" for="ch" forName="textaccent2" refType="w" fact="0.391"/>
          <dgm:constr type="t" for="ch" forName="textaccent2" refType="h" fact="0.4038"/>
          <dgm:constr type="w" for="ch" forName="textaccent2" refType="w" fact="0.0189"/>
          <dgm:constr type="h" for="ch" forName="textaccent2" refType="h" fact="0.024"/>
          <dgm:constr type="l" for="ch" forName="imageaccent2" refType="w" fact="0.4228"/>
          <dgm:constr type="t" for="ch" forName="imageaccent2" refType="h" fact="0.4312"/>
          <dgm:constr type="w" for="ch" forName="imageaccent2" refType="w" fact="0.0189"/>
          <dgm:constr type="h" for="ch" forName="imageaccent2" refType="h" fact="0.024"/>
          <dgm:constr type="l" for="ch" forName="textaccent3" refType="w" fact="0.2501"/>
          <dgm:constr type="t" for="ch" forName="textaccent3" refType="h" fact="0.1167"/>
          <dgm:constr type="w" for="ch" forName="textaccent3" refType="w" fact="0.0189"/>
          <dgm:constr type="h" for="ch" forName="textaccent3" refType="h" fact="0.024"/>
          <dgm:constr type="l" for="ch" forName="imageaccent3" refType="w" fact="0.2839"/>
          <dgm:constr type="t" for="ch" forName="imageaccent3" refType="h" fact="0.0908"/>
          <dgm:constr type="w" for="ch" forName="imageaccent3" refType="w" fact="0.0189"/>
          <dgm:constr type="h" for="ch" forName="imageaccent3" refType="h" fact="0.024"/>
          <dgm:constr type="l" for="ch" forName="textaccent4" refType="w" fact="0.5593"/>
          <dgm:constr type="t" for="ch" forName="textaccent4" refType="h" fact="0.2042"/>
          <dgm:constr type="w" for="ch" forName="textaccent4" refType="w" fact="0.0189"/>
          <dgm:constr type="h" for="ch" forName="textaccent4" refType="h" fact="0.024"/>
          <dgm:constr type="l" for="ch" forName="imageaccent4" refType="w" fact="0.5901"/>
          <dgm:constr type="t" for="ch" forName="imageaccent4" refType="h" fact="0.2323"/>
          <dgm:constr type="w" for="ch" forName="imageaccent4" refType="w" fact="0.0189"/>
          <dgm:constr type="h" for="ch" forName="imageaccent4" refType="h" fact="0.024"/>
          <dgm:constr type="l" for="ch" forName="textaccent5" refType="w" fact="0.6989"/>
          <dgm:constr type="t" for="ch" forName="textaccent5" refType="h" fact="0.094"/>
          <dgm:constr type="w" for="ch" forName="textaccent5" refType="w" fact="0.0189"/>
          <dgm:constr type="h" for="ch" forName="textaccent5" refType="h" fact="0.024"/>
          <dgm:constr type="l" for="ch" forName="imageaccent5" refType="w" fact="0.7305"/>
          <dgm:constr type="t" for="ch" forName="imageaccent5" refType="h" fact="0.121"/>
          <dgm:constr type="w" for="ch" forName="imageaccent5" refType="w" fact="0.0189"/>
          <dgm:constr type="h" for="ch" forName="imageaccent5" refType="h" fact="0.024"/>
          <dgm:constr type="l" for="ch" forName="image6" refType="w" fact="0.5585"/>
          <dgm:constr type="t" for="ch" forName="image6" refType="h" fact="0.4548"/>
          <dgm:constr type="w" for="ch" forName="image6" refType="w" fact="0.1623"/>
          <dgm:constr type="h" for="ch" forName="image6" refType="h" fact="0.2049"/>
          <dgm:constr type="l" for="ch" forName="text6" refType="w" fact="0.6982"/>
          <dgm:constr type="t" for="ch" forName="text6" refType="h" fact="0.3426"/>
          <dgm:constr type="w" for="ch" forName="text6" refType="w" fact="0.1623"/>
          <dgm:constr type="h" for="ch" forName="text6" refType="h" fact="0.2049"/>
          <dgm:constr type="l" for="ch" forName="imageaccent6" refType="w" fact="0.7002"/>
          <dgm:constr type="t" for="ch" forName="imageaccent6" refType="h" fact="0.5447"/>
          <dgm:constr type="w" for="ch" forName="imageaccent6" refType="w" fact="0.0189"/>
          <dgm:constr type="h" for="ch" forName="imageaccent6" refType="h" fact="0.024"/>
          <dgm:constr type="l" for="ch" forName="textaccent6" refType="w" fact="0.7303"/>
          <dgm:constr type="t" for="ch" forName="textaccent6" refType="h" fact="0.5221"/>
          <dgm:constr type="w" for="ch" forName="textaccent6" refType="w" fact="0.0189"/>
          <dgm:constr type="h" for="ch" forName="textaccent6" refType="h" fact="0.024"/>
          <dgm:constr type="l" for="ch" forName="text7" refType="w" fact="0.2792"/>
          <dgm:constr type="t" for="ch" forName="text7" refType="h" fact="0.4535"/>
          <dgm:constr type="w" for="ch" forName="text7" refType="w" fact="0.1623"/>
          <dgm:constr type="h" for="ch" forName="text7" refType="h" fact="0.2049"/>
          <dgm:constr type="l" for="ch" forName="image7" refType="w" fact="0.1395"/>
          <dgm:constr type="t" for="ch" forName="image7" refType="h" fact="0.5674"/>
          <dgm:constr type="w" for="ch" forName="image7" refType="w" fact="0.1623"/>
          <dgm:constr type="h" for="ch" forName="image7" refType="h" fact="0.2049"/>
          <dgm:constr type="l" for="ch" forName="imageaccent7" refType="w" fact="0.25"/>
          <dgm:constr type="t" for="ch" forName="imageaccent7" refType="h" fact="0.5703"/>
          <dgm:constr type="w" for="ch" forName="imageaccent7" refType="w" fact="0.0189"/>
          <dgm:constr type="h" for="ch" forName="imageaccent7" refType="h" fact="0.024"/>
          <dgm:constr type="l" for="ch" forName="textaccent7" refType="w" fact="0.2838"/>
          <dgm:constr type="t" for="ch" forName="textaccent7" refType="h" fact="0.5443"/>
          <dgm:constr type="w" for="ch" forName="textaccent7" refType="w" fact="0.0189"/>
          <dgm:constr type="h" for="ch" forName="textaccent7" refType="h" fact="0.024"/>
          <dgm:constr type="l" for="ch" forName="image8" refType="w" fact="0.6975"/>
          <dgm:constr type="t" for="ch" forName="image8" refType="h" fact="0.5696"/>
          <dgm:constr type="w" for="ch" forName="image8" refType="w" fact="0.1623"/>
          <dgm:constr type="h" for="ch" forName="image8" refType="h" fact="0.2049"/>
          <dgm:constr type="l" for="ch" forName="text8" refType="w" fact="0.8371"/>
          <dgm:constr type="t" for="ch" forName="text8" refType="h" fact="0.4574"/>
          <dgm:constr type="w" for="ch" forName="text8" refType="w" fact="0.1623"/>
          <dgm:constr type="h" for="ch" forName="text8" refType="h" fact="0.2049"/>
          <dgm:constr type="l" for="ch" forName="imageaccent8" refType="w" fact="0.8392"/>
          <dgm:constr type="t" for="ch" forName="imageaccent8" refType="h" fact="0.6595"/>
          <dgm:constr type="w" for="ch" forName="imageaccent8" refType="w" fact="0.0189"/>
          <dgm:constr type="h" for="ch" forName="imageaccent8" refType="h" fact="0.024"/>
          <dgm:constr type="l" for="ch" forName="textaccent8" refType="w" fact="0.8693"/>
          <dgm:constr type="t" for="ch" forName="textaccent8" refType="h" fact="0.6369"/>
          <dgm:constr type="w" for="ch" forName="textaccent8" refType="w" fact="0.0189"/>
          <dgm:constr type="h" for="ch" forName="textaccent8" refType="h" fact="0.024"/>
          <dgm:constr type="l" for="ch" forName="text9" refType="w" fact="0.8377"/>
          <dgm:constr type="t" for="ch" forName="text9" refType="h" fact="0.0044"/>
          <dgm:constr type="w" for="ch" forName="text9" refType="w" fact="0.1623"/>
          <dgm:constr type="h" for="ch" forName="text9" refType="h" fact="0.2049"/>
          <dgm:constr type="l" for="ch" forName="textaccent9" refType="w" fact="0.95"/>
          <dgm:constr type="t" for="ch" forName="textaccent9" refType="h" fact="0.1846"/>
          <dgm:constr type="w" for="ch" forName="textaccent9" refType="w" fact="0.0189"/>
          <dgm:constr type="h" for="ch" forName="textaccent9" refType="h" fact="0.024"/>
          <dgm:constr type="l" for="ch" forName="image9" refType="w" fact="0.8377"/>
          <dgm:constr type="t" for="ch" forName="image9" refType="h" fact="0.2306"/>
          <dgm:constr type="w" for="ch" forName="image9" refType="w" fact="0.1623"/>
          <dgm:constr type="h" for="ch" forName="image9" refType="h" fact="0.2049"/>
          <dgm:constr type="l" for="ch" forName="imageaccent9" refType="w" fact="0.95"/>
          <dgm:constr type="t" for="ch" forName="imageaccent9" refType="h" fact="0.2318"/>
          <dgm:constr type="w" for="ch" forName="imageaccent9" refType="w" fact="0.0189"/>
          <dgm:constr type="h" for="ch" forName="imageaccent9" refType="h" fact="0.024"/>
          <dgm:constr type="l" for="ch" forName="image10" refType="w" fact="0.2786"/>
          <dgm:constr type="t" for="ch" forName="image10" refType="h" fact="0.6805"/>
          <dgm:constr type="w" for="ch" forName="image10" refType="w" fact="0.1623"/>
          <dgm:constr type="h" for="ch" forName="image10" refType="h" fact="0.2049"/>
          <dgm:constr type="l" for="ch" forName="text10" refType="w" fact="0.4183"/>
          <dgm:constr type="t" for="ch" forName="text10" refType="h" fact="0.5683"/>
          <dgm:constr type="w" for="ch" forName="text10" refType="w" fact="0.1623"/>
          <dgm:constr type="h" for="ch" forName="text10" refType="h" fact="0.2049"/>
          <dgm:constr type="l" for="ch" forName="imageaccent10" refType="w" fact="0.4203"/>
          <dgm:constr type="t" for="ch" forName="imageaccent10" refType="h" fact="0.7704"/>
          <dgm:constr type="w" for="ch" forName="imageaccent10" refType="w" fact="0.0189"/>
          <dgm:constr type="h" for="ch" forName="imageaccent10" refType="h" fact="0.024"/>
          <dgm:constr type="l" for="ch" forName="textaccent10" refType="w" fact="0.4504"/>
          <dgm:constr type="t" for="ch" forName="textaccent10" refType="h" fact="0.7478"/>
          <dgm:constr type="w" for="ch" forName="textaccent10" refType="w" fact="0.0189"/>
          <dgm:constr type="h" for="ch" forName="textaccent10" refType="h" fact="0.024"/>
          <dgm:constr type="l" for="ch" forName="text11" refType="w" fact="0.6971"/>
          <dgm:constr type="t" for="ch" forName="text11" refType="h" fact="0.7951"/>
          <dgm:constr type="w" for="ch" forName="text11" refType="w" fact="0.1623"/>
          <dgm:constr type="h" for="ch" forName="text11" refType="h" fact="0.2049"/>
          <dgm:constr type="l" for="ch" forName="image11" refType="w" fact="0.5575"/>
          <dgm:constr type="t" for="ch" forName="image11" refType="h" fact="0.6816"/>
          <dgm:constr type="w" for="ch" forName="image11" refType="w" fact="0.1623"/>
          <dgm:constr type="h" for="ch" forName="image11" refType="h" fact="0.2049"/>
          <dgm:constr type="l" for="ch" forName="imageaccent11" refType="w" fact="0.6692"/>
          <dgm:constr type="t" for="ch" forName="imageaccent11" refType="h" fact="0.8589"/>
          <dgm:constr type="w" for="ch" forName="imageaccent11" refType="w" fact="0.0189"/>
          <dgm:constr type="h" for="ch" forName="imageaccent11" refType="h" fact="0.024"/>
          <dgm:constr type="l" for="ch" forName="textaccent11" refType="w" fact="0.701"/>
          <dgm:constr type="t" for="ch" forName="textaccent11" refType="h" fact="0.8863"/>
          <dgm:constr type="w" for="ch" forName="textaccent11" refType="w" fact="0.0189"/>
          <dgm:constr type="h" for="ch" forName="textaccent11" refType="h" fact="0.024"/>
        </dgm:constrLst>
      </dgm:if>
      <dgm:else name="Name13">
        <dgm:alg type="composite">
          <dgm:param type="ar" val="1.675"/>
        </dgm:alg>
        <dgm:constrLst>
          <dgm:constr type="primFontSz" for="des" ptType="node" op="equ" val="65"/>
          <dgm:constr type="l" for="ch" forName="image4" refType="w" fact="0.4903"/>
          <dgm:constr type="t" for="ch" forName="image4" refType="h" fact="0.2287"/>
          <dgm:constr type="w" for="ch" forName="image4" refType="w" fact="0.1425"/>
          <dgm:constr type="h" for="ch" forName="image4" refType="h" fact="0.2049"/>
          <dgm:constr type="l" for="ch" forName="text5" refType="w" fact="0.4903"/>
          <dgm:constr type="t" for="ch" forName="text5" refType="h" fact="0.0022"/>
          <dgm:constr type="w" for="ch" forName="text5" refType="w" fact="0.1425"/>
          <dgm:constr type="h" for="ch" forName="text5" refType="h" fact="0.2049"/>
          <dgm:constr type="l" for="ch" forName="image5" refType="w" fact="0.6129"/>
          <dgm:constr type="t" for="ch" forName="image5" refType="h" fact="0.1165"/>
          <dgm:constr type="w" for="ch" forName="image5" refType="w" fact="0.1425"/>
          <dgm:constr type="h" for="ch" forName="image5" refType="h" fact="0.2049"/>
          <dgm:constr type="l" for="ch" forName="image2" refType="w" fact="0.3677"/>
          <dgm:constr type="t" for="ch" forName="image2" refType="h" fact="0.34"/>
          <dgm:constr type="w" for="ch" forName="image2" refType="w" fact="0.1425"/>
          <dgm:constr type="h" for="ch" forName="image2" refType="h" fact="0.2049"/>
          <dgm:constr type="l" for="ch" forName="text4" refType="w" fact="0.3677"/>
          <dgm:constr type="t" for="ch" forName="text4" refType="h" fact="0.1135"/>
          <dgm:constr type="w" for="ch" forName="text4" refType="w" fact="0.1425"/>
          <dgm:constr type="h" for="ch" forName="text4" refType="h" fact="0.2049"/>
          <dgm:constr type="l" for="ch" forName="text2" refType="w" fact="0.2452"/>
          <dgm:constr type="t" for="ch" forName="text2" refType="h" fact="0.2265"/>
          <dgm:constr type="w" for="ch" forName="text2" refType="w" fact="0.1425"/>
          <dgm:constr type="h" for="ch" forName="text2" refType="h" fact="0.2049"/>
          <dgm:constr type="l" for="ch" forName="image3" refType="w" fact="0.2452"/>
          <dgm:constr type="t" for="ch" forName="image3" refType="h" fact="0"/>
          <dgm:constr type="w" for="ch" forName="image3" refType="w" fact="0.1425"/>
          <dgm:constr type="h" for="ch" forName="image3" refType="h" fact="0.2049"/>
          <dgm:constr type="l" for="ch" forName="text1" refType="w" fact="0.1226"/>
          <dgm:constr type="t" for="ch" forName="text1" refType="h" fact="0.3404"/>
          <dgm:constr type="w" for="ch" forName="text1" refType="w" fact="0.1425"/>
          <dgm:constr type="h" for="ch" forName="text1" refType="h" fact="0.2049"/>
          <dgm:constr type="l" for="ch" forName="text3" refType="w" fact="0.1226"/>
          <dgm:constr type="t" for="ch" forName="text3" refType="h" fact="0.1139"/>
          <dgm:constr type="w" for="ch" forName="text3" refType="w" fact="0.1425"/>
          <dgm:constr type="h" for="ch" forName="text3" refType="h" fact="0.2049"/>
          <dgm:constr type="l" for="ch" forName="textaccent1" refType="w" fact="0.126"/>
          <dgm:constr type="t" for="ch" forName="textaccent1" refType="h" fact="0.432"/>
          <dgm:constr type="w" for="ch" forName="textaccent1" refType="w" fact="0.0166"/>
          <dgm:constr type="h" for="ch" forName="textaccent1" refType="h" fact="0.024"/>
          <dgm:constr type="l" for="ch" forName="image1" refType="w" fact="0"/>
          <dgm:constr type="t" for="ch" forName="image1" refType="h" fact="0.2272"/>
          <dgm:constr type="w" for="ch" forName="image1" refType="w" fact="0.1425"/>
          <dgm:constr type="h" for="ch" forName="image1" refType="h" fact="0.2049"/>
          <dgm:constr type="l" for="ch" forName="imageaccent1" refType="w" fact="0.0976"/>
          <dgm:constr type="t" for="ch" forName="imageaccent1" refType="h" fact="0.4048"/>
          <dgm:constr type="w" for="ch" forName="imageaccent1" refType="w" fact="0.0166"/>
          <dgm:constr type="h" for="ch" forName="imageaccent1" refType="h" fact="0.024"/>
          <dgm:constr type="l" for="ch" forName="textaccent2" refType="w" fact="0.3432"/>
          <dgm:constr type="t" for="ch" forName="textaccent2" refType="h" fact="0.4038"/>
          <dgm:constr type="w" for="ch" forName="textaccent2" refType="w" fact="0.0166"/>
          <dgm:constr type="h" for="ch" forName="textaccent2" refType="h" fact="0.024"/>
          <dgm:constr type="l" for="ch" forName="imageaccent2" refType="w" fact="0.3712"/>
          <dgm:constr type="t" for="ch" forName="imageaccent2" refType="h" fact="0.4312"/>
          <dgm:constr type="w" for="ch" forName="imageaccent2" refType="w" fact="0.0166"/>
          <dgm:constr type="h" for="ch" forName="imageaccent2" refType="h" fact="0.024"/>
          <dgm:constr type="l" for="ch" forName="textaccent3" refType="w" fact="0.2196"/>
          <dgm:constr type="t" for="ch" forName="textaccent3" refType="h" fact="0.1167"/>
          <dgm:constr type="w" for="ch" forName="textaccent3" refType="w" fact="0.0166"/>
          <dgm:constr type="h" for="ch" forName="textaccent3" refType="h" fact="0.024"/>
          <dgm:constr type="l" for="ch" forName="imageaccent3" refType="w" fact="0.2492"/>
          <dgm:constr type="t" for="ch" forName="imageaccent3" refType="h" fact="0.0908"/>
          <dgm:constr type="w" for="ch" forName="imageaccent3" refType="w" fact="0.0166"/>
          <dgm:constr type="h" for="ch" forName="imageaccent3" refType="h" fact="0.024"/>
          <dgm:constr type="l" for="ch" forName="textaccent4" refType="w" fact="0.491"/>
          <dgm:constr type="t" for="ch" forName="textaccent4" refType="h" fact="0.2042"/>
          <dgm:constr type="w" for="ch" forName="textaccent4" refType="w" fact="0.0166"/>
          <dgm:constr type="h" for="ch" forName="textaccent4" refType="h" fact="0.024"/>
          <dgm:constr type="l" for="ch" forName="imageaccent4" refType="w" fact="0.5181"/>
          <dgm:constr type="t" for="ch" forName="imageaccent4" refType="h" fact="0.2323"/>
          <dgm:constr type="w" for="ch" forName="imageaccent4" refType="w" fact="0.0166"/>
          <dgm:constr type="h" for="ch" forName="imageaccent4" refType="h" fact="0.024"/>
          <dgm:constr type="l" for="ch" forName="textaccent5" refType="w" fact="0.6136"/>
          <dgm:constr type="t" for="ch" forName="textaccent5" refType="h" fact="0.094"/>
          <dgm:constr type="w" for="ch" forName="textaccent5" refType="w" fact="0.0166"/>
          <dgm:constr type="h" for="ch" forName="textaccent5" refType="h" fact="0.024"/>
          <dgm:constr type="l" for="ch" forName="imageaccent5" refType="w" fact="0.6413"/>
          <dgm:constr type="t" for="ch" forName="imageaccent5" refType="h" fact="0.121"/>
          <dgm:constr type="w" for="ch" forName="imageaccent5" refType="w" fact="0.0166"/>
          <dgm:constr type="h" for="ch" forName="imageaccent5" refType="h" fact="0.024"/>
          <dgm:constr type="l" for="ch" forName="image6" refType="w" fact="0.4903"/>
          <dgm:constr type="t" for="ch" forName="image6" refType="h" fact="0.4548"/>
          <dgm:constr type="w" for="ch" forName="image6" refType="w" fact="0.1425"/>
          <dgm:constr type="h" for="ch" forName="image6" refType="h" fact="0.2049"/>
          <dgm:constr type="l" for="ch" forName="text6" refType="w" fact="0.6129"/>
          <dgm:constr type="t" for="ch" forName="text6" refType="h" fact="0.3426"/>
          <dgm:constr type="w" for="ch" forName="text6" refType="w" fact="0.1425"/>
          <dgm:constr type="h" for="ch" forName="text6" refType="h" fact="0.2049"/>
          <dgm:constr type="l" for="ch" forName="imageaccent6" refType="w" fact="0.6147"/>
          <dgm:constr type="t" for="ch" forName="imageaccent6" refType="h" fact="0.5447"/>
          <dgm:constr type="w" for="ch" forName="imageaccent6" refType="w" fact="0.0166"/>
          <dgm:constr type="h" for="ch" forName="imageaccent6" refType="h" fact="0.024"/>
          <dgm:constr type="l" for="ch" forName="textaccent6" refType="w" fact="0.6411"/>
          <dgm:constr type="t" for="ch" forName="textaccent6" refType="h" fact="0.5221"/>
          <dgm:constr type="w" for="ch" forName="textaccent6" refType="w" fact="0.0166"/>
          <dgm:constr type="h" for="ch" forName="textaccent6" refType="h" fact="0.024"/>
          <dgm:constr type="l" for="ch" forName="text7" refType="w" fact="0.2451"/>
          <dgm:constr type="t" for="ch" forName="text7" refType="h" fact="0.4535"/>
          <dgm:constr type="w" for="ch" forName="text7" refType="w" fact="0.1425"/>
          <dgm:constr type="h" for="ch" forName="text7" refType="h" fact="0.2049"/>
          <dgm:constr type="l" for="ch" forName="image7" refType="w" fact="0.1225"/>
          <dgm:constr type="t" for="ch" forName="image7" refType="h" fact="0.5674"/>
          <dgm:constr type="w" for="ch" forName="image7" refType="w" fact="0.1425"/>
          <dgm:constr type="h" for="ch" forName="image7" refType="h" fact="0.2049"/>
          <dgm:constr type="l" for="ch" forName="imageaccent7" refType="w" fact="0.2195"/>
          <dgm:constr type="t" for="ch" forName="imageaccent7" refType="h" fact="0.5703"/>
          <dgm:constr type="w" for="ch" forName="imageaccent7" refType="w" fact="0.0166"/>
          <dgm:constr type="h" for="ch" forName="imageaccent7" refType="h" fact="0.024"/>
          <dgm:constr type="l" for="ch" forName="textaccent7" refType="w" fact="0.2491"/>
          <dgm:constr type="t" for="ch" forName="textaccent7" refType="h" fact="0.5443"/>
          <dgm:constr type="w" for="ch" forName="textaccent7" refType="w" fact="0.0166"/>
          <dgm:constr type="h" for="ch" forName="textaccent7" refType="h" fact="0.024"/>
          <dgm:constr type="l" for="ch" forName="image8" refType="w" fact="0.6123"/>
          <dgm:constr type="t" for="ch" forName="image8" refType="h" fact="0.5696"/>
          <dgm:constr type="w" for="ch" forName="image8" refType="w" fact="0.1425"/>
          <dgm:constr type="h" for="ch" forName="image8" refType="h" fact="0.2049"/>
          <dgm:constr type="l" for="ch" forName="text8" refType="w" fact="0.7349"/>
          <dgm:constr type="t" for="ch" forName="text8" refType="h" fact="0.4574"/>
          <dgm:constr type="w" for="ch" forName="text8" refType="w" fact="0.1425"/>
          <dgm:constr type="h" for="ch" forName="text8" refType="h" fact="0.2049"/>
          <dgm:constr type="l" for="ch" forName="imageaccent8" refType="w" fact="0.7367"/>
          <dgm:constr type="t" for="ch" forName="imageaccent8" refType="h" fact="0.6595"/>
          <dgm:constr type="w" for="ch" forName="imageaccent8" refType="w" fact="0.0166"/>
          <dgm:constr type="h" for="ch" forName="imageaccent8" refType="h" fact="0.024"/>
          <dgm:constr type="l" for="ch" forName="textaccent8" refType="w" fact="0.7631"/>
          <dgm:constr type="t" for="ch" forName="textaccent8" refType="h" fact="0.6369"/>
          <dgm:constr type="w" for="ch" forName="textaccent8" refType="w" fact="0.0166"/>
          <dgm:constr type="h" for="ch" forName="textaccent8" refType="h" fact="0.024"/>
          <dgm:constr type="l" for="ch" forName="text9" refType="w" fact="0.7354"/>
          <dgm:constr type="t" for="ch" forName="text9" refType="h" fact="0.0044"/>
          <dgm:constr type="w" for="ch" forName="text9" refType="w" fact="0.1425"/>
          <dgm:constr type="h" for="ch" forName="text9" refType="h" fact="0.2049"/>
          <dgm:constr type="l" for="ch" forName="textaccent9" refType="w" fact="0.8339"/>
          <dgm:constr type="t" for="ch" forName="textaccent9" refType="h" fact="0.1846"/>
          <dgm:constr type="w" for="ch" forName="textaccent9" refType="w" fact="0.0166"/>
          <dgm:constr type="h" for="ch" forName="textaccent9" refType="h" fact="0.024"/>
          <dgm:constr type="l" for="ch" forName="image9" refType="w" fact="0.7354"/>
          <dgm:constr type="t" for="ch" forName="image9" refType="h" fact="0.2306"/>
          <dgm:constr type="w" for="ch" forName="image9" refType="w" fact="0.1425"/>
          <dgm:constr type="h" for="ch" forName="image9" refType="h" fact="0.2049"/>
          <dgm:constr type="l" for="ch" forName="imageaccent9" refType="w" fact="0.8339"/>
          <dgm:constr type="t" for="ch" forName="imageaccent9" refType="h" fact="0.2318"/>
          <dgm:constr type="w" for="ch" forName="imageaccent9" refType="w" fact="0.0166"/>
          <dgm:constr type="h" for="ch" forName="imageaccent9" refType="h" fact="0.024"/>
          <dgm:constr type="l" for="ch" forName="image10" refType="w" fact="0.2446"/>
          <dgm:constr type="t" for="ch" forName="image10" refType="h" fact="0.6805"/>
          <dgm:constr type="w" for="ch" forName="image10" refType="w" fact="0.1425"/>
          <dgm:constr type="h" for="ch" forName="image10" refType="h" fact="0.2049"/>
          <dgm:constr type="l" for="ch" forName="text10" refType="w" fact="0.3672"/>
          <dgm:constr type="t" for="ch" forName="text10" refType="h" fact="0.5683"/>
          <dgm:constr type="w" for="ch" forName="text10" refType="w" fact="0.1425"/>
          <dgm:constr type="h" for="ch" forName="text10" refType="h" fact="0.2049"/>
          <dgm:constr type="l" for="ch" forName="imageaccent10" refType="w" fact="0.369"/>
          <dgm:constr type="t" for="ch" forName="imageaccent10" refType="h" fact="0.7704"/>
          <dgm:constr type="w" for="ch" forName="imageaccent10" refType="w" fact="0.0166"/>
          <dgm:constr type="h" for="ch" forName="imageaccent10" refType="h" fact="0.024"/>
          <dgm:constr type="l" for="ch" forName="textaccent10" refType="w" fact="0.3954"/>
          <dgm:constr type="t" for="ch" forName="textaccent10" refType="h" fact="0.7478"/>
          <dgm:constr type="w" for="ch" forName="textaccent10" refType="w" fact="0.0166"/>
          <dgm:constr type="h" for="ch" forName="textaccent10" refType="h" fact="0.024"/>
          <dgm:constr type="l" for="ch" forName="text11" refType="w" fact="0.612"/>
          <dgm:constr type="t" for="ch" forName="text11" refType="h" fact="0.7951"/>
          <dgm:constr type="w" for="ch" forName="text11" refType="w" fact="0.1425"/>
          <dgm:constr type="h" for="ch" forName="text11" refType="h" fact="0.2049"/>
          <dgm:constr type="l" for="ch" forName="image11" refType="w" fact="0.4894"/>
          <dgm:constr type="t" for="ch" forName="image11" refType="h" fact="0.6816"/>
          <dgm:constr type="w" for="ch" forName="image11" refType="w" fact="0.1425"/>
          <dgm:constr type="h" for="ch" forName="image11" refType="h" fact="0.2049"/>
          <dgm:constr type="l" for="ch" forName="imageaccent11" refType="w" fact="0.5874"/>
          <dgm:constr type="t" for="ch" forName="imageaccent11" refType="h" fact="0.8589"/>
          <dgm:constr type="w" for="ch" forName="imageaccent11" refType="w" fact="0.0166"/>
          <dgm:constr type="h" for="ch" forName="imageaccent11" refType="h" fact="0.024"/>
          <dgm:constr type="l" for="ch" forName="textaccent11" refType="w" fact="0.6154"/>
          <dgm:constr type="t" for="ch" forName="textaccent11" refType="h" fact="0.8863"/>
          <dgm:constr type="w" for="ch" forName="textaccent11" refType="w" fact="0.0166"/>
          <dgm:constr type="h" for="ch" forName="textaccent11" refType="h" fact="0.024"/>
          <dgm:constr type="l" for="ch" forName="text12" refType="w" fact="0.735"/>
          <dgm:constr type="t" for="ch" forName="text12" refType="h" fact="0.684"/>
          <dgm:constr type="w" for="ch" forName="text12" refType="w" fact="0.1425"/>
          <dgm:constr type="h" for="ch" forName="text12" refType="h" fact="0.2049"/>
          <dgm:constr type="l" for="ch" forName="image12" refType="w" fact="0.8575"/>
          <dgm:constr type="t" for="ch" forName="image12" refType="h" fact="0.5718"/>
          <dgm:constr type="w" for="ch" forName="image12" refType="w" fact="0.1425"/>
          <dgm:constr type="h" for="ch" forName="image12" refType="h" fact="0.2049"/>
          <dgm:constr type="l" for="ch" forName="textaccent12" refType="w" fact="0.8594"/>
          <dgm:constr type="t" for="ch" forName="textaccent12" refType="h" fact="0.7739"/>
          <dgm:constr type="w" for="ch" forName="textaccent12" refType="w" fact="0.0166"/>
          <dgm:constr type="h" for="ch" forName="textaccent12" refType="h" fact="0.024"/>
          <dgm:constr type="l" for="ch" forName="imageaccent12" refType="w" fact="0.8858"/>
          <dgm:constr type="t" for="ch" forName="imageaccent12" refType="h" fact="0.7513"/>
          <dgm:constr type="w" for="ch" forName="imageaccent12" refType="w" fact="0.0166"/>
          <dgm:constr type="h" for="ch" forName="imageaccent12" refType="h" fact="0.024"/>
        </dgm:constrLst>
      </dgm:else>
    </dgm:choose>
    <dgm:forEach name="wrapper" axis="self" ptType="parTrans">
      <dgm:forEach name="wrapper2" axis="self" ptType="sibTrans" st="2">
        <dgm:forEach name="textRepeat" axis="self">
          <dgm:layoutNode name="textRepeatNode" styleLbl="alignNode1">
            <dgm:varLst>
              <dgm:chMax val="0"/>
              <dgm:chPref val="0"/>
              <dgm:bulletEnabled val="1"/>
            </dgm:varLst>
            <dgm:alg type="tx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 axis="desOrSelf" ptType="node"/>
            <dgm:constrLst>
              <dgm:constr type="lMarg" refType="primFontSz" fact="0"/>
              <dgm:constr type="rMarg" refType="primFontSz" fact="0"/>
              <dgm:constr type="tMarg" refType="primFontSz" fact="0.1"/>
              <dgm:constr type="bMarg" refType="primFontSz" fact="0.1"/>
            </dgm:constrLst>
            <dgm:ruleLst>
              <dgm:rule type="primFontSz" val="5" fact="NaN" max="NaN"/>
            </dgm:ruleLst>
          </dgm:layoutNode>
        </dgm:forEach>
        <dgm:forEach name="accentRepeat" axis="self">
          <dgm:layoutNode name="accentRepeatNode" styleLbl="solidAlignAcc1">
            <dgm:alg type="sp"/>
            <dgm:shape xmlns:r="http://schemas.openxmlformats.org/officeDocument/2006/relationships" type="hexagon" r:blip="">
              <dgm:adjLst>
                <dgm:adj idx="1" val="0.25"/>
                <dgm:adj idx="2" val="1.1547"/>
              </dgm:adjLst>
            </dgm:shape>
            <dgm:presOf/>
          </dgm:layoutNode>
        </dgm:forEach>
        <dgm:forEach name="imageRepeat" axis="self">
          <dgm:layoutNode name="imageRepeatNode" styleLbl="alignAcc1">
            <dgm:alg type="sp"/>
            <dgm:shape xmlns:r="http://schemas.openxmlformats.org/officeDocument/2006/relationships" type="hexagon" r:blip="" blipPhldr="1">
              <dgm:adjLst>
                <dgm:adj idx="1" val="0.25"/>
                <dgm:adj idx="2" val="1.1547"/>
              </dgm:adjLst>
            </dgm:shape>
            <dgm:presOf axis="self"/>
          </dgm:layoutNode>
        </dgm:forEach>
      </dgm:forEach>
    </dgm:forEach>
    <dgm:forEach name="Name14" axis="ch" ptType="node" cnt="1">
      <dgm:layoutNode name="text1">
        <dgm:alg type="sp"/>
        <dgm:shape xmlns:r="http://schemas.openxmlformats.org/officeDocument/2006/relationships" r:blip="">
          <dgm:adjLst/>
        </dgm:shape>
        <dgm:presOf/>
        <dgm:constrLst/>
        <dgm:forEach name="Name15" ref="textRepeat"/>
      </dgm:layoutNode>
      <dgm:layoutNode name="textaccent1">
        <dgm:alg type="sp"/>
        <dgm:shape xmlns:r="http://schemas.openxmlformats.org/officeDocument/2006/relationships" r:blip="">
          <dgm:adjLst/>
        </dgm:shape>
        <dgm:presOf/>
        <dgm:constrLst/>
        <dgm:forEach name="Name16" ref="accentRepeat"/>
      </dgm:layoutNode>
    </dgm:forEach>
    <dgm:forEach name="Name17" axis="ch" ptType="sibTrans" hideLastTrans="0" cnt="1">
      <dgm:layoutNode name="image1">
        <dgm:alg type="sp"/>
        <dgm:shape xmlns:r="http://schemas.openxmlformats.org/officeDocument/2006/relationships" r:blip="">
          <dgm:adjLst/>
        </dgm:shape>
        <dgm:presOf/>
        <dgm:constrLst/>
        <dgm:forEach name="Name18" ref="imageRepeat"/>
      </dgm:layoutNode>
      <dgm:layoutNode name="imageaccent1">
        <dgm:alg type="sp"/>
        <dgm:shape xmlns:r="http://schemas.openxmlformats.org/officeDocument/2006/relationships" r:blip="">
          <dgm:adjLst/>
        </dgm:shape>
        <dgm:presOf/>
        <dgm:constrLst/>
        <dgm:forEach name="Name19" ref="accentRepeat"/>
      </dgm:layoutNode>
    </dgm:forEach>
    <dgm:forEach name="Name20" axis="ch" ptType="node" st="2" cnt="1">
      <dgm:layoutNode name="text2">
        <dgm:alg type="sp"/>
        <dgm:shape xmlns:r="http://schemas.openxmlformats.org/officeDocument/2006/relationships" r:blip="">
          <dgm:adjLst/>
        </dgm:shape>
        <dgm:presOf/>
        <dgm:constrLst/>
        <dgm:forEach name="Name21" ref="textRepeat"/>
      </dgm:layoutNode>
      <dgm:layoutNode name="textaccent2">
        <dgm:alg type="sp"/>
        <dgm:shape xmlns:r="http://schemas.openxmlformats.org/officeDocument/2006/relationships" r:blip="">
          <dgm:adjLst/>
        </dgm:shape>
        <dgm:presOf/>
        <dgm:constrLst/>
        <dgm:forEach name="Name22" ref="accentRepeat"/>
      </dgm:layoutNode>
    </dgm:forEach>
    <dgm:forEach name="Name23" axis="ch" ptType="sibTrans" hideLastTrans="0" st="2" cnt="1">
      <dgm:layoutNode name="image2">
        <dgm:alg type="sp"/>
        <dgm:shape xmlns:r="http://schemas.openxmlformats.org/officeDocument/2006/relationships" r:blip="">
          <dgm:adjLst/>
        </dgm:shape>
        <dgm:presOf/>
        <dgm:constrLst/>
        <dgm:forEach name="Name24" ref="imageRepeat"/>
      </dgm:layoutNode>
      <dgm:layoutNode name="imageaccent2">
        <dgm:alg type="sp"/>
        <dgm:shape xmlns:r="http://schemas.openxmlformats.org/officeDocument/2006/relationships" r:blip="">
          <dgm:adjLst/>
        </dgm:shape>
        <dgm:presOf/>
        <dgm:constrLst/>
        <dgm:forEach name="Name25" ref="accentRepeat"/>
      </dgm:layoutNode>
    </dgm:forEach>
    <dgm:forEach name="Name26" axis="ch" ptType="node" st="3" cnt="1">
      <dgm:layoutNode name="text3">
        <dgm:alg type="sp"/>
        <dgm:shape xmlns:r="http://schemas.openxmlformats.org/officeDocument/2006/relationships" r:blip="">
          <dgm:adjLst/>
        </dgm:shape>
        <dgm:presOf/>
        <dgm:constrLst/>
        <dgm:forEach name="Name27" ref="textRepeat"/>
      </dgm:layoutNode>
      <dgm:layoutNode name="textaccent3">
        <dgm:alg type="sp"/>
        <dgm:shape xmlns:r="http://schemas.openxmlformats.org/officeDocument/2006/relationships" r:blip="">
          <dgm:adjLst/>
        </dgm:shape>
        <dgm:presOf/>
        <dgm:constrLst/>
        <dgm:forEach name="Name28" ref="accentRepeat"/>
      </dgm:layoutNode>
    </dgm:forEach>
    <dgm:forEach name="Name29" axis="ch" ptType="sibTrans" hideLastTrans="0" st="3" cnt="1">
      <dgm:layoutNode name="image3">
        <dgm:alg type="sp"/>
        <dgm:shape xmlns:r="http://schemas.openxmlformats.org/officeDocument/2006/relationships" r:blip="">
          <dgm:adjLst/>
        </dgm:shape>
        <dgm:presOf/>
        <dgm:constrLst/>
        <dgm:forEach name="Name30" ref="imageRepeat"/>
      </dgm:layoutNode>
      <dgm:layoutNode name="imageaccent3">
        <dgm:alg type="sp"/>
        <dgm:shape xmlns:r="http://schemas.openxmlformats.org/officeDocument/2006/relationships" r:blip="">
          <dgm:adjLst/>
        </dgm:shape>
        <dgm:presOf/>
        <dgm:constrLst/>
        <dgm:forEach name="Name31" ref="accentRepeat"/>
      </dgm:layoutNode>
    </dgm:forEach>
    <dgm:forEach name="Name32" axis="ch" ptType="node" st="4" cnt="1">
      <dgm:layoutNode name="text4">
        <dgm:alg type="sp"/>
        <dgm:shape xmlns:r="http://schemas.openxmlformats.org/officeDocument/2006/relationships" r:blip="">
          <dgm:adjLst/>
        </dgm:shape>
        <dgm:presOf/>
        <dgm:constrLst/>
        <dgm:forEach name="Name33" ref="textRepeat"/>
      </dgm:layoutNode>
      <dgm:layoutNode name="textaccent4">
        <dgm:alg type="sp"/>
        <dgm:shape xmlns:r="http://schemas.openxmlformats.org/officeDocument/2006/relationships" r:blip="">
          <dgm:adjLst/>
        </dgm:shape>
        <dgm:presOf/>
        <dgm:constrLst/>
        <dgm:forEach name="Name34" ref="accentRepeat"/>
      </dgm:layoutNode>
    </dgm:forEach>
    <dgm:forEach name="Name35" axis="ch" ptType="sibTrans" hideLastTrans="0" st="4" cnt="1">
      <dgm:layoutNode name="image4">
        <dgm:alg type="sp"/>
        <dgm:shape xmlns:r="http://schemas.openxmlformats.org/officeDocument/2006/relationships" r:blip="">
          <dgm:adjLst/>
        </dgm:shape>
        <dgm:presOf/>
        <dgm:constrLst/>
        <dgm:forEach name="Name36" ref="imageRepeat"/>
      </dgm:layoutNode>
      <dgm:layoutNode name="imageaccent4">
        <dgm:alg type="sp"/>
        <dgm:shape xmlns:r="http://schemas.openxmlformats.org/officeDocument/2006/relationships" r:blip="">
          <dgm:adjLst/>
        </dgm:shape>
        <dgm:presOf/>
        <dgm:constrLst/>
        <dgm:forEach name="Name37" ref="accentRepeat"/>
      </dgm:layoutNode>
    </dgm:forEach>
    <dgm:forEach name="Name38" axis="ch" ptType="node" st="5" cnt="1">
      <dgm:layoutNode name="text5">
        <dgm:alg type="sp"/>
        <dgm:shape xmlns:r="http://schemas.openxmlformats.org/officeDocument/2006/relationships" r:blip="">
          <dgm:adjLst/>
        </dgm:shape>
        <dgm:presOf/>
        <dgm:constrLst/>
        <dgm:forEach name="Name39" ref="textRepeat"/>
      </dgm:layoutNode>
      <dgm:layoutNode name="textaccent5">
        <dgm:alg type="sp"/>
        <dgm:shape xmlns:r="http://schemas.openxmlformats.org/officeDocument/2006/relationships" r:blip="">
          <dgm:adjLst/>
        </dgm:shape>
        <dgm:presOf/>
        <dgm:constrLst/>
        <dgm:forEach name="Name40" ref="accentRepeat"/>
      </dgm:layoutNode>
    </dgm:forEach>
    <dgm:forEach name="Name41" axis="ch" ptType="sibTrans" hideLastTrans="0" st="5" cnt="1">
      <dgm:layoutNode name="image5">
        <dgm:alg type="sp"/>
        <dgm:shape xmlns:r="http://schemas.openxmlformats.org/officeDocument/2006/relationships" r:blip="">
          <dgm:adjLst/>
        </dgm:shape>
        <dgm:presOf/>
        <dgm:constrLst/>
        <dgm:forEach name="Name42" ref="imageRepeat"/>
      </dgm:layoutNode>
      <dgm:layoutNode name="imageaccent5">
        <dgm:alg type="sp"/>
        <dgm:shape xmlns:r="http://schemas.openxmlformats.org/officeDocument/2006/relationships" r:blip="">
          <dgm:adjLst/>
        </dgm:shape>
        <dgm:presOf/>
        <dgm:constrLst/>
        <dgm:forEach name="Name43" ref="accentRepeat"/>
      </dgm:layoutNode>
    </dgm:forEach>
    <dgm:forEach name="Name44" axis="ch" ptType="node" st="6" cnt="1">
      <dgm:layoutNode name="text6">
        <dgm:alg type="sp"/>
        <dgm:shape xmlns:r="http://schemas.openxmlformats.org/officeDocument/2006/relationships" r:blip="">
          <dgm:adjLst/>
        </dgm:shape>
        <dgm:presOf/>
        <dgm:constrLst/>
        <dgm:forEach name="Name45" ref="textRepeat"/>
      </dgm:layoutNode>
      <dgm:layoutNode name="textaccent6">
        <dgm:alg type="sp"/>
        <dgm:shape xmlns:r="http://schemas.openxmlformats.org/officeDocument/2006/relationships" r:blip="">
          <dgm:adjLst/>
        </dgm:shape>
        <dgm:presOf/>
        <dgm:constrLst/>
        <dgm:forEach name="Name46" ref="accentRepeat"/>
      </dgm:layoutNode>
    </dgm:forEach>
    <dgm:forEach name="Name47" axis="ch" ptType="sibTrans" hideLastTrans="0" st="6" cnt="1">
      <dgm:layoutNode name="image6">
        <dgm:alg type="sp"/>
        <dgm:shape xmlns:r="http://schemas.openxmlformats.org/officeDocument/2006/relationships" r:blip="">
          <dgm:adjLst/>
        </dgm:shape>
        <dgm:presOf/>
        <dgm:constrLst/>
        <dgm:forEach name="Name48" ref="imageRepeat"/>
      </dgm:layoutNode>
      <dgm:layoutNode name="imageaccent6">
        <dgm:alg type="sp"/>
        <dgm:shape xmlns:r="http://schemas.openxmlformats.org/officeDocument/2006/relationships" r:blip="">
          <dgm:adjLst/>
        </dgm:shape>
        <dgm:presOf/>
        <dgm:constrLst/>
        <dgm:forEach name="Name49" ref="accentRepeat"/>
      </dgm:layoutNode>
    </dgm:forEach>
    <dgm:forEach name="Name50" axis="ch" ptType="node" st="7" cnt="1">
      <dgm:layoutNode name="text7">
        <dgm:alg type="sp"/>
        <dgm:shape xmlns:r="http://schemas.openxmlformats.org/officeDocument/2006/relationships" r:blip="">
          <dgm:adjLst/>
        </dgm:shape>
        <dgm:presOf/>
        <dgm:constrLst/>
        <dgm:forEach name="Name51" ref="textRepeat"/>
      </dgm:layoutNode>
      <dgm:layoutNode name="textaccent7">
        <dgm:alg type="sp"/>
        <dgm:shape xmlns:r="http://schemas.openxmlformats.org/officeDocument/2006/relationships" r:blip="">
          <dgm:adjLst/>
        </dgm:shape>
        <dgm:presOf/>
        <dgm:constrLst/>
        <dgm:forEach name="Name52" ref="accentRepeat"/>
      </dgm:layoutNode>
    </dgm:forEach>
    <dgm:forEach name="Name53" axis="ch" ptType="sibTrans" hideLastTrans="0" st="7" cnt="1">
      <dgm:layoutNode name="image7">
        <dgm:alg type="sp"/>
        <dgm:shape xmlns:r="http://schemas.openxmlformats.org/officeDocument/2006/relationships" r:blip="">
          <dgm:adjLst/>
        </dgm:shape>
        <dgm:presOf/>
        <dgm:constrLst/>
        <dgm:forEach name="Name54" ref="imageRepeat"/>
      </dgm:layoutNode>
      <dgm:layoutNode name="imageaccent7">
        <dgm:alg type="sp"/>
        <dgm:shape xmlns:r="http://schemas.openxmlformats.org/officeDocument/2006/relationships" r:blip="">
          <dgm:adjLst/>
        </dgm:shape>
        <dgm:presOf/>
        <dgm:constrLst/>
        <dgm:forEach name="Name55" ref="accentRepeat"/>
      </dgm:layoutNode>
    </dgm:forEach>
    <dgm:forEach name="Name56" axis="ch" ptType="node" st="8" cnt="1">
      <dgm:layoutNode name="text8">
        <dgm:alg type="sp"/>
        <dgm:shape xmlns:r="http://schemas.openxmlformats.org/officeDocument/2006/relationships" r:blip="">
          <dgm:adjLst/>
        </dgm:shape>
        <dgm:presOf/>
        <dgm:constrLst/>
        <dgm:forEach name="Name57" ref="textRepeat"/>
      </dgm:layoutNode>
      <dgm:layoutNode name="textaccent8">
        <dgm:alg type="sp"/>
        <dgm:shape xmlns:r="http://schemas.openxmlformats.org/officeDocument/2006/relationships" r:blip="">
          <dgm:adjLst/>
        </dgm:shape>
        <dgm:presOf/>
        <dgm:constrLst/>
        <dgm:forEach name="Name58" ref="accentRepeat"/>
      </dgm:layoutNode>
    </dgm:forEach>
    <dgm:forEach name="Name59" axis="ch" ptType="sibTrans" hideLastTrans="0" st="8" cnt="1">
      <dgm:layoutNode name="image8">
        <dgm:alg type="sp"/>
        <dgm:shape xmlns:r="http://schemas.openxmlformats.org/officeDocument/2006/relationships" r:blip="">
          <dgm:adjLst/>
        </dgm:shape>
        <dgm:presOf/>
        <dgm:constrLst/>
        <dgm:forEach name="Name60" ref="imageRepeat"/>
      </dgm:layoutNode>
      <dgm:layoutNode name="imageaccent8">
        <dgm:alg type="sp"/>
        <dgm:shape xmlns:r="http://schemas.openxmlformats.org/officeDocument/2006/relationships" r:blip="">
          <dgm:adjLst/>
        </dgm:shape>
        <dgm:presOf/>
        <dgm:constrLst/>
        <dgm:forEach name="Name61" ref="accentRepeat"/>
      </dgm:layoutNode>
    </dgm:forEach>
    <dgm:forEach name="Name62" axis="ch" ptType="node" st="9" cnt="1">
      <dgm:layoutNode name="text9">
        <dgm:alg type="sp"/>
        <dgm:shape xmlns:r="http://schemas.openxmlformats.org/officeDocument/2006/relationships" r:blip="">
          <dgm:adjLst/>
        </dgm:shape>
        <dgm:presOf/>
        <dgm:constrLst/>
        <dgm:forEach name="Name63" ref="textRepeat"/>
      </dgm:layoutNode>
      <dgm:layoutNode name="textaccent9">
        <dgm:alg type="sp"/>
        <dgm:shape xmlns:r="http://schemas.openxmlformats.org/officeDocument/2006/relationships" r:blip="">
          <dgm:adjLst/>
        </dgm:shape>
        <dgm:presOf/>
        <dgm:constrLst/>
        <dgm:forEach name="Name64" ref="accentRepeat"/>
      </dgm:layoutNode>
    </dgm:forEach>
    <dgm:forEach name="Name65" axis="ch" ptType="sibTrans" hideLastTrans="0" st="9" cnt="1">
      <dgm:layoutNode name="image9">
        <dgm:alg type="sp"/>
        <dgm:shape xmlns:r="http://schemas.openxmlformats.org/officeDocument/2006/relationships" r:blip="">
          <dgm:adjLst/>
        </dgm:shape>
        <dgm:presOf/>
        <dgm:constrLst/>
        <dgm:forEach name="Name66" ref="imageRepeat"/>
      </dgm:layoutNode>
      <dgm:layoutNode name="imageaccent9">
        <dgm:alg type="sp"/>
        <dgm:shape xmlns:r="http://schemas.openxmlformats.org/officeDocument/2006/relationships" r:blip="">
          <dgm:adjLst/>
        </dgm:shape>
        <dgm:presOf/>
        <dgm:constrLst/>
        <dgm:forEach name="Name67" ref="accentRepeat"/>
      </dgm:layoutNode>
    </dgm:forEach>
    <dgm:forEach name="Name68" axis="ch" ptType="node" st="10" cnt="1">
      <dgm:layoutNode name="text10">
        <dgm:alg type="sp"/>
        <dgm:shape xmlns:r="http://schemas.openxmlformats.org/officeDocument/2006/relationships" r:blip="">
          <dgm:adjLst/>
        </dgm:shape>
        <dgm:presOf/>
        <dgm:constrLst/>
        <dgm:forEach name="Name69" ref="textRepeat"/>
      </dgm:layoutNode>
      <dgm:layoutNode name="textaccent10">
        <dgm:alg type="sp"/>
        <dgm:shape xmlns:r="http://schemas.openxmlformats.org/officeDocument/2006/relationships" r:blip="">
          <dgm:adjLst/>
        </dgm:shape>
        <dgm:presOf/>
        <dgm:constrLst/>
        <dgm:forEach name="Name70" ref="accentRepeat"/>
      </dgm:layoutNode>
    </dgm:forEach>
    <dgm:forEach name="Name71" axis="ch" ptType="sibTrans" hideLastTrans="0" st="10" cnt="1">
      <dgm:layoutNode name="image10">
        <dgm:alg type="sp"/>
        <dgm:shape xmlns:r="http://schemas.openxmlformats.org/officeDocument/2006/relationships" r:blip="">
          <dgm:adjLst/>
        </dgm:shape>
        <dgm:presOf/>
        <dgm:constrLst/>
        <dgm:forEach name="Name72" ref="imageRepeat"/>
      </dgm:layoutNode>
      <dgm:layoutNode name="imageaccent10">
        <dgm:alg type="sp"/>
        <dgm:shape xmlns:r="http://schemas.openxmlformats.org/officeDocument/2006/relationships" r:blip="">
          <dgm:adjLst/>
        </dgm:shape>
        <dgm:presOf/>
        <dgm:constrLst/>
        <dgm:forEach name="Name73" ref="accentRepeat"/>
      </dgm:layoutNode>
    </dgm:forEach>
    <dgm:forEach name="Name74" axis="ch" ptType="node" st="11" cnt="1">
      <dgm:layoutNode name="text11">
        <dgm:alg type="sp"/>
        <dgm:shape xmlns:r="http://schemas.openxmlformats.org/officeDocument/2006/relationships" r:blip="">
          <dgm:adjLst/>
        </dgm:shape>
        <dgm:presOf/>
        <dgm:constrLst/>
        <dgm:forEach name="Name75" ref="textRepeat"/>
      </dgm:layoutNode>
      <dgm:layoutNode name="textaccent11">
        <dgm:alg type="sp"/>
        <dgm:shape xmlns:r="http://schemas.openxmlformats.org/officeDocument/2006/relationships" r:blip="">
          <dgm:adjLst/>
        </dgm:shape>
        <dgm:presOf/>
        <dgm:constrLst/>
        <dgm:forEach name="Name76" ref="accentRepeat"/>
      </dgm:layoutNode>
    </dgm:forEach>
    <dgm:forEach name="Name77" axis="ch" ptType="sibTrans" hideLastTrans="0" st="11" cnt="1">
      <dgm:layoutNode name="image11">
        <dgm:alg type="sp"/>
        <dgm:shape xmlns:r="http://schemas.openxmlformats.org/officeDocument/2006/relationships" r:blip="">
          <dgm:adjLst/>
        </dgm:shape>
        <dgm:presOf/>
        <dgm:constrLst/>
        <dgm:forEach name="Name78" ref="imageRepeat"/>
      </dgm:layoutNode>
      <dgm:layoutNode name="imageaccent11">
        <dgm:alg type="sp"/>
        <dgm:shape xmlns:r="http://schemas.openxmlformats.org/officeDocument/2006/relationships" r:blip="">
          <dgm:adjLst/>
        </dgm:shape>
        <dgm:presOf/>
        <dgm:constrLst/>
        <dgm:forEach name="Name79" ref="accentRepeat"/>
      </dgm:layoutNode>
    </dgm:forEach>
    <dgm:forEach name="Name80" axis="ch" ptType="node" st="12" cnt="1">
      <dgm:layoutNode name="text12">
        <dgm:alg type="sp"/>
        <dgm:shape xmlns:r="http://schemas.openxmlformats.org/officeDocument/2006/relationships" r:blip="">
          <dgm:adjLst/>
        </dgm:shape>
        <dgm:presOf/>
        <dgm:constrLst/>
        <dgm:forEach name="Name81" ref="textRepeat"/>
      </dgm:layoutNode>
      <dgm:layoutNode name="textaccent12">
        <dgm:alg type="sp"/>
        <dgm:shape xmlns:r="http://schemas.openxmlformats.org/officeDocument/2006/relationships" r:blip="">
          <dgm:adjLst/>
        </dgm:shape>
        <dgm:presOf/>
        <dgm:constrLst/>
        <dgm:forEach name="Name82" ref="accentRepeat"/>
      </dgm:layoutNode>
    </dgm:forEach>
    <dgm:forEach name="Name83" axis="ch" ptType="sibTrans" hideLastTrans="0" st="12" cnt="1">
      <dgm:layoutNode name="image12">
        <dgm:alg type="sp"/>
        <dgm:shape xmlns:r="http://schemas.openxmlformats.org/officeDocument/2006/relationships" r:blip="">
          <dgm:adjLst/>
        </dgm:shape>
        <dgm:presOf/>
        <dgm:constrLst/>
        <dgm:forEach name="Name84" ref="imageRepeat"/>
      </dgm:layoutNode>
      <dgm:layoutNode name="imageaccent12">
        <dgm:alg type="sp"/>
        <dgm:shape xmlns:r="http://schemas.openxmlformats.org/officeDocument/2006/relationships" r:blip="">
          <dgm:adjLst/>
        </dgm:shape>
        <dgm:presOf/>
        <dgm:constrLst/>
        <dgm:forEach name="Name85" ref="accentRepeat"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8476C3-C630-1840-A781-4F56E806CC88}" type="datetimeFigureOut">
              <a:rPr lang="en-US" smtClean="0"/>
              <a:t>6/13/26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13DB48E-C032-CF45-855A-FBB0785F0A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26492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37159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6876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074995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327826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620809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13DB48E-C032-CF45-855A-FBB0785F0AB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39192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7C81A0-FB7A-4357-8B37-1EC930D1E09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523999"/>
            <a:ext cx="10668000" cy="1985963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3C075C-7238-4F43-87E7-63A35BE690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62000" y="3809999"/>
            <a:ext cx="10667998" cy="1985963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B67EEB-ABA8-4DA9-803B-0C6CD8A12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 anchorCtr="0"/>
          <a:lstStyle/>
          <a:p>
            <a:fld id="{6507327B-79AB-4342-B129-79971382A4AB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CFD314-1E75-41B9-A585-4F4A32A347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0CC8E8-C649-4A81-BF53-F078B2A98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2341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56A6A6-C260-4F8B-99DF-249C907BE5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36F8CB-5C97-4437-A672-4E43D0E5AE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0C990-05C1-4ECD-A899-722057AEA6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034E6-E8C2-F74E-8BAC-797F8A7EBFFD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E9811C-37A0-4DD1-8607-EFD4226E5D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CAB506-9570-4D3E-804F-A184A73DBC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56586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B569B8-DEA4-4F12-9078-ECD731F2AC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30351"/>
            <a:ext cx="10668000" cy="2279650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0D1F3B-E79C-4822-999D-205B0E76C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4589464"/>
            <a:ext cx="10668000" cy="1183184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145166-621E-4C71-A40F-64E5145367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3D04C9-3666-0943-9336-38B6519D0AF1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B8A175-E39F-477F-997B-99FF8677A5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9115F-5456-4FA3-8484-B1806E7C4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84425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88BC5C-CCF0-4BA5-B102-213AC6FD5A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237E63-3B4F-4C2F-A87C-9533227EB68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2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8ACE3E-2FED-4289-B138-3EC2826909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858000" y="3048000"/>
            <a:ext cx="4572000" cy="30480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55DB51-20DA-4BEF-90BA-DDD37DC080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4205A6-AE0D-5540-A9EF-F5DDAF808E16}" type="datetime1">
              <a:rPr lang="en-GB" smtClean="0"/>
              <a:t>13/06/2026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06D22E1-F0DB-4CB7-B2E3-D578EEAA6E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29146B-54D6-4291-8EA2-643002482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5372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5B4AE7-507A-4E14-96E2-5412FF8E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7048"/>
            <a:ext cx="10668000" cy="75895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EDEEE83-2945-4C22-9597-57F1F12628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2285999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C2494D-AD1D-4CB7-A17C-B69079113D7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2001" y="3059113"/>
            <a:ext cx="4572000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3E4950-830D-4EE3-9F51-DD730255E0C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7998" y="2286000"/>
            <a:ext cx="4572001" cy="761999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6F244AA-BDAA-4FDD-B742-449DF905730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858000" y="3059113"/>
            <a:ext cx="4571998" cy="30368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B78494-ECE0-41D2-97E2-CFAC0434A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149348-6A3D-F64E-B3CE-00CBB395CB8F}" type="datetime1">
              <a:rPr lang="en-GB" smtClean="0"/>
              <a:t>13/06/2026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5E4C20-6CC5-4259-B554-B19F1A7AA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09AB13-CCCC-4074-9B66-CE0B37902E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0420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FB5FF-4FD1-4CE4-BBC5-E6402FE06F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3810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71AAD-C5B9-485B-84DD-60DAFD5F18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8D0109-0362-E845-9570-255CA1221C0F}" type="datetime1">
              <a:rPr lang="en-GB" smtClean="0"/>
              <a:t>13/06/2026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7CACFF-0406-4EE2-9E8F-F594B952C2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52A47E-1990-4B6B-BCCB-75B6F213A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609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C8FE4C-64F1-4C88-9D30-17F8131ED6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3E51B6-E05E-1D4E-AC37-DA3508F1B47B}" type="datetime1">
              <a:rPr lang="en-GB" smtClean="0"/>
              <a:t>13/06/2026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25D8FB3-6FA4-40A7-BDBF-76CD0F22FE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6649F41-A021-4490-BB80-C89DF02937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9505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CEF60-874B-45DE-BF65-CF0D08577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3821113" cy="1524000"/>
          </a:xfrm>
        </p:spPr>
        <p:txBody>
          <a:bodyPr anchor="t" anchorCtr="0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757B0-722D-425F-8BD4-9CD9093BC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0" y="1524000"/>
            <a:ext cx="6096000" cy="3810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DB0F60-AADF-41C3-8BFC-B405E0A3F9A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0" y="3048000"/>
            <a:ext cx="3821113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AB1E11-97B6-42FD-9F45-6EDC3B83FA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FE41C-A021-C94C-90F4-6BF563D91E1F}" type="datetime1">
              <a:rPr lang="en-GB" smtClean="0"/>
              <a:t>13/06/2026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14D7DA9-F910-4337-99A2-91F4EA361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93A2F2-339E-4406-9A90-534A38C5A0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16498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71599-6E07-4A55-9B93-4CA5EFE3FD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1" y="1524000"/>
            <a:ext cx="3810000" cy="15240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92C2D26-DACA-4941-955E-18F7E236758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333999" y="1524000"/>
            <a:ext cx="6095999" cy="38100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7EDB26D-C5B0-41D6-A75F-F89A87BE243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001" y="3048000"/>
            <a:ext cx="3810000" cy="30480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304B6-48DF-41FA-A089-8C83BBA63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71914B-B1A3-5543-8CEB-8618226A1540}" type="datetime1">
              <a:rPr lang="en-GB" smtClean="0"/>
              <a:t>13/06/2026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DFB82F-A17A-4BC7-A522-CD934BC35C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CC530C-8824-4BE3-884E-2AFF30B572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321916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CE73F-2F7C-4941-9B13-ACB43A4983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5239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BC107E-F2BE-4057-B06B-1E50FD12B5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3048000"/>
            <a:ext cx="10668000" cy="3048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B9D7D8-1932-4215-A6E0-C16DA0DDB8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897AD-CB53-2542-A1A7-27C6E32D4BB3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8B662-65E3-47B2-AD95-B041B57F3B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393DBC5-88B5-4F2A-A0E3-752CB42173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9078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6599DF-5B13-4800-ADD7-3A2A2F1C48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1523999"/>
            <a:ext cx="2705100" cy="45720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191E12-22D9-4DA9-A336-EA6A8B9B55B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762000" y="1524000"/>
            <a:ext cx="7620000" cy="45720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22A1D5-B7EF-43A4-81EF-B5A7EA3561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6A571-58B2-814D-8039-F037F90FB72B}" type="datetime1">
              <a:rPr lang="en-GB" smtClean="0"/>
              <a:t>13/06/2026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09DFB-4410-42BF-B886-C984E3A53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6487E8-E9A0-429E-88E5-34B1BE86B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43313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81B49B9-8C94-4604-AEEE-CB5051962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524000"/>
            <a:ext cx="9144000" cy="1263649"/>
          </a:xfrm>
          <a:prstGeom prst="rect">
            <a:avLst/>
          </a:prstGeom>
        </p:spPr>
        <p:txBody>
          <a:bodyPr vert="horz" lIns="91440" tIns="45720" rIns="91440" bIns="45720" rtlCol="0" anchor="t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C3204E-CAF5-48A1-928F-757507EC48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62000" y="3047999"/>
            <a:ext cx="10668000" cy="30480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540D12-4B42-4790-8677-C9250F3CDDC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62000" y="401594"/>
            <a:ext cx="3048000" cy="365125"/>
          </a:xfrm>
          <a:prstGeom prst="rect">
            <a:avLst/>
          </a:prstGeom>
        </p:spPr>
        <p:txBody>
          <a:bodyPr vert="horz" lIns="91440" tIns="45720" rIns="91440" bIns="45720" rtlCol="0" anchor="b" anchorCtr="0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8E09C347-6A89-D446-B27F-FEC9F80123D7}" type="datetime1">
              <a:rPr lang="en-GB" smtClean="0"/>
              <a:t>13/06/2026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2B17CD-6C27-4CD1-B20D-EA4B8E54F4F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858000" y="6096000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A934F-C817-4C99-A2CF-C763A3F206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144000" y="401594"/>
            <a:ext cx="2286000" cy="762000"/>
          </a:xfrm>
          <a:prstGeom prst="rect">
            <a:avLst/>
          </a:prstGeom>
        </p:spPr>
        <p:txBody>
          <a:bodyPr vert="horz" lIns="91440" tIns="45720" rIns="91440" bIns="45720" rtlCol="0" anchor="t" anchorCtr="0"/>
          <a:lstStyle>
            <a:lvl1pPr algn="r">
              <a:defRPr sz="3600">
                <a:solidFill>
                  <a:schemeClr val="tx1"/>
                </a:solidFill>
                <a:latin typeface="+mj-lt"/>
              </a:defRPr>
            </a:lvl1pPr>
          </a:lstStyle>
          <a:p>
            <a:fld id="{D643A852-0206-46AC-B0EB-645612933129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4623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4" r:id="rId10"/>
    <p:sldLayoutId id="2147483723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188AB33-62BE-AA95-EF7F-CEEF305140B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81631" y="2661451"/>
            <a:ext cx="6610778" cy="3368959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</a:pPr>
            <a:r>
              <a:rPr lang="en-GB" sz="1600" b="1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Module: Practice-Based Research  </a:t>
            </a:r>
            <a:r>
              <a:rPr lang="en-GB" sz="16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600" b="1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Module code: LCHS7008 </a:t>
            </a:r>
            <a:r>
              <a:rPr lang="en-GB" sz="16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Lecturer: </a:t>
            </a:r>
            <a:r>
              <a:rPr lang="en-GB" sz="1600" b="1" kern="1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Dr.</a:t>
            </a: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Zeno Leung</a:t>
            </a:r>
            <a:r>
              <a:rPr lang="en-GB" sz="16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kern="1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600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Assignment type:</a:t>
            </a:r>
            <a:r>
              <a:rPr lang="en-GB" sz="1600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Presentation </a:t>
            </a:r>
          </a:p>
          <a:p>
            <a:pPr algn="ctr">
              <a:lnSpc>
                <a:spcPct val="150000"/>
              </a:lnSpc>
            </a:pP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name: </a:t>
            </a:r>
            <a:r>
              <a:rPr lang="en-GB" sz="1600" kern="1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Abeer</a:t>
            </a:r>
            <a:r>
              <a:rPr lang="en-GB" sz="1600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600" kern="100" dirty="0" err="1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Ishal</a:t>
            </a:r>
            <a:endParaRPr lang="en-GB" sz="1600" kern="1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>
              <a:lnSpc>
                <a:spcPct val="150000"/>
              </a:lnSpc>
            </a:pPr>
            <a:r>
              <a:rPr lang="en-GB" sz="1600" b="1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Student number: </a:t>
            </a:r>
            <a:r>
              <a:rPr lang="en-GB" sz="1600" kern="100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2128229</a:t>
            </a:r>
            <a:endParaRPr lang="en-GB" sz="1600" kern="100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/>
            <a:endParaRPr lang="en-US" sz="2000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E5741D-0A63-8BD0-D00D-4A180897FE7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739" r="33261" b="-1"/>
          <a:stretch>
            <a:fillRect/>
          </a:stretch>
        </p:blipFill>
        <p:spPr>
          <a:xfrm>
            <a:off x="-2" y="-1"/>
            <a:ext cx="4572002" cy="6858002"/>
          </a:xfrm>
          <a:custGeom>
            <a:avLst/>
            <a:gdLst/>
            <a:ahLst/>
            <a:cxnLst/>
            <a:rect l="l" t="t" r="r" b="b"/>
            <a:pathLst>
              <a:path w="4572002" h="6858002">
                <a:moveTo>
                  <a:pt x="4295315" y="6438981"/>
                </a:moveTo>
                <a:lnTo>
                  <a:pt x="4275384" y="6463840"/>
                </a:lnTo>
                <a:lnTo>
                  <a:pt x="4275382" y="6463849"/>
                </a:lnTo>
                <a:lnTo>
                  <a:pt x="4261586" y="6513012"/>
                </a:lnTo>
                <a:lnTo>
                  <a:pt x="4242781" y="6546194"/>
                </a:lnTo>
                <a:lnTo>
                  <a:pt x="4242781" y="6546195"/>
                </a:lnTo>
                <a:lnTo>
                  <a:pt x="4259119" y="6521804"/>
                </a:lnTo>
                <a:lnTo>
                  <a:pt x="4261586" y="6513012"/>
                </a:lnTo>
                <a:lnTo>
                  <a:pt x="4264397" y="6508052"/>
                </a:lnTo>
                <a:lnTo>
                  <a:pt x="4275382" y="6463849"/>
                </a:lnTo>
                <a:lnTo>
                  <a:pt x="4275384" y="6463841"/>
                </a:lnTo>
                <a:cubicBezTo>
                  <a:pt x="4278336" y="6451650"/>
                  <a:pt x="4285813" y="6444077"/>
                  <a:pt x="4295315" y="6438981"/>
                </a:cubicBezTo>
                <a:close/>
                <a:moveTo>
                  <a:pt x="4211111" y="2836172"/>
                </a:moveTo>
                <a:lnTo>
                  <a:pt x="4202420" y="2848793"/>
                </a:lnTo>
                <a:cubicBezTo>
                  <a:pt x="4192420" y="2881226"/>
                  <a:pt x="4178988" y="2913982"/>
                  <a:pt x="4177881" y="2947862"/>
                </a:cubicBezTo>
                <a:lnTo>
                  <a:pt x="4177881" y="2947863"/>
                </a:lnTo>
                <a:lnTo>
                  <a:pt x="4177881" y="2947863"/>
                </a:lnTo>
                <a:cubicBezTo>
                  <a:pt x="4177512" y="2959157"/>
                  <a:pt x="4178512" y="2970576"/>
                  <a:pt x="4181465" y="2982149"/>
                </a:cubicBezTo>
                <a:lnTo>
                  <a:pt x="4193158" y="3077402"/>
                </a:lnTo>
                <a:lnTo>
                  <a:pt x="4180703" y="3172654"/>
                </a:lnTo>
                <a:cubicBezTo>
                  <a:pt x="4154794" y="3276480"/>
                  <a:pt x="4127362" y="3380305"/>
                  <a:pt x="4133076" y="3489467"/>
                </a:cubicBezTo>
                <a:cubicBezTo>
                  <a:pt x="4134028" y="3507563"/>
                  <a:pt x="4122407" y="3529090"/>
                  <a:pt x="4110977" y="3544713"/>
                </a:cubicBezTo>
                <a:cubicBezTo>
                  <a:pt x="4100119" y="3559668"/>
                  <a:pt x="4094260" y="3566812"/>
                  <a:pt x="4093355" y="3574408"/>
                </a:cubicBezTo>
                <a:lnTo>
                  <a:pt x="4093355" y="3574408"/>
                </a:lnTo>
                <a:lnTo>
                  <a:pt x="4093355" y="3574409"/>
                </a:lnTo>
                <a:cubicBezTo>
                  <a:pt x="4092450" y="3582005"/>
                  <a:pt x="4096499" y="3590054"/>
                  <a:pt x="4105453" y="3606818"/>
                </a:cubicBezTo>
                <a:cubicBezTo>
                  <a:pt x="4109835" y="3614820"/>
                  <a:pt x="4112501" y="3624726"/>
                  <a:pt x="4118979" y="3630633"/>
                </a:cubicBezTo>
                <a:cubicBezTo>
                  <a:pt x="4127218" y="3638158"/>
                  <a:pt x="4132898" y="3646123"/>
                  <a:pt x="4136708" y="3654416"/>
                </a:cubicBezTo>
                <a:lnTo>
                  <a:pt x="4143220" y="3680164"/>
                </a:lnTo>
                <a:lnTo>
                  <a:pt x="4139172" y="3734837"/>
                </a:lnTo>
                <a:lnTo>
                  <a:pt x="4139172" y="3734838"/>
                </a:lnTo>
                <a:lnTo>
                  <a:pt x="4139172" y="3734838"/>
                </a:lnTo>
                <a:cubicBezTo>
                  <a:pt x="4138220" y="3741316"/>
                  <a:pt x="4136886" y="3749126"/>
                  <a:pt x="4139554" y="3754653"/>
                </a:cubicBezTo>
                <a:lnTo>
                  <a:pt x="4145911" y="3789776"/>
                </a:lnTo>
                <a:lnTo>
                  <a:pt x="4130980" y="3822472"/>
                </a:lnTo>
                <a:cubicBezTo>
                  <a:pt x="4123932" y="3831902"/>
                  <a:pt x="4118312" y="3842046"/>
                  <a:pt x="4116645" y="3852619"/>
                </a:cubicBezTo>
                <a:lnTo>
                  <a:pt x="4116645" y="3852620"/>
                </a:lnTo>
                <a:lnTo>
                  <a:pt x="4116645" y="3852620"/>
                </a:lnTo>
                <a:cubicBezTo>
                  <a:pt x="4114978" y="3863193"/>
                  <a:pt x="4117265" y="3874195"/>
                  <a:pt x="4126028" y="3885339"/>
                </a:cubicBezTo>
                <a:cubicBezTo>
                  <a:pt x="4135744" y="3897722"/>
                  <a:pt x="4143150" y="3910319"/>
                  <a:pt x="4148409" y="3923125"/>
                </a:cubicBezTo>
                <a:lnTo>
                  <a:pt x="4157913" y="3962160"/>
                </a:lnTo>
                <a:lnTo>
                  <a:pt x="4155523" y="4002410"/>
                </a:lnTo>
                <a:cubicBezTo>
                  <a:pt x="4152853" y="4016025"/>
                  <a:pt x="4148364" y="4029837"/>
                  <a:pt x="4142220" y="4043839"/>
                </a:cubicBezTo>
                <a:cubicBezTo>
                  <a:pt x="4133457" y="4063842"/>
                  <a:pt x="4128075" y="4083702"/>
                  <a:pt x="4127099" y="4103825"/>
                </a:cubicBezTo>
                <a:lnTo>
                  <a:pt x="4127099" y="4103826"/>
                </a:lnTo>
                <a:lnTo>
                  <a:pt x="4127099" y="4103826"/>
                </a:lnTo>
                <a:cubicBezTo>
                  <a:pt x="4126122" y="4123948"/>
                  <a:pt x="4129552" y="4144333"/>
                  <a:pt x="4138410" y="4165384"/>
                </a:cubicBezTo>
                <a:lnTo>
                  <a:pt x="4142315" y="4192388"/>
                </a:lnTo>
                <a:lnTo>
                  <a:pt x="4142220" y="4221391"/>
                </a:lnTo>
                <a:lnTo>
                  <a:pt x="4142220" y="4221391"/>
                </a:lnTo>
                <a:lnTo>
                  <a:pt x="4142220" y="4221392"/>
                </a:lnTo>
                <a:cubicBezTo>
                  <a:pt x="4142982" y="4232061"/>
                  <a:pt x="4143172" y="4243873"/>
                  <a:pt x="4147936" y="4253015"/>
                </a:cubicBezTo>
                <a:cubicBezTo>
                  <a:pt x="4160129" y="4277402"/>
                  <a:pt x="4175749" y="4300071"/>
                  <a:pt x="4187752" y="4324646"/>
                </a:cubicBezTo>
                <a:lnTo>
                  <a:pt x="4196706" y="4363891"/>
                </a:lnTo>
                <a:lnTo>
                  <a:pt x="4195944" y="4482004"/>
                </a:lnTo>
                <a:cubicBezTo>
                  <a:pt x="4193276" y="4546776"/>
                  <a:pt x="4192704" y="4612500"/>
                  <a:pt x="4135934" y="4659174"/>
                </a:cubicBezTo>
                <a:cubicBezTo>
                  <a:pt x="4131362" y="4662986"/>
                  <a:pt x="4128694" y="4671176"/>
                  <a:pt x="4127932" y="4677655"/>
                </a:cubicBezTo>
                <a:cubicBezTo>
                  <a:pt x="4124313" y="4707564"/>
                  <a:pt x="4123931" y="4738235"/>
                  <a:pt x="4118025" y="4767764"/>
                </a:cubicBezTo>
                <a:cubicBezTo>
                  <a:pt x="4115644" y="4779575"/>
                  <a:pt x="4114835" y="4790387"/>
                  <a:pt x="4116716" y="4800483"/>
                </a:cubicBezTo>
                <a:lnTo>
                  <a:pt x="4116716" y="4800483"/>
                </a:lnTo>
                <a:lnTo>
                  <a:pt x="4116716" y="4800484"/>
                </a:lnTo>
                <a:cubicBezTo>
                  <a:pt x="4118597" y="4810581"/>
                  <a:pt x="4123170" y="4819964"/>
                  <a:pt x="4131552" y="4828917"/>
                </a:cubicBezTo>
                <a:cubicBezTo>
                  <a:pt x="4142601" y="4840633"/>
                  <a:pt x="4151364" y="4853636"/>
                  <a:pt x="4156484" y="4867614"/>
                </a:cubicBezTo>
                <a:lnTo>
                  <a:pt x="4161262" y="4889275"/>
                </a:lnTo>
                <a:lnTo>
                  <a:pt x="4159557" y="4912168"/>
                </a:lnTo>
                <a:cubicBezTo>
                  <a:pt x="4157842" y="4919978"/>
                  <a:pt x="4157485" y="4927122"/>
                  <a:pt x="4158155" y="4933804"/>
                </a:cubicBezTo>
                <a:lnTo>
                  <a:pt x="4158155" y="4933805"/>
                </a:lnTo>
                <a:lnTo>
                  <a:pt x="4158155" y="4933805"/>
                </a:lnTo>
                <a:cubicBezTo>
                  <a:pt x="4160163" y="4953853"/>
                  <a:pt x="4171415" y="4969749"/>
                  <a:pt x="4182989" y="4987038"/>
                </a:cubicBezTo>
                <a:cubicBezTo>
                  <a:pt x="4194228" y="5003802"/>
                  <a:pt x="4208326" y="5022853"/>
                  <a:pt x="4209468" y="5041522"/>
                </a:cubicBezTo>
                <a:cubicBezTo>
                  <a:pt x="4210706" y="5062669"/>
                  <a:pt x="4221137" y="5082339"/>
                  <a:pt x="4228472" y="5102461"/>
                </a:cubicBezTo>
                <a:lnTo>
                  <a:pt x="4235616" y="5133225"/>
                </a:lnTo>
                <a:lnTo>
                  <a:pt x="4228901" y="5166113"/>
                </a:lnTo>
                <a:lnTo>
                  <a:pt x="4228901" y="5166114"/>
                </a:lnTo>
                <a:lnTo>
                  <a:pt x="4228901" y="5166114"/>
                </a:lnTo>
                <a:cubicBezTo>
                  <a:pt x="4228139" y="5167638"/>
                  <a:pt x="4228711" y="5169781"/>
                  <a:pt x="4229592" y="5172091"/>
                </a:cubicBezTo>
                <a:lnTo>
                  <a:pt x="4232139" y="5179068"/>
                </a:lnTo>
                <a:lnTo>
                  <a:pt x="4231973" y="5229433"/>
                </a:lnTo>
                <a:cubicBezTo>
                  <a:pt x="4228139" y="5245268"/>
                  <a:pt x="4220423" y="5259937"/>
                  <a:pt x="4208516" y="5272796"/>
                </a:cubicBezTo>
                <a:cubicBezTo>
                  <a:pt x="4185226" y="5298086"/>
                  <a:pt x="4177689" y="5325412"/>
                  <a:pt x="4179637" y="5355014"/>
                </a:cubicBezTo>
                <a:lnTo>
                  <a:pt x="4179637" y="5355014"/>
                </a:lnTo>
                <a:lnTo>
                  <a:pt x="4179637" y="5355015"/>
                </a:lnTo>
                <a:cubicBezTo>
                  <a:pt x="4180286" y="5364883"/>
                  <a:pt x="4181989" y="5375003"/>
                  <a:pt x="4184513" y="5385385"/>
                </a:cubicBezTo>
                <a:cubicBezTo>
                  <a:pt x="4187752" y="5398722"/>
                  <a:pt x="4190038" y="5412058"/>
                  <a:pt x="4192704" y="5425583"/>
                </a:cubicBezTo>
                <a:cubicBezTo>
                  <a:pt x="4196514" y="5443871"/>
                  <a:pt x="4200516" y="5462352"/>
                  <a:pt x="4204326" y="5480638"/>
                </a:cubicBezTo>
                <a:lnTo>
                  <a:pt x="4208850" y="5507668"/>
                </a:lnTo>
                <a:lnTo>
                  <a:pt x="4206630" y="5520422"/>
                </a:lnTo>
                <a:cubicBezTo>
                  <a:pt x="4204993" y="5524467"/>
                  <a:pt x="4202326" y="5528265"/>
                  <a:pt x="4198230" y="5531693"/>
                </a:cubicBezTo>
                <a:cubicBezTo>
                  <a:pt x="4191181" y="5537600"/>
                  <a:pt x="4187989" y="5542649"/>
                  <a:pt x="4188085" y="5547578"/>
                </a:cubicBezTo>
                <a:lnTo>
                  <a:pt x="4188085" y="5547578"/>
                </a:lnTo>
                <a:lnTo>
                  <a:pt x="4188085" y="5547579"/>
                </a:lnTo>
                <a:cubicBezTo>
                  <a:pt x="4188180" y="5552508"/>
                  <a:pt x="4191562" y="5557318"/>
                  <a:pt x="4197658" y="5562747"/>
                </a:cubicBezTo>
                <a:cubicBezTo>
                  <a:pt x="4240331" y="5600468"/>
                  <a:pt x="4267002" y="5646190"/>
                  <a:pt x="4268906" y="5704484"/>
                </a:cubicBezTo>
                <a:cubicBezTo>
                  <a:pt x="4269288" y="5716486"/>
                  <a:pt x="4271954" y="5728679"/>
                  <a:pt x="4274812" y="5740489"/>
                </a:cubicBezTo>
                <a:cubicBezTo>
                  <a:pt x="4276527" y="5747729"/>
                  <a:pt x="4278433" y="5756494"/>
                  <a:pt x="4283577" y="5760874"/>
                </a:cubicBezTo>
                <a:cubicBezTo>
                  <a:pt x="4322820" y="5794975"/>
                  <a:pt x="4350063" y="5837458"/>
                  <a:pt x="4371972" y="5883752"/>
                </a:cubicBezTo>
                <a:cubicBezTo>
                  <a:pt x="4375877" y="5892038"/>
                  <a:pt x="4379782" y="5900611"/>
                  <a:pt x="4382997" y="5909351"/>
                </a:cubicBezTo>
                <a:lnTo>
                  <a:pt x="4389878" y="5935950"/>
                </a:lnTo>
                <a:lnTo>
                  <a:pt x="4389712" y="5964477"/>
                </a:lnTo>
                <a:cubicBezTo>
                  <a:pt x="4388783" y="5974097"/>
                  <a:pt x="4387306" y="5983766"/>
                  <a:pt x="4386258" y="5993291"/>
                </a:cubicBezTo>
                <a:cubicBezTo>
                  <a:pt x="4385116" y="6004531"/>
                  <a:pt x="4385306" y="6017485"/>
                  <a:pt x="4379782" y="6026440"/>
                </a:cubicBezTo>
                <a:cubicBezTo>
                  <a:pt x="4362445" y="6054825"/>
                  <a:pt x="4343777" y="6082258"/>
                  <a:pt x="4323582" y="6108738"/>
                </a:cubicBezTo>
                <a:cubicBezTo>
                  <a:pt x="4314914" y="6120074"/>
                  <a:pt x="4309961" y="6126884"/>
                  <a:pt x="4309890" y="6133314"/>
                </a:cubicBezTo>
                <a:lnTo>
                  <a:pt x="4309890" y="6133315"/>
                </a:lnTo>
                <a:lnTo>
                  <a:pt x="4309890" y="6133315"/>
                </a:lnTo>
                <a:cubicBezTo>
                  <a:pt x="4309818" y="6139745"/>
                  <a:pt x="4314629" y="6145793"/>
                  <a:pt x="4325488" y="6155603"/>
                </a:cubicBezTo>
                <a:cubicBezTo>
                  <a:pt x="4347777" y="6175798"/>
                  <a:pt x="4359397" y="6200945"/>
                  <a:pt x="4364159" y="6228757"/>
                </a:cubicBezTo>
                <a:lnTo>
                  <a:pt x="4381496" y="6361540"/>
                </a:lnTo>
                <a:lnTo>
                  <a:pt x="4381289" y="6365204"/>
                </a:lnTo>
                <a:lnTo>
                  <a:pt x="4380007" y="6387910"/>
                </a:lnTo>
                <a:lnTo>
                  <a:pt x="4378243" y="6391549"/>
                </a:lnTo>
                <a:lnTo>
                  <a:pt x="4370589" y="6407332"/>
                </a:lnTo>
                <a:lnTo>
                  <a:pt x="4370589" y="6407333"/>
                </a:lnTo>
                <a:lnTo>
                  <a:pt x="4378243" y="6391549"/>
                </a:lnTo>
                <a:lnTo>
                  <a:pt x="4380008" y="6387910"/>
                </a:lnTo>
                <a:lnTo>
                  <a:pt x="4381289" y="6365204"/>
                </a:lnTo>
                <a:lnTo>
                  <a:pt x="4381496" y="6361540"/>
                </a:lnTo>
                <a:lnTo>
                  <a:pt x="4381496" y="6361540"/>
                </a:lnTo>
                <a:lnTo>
                  <a:pt x="4381496" y="6361539"/>
                </a:lnTo>
                <a:cubicBezTo>
                  <a:pt x="4377876" y="6317151"/>
                  <a:pt x="4371590" y="6272764"/>
                  <a:pt x="4364159" y="6228756"/>
                </a:cubicBezTo>
                <a:cubicBezTo>
                  <a:pt x="4359397" y="6200944"/>
                  <a:pt x="4347777" y="6175797"/>
                  <a:pt x="4325488" y="6155602"/>
                </a:cubicBezTo>
                <a:cubicBezTo>
                  <a:pt x="4320059" y="6150697"/>
                  <a:pt x="4316141" y="6146732"/>
                  <a:pt x="4313590" y="6143190"/>
                </a:cubicBezTo>
                <a:lnTo>
                  <a:pt x="4309890" y="6133315"/>
                </a:lnTo>
                <a:lnTo>
                  <a:pt x="4323582" y="6108739"/>
                </a:lnTo>
                <a:cubicBezTo>
                  <a:pt x="4343777" y="6082259"/>
                  <a:pt x="4362445" y="6054826"/>
                  <a:pt x="4379782" y="6026441"/>
                </a:cubicBezTo>
                <a:cubicBezTo>
                  <a:pt x="4385306" y="6017486"/>
                  <a:pt x="4385116" y="6004532"/>
                  <a:pt x="4386258" y="5993292"/>
                </a:cubicBezTo>
                <a:cubicBezTo>
                  <a:pt x="4388354" y="5974241"/>
                  <a:pt x="4392164" y="5954618"/>
                  <a:pt x="4389878" y="5935950"/>
                </a:cubicBezTo>
                <a:lnTo>
                  <a:pt x="4389878" y="5935950"/>
                </a:lnTo>
                <a:lnTo>
                  <a:pt x="4389878" y="5935949"/>
                </a:lnTo>
                <a:cubicBezTo>
                  <a:pt x="4387592" y="5918042"/>
                  <a:pt x="4379782" y="5900323"/>
                  <a:pt x="4371972" y="5883751"/>
                </a:cubicBezTo>
                <a:cubicBezTo>
                  <a:pt x="4350063" y="5837457"/>
                  <a:pt x="4322820" y="5794974"/>
                  <a:pt x="4283577" y="5760873"/>
                </a:cubicBezTo>
                <a:cubicBezTo>
                  <a:pt x="4278433" y="5756493"/>
                  <a:pt x="4276527" y="5747728"/>
                  <a:pt x="4274812" y="5740488"/>
                </a:cubicBezTo>
                <a:cubicBezTo>
                  <a:pt x="4271954" y="5728678"/>
                  <a:pt x="4269288" y="5716485"/>
                  <a:pt x="4268906" y="5704483"/>
                </a:cubicBezTo>
                <a:cubicBezTo>
                  <a:pt x="4267002" y="5646189"/>
                  <a:pt x="4240331" y="5600467"/>
                  <a:pt x="4197658" y="5562746"/>
                </a:cubicBezTo>
                <a:lnTo>
                  <a:pt x="4188085" y="5547578"/>
                </a:lnTo>
                <a:lnTo>
                  <a:pt x="4198230" y="5531694"/>
                </a:lnTo>
                <a:cubicBezTo>
                  <a:pt x="4206421" y="5524837"/>
                  <a:pt x="4208898" y="5516503"/>
                  <a:pt x="4208850" y="5507668"/>
                </a:cubicBezTo>
                <a:lnTo>
                  <a:pt x="4208850" y="5507668"/>
                </a:lnTo>
                <a:lnTo>
                  <a:pt x="4208850" y="5507667"/>
                </a:lnTo>
                <a:cubicBezTo>
                  <a:pt x="4208803" y="5498832"/>
                  <a:pt x="4206231" y="5489497"/>
                  <a:pt x="4204326" y="5480637"/>
                </a:cubicBezTo>
                <a:cubicBezTo>
                  <a:pt x="4200516" y="5462351"/>
                  <a:pt x="4196514" y="5443870"/>
                  <a:pt x="4192704" y="5425582"/>
                </a:cubicBezTo>
                <a:cubicBezTo>
                  <a:pt x="4190038" y="5412057"/>
                  <a:pt x="4187752" y="5398721"/>
                  <a:pt x="4184513" y="5385384"/>
                </a:cubicBezTo>
                <a:lnTo>
                  <a:pt x="4179637" y="5355014"/>
                </a:lnTo>
                <a:lnTo>
                  <a:pt x="4181083" y="5326163"/>
                </a:lnTo>
                <a:cubicBezTo>
                  <a:pt x="4184464" y="5307422"/>
                  <a:pt x="4192990" y="5289657"/>
                  <a:pt x="4208516" y="5272797"/>
                </a:cubicBezTo>
                <a:cubicBezTo>
                  <a:pt x="4232329" y="5247079"/>
                  <a:pt x="4239379" y="5214122"/>
                  <a:pt x="4232139" y="5179068"/>
                </a:cubicBezTo>
                <a:lnTo>
                  <a:pt x="4232139" y="5179068"/>
                </a:lnTo>
                <a:lnTo>
                  <a:pt x="4232139" y="5179067"/>
                </a:lnTo>
                <a:cubicBezTo>
                  <a:pt x="4231663" y="5176876"/>
                  <a:pt x="4230473" y="5174400"/>
                  <a:pt x="4229592" y="5172090"/>
                </a:cubicBezTo>
                <a:lnTo>
                  <a:pt x="4228901" y="5166114"/>
                </a:lnTo>
                <a:lnTo>
                  <a:pt x="4235616" y="5133225"/>
                </a:lnTo>
                <a:lnTo>
                  <a:pt x="4235616" y="5133225"/>
                </a:lnTo>
                <a:lnTo>
                  <a:pt x="4235616" y="5133224"/>
                </a:lnTo>
                <a:cubicBezTo>
                  <a:pt x="4233865" y="5101639"/>
                  <a:pt x="4211325" y="5073241"/>
                  <a:pt x="4209468" y="5041521"/>
                </a:cubicBezTo>
                <a:cubicBezTo>
                  <a:pt x="4208326" y="5022852"/>
                  <a:pt x="4194228" y="5003801"/>
                  <a:pt x="4182989" y="4987037"/>
                </a:cubicBezTo>
                <a:cubicBezTo>
                  <a:pt x="4175273" y="4975511"/>
                  <a:pt x="4167700" y="4964604"/>
                  <a:pt x="4162914" y="4952673"/>
                </a:cubicBezTo>
                <a:lnTo>
                  <a:pt x="4158155" y="4933805"/>
                </a:lnTo>
                <a:lnTo>
                  <a:pt x="4159557" y="4912169"/>
                </a:lnTo>
                <a:cubicBezTo>
                  <a:pt x="4161319" y="4904358"/>
                  <a:pt x="4161831" y="4896714"/>
                  <a:pt x="4161262" y="4889276"/>
                </a:cubicBezTo>
                <a:lnTo>
                  <a:pt x="4161262" y="4889275"/>
                </a:lnTo>
                <a:lnTo>
                  <a:pt x="4161262" y="4889275"/>
                </a:lnTo>
                <a:cubicBezTo>
                  <a:pt x="4159556" y="4866958"/>
                  <a:pt x="4148126" y="4846490"/>
                  <a:pt x="4131552" y="4828916"/>
                </a:cubicBezTo>
                <a:lnTo>
                  <a:pt x="4116716" y="4800483"/>
                </a:lnTo>
                <a:lnTo>
                  <a:pt x="4118025" y="4767765"/>
                </a:lnTo>
                <a:cubicBezTo>
                  <a:pt x="4123931" y="4738236"/>
                  <a:pt x="4124313" y="4707565"/>
                  <a:pt x="4127932" y="4677656"/>
                </a:cubicBezTo>
                <a:cubicBezTo>
                  <a:pt x="4128694" y="4671177"/>
                  <a:pt x="4131362" y="4662987"/>
                  <a:pt x="4135934" y="4659175"/>
                </a:cubicBezTo>
                <a:cubicBezTo>
                  <a:pt x="4192704" y="4612501"/>
                  <a:pt x="4193276" y="4546777"/>
                  <a:pt x="4195944" y="4482005"/>
                </a:cubicBezTo>
                <a:cubicBezTo>
                  <a:pt x="4197658" y="4442762"/>
                  <a:pt x="4197658" y="4403326"/>
                  <a:pt x="4196706" y="4363891"/>
                </a:cubicBezTo>
                <a:lnTo>
                  <a:pt x="4196706" y="4363891"/>
                </a:lnTo>
                <a:lnTo>
                  <a:pt x="4196706" y="4363890"/>
                </a:lnTo>
                <a:cubicBezTo>
                  <a:pt x="4196514" y="4350554"/>
                  <a:pt x="4193466" y="4336457"/>
                  <a:pt x="4187752" y="4324645"/>
                </a:cubicBezTo>
                <a:cubicBezTo>
                  <a:pt x="4175749" y="4300070"/>
                  <a:pt x="4160129" y="4277401"/>
                  <a:pt x="4147936" y="4253014"/>
                </a:cubicBezTo>
                <a:lnTo>
                  <a:pt x="4142220" y="4221391"/>
                </a:lnTo>
                <a:lnTo>
                  <a:pt x="4142315" y="4192388"/>
                </a:lnTo>
                <a:lnTo>
                  <a:pt x="4142315" y="4192388"/>
                </a:lnTo>
                <a:lnTo>
                  <a:pt x="4142315" y="4192387"/>
                </a:lnTo>
                <a:cubicBezTo>
                  <a:pt x="4142411" y="4182767"/>
                  <a:pt x="4141839" y="4173480"/>
                  <a:pt x="4138410" y="4165383"/>
                </a:cubicBezTo>
                <a:cubicBezTo>
                  <a:pt x="4133981" y="4154857"/>
                  <a:pt x="4130909" y="4144498"/>
                  <a:pt x="4129066" y="4134256"/>
                </a:cubicBezTo>
                <a:lnTo>
                  <a:pt x="4127099" y="4103826"/>
                </a:lnTo>
                <a:lnTo>
                  <a:pt x="4142220" y="4043840"/>
                </a:lnTo>
                <a:cubicBezTo>
                  <a:pt x="4154508" y="4015835"/>
                  <a:pt x="4160175" y="3988593"/>
                  <a:pt x="4157913" y="3962160"/>
                </a:cubicBezTo>
                <a:lnTo>
                  <a:pt x="4157913" y="3962160"/>
                </a:lnTo>
                <a:lnTo>
                  <a:pt x="4157913" y="3962159"/>
                </a:lnTo>
                <a:cubicBezTo>
                  <a:pt x="4155651" y="3935727"/>
                  <a:pt x="4145460" y="3910104"/>
                  <a:pt x="4126028" y="3885338"/>
                </a:cubicBezTo>
                <a:cubicBezTo>
                  <a:pt x="4121646" y="3879766"/>
                  <a:pt x="4118884" y="3874229"/>
                  <a:pt x="4117425" y="3868764"/>
                </a:cubicBezTo>
                <a:lnTo>
                  <a:pt x="4116645" y="3852620"/>
                </a:lnTo>
                <a:lnTo>
                  <a:pt x="4130980" y="3822473"/>
                </a:lnTo>
                <a:cubicBezTo>
                  <a:pt x="4139172" y="3811614"/>
                  <a:pt x="4144316" y="3800897"/>
                  <a:pt x="4145911" y="3789777"/>
                </a:cubicBezTo>
                <a:lnTo>
                  <a:pt x="4145911" y="3789776"/>
                </a:lnTo>
                <a:lnTo>
                  <a:pt x="4145911" y="3789776"/>
                </a:lnTo>
                <a:cubicBezTo>
                  <a:pt x="4147507" y="3778655"/>
                  <a:pt x="4145554" y="3767130"/>
                  <a:pt x="4139554" y="3754652"/>
                </a:cubicBezTo>
                <a:lnTo>
                  <a:pt x="4139172" y="3734838"/>
                </a:lnTo>
                <a:lnTo>
                  <a:pt x="4143220" y="3680164"/>
                </a:lnTo>
                <a:lnTo>
                  <a:pt x="4143220" y="3680164"/>
                </a:lnTo>
                <a:lnTo>
                  <a:pt x="4143220" y="3680163"/>
                </a:lnTo>
                <a:cubicBezTo>
                  <a:pt x="4141696" y="3662494"/>
                  <a:pt x="4135458" y="3645682"/>
                  <a:pt x="4118979" y="3630632"/>
                </a:cubicBezTo>
                <a:cubicBezTo>
                  <a:pt x="4112501" y="3624725"/>
                  <a:pt x="4109835" y="3614819"/>
                  <a:pt x="4105453" y="3606817"/>
                </a:cubicBezTo>
                <a:cubicBezTo>
                  <a:pt x="4100976" y="3598435"/>
                  <a:pt x="4097725" y="3592232"/>
                  <a:pt x="4095707" y="3587174"/>
                </a:cubicBezTo>
                <a:lnTo>
                  <a:pt x="4093355" y="3574408"/>
                </a:lnTo>
                <a:lnTo>
                  <a:pt x="4098434" y="3562321"/>
                </a:lnTo>
                <a:cubicBezTo>
                  <a:pt x="4101369" y="3557716"/>
                  <a:pt x="4105548" y="3552191"/>
                  <a:pt x="4110977" y="3544714"/>
                </a:cubicBezTo>
                <a:cubicBezTo>
                  <a:pt x="4122407" y="3529091"/>
                  <a:pt x="4134028" y="3507564"/>
                  <a:pt x="4133076" y="3489468"/>
                </a:cubicBezTo>
                <a:cubicBezTo>
                  <a:pt x="4127362" y="3380306"/>
                  <a:pt x="4154794" y="3276481"/>
                  <a:pt x="4180703" y="3172655"/>
                </a:cubicBezTo>
                <a:cubicBezTo>
                  <a:pt x="4188705" y="3140650"/>
                  <a:pt x="4192943" y="3109026"/>
                  <a:pt x="4193158" y="3077402"/>
                </a:cubicBezTo>
                <a:lnTo>
                  <a:pt x="4193158" y="3077402"/>
                </a:lnTo>
                <a:lnTo>
                  <a:pt x="4193158" y="3077401"/>
                </a:lnTo>
                <a:cubicBezTo>
                  <a:pt x="4193372" y="3045777"/>
                  <a:pt x="4189562" y="3014153"/>
                  <a:pt x="4181465" y="2982148"/>
                </a:cubicBezTo>
                <a:lnTo>
                  <a:pt x="4177881" y="2947863"/>
                </a:lnTo>
                <a:lnTo>
                  <a:pt x="4182513" y="2914328"/>
                </a:lnTo>
                <a:cubicBezTo>
                  <a:pt x="4187561" y="2892181"/>
                  <a:pt x="4195753" y="2870416"/>
                  <a:pt x="4202420" y="2848794"/>
                </a:cubicBezTo>
                <a:cubicBezTo>
                  <a:pt x="4203753" y="2844317"/>
                  <a:pt x="4207039" y="2839983"/>
                  <a:pt x="4211111" y="2836173"/>
                </a:cubicBezTo>
                <a:close/>
                <a:moveTo>
                  <a:pt x="3726625" y="1508458"/>
                </a:moveTo>
                <a:lnTo>
                  <a:pt x="3698531" y="1596214"/>
                </a:lnTo>
                <a:cubicBezTo>
                  <a:pt x="3696054" y="1604979"/>
                  <a:pt x="3697579" y="1615837"/>
                  <a:pt x="3700436" y="1624981"/>
                </a:cubicBezTo>
                <a:cubicBezTo>
                  <a:pt x="3710152" y="1656224"/>
                  <a:pt x="3734537" y="1676037"/>
                  <a:pt x="3757017" y="1697754"/>
                </a:cubicBezTo>
                <a:cubicBezTo>
                  <a:pt x="3766924" y="1707280"/>
                  <a:pt x="3773972" y="1720424"/>
                  <a:pt x="3779686" y="1733189"/>
                </a:cubicBezTo>
                <a:cubicBezTo>
                  <a:pt x="3794357" y="1766336"/>
                  <a:pt x="3807501" y="1800247"/>
                  <a:pt x="3821407" y="1833776"/>
                </a:cubicBezTo>
                <a:cubicBezTo>
                  <a:pt x="3822741" y="1837014"/>
                  <a:pt x="3826170" y="1839680"/>
                  <a:pt x="3829028" y="1842159"/>
                </a:cubicBezTo>
                <a:cubicBezTo>
                  <a:pt x="3859129" y="1866923"/>
                  <a:pt x="3889418" y="1891498"/>
                  <a:pt x="3919519" y="1916455"/>
                </a:cubicBezTo>
                <a:cubicBezTo>
                  <a:pt x="3925233" y="1921217"/>
                  <a:pt x="3929425" y="1928077"/>
                  <a:pt x="3934949" y="1933220"/>
                </a:cubicBezTo>
                <a:cubicBezTo>
                  <a:pt x="3942569" y="1940460"/>
                  <a:pt x="3949810" y="1949604"/>
                  <a:pt x="3958954" y="1953414"/>
                </a:cubicBezTo>
                <a:cubicBezTo>
                  <a:pt x="3987719" y="1965225"/>
                  <a:pt x="4000103" y="1987895"/>
                  <a:pt x="4005437" y="2016470"/>
                </a:cubicBezTo>
                <a:cubicBezTo>
                  <a:pt x="4010390" y="2042571"/>
                  <a:pt x="4014582" y="2068670"/>
                  <a:pt x="4020296" y="2094579"/>
                </a:cubicBezTo>
                <a:cubicBezTo>
                  <a:pt x="4027154" y="2126202"/>
                  <a:pt x="4034584" y="2157637"/>
                  <a:pt x="4042967" y="2188880"/>
                </a:cubicBezTo>
                <a:cubicBezTo>
                  <a:pt x="4046587" y="2202405"/>
                  <a:pt x="4050777" y="2216693"/>
                  <a:pt x="4058207" y="2228315"/>
                </a:cubicBezTo>
                <a:cubicBezTo>
                  <a:pt x="4078782" y="2260891"/>
                  <a:pt x="4092688" y="2295754"/>
                  <a:pt x="4087164" y="2334045"/>
                </a:cubicBezTo>
                <a:cubicBezTo>
                  <a:pt x="4082782" y="2364716"/>
                  <a:pt x="4094022" y="2390435"/>
                  <a:pt x="4111549" y="2409486"/>
                </a:cubicBezTo>
                <a:cubicBezTo>
                  <a:pt x="4119503" y="2418155"/>
                  <a:pt x="4125016" y="2426977"/>
                  <a:pt x="4128650" y="2435913"/>
                </a:cubicBezTo>
                <a:lnTo>
                  <a:pt x="4134481" y="2463018"/>
                </a:lnTo>
                <a:lnTo>
                  <a:pt x="4132419" y="2490551"/>
                </a:lnTo>
                <a:cubicBezTo>
                  <a:pt x="4130791" y="2499773"/>
                  <a:pt x="4128410" y="2509024"/>
                  <a:pt x="4125838" y="2518264"/>
                </a:cubicBezTo>
                <a:cubicBezTo>
                  <a:pt x="4123171" y="2527790"/>
                  <a:pt x="4122027" y="2536457"/>
                  <a:pt x="4122194" y="2545006"/>
                </a:cubicBezTo>
                <a:lnTo>
                  <a:pt x="4122194" y="2545007"/>
                </a:lnTo>
                <a:lnTo>
                  <a:pt x="4122194" y="2545007"/>
                </a:lnTo>
                <a:cubicBezTo>
                  <a:pt x="4122360" y="2553556"/>
                  <a:pt x="4123837" y="2561986"/>
                  <a:pt x="4126408" y="2571035"/>
                </a:cubicBezTo>
                <a:cubicBezTo>
                  <a:pt x="4138410" y="2612946"/>
                  <a:pt x="4170987" y="2640951"/>
                  <a:pt x="4199562" y="2668002"/>
                </a:cubicBezTo>
                <a:cubicBezTo>
                  <a:pt x="4223947" y="2691055"/>
                  <a:pt x="4237663" y="2716964"/>
                  <a:pt x="4247952" y="2745349"/>
                </a:cubicBezTo>
                <a:lnTo>
                  <a:pt x="4247953" y="2745352"/>
                </a:lnTo>
                <a:lnTo>
                  <a:pt x="4253873" y="2778006"/>
                </a:lnTo>
                <a:lnTo>
                  <a:pt x="4253453" y="2785440"/>
                </a:lnTo>
                <a:lnTo>
                  <a:pt x="4243374" y="2811780"/>
                </a:lnTo>
                <a:lnTo>
                  <a:pt x="4243370" y="2811787"/>
                </a:lnTo>
                <a:lnTo>
                  <a:pt x="4243371" y="2811787"/>
                </a:lnTo>
                <a:lnTo>
                  <a:pt x="4243374" y="2811780"/>
                </a:lnTo>
                <a:lnTo>
                  <a:pt x="4253024" y="2793023"/>
                </a:lnTo>
                <a:lnTo>
                  <a:pt x="4253453" y="2785440"/>
                </a:lnTo>
                <a:lnTo>
                  <a:pt x="4254653" y="2782305"/>
                </a:lnTo>
                <a:lnTo>
                  <a:pt x="4253873" y="2778006"/>
                </a:lnTo>
                <a:lnTo>
                  <a:pt x="4254283" y="2770758"/>
                </a:lnTo>
                <a:lnTo>
                  <a:pt x="4247953" y="2745352"/>
                </a:lnTo>
                <a:lnTo>
                  <a:pt x="4247952" y="2745348"/>
                </a:lnTo>
                <a:cubicBezTo>
                  <a:pt x="4237663" y="2716963"/>
                  <a:pt x="4223947" y="2691054"/>
                  <a:pt x="4199562" y="2668001"/>
                </a:cubicBezTo>
                <a:cubicBezTo>
                  <a:pt x="4170987" y="2640950"/>
                  <a:pt x="4138410" y="2612945"/>
                  <a:pt x="4126408" y="2571034"/>
                </a:cubicBezTo>
                <a:lnTo>
                  <a:pt x="4122194" y="2545007"/>
                </a:lnTo>
                <a:lnTo>
                  <a:pt x="4125838" y="2518265"/>
                </a:lnTo>
                <a:cubicBezTo>
                  <a:pt x="4130981" y="2499786"/>
                  <a:pt x="4135363" y="2481259"/>
                  <a:pt x="4134481" y="2463018"/>
                </a:cubicBezTo>
                <a:lnTo>
                  <a:pt x="4134481" y="2463018"/>
                </a:lnTo>
                <a:lnTo>
                  <a:pt x="4134481" y="2463017"/>
                </a:lnTo>
                <a:cubicBezTo>
                  <a:pt x="4133600" y="2444777"/>
                  <a:pt x="4127457" y="2426822"/>
                  <a:pt x="4111549" y="2409485"/>
                </a:cubicBezTo>
                <a:cubicBezTo>
                  <a:pt x="4094022" y="2390434"/>
                  <a:pt x="4082782" y="2364715"/>
                  <a:pt x="4087164" y="2334044"/>
                </a:cubicBezTo>
                <a:cubicBezTo>
                  <a:pt x="4092688" y="2295753"/>
                  <a:pt x="4078782" y="2260890"/>
                  <a:pt x="4058207" y="2228314"/>
                </a:cubicBezTo>
                <a:cubicBezTo>
                  <a:pt x="4050777" y="2216692"/>
                  <a:pt x="4046587" y="2202404"/>
                  <a:pt x="4042967" y="2188879"/>
                </a:cubicBezTo>
                <a:cubicBezTo>
                  <a:pt x="4034584" y="2157636"/>
                  <a:pt x="4027154" y="2126201"/>
                  <a:pt x="4020296" y="2094578"/>
                </a:cubicBezTo>
                <a:cubicBezTo>
                  <a:pt x="4014582" y="2068669"/>
                  <a:pt x="4010390" y="2042570"/>
                  <a:pt x="4005437" y="2016469"/>
                </a:cubicBezTo>
                <a:cubicBezTo>
                  <a:pt x="4000103" y="1987894"/>
                  <a:pt x="3987719" y="1965224"/>
                  <a:pt x="3958954" y="1953413"/>
                </a:cubicBezTo>
                <a:cubicBezTo>
                  <a:pt x="3949810" y="1949603"/>
                  <a:pt x="3942569" y="1940459"/>
                  <a:pt x="3934949" y="1933219"/>
                </a:cubicBezTo>
                <a:cubicBezTo>
                  <a:pt x="3929425" y="1928076"/>
                  <a:pt x="3925233" y="1921216"/>
                  <a:pt x="3919519" y="1916454"/>
                </a:cubicBezTo>
                <a:cubicBezTo>
                  <a:pt x="3889418" y="1891497"/>
                  <a:pt x="3859129" y="1866922"/>
                  <a:pt x="3829028" y="1842158"/>
                </a:cubicBezTo>
                <a:cubicBezTo>
                  <a:pt x="3826170" y="1839679"/>
                  <a:pt x="3822741" y="1837013"/>
                  <a:pt x="3821407" y="1833775"/>
                </a:cubicBezTo>
                <a:cubicBezTo>
                  <a:pt x="3807501" y="1800246"/>
                  <a:pt x="3794358" y="1766335"/>
                  <a:pt x="3779686" y="1733188"/>
                </a:cubicBezTo>
                <a:cubicBezTo>
                  <a:pt x="3773972" y="1720423"/>
                  <a:pt x="3766924" y="1707279"/>
                  <a:pt x="3757018" y="1697753"/>
                </a:cubicBezTo>
                <a:cubicBezTo>
                  <a:pt x="3734538" y="1676036"/>
                  <a:pt x="3710152" y="1656223"/>
                  <a:pt x="3700436" y="1624980"/>
                </a:cubicBezTo>
                <a:cubicBezTo>
                  <a:pt x="3697580" y="1615836"/>
                  <a:pt x="3696055" y="1604978"/>
                  <a:pt x="3698532" y="1596213"/>
                </a:cubicBezTo>
                <a:close/>
                <a:moveTo>
                  <a:pt x="3751027" y="1453958"/>
                </a:moveTo>
                <a:lnTo>
                  <a:pt x="3745230" y="1459073"/>
                </a:lnTo>
                <a:lnTo>
                  <a:pt x="3745230" y="1459073"/>
                </a:lnTo>
                <a:lnTo>
                  <a:pt x="3745229" y="1459074"/>
                </a:lnTo>
                <a:lnTo>
                  <a:pt x="3736012" y="1481572"/>
                </a:lnTo>
                <a:lnTo>
                  <a:pt x="3745230" y="1459073"/>
                </a:lnTo>
                <a:close/>
                <a:moveTo>
                  <a:pt x="3764423" y="1268758"/>
                </a:moveTo>
                <a:cubicBezTo>
                  <a:pt x="3764875" y="1275402"/>
                  <a:pt x="3766447" y="1281689"/>
                  <a:pt x="3769590" y="1286070"/>
                </a:cubicBezTo>
                <a:cubicBezTo>
                  <a:pt x="3784163" y="1306930"/>
                  <a:pt x="3790403" y="1328553"/>
                  <a:pt x="3791927" y="1350628"/>
                </a:cubicBezTo>
                <a:lnTo>
                  <a:pt x="3786333" y="1413840"/>
                </a:lnTo>
                <a:lnTo>
                  <a:pt x="3791928" y="1350627"/>
                </a:lnTo>
                <a:cubicBezTo>
                  <a:pt x="3790403" y="1328552"/>
                  <a:pt x="3784164" y="1306930"/>
                  <a:pt x="3769590" y="1286069"/>
                </a:cubicBezTo>
                <a:close/>
                <a:moveTo>
                  <a:pt x="3706152" y="773035"/>
                </a:moveTo>
                <a:lnTo>
                  <a:pt x="3706152" y="773036"/>
                </a:lnTo>
                <a:cubicBezTo>
                  <a:pt x="3708438" y="800277"/>
                  <a:pt x="3711676" y="827330"/>
                  <a:pt x="3714152" y="854380"/>
                </a:cubicBezTo>
                <a:cubicBezTo>
                  <a:pt x="3716438" y="878957"/>
                  <a:pt x="3717200" y="903723"/>
                  <a:pt x="3745205" y="915344"/>
                </a:cubicBezTo>
                <a:cubicBezTo>
                  <a:pt x="3749587" y="917060"/>
                  <a:pt x="3752825" y="922774"/>
                  <a:pt x="3755683" y="927156"/>
                </a:cubicBezTo>
                <a:cubicBezTo>
                  <a:pt x="3799691" y="994786"/>
                  <a:pt x="3798547" y="1030981"/>
                  <a:pt x="3752063" y="1097088"/>
                </a:cubicBezTo>
                <a:cubicBezTo>
                  <a:pt x="3747301" y="1103946"/>
                  <a:pt x="3743871" y="1118614"/>
                  <a:pt x="3747681" y="1123186"/>
                </a:cubicBezTo>
                <a:cubicBezTo>
                  <a:pt x="3763493" y="1142618"/>
                  <a:pt x="3770542" y="1162954"/>
                  <a:pt x="3772400" y="1184029"/>
                </a:cubicBezTo>
                <a:cubicBezTo>
                  <a:pt x="3770542" y="1162954"/>
                  <a:pt x="3763494" y="1142617"/>
                  <a:pt x="3747682" y="1123185"/>
                </a:cubicBezTo>
                <a:cubicBezTo>
                  <a:pt x="3743872" y="1118613"/>
                  <a:pt x="3747302" y="1103945"/>
                  <a:pt x="3752064" y="1097087"/>
                </a:cubicBezTo>
                <a:cubicBezTo>
                  <a:pt x="3798548" y="1030980"/>
                  <a:pt x="3799692" y="994785"/>
                  <a:pt x="3755684" y="927155"/>
                </a:cubicBezTo>
                <a:cubicBezTo>
                  <a:pt x="3752826" y="922773"/>
                  <a:pt x="3749588" y="917059"/>
                  <a:pt x="3745206" y="915343"/>
                </a:cubicBezTo>
                <a:cubicBezTo>
                  <a:pt x="3717200" y="903722"/>
                  <a:pt x="3716438" y="878956"/>
                  <a:pt x="3714152" y="854379"/>
                </a:cubicBezTo>
                <a:close/>
                <a:moveTo>
                  <a:pt x="3761553" y="517851"/>
                </a:moveTo>
                <a:lnTo>
                  <a:pt x="3752635" y="556048"/>
                </a:lnTo>
                <a:cubicBezTo>
                  <a:pt x="3750539" y="564049"/>
                  <a:pt x="3745015" y="572623"/>
                  <a:pt x="3746157" y="580051"/>
                </a:cubicBezTo>
                <a:cubicBezTo>
                  <a:pt x="3749491" y="601579"/>
                  <a:pt x="3747062" y="622201"/>
                  <a:pt x="3742776" y="642538"/>
                </a:cubicBezTo>
                <a:lnTo>
                  <a:pt x="3730253" y="694928"/>
                </a:lnTo>
                <a:lnTo>
                  <a:pt x="3742777" y="642537"/>
                </a:lnTo>
                <a:cubicBezTo>
                  <a:pt x="3747063" y="622201"/>
                  <a:pt x="3749492" y="601578"/>
                  <a:pt x="3746158" y="580050"/>
                </a:cubicBezTo>
                <a:cubicBezTo>
                  <a:pt x="3745016" y="572622"/>
                  <a:pt x="3750540" y="564048"/>
                  <a:pt x="3752636" y="556047"/>
                </a:cubicBezTo>
                <a:close/>
                <a:moveTo>
                  <a:pt x="3774848" y="298169"/>
                </a:moveTo>
                <a:lnTo>
                  <a:pt x="3760065" y="313534"/>
                </a:lnTo>
                <a:cubicBezTo>
                  <a:pt x="3755873" y="316390"/>
                  <a:pt x="3758159" y="330299"/>
                  <a:pt x="3759493" y="338871"/>
                </a:cubicBezTo>
                <a:cubicBezTo>
                  <a:pt x="3760922" y="348396"/>
                  <a:pt x="3763447" y="357874"/>
                  <a:pt x="3765590" y="367328"/>
                </a:cubicBezTo>
                <a:lnTo>
                  <a:pt x="3769400" y="395640"/>
                </a:lnTo>
                <a:cubicBezTo>
                  <a:pt x="3769590" y="376781"/>
                  <a:pt x="3762352" y="357921"/>
                  <a:pt x="3759494" y="338870"/>
                </a:cubicBezTo>
                <a:cubicBezTo>
                  <a:pt x="3758160" y="330298"/>
                  <a:pt x="3755874" y="316389"/>
                  <a:pt x="3760066" y="313533"/>
                </a:cubicBezTo>
                <a:close/>
                <a:moveTo>
                  <a:pt x="3782393" y="281568"/>
                </a:moveTo>
                <a:lnTo>
                  <a:pt x="3777498" y="295415"/>
                </a:lnTo>
                <a:lnTo>
                  <a:pt x="3777499" y="295415"/>
                </a:lnTo>
                <a:close/>
                <a:moveTo>
                  <a:pt x="3769073" y="24486"/>
                </a:moveTo>
                <a:lnTo>
                  <a:pt x="3766810" y="74129"/>
                </a:lnTo>
                <a:cubicBezTo>
                  <a:pt x="3767733" y="91492"/>
                  <a:pt x="3770043" y="108703"/>
                  <a:pt x="3772734" y="125861"/>
                </a:cubicBezTo>
                <a:lnTo>
                  <a:pt x="3777129" y="153387"/>
                </a:lnTo>
                <a:lnTo>
                  <a:pt x="3785402" y="228944"/>
                </a:lnTo>
                <a:lnTo>
                  <a:pt x="3785402" y="228949"/>
                </a:lnTo>
                <a:lnTo>
                  <a:pt x="3785402" y="228948"/>
                </a:lnTo>
                <a:lnTo>
                  <a:pt x="3785402" y="228944"/>
                </a:lnTo>
                <a:lnTo>
                  <a:pt x="3780943" y="177271"/>
                </a:lnTo>
                <a:lnTo>
                  <a:pt x="3777129" y="153387"/>
                </a:lnTo>
                <a:lnTo>
                  <a:pt x="3776930" y="151569"/>
                </a:lnTo>
                <a:cubicBezTo>
                  <a:pt x="3772700" y="125876"/>
                  <a:pt x="3768195" y="100174"/>
                  <a:pt x="3766811" y="74129"/>
                </a:cubicBezTo>
                <a:close/>
                <a:moveTo>
                  <a:pt x="3766492" y="0"/>
                </a:moveTo>
                <a:lnTo>
                  <a:pt x="4230600" y="0"/>
                </a:lnTo>
                <a:lnTo>
                  <a:pt x="4229473" y="2817"/>
                </a:lnTo>
                <a:cubicBezTo>
                  <a:pt x="4221091" y="21486"/>
                  <a:pt x="4218423" y="43012"/>
                  <a:pt x="4215374" y="63587"/>
                </a:cubicBezTo>
                <a:cubicBezTo>
                  <a:pt x="4209850" y="101308"/>
                  <a:pt x="4206420" y="139219"/>
                  <a:pt x="4201468" y="176939"/>
                </a:cubicBezTo>
                <a:cubicBezTo>
                  <a:pt x="4200324" y="184941"/>
                  <a:pt x="4198230" y="194085"/>
                  <a:pt x="4193466" y="200182"/>
                </a:cubicBezTo>
                <a:cubicBezTo>
                  <a:pt x="4161461" y="241901"/>
                  <a:pt x="4152508" y="292579"/>
                  <a:pt x="4155554" y="340774"/>
                </a:cubicBezTo>
                <a:cubicBezTo>
                  <a:pt x="4157843" y="378686"/>
                  <a:pt x="4159557" y="415835"/>
                  <a:pt x="4156319" y="453364"/>
                </a:cubicBezTo>
                <a:cubicBezTo>
                  <a:pt x="4156127" y="456222"/>
                  <a:pt x="4156509" y="460032"/>
                  <a:pt x="4158033" y="462126"/>
                </a:cubicBezTo>
                <a:cubicBezTo>
                  <a:pt x="4168129" y="475081"/>
                  <a:pt x="4168891" y="488607"/>
                  <a:pt x="4170605" y="505182"/>
                </a:cubicBezTo>
                <a:cubicBezTo>
                  <a:pt x="4173083" y="528615"/>
                  <a:pt x="4171367" y="550141"/>
                  <a:pt x="4167177" y="571860"/>
                </a:cubicBezTo>
                <a:cubicBezTo>
                  <a:pt x="4164129" y="587672"/>
                  <a:pt x="4157843" y="603673"/>
                  <a:pt x="4149840" y="617772"/>
                </a:cubicBezTo>
                <a:cubicBezTo>
                  <a:pt x="4138600" y="637392"/>
                  <a:pt x="4134220" y="656255"/>
                  <a:pt x="4149078" y="674923"/>
                </a:cubicBezTo>
                <a:cubicBezTo>
                  <a:pt x="4164891" y="695116"/>
                  <a:pt x="4159367" y="717977"/>
                  <a:pt x="4159937" y="740268"/>
                </a:cubicBezTo>
                <a:cubicBezTo>
                  <a:pt x="4160129" y="749982"/>
                  <a:pt x="4159747" y="760270"/>
                  <a:pt x="4162223" y="769605"/>
                </a:cubicBezTo>
                <a:cubicBezTo>
                  <a:pt x="4169273" y="796655"/>
                  <a:pt x="4179941" y="822756"/>
                  <a:pt x="4184703" y="850189"/>
                </a:cubicBezTo>
                <a:cubicBezTo>
                  <a:pt x="4187370" y="865430"/>
                  <a:pt x="4182607" y="882384"/>
                  <a:pt x="4179179" y="898198"/>
                </a:cubicBezTo>
                <a:cubicBezTo>
                  <a:pt x="4175559" y="914200"/>
                  <a:pt x="4170035" y="930011"/>
                  <a:pt x="4164319" y="945444"/>
                </a:cubicBezTo>
                <a:cubicBezTo>
                  <a:pt x="4160509" y="955920"/>
                  <a:pt x="4156889" y="967350"/>
                  <a:pt x="4150030" y="975733"/>
                </a:cubicBezTo>
                <a:cubicBezTo>
                  <a:pt x="4134410" y="994785"/>
                  <a:pt x="4131742" y="1014406"/>
                  <a:pt x="4139934" y="1036887"/>
                </a:cubicBezTo>
                <a:cubicBezTo>
                  <a:pt x="4141268" y="1040315"/>
                  <a:pt x="4141268" y="1044315"/>
                  <a:pt x="4141458" y="1048125"/>
                </a:cubicBezTo>
                <a:cubicBezTo>
                  <a:pt x="4145458" y="1109091"/>
                  <a:pt x="4147936" y="1170051"/>
                  <a:pt x="4154032" y="1230633"/>
                </a:cubicBezTo>
                <a:cubicBezTo>
                  <a:pt x="4156509" y="1255206"/>
                  <a:pt x="4167367" y="1278829"/>
                  <a:pt x="4174225" y="1303024"/>
                </a:cubicBezTo>
                <a:cubicBezTo>
                  <a:pt x="4175559" y="1307978"/>
                  <a:pt x="4177655" y="1313504"/>
                  <a:pt x="4176701" y="1318456"/>
                </a:cubicBezTo>
                <a:cubicBezTo>
                  <a:pt x="4167177" y="1372368"/>
                  <a:pt x="4181083" y="1422854"/>
                  <a:pt x="4199372" y="1472575"/>
                </a:cubicBezTo>
                <a:cubicBezTo>
                  <a:pt x="4201278" y="1477717"/>
                  <a:pt x="4200706" y="1484004"/>
                  <a:pt x="4200324" y="1489720"/>
                </a:cubicBezTo>
                <a:cubicBezTo>
                  <a:pt x="4198992" y="1505724"/>
                  <a:pt x="4192324" y="1523059"/>
                  <a:pt x="4196324" y="1537537"/>
                </a:cubicBezTo>
                <a:cubicBezTo>
                  <a:pt x="4207374" y="1576019"/>
                  <a:pt x="4220709" y="1614120"/>
                  <a:pt x="4237473" y="1650317"/>
                </a:cubicBezTo>
                <a:cubicBezTo>
                  <a:pt x="4254428" y="1687086"/>
                  <a:pt x="4268716" y="1721185"/>
                  <a:pt x="4251572" y="1763287"/>
                </a:cubicBezTo>
                <a:cubicBezTo>
                  <a:pt x="4244331" y="1781194"/>
                  <a:pt x="4249476" y="1804816"/>
                  <a:pt x="4251380" y="1825393"/>
                </a:cubicBezTo>
                <a:cubicBezTo>
                  <a:pt x="4252904" y="1840441"/>
                  <a:pt x="4261478" y="1854920"/>
                  <a:pt x="4261478" y="1869780"/>
                </a:cubicBezTo>
                <a:cubicBezTo>
                  <a:pt x="4261478" y="1909408"/>
                  <a:pt x="4271574" y="1944649"/>
                  <a:pt x="4292149" y="1978940"/>
                </a:cubicBezTo>
                <a:cubicBezTo>
                  <a:pt x="4300149" y="1992279"/>
                  <a:pt x="4294815" y="2013043"/>
                  <a:pt x="4296911" y="2030378"/>
                </a:cubicBezTo>
                <a:cubicBezTo>
                  <a:pt x="4299387" y="2048668"/>
                  <a:pt x="4301673" y="2067525"/>
                  <a:pt x="4307200" y="2085054"/>
                </a:cubicBezTo>
                <a:cubicBezTo>
                  <a:pt x="4321678" y="2130393"/>
                  <a:pt x="4338061" y="2175163"/>
                  <a:pt x="4353301" y="2220312"/>
                </a:cubicBezTo>
                <a:cubicBezTo>
                  <a:pt x="4365876" y="2257459"/>
                  <a:pt x="4355969" y="2294039"/>
                  <a:pt x="4350635" y="2330806"/>
                </a:cubicBezTo>
                <a:cubicBezTo>
                  <a:pt x="4347205" y="2353859"/>
                  <a:pt x="4339013" y="2375383"/>
                  <a:pt x="4351205" y="2401292"/>
                </a:cubicBezTo>
                <a:cubicBezTo>
                  <a:pt x="4362827" y="2426059"/>
                  <a:pt x="4360159" y="2457492"/>
                  <a:pt x="4366446" y="2485307"/>
                </a:cubicBezTo>
                <a:cubicBezTo>
                  <a:pt x="4371780" y="2508742"/>
                  <a:pt x="4380354" y="2531409"/>
                  <a:pt x="4388736" y="2554079"/>
                </a:cubicBezTo>
                <a:cubicBezTo>
                  <a:pt x="4400167" y="2584942"/>
                  <a:pt x="4412167" y="2615421"/>
                  <a:pt x="4406453" y="2649143"/>
                </a:cubicBezTo>
                <a:cubicBezTo>
                  <a:pt x="4399975" y="2687436"/>
                  <a:pt x="4424359" y="2713723"/>
                  <a:pt x="4440554" y="2743826"/>
                </a:cubicBezTo>
                <a:cubicBezTo>
                  <a:pt x="4451602" y="2764590"/>
                  <a:pt x="4459795" y="2787259"/>
                  <a:pt x="4466653" y="2809930"/>
                </a:cubicBezTo>
                <a:cubicBezTo>
                  <a:pt x="4475607" y="2840219"/>
                  <a:pt x="4480941" y="2871462"/>
                  <a:pt x="4489704" y="2901943"/>
                </a:cubicBezTo>
                <a:cubicBezTo>
                  <a:pt x="4502848" y="2948047"/>
                  <a:pt x="4513136" y="2994722"/>
                  <a:pt x="4505896" y="3042728"/>
                </a:cubicBezTo>
                <a:cubicBezTo>
                  <a:pt x="4502658" y="3064827"/>
                  <a:pt x="4502848" y="3085403"/>
                  <a:pt x="4507612" y="3107500"/>
                </a:cubicBezTo>
                <a:cubicBezTo>
                  <a:pt x="4515422" y="3143695"/>
                  <a:pt x="4516375" y="3180844"/>
                  <a:pt x="4545521" y="3209993"/>
                </a:cubicBezTo>
                <a:cubicBezTo>
                  <a:pt x="4555810" y="3220280"/>
                  <a:pt x="4558476" y="3238758"/>
                  <a:pt x="4563810" y="3253809"/>
                </a:cubicBezTo>
                <a:cubicBezTo>
                  <a:pt x="4570098" y="3271145"/>
                  <a:pt x="4566858" y="3283908"/>
                  <a:pt x="4548570" y="3293244"/>
                </a:cubicBezTo>
                <a:cubicBezTo>
                  <a:pt x="4540379" y="3297434"/>
                  <a:pt x="4532377" y="3309437"/>
                  <a:pt x="4531043" y="3318771"/>
                </a:cubicBezTo>
                <a:cubicBezTo>
                  <a:pt x="4527043" y="3346776"/>
                  <a:pt x="4532949" y="3372495"/>
                  <a:pt x="4545904" y="3399546"/>
                </a:cubicBezTo>
                <a:cubicBezTo>
                  <a:pt x="4558096" y="3424883"/>
                  <a:pt x="4556762" y="3456508"/>
                  <a:pt x="4561524" y="3485275"/>
                </a:cubicBezTo>
                <a:cubicBezTo>
                  <a:pt x="4564954" y="3505657"/>
                  <a:pt x="4572002" y="3526042"/>
                  <a:pt x="4572002" y="3546617"/>
                </a:cubicBezTo>
                <a:cubicBezTo>
                  <a:pt x="4572002" y="3572146"/>
                  <a:pt x="4565906" y="3597482"/>
                  <a:pt x="4563620" y="3623201"/>
                </a:cubicBezTo>
                <a:cubicBezTo>
                  <a:pt x="4561716" y="3643204"/>
                  <a:pt x="4562478" y="3663589"/>
                  <a:pt x="4560192" y="3683591"/>
                </a:cubicBezTo>
                <a:cubicBezTo>
                  <a:pt x="4558476" y="3699976"/>
                  <a:pt x="4554096" y="3716168"/>
                  <a:pt x="4550476" y="3732361"/>
                </a:cubicBezTo>
                <a:cubicBezTo>
                  <a:pt x="4549142" y="3738267"/>
                  <a:pt x="4543997" y="3744173"/>
                  <a:pt x="4544759" y="3749506"/>
                </a:cubicBezTo>
                <a:cubicBezTo>
                  <a:pt x="4552952" y="3802467"/>
                  <a:pt x="4516375" y="3840569"/>
                  <a:pt x="4500182" y="3885338"/>
                </a:cubicBezTo>
                <a:cubicBezTo>
                  <a:pt x="4483035" y="3932394"/>
                  <a:pt x="4456747" y="3977925"/>
                  <a:pt x="4464557" y="4030503"/>
                </a:cubicBezTo>
                <a:cubicBezTo>
                  <a:pt x="4469319" y="4062318"/>
                  <a:pt x="4480369" y="4092989"/>
                  <a:pt x="4487038" y="4124614"/>
                </a:cubicBezTo>
                <a:cubicBezTo>
                  <a:pt x="4489324" y="4135854"/>
                  <a:pt x="4488942" y="4148427"/>
                  <a:pt x="4486656" y="4159667"/>
                </a:cubicBezTo>
                <a:cubicBezTo>
                  <a:pt x="4476177" y="4213961"/>
                  <a:pt x="4474653" y="4267493"/>
                  <a:pt x="4491800" y="4320837"/>
                </a:cubicBezTo>
                <a:cubicBezTo>
                  <a:pt x="4494658" y="4329979"/>
                  <a:pt x="4497324" y="4339695"/>
                  <a:pt x="4497324" y="4349222"/>
                </a:cubicBezTo>
                <a:cubicBezTo>
                  <a:pt x="4497324" y="4401419"/>
                  <a:pt x="4493324" y="4452665"/>
                  <a:pt x="4474653" y="4502579"/>
                </a:cubicBezTo>
                <a:cubicBezTo>
                  <a:pt x="4468367" y="4519343"/>
                  <a:pt x="4472367" y="4539728"/>
                  <a:pt x="4470843" y="4558207"/>
                </a:cubicBezTo>
                <a:cubicBezTo>
                  <a:pt x="4469511" y="4575351"/>
                  <a:pt x="4468939" y="4592878"/>
                  <a:pt x="4464557" y="4609452"/>
                </a:cubicBezTo>
                <a:cubicBezTo>
                  <a:pt x="4458081" y="4633647"/>
                  <a:pt x="4457319" y="4656126"/>
                  <a:pt x="4463033" y="4681083"/>
                </a:cubicBezTo>
                <a:cubicBezTo>
                  <a:pt x="4468367" y="4704895"/>
                  <a:pt x="4465701" y="4730614"/>
                  <a:pt x="4465891" y="4755381"/>
                </a:cubicBezTo>
                <a:cubicBezTo>
                  <a:pt x="4466081" y="4783004"/>
                  <a:pt x="4466271" y="4810627"/>
                  <a:pt x="4465319" y="4838250"/>
                </a:cubicBezTo>
                <a:cubicBezTo>
                  <a:pt x="4464939" y="4849300"/>
                  <a:pt x="4457319" y="4861873"/>
                  <a:pt x="4460367" y="4871019"/>
                </a:cubicBezTo>
                <a:cubicBezTo>
                  <a:pt x="4470653" y="4900546"/>
                  <a:pt x="4458271" y="4930075"/>
                  <a:pt x="4463795" y="4959602"/>
                </a:cubicBezTo>
                <a:cubicBezTo>
                  <a:pt x="4466653" y="4974082"/>
                  <a:pt x="4458843" y="4990465"/>
                  <a:pt x="4458081" y="5006086"/>
                </a:cubicBezTo>
                <a:cubicBezTo>
                  <a:pt x="4456747" y="5031614"/>
                  <a:pt x="4457319" y="5057141"/>
                  <a:pt x="4456937" y="5082670"/>
                </a:cubicBezTo>
                <a:cubicBezTo>
                  <a:pt x="4456747" y="5091052"/>
                  <a:pt x="4455985" y="5099245"/>
                  <a:pt x="4455602" y="5107627"/>
                </a:cubicBezTo>
                <a:cubicBezTo>
                  <a:pt x="4455222" y="5115057"/>
                  <a:pt x="4453508" y="5122867"/>
                  <a:pt x="4454840" y="5129916"/>
                </a:cubicBezTo>
                <a:cubicBezTo>
                  <a:pt x="4459605" y="5155445"/>
                  <a:pt x="4467415" y="5180591"/>
                  <a:pt x="4470463" y="5206308"/>
                </a:cubicBezTo>
                <a:cubicBezTo>
                  <a:pt x="4473129" y="5228597"/>
                  <a:pt x="4469511" y="5251650"/>
                  <a:pt x="4471415" y="5274129"/>
                </a:cubicBezTo>
                <a:cubicBezTo>
                  <a:pt x="4474653" y="5313754"/>
                  <a:pt x="4480369" y="5353379"/>
                  <a:pt x="4483989" y="5393005"/>
                </a:cubicBezTo>
                <a:cubicBezTo>
                  <a:pt x="4484751" y="5401579"/>
                  <a:pt x="4479987" y="5410531"/>
                  <a:pt x="4479607" y="5419295"/>
                </a:cubicBezTo>
                <a:cubicBezTo>
                  <a:pt x="4478655" y="5446728"/>
                  <a:pt x="4478463" y="5474161"/>
                  <a:pt x="4477893" y="5501594"/>
                </a:cubicBezTo>
                <a:cubicBezTo>
                  <a:pt x="4477701" y="5517215"/>
                  <a:pt x="4478273" y="5533027"/>
                  <a:pt x="4476559" y="5548460"/>
                </a:cubicBezTo>
                <a:cubicBezTo>
                  <a:pt x="4474273" y="5568842"/>
                  <a:pt x="4470843" y="5587321"/>
                  <a:pt x="4485703" y="5606372"/>
                </a:cubicBezTo>
                <a:cubicBezTo>
                  <a:pt x="4508754" y="5635711"/>
                  <a:pt x="4499800" y="5673050"/>
                  <a:pt x="4505134" y="5706959"/>
                </a:cubicBezTo>
                <a:cubicBezTo>
                  <a:pt x="4506468" y="5715723"/>
                  <a:pt x="4506658" y="5724678"/>
                  <a:pt x="4508182" y="5733440"/>
                </a:cubicBezTo>
                <a:cubicBezTo>
                  <a:pt x="4511040" y="5749634"/>
                  <a:pt x="4514278" y="5765635"/>
                  <a:pt x="4517519" y="5781830"/>
                </a:cubicBezTo>
                <a:cubicBezTo>
                  <a:pt x="4518089" y="5784686"/>
                  <a:pt x="4518281" y="5787924"/>
                  <a:pt x="4519233" y="5790592"/>
                </a:cubicBezTo>
                <a:cubicBezTo>
                  <a:pt x="4527233" y="5815169"/>
                  <a:pt x="4536377" y="5839361"/>
                  <a:pt x="4542855" y="5864318"/>
                </a:cubicBezTo>
                <a:cubicBezTo>
                  <a:pt x="4546094" y="5876511"/>
                  <a:pt x="4546476" y="5890037"/>
                  <a:pt x="4544759" y="5902610"/>
                </a:cubicBezTo>
                <a:cubicBezTo>
                  <a:pt x="4539807" y="5939377"/>
                  <a:pt x="4537711" y="5975764"/>
                  <a:pt x="4544951" y="6012723"/>
                </a:cubicBezTo>
                <a:cubicBezTo>
                  <a:pt x="4547808" y="6027392"/>
                  <a:pt x="4543045" y="6043776"/>
                  <a:pt x="4541331" y="6059397"/>
                </a:cubicBezTo>
                <a:cubicBezTo>
                  <a:pt x="4536759" y="6096736"/>
                  <a:pt x="4531805" y="6134075"/>
                  <a:pt x="4527425" y="6171605"/>
                </a:cubicBezTo>
                <a:cubicBezTo>
                  <a:pt x="4524757" y="6195037"/>
                  <a:pt x="4523233" y="6218660"/>
                  <a:pt x="4520567" y="6242093"/>
                </a:cubicBezTo>
                <a:cubicBezTo>
                  <a:pt x="4517327" y="6269144"/>
                  <a:pt x="4512374" y="6296005"/>
                  <a:pt x="4509706" y="6323058"/>
                </a:cubicBezTo>
                <a:cubicBezTo>
                  <a:pt x="4506658" y="6353919"/>
                  <a:pt x="4506088" y="6384972"/>
                  <a:pt x="4502848" y="6415833"/>
                </a:cubicBezTo>
                <a:cubicBezTo>
                  <a:pt x="4496562" y="6472225"/>
                  <a:pt x="4489132" y="6528424"/>
                  <a:pt x="4482083" y="6584812"/>
                </a:cubicBezTo>
                <a:cubicBezTo>
                  <a:pt x="4475225" y="6639488"/>
                  <a:pt x="4469129" y="6694164"/>
                  <a:pt x="4460557" y="6748458"/>
                </a:cubicBezTo>
                <a:cubicBezTo>
                  <a:pt x="4456937" y="6771319"/>
                  <a:pt x="4447030" y="6793035"/>
                  <a:pt x="4441506" y="6815516"/>
                </a:cubicBezTo>
                <a:lnTo>
                  <a:pt x="4431806" y="6858001"/>
                </a:lnTo>
                <a:lnTo>
                  <a:pt x="4259553" y="6858001"/>
                </a:lnTo>
                <a:lnTo>
                  <a:pt x="4265716" y="6812064"/>
                </a:lnTo>
                <a:lnTo>
                  <a:pt x="4265716" y="6812064"/>
                </a:lnTo>
                <a:lnTo>
                  <a:pt x="4265716" y="6812063"/>
                </a:lnTo>
                <a:cubicBezTo>
                  <a:pt x="4265240" y="6788417"/>
                  <a:pt x="4259954" y="6764841"/>
                  <a:pt x="4246238" y="6742552"/>
                </a:cubicBezTo>
                <a:lnTo>
                  <a:pt x="4232402" y="6702976"/>
                </a:lnTo>
                <a:lnTo>
                  <a:pt x="4235549" y="6683027"/>
                </a:lnTo>
                <a:cubicBezTo>
                  <a:pt x="4237915" y="6676306"/>
                  <a:pt x="4241666" y="6669496"/>
                  <a:pt x="4247000" y="6662542"/>
                </a:cubicBezTo>
                <a:cubicBezTo>
                  <a:pt x="4254334" y="6653111"/>
                  <a:pt x="4256191" y="6639108"/>
                  <a:pt x="4254095" y="6625225"/>
                </a:cubicBezTo>
                <a:lnTo>
                  <a:pt x="4254095" y="6625225"/>
                </a:lnTo>
                <a:lnTo>
                  <a:pt x="4254095" y="6625224"/>
                </a:lnTo>
                <a:cubicBezTo>
                  <a:pt x="4251999" y="6611341"/>
                  <a:pt x="4245951" y="6597578"/>
                  <a:pt x="4237473" y="6588625"/>
                </a:cubicBezTo>
                <a:lnTo>
                  <a:pt x="4214994" y="6564620"/>
                </a:lnTo>
                <a:lnTo>
                  <a:pt x="4214994" y="6564621"/>
                </a:lnTo>
                <a:cubicBezTo>
                  <a:pt x="4225281" y="6575479"/>
                  <a:pt x="4231377" y="6582147"/>
                  <a:pt x="4237473" y="6588626"/>
                </a:cubicBezTo>
                <a:lnTo>
                  <a:pt x="4254095" y="6625225"/>
                </a:lnTo>
                <a:lnTo>
                  <a:pt x="4254084" y="6645552"/>
                </a:lnTo>
                <a:cubicBezTo>
                  <a:pt x="4252965" y="6651967"/>
                  <a:pt x="4250667" y="6657826"/>
                  <a:pt x="4247000" y="6662541"/>
                </a:cubicBezTo>
                <a:cubicBezTo>
                  <a:pt x="4236332" y="6676448"/>
                  <a:pt x="4231997" y="6689783"/>
                  <a:pt x="4232402" y="6702976"/>
                </a:cubicBezTo>
                <a:lnTo>
                  <a:pt x="4232402" y="6702976"/>
                </a:lnTo>
                <a:lnTo>
                  <a:pt x="4232402" y="6702977"/>
                </a:lnTo>
                <a:cubicBezTo>
                  <a:pt x="4232807" y="6716169"/>
                  <a:pt x="4237951" y="6729219"/>
                  <a:pt x="4246238" y="6742553"/>
                </a:cubicBezTo>
                <a:cubicBezTo>
                  <a:pt x="4253096" y="6753698"/>
                  <a:pt x="4257847" y="6765164"/>
                  <a:pt x="4260942" y="6776800"/>
                </a:cubicBezTo>
                <a:lnTo>
                  <a:pt x="4265716" y="6812064"/>
                </a:lnTo>
                <a:lnTo>
                  <a:pt x="4259553" y="6858001"/>
                </a:lnTo>
                <a:lnTo>
                  <a:pt x="4259553" y="6858001"/>
                </a:lnTo>
                <a:lnTo>
                  <a:pt x="4259553" y="6858002"/>
                </a:lnTo>
                <a:lnTo>
                  <a:pt x="0" y="6858002"/>
                </a:lnTo>
                <a:lnTo>
                  <a:pt x="0" y="2"/>
                </a:lnTo>
                <a:lnTo>
                  <a:pt x="3766492" y="1"/>
                </a:lnTo>
                <a:lnTo>
                  <a:pt x="3769210" y="21486"/>
                </a:lnTo>
                <a:close/>
              </a:path>
            </a:pathLst>
          </a:cu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A7900967-84CA-47B4-9F1C-E787BAC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697284" y="-1"/>
            <a:ext cx="884241" cy="6858001"/>
            <a:chOff x="3697284" y="-1"/>
            <a:chExt cx="884241" cy="6858001"/>
          </a:xfrm>
          <a:effectLst>
            <a:outerShdw blurRad="381000" dist="152400" algn="l" rotWithShape="0">
              <a:prstClr val="black">
                <a:alpha val="10000"/>
              </a:prstClr>
            </a:outerShdw>
          </a:effectLst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AB3C749-6482-440B-9386-94091006D6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05641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C5C6B36-2238-4BBF-87F8-B1B3F5DD56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715166" y="2991642"/>
              <a:ext cx="6858001" cy="874716"/>
            </a:xfrm>
            <a:custGeom>
              <a:avLst/>
              <a:gdLst>
                <a:gd name="connsiteX0" fmla="*/ 0 w 6858001"/>
                <a:gd name="connsiteY0" fmla="*/ 533314 h 874716"/>
                <a:gd name="connsiteX1" fmla="*/ 0 w 6858001"/>
                <a:gd name="connsiteY1" fmla="*/ 69206 h 874716"/>
                <a:gd name="connsiteX2" fmla="*/ 21486 w 6858001"/>
                <a:gd name="connsiteY2" fmla="*/ 71924 h 874716"/>
                <a:gd name="connsiteX3" fmla="*/ 228948 w 6858001"/>
                <a:gd name="connsiteY3" fmla="*/ 88116 h 874716"/>
                <a:gd name="connsiteX4" fmla="*/ 313533 w 6858001"/>
                <a:gd name="connsiteY4" fmla="*/ 62779 h 874716"/>
                <a:gd name="connsiteX5" fmla="*/ 338870 w 6858001"/>
                <a:gd name="connsiteY5" fmla="*/ 62207 h 874716"/>
                <a:gd name="connsiteX6" fmla="*/ 395640 w 6858001"/>
                <a:gd name="connsiteY6" fmla="*/ 72114 h 874716"/>
                <a:gd name="connsiteX7" fmla="*/ 512802 w 6858001"/>
                <a:gd name="connsiteY7" fmla="*/ 65446 h 874716"/>
                <a:gd name="connsiteX8" fmla="*/ 556047 w 6858001"/>
                <a:gd name="connsiteY8" fmla="*/ 55349 h 874716"/>
                <a:gd name="connsiteX9" fmla="*/ 580050 w 6858001"/>
                <a:gd name="connsiteY9" fmla="*/ 48871 h 874716"/>
                <a:gd name="connsiteX10" fmla="*/ 703308 w 6858001"/>
                <a:gd name="connsiteY10" fmla="*/ 30964 h 874716"/>
                <a:gd name="connsiteX11" fmla="*/ 758174 w 6858001"/>
                <a:gd name="connsiteY11" fmla="*/ 11724 h 874716"/>
                <a:gd name="connsiteX12" fmla="*/ 773035 w 6858001"/>
                <a:gd name="connsiteY12" fmla="*/ 8866 h 874716"/>
                <a:gd name="connsiteX13" fmla="*/ 854379 w 6858001"/>
                <a:gd name="connsiteY13" fmla="*/ 16866 h 874716"/>
                <a:gd name="connsiteX14" fmla="*/ 915343 w 6858001"/>
                <a:gd name="connsiteY14" fmla="*/ 47919 h 874716"/>
                <a:gd name="connsiteX15" fmla="*/ 927155 w 6858001"/>
                <a:gd name="connsiteY15" fmla="*/ 58397 h 874716"/>
                <a:gd name="connsiteX16" fmla="*/ 1097087 w 6858001"/>
                <a:gd name="connsiteY16" fmla="*/ 54777 h 874716"/>
                <a:gd name="connsiteX17" fmla="*/ 1123185 w 6858001"/>
                <a:gd name="connsiteY17" fmla="*/ 50395 h 874716"/>
                <a:gd name="connsiteX18" fmla="*/ 1249302 w 6858001"/>
                <a:gd name="connsiteY18" fmla="*/ 68684 h 874716"/>
                <a:gd name="connsiteX19" fmla="*/ 1286069 w 6858001"/>
                <a:gd name="connsiteY19" fmla="*/ 72304 h 874716"/>
                <a:gd name="connsiteX20" fmla="*/ 1417899 w 6858001"/>
                <a:gd name="connsiteY20" fmla="*/ 88688 h 874716"/>
                <a:gd name="connsiteX21" fmla="*/ 1436568 w 6858001"/>
                <a:gd name="connsiteY21" fmla="*/ 73448 h 874716"/>
                <a:gd name="connsiteX22" fmla="*/ 1490292 w 6858001"/>
                <a:gd name="connsiteY22" fmla="*/ 35154 h 874716"/>
                <a:gd name="connsiteX23" fmla="*/ 1596213 w 6858001"/>
                <a:gd name="connsiteY23" fmla="*/ 1245 h 874716"/>
                <a:gd name="connsiteX24" fmla="*/ 1624980 w 6858001"/>
                <a:gd name="connsiteY24" fmla="*/ 3150 h 874716"/>
                <a:gd name="connsiteX25" fmla="*/ 1697753 w 6858001"/>
                <a:gd name="connsiteY25" fmla="*/ 59731 h 874716"/>
                <a:gd name="connsiteX26" fmla="*/ 1733188 w 6858001"/>
                <a:gd name="connsiteY26" fmla="*/ 82400 h 874716"/>
                <a:gd name="connsiteX27" fmla="*/ 1833775 w 6858001"/>
                <a:gd name="connsiteY27" fmla="*/ 124121 h 874716"/>
                <a:gd name="connsiteX28" fmla="*/ 1842158 w 6858001"/>
                <a:gd name="connsiteY28" fmla="*/ 131742 h 874716"/>
                <a:gd name="connsiteX29" fmla="*/ 1916454 w 6858001"/>
                <a:gd name="connsiteY29" fmla="*/ 222233 h 874716"/>
                <a:gd name="connsiteX30" fmla="*/ 1933219 w 6858001"/>
                <a:gd name="connsiteY30" fmla="*/ 237663 h 874716"/>
                <a:gd name="connsiteX31" fmla="*/ 1953413 w 6858001"/>
                <a:gd name="connsiteY31" fmla="*/ 261668 h 874716"/>
                <a:gd name="connsiteX32" fmla="*/ 2016469 w 6858001"/>
                <a:gd name="connsiteY32" fmla="*/ 308151 h 874716"/>
                <a:gd name="connsiteX33" fmla="*/ 2094578 w 6858001"/>
                <a:gd name="connsiteY33" fmla="*/ 323010 h 874716"/>
                <a:gd name="connsiteX34" fmla="*/ 2188879 w 6858001"/>
                <a:gd name="connsiteY34" fmla="*/ 345681 h 874716"/>
                <a:gd name="connsiteX35" fmla="*/ 2228314 w 6858001"/>
                <a:gd name="connsiteY35" fmla="*/ 360921 h 874716"/>
                <a:gd name="connsiteX36" fmla="*/ 2334044 w 6858001"/>
                <a:gd name="connsiteY36" fmla="*/ 389878 h 874716"/>
                <a:gd name="connsiteX37" fmla="*/ 2409485 w 6858001"/>
                <a:gd name="connsiteY37" fmla="*/ 414263 h 874716"/>
                <a:gd name="connsiteX38" fmla="*/ 2518264 w 6858001"/>
                <a:gd name="connsiteY38" fmla="*/ 428552 h 874716"/>
                <a:gd name="connsiteX39" fmla="*/ 2571034 w 6858001"/>
                <a:gd name="connsiteY39" fmla="*/ 429122 h 874716"/>
                <a:gd name="connsiteX40" fmla="*/ 2668001 w 6858001"/>
                <a:gd name="connsiteY40" fmla="*/ 502276 h 874716"/>
                <a:gd name="connsiteX41" fmla="*/ 2745348 w 6858001"/>
                <a:gd name="connsiteY41" fmla="*/ 550666 h 874716"/>
                <a:gd name="connsiteX42" fmla="*/ 2826694 w 6858001"/>
                <a:gd name="connsiteY42" fmla="*/ 527233 h 874716"/>
                <a:gd name="connsiteX43" fmla="*/ 2848793 w 6858001"/>
                <a:gd name="connsiteY43" fmla="*/ 505134 h 874716"/>
                <a:gd name="connsiteX44" fmla="*/ 2982148 w 6858001"/>
                <a:gd name="connsiteY44" fmla="*/ 484179 h 874716"/>
                <a:gd name="connsiteX45" fmla="*/ 3172654 w 6858001"/>
                <a:gd name="connsiteY45" fmla="*/ 483417 h 874716"/>
                <a:gd name="connsiteX46" fmla="*/ 3489467 w 6858001"/>
                <a:gd name="connsiteY46" fmla="*/ 435790 h 874716"/>
                <a:gd name="connsiteX47" fmla="*/ 3544713 w 6858001"/>
                <a:gd name="connsiteY47" fmla="*/ 413691 h 874716"/>
                <a:gd name="connsiteX48" fmla="*/ 3606817 w 6858001"/>
                <a:gd name="connsiteY48" fmla="*/ 408167 h 874716"/>
                <a:gd name="connsiteX49" fmla="*/ 3630632 w 6858001"/>
                <a:gd name="connsiteY49" fmla="*/ 421693 h 874716"/>
                <a:gd name="connsiteX50" fmla="*/ 3734837 w 6858001"/>
                <a:gd name="connsiteY50" fmla="*/ 441886 h 874716"/>
                <a:gd name="connsiteX51" fmla="*/ 3754652 w 6858001"/>
                <a:gd name="connsiteY51" fmla="*/ 442268 h 874716"/>
                <a:gd name="connsiteX52" fmla="*/ 3822472 w 6858001"/>
                <a:gd name="connsiteY52" fmla="*/ 433694 h 874716"/>
                <a:gd name="connsiteX53" fmla="*/ 3885338 w 6858001"/>
                <a:gd name="connsiteY53" fmla="*/ 428742 h 874716"/>
                <a:gd name="connsiteX54" fmla="*/ 4043839 w 6858001"/>
                <a:gd name="connsiteY54" fmla="*/ 444934 h 874716"/>
                <a:gd name="connsiteX55" fmla="*/ 4165383 w 6858001"/>
                <a:gd name="connsiteY55" fmla="*/ 441124 h 874716"/>
                <a:gd name="connsiteX56" fmla="*/ 4221391 w 6858001"/>
                <a:gd name="connsiteY56" fmla="*/ 444934 h 874716"/>
                <a:gd name="connsiteX57" fmla="*/ 4253014 w 6858001"/>
                <a:gd name="connsiteY57" fmla="*/ 450650 h 874716"/>
                <a:gd name="connsiteX58" fmla="*/ 4324645 w 6858001"/>
                <a:gd name="connsiteY58" fmla="*/ 490466 h 874716"/>
                <a:gd name="connsiteX59" fmla="*/ 4363890 w 6858001"/>
                <a:gd name="connsiteY59" fmla="*/ 499420 h 874716"/>
                <a:gd name="connsiteX60" fmla="*/ 4482004 w 6858001"/>
                <a:gd name="connsiteY60" fmla="*/ 498658 h 874716"/>
                <a:gd name="connsiteX61" fmla="*/ 4659174 w 6858001"/>
                <a:gd name="connsiteY61" fmla="*/ 438648 h 874716"/>
                <a:gd name="connsiteX62" fmla="*/ 4677655 w 6858001"/>
                <a:gd name="connsiteY62" fmla="*/ 430646 h 874716"/>
                <a:gd name="connsiteX63" fmla="*/ 4767764 w 6858001"/>
                <a:gd name="connsiteY63" fmla="*/ 420739 h 874716"/>
                <a:gd name="connsiteX64" fmla="*/ 4828916 w 6858001"/>
                <a:gd name="connsiteY64" fmla="*/ 434266 h 874716"/>
                <a:gd name="connsiteX65" fmla="*/ 4912168 w 6858001"/>
                <a:gd name="connsiteY65" fmla="*/ 462271 h 874716"/>
                <a:gd name="connsiteX66" fmla="*/ 4987037 w 6858001"/>
                <a:gd name="connsiteY66" fmla="*/ 485703 h 874716"/>
                <a:gd name="connsiteX67" fmla="*/ 5041521 w 6858001"/>
                <a:gd name="connsiteY67" fmla="*/ 512182 h 874716"/>
                <a:gd name="connsiteX68" fmla="*/ 5166113 w 6858001"/>
                <a:gd name="connsiteY68" fmla="*/ 531615 h 874716"/>
                <a:gd name="connsiteX69" fmla="*/ 5179067 w 6858001"/>
                <a:gd name="connsiteY69" fmla="*/ 534853 h 874716"/>
                <a:gd name="connsiteX70" fmla="*/ 5272796 w 6858001"/>
                <a:gd name="connsiteY70" fmla="*/ 511230 h 874716"/>
                <a:gd name="connsiteX71" fmla="*/ 5385384 w 6858001"/>
                <a:gd name="connsiteY71" fmla="*/ 487227 h 874716"/>
                <a:gd name="connsiteX72" fmla="*/ 5425582 w 6858001"/>
                <a:gd name="connsiteY72" fmla="*/ 495418 h 874716"/>
                <a:gd name="connsiteX73" fmla="*/ 5480637 w 6858001"/>
                <a:gd name="connsiteY73" fmla="*/ 507040 h 874716"/>
                <a:gd name="connsiteX74" fmla="*/ 5531693 w 6858001"/>
                <a:gd name="connsiteY74" fmla="*/ 500944 h 874716"/>
                <a:gd name="connsiteX75" fmla="*/ 5562746 w 6858001"/>
                <a:gd name="connsiteY75" fmla="*/ 500372 h 874716"/>
                <a:gd name="connsiteX76" fmla="*/ 5704483 w 6858001"/>
                <a:gd name="connsiteY76" fmla="*/ 571620 h 874716"/>
                <a:gd name="connsiteX77" fmla="*/ 5740488 w 6858001"/>
                <a:gd name="connsiteY77" fmla="*/ 577526 h 874716"/>
                <a:gd name="connsiteX78" fmla="*/ 5760873 w 6858001"/>
                <a:gd name="connsiteY78" fmla="*/ 586291 h 874716"/>
                <a:gd name="connsiteX79" fmla="*/ 5883751 w 6858001"/>
                <a:gd name="connsiteY79" fmla="*/ 674686 h 874716"/>
                <a:gd name="connsiteX80" fmla="*/ 5935949 w 6858001"/>
                <a:gd name="connsiteY80" fmla="*/ 692592 h 874716"/>
                <a:gd name="connsiteX81" fmla="*/ 5993291 w 6858001"/>
                <a:gd name="connsiteY81" fmla="*/ 688972 h 874716"/>
                <a:gd name="connsiteX82" fmla="*/ 6026440 w 6858001"/>
                <a:gd name="connsiteY82" fmla="*/ 682496 h 874716"/>
                <a:gd name="connsiteX83" fmla="*/ 6108738 w 6858001"/>
                <a:gd name="connsiteY83" fmla="*/ 626296 h 874716"/>
                <a:gd name="connsiteX84" fmla="*/ 6155602 w 6858001"/>
                <a:gd name="connsiteY84" fmla="*/ 628202 h 874716"/>
                <a:gd name="connsiteX85" fmla="*/ 6228756 w 6858001"/>
                <a:gd name="connsiteY85" fmla="*/ 666873 h 874716"/>
                <a:gd name="connsiteX86" fmla="*/ 6361539 w 6858001"/>
                <a:gd name="connsiteY86" fmla="*/ 684210 h 874716"/>
                <a:gd name="connsiteX87" fmla="*/ 6428979 w 6858001"/>
                <a:gd name="connsiteY87" fmla="*/ 630106 h 874716"/>
                <a:gd name="connsiteX88" fmla="*/ 6463840 w 6858001"/>
                <a:gd name="connsiteY88" fmla="*/ 578098 h 874716"/>
                <a:gd name="connsiteX89" fmla="*/ 6564620 w 6858001"/>
                <a:gd name="connsiteY89" fmla="*/ 517708 h 874716"/>
                <a:gd name="connsiteX90" fmla="*/ 6588625 w 6858001"/>
                <a:gd name="connsiteY90" fmla="*/ 540187 h 874716"/>
                <a:gd name="connsiteX91" fmla="*/ 6662541 w 6858001"/>
                <a:gd name="connsiteY91" fmla="*/ 549714 h 874716"/>
                <a:gd name="connsiteX92" fmla="*/ 6742552 w 6858001"/>
                <a:gd name="connsiteY92" fmla="*/ 548952 h 874716"/>
                <a:gd name="connsiteX93" fmla="*/ 6812063 w 6858001"/>
                <a:gd name="connsiteY93" fmla="*/ 568430 h 874716"/>
                <a:gd name="connsiteX94" fmla="*/ 6858001 w 6858001"/>
                <a:gd name="connsiteY94" fmla="*/ 562267 h 874716"/>
                <a:gd name="connsiteX95" fmla="*/ 6858001 w 6858001"/>
                <a:gd name="connsiteY95" fmla="*/ 734520 h 874716"/>
                <a:gd name="connsiteX96" fmla="*/ 6815516 w 6858001"/>
                <a:gd name="connsiteY96" fmla="*/ 744220 h 874716"/>
                <a:gd name="connsiteX97" fmla="*/ 6748458 w 6858001"/>
                <a:gd name="connsiteY97" fmla="*/ 763271 h 874716"/>
                <a:gd name="connsiteX98" fmla="*/ 6584812 w 6858001"/>
                <a:gd name="connsiteY98" fmla="*/ 784797 h 874716"/>
                <a:gd name="connsiteX99" fmla="*/ 6415833 w 6858001"/>
                <a:gd name="connsiteY99" fmla="*/ 805562 h 874716"/>
                <a:gd name="connsiteX100" fmla="*/ 6323058 w 6858001"/>
                <a:gd name="connsiteY100" fmla="*/ 812420 h 874716"/>
                <a:gd name="connsiteX101" fmla="*/ 6242093 w 6858001"/>
                <a:gd name="connsiteY101" fmla="*/ 823281 h 874716"/>
                <a:gd name="connsiteX102" fmla="*/ 6171605 w 6858001"/>
                <a:gd name="connsiteY102" fmla="*/ 830139 h 874716"/>
                <a:gd name="connsiteX103" fmla="*/ 6059397 w 6858001"/>
                <a:gd name="connsiteY103" fmla="*/ 844045 h 874716"/>
                <a:gd name="connsiteX104" fmla="*/ 6012723 w 6858001"/>
                <a:gd name="connsiteY104" fmla="*/ 847665 h 874716"/>
                <a:gd name="connsiteX105" fmla="*/ 5902610 w 6858001"/>
                <a:gd name="connsiteY105" fmla="*/ 847473 h 874716"/>
                <a:gd name="connsiteX106" fmla="*/ 5864318 w 6858001"/>
                <a:gd name="connsiteY106" fmla="*/ 845569 h 874716"/>
                <a:gd name="connsiteX107" fmla="*/ 5790592 w 6858001"/>
                <a:gd name="connsiteY107" fmla="*/ 821947 h 874716"/>
                <a:gd name="connsiteX108" fmla="*/ 5781830 w 6858001"/>
                <a:gd name="connsiteY108" fmla="*/ 820233 h 874716"/>
                <a:gd name="connsiteX109" fmla="*/ 5733440 w 6858001"/>
                <a:gd name="connsiteY109" fmla="*/ 810896 h 874716"/>
                <a:gd name="connsiteX110" fmla="*/ 5706959 w 6858001"/>
                <a:gd name="connsiteY110" fmla="*/ 807848 h 874716"/>
                <a:gd name="connsiteX111" fmla="*/ 5606372 w 6858001"/>
                <a:gd name="connsiteY111" fmla="*/ 788417 h 874716"/>
                <a:gd name="connsiteX112" fmla="*/ 5548460 w 6858001"/>
                <a:gd name="connsiteY112" fmla="*/ 779273 h 874716"/>
                <a:gd name="connsiteX113" fmla="*/ 5501594 w 6858001"/>
                <a:gd name="connsiteY113" fmla="*/ 780607 h 874716"/>
                <a:gd name="connsiteX114" fmla="*/ 5419295 w 6858001"/>
                <a:gd name="connsiteY114" fmla="*/ 782321 h 874716"/>
                <a:gd name="connsiteX115" fmla="*/ 5393005 w 6858001"/>
                <a:gd name="connsiteY115" fmla="*/ 786703 h 874716"/>
                <a:gd name="connsiteX116" fmla="*/ 5274129 w 6858001"/>
                <a:gd name="connsiteY116" fmla="*/ 774129 h 874716"/>
                <a:gd name="connsiteX117" fmla="*/ 5206308 w 6858001"/>
                <a:gd name="connsiteY117" fmla="*/ 773177 h 874716"/>
                <a:gd name="connsiteX118" fmla="*/ 5129916 w 6858001"/>
                <a:gd name="connsiteY118" fmla="*/ 757554 h 874716"/>
                <a:gd name="connsiteX119" fmla="*/ 5107627 w 6858001"/>
                <a:gd name="connsiteY119" fmla="*/ 758316 h 874716"/>
                <a:gd name="connsiteX120" fmla="*/ 5082670 w 6858001"/>
                <a:gd name="connsiteY120" fmla="*/ 759651 h 874716"/>
                <a:gd name="connsiteX121" fmla="*/ 5006086 w 6858001"/>
                <a:gd name="connsiteY121" fmla="*/ 760795 h 874716"/>
                <a:gd name="connsiteX122" fmla="*/ 4959602 w 6858001"/>
                <a:gd name="connsiteY122" fmla="*/ 766509 h 874716"/>
                <a:gd name="connsiteX123" fmla="*/ 4871019 w 6858001"/>
                <a:gd name="connsiteY123" fmla="*/ 763081 h 874716"/>
                <a:gd name="connsiteX124" fmla="*/ 4838250 w 6858001"/>
                <a:gd name="connsiteY124" fmla="*/ 768033 h 874716"/>
                <a:gd name="connsiteX125" fmla="*/ 4755381 w 6858001"/>
                <a:gd name="connsiteY125" fmla="*/ 768605 h 874716"/>
                <a:gd name="connsiteX126" fmla="*/ 4681083 w 6858001"/>
                <a:gd name="connsiteY126" fmla="*/ 765747 h 874716"/>
                <a:gd name="connsiteX127" fmla="*/ 4609452 w 6858001"/>
                <a:gd name="connsiteY127" fmla="*/ 767271 h 874716"/>
                <a:gd name="connsiteX128" fmla="*/ 4558207 w 6858001"/>
                <a:gd name="connsiteY128" fmla="*/ 773557 h 874716"/>
                <a:gd name="connsiteX129" fmla="*/ 4502579 w 6858001"/>
                <a:gd name="connsiteY129" fmla="*/ 777367 h 874716"/>
                <a:gd name="connsiteX130" fmla="*/ 4349222 w 6858001"/>
                <a:gd name="connsiteY130" fmla="*/ 800038 h 874716"/>
                <a:gd name="connsiteX131" fmla="*/ 4320837 w 6858001"/>
                <a:gd name="connsiteY131" fmla="*/ 794514 h 874716"/>
                <a:gd name="connsiteX132" fmla="*/ 4159667 w 6858001"/>
                <a:gd name="connsiteY132" fmla="*/ 789370 h 874716"/>
                <a:gd name="connsiteX133" fmla="*/ 4124614 w 6858001"/>
                <a:gd name="connsiteY133" fmla="*/ 789752 h 874716"/>
                <a:gd name="connsiteX134" fmla="*/ 4030503 w 6858001"/>
                <a:gd name="connsiteY134" fmla="*/ 767271 h 874716"/>
                <a:gd name="connsiteX135" fmla="*/ 3885338 w 6858001"/>
                <a:gd name="connsiteY135" fmla="*/ 802896 h 874716"/>
                <a:gd name="connsiteX136" fmla="*/ 3749506 w 6858001"/>
                <a:gd name="connsiteY136" fmla="*/ 847473 h 874716"/>
                <a:gd name="connsiteX137" fmla="*/ 3732361 w 6858001"/>
                <a:gd name="connsiteY137" fmla="*/ 853190 h 874716"/>
                <a:gd name="connsiteX138" fmla="*/ 3683591 w 6858001"/>
                <a:gd name="connsiteY138" fmla="*/ 862906 h 874716"/>
                <a:gd name="connsiteX139" fmla="*/ 3623201 w 6858001"/>
                <a:gd name="connsiteY139" fmla="*/ 866334 h 874716"/>
                <a:gd name="connsiteX140" fmla="*/ 3546617 w 6858001"/>
                <a:gd name="connsiteY140" fmla="*/ 874716 h 874716"/>
                <a:gd name="connsiteX141" fmla="*/ 3485275 w 6858001"/>
                <a:gd name="connsiteY141" fmla="*/ 864238 h 874716"/>
                <a:gd name="connsiteX142" fmla="*/ 3399546 w 6858001"/>
                <a:gd name="connsiteY142" fmla="*/ 848618 h 874716"/>
                <a:gd name="connsiteX143" fmla="*/ 3318771 w 6858001"/>
                <a:gd name="connsiteY143" fmla="*/ 833757 h 874716"/>
                <a:gd name="connsiteX144" fmla="*/ 3293244 w 6858001"/>
                <a:gd name="connsiteY144" fmla="*/ 851284 h 874716"/>
                <a:gd name="connsiteX145" fmla="*/ 3253809 w 6858001"/>
                <a:gd name="connsiteY145" fmla="*/ 866524 h 874716"/>
                <a:gd name="connsiteX146" fmla="*/ 3209993 w 6858001"/>
                <a:gd name="connsiteY146" fmla="*/ 848235 h 874716"/>
                <a:gd name="connsiteX147" fmla="*/ 3107500 w 6858001"/>
                <a:gd name="connsiteY147" fmla="*/ 810326 h 874716"/>
                <a:gd name="connsiteX148" fmla="*/ 3042728 w 6858001"/>
                <a:gd name="connsiteY148" fmla="*/ 808610 h 874716"/>
                <a:gd name="connsiteX149" fmla="*/ 2901943 w 6858001"/>
                <a:gd name="connsiteY149" fmla="*/ 792418 h 874716"/>
                <a:gd name="connsiteX150" fmla="*/ 2809930 w 6858001"/>
                <a:gd name="connsiteY150" fmla="*/ 769367 h 874716"/>
                <a:gd name="connsiteX151" fmla="*/ 2743826 w 6858001"/>
                <a:gd name="connsiteY151" fmla="*/ 743268 h 874716"/>
                <a:gd name="connsiteX152" fmla="*/ 2649143 w 6858001"/>
                <a:gd name="connsiteY152" fmla="*/ 709167 h 874716"/>
                <a:gd name="connsiteX153" fmla="*/ 2554079 w 6858001"/>
                <a:gd name="connsiteY153" fmla="*/ 691450 h 874716"/>
                <a:gd name="connsiteX154" fmla="*/ 2485307 w 6858001"/>
                <a:gd name="connsiteY154" fmla="*/ 669160 h 874716"/>
                <a:gd name="connsiteX155" fmla="*/ 2401292 w 6858001"/>
                <a:gd name="connsiteY155" fmla="*/ 653919 h 874716"/>
                <a:gd name="connsiteX156" fmla="*/ 2330806 w 6858001"/>
                <a:gd name="connsiteY156" fmla="*/ 653349 h 874716"/>
                <a:gd name="connsiteX157" fmla="*/ 2220312 w 6858001"/>
                <a:gd name="connsiteY157" fmla="*/ 656015 h 874716"/>
                <a:gd name="connsiteX158" fmla="*/ 2085054 w 6858001"/>
                <a:gd name="connsiteY158" fmla="*/ 609914 h 874716"/>
                <a:gd name="connsiteX159" fmla="*/ 2030378 w 6858001"/>
                <a:gd name="connsiteY159" fmla="*/ 599625 h 874716"/>
                <a:gd name="connsiteX160" fmla="*/ 1978940 w 6858001"/>
                <a:gd name="connsiteY160" fmla="*/ 594863 h 874716"/>
                <a:gd name="connsiteX161" fmla="*/ 1869780 w 6858001"/>
                <a:gd name="connsiteY161" fmla="*/ 564192 h 874716"/>
                <a:gd name="connsiteX162" fmla="*/ 1825393 w 6858001"/>
                <a:gd name="connsiteY162" fmla="*/ 554094 h 874716"/>
                <a:gd name="connsiteX163" fmla="*/ 1763287 w 6858001"/>
                <a:gd name="connsiteY163" fmla="*/ 554286 h 874716"/>
                <a:gd name="connsiteX164" fmla="*/ 1650317 w 6858001"/>
                <a:gd name="connsiteY164" fmla="*/ 540187 h 874716"/>
                <a:gd name="connsiteX165" fmla="*/ 1537537 w 6858001"/>
                <a:gd name="connsiteY165" fmla="*/ 499038 h 874716"/>
                <a:gd name="connsiteX166" fmla="*/ 1489720 w 6858001"/>
                <a:gd name="connsiteY166" fmla="*/ 503038 h 874716"/>
                <a:gd name="connsiteX167" fmla="*/ 1472575 w 6858001"/>
                <a:gd name="connsiteY167" fmla="*/ 502086 h 874716"/>
                <a:gd name="connsiteX168" fmla="*/ 1318456 w 6858001"/>
                <a:gd name="connsiteY168" fmla="*/ 479415 h 874716"/>
                <a:gd name="connsiteX169" fmla="*/ 1303024 w 6858001"/>
                <a:gd name="connsiteY169" fmla="*/ 476939 h 874716"/>
                <a:gd name="connsiteX170" fmla="*/ 1230633 w 6858001"/>
                <a:gd name="connsiteY170" fmla="*/ 456746 h 874716"/>
                <a:gd name="connsiteX171" fmla="*/ 1048125 w 6858001"/>
                <a:gd name="connsiteY171" fmla="*/ 444172 h 874716"/>
                <a:gd name="connsiteX172" fmla="*/ 1036887 w 6858001"/>
                <a:gd name="connsiteY172" fmla="*/ 442648 h 874716"/>
                <a:gd name="connsiteX173" fmla="*/ 975733 w 6858001"/>
                <a:gd name="connsiteY173" fmla="*/ 452744 h 874716"/>
                <a:gd name="connsiteX174" fmla="*/ 945444 w 6858001"/>
                <a:gd name="connsiteY174" fmla="*/ 467033 h 874716"/>
                <a:gd name="connsiteX175" fmla="*/ 898198 w 6858001"/>
                <a:gd name="connsiteY175" fmla="*/ 481893 h 874716"/>
                <a:gd name="connsiteX176" fmla="*/ 850189 w 6858001"/>
                <a:gd name="connsiteY176" fmla="*/ 487417 h 874716"/>
                <a:gd name="connsiteX177" fmla="*/ 769605 w 6858001"/>
                <a:gd name="connsiteY177" fmla="*/ 464937 h 874716"/>
                <a:gd name="connsiteX178" fmla="*/ 740268 w 6858001"/>
                <a:gd name="connsiteY178" fmla="*/ 462651 h 874716"/>
                <a:gd name="connsiteX179" fmla="*/ 674923 w 6858001"/>
                <a:gd name="connsiteY179" fmla="*/ 451792 h 874716"/>
                <a:gd name="connsiteX180" fmla="*/ 617772 w 6858001"/>
                <a:gd name="connsiteY180" fmla="*/ 452554 h 874716"/>
                <a:gd name="connsiteX181" fmla="*/ 571860 w 6858001"/>
                <a:gd name="connsiteY181" fmla="*/ 469891 h 874716"/>
                <a:gd name="connsiteX182" fmla="*/ 505182 w 6858001"/>
                <a:gd name="connsiteY182" fmla="*/ 473319 h 874716"/>
                <a:gd name="connsiteX183" fmla="*/ 462126 w 6858001"/>
                <a:gd name="connsiteY183" fmla="*/ 460747 h 874716"/>
                <a:gd name="connsiteX184" fmla="*/ 453364 w 6858001"/>
                <a:gd name="connsiteY184" fmla="*/ 459033 h 874716"/>
                <a:gd name="connsiteX185" fmla="*/ 340774 w 6858001"/>
                <a:gd name="connsiteY185" fmla="*/ 458268 h 874716"/>
                <a:gd name="connsiteX186" fmla="*/ 200182 w 6858001"/>
                <a:gd name="connsiteY186" fmla="*/ 496180 h 874716"/>
                <a:gd name="connsiteX187" fmla="*/ 176939 w 6858001"/>
                <a:gd name="connsiteY187" fmla="*/ 504182 h 874716"/>
                <a:gd name="connsiteX188" fmla="*/ 63587 w 6858001"/>
                <a:gd name="connsiteY188" fmla="*/ 518088 h 874716"/>
                <a:gd name="connsiteX189" fmla="*/ 2817 w 6858001"/>
                <a:gd name="connsiteY189" fmla="*/ 532187 h 874716"/>
                <a:gd name="connsiteX190" fmla="*/ 0 w 6858001"/>
                <a:gd name="connsiteY190" fmla="*/ 533314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</a:cxnLst>
              <a:rect l="l" t="t" r="r" b="b"/>
              <a:pathLst>
                <a:path w="6858001" h="874716">
                  <a:moveTo>
                    <a:pt x="0" y="533314"/>
                  </a:moveTo>
                  <a:lnTo>
                    <a:pt x="0" y="69206"/>
                  </a:lnTo>
                  <a:lnTo>
                    <a:pt x="21486" y="71924"/>
                  </a:lnTo>
                  <a:cubicBezTo>
                    <a:pt x="92546" y="60493"/>
                    <a:pt x="159604" y="87354"/>
                    <a:pt x="228948" y="88116"/>
                  </a:cubicBezTo>
                  <a:cubicBezTo>
                    <a:pt x="260382" y="88496"/>
                    <a:pt x="291435" y="94592"/>
                    <a:pt x="313533" y="62779"/>
                  </a:cubicBezTo>
                  <a:cubicBezTo>
                    <a:pt x="316389" y="58587"/>
                    <a:pt x="330298" y="60873"/>
                    <a:pt x="338870" y="62207"/>
                  </a:cubicBezTo>
                  <a:cubicBezTo>
                    <a:pt x="357921" y="65066"/>
                    <a:pt x="376781" y="72304"/>
                    <a:pt x="395640" y="72114"/>
                  </a:cubicBezTo>
                  <a:cubicBezTo>
                    <a:pt x="434695" y="71924"/>
                    <a:pt x="473939" y="68876"/>
                    <a:pt x="512802" y="65446"/>
                  </a:cubicBezTo>
                  <a:cubicBezTo>
                    <a:pt x="527470" y="64112"/>
                    <a:pt x="541569" y="58969"/>
                    <a:pt x="556047" y="55349"/>
                  </a:cubicBezTo>
                  <a:cubicBezTo>
                    <a:pt x="564048" y="53253"/>
                    <a:pt x="572622" y="47729"/>
                    <a:pt x="580050" y="48871"/>
                  </a:cubicBezTo>
                  <a:cubicBezTo>
                    <a:pt x="623106" y="55539"/>
                    <a:pt x="662541" y="39157"/>
                    <a:pt x="703308" y="30964"/>
                  </a:cubicBezTo>
                  <a:cubicBezTo>
                    <a:pt x="722169" y="27154"/>
                    <a:pt x="739886" y="18010"/>
                    <a:pt x="758174" y="11724"/>
                  </a:cubicBezTo>
                  <a:cubicBezTo>
                    <a:pt x="762936" y="10008"/>
                    <a:pt x="768271" y="8484"/>
                    <a:pt x="773035" y="8866"/>
                  </a:cubicBezTo>
                  <a:cubicBezTo>
                    <a:pt x="800276" y="11152"/>
                    <a:pt x="827329" y="14390"/>
                    <a:pt x="854379" y="16866"/>
                  </a:cubicBezTo>
                  <a:cubicBezTo>
                    <a:pt x="878956" y="19152"/>
                    <a:pt x="903722" y="19914"/>
                    <a:pt x="915343" y="47919"/>
                  </a:cubicBezTo>
                  <a:cubicBezTo>
                    <a:pt x="917059" y="52301"/>
                    <a:pt x="922773" y="55539"/>
                    <a:pt x="927155" y="58397"/>
                  </a:cubicBezTo>
                  <a:cubicBezTo>
                    <a:pt x="994785" y="102405"/>
                    <a:pt x="1030980" y="101261"/>
                    <a:pt x="1097087" y="54777"/>
                  </a:cubicBezTo>
                  <a:cubicBezTo>
                    <a:pt x="1103945" y="50015"/>
                    <a:pt x="1118613" y="46585"/>
                    <a:pt x="1123185" y="50395"/>
                  </a:cubicBezTo>
                  <a:cubicBezTo>
                    <a:pt x="1162049" y="82020"/>
                    <a:pt x="1204532" y="78590"/>
                    <a:pt x="1249302" y="68684"/>
                  </a:cubicBezTo>
                  <a:cubicBezTo>
                    <a:pt x="1260922" y="66018"/>
                    <a:pt x="1277307" y="66018"/>
                    <a:pt x="1286069" y="72304"/>
                  </a:cubicBezTo>
                  <a:cubicBezTo>
                    <a:pt x="1327790" y="101451"/>
                    <a:pt x="1372560" y="97261"/>
                    <a:pt x="1417899" y="88688"/>
                  </a:cubicBezTo>
                  <a:cubicBezTo>
                    <a:pt x="1424948" y="87354"/>
                    <a:pt x="1433522" y="80114"/>
                    <a:pt x="1436568" y="73448"/>
                  </a:cubicBezTo>
                  <a:cubicBezTo>
                    <a:pt x="1447428" y="49825"/>
                    <a:pt x="1467813" y="41823"/>
                    <a:pt x="1490292" y="35154"/>
                  </a:cubicBezTo>
                  <a:cubicBezTo>
                    <a:pt x="1525727" y="24296"/>
                    <a:pt x="1560588" y="11532"/>
                    <a:pt x="1596213" y="1245"/>
                  </a:cubicBezTo>
                  <a:cubicBezTo>
                    <a:pt x="1604978" y="-1231"/>
                    <a:pt x="1615836" y="293"/>
                    <a:pt x="1624980" y="3150"/>
                  </a:cubicBezTo>
                  <a:cubicBezTo>
                    <a:pt x="1656223" y="12866"/>
                    <a:pt x="1676036" y="37251"/>
                    <a:pt x="1697753" y="59731"/>
                  </a:cubicBezTo>
                  <a:cubicBezTo>
                    <a:pt x="1707279" y="69638"/>
                    <a:pt x="1720423" y="76686"/>
                    <a:pt x="1733188" y="82400"/>
                  </a:cubicBezTo>
                  <a:cubicBezTo>
                    <a:pt x="1766335" y="97071"/>
                    <a:pt x="1800246" y="110215"/>
                    <a:pt x="1833775" y="124121"/>
                  </a:cubicBezTo>
                  <a:cubicBezTo>
                    <a:pt x="1837013" y="125455"/>
                    <a:pt x="1839679" y="128884"/>
                    <a:pt x="1842158" y="131742"/>
                  </a:cubicBezTo>
                  <a:cubicBezTo>
                    <a:pt x="1866922" y="161843"/>
                    <a:pt x="1891497" y="192132"/>
                    <a:pt x="1916454" y="222233"/>
                  </a:cubicBezTo>
                  <a:cubicBezTo>
                    <a:pt x="1921216" y="227947"/>
                    <a:pt x="1928076" y="232139"/>
                    <a:pt x="1933219" y="237663"/>
                  </a:cubicBezTo>
                  <a:cubicBezTo>
                    <a:pt x="1940459" y="245283"/>
                    <a:pt x="1949603" y="252524"/>
                    <a:pt x="1953413" y="261668"/>
                  </a:cubicBezTo>
                  <a:cubicBezTo>
                    <a:pt x="1965224" y="290433"/>
                    <a:pt x="1987894" y="302817"/>
                    <a:pt x="2016469" y="308151"/>
                  </a:cubicBezTo>
                  <a:cubicBezTo>
                    <a:pt x="2042570" y="313104"/>
                    <a:pt x="2068669" y="317296"/>
                    <a:pt x="2094578" y="323010"/>
                  </a:cubicBezTo>
                  <a:cubicBezTo>
                    <a:pt x="2126201" y="329868"/>
                    <a:pt x="2157636" y="337298"/>
                    <a:pt x="2188879" y="345681"/>
                  </a:cubicBezTo>
                  <a:cubicBezTo>
                    <a:pt x="2202404" y="349301"/>
                    <a:pt x="2216692" y="353491"/>
                    <a:pt x="2228314" y="360921"/>
                  </a:cubicBezTo>
                  <a:cubicBezTo>
                    <a:pt x="2260890" y="381496"/>
                    <a:pt x="2295753" y="395402"/>
                    <a:pt x="2334044" y="389878"/>
                  </a:cubicBezTo>
                  <a:cubicBezTo>
                    <a:pt x="2364715" y="385496"/>
                    <a:pt x="2390434" y="396736"/>
                    <a:pt x="2409485" y="414263"/>
                  </a:cubicBezTo>
                  <a:cubicBezTo>
                    <a:pt x="2444158" y="446078"/>
                    <a:pt x="2481305" y="438838"/>
                    <a:pt x="2518264" y="428552"/>
                  </a:cubicBezTo>
                  <a:cubicBezTo>
                    <a:pt x="2537315" y="423217"/>
                    <a:pt x="2552935" y="423979"/>
                    <a:pt x="2571034" y="429122"/>
                  </a:cubicBezTo>
                  <a:cubicBezTo>
                    <a:pt x="2612945" y="441124"/>
                    <a:pt x="2640950" y="473701"/>
                    <a:pt x="2668001" y="502276"/>
                  </a:cubicBezTo>
                  <a:cubicBezTo>
                    <a:pt x="2691054" y="526661"/>
                    <a:pt x="2716963" y="540377"/>
                    <a:pt x="2745348" y="550666"/>
                  </a:cubicBezTo>
                  <a:cubicBezTo>
                    <a:pt x="2781163" y="563810"/>
                    <a:pt x="2809548" y="558858"/>
                    <a:pt x="2826694" y="527233"/>
                  </a:cubicBezTo>
                  <a:cubicBezTo>
                    <a:pt x="2831457" y="518278"/>
                    <a:pt x="2839839" y="507800"/>
                    <a:pt x="2848793" y="505134"/>
                  </a:cubicBezTo>
                  <a:cubicBezTo>
                    <a:pt x="2892037" y="491800"/>
                    <a:pt x="2935854" y="472367"/>
                    <a:pt x="2982148" y="484179"/>
                  </a:cubicBezTo>
                  <a:cubicBezTo>
                    <a:pt x="3046158" y="500372"/>
                    <a:pt x="3108644" y="499420"/>
                    <a:pt x="3172654" y="483417"/>
                  </a:cubicBezTo>
                  <a:cubicBezTo>
                    <a:pt x="3276480" y="457508"/>
                    <a:pt x="3380305" y="430076"/>
                    <a:pt x="3489467" y="435790"/>
                  </a:cubicBezTo>
                  <a:cubicBezTo>
                    <a:pt x="3507563" y="436742"/>
                    <a:pt x="3529090" y="425121"/>
                    <a:pt x="3544713" y="413691"/>
                  </a:cubicBezTo>
                  <a:cubicBezTo>
                    <a:pt x="3574622" y="391974"/>
                    <a:pt x="3573288" y="390258"/>
                    <a:pt x="3606817" y="408167"/>
                  </a:cubicBezTo>
                  <a:cubicBezTo>
                    <a:pt x="3614819" y="412549"/>
                    <a:pt x="3624725" y="415215"/>
                    <a:pt x="3630632" y="421693"/>
                  </a:cubicBezTo>
                  <a:cubicBezTo>
                    <a:pt x="3660731" y="454650"/>
                    <a:pt x="3697880" y="446648"/>
                    <a:pt x="3734837" y="441886"/>
                  </a:cubicBezTo>
                  <a:cubicBezTo>
                    <a:pt x="3741315" y="440934"/>
                    <a:pt x="3749125" y="439600"/>
                    <a:pt x="3754652" y="442268"/>
                  </a:cubicBezTo>
                  <a:cubicBezTo>
                    <a:pt x="3779607" y="454268"/>
                    <a:pt x="3800753" y="450078"/>
                    <a:pt x="3822472" y="433694"/>
                  </a:cubicBezTo>
                  <a:cubicBezTo>
                    <a:pt x="3841331" y="419597"/>
                    <a:pt x="3863049" y="411215"/>
                    <a:pt x="3885338" y="428742"/>
                  </a:cubicBezTo>
                  <a:cubicBezTo>
                    <a:pt x="3934870" y="467605"/>
                    <a:pt x="3987829" y="469509"/>
                    <a:pt x="4043839" y="444934"/>
                  </a:cubicBezTo>
                  <a:cubicBezTo>
                    <a:pt x="4083845" y="427407"/>
                    <a:pt x="4123280" y="423407"/>
                    <a:pt x="4165383" y="441124"/>
                  </a:cubicBezTo>
                  <a:cubicBezTo>
                    <a:pt x="4181576" y="447982"/>
                    <a:pt x="4202531" y="443410"/>
                    <a:pt x="4221391" y="444934"/>
                  </a:cubicBezTo>
                  <a:cubicBezTo>
                    <a:pt x="4232060" y="445696"/>
                    <a:pt x="4243872" y="445886"/>
                    <a:pt x="4253014" y="450650"/>
                  </a:cubicBezTo>
                  <a:cubicBezTo>
                    <a:pt x="4277401" y="462843"/>
                    <a:pt x="4300070" y="478463"/>
                    <a:pt x="4324645" y="490466"/>
                  </a:cubicBezTo>
                  <a:cubicBezTo>
                    <a:pt x="4336457" y="496180"/>
                    <a:pt x="4350554" y="499228"/>
                    <a:pt x="4363890" y="499420"/>
                  </a:cubicBezTo>
                  <a:cubicBezTo>
                    <a:pt x="4403325" y="500372"/>
                    <a:pt x="4442761" y="500372"/>
                    <a:pt x="4482004" y="498658"/>
                  </a:cubicBezTo>
                  <a:cubicBezTo>
                    <a:pt x="4546776" y="495990"/>
                    <a:pt x="4612500" y="495418"/>
                    <a:pt x="4659174" y="438648"/>
                  </a:cubicBezTo>
                  <a:cubicBezTo>
                    <a:pt x="4662986" y="434076"/>
                    <a:pt x="4671176" y="431408"/>
                    <a:pt x="4677655" y="430646"/>
                  </a:cubicBezTo>
                  <a:cubicBezTo>
                    <a:pt x="4707564" y="427027"/>
                    <a:pt x="4738235" y="426645"/>
                    <a:pt x="4767764" y="420739"/>
                  </a:cubicBezTo>
                  <a:cubicBezTo>
                    <a:pt x="4791386" y="415977"/>
                    <a:pt x="4811009" y="417501"/>
                    <a:pt x="4828916" y="434266"/>
                  </a:cubicBezTo>
                  <a:cubicBezTo>
                    <a:pt x="4852348" y="456364"/>
                    <a:pt x="4880925" y="469319"/>
                    <a:pt x="4912168" y="462271"/>
                  </a:cubicBezTo>
                  <a:cubicBezTo>
                    <a:pt x="4943409" y="455412"/>
                    <a:pt x="4963984" y="470271"/>
                    <a:pt x="4987037" y="485703"/>
                  </a:cubicBezTo>
                  <a:cubicBezTo>
                    <a:pt x="5003801" y="496942"/>
                    <a:pt x="5022852" y="511040"/>
                    <a:pt x="5041521" y="512182"/>
                  </a:cubicBezTo>
                  <a:cubicBezTo>
                    <a:pt x="5083814" y="514658"/>
                    <a:pt x="5120201" y="553904"/>
                    <a:pt x="5166113" y="531615"/>
                  </a:cubicBezTo>
                  <a:cubicBezTo>
                    <a:pt x="5169161" y="530091"/>
                    <a:pt x="5174685" y="533901"/>
                    <a:pt x="5179067" y="534853"/>
                  </a:cubicBezTo>
                  <a:cubicBezTo>
                    <a:pt x="5214121" y="542093"/>
                    <a:pt x="5247078" y="535043"/>
                    <a:pt x="5272796" y="511230"/>
                  </a:cubicBezTo>
                  <a:cubicBezTo>
                    <a:pt x="5306516" y="480177"/>
                    <a:pt x="5343855" y="477129"/>
                    <a:pt x="5385384" y="487227"/>
                  </a:cubicBezTo>
                  <a:cubicBezTo>
                    <a:pt x="5398721" y="490466"/>
                    <a:pt x="5412057" y="492752"/>
                    <a:pt x="5425582" y="495418"/>
                  </a:cubicBezTo>
                  <a:cubicBezTo>
                    <a:pt x="5443870" y="499228"/>
                    <a:pt x="5462351" y="503230"/>
                    <a:pt x="5480637" y="507040"/>
                  </a:cubicBezTo>
                  <a:cubicBezTo>
                    <a:pt x="5498356" y="510850"/>
                    <a:pt x="5517979" y="517326"/>
                    <a:pt x="5531693" y="500944"/>
                  </a:cubicBezTo>
                  <a:cubicBezTo>
                    <a:pt x="5543506" y="486845"/>
                    <a:pt x="5551888" y="488179"/>
                    <a:pt x="5562746" y="500372"/>
                  </a:cubicBezTo>
                  <a:cubicBezTo>
                    <a:pt x="5600467" y="543045"/>
                    <a:pt x="5646189" y="569716"/>
                    <a:pt x="5704483" y="571620"/>
                  </a:cubicBezTo>
                  <a:cubicBezTo>
                    <a:pt x="5716485" y="572002"/>
                    <a:pt x="5728678" y="574668"/>
                    <a:pt x="5740488" y="577526"/>
                  </a:cubicBezTo>
                  <a:cubicBezTo>
                    <a:pt x="5747728" y="579241"/>
                    <a:pt x="5756493" y="581147"/>
                    <a:pt x="5760873" y="586291"/>
                  </a:cubicBezTo>
                  <a:cubicBezTo>
                    <a:pt x="5794974" y="625534"/>
                    <a:pt x="5837457" y="652777"/>
                    <a:pt x="5883751" y="674686"/>
                  </a:cubicBezTo>
                  <a:cubicBezTo>
                    <a:pt x="5900323" y="682496"/>
                    <a:pt x="5918042" y="690306"/>
                    <a:pt x="5935949" y="692592"/>
                  </a:cubicBezTo>
                  <a:cubicBezTo>
                    <a:pt x="5954617" y="694878"/>
                    <a:pt x="5974240" y="691068"/>
                    <a:pt x="5993291" y="688972"/>
                  </a:cubicBezTo>
                  <a:cubicBezTo>
                    <a:pt x="6004531" y="687830"/>
                    <a:pt x="6017485" y="688020"/>
                    <a:pt x="6026440" y="682496"/>
                  </a:cubicBezTo>
                  <a:cubicBezTo>
                    <a:pt x="6054825" y="665159"/>
                    <a:pt x="6082258" y="646491"/>
                    <a:pt x="6108738" y="626296"/>
                  </a:cubicBezTo>
                  <a:cubicBezTo>
                    <a:pt x="6131409" y="608960"/>
                    <a:pt x="6135981" y="606483"/>
                    <a:pt x="6155602" y="628202"/>
                  </a:cubicBezTo>
                  <a:cubicBezTo>
                    <a:pt x="6175797" y="650491"/>
                    <a:pt x="6200944" y="662111"/>
                    <a:pt x="6228756" y="666873"/>
                  </a:cubicBezTo>
                  <a:cubicBezTo>
                    <a:pt x="6272764" y="674304"/>
                    <a:pt x="6317151" y="680590"/>
                    <a:pt x="6361539" y="684210"/>
                  </a:cubicBezTo>
                  <a:cubicBezTo>
                    <a:pt x="6401736" y="687448"/>
                    <a:pt x="6420977" y="669922"/>
                    <a:pt x="6428979" y="630106"/>
                  </a:cubicBezTo>
                  <a:cubicBezTo>
                    <a:pt x="6433551" y="608007"/>
                    <a:pt x="6439458" y="584003"/>
                    <a:pt x="6463840" y="578098"/>
                  </a:cubicBezTo>
                  <a:cubicBezTo>
                    <a:pt x="6503658" y="568572"/>
                    <a:pt x="6544997" y="564382"/>
                    <a:pt x="6564620" y="517708"/>
                  </a:cubicBezTo>
                  <a:cubicBezTo>
                    <a:pt x="6575478" y="527995"/>
                    <a:pt x="6582146" y="534091"/>
                    <a:pt x="6588625" y="540187"/>
                  </a:cubicBezTo>
                  <a:cubicBezTo>
                    <a:pt x="6606531" y="557142"/>
                    <a:pt x="6643678" y="564382"/>
                    <a:pt x="6662541" y="549714"/>
                  </a:cubicBezTo>
                  <a:cubicBezTo>
                    <a:pt x="6690354" y="528377"/>
                    <a:pt x="6715883" y="532377"/>
                    <a:pt x="6742552" y="548952"/>
                  </a:cubicBezTo>
                  <a:cubicBezTo>
                    <a:pt x="6764841" y="562668"/>
                    <a:pt x="6788417" y="567954"/>
                    <a:pt x="6812063" y="568430"/>
                  </a:cubicBezTo>
                  <a:lnTo>
                    <a:pt x="6858001" y="562267"/>
                  </a:lnTo>
                  <a:lnTo>
                    <a:pt x="6858001" y="734520"/>
                  </a:lnTo>
                  <a:lnTo>
                    <a:pt x="6815516" y="744220"/>
                  </a:lnTo>
                  <a:cubicBezTo>
                    <a:pt x="6793035" y="749744"/>
                    <a:pt x="6771319" y="759651"/>
                    <a:pt x="6748458" y="763271"/>
                  </a:cubicBezTo>
                  <a:cubicBezTo>
                    <a:pt x="6694164" y="771843"/>
                    <a:pt x="6639488" y="777939"/>
                    <a:pt x="6584812" y="784797"/>
                  </a:cubicBezTo>
                  <a:cubicBezTo>
                    <a:pt x="6528424" y="791846"/>
                    <a:pt x="6472225" y="799276"/>
                    <a:pt x="6415833" y="805562"/>
                  </a:cubicBezTo>
                  <a:cubicBezTo>
                    <a:pt x="6384972" y="808802"/>
                    <a:pt x="6353919" y="809372"/>
                    <a:pt x="6323058" y="812420"/>
                  </a:cubicBezTo>
                  <a:cubicBezTo>
                    <a:pt x="6296005" y="815088"/>
                    <a:pt x="6269144" y="820041"/>
                    <a:pt x="6242093" y="823281"/>
                  </a:cubicBezTo>
                  <a:cubicBezTo>
                    <a:pt x="6218660" y="825947"/>
                    <a:pt x="6195037" y="827471"/>
                    <a:pt x="6171605" y="830139"/>
                  </a:cubicBezTo>
                  <a:cubicBezTo>
                    <a:pt x="6134075" y="834519"/>
                    <a:pt x="6096736" y="839473"/>
                    <a:pt x="6059397" y="844045"/>
                  </a:cubicBezTo>
                  <a:cubicBezTo>
                    <a:pt x="6043776" y="845759"/>
                    <a:pt x="6027392" y="850522"/>
                    <a:pt x="6012723" y="847665"/>
                  </a:cubicBezTo>
                  <a:cubicBezTo>
                    <a:pt x="5975764" y="840425"/>
                    <a:pt x="5939377" y="842521"/>
                    <a:pt x="5902610" y="847473"/>
                  </a:cubicBezTo>
                  <a:cubicBezTo>
                    <a:pt x="5890037" y="849190"/>
                    <a:pt x="5876511" y="848808"/>
                    <a:pt x="5864318" y="845569"/>
                  </a:cubicBezTo>
                  <a:cubicBezTo>
                    <a:pt x="5839361" y="839091"/>
                    <a:pt x="5815169" y="829947"/>
                    <a:pt x="5790592" y="821947"/>
                  </a:cubicBezTo>
                  <a:cubicBezTo>
                    <a:pt x="5787924" y="820995"/>
                    <a:pt x="5784686" y="820803"/>
                    <a:pt x="5781830" y="820233"/>
                  </a:cubicBezTo>
                  <a:cubicBezTo>
                    <a:pt x="5765635" y="816992"/>
                    <a:pt x="5749634" y="813754"/>
                    <a:pt x="5733440" y="810896"/>
                  </a:cubicBezTo>
                  <a:cubicBezTo>
                    <a:pt x="5724678" y="809372"/>
                    <a:pt x="5715723" y="809182"/>
                    <a:pt x="5706959" y="807848"/>
                  </a:cubicBezTo>
                  <a:cubicBezTo>
                    <a:pt x="5673050" y="802514"/>
                    <a:pt x="5635711" y="811468"/>
                    <a:pt x="5606372" y="788417"/>
                  </a:cubicBezTo>
                  <a:cubicBezTo>
                    <a:pt x="5587321" y="773557"/>
                    <a:pt x="5568842" y="776987"/>
                    <a:pt x="5548460" y="779273"/>
                  </a:cubicBezTo>
                  <a:cubicBezTo>
                    <a:pt x="5533027" y="780987"/>
                    <a:pt x="5517215" y="780415"/>
                    <a:pt x="5501594" y="780607"/>
                  </a:cubicBezTo>
                  <a:cubicBezTo>
                    <a:pt x="5474161" y="781177"/>
                    <a:pt x="5446728" y="781369"/>
                    <a:pt x="5419295" y="782321"/>
                  </a:cubicBezTo>
                  <a:cubicBezTo>
                    <a:pt x="5410531" y="782701"/>
                    <a:pt x="5401579" y="787465"/>
                    <a:pt x="5393005" y="786703"/>
                  </a:cubicBezTo>
                  <a:cubicBezTo>
                    <a:pt x="5353379" y="783083"/>
                    <a:pt x="5313754" y="777367"/>
                    <a:pt x="5274129" y="774129"/>
                  </a:cubicBezTo>
                  <a:cubicBezTo>
                    <a:pt x="5251650" y="772225"/>
                    <a:pt x="5228597" y="775843"/>
                    <a:pt x="5206308" y="773177"/>
                  </a:cubicBezTo>
                  <a:cubicBezTo>
                    <a:pt x="5180591" y="770129"/>
                    <a:pt x="5155445" y="762319"/>
                    <a:pt x="5129916" y="757554"/>
                  </a:cubicBezTo>
                  <a:cubicBezTo>
                    <a:pt x="5122867" y="756222"/>
                    <a:pt x="5115057" y="757936"/>
                    <a:pt x="5107627" y="758316"/>
                  </a:cubicBezTo>
                  <a:cubicBezTo>
                    <a:pt x="5099245" y="758699"/>
                    <a:pt x="5091052" y="759461"/>
                    <a:pt x="5082670" y="759651"/>
                  </a:cubicBezTo>
                  <a:cubicBezTo>
                    <a:pt x="5057141" y="760033"/>
                    <a:pt x="5031614" y="759461"/>
                    <a:pt x="5006086" y="760795"/>
                  </a:cubicBezTo>
                  <a:cubicBezTo>
                    <a:pt x="4990465" y="761557"/>
                    <a:pt x="4974082" y="769367"/>
                    <a:pt x="4959602" y="766509"/>
                  </a:cubicBezTo>
                  <a:cubicBezTo>
                    <a:pt x="4930075" y="760985"/>
                    <a:pt x="4900546" y="773367"/>
                    <a:pt x="4871019" y="763081"/>
                  </a:cubicBezTo>
                  <a:cubicBezTo>
                    <a:pt x="4861873" y="760033"/>
                    <a:pt x="4849300" y="767653"/>
                    <a:pt x="4838250" y="768033"/>
                  </a:cubicBezTo>
                  <a:cubicBezTo>
                    <a:pt x="4810627" y="768985"/>
                    <a:pt x="4783004" y="768795"/>
                    <a:pt x="4755381" y="768605"/>
                  </a:cubicBezTo>
                  <a:cubicBezTo>
                    <a:pt x="4730614" y="768415"/>
                    <a:pt x="4704895" y="771081"/>
                    <a:pt x="4681083" y="765747"/>
                  </a:cubicBezTo>
                  <a:cubicBezTo>
                    <a:pt x="4656126" y="760033"/>
                    <a:pt x="4633647" y="760795"/>
                    <a:pt x="4609452" y="767271"/>
                  </a:cubicBezTo>
                  <a:cubicBezTo>
                    <a:pt x="4592878" y="771653"/>
                    <a:pt x="4575351" y="772225"/>
                    <a:pt x="4558207" y="773557"/>
                  </a:cubicBezTo>
                  <a:cubicBezTo>
                    <a:pt x="4539728" y="775081"/>
                    <a:pt x="4519343" y="771081"/>
                    <a:pt x="4502579" y="777367"/>
                  </a:cubicBezTo>
                  <a:cubicBezTo>
                    <a:pt x="4452665" y="796038"/>
                    <a:pt x="4401419" y="800038"/>
                    <a:pt x="4349222" y="800038"/>
                  </a:cubicBezTo>
                  <a:cubicBezTo>
                    <a:pt x="4339695" y="800038"/>
                    <a:pt x="4329979" y="797372"/>
                    <a:pt x="4320837" y="794514"/>
                  </a:cubicBezTo>
                  <a:cubicBezTo>
                    <a:pt x="4267493" y="777367"/>
                    <a:pt x="4213961" y="778891"/>
                    <a:pt x="4159667" y="789370"/>
                  </a:cubicBezTo>
                  <a:cubicBezTo>
                    <a:pt x="4148427" y="791656"/>
                    <a:pt x="4135854" y="792038"/>
                    <a:pt x="4124614" y="789752"/>
                  </a:cubicBezTo>
                  <a:cubicBezTo>
                    <a:pt x="4092989" y="783083"/>
                    <a:pt x="4062318" y="772033"/>
                    <a:pt x="4030503" y="767271"/>
                  </a:cubicBezTo>
                  <a:cubicBezTo>
                    <a:pt x="3977925" y="759461"/>
                    <a:pt x="3932394" y="785749"/>
                    <a:pt x="3885338" y="802896"/>
                  </a:cubicBezTo>
                  <a:cubicBezTo>
                    <a:pt x="3840569" y="819089"/>
                    <a:pt x="3802467" y="855666"/>
                    <a:pt x="3749506" y="847473"/>
                  </a:cubicBezTo>
                  <a:cubicBezTo>
                    <a:pt x="3744173" y="846711"/>
                    <a:pt x="3738267" y="851856"/>
                    <a:pt x="3732361" y="853190"/>
                  </a:cubicBezTo>
                  <a:cubicBezTo>
                    <a:pt x="3716168" y="856810"/>
                    <a:pt x="3699976" y="861190"/>
                    <a:pt x="3683591" y="862906"/>
                  </a:cubicBezTo>
                  <a:cubicBezTo>
                    <a:pt x="3663589" y="865192"/>
                    <a:pt x="3643204" y="864430"/>
                    <a:pt x="3623201" y="866334"/>
                  </a:cubicBezTo>
                  <a:cubicBezTo>
                    <a:pt x="3597482" y="868620"/>
                    <a:pt x="3572146" y="874716"/>
                    <a:pt x="3546617" y="874716"/>
                  </a:cubicBezTo>
                  <a:cubicBezTo>
                    <a:pt x="3526042" y="874716"/>
                    <a:pt x="3505657" y="867668"/>
                    <a:pt x="3485275" y="864238"/>
                  </a:cubicBezTo>
                  <a:cubicBezTo>
                    <a:pt x="3456508" y="859476"/>
                    <a:pt x="3424883" y="860810"/>
                    <a:pt x="3399546" y="848618"/>
                  </a:cubicBezTo>
                  <a:cubicBezTo>
                    <a:pt x="3372495" y="835663"/>
                    <a:pt x="3346776" y="829757"/>
                    <a:pt x="3318771" y="833757"/>
                  </a:cubicBezTo>
                  <a:cubicBezTo>
                    <a:pt x="3309437" y="835091"/>
                    <a:pt x="3297434" y="843093"/>
                    <a:pt x="3293244" y="851284"/>
                  </a:cubicBezTo>
                  <a:cubicBezTo>
                    <a:pt x="3283908" y="869572"/>
                    <a:pt x="3271145" y="872812"/>
                    <a:pt x="3253809" y="866524"/>
                  </a:cubicBezTo>
                  <a:cubicBezTo>
                    <a:pt x="3238758" y="861190"/>
                    <a:pt x="3220280" y="858524"/>
                    <a:pt x="3209993" y="848235"/>
                  </a:cubicBezTo>
                  <a:cubicBezTo>
                    <a:pt x="3180844" y="819089"/>
                    <a:pt x="3143695" y="818136"/>
                    <a:pt x="3107500" y="810326"/>
                  </a:cubicBezTo>
                  <a:cubicBezTo>
                    <a:pt x="3085403" y="805562"/>
                    <a:pt x="3064827" y="805372"/>
                    <a:pt x="3042728" y="808610"/>
                  </a:cubicBezTo>
                  <a:cubicBezTo>
                    <a:pt x="2994722" y="815850"/>
                    <a:pt x="2948047" y="805562"/>
                    <a:pt x="2901943" y="792418"/>
                  </a:cubicBezTo>
                  <a:cubicBezTo>
                    <a:pt x="2871462" y="783655"/>
                    <a:pt x="2840219" y="778321"/>
                    <a:pt x="2809930" y="769367"/>
                  </a:cubicBezTo>
                  <a:cubicBezTo>
                    <a:pt x="2787259" y="762509"/>
                    <a:pt x="2764590" y="754316"/>
                    <a:pt x="2743826" y="743268"/>
                  </a:cubicBezTo>
                  <a:cubicBezTo>
                    <a:pt x="2713723" y="727073"/>
                    <a:pt x="2687436" y="702689"/>
                    <a:pt x="2649143" y="709167"/>
                  </a:cubicBezTo>
                  <a:cubicBezTo>
                    <a:pt x="2615421" y="714881"/>
                    <a:pt x="2584942" y="702881"/>
                    <a:pt x="2554079" y="691450"/>
                  </a:cubicBezTo>
                  <a:cubicBezTo>
                    <a:pt x="2531409" y="683068"/>
                    <a:pt x="2508742" y="674494"/>
                    <a:pt x="2485307" y="669160"/>
                  </a:cubicBezTo>
                  <a:cubicBezTo>
                    <a:pt x="2457492" y="662873"/>
                    <a:pt x="2426059" y="665541"/>
                    <a:pt x="2401292" y="653919"/>
                  </a:cubicBezTo>
                  <a:cubicBezTo>
                    <a:pt x="2375383" y="641727"/>
                    <a:pt x="2353859" y="649919"/>
                    <a:pt x="2330806" y="653349"/>
                  </a:cubicBezTo>
                  <a:cubicBezTo>
                    <a:pt x="2294039" y="658683"/>
                    <a:pt x="2257459" y="668590"/>
                    <a:pt x="2220312" y="656015"/>
                  </a:cubicBezTo>
                  <a:cubicBezTo>
                    <a:pt x="2175163" y="640775"/>
                    <a:pt x="2130393" y="624392"/>
                    <a:pt x="2085054" y="609914"/>
                  </a:cubicBezTo>
                  <a:cubicBezTo>
                    <a:pt x="2067525" y="604387"/>
                    <a:pt x="2048668" y="602101"/>
                    <a:pt x="2030378" y="599625"/>
                  </a:cubicBezTo>
                  <a:cubicBezTo>
                    <a:pt x="2013043" y="597529"/>
                    <a:pt x="1992279" y="602863"/>
                    <a:pt x="1978940" y="594863"/>
                  </a:cubicBezTo>
                  <a:cubicBezTo>
                    <a:pt x="1944649" y="574288"/>
                    <a:pt x="1909408" y="564192"/>
                    <a:pt x="1869780" y="564192"/>
                  </a:cubicBezTo>
                  <a:cubicBezTo>
                    <a:pt x="1854920" y="564192"/>
                    <a:pt x="1840441" y="555618"/>
                    <a:pt x="1825393" y="554094"/>
                  </a:cubicBezTo>
                  <a:cubicBezTo>
                    <a:pt x="1804816" y="552190"/>
                    <a:pt x="1781194" y="547045"/>
                    <a:pt x="1763287" y="554286"/>
                  </a:cubicBezTo>
                  <a:cubicBezTo>
                    <a:pt x="1721185" y="571430"/>
                    <a:pt x="1687086" y="557142"/>
                    <a:pt x="1650317" y="540187"/>
                  </a:cubicBezTo>
                  <a:cubicBezTo>
                    <a:pt x="1614120" y="523423"/>
                    <a:pt x="1576019" y="510088"/>
                    <a:pt x="1537537" y="499038"/>
                  </a:cubicBezTo>
                  <a:cubicBezTo>
                    <a:pt x="1523059" y="495038"/>
                    <a:pt x="1505724" y="501706"/>
                    <a:pt x="1489720" y="503038"/>
                  </a:cubicBezTo>
                  <a:cubicBezTo>
                    <a:pt x="1484004" y="503420"/>
                    <a:pt x="1477717" y="503992"/>
                    <a:pt x="1472575" y="502086"/>
                  </a:cubicBezTo>
                  <a:cubicBezTo>
                    <a:pt x="1422854" y="483797"/>
                    <a:pt x="1372368" y="469891"/>
                    <a:pt x="1318456" y="479415"/>
                  </a:cubicBezTo>
                  <a:cubicBezTo>
                    <a:pt x="1313504" y="480369"/>
                    <a:pt x="1307978" y="478273"/>
                    <a:pt x="1303024" y="476939"/>
                  </a:cubicBezTo>
                  <a:cubicBezTo>
                    <a:pt x="1278829" y="470081"/>
                    <a:pt x="1255206" y="459223"/>
                    <a:pt x="1230633" y="456746"/>
                  </a:cubicBezTo>
                  <a:cubicBezTo>
                    <a:pt x="1170051" y="450650"/>
                    <a:pt x="1109091" y="448172"/>
                    <a:pt x="1048125" y="444172"/>
                  </a:cubicBezTo>
                  <a:cubicBezTo>
                    <a:pt x="1044315" y="443982"/>
                    <a:pt x="1040315" y="443982"/>
                    <a:pt x="1036887" y="442648"/>
                  </a:cubicBezTo>
                  <a:cubicBezTo>
                    <a:pt x="1014406" y="434456"/>
                    <a:pt x="994785" y="437124"/>
                    <a:pt x="975733" y="452744"/>
                  </a:cubicBezTo>
                  <a:cubicBezTo>
                    <a:pt x="967350" y="459603"/>
                    <a:pt x="955920" y="463223"/>
                    <a:pt x="945444" y="467033"/>
                  </a:cubicBezTo>
                  <a:cubicBezTo>
                    <a:pt x="930011" y="472749"/>
                    <a:pt x="914200" y="478273"/>
                    <a:pt x="898198" y="481893"/>
                  </a:cubicBezTo>
                  <a:cubicBezTo>
                    <a:pt x="882384" y="485321"/>
                    <a:pt x="865430" y="490084"/>
                    <a:pt x="850189" y="487417"/>
                  </a:cubicBezTo>
                  <a:cubicBezTo>
                    <a:pt x="822756" y="482655"/>
                    <a:pt x="796655" y="471987"/>
                    <a:pt x="769605" y="464937"/>
                  </a:cubicBezTo>
                  <a:cubicBezTo>
                    <a:pt x="760270" y="462461"/>
                    <a:pt x="749982" y="462843"/>
                    <a:pt x="740268" y="462651"/>
                  </a:cubicBezTo>
                  <a:cubicBezTo>
                    <a:pt x="717977" y="462081"/>
                    <a:pt x="695116" y="467605"/>
                    <a:pt x="674923" y="451792"/>
                  </a:cubicBezTo>
                  <a:cubicBezTo>
                    <a:pt x="656255" y="436934"/>
                    <a:pt x="637392" y="441314"/>
                    <a:pt x="617772" y="452554"/>
                  </a:cubicBezTo>
                  <a:cubicBezTo>
                    <a:pt x="603673" y="460557"/>
                    <a:pt x="587672" y="466843"/>
                    <a:pt x="571860" y="469891"/>
                  </a:cubicBezTo>
                  <a:cubicBezTo>
                    <a:pt x="550141" y="474081"/>
                    <a:pt x="528615" y="475797"/>
                    <a:pt x="505182" y="473319"/>
                  </a:cubicBezTo>
                  <a:cubicBezTo>
                    <a:pt x="488607" y="471605"/>
                    <a:pt x="475081" y="470843"/>
                    <a:pt x="462126" y="460747"/>
                  </a:cubicBezTo>
                  <a:cubicBezTo>
                    <a:pt x="460032" y="459223"/>
                    <a:pt x="456222" y="458841"/>
                    <a:pt x="453364" y="459033"/>
                  </a:cubicBezTo>
                  <a:cubicBezTo>
                    <a:pt x="415835" y="462271"/>
                    <a:pt x="378686" y="460557"/>
                    <a:pt x="340774" y="458268"/>
                  </a:cubicBezTo>
                  <a:cubicBezTo>
                    <a:pt x="292579" y="455222"/>
                    <a:pt x="241901" y="464175"/>
                    <a:pt x="200182" y="496180"/>
                  </a:cubicBezTo>
                  <a:cubicBezTo>
                    <a:pt x="194085" y="500944"/>
                    <a:pt x="184941" y="503038"/>
                    <a:pt x="176939" y="504182"/>
                  </a:cubicBezTo>
                  <a:cubicBezTo>
                    <a:pt x="139219" y="509134"/>
                    <a:pt x="101308" y="512564"/>
                    <a:pt x="63587" y="518088"/>
                  </a:cubicBezTo>
                  <a:cubicBezTo>
                    <a:pt x="43012" y="521137"/>
                    <a:pt x="21486" y="523805"/>
                    <a:pt x="2817" y="532187"/>
                  </a:cubicBezTo>
                  <a:lnTo>
                    <a:pt x="0" y="533314"/>
                  </a:ln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15" name="Slide Number Placeholder 14">
            <a:extLst>
              <a:ext uri="{FF2B5EF4-FFF2-40B4-BE49-F238E27FC236}">
                <a16:creationId xmlns:a16="http://schemas.microsoft.com/office/drawing/2014/main" id="{802B5BF4-DF05-1609-8EEE-17CF0411A7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0647" y="6256110"/>
            <a:ext cx="563525" cy="601890"/>
          </a:xfrm>
        </p:spPr>
        <p:txBody>
          <a:bodyPr/>
          <a:lstStyle/>
          <a:p>
            <a:fld id="{D643A852-0206-46AC-B0EB-645612933129}" type="slidenum">
              <a:rPr lang="en-US" sz="1600" smtClean="0">
                <a:solidFill>
                  <a:srgbClr val="FF0000"/>
                </a:solidFill>
              </a:rPr>
              <a:t>1</a:t>
            </a:fld>
            <a:endParaRPr lang="en-US" sz="1600" dirty="0">
              <a:solidFill>
                <a:srgbClr val="FF0000"/>
              </a:solidFill>
            </a:endParaRPr>
          </a:p>
        </p:txBody>
      </p:sp>
      <p:sp>
        <p:nvSpPr>
          <p:cNvPr id="16" name="Title 1">
            <a:extLst>
              <a:ext uri="{FF2B5EF4-FFF2-40B4-BE49-F238E27FC236}">
                <a16:creationId xmlns:a16="http://schemas.microsoft.com/office/drawing/2014/main" id="{C1A7FEA8-0E32-BD48-B903-734D045C0D7E}"/>
              </a:ext>
            </a:extLst>
          </p:cNvPr>
          <p:cNvSpPr txBox="1">
            <a:spLocks/>
          </p:cNvSpPr>
          <p:nvPr/>
        </p:nvSpPr>
        <p:spPr>
          <a:xfrm>
            <a:off x="5034987" y="486136"/>
            <a:ext cx="6475660" cy="185194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600" dirty="0">
                <a:solidFill>
                  <a:srgbClr val="FF0000"/>
                </a:solidFill>
                <a:latin typeface="Al Nile" pitchFamily="2" charset="-78"/>
                <a:cs typeface="Al Nile" pitchFamily="2" charset="-78"/>
              </a:rPr>
              <a:t>Stranger Danger in The Digital Realm: Online Sexual Solicitation Against Minors </a:t>
            </a:r>
          </a:p>
        </p:txBody>
      </p:sp>
    </p:spTree>
    <p:extLst>
      <p:ext uri="{BB962C8B-B14F-4D97-AF65-F5344CB8AC3E}">
        <p14:creationId xmlns:p14="http://schemas.microsoft.com/office/powerpoint/2010/main" val="3488271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9B37791B-B040-4694-BFDC-8DD132D86E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lose-up of a keyboard&#10;&#10;Description automatically generated">
            <a:extLst>
              <a:ext uri="{FF2B5EF4-FFF2-40B4-BE49-F238E27FC236}">
                <a16:creationId xmlns:a16="http://schemas.microsoft.com/office/drawing/2014/main" id="{9E79C1BD-AEE3-030B-8531-F187C792C5D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653" r="1" b="8011"/>
          <a:stretch>
            <a:fillRect/>
          </a:stretch>
        </p:blipFill>
        <p:spPr>
          <a:xfrm>
            <a:off x="565" y="0"/>
            <a:ext cx="12191435" cy="6857989"/>
          </a:xfrm>
          <a:prstGeom prst="rect">
            <a:avLst/>
          </a:prstGeom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AF08AEF-F141-59CA-F48E-4507A79A46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79200" y="6187882"/>
            <a:ext cx="660400" cy="670108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z="1600">
                <a:solidFill>
                  <a:schemeClr val="accent5">
                    <a:lumMod val="20000"/>
                    <a:lumOff val="80000"/>
                    <a:alpha val="80000"/>
                  </a:schemeClr>
                </a:solidFill>
              </a:rPr>
              <a:pPr>
                <a:spcAft>
                  <a:spcPts val="600"/>
                </a:spcAft>
              </a:pPr>
              <a:t>2</a:t>
            </a:fld>
            <a:endParaRPr lang="en-US" sz="1600" dirty="0">
              <a:solidFill>
                <a:schemeClr val="accent5">
                  <a:lumMod val="20000"/>
                  <a:lumOff val="80000"/>
                  <a:alpha val="80000"/>
                </a:schemeClr>
              </a:solidFill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17E1A5F-4E44-495B-9C48-A5314F5BAF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219199"/>
            <a:ext cx="12192001" cy="4733924"/>
          </a:xfrm>
          <a:prstGeom prst="rect">
            <a:avLst/>
          </a:prstGeom>
          <a:gradFill flip="none" rotWithShape="1">
            <a:gsLst>
              <a:gs pos="41000">
                <a:srgbClr val="000000">
                  <a:alpha val="40000"/>
                </a:srgbClr>
              </a:gs>
              <a:gs pos="60000">
                <a:srgbClr val="000000">
                  <a:alpha val="40000"/>
                </a:srgbClr>
              </a:gs>
              <a:gs pos="0">
                <a:schemeClr val="bg1">
                  <a:alpha val="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A1A3C442-3FCF-C284-5642-CCA971535D58}"/>
              </a:ext>
            </a:extLst>
          </p:cNvPr>
          <p:cNvSpPr txBox="1">
            <a:spLocks/>
          </p:cNvSpPr>
          <p:nvPr/>
        </p:nvSpPr>
        <p:spPr>
          <a:xfrm>
            <a:off x="0" y="234680"/>
            <a:ext cx="4020457" cy="92891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600" dirty="0">
                <a:solidFill>
                  <a:srgbClr val="FFFFFF"/>
                </a:solidFill>
              </a:rPr>
              <a:t>Table of content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6BDDF2C-E43B-EE16-4B02-D5B6CC1FDCA2}"/>
              </a:ext>
            </a:extLst>
          </p:cNvPr>
          <p:cNvSpPr txBox="1"/>
          <p:nvPr/>
        </p:nvSpPr>
        <p:spPr>
          <a:xfrm>
            <a:off x="260851" y="1693446"/>
            <a:ext cx="5503341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Title page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Table of content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global prevalence of online solicitation targeting children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National prevalence of online solicitation targeting children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Public health rationale for researching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nline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hild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exual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xploitation (CSEA)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hild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exual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olicitation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igital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exual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oercion has on children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Global financial implications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financial impact of online only child sexual abuse (OOCSA) has on UK society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Theoretical frameworks for understanding the surge of </a:t>
            </a:r>
            <a:r>
              <a:rPr lang="en-GB" sz="1400" kern="100" dirty="0">
                <a:solidFill>
                  <a:srgbClr val="E7E8F8"/>
                </a:solidFill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</a:t>
            </a: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igital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research question and aim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Research objectives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impact of this research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4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Reference </a:t>
            </a:r>
          </a:p>
          <a:p>
            <a:pPr marL="342900" indent="-342900">
              <a:buFont typeface="+mj-lt"/>
              <a:buAutoNum type="arabicPeriod"/>
            </a:pPr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endParaRPr lang="en-GB" sz="1400" kern="100" dirty="0">
              <a:solidFill>
                <a:srgbClr val="E7E8F8"/>
              </a:solidFill>
              <a:effectLst/>
              <a:latin typeface="Arial" panose="020B06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85D67BC-A373-BAEF-4EE6-05F805E7A817}"/>
              </a:ext>
            </a:extLst>
          </p:cNvPr>
          <p:cNvSpPr txBox="1"/>
          <p:nvPr/>
        </p:nvSpPr>
        <p:spPr>
          <a:xfrm>
            <a:off x="49837" y="6623320"/>
            <a:ext cx="214999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(Online predator, no date) . 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2877355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8" name="Rectangle 47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55434E-8D78-E091-50E9-75791DA153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299" y="189247"/>
            <a:ext cx="5686425" cy="2014736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pPr algn="ctr"/>
            <a:r>
              <a:rPr lang="en-US" sz="3600" dirty="0">
                <a:solidFill>
                  <a:srgbClr val="FF0000"/>
                </a:solidFill>
              </a:rPr>
              <a:t>The Global Prevalence of Online Sexual Solicitation Targeting Children!</a:t>
            </a:r>
          </a:p>
        </p:txBody>
      </p:sp>
      <p:grpSp>
        <p:nvGrpSpPr>
          <p:cNvPr id="49" name="Group 48">
            <a:extLst>
              <a:ext uri="{FF2B5EF4-FFF2-40B4-BE49-F238E27FC236}">
                <a16:creationId xmlns:a16="http://schemas.microsoft.com/office/drawing/2014/main" id="{4607343F-9D74-46A1-AC52-4511681370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95368" y="0"/>
            <a:ext cx="874718" cy="6857455"/>
            <a:chOff x="5395368" y="0"/>
            <a:chExt cx="874718" cy="6857455"/>
          </a:xfrm>
        </p:grpSpPr>
        <p:sp>
          <p:nvSpPr>
            <p:cNvPr id="50" name="Freeform: Shape 44">
              <a:extLst>
                <a:ext uri="{FF2B5EF4-FFF2-40B4-BE49-F238E27FC236}">
                  <a16:creationId xmlns:a16="http://schemas.microsoft.com/office/drawing/2014/main" id="{81C95307-A0F9-4527-8C28-5D3F2001F6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4000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Freeform: Shape 45">
              <a:extLst>
                <a:ext uri="{FF2B5EF4-FFF2-40B4-BE49-F238E27FC236}">
                  <a16:creationId xmlns:a16="http://schemas.microsoft.com/office/drawing/2014/main" id="{C1427FB5-5ABE-4017-8473-FFBC0FBB7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2403998" y="2991370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3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child sitting on the floor with her hands on her face&#10;&#10;Description automatically generated">
            <a:extLst>
              <a:ext uri="{FF2B5EF4-FFF2-40B4-BE49-F238E27FC236}">
                <a16:creationId xmlns:a16="http://schemas.microsoft.com/office/drawing/2014/main" id="{33448CA3-94AD-CC14-737E-009076FBE151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6476" r="9038" b="1"/>
          <a:stretch>
            <a:fillRect/>
          </a:stretch>
        </p:blipFill>
        <p:spPr>
          <a:xfrm>
            <a:off x="631799" y="3267385"/>
            <a:ext cx="4203701" cy="324655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9FAB377-28CB-C4A1-71C4-C39122501C74}"/>
              </a:ext>
            </a:extLst>
          </p:cNvPr>
          <p:cNvSpPr txBox="1"/>
          <p:nvPr/>
        </p:nvSpPr>
        <p:spPr>
          <a:xfrm>
            <a:off x="6392592" y="189247"/>
            <a:ext cx="5700169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The Global prevalence:</a:t>
            </a:r>
          </a:p>
          <a:p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🚩 Digital child solicitation: 12.5%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🚩 Non-consensual obtaining distribution, or exposure of sexual images or videos of children: 12.6%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🚩 Online sexual-exploitation: 4.7%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🚩 Sextortion: 3.5% </a:t>
            </a:r>
          </a:p>
          <a:p>
            <a:pPr algn="ctr"/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(Fry et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al.,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2025).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1DEA003-E4C2-E36A-0CD8-E28E511EC654}"/>
              </a:ext>
            </a:extLst>
          </p:cNvPr>
          <p:cNvSpPr txBox="1"/>
          <p:nvPr/>
        </p:nvSpPr>
        <p:spPr>
          <a:xfrm>
            <a:off x="6195238" y="2840707"/>
            <a:ext cx="5897524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2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Child victims according to Fry, Lambourne and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Childlight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(2025) are :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⚠️ 1 in every 5 girls (18.9%) 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⚠️ 1 in every 7 boys (14.8%)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⚠️  300 million kids are affected in the last 12 months.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According to the Child Light Global Child Safety Institute (2024), 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➡️ 10 children every second have been sexually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victimised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online internationally during the past year, and their prevalence are </a:t>
            </a:r>
            <a:r>
              <a:rPr lang="en-US" sz="1400" dirty="0" err="1">
                <a:latin typeface="Arial" panose="020B0604020202020204" pitchFamily="34" charset="0"/>
                <a:cs typeface="Arial" panose="020B0604020202020204" pitchFamily="34" charset="0"/>
              </a:rPr>
              <a:t>categorised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by regions:</a:t>
            </a: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North-America: 23%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Eastern-Europe and Central Asia: 20.2%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Western-Europe: 19.9%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Latin America and the Caribbeans: 18.2%</a:t>
            </a:r>
          </a:p>
          <a:p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🌎  East Asia and the Pacific: 3.3%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BCCABB2-8B01-9F32-41E7-62E250836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9152" y="6403237"/>
            <a:ext cx="520995" cy="334254"/>
          </a:xfrm>
        </p:spPr>
        <p:txBody>
          <a:bodyPr/>
          <a:lstStyle/>
          <a:p>
            <a:fld id="{D643A852-0206-46AC-B0EB-645612933129}" type="slidenum">
              <a:rPr lang="en-US" sz="1600" smtClean="0"/>
              <a:t>3</a:t>
            </a:fld>
            <a:endParaRPr lang="en-US" sz="16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3F12FDC-2AD1-A744-9FBD-5FA2CDD2A208}"/>
              </a:ext>
            </a:extLst>
          </p:cNvPr>
          <p:cNvSpPr txBox="1"/>
          <p:nvPr/>
        </p:nvSpPr>
        <p:spPr>
          <a:xfrm>
            <a:off x="1683016" y="6462642"/>
            <a:ext cx="2029335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(Scary screen, no date) . 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938558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964CBE2-084A-47DF-A704-CF5F6217B5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F287945-8457-6036-E433-E7F183F3A4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49074" y="6233825"/>
            <a:ext cx="461409" cy="371133"/>
          </a:xfrm>
        </p:spPr>
        <p:txBody>
          <a:bodyPr/>
          <a:lstStyle/>
          <a:p>
            <a:fld id="{D643A852-0206-46AC-B0EB-645612933129}" type="slidenum">
              <a:rPr lang="en-US" sz="1600" smtClean="0"/>
              <a:t>4</a:t>
            </a:fld>
            <a:endParaRPr lang="en-US" sz="160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8993176C-DA3F-7B2F-A6DA-1172D39D1ADF}"/>
              </a:ext>
            </a:extLst>
          </p:cNvPr>
          <p:cNvSpPr txBox="1">
            <a:spLocks/>
          </p:cNvSpPr>
          <p:nvPr/>
        </p:nvSpPr>
        <p:spPr>
          <a:xfrm>
            <a:off x="979403" y="81095"/>
            <a:ext cx="9919465" cy="126221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rgbClr val="FFC000"/>
                </a:solidFill>
              </a:rPr>
              <a:t>The National Prevalence of Online Sexual Solicitation Targeting Children!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39CC5DF-569C-8E6C-BF5D-C2A39BCBF2E0}"/>
              </a:ext>
            </a:extLst>
          </p:cNvPr>
          <p:cNvSpPr txBox="1"/>
          <p:nvPr/>
        </p:nvSpPr>
        <p:spPr>
          <a:xfrm>
            <a:off x="298300" y="1593271"/>
            <a:ext cx="5544939" cy="28007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1600" i="0" u="none" strike="noStrike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 National Crime Agency (2026),  </a:t>
            </a:r>
            <a:r>
              <a:rPr lang="en-US" sz="1600" i="0" u="none" strike="noStrike" dirty="0">
                <a:solidFill>
                  <a:srgbClr val="FFC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US" sz="1600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 prevalence of online sexual harm/abuse against minors in 2025:</a:t>
            </a:r>
          </a:p>
          <a:p>
            <a:endParaRPr lang="en-US" sz="160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⚠️ Around 100, 000 online child victims.</a:t>
            </a:r>
          </a:p>
          <a:p>
            <a:endParaRPr lang="en-US" sz="160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⚠️ Around 1000 criminals are arrested monthly in UK.</a:t>
            </a:r>
          </a:p>
          <a:p>
            <a:endParaRPr lang="en-US" sz="160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⚠️ Around 1200 children are safeguarded monthly.</a:t>
            </a:r>
          </a:p>
          <a:p>
            <a:endParaRPr lang="en-US" sz="1600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⚠️ Around 840,000 UK adults pose sexual risk to children.</a:t>
            </a:r>
          </a:p>
        </p:txBody>
      </p:sp>
      <p:pic>
        <p:nvPicPr>
          <p:cNvPr id="18" name="Picture 17" descr="A child sitting in a chair with her hands covering her face&#10;&#10;Description automatically generated">
            <a:extLst>
              <a:ext uri="{FF2B5EF4-FFF2-40B4-BE49-F238E27FC236}">
                <a16:creationId xmlns:a16="http://schemas.microsoft.com/office/drawing/2014/main" id="{F79898A6-4B60-8C30-0D55-E1DF860739E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11843" y="1735542"/>
            <a:ext cx="4738654" cy="3504584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BD6FCB7B-1EC9-2DE1-3170-C32B9DBAA03A}"/>
              </a:ext>
            </a:extLst>
          </p:cNvPr>
          <p:cNvSpPr txBox="1"/>
          <p:nvPr/>
        </p:nvSpPr>
        <p:spPr>
          <a:xfrm>
            <a:off x="8253746" y="4952494"/>
            <a:ext cx="2149996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(Digital danger, no date) . </a:t>
            </a:r>
            <a:endParaRPr lang="en-US" sz="8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815AB45-159A-0989-7D27-C7C6884E9B04}"/>
              </a:ext>
            </a:extLst>
          </p:cNvPr>
          <p:cNvSpPr txBox="1"/>
          <p:nvPr/>
        </p:nvSpPr>
        <p:spPr>
          <a:xfrm>
            <a:off x="298299" y="4838124"/>
            <a:ext cx="6513543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0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⛔️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Sexual risks to children have historically occurred offline, but due to the affordability of the internet today, these risks have been significantly exacerbated (Livingstone, 2017, pp. 106).</a:t>
            </a:r>
            <a:r>
              <a:rPr lang="en-GB" sz="1400" kern="1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sz="1400" kern="100" dirty="0">
              <a:solidFill>
                <a:schemeClr val="accent4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⛔️ </a:t>
            </a:r>
            <a:r>
              <a:rPr lang="en-US" sz="1400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According to </a:t>
            </a:r>
            <a:r>
              <a:rPr lang="en-GB" sz="1400" kern="100" dirty="0" err="1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Helsper</a:t>
            </a:r>
            <a:r>
              <a:rPr lang="en-GB" sz="14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</a:t>
            </a:r>
            <a:r>
              <a:rPr lang="en-GB" sz="1400" kern="100" dirty="0" err="1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Veltri</a:t>
            </a:r>
            <a:r>
              <a:rPr lang="en-GB" sz="1400" kern="100" dirty="0">
                <a:solidFill>
                  <a:schemeClr val="accent4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and Livingstone (2025), parental digital illiteracy results in strict online supervision of children, thereby undermining their resilience, autonomy, trust, and help-seeking behaviour.</a:t>
            </a:r>
            <a:endParaRPr lang="en-US" sz="1600" dirty="0">
              <a:solidFill>
                <a:schemeClr val="accent4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1738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29CBC139-D3DB-C96F-889E-E5FFF119BB54}"/>
              </a:ext>
            </a:extLst>
          </p:cNvPr>
          <p:cNvSpPr txBox="1">
            <a:spLocks/>
          </p:cNvSpPr>
          <p:nvPr/>
        </p:nvSpPr>
        <p:spPr>
          <a:xfrm>
            <a:off x="0" y="447300"/>
            <a:ext cx="5532137" cy="190182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 lnSpcReduction="1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200" b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Public Health Rationale for Researching Online Child Sexual Exploitation (CSEA).</a:t>
            </a:r>
          </a:p>
          <a:p>
            <a:pPr algn="ctr">
              <a:spcAft>
                <a:spcPts val="600"/>
              </a:spcAft>
            </a:pPr>
            <a:endParaRPr lang="en-US" sz="32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0BFB0A-AAD6-9E22-59BF-D08A0DD2A9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67414" y="6262594"/>
            <a:ext cx="533831" cy="538119"/>
          </a:xfrm>
        </p:spPr>
        <p:txBody>
          <a:bodyPr vert="horz" lIns="91440" tIns="45720" rIns="91440" bIns="45720" rtlCol="0" anchor="t" anchorCtr="0">
            <a:normAutofit/>
          </a:bodyPr>
          <a:lstStyle/>
          <a:p>
            <a:pPr>
              <a:spcAft>
                <a:spcPts val="600"/>
              </a:spcAft>
            </a:pPr>
            <a:fld id="{D643A852-0206-46AC-B0EB-645612933129}" type="slidenum">
              <a:rPr lang="en-US" sz="1600">
                <a:solidFill>
                  <a:schemeClr val="tx1">
                    <a:alpha val="70000"/>
                  </a:schemeClr>
                </a:solidFill>
              </a:rPr>
              <a:pPr>
                <a:spcAft>
                  <a:spcPts val="600"/>
                </a:spcAft>
              </a:pPr>
              <a:t>5</a:t>
            </a:fld>
            <a:endParaRPr lang="en-US" sz="1600" dirty="0">
              <a:solidFill>
                <a:schemeClr val="tx1">
                  <a:alpha val="70000"/>
                </a:schemeClr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A1B357C-4082-4B6A-C4ED-259B3E08FC21}"/>
              </a:ext>
            </a:extLst>
          </p:cNvPr>
          <p:cNvSpPr txBox="1"/>
          <p:nvPr/>
        </p:nvSpPr>
        <p:spPr>
          <a:xfrm>
            <a:off x="244549" y="5065487"/>
            <a:ext cx="4837815" cy="13307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⚠️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Globally, one in four children are coerced into internet sexual interactions before the age of 18 (Skidmore, </a:t>
            </a:r>
            <a:r>
              <a:rPr lang="en-US" sz="1400" dirty="0" err="1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Aitkenhead</a:t>
            </a:r>
            <a:r>
              <a:rPr lang="en-US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Muir, 2022; </a:t>
            </a:r>
            <a:r>
              <a:rPr lang="en-GB" sz="1400" b="0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University of Edinburgh, 2026</a:t>
            </a:r>
            <a:r>
              <a:rPr lang="en-US" sz="14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). </a:t>
            </a:r>
          </a:p>
        </p:txBody>
      </p:sp>
      <p:pic>
        <p:nvPicPr>
          <p:cNvPr id="14" name="Picture 13" descr="A group of children standing together&#10;&#10;Description automatically generated">
            <a:extLst>
              <a:ext uri="{FF2B5EF4-FFF2-40B4-BE49-F238E27FC236}">
                <a16:creationId xmlns:a16="http://schemas.microsoft.com/office/drawing/2014/main" id="{E0A673DB-D72C-6CEB-8C2A-511BB18E17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656" y="2149475"/>
            <a:ext cx="3911600" cy="2559050"/>
          </a:xfrm>
          <a:prstGeom prst="rect">
            <a:avLst/>
          </a:prstGeom>
        </p:spPr>
      </p:pic>
      <p:pic>
        <p:nvPicPr>
          <p:cNvPr id="21" name="Picture 20" descr="A diagram of steps with icons and text&#10;&#10;Description automatically generated with medium confidence">
            <a:extLst>
              <a:ext uri="{FF2B5EF4-FFF2-40B4-BE49-F238E27FC236}">
                <a16:creationId xmlns:a16="http://schemas.microsoft.com/office/drawing/2014/main" id="{5F830731-1E3B-1B61-27EE-066078E73FE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1964" y="326025"/>
            <a:ext cx="6289951" cy="4046198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8341D9A7-3AEF-0C81-C4C4-C6D90E45FE63}"/>
              </a:ext>
            </a:extLst>
          </p:cNvPr>
          <p:cNvSpPr txBox="1"/>
          <p:nvPr/>
        </p:nvSpPr>
        <p:spPr>
          <a:xfrm>
            <a:off x="10284366" y="4009069"/>
            <a:ext cx="1576050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/>
            <a:r>
              <a:rPr lang="en-GB" sz="1100" b="0" i="0" u="none" strike="noStrike" dirty="0">
                <a:solidFill>
                  <a:srgbClr val="000000"/>
                </a:solidFill>
                <a:effectLst/>
              </a:rPr>
              <a:t>(UNICEF, 2018).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0C81E4B-2C52-2E27-B023-24F2AC261E02}"/>
              </a:ext>
            </a:extLst>
          </p:cNvPr>
          <p:cNvSpPr txBox="1"/>
          <p:nvPr/>
        </p:nvSpPr>
        <p:spPr>
          <a:xfrm>
            <a:off x="5326912" y="4610099"/>
            <a:ext cx="6620539" cy="172354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rtl="0"/>
            <a:r>
              <a:rPr lang="en-GB" sz="1400" b="1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Response Necessitates Data according to UNICEF, (2018):  </a:t>
            </a:r>
          </a:p>
          <a:p>
            <a:pPr algn="l" rtl="0"/>
            <a:endParaRPr lang="en-GB" sz="1400" b="1" i="0" u="none" strike="noStrike" dirty="0">
              <a:solidFill>
                <a:schemeClr val="accent6">
                  <a:lumMod val="40000"/>
                  <a:lumOff val="60000"/>
                </a:schemeClr>
              </a:solidFill>
              <a:effectLst/>
              <a:highlight>
                <a:srgbClr val="FF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r>
              <a:rPr lang="en-GB" b="0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</a:t>
            </a:r>
            <a:r>
              <a:rPr lang="en-GB" sz="1400" b="0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A coordinated global action is needed, as no single country or corporation can address this issue independently.</a:t>
            </a:r>
          </a:p>
          <a:p>
            <a:pPr algn="l" rtl="0"/>
            <a:endParaRPr lang="en-GB" sz="1400" b="0" i="0" u="none" strike="noStrike" dirty="0">
              <a:solidFill>
                <a:schemeClr val="accent6">
                  <a:lumMod val="40000"/>
                  <a:lumOff val="6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 rtl="0"/>
            <a:r>
              <a:rPr lang="en-GB" b="0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 </a:t>
            </a:r>
            <a:r>
              <a:rPr lang="en-GB" sz="1400" b="0" i="0" u="none" strike="noStrike" dirty="0">
                <a:solidFill>
                  <a:schemeClr val="accent6">
                    <a:lumMod val="40000"/>
                    <a:lumOff val="6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is crucial for comprehending child vulnerabilities and identifying effective strategies to avert this public health crisis. 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8D0A2EB-4D74-B6B9-ED18-5F1E6A715B5D}"/>
              </a:ext>
            </a:extLst>
          </p:cNvPr>
          <p:cNvSpPr txBox="1"/>
          <p:nvPr/>
        </p:nvSpPr>
        <p:spPr>
          <a:xfrm>
            <a:off x="7932197" y="4372223"/>
            <a:ext cx="3086902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(Ai generated,, 2026). 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15294913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398BFC-25ED-182E-00C0-3505525E26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71086" y="6423948"/>
            <a:ext cx="379374" cy="434051"/>
          </a:xfrm>
        </p:spPr>
        <p:txBody>
          <a:bodyPr/>
          <a:lstStyle/>
          <a:p>
            <a:fld id="{D643A852-0206-46AC-B0EB-645612933129}" type="slidenum">
              <a:rPr lang="en-US" sz="1800" smtClean="0">
                <a:solidFill>
                  <a:schemeClr val="accent1">
                    <a:lumMod val="20000"/>
                    <a:lumOff val="80000"/>
                  </a:schemeClr>
                </a:solidFill>
              </a:rPr>
              <a:t>6</a:t>
            </a:fld>
            <a:endParaRPr lang="en-US" sz="1800" dirty="0">
              <a:solidFill>
                <a:schemeClr val="accent1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7" name="Title 1">
            <a:extLst>
              <a:ext uri="{FF2B5EF4-FFF2-40B4-BE49-F238E27FC236}">
                <a16:creationId xmlns:a16="http://schemas.microsoft.com/office/drawing/2014/main" id="{A34F0076-BBDF-C2F1-75F5-E8DF474A138F}"/>
              </a:ext>
            </a:extLst>
          </p:cNvPr>
          <p:cNvSpPr txBox="1">
            <a:spLocks/>
          </p:cNvSpPr>
          <p:nvPr/>
        </p:nvSpPr>
        <p:spPr>
          <a:xfrm>
            <a:off x="1507383" y="19752"/>
            <a:ext cx="9177234" cy="11993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400" dirty="0">
                <a:solidFill>
                  <a:schemeClr val="accent1">
                    <a:lumMod val="40000"/>
                    <a:lumOff val="60000"/>
                  </a:schemeClr>
                </a:solidFill>
              </a:rPr>
              <a:t>The Impact Digital Sexual Coercion has on Children.</a:t>
            </a:r>
          </a:p>
        </p:txBody>
      </p:sp>
      <p:graphicFrame>
        <p:nvGraphicFramePr>
          <p:cNvPr id="13" name="Diagram 12">
            <a:extLst>
              <a:ext uri="{FF2B5EF4-FFF2-40B4-BE49-F238E27FC236}">
                <a16:creationId xmlns:a16="http://schemas.microsoft.com/office/drawing/2014/main" id="{EAC6DACB-12C8-61DE-D09C-ADE92BF128E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6903590"/>
              </p:ext>
            </p:extLst>
          </p:nvPr>
        </p:nvGraphicFramePr>
        <p:xfrm>
          <a:off x="-2908898" y="1318481"/>
          <a:ext cx="17504229" cy="55197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1" name="TextBox 20">
            <a:extLst>
              <a:ext uri="{FF2B5EF4-FFF2-40B4-BE49-F238E27FC236}">
                <a16:creationId xmlns:a16="http://schemas.microsoft.com/office/drawing/2014/main" id="{A1E5186E-95BF-2656-AD57-8ECB7D4FA5C3}"/>
              </a:ext>
            </a:extLst>
          </p:cNvPr>
          <p:cNvSpPr txBox="1"/>
          <p:nvPr/>
        </p:nvSpPr>
        <p:spPr>
          <a:xfrm>
            <a:off x="41540" y="5903892"/>
            <a:ext cx="3257245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1 Source: (Psychological impact, no date).</a:t>
            </a:r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2 Source: (</a:t>
            </a:r>
            <a:r>
              <a:rPr lang="en-GB" sz="800" dirty="0">
                <a:latin typeface="Arial" panose="020B0604020202020204" pitchFamily="34" charset="0"/>
                <a:ea typeface="Aptos" panose="020B0004020202020204" pitchFamily="34" charset="0"/>
              </a:rPr>
              <a:t>Depressed kid, n</a:t>
            </a:r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o date). </a:t>
            </a:r>
            <a:endParaRPr lang="en-US" sz="800" dirty="0"/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3 Source: (Girl with emotional trauma, no date). </a:t>
            </a:r>
            <a:endParaRPr lang="en-US" sz="800" dirty="0"/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4 Source: (Is your child safe online, no date). </a:t>
            </a:r>
            <a:endParaRPr lang="en-US" sz="800" dirty="0"/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5 Source: (</a:t>
            </a:r>
            <a:r>
              <a:rPr lang="en-GB" sz="800" dirty="0">
                <a:latin typeface="Arial" panose="020B0604020202020204" pitchFamily="34" charset="0"/>
                <a:ea typeface="Aptos" panose="020B0004020202020204" pitchFamily="34" charset="0"/>
              </a:rPr>
              <a:t>I</a:t>
            </a:r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nternational child, no date). </a:t>
            </a:r>
            <a:endParaRPr lang="en-US" sz="800" dirty="0"/>
          </a:p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6 Source: (Online danger, no date). </a:t>
            </a:r>
            <a:endParaRPr lang="en-US" sz="800" dirty="0"/>
          </a:p>
          <a:p>
            <a:endParaRPr lang="en-US" sz="8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9925CC1B-3837-4984-929B-81878594095B}"/>
              </a:ext>
            </a:extLst>
          </p:cNvPr>
          <p:cNvSpPr txBox="1"/>
          <p:nvPr/>
        </p:nvSpPr>
        <p:spPr>
          <a:xfrm>
            <a:off x="2045986" y="4712468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1</a:t>
            </a:r>
            <a:endParaRPr lang="en-US" sz="8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17D003A4-5D83-994A-596A-C7E02F1D6C37}"/>
              </a:ext>
            </a:extLst>
          </p:cNvPr>
          <p:cNvSpPr txBox="1"/>
          <p:nvPr/>
        </p:nvSpPr>
        <p:spPr>
          <a:xfrm>
            <a:off x="4432300" y="2781425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</a:rPr>
              <a:t> 2</a:t>
            </a:r>
            <a:endParaRPr lang="en-US" sz="8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8FA3546E-7369-539A-A914-179590F4759A}"/>
              </a:ext>
            </a:extLst>
          </p:cNvPr>
          <p:cNvSpPr txBox="1"/>
          <p:nvPr/>
        </p:nvSpPr>
        <p:spPr>
          <a:xfrm>
            <a:off x="5843217" y="4927912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 3</a:t>
            </a:r>
            <a:endParaRPr lang="en-US" sz="8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CB3DEC9F-E74B-CE35-FF2D-8FA26AB7404B}"/>
              </a:ext>
            </a:extLst>
          </p:cNvPr>
          <p:cNvSpPr txBox="1"/>
          <p:nvPr/>
        </p:nvSpPr>
        <p:spPr>
          <a:xfrm>
            <a:off x="7927854" y="3289130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</a:rPr>
              <a:t>4</a:t>
            </a:r>
            <a:endParaRPr lang="en-US" sz="8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2D1EB3B-5959-63D2-8E3E-50347AB0AA4A}"/>
              </a:ext>
            </a:extLst>
          </p:cNvPr>
          <p:cNvSpPr txBox="1"/>
          <p:nvPr/>
        </p:nvSpPr>
        <p:spPr>
          <a:xfrm>
            <a:off x="9282092" y="5923743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</a:rPr>
              <a:t>5</a:t>
            </a:r>
            <a:endParaRPr lang="en-US" sz="8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91E7D4E-C671-7272-480C-530345785CF6}"/>
              </a:ext>
            </a:extLst>
          </p:cNvPr>
          <p:cNvSpPr txBox="1"/>
          <p:nvPr/>
        </p:nvSpPr>
        <p:spPr>
          <a:xfrm>
            <a:off x="9660519" y="2387886"/>
            <a:ext cx="285829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</a:rPr>
              <a:t>6</a:t>
            </a:r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79058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3F1C405-E015-87F4-5F96-FA5953AC68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24343" y="6408053"/>
            <a:ext cx="486230" cy="348342"/>
          </a:xfrm>
        </p:spPr>
        <p:txBody>
          <a:bodyPr/>
          <a:lstStyle/>
          <a:p>
            <a:fld id="{D643A852-0206-46AC-B0EB-645612933129}" type="slidenum">
              <a:rPr lang="en-US" sz="1600" smtClean="0"/>
              <a:t>7</a:t>
            </a:fld>
            <a:endParaRPr lang="en-US" sz="1600" dirty="0"/>
          </a:p>
        </p:txBody>
      </p:sp>
      <p:sp>
        <p:nvSpPr>
          <p:cNvPr id="7" name="Rounded Rectangle 6">
            <a:extLst>
              <a:ext uri="{FF2B5EF4-FFF2-40B4-BE49-F238E27FC236}">
                <a16:creationId xmlns:a16="http://schemas.microsoft.com/office/drawing/2014/main" id="{BB378488-356C-DC5D-D8BF-F52E38D44A2B}"/>
              </a:ext>
            </a:extLst>
          </p:cNvPr>
          <p:cNvSpPr/>
          <p:nvPr/>
        </p:nvSpPr>
        <p:spPr>
          <a:xfrm>
            <a:off x="181427" y="1516741"/>
            <a:ext cx="2939144" cy="4630058"/>
          </a:xfrm>
          <a:prstGeom prst="roundRect">
            <a:avLst/>
          </a:prstGeom>
          <a:solidFill>
            <a:schemeClr val="accent2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UK Home Office and Human Dignity Foundation contributed: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$24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million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supporting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31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initiatives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in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countries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to implement the UNICEF Model National Response to online child sexual exploitation</a:t>
            </a:r>
          </a:p>
          <a:p>
            <a:endParaRPr lang="en-US" dirty="0"/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(UNICEF, (2018)</a:t>
            </a:r>
            <a:endParaRPr lang="en-US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2E79F0F0-FC20-2245-091B-44B704589B7B}"/>
              </a:ext>
            </a:extLst>
          </p:cNvPr>
          <p:cNvSpPr txBox="1">
            <a:spLocks/>
          </p:cNvSpPr>
          <p:nvPr/>
        </p:nvSpPr>
        <p:spPr>
          <a:xfrm>
            <a:off x="1618343" y="76912"/>
            <a:ext cx="8955314" cy="743146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Global Financial Implications  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E98E37D5-5544-DCFA-B639-DF76C86272B2}"/>
              </a:ext>
            </a:extLst>
          </p:cNvPr>
          <p:cNvSpPr/>
          <p:nvPr/>
        </p:nvSpPr>
        <p:spPr>
          <a:xfrm>
            <a:off x="8831944" y="1255483"/>
            <a:ext cx="3066831" cy="4891316"/>
          </a:xfrm>
          <a:prstGeom prst="roundRect">
            <a:avLst/>
          </a:prstGeom>
          <a:solidFill>
            <a:srgbClr val="0070C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Sexual offences against minors online can incur costs to some countries: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Up to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11%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of GDP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● in certain instances,  surpassing national health expenditures by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six times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WeProtect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Global Alliance, 2025)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US" dirty="0"/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  <p:sp>
        <p:nvSpPr>
          <p:cNvPr id="14" name="Snip Diagonal Corner of Rectangle 13">
            <a:extLst>
              <a:ext uri="{FF2B5EF4-FFF2-40B4-BE49-F238E27FC236}">
                <a16:creationId xmlns:a16="http://schemas.microsoft.com/office/drawing/2014/main" id="{FF3C83BB-B40F-6947-1F81-390BB3BF88A1}"/>
              </a:ext>
            </a:extLst>
          </p:cNvPr>
          <p:cNvSpPr/>
          <p:nvPr/>
        </p:nvSpPr>
        <p:spPr>
          <a:xfrm>
            <a:off x="3759200" y="3530278"/>
            <a:ext cx="4455885" cy="3080975"/>
          </a:xfrm>
          <a:prstGeom prst="snip2DiagRect">
            <a:avLst/>
          </a:prstGeom>
          <a:solidFill>
            <a:schemeClr val="bg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Sexual Abuse Material </a:t>
            </a:r>
            <a:r>
              <a:rPr lang="en-US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(CSAM) sustains a global criminal economy valued at </a:t>
            </a:r>
            <a:r>
              <a:rPr lang="en-US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billions of dollars </a:t>
            </a:r>
            <a:r>
              <a:rPr lang="en-US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annually, nonetheless this public health catastrophe is persistently underfunded and neglected.</a:t>
            </a:r>
          </a:p>
          <a:p>
            <a:pPr algn="ctr"/>
            <a:endParaRPr lang="en-US" dirty="0">
              <a:solidFill>
                <a:srgbClr val="91EAE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en-US" sz="1800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Light Global Child Safety Institute</a:t>
            </a:r>
            <a:r>
              <a:rPr lang="en-US" b="1" dirty="0">
                <a:solidFill>
                  <a:srgbClr val="91EAE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2025). 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Hexagon 14">
            <a:extLst>
              <a:ext uri="{FF2B5EF4-FFF2-40B4-BE49-F238E27FC236}">
                <a16:creationId xmlns:a16="http://schemas.microsoft.com/office/drawing/2014/main" id="{8638FD2E-241F-39C6-D1B5-163D96653B16}"/>
              </a:ext>
            </a:extLst>
          </p:cNvPr>
          <p:cNvSpPr/>
          <p:nvPr/>
        </p:nvSpPr>
        <p:spPr>
          <a:xfrm>
            <a:off x="4462272" y="997855"/>
            <a:ext cx="2693271" cy="2173517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4000" r="-14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80904F1F-31B9-C6DD-E832-3757A5A5D5CF}"/>
              </a:ext>
            </a:extLst>
          </p:cNvPr>
          <p:cNvSpPr txBox="1"/>
          <p:nvPr/>
        </p:nvSpPr>
        <p:spPr>
          <a:xfrm>
            <a:off x="4796972" y="3182555"/>
            <a:ext cx="211214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(Dark web criminals, no date).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3416185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39D902-BD16-65C5-B0D9-B192E188E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18686" y="6299201"/>
            <a:ext cx="573314" cy="558800"/>
          </a:xfrm>
        </p:spPr>
        <p:txBody>
          <a:bodyPr/>
          <a:lstStyle/>
          <a:p>
            <a:fld id="{D643A852-0206-46AC-B0EB-645612933129}" type="slidenum">
              <a:rPr lang="en-US" sz="1600" b="1" smtClean="0">
                <a:latin typeface="Arial" panose="020B0604020202020204" pitchFamily="34" charset="0"/>
                <a:cs typeface="Arial" panose="020B0604020202020204" pitchFamily="34" charset="0"/>
              </a:rPr>
              <a:t>8</a:t>
            </a:fld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87CF72E-621F-29EE-5C43-7E1FB2C44EDA}"/>
              </a:ext>
            </a:extLst>
          </p:cNvPr>
          <p:cNvSpPr/>
          <p:nvPr/>
        </p:nvSpPr>
        <p:spPr>
          <a:xfrm>
            <a:off x="428172" y="1414418"/>
            <a:ext cx="3418114" cy="3507743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Lower Bound </a:t>
            </a:r>
          </a:p>
          <a:p>
            <a:pPr algn="ctr"/>
            <a:r>
              <a:rPr lang="en-GB" sz="11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(Captured and recorded by Police)</a:t>
            </a:r>
          </a:p>
          <a:p>
            <a:pPr algn="ctr"/>
            <a:endParaRPr lang="en-GB" sz="1100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16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Data from a 12-month period (2021)</a:t>
            </a:r>
          </a:p>
          <a:p>
            <a:pPr algn="l"/>
            <a:endParaRPr lang="en-GB" sz="20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 </a:t>
            </a:r>
            <a:r>
              <a:rPr lang="en-GB" sz="16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Offenders caught by police: 162</a:t>
            </a:r>
          </a:p>
          <a:p>
            <a:pPr algn="l"/>
            <a:endParaRPr lang="en-GB" sz="16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</a:t>
            </a:r>
            <a:r>
              <a:rPr lang="en-GB" sz="16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Number of child victims: 162</a:t>
            </a:r>
          </a:p>
          <a:p>
            <a:pPr algn="l"/>
            <a:endParaRPr lang="en-GB" sz="1600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GB" sz="20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➡️</a:t>
            </a:r>
            <a:r>
              <a:rPr lang="en-GB" sz="1600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Total cost? £7.4 million</a:t>
            </a: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  <a:p>
            <a:pPr algn="l"/>
            <a:endParaRPr lang="en-GB" b="1" dirty="0">
              <a:solidFill>
                <a:srgbClr val="0F1115"/>
              </a:solidFill>
              <a:latin typeface="quote-cjk-patch"/>
            </a:endParaRPr>
          </a:p>
          <a:p>
            <a:pPr algn="l"/>
            <a:endParaRPr lang="en-GB" b="1" i="0" u="none" strike="noStrike" dirty="0">
              <a:solidFill>
                <a:srgbClr val="0F1115"/>
              </a:solidFill>
              <a:effectLst/>
              <a:latin typeface="quote-cjk-patch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E4A2EC9-ED2D-887E-FCBE-55C62E0F632D}"/>
              </a:ext>
            </a:extLst>
          </p:cNvPr>
          <p:cNvSpPr/>
          <p:nvPr/>
        </p:nvSpPr>
        <p:spPr>
          <a:xfrm>
            <a:off x="4299863" y="1418005"/>
            <a:ext cx="3581395" cy="3504156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Middle Bound</a:t>
            </a:r>
          </a:p>
          <a:p>
            <a:pPr algn="ctr"/>
            <a:r>
              <a:rPr lang="en-US" sz="1100" dirty="0">
                <a:latin typeface="Arial" panose="020B0604020202020204" pitchFamily="34" charset="0"/>
                <a:cs typeface="Arial" panose="020B0604020202020204" pitchFamily="34" charset="0"/>
              </a:rPr>
              <a:t>(Caught offenders plus estimated undetected offenders)</a:t>
            </a:r>
          </a:p>
          <a:p>
            <a:pPr algn="ctr"/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▷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How many sex offenders? 1,350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▷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 many child victims? 1,350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▷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Total cost? £59.6 million</a:t>
            </a:r>
          </a:p>
          <a:p>
            <a:pPr algn="ctr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(Merely 1 in 8 cases is reported).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9CF3DF5-7A33-1A29-A19A-F2E55F613497}"/>
              </a:ext>
            </a:extLst>
          </p:cNvPr>
          <p:cNvSpPr/>
          <p:nvPr/>
        </p:nvSpPr>
        <p:spPr>
          <a:xfrm>
            <a:off x="8182433" y="1498558"/>
            <a:ext cx="3581395" cy="3423603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b="1" i="0" u="none" strike="noStrike" dirty="0"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Upper Bound</a:t>
            </a:r>
          </a:p>
          <a:p>
            <a:pPr algn="ctr"/>
            <a:r>
              <a:rPr lang="en-GB" sz="11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(Estimation derived from self-reported surveys in Sweden, Germany and Finland)</a:t>
            </a:r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11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⚠️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 many sex offenders? 32,948</a:t>
            </a:r>
          </a:p>
          <a:p>
            <a:pPr algn="l"/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⚠️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How many child victims? 32,948</a:t>
            </a:r>
          </a:p>
          <a:p>
            <a:pPr algn="l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⚠️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Total cost? £1.4 billion</a:t>
            </a:r>
          </a:p>
          <a:p>
            <a:pPr algn="l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(Estimated total population of offenders)</a:t>
            </a:r>
          </a:p>
          <a:p>
            <a:pPr algn="l"/>
            <a:endParaRPr lang="en-GB" b="1" i="0" u="none" strike="noStrike" dirty="0"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itle 1">
            <a:extLst>
              <a:ext uri="{FF2B5EF4-FFF2-40B4-BE49-F238E27FC236}">
                <a16:creationId xmlns:a16="http://schemas.microsoft.com/office/drawing/2014/main" id="{D711C85C-B0C3-CE71-5A09-393953BFA975}"/>
              </a:ext>
            </a:extLst>
          </p:cNvPr>
          <p:cNvSpPr txBox="1">
            <a:spLocks/>
          </p:cNvSpPr>
          <p:nvPr/>
        </p:nvSpPr>
        <p:spPr>
          <a:xfrm>
            <a:off x="1926194" y="0"/>
            <a:ext cx="9177234" cy="133823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3600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The Financial Impact Online Only Child Sexual Abuse (OOCSA) Has on UK Society. 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1380A71-ED72-5FEF-E69C-B1B09E7B583A}"/>
              </a:ext>
            </a:extLst>
          </p:cNvPr>
          <p:cNvSpPr/>
          <p:nvPr/>
        </p:nvSpPr>
        <p:spPr>
          <a:xfrm>
            <a:off x="1759352" y="5538442"/>
            <a:ext cx="8507392" cy="1190630"/>
          </a:xfrm>
          <a:prstGeom prst="rect">
            <a:avLst/>
          </a:prstGeom>
          <a:solidFill>
            <a:srgbClr val="110D3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According to Giles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(2024) OOCSA represents an emerging type of criminal behaviour; the frequency of such offences may increase if sufficient measures are not enacted. </a:t>
            </a:r>
            <a:endParaRPr lang="en-GB" sz="1600" dirty="0">
              <a:highlight>
                <a:srgbClr val="FF00FF"/>
              </a:highlight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Hexagon 17">
            <a:extLst>
              <a:ext uri="{FF2B5EF4-FFF2-40B4-BE49-F238E27FC236}">
                <a16:creationId xmlns:a16="http://schemas.microsoft.com/office/drawing/2014/main" id="{DF5A83E4-9221-28E1-1708-B71653CD8B9B}"/>
              </a:ext>
            </a:extLst>
          </p:cNvPr>
          <p:cNvSpPr/>
          <p:nvPr/>
        </p:nvSpPr>
        <p:spPr>
          <a:xfrm>
            <a:off x="370498" y="5632757"/>
            <a:ext cx="1088572" cy="1001999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7000" r="-27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9" name="Hexagon 18">
            <a:extLst>
              <a:ext uri="{FF2B5EF4-FFF2-40B4-BE49-F238E27FC236}">
                <a16:creationId xmlns:a16="http://schemas.microsoft.com/office/drawing/2014/main" id="{2478A400-8BFB-B831-F361-440F0FA2EC92}"/>
              </a:ext>
            </a:extLst>
          </p:cNvPr>
          <p:cNvSpPr/>
          <p:nvPr/>
        </p:nvSpPr>
        <p:spPr>
          <a:xfrm>
            <a:off x="10530114" y="5538442"/>
            <a:ext cx="1088572" cy="1001999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40000" r="-40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A465959-6709-49D4-933F-356AB05AFB98}"/>
              </a:ext>
            </a:extLst>
          </p:cNvPr>
          <p:cNvSpPr txBox="1"/>
          <p:nvPr/>
        </p:nvSpPr>
        <p:spPr>
          <a:xfrm>
            <a:off x="1561865" y="4706717"/>
            <a:ext cx="115072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(Giles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2024) </a:t>
            </a:r>
            <a:endParaRPr lang="en-US" sz="8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1497D60-9FCF-53A3-E1D2-067EAF065C81}"/>
              </a:ext>
            </a:extLst>
          </p:cNvPr>
          <p:cNvSpPr txBox="1"/>
          <p:nvPr/>
        </p:nvSpPr>
        <p:spPr>
          <a:xfrm>
            <a:off x="5364084" y="4706717"/>
            <a:ext cx="115072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(Giles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2024) </a:t>
            </a:r>
            <a:endParaRPr lang="en-US" sz="800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420983C-72E3-DC7D-D388-F1BA80C2A03A}"/>
              </a:ext>
            </a:extLst>
          </p:cNvPr>
          <p:cNvSpPr txBox="1"/>
          <p:nvPr/>
        </p:nvSpPr>
        <p:spPr>
          <a:xfrm>
            <a:off x="9479408" y="4706717"/>
            <a:ext cx="1150727" cy="21544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(Giles </a:t>
            </a:r>
            <a:r>
              <a:rPr lang="en-GB" sz="800" i="1" dirty="0">
                <a:latin typeface="Arial" panose="020B0604020202020204" pitchFamily="34" charset="0"/>
                <a:cs typeface="Arial" panose="020B0604020202020204" pitchFamily="34" charset="0"/>
              </a:rPr>
              <a:t>et al., </a:t>
            </a:r>
            <a:r>
              <a:rPr lang="en-GB" sz="800" dirty="0">
                <a:latin typeface="Arial" panose="020B0604020202020204" pitchFamily="34" charset="0"/>
                <a:cs typeface="Arial" panose="020B0604020202020204" pitchFamily="34" charset="0"/>
              </a:rPr>
              <a:t>2024) </a:t>
            </a:r>
            <a:endParaRPr lang="en-US" sz="8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03B37975-0163-A6EB-143A-A84FC6168168}"/>
              </a:ext>
            </a:extLst>
          </p:cNvPr>
          <p:cNvSpPr txBox="1"/>
          <p:nvPr/>
        </p:nvSpPr>
        <p:spPr>
          <a:xfrm>
            <a:off x="10266744" y="6571207"/>
            <a:ext cx="1980371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(Hom</a:t>
            </a:r>
            <a:r>
              <a:rPr lang="en-GB" sz="700" dirty="0">
                <a:latin typeface="Arial" panose="020B0604020202020204" pitchFamily="34" charset="0"/>
                <a:ea typeface="Aptos" panose="020B0004020202020204" pitchFamily="34" charset="0"/>
              </a:rPr>
              <a:t>e office</a:t>
            </a:r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no date). </a:t>
            </a:r>
            <a:endParaRPr lang="en-US" sz="700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EF06A769-4282-3A93-9DBC-F7E5F407B711}"/>
              </a:ext>
            </a:extLst>
          </p:cNvPr>
          <p:cNvSpPr txBox="1"/>
          <p:nvPr/>
        </p:nvSpPr>
        <p:spPr>
          <a:xfrm>
            <a:off x="247020" y="6634756"/>
            <a:ext cx="1603093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(</a:t>
            </a:r>
            <a:r>
              <a:rPr lang="en-GB" sz="700" dirty="0">
                <a:latin typeface="Arial" panose="020B0604020202020204" pitchFamily="34" charset="0"/>
                <a:ea typeface="Aptos" panose="020B0004020202020204" pitchFamily="34" charset="0"/>
              </a:rPr>
              <a:t>Police</a:t>
            </a:r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, no date).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5042882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B44F915-A515-6ABE-9A3A-B579C764E5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51771" y="6255656"/>
            <a:ext cx="631372" cy="597537"/>
          </a:xfrm>
        </p:spPr>
        <p:txBody>
          <a:bodyPr/>
          <a:lstStyle/>
          <a:p>
            <a:fld id="{D643A852-0206-46AC-B0EB-645612933129}" type="slidenum">
              <a:rPr lang="en-US" sz="1600" smtClean="0"/>
              <a:t>9</a:t>
            </a:fld>
            <a:endParaRPr lang="en-US" sz="16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0259930-C7FE-99CC-2CD4-B169E939B1E8}"/>
              </a:ext>
            </a:extLst>
          </p:cNvPr>
          <p:cNvSpPr txBox="1">
            <a:spLocks/>
          </p:cNvSpPr>
          <p:nvPr/>
        </p:nvSpPr>
        <p:spPr>
          <a:xfrm>
            <a:off x="6096000" y="119011"/>
            <a:ext cx="5959550" cy="1642644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3000" dirty="0">
                <a:solidFill>
                  <a:srgbClr val="00B0F0"/>
                </a:solidFill>
              </a:rPr>
              <a:t>Theoretical Frameworks for Understanding the Surge of Digital Child Sexual Solicitation</a:t>
            </a:r>
            <a:endParaRPr lang="en-US" sz="3000" b="1" kern="1200" dirty="0">
              <a:solidFill>
                <a:srgbClr val="00B0F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D5C53E98-E3F3-DCC0-5CC3-1C6B0134C9BB}"/>
              </a:ext>
            </a:extLst>
          </p:cNvPr>
          <p:cNvSpPr txBox="1"/>
          <p:nvPr/>
        </p:nvSpPr>
        <p:spPr>
          <a:xfrm>
            <a:off x="6253843" y="2091664"/>
            <a:ext cx="5643864" cy="44627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1400" b="1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Routine Activity Approach</a:t>
            </a:r>
          </a:p>
          <a:p>
            <a:pPr algn="ctr"/>
            <a:r>
              <a:rPr lang="en-US" sz="1400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(Crime transpires when three elements coalesce in time and space)</a:t>
            </a:r>
          </a:p>
          <a:p>
            <a:pPr algn="ctr"/>
            <a:endParaRPr lang="en-US" sz="1400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🚩 Motivated offender: </a:t>
            </a:r>
          </a:p>
          <a:p>
            <a:endParaRPr lang="en-US" sz="1400" b="1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Someone with a sexual interest in minors and this is amplified by online anonymity.</a:t>
            </a:r>
          </a:p>
          <a:p>
            <a:endParaRPr lang="en-US" sz="1400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🚩 Suitable target: </a:t>
            </a:r>
          </a:p>
          <a:p>
            <a:endParaRPr lang="en-US" sz="1400" b="1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with unsupervised internet access, developmental curiosity and diminished online restrictions.</a:t>
            </a:r>
          </a:p>
          <a:p>
            <a:endParaRPr lang="en-US" sz="1400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b="1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🚩 Absence of a competent guardian:</a:t>
            </a:r>
          </a:p>
          <a:p>
            <a:endParaRPr lang="en-US" sz="1400" b="1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400" dirty="0">
                <a:solidFill>
                  <a:srgbClr val="E7E8F8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Insufficient parental online oversight, lack of restriction, and supervision of the child's digital environments.</a:t>
            </a:r>
          </a:p>
          <a:p>
            <a:endParaRPr lang="en-US" sz="1400" dirty="0">
              <a:solidFill>
                <a:srgbClr val="E7E8F8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GB" sz="1050" kern="100" dirty="0" err="1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Kloess</a:t>
            </a:r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Hamilton-</a:t>
            </a:r>
            <a:r>
              <a:rPr lang="en-GB" sz="1050" kern="100" dirty="0" err="1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Giachritsis</a:t>
            </a:r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and Beech, 2019).</a:t>
            </a:r>
          </a:p>
          <a:p>
            <a:endParaRPr lang="en-US" sz="1400" dirty="0">
              <a:solidFill>
                <a:srgbClr val="9EBBEB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 descr="A diagram of a diagram&#10;&#10;Description automatically generated">
            <a:extLst>
              <a:ext uri="{FF2B5EF4-FFF2-40B4-BE49-F238E27FC236}">
                <a16:creationId xmlns:a16="http://schemas.microsoft.com/office/drawing/2014/main" id="{7EB350F9-A849-25E6-87E7-2934FE7FADB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694" y="281056"/>
            <a:ext cx="5572469" cy="6133841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55D4F329-B7F3-5210-E190-A191E4006B98}"/>
              </a:ext>
            </a:extLst>
          </p:cNvPr>
          <p:cNvSpPr txBox="1"/>
          <p:nvPr/>
        </p:nvSpPr>
        <p:spPr>
          <a:xfrm>
            <a:off x="23735" y="6124851"/>
            <a:ext cx="6099858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(</a:t>
            </a:r>
            <a:r>
              <a:rPr lang="en-GB" sz="1050" kern="100" dirty="0" err="1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Kloess</a:t>
            </a:r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Hamilton-</a:t>
            </a:r>
            <a:r>
              <a:rPr lang="en-GB" sz="1050" kern="100" dirty="0" err="1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Giachritsis</a:t>
            </a:r>
            <a:r>
              <a:rPr lang="en-GB" sz="105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and Beech, 2019).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2A21DFA-AC28-D43D-738C-1465E29136C3}"/>
              </a:ext>
            </a:extLst>
          </p:cNvPr>
          <p:cNvSpPr txBox="1"/>
          <p:nvPr/>
        </p:nvSpPr>
        <p:spPr>
          <a:xfrm>
            <a:off x="2207870" y="6454396"/>
            <a:ext cx="1684116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Ai generated, 2026)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61671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EDEEB78-F68E-62C4-2417-A928A9E3C1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60629" y="6347549"/>
            <a:ext cx="631371" cy="510451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10</a:t>
            </a:fld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FEC8E87-B727-D298-8C67-4B021BBDE6D0}"/>
              </a:ext>
            </a:extLst>
          </p:cNvPr>
          <p:cNvSpPr txBox="1"/>
          <p:nvPr/>
        </p:nvSpPr>
        <p:spPr>
          <a:xfrm>
            <a:off x="5125305" y="2135939"/>
            <a:ext cx="6048217" cy="2092881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>
            <a:spAutoFit/>
          </a:bodyPr>
          <a:lstStyle/>
          <a:p>
            <a:pPr algn="l" rtl="0" fontAlgn="base"/>
            <a:r>
              <a:rPr lang="en-US" sz="4000" dirty="0"/>
              <a:t>🌎 </a:t>
            </a:r>
            <a:r>
              <a:rPr lang="en-GB" sz="1800" b="0" i="0" u="none" strike="noStrike" dirty="0">
                <a:effectLst/>
                <a:latin typeface="Arial" panose="020B0604020202020204" pitchFamily="34" charset="0"/>
              </a:rPr>
              <a:t> 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Why is digital sexual coercion against children persistently sidelined within global public health structures, despite meeting well-established criteria for a severely serious public health threat? And what obstacles hinder the recognition of its urgency and response as a global public health priority?</a:t>
            </a:r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9CAD3C36-1C85-1CBA-3D74-31FD77317C88}"/>
              </a:ext>
            </a:extLst>
          </p:cNvPr>
          <p:cNvSpPr txBox="1">
            <a:spLocks/>
          </p:cNvSpPr>
          <p:nvPr/>
        </p:nvSpPr>
        <p:spPr>
          <a:xfrm>
            <a:off x="4790768" y="562481"/>
            <a:ext cx="5812971" cy="925794"/>
          </a:xfrm>
          <a:prstGeom prst="rect">
            <a:avLst/>
          </a:prstGeom>
          <a:solidFill>
            <a:schemeClr val="bg1"/>
          </a:solidFill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sz="4000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The Research Question and Aim 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A319D30-45A8-5311-DF8E-1378253D72C5}"/>
              </a:ext>
            </a:extLst>
          </p:cNvPr>
          <p:cNvSpPr txBox="1"/>
          <p:nvPr/>
        </p:nvSpPr>
        <p:spPr>
          <a:xfrm>
            <a:off x="2973013" y="4936859"/>
            <a:ext cx="6245973" cy="1354217"/>
          </a:xfrm>
          <a:prstGeom prst="rect">
            <a:avLst/>
          </a:prstGeom>
          <a:solidFill>
            <a:srgbClr val="A45017"/>
          </a:solidFill>
        </p:spPr>
        <p:txBody>
          <a:bodyPr wrap="square">
            <a:spAutoFit/>
          </a:bodyPr>
          <a:lstStyle/>
          <a:p>
            <a:r>
              <a:rPr lang="en-US" sz="2800" dirty="0"/>
              <a:t>▷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research aims to identify gaps and explore why technology-facilitated child sexual exploitation and abuse (TF-CSEA)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is outpacing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any current global safeguarding </a:t>
            </a: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initiatives.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" name="Picture 13" descr="A question mark on a pile of newspapers&#10;&#10;Description automatically generated">
            <a:extLst>
              <a:ext uri="{FF2B5EF4-FFF2-40B4-BE49-F238E27FC236}">
                <a16:creationId xmlns:a16="http://schemas.microsoft.com/office/drawing/2014/main" id="{A3FC40E4-FB65-6CE7-5052-3193FC15A7A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9319" y="476479"/>
            <a:ext cx="3695842" cy="3911765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3F11F510-D9BE-BFF0-D47D-B0A0FB09A563}"/>
              </a:ext>
            </a:extLst>
          </p:cNvPr>
          <p:cNvSpPr txBox="1"/>
          <p:nvPr/>
        </p:nvSpPr>
        <p:spPr>
          <a:xfrm>
            <a:off x="1416486" y="4407691"/>
            <a:ext cx="2303361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Research gap, no date)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2306920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E44A62-E86C-E5DD-0908-7156DDC05F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89657" y="6314669"/>
            <a:ext cx="602343" cy="466908"/>
          </a:xfrm>
        </p:spPr>
        <p:txBody>
          <a:bodyPr/>
          <a:lstStyle/>
          <a:p>
            <a:fld id="{D643A852-0206-46AC-B0EB-645612933129}" type="slidenum">
              <a:rPr lang="en-US" sz="1600" smtClean="0"/>
              <a:t>11</a:t>
            </a:fld>
            <a:endParaRPr lang="en-US" sz="16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36692CD-C9E4-9CF7-0915-6C4723B61FC8}"/>
              </a:ext>
            </a:extLst>
          </p:cNvPr>
          <p:cNvSpPr txBox="1"/>
          <p:nvPr/>
        </p:nvSpPr>
        <p:spPr>
          <a:xfrm>
            <a:off x="246746" y="998427"/>
            <a:ext cx="5573485" cy="2308324"/>
          </a:xfrm>
          <a:prstGeom prst="rect">
            <a:avLst/>
          </a:prstGeom>
          <a:solidFill>
            <a:schemeClr val="tx2">
              <a:lumMod val="25000"/>
            </a:schemeClr>
          </a:solidFill>
        </p:spPr>
        <p:txBody>
          <a:bodyPr wrap="square">
            <a:spAutoFit/>
          </a:bodyPr>
          <a:lstStyle/>
          <a:p>
            <a:r>
              <a:rPr lang="en-US" sz="2000" b="1" u="sng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Limits of reactive law enforcement</a:t>
            </a:r>
          </a:p>
          <a:p>
            <a:endParaRPr lang="en-US" sz="2400" b="1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✨</a:t>
            </a:r>
            <a:r>
              <a:rPr lang="en-US" sz="2400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rigorously </a:t>
            </a:r>
            <a:r>
              <a:rPr lang="en-US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why reactive law enforcement alone is insufficient in responding to sexual digital abuse on children that is global, scalable, driven by technology and that if needs more public health interventions.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93E6CD5-E5F0-3FC6-204E-81206580222E}"/>
              </a:ext>
            </a:extLst>
          </p:cNvPr>
          <p:cNvSpPr txBox="1"/>
          <p:nvPr/>
        </p:nvSpPr>
        <p:spPr>
          <a:xfrm>
            <a:off x="246745" y="4266880"/>
            <a:ext cx="5573486" cy="1938992"/>
          </a:xfrm>
          <a:prstGeom prst="rect">
            <a:avLst/>
          </a:prstGeom>
          <a:solidFill>
            <a:schemeClr val="accent6">
              <a:lumMod val="50000"/>
            </a:schemeClr>
          </a:solidFill>
        </p:spPr>
        <p:txBody>
          <a:bodyPr wrap="square">
            <a:spAutoFit/>
          </a:bodyPr>
          <a:lstStyle/>
          <a:p>
            <a:r>
              <a:rPr lang="en-US" sz="2000" b="1" u="sng" dirty="0">
                <a:latin typeface="Arial" panose="020B0604020202020204" pitchFamily="34" charset="0"/>
                <a:cs typeface="Arial" panose="020B0604020202020204" pitchFamily="34" charset="0"/>
              </a:rPr>
              <a:t>Economic drivers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✨</a:t>
            </a:r>
            <a:r>
              <a:rPr lang="en-US" sz="24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To examine how profit motives within this billion-dollar industry and platform incentive structures both perpetuate digital child sexual abuse and undermine prevention measures.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E54CECD-0E5F-558E-9717-62609DAD2C0A}"/>
              </a:ext>
            </a:extLst>
          </p:cNvPr>
          <p:cNvSpPr txBox="1"/>
          <p:nvPr/>
        </p:nvSpPr>
        <p:spPr>
          <a:xfrm>
            <a:off x="6179455" y="3943715"/>
            <a:ext cx="5573486" cy="2585323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</p:spPr>
        <p:txBody>
          <a:bodyPr wrap="square">
            <a:sp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b="1" u="sng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Prevention better then harm</a:t>
            </a:r>
          </a:p>
          <a:p>
            <a:endParaRPr lang="en-US" sz="2400" dirty="0">
              <a:solidFill>
                <a:schemeClr val="accent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280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✨ 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research will examine how to identify at-risk children through global and national proactive early interventions, including the importance of safer platform design, and restrictive measures on dangerous platforms to mitigate digital child sexual abuse.</a:t>
            </a:r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CC025F95-19C5-0BB7-F1CE-074EF490FC2A}"/>
              </a:ext>
            </a:extLst>
          </p:cNvPr>
          <p:cNvSpPr txBox="1">
            <a:spLocks/>
          </p:cNvSpPr>
          <p:nvPr/>
        </p:nvSpPr>
        <p:spPr>
          <a:xfrm>
            <a:off x="6179456" y="193492"/>
            <a:ext cx="5573485" cy="72303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4000" dirty="0"/>
              <a:t>Research Objectives </a:t>
            </a:r>
            <a:endParaRPr lang="en-US" sz="4000" dirty="0">
              <a:solidFill>
                <a:srgbClr val="FFFFFF"/>
              </a:solidFill>
            </a:endParaRPr>
          </a:p>
        </p:txBody>
      </p:sp>
      <p:sp>
        <p:nvSpPr>
          <p:cNvPr id="16" name="Hexagon 15">
            <a:extLst>
              <a:ext uri="{FF2B5EF4-FFF2-40B4-BE49-F238E27FC236}">
                <a16:creationId xmlns:a16="http://schemas.microsoft.com/office/drawing/2014/main" id="{90A8064C-6A48-DBD9-1199-2B3AE6C39FDC}"/>
              </a:ext>
            </a:extLst>
          </p:cNvPr>
          <p:cNvSpPr/>
          <p:nvPr/>
        </p:nvSpPr>
        <p:spPr>
          <a:xfrm>
            <a:off x="7626818" y="1320977"/>
            <a:ext cx="2678759" cy="2108023"/>
          </a:xfrm>
          <a:prstGeom prst="hexagon">
            <a:avLst>
              <a:gd name="adj" fmla="val 25000"/>
              <a:gd name="vf" fmla="val 115470"/>
            </a:avLst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46000" r="-46000"/>
            </a:stretch>
          </a:blipFill>
        </p:spPr>
        <p:style>
          <a:lnRef idx="2">
            <a:schemeClr val="accent1">
              <a:hueOff val="0"/>
              <a:satOff val="0"/>
              <a:lumOff val="0"/>
              <a:alphaOff val="0"/>
            </a:schemeClr>
          </a:lnRef>
          <a:fillRef idx="1">
            <a:scrgbClr r="0" g="0" b="0"/>
          </a:fillRef>
          <a:effectRef idx="0">
            <a:schemeClr val="lt1">
              <a:alpha val="9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endParaRPr lang="en-US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2B406B6-AAB2-E394-BDE9-9A8F28E63721}"/>
              </a:ext>
            </a:extLst>
          </p:cNvPr>
          <p:cNvSpPr txBox="1"/>
          <p:nvPr/>
        </p:nvSpPr>
        <p:spPr>
          <a:xfrm>
            <a:off x="7962094" y="3215744"/>
            <a:ext cx="2008208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kern="100" dirty="0">
                <a:solidFill>
                  <a:srgbClr val="E7E8F8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Picture source: Research objective, no date)</a:t>
            </a:r>
          </a:p>
        </p:txBody>
      </p:sp>
    </p:spTree>
    <p:extLst>
      <p:ext uri="{BB962C8B-B14F-4D97-AF65-F5344CB8AC3E}">
        <p14:creationId xmlns:p14="http://schemas.microsoft.com/office/powerpoint/2010/main" val="2323118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FA0241-BBA8-0691-9832-6123604F2B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39958" y="6389224"/>
            <a:ext cx="652041" cy="468775"/>
          </a:xfrm>
        </p:spPr>
        <p:txBody>
          <a:bodyPr/>
          <a:lstStyle/>
          <a:p>
            <a:fld id="{D643A852-0206-46AC-B0EB-645612933129}" type="slidenum">
              <a:rPr lang="en-US" sz="1600" smtClean="0"/>
              <a:t>12</a:t>
            </a:fld>
            <a:endParaRPr lang="en-US" sz="1600" dirty="0"/>
          </a:p>
        </p:txBody>
      </p:sp>
      <p:sp>
        <p:nvSpPr>
          <p:cNvPr id="10" name="Title 1">
            <a:extLst>
              <a:ext uri="{FF2B5EF4-FFF2-40B4-BE49-F238E27FC236}">
                <a16:creationId xmlns:a16="http://schemas.microsoft.com/office/drawing/2014/main" id="{E7967268-ADBB-7C9B-ABAB-F11D7075744E}"/>
              </a:ext>
            </a:extLst>
          </p:cNvPr>
          <p:cNvSpPr txBox="1">
            <a:spLocks/>
          </p:cNvSpPr>
          <p:nvPr/>
        </p:nvSpPr>
        <p:spPr>
          <a:xfrm>
            <a:off x="2953238" y="152747"/>
            <a:ext cx="7071708" cy="892205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2">
                    <a:lumMod val="10000"/>
                    <a:lumOff val="90000"/>
                  </a:schemeClr>
                </a:solidFill>
              </a:rPr>
              <a:t>The Impact of This Research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731E1A-0F31-F147-4BDC-665C9F33FBC8}"/>
              </a:ext>
            </a:extLst>
          </p:cNvPr>
          <p:cNvSpPr txBox="1"/>
          <p:nvPr/>
        </p:nvSpPr>
        <p:spPr>
          <a:xfrm>
            <a:off x="192318" y="4375524"/>
            <a:ext cx="5959792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✔️ </a:t>
            </a:r>
            <a:r>
              <a:rPr lang="en-GB" sz="1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b="1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Empower children through education and awareness</a:t>
            </a:r>
          </a:p>
          <a:p>
            <a:endParaRPr lang="en-US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Education and awareness may reduce stigma, promote reporting, and assist children in identifying grooming and coercive </a:t>
            </a:r>
            <a:r>
              <a:rPr lang="en-US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(</a:t>
            </a:r>
            <a:r>
              <a:rPr lang="en-US" dirty="0" err="1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WeProtect</a:t>
            </a:r>
            <a:r>
              <a:rPr lang="en-US" dirty="0">
                <a:solidFill>
                  <a:schemeClr val="accent1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Global Alliance, 2025). 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B80C4B2-C1B6-1341-8D58-29206157AE6D}"/>
              </a:ext>
            </a:extLst>
          </p:cNvPr>
          <p:cNvSpPr txBox="1"/>
          <p:nvPr/>
        </p:nvSpPr>
        <p:spPr>
          <a:xfrm>
            <a:off x="192318" y="1441697"/>
            <a:ext cx="6128794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✔️ </a:t>
            </a:r>
            <a:r>
              <a:rPr lang="en-GB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Recognition as a public health emergency</a:t>
            </a:r>
          </a:p>
          <a:p>
            <a:endParaRPr lang="en-GB" b="0" i="0" u="none" strike="noStrike" dirty="0">
              <a:solidFill>
                <a:schemeClr val="accent2">
                  <a:lumMod val="20000"/>
                  <a:lumOff val="80000"/>
                </a:schemeClr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a disease adversely affected 300 million children annually, surpassing the prevalence of childhood asthma (9%) and childhood obesity (8%) it would constitute a global health emergency; this research advocates for the treatment of TF-CSEA as an avoidable public health crisis (Child Light </a:t>
            </a:r>
            <a:r>
              <a:rPr lang="en-US" sz="1800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Global Child Safety Institute</a:t>
            </a:r>
            <a:r>
              <a:rPr lang="en-US" dirty="0">
                <a:solidFill>
                  <a:schemeClr val="accent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2026).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8291476-9305-2A33-5B10-35FD1A183CA9}"/>
              </a:ext>
            </a:extLst>
          </p:cNvPr>
          <p:cNvSpPr txBox="1"/>
          <p:nvPr/>
        </p:nvSpPr>
        <p:spPr>
          <a:xfrm>
            <a:off x="6321112" y="4513884"/>
            <a:ext cx="5936227" cy="19082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✔️</a:t>
            </a:r>
            <a:r>
              <a:rPr lang="en-GB" sz="1800" b="1" i="0" u="none" strike="noStrike" dirty="0">
                <a:solidFill>
                  <a:schemeClr val="accent2">
                    <a:lumMod val="20000"/>
                    <a:lumOff val="80000"/>
                  </a:schemeClr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US" b="1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intervention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</a:p>
          <a:p>
            <a:endParaRPr lang="en-US" dirty="0">
              <a:solidFill>
                <a:schemeClr val="accent5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Recognising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risk characteristics prior to </a:t>
            </a: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victimisation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which will facilitate timely support for at-risk children (</a:t>
            </a: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Kloess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Hamilton-</a:t>
            </a: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Giachritsis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Beech, 2019; </a:t>
            </a:r>
            <a:r>
              <a:rPr lang="en-US" dirty="0" err="1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WeProtect</a:t>
            </a:r>
            <a:r>
              <a:rPr lang="en-US" dirty="0">
                <a:solidFill>
                  <a:schemeClr val="accent5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Global Alliance, 2025).</a:t>
            </a:r>
          </a:p>
        </p:txBody>
      </p:sp>
      <p:pic>
        <p:nvPicPr>
          <p:cNvPr id="18" name="Picture 17" descr="A logo of a public health england&#10;&#10;Description automatically generated">
            <a:extLst>
              <a:ext uri="{FF2B5EF4-FFF2-40B4-BE49-F238E27FC236}">
                <a16:creationId xmlns:a16="http://schemas.microsoft.com/office/drawing/2014/main" id="{BCE4B8FB-91EA-9371-084D-E2C776EFEB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2765" y="1767096"/>
            <a:ext cx="4318442" cy="1806695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2C51FE0-FDB4-B69F-C782-7314AB35595F}"/>
              </a:ext>
            </a:extLst>
          </p:cNvPr>
          <p:cNvSpPr txBox="1"/>
          <p:nvPr/>
        </p:nvSpPr>
        <p:spPr>
          <a:xfrm>
            <a:off x="7891584" y="3591685"/>
            <a:ext cx="2629804" cy="20005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Picture source: Publi</a:t>
            </a:r>
            <a:r>
              <a:rPr lang="en-GB" sz="700" dirty="0">
                <a:latin typeface="Arial" panose="020B0604020202020204" pitchFamily="34" charset="0"/>
                <a:ea typeface="Aptos" panose="020B0004020202020204" pitchFamily="34" charset="0"/>
              </a:rPr>
              <a:t>c Health England, no date</a:t>
            </a:r>
            <a:r>
              <a:rPr lang="en-GB" sz="700" dirty="0">
                <a:effectLst/>
                <a:latin typeface="Arial" panose="020B0604020202020204" pitchFamily="34" charset="0"/>
                <a:ea typeface="Aptos" panose="020B0004020202020204" pitchFamily="34" charset="0"/>
              </a:rPr>
              <a:t>) </a:t>
            </a:r>
            <a:endParaRPr lang="en-US" sz="700" dirty="0"/>
          </a:p>
        </p:txBody>
      </p:sp>
    </p:spTree>
    <p:extLst>
      <p:ext uri="{BB962C8B-B14F-4D97-AF65-F5344CB8AC3E}">
        <p14:creationId xmlns:p14="http://schemas.microsoft.com/office/powerpoint/2010/main" val="4159355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AC54F2-D2C6-CE03-3721-ABB530C8E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24527" y="6366078"/>
            <a:ext cx="613458" cy="665544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13</a:t>
            </a:fld>
            <a:endParaRPr lang="en-US" sz="2000" dirty="0"/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C5A9B206-9E44-CBB3-B26E-790BECE6855D}"/>
              </a:ext>
            </a:extLst>
          </p:cNvPr>
          <p:cNvSpPr txBox="1">
            <a:spLocks/>
          </p:cNvSpPr>
          <p:nvPr/>
        </p:nvSpPr>
        <p:spPr>
          <a:xfrm>
            <a:off x="3995768" y="118021"/>
            <a:ext cx="2834143" cy="77704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40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Reference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43E7116-34C4-EAEB-1C5E-11EFE5722890}"/>
              </a:ext>
            </a:extLst>
          </p:cNvPr>
          <p:cNvSpPr txBox="1"/>
          <p:nvPr/>
        </p:nvSpPr>
        <p:spPr>
          <a:xfrm>
            <a:off x="54015" y="895063"/>
            <a:ext cx="12049246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 Light Global Child Safety Institute (2024).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Over 300 million children a year are victims of technology-facilitated sexual exploitation and abuse - </a:t>
            </a:r>
            <a:r>
              <a:rPr lang="en-GB" sz="140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Childlight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www.childlight.org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/newsroom/over-300-million-children-a-year-are-victims-of-online-sexual-exploitation-and-abuse?trk=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public_post_comment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-text (Accessed: 1 June 2026). 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 Light Global Child Safety Institute (2025).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STUDY A: Clicks for cash: The multi-billion-dollar exploitation of children. A rapid review of the economy of technology-facilitated child sexual exploitation and abuse (TF-CSEA) - </a:t>
            </a:r>
            <a:r>
              <a:rPr lang="en-GB" sz="1400" i="1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Childlight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www.childlight.org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/searchlight/study-a-clicks-for-cash-the-multi-billion-dollar-exploitation-of-children (Accessed: 10 Jun. 2026). 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 Light Global Child Safety Institute (2026). 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Index on Global Technology-Facilitated Child Sexual Exploitation and Abuse 2026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www.childlight.org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/uploads/itl-data-update-2026-report.pdf. (Accessed: 9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Dark web criminals (no date). Available at: https://i0.wp.com/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www.complianceweek.com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-content/uploads/2024/02/cybercrime_web_793007.jpg?fit=1200%2C800&amp;ssl=1 (Accessed: 11June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Depressed kid (no date). Available at: https://i2.wp.com/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theparentcue.org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-content/uploads/2021/10/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The-Warning-Signs-of-Depression-and-Anxiety-in-Kids.jpg?w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=2121&amp;ssl=1.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Digital danger (no date)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safetycoursesforkids.com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-content/uploads/2024/02/Preventing-Your-Child-From-Being-Victimized-By-An-Online-Predator.png (Accessed: 4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Fry, D.,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Krzeczkowska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Ren, J., Lu, M., Fang, X., Anderson, N.,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Jin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W., Liu, W., Vermeulen, I.,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McFeeters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 and Harker-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Roa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A., (2025). Prevalence estimates and nature of online child sexual exploitation and abuse: a systematic review and meta-analysis.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Lancet Child &amp; Adolescent Health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9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(3), pp.184-193. (Accessed: 1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Fry, D., Lambourne, Z. and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Childlight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(2025).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AND CHILD SEXUAL EXPLOITATION &amp; ABUSE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www.childlight.org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/uploads/publications/Public-health-paper-survey-June-2025.pdf.  (Accessed: 1 June 2026).</a:t>
            </a:r>
          </a:p>
          <a:p>
            <a:pPr>
              <a:spcAft>
                <a:spcPts val="1200"/>
              </a:spcAft>
            </a:pPr>
            <a:endParaRPr lang="en-GB" sz="140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7333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121F153-5839-B154-7A6C-7FB2F686C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43A852-0206-46AC-B0EB-645612933129}" type="slidenum">
              <a:rPr lang="en-US" smtClean="0"/>
              <a:t>14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FF863B-1731-8228-551E-271DB6B8D851}"/>
              </a:ext>
            </a:extLst>
          </p:cNvPr>
          <p:cNvSpPr txBox="1"/>
          <p:nvPr/>
        </p:nvSpPr>
        <p:spPr>
          <a:xfrm>
            <a:off x="115747" y="120846"/>
            <a:ext cx="11759878" cy="66787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Giles, S., Alison, L., 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Humann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M., 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Tejeiro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R., and Rhodes, H. (2024). “Estimating the economic burden attributable to online only child sexual abuse offenders: implications for police strategy,” </a:t>
            </a:r>
            <a:r>
              <a:rPr lang="en-GB" sz="1300" i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Frontiers in psychology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14, p. 1285132.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/10.3389/fpsyg.2023.1285132.  (Accessed: 5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Girl with emotional trauma (no date)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www.verywellmind.com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thmb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/rs3aLdP1TxZXCpU1705AebYhr4k=/750x0/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filters:no_upscale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():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max_bytes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(150000):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strip_icc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()/GettyImages-1297643130-1343889620004f3b902c16db5b4112e3.jpg.</a:t>
            </a:r>
            <a:r>
              <a:rPr lang="en-GB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1 June 2026).</a:t>
            </a:r>
            <a:r>
              <a:rPr lang="en-GB" sz="13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(Accessed: 5 June 2026).</a:t>
            </a: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Hamilton-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Giachritsis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C., Hanson, E., Whittle, H., Alves-Costa, F., and Beech, A. (2020). 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“Technology assisted child sexual abuse in the UK: Young people’s views on the impact of online sexual abuse,” </a:t>
            </a:r>
            <a:r>
              <a:rPr lang="en-GB" sz="130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Children and youth services review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119. Available at: https://</a:t>
            </a:r>
            <a:r>
              <a:rPr lang="en-GB" sz="1300" b="0" i="0" u="none" strike="noStrike" dirty="0" err="1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doi.org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/10.1016/j.childyouth.2020.105451.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5 June 2026).</a:t>
            </a:r>
          </a:p>
          <a:p>
            <a:pPr>
              <a:spcAft>
                <a:spcPts val="1200"/>
              </a:spcAft>
            </a:pPr>
            <a:r>
              <a:rPr lang="en-GB" sz="130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Helsper</a:t>
            </a:r>
            <a:r>
              <a:rPr lang="en-GB" sz="13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E.J., </a:t>
            </a:r>
            <a:r>
              <a:rPr lang="en-GB" sz="130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Veltri</a:t>
            </a:r>
            <a:r>
              <a:rPr lang="en-GB" sz="13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G.A. and Livingstone, S. (2025) “Parental mediation of children’s online risks: The role of parental risk perception, digital skills and risk experiences,” </a:t>
            </a:r>
            <a:r>
              <a:rPr lang="en-GB" sz="1300" i="1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New media &amp; society</a:t>
            </a:r>
            <a:r>
              <a:rPr lang="en-GB" sz="13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, 27(11), pp. 5986–6005. Available at: https://</a:t>
            </a:r>
            <a:r>
              <a:rPr lang="en-GB" sz="1300" dirty="0" err="1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doi.org</a:t>
            </a:r>
            <a:r>
              <a:rPr lang="en-GB" sz="1300" dirty="0">
                <a:solidFill>
                  <a:srgbClr val="3A3A3A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/10.1177/14614448241261945.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10 June 2026).</a:t>
            </a:r>
            <a:endParaRPr lang="en-GB" sz="130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Home office (no date).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www.pega.com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/sites/default/files/styles/1024/public/media/images/2022-01/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home-office-logo-white.png?itok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=B7PURxsn (Accessed: 5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International child (no date).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www.ofcom.org.uk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siteassets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/resources/images/-news-centre/body-images/2026/online-safety/news-centre-hero-1336--560px.jpg?format=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webp&amp;width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=1920&amp;height=577&amp;quality=80 (Accessed: 9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your child safe online (no date).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berrybrow.co.uk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-content/uploads/2022/09/your-child-safe-internet-safety-260nw-579055063.jpg (Accessed: 9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Is your child safe online (no date). Available at: https://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www.mmguardian.com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30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-content/uploads/2025/05/shutterstock_579055063.jpg (Accessed: 9 June 2026).</a:t>
            </a:r>
            <a:endParaRPr lang="en-GB" sz="13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Kloess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J.A., Hamilton-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Giachritsis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C.E. and Beech, A.R. (2019) “Offense Processes of Online Sexual Grooming and Abuse of Children Via Internet Communication Platforms,” </a:t>
            </a:r>
            <a:r>
              <a:rPr lang="en-GB" sz="13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Sexual abuse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31(1), pp. 73–96. Available at: https://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doi.org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/10.1177/1079063217720927. (Accessed: 10 June 2026).</a:t>
            </a:r>
          </a:p>
          <a:p>
            <a:pPr algn="l"/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Livingstone, S., (2017).</a:t>
            </a:r>
            <a:r>
              <a:rPr lang="en-GB" sz="130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Children’s rights in the digital age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In </a:t>
            </a:r>
            <a:r>
              <a:rPr lang="en-GB" sz="1300" b="0" i="1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Routledge companion to media and human rights</a:t>
            </a:r>
            <a:r>
              <a:rPr lang="en-GB" sz="1300" b="0" i="0" u="none" strike="noStrike" dirty="0">
                <a:solidFill>
                  <a:schemeClr val="bg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(pp. 104-113). Routledge.</a:t>
            </a:r>
            <a:r>
              <a:rPr lang="en-GB" sz="13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(Accessed: 13 June 2026).</a:t>
            </a:r>
            <a:endParaRPr lang="en-GB" sz="1300" b="0" i="0" u="none" strike="noStrike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300" dirty="0">
              <a:solidFill>
                <a:schemeClr val="bg1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>
              <a:spcAft>
                <a:spcPts val="1200"/>
              </a:spcAft>
            </a:pP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Online danger (no date). Available at: https://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www.unsw.edu.au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/content/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unsw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-sites/au/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/newsroom/news/2024/05/more-than-300-million-child-victims-of-online-sexual-abuse-globally-report/_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jcr_content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/root/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responsivegrid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-layout-fixed-width/</a:t>
            </a:r>
            <a:r>
              <a:rPr lang="en-GB" sz="13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responsivegrid</a:t>
            </a:r>
            <a:r>
              <a:rPr lang="en-GB" sz="13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-full-top/image-full-width.coreimg.82.1920.jpeg/1757724147637/2024-05-child-victims.jpeg (Accessed: 9 June 2026).</a:t>
            </a:r>
            <a:endParaRPr lang="en-GB" sz="1400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92284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118A8F-DC52-EA9B-ECB2-307D933BF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65352" y="6223659"/>
            <a:ext cx="526648" cy="762000"/>
          </a:xfrm>
        </p:spPr>
        <p:txBody>
          <a:bodyPr/>
          <a:lstStyle/>
          <a:p>
            <a:fld id="{D643A852-0206-46AC-B0EB-645612933129}" type="slidenum">
              <a:rPr lang="en-US" sz="2000" smtClean="0"/>
              <a:t>15</a:t>
            </a:fld>
            <a:endParaRPr lang="en-US" sz="20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509725B-59F7-8CD6-E921-7DDAB8F86E4C}"/>
              </a:ext>
            </a:extLst>
          </p:cNvPr>
          <p:cNvSpPr txBox="1"/>
          <p:nvPr/>
        </p:nvSpPr>
        <p:spPr>
          <a:xfrm>
            <a:off x="142754" y="236758"/>
            <a:ext cx="12049245" cy="710963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Online predator (no date).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www.napervilledui.com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/images/blog/shutterstock_2313292397-min.jpg (Accessed: 4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Police (no date). Available at: 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www.instituteforgovernment.org.uk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/sites/default/files/styles/16_9_desktop_2x/public/2023-01/row-police-cars-3000px.webp?h=887adc50&amp;itok=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SJBZVl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-m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Psychological impact (no date). Available at: 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www.midcitiespsychiatry.com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/media/images/powerful-psychological-affects-you-experience-every-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day.webp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 Health England (no date). Available at: https://www.cc4c.imperial.nhs.uk/-/media/cc4c/images/blogs/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public-health.png?rev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=494c4d045d374216becd132822267811&amp;sc_lang=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en&amp;bc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ffffff&amp;w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=624&amp;h=364&amp;as=1&amp;la=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en&amp;hash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=87BD434F394B396C67F36FB6336C9CFB. (Accessed: 10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gap (no date). Available at: 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www.editage.com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/insights/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-content/uploads/2019/02/ChatGPT-Image-Mar-9-2026-08_22_12-AM-1-1-850x560.png (Accessed: 10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Research objectives (no date).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www.enago.com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/academy/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-content/uploads/2023/05/910x340_Research-aims-and-goals-1-750x340.png (Accessed: 10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Scary screen (no date).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www.relieflist.com.au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imagesMD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/image19.jpg (Accessed: 1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Skidmore, M.,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Aitkenhead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B. and Muir, R. (2022).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TURNING THE TIDE AGAINST ONLINE CHILD SEXUAL ABUSE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www.police-foundation.org.uk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-content/uploads/2022/07/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turning_the_tide_FINAL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-.pdf (Accessed: 4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National Crime Agency (2026. </a:t>
            </a:r>
            <a:r>
              <a:rPr lang="en-GB" sz="1400" i="1" kern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NCA and NPCC position on under-16s’ access to online environment.</a:t>
            </a:r>
            <a:r>
              <a:rPr lang="en-GB" sz="1400" b="1" kern="18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Available at: 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www.nationalcrimeagency.gov.uk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/nca-and-npcc-position-on-under-16s-access-to-online-environment (Accessed: 2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University of Edinburgh (2026).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Report shows scale of online abuse of Children | News | The University of Edinburgh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www.ed.ac.uk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/news/report-shows-scale-of-online-abuse-of-children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UNICEF (2018).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WEPROTECT GLOBAL ALLIANCE WORKING EXAMPLES OF MODEL NATIONAL RESPONSE CAPABILITIES AND IMPLEMENTATION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www.unicef.org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/media/66646/file/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WePROTECT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-Global-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Alliance.pdf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5 June 2026).</a:t>
            </a:r>
          </a:p>
          <a:p>
            <a:pPr>
              <a:spcAft>
                <a:spcPts val="1200"/>
              </a:spcAft>
            </a:pP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WeProtect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Global Alliance (2025). </a:t>
            </a:r>
            <a:r>
              <a:rPr lang="en-GB" sz="1400" i="1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Global Threat Assessment 2025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. Available at: https://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www.weprotect.org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/</a:t>
            </a:r>
            <a:r>
              <a:rPr lang="en-GB" sz="1400" dirty="0" err="1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wp</a:t>
            </a:r>
            <a:r>
              <a:rPr lang="en-GB" sz="14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-content/uploads/GTA-2025_EN.pdf (Accessed: 10 June 2026).</a:t>
            </a:r>
          </a:p>
          <a:p>
            <a:r>
              <a:rPr lang="en-GB" sz="1400" kern="100" dirty="0">
                <a:solidFill>
                  <a:schemeClr val="bg1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583433578"/>
      </p:ext>
    </p:extLst>
  </p:cSld>
  <p:clrMapOvr>
    <a:masterClrMapping/>
  </p:clrMapOvr>
</p:sld>
</file>

<file path=ppt/theme/theme1.xml><?xml version="1.0" encoding="utf-8"?>
<a:theme xmlns:a="http://schemas.openxmlformats.org/drawingml/2006/main" name="TornVTI">
  <a:themeElements>
    <a:clrScheme name="Custom 1">
      <a:dk1>
        <a:sysClr val="windowText" lastClr="000000"/>
      </a:dk1>
      <a:lt1>
        <a:sysClr val="window" lastClr="FFFFFF"/>
      </a:lt1>
      <a:dk2>
        <a:srgbClr val="131523"/>
      </a:dk2>
      <a:lt2>
        <a:srgbClr val="E7E6E6"/>
      </a:lt2>
      <a:accent1>
        <a:srgbClr val="3FB96C"/>
      </a:accent1>
      <a:accent2>
        <a:srgbClr val="699EFA"/>
      </a:accent2>
      <a:accent3>
        <a:srgbClr val="8039C1"/>
      </a:accent3>
      <a:accent4>
        <a:srgbClr val="D1971A"/>
      </a:accent4>
      <a:accent5>
        <a:srgbClr val="E62B59"/>
      </a:accent5>
      <a:accent6>
        <a:srgbClr val="9CA2AB"/>
      </a:accent6>
      <a:hlink>
        <a:srgbClr val="FFFFFF"/>
      </a:hlink>
      <a:folHlink>
        <a:srgbClr val="57618E"/>
      </a:folHlink>
    </a:clrScheme>
    <a:fontScheme name="Torn">
      <a:majorFont>
        <a:latin typeface="Verdana Pro Cond SemiBold"/>
        <a:ea typeface=""/>
        <a:cs typeface=""/>
      </a:majorFont>
      <a:minorFont>
        <a:latin typeface="Verdana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ornVTI" id="{D93270A2-BAD7-4DCC-9D1D-3427EACCFA88}" vid="{1B17486C-9B79-43FC-98F9-5BF7AA5600D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15953</TotalTime>
  <Words>3190</Words>
  <Application>Microsoft Macintosh PowerPoint</Application>
  <PresentationFormat>Widescreen</PresentationFormat>
  <Paragraphs>285</Paragraphs>
  <Slides>15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Al Nile</vt:lpstr>
      <vt:lpstr>Aptos</vt:lpstr>
      <vt:lpstr>Arial</vt:lpstr>
      <vt:lpstr>quote-cjk-patch</vt:lpstr>
      <vt:lpstr>Verdana Pro</vt:lpstr>
      <vt:lpstr>Verdana Pro Cond SemiBold</vt:lpstr>
      <vt:lpstr>TornVTI</vt:lpstr>
      <vt:lpstr>PowerPoint Presentation</vt:lpstr>
      <vt:lpstr>PowerPoint Presentation</vt:lpstr>
      <vt:lpstr>The Global Prevalence of Online Sexual Solicitation Targeting Children!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Unmasking the Dark Digital Forces: A Systematic Review of Online Solicitation Among Children Age 10-17. </dc:title>
  <dc:creator>Abeer Ishal (2128229)</dc:creator>
  <cp:lastModifiedBy>Abeer Ishal (2128229)</cp:lastModifiedBy>
  <cp:revision>2</cp:revision>
  <dcterms:created xsi:type="dcterms:W3CDTF">2026-06-02T08:00:10Z</dcterms:created>
  <dcterms:modified xsi:type="dcterms:W3CDTF">2026-06-15T08:18:22Z</dcterms:modified>
</cp:coreProperties>
</file>