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6/22/2018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Occupancy rates calculation method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Financial Management for the Hotel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443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904103"/>
          </a:xfrm>
        </p:spPr>
        <p:txBody>
          <a:bodyPr/>
          <a:lstStyle/>
          <a:p>
            <a:r>
              <a:rPr lang="en-GB" dirty="0" smtClean="0"/>
              <a:t>Occupancy Rates Calculation </a:t>
            </a:r>
            <a:r>
              <a:rPr lang="en-GB" dirty="0"/>
              <a:t>M</a:t>
            </a:r>
            <a:r>
              <a:rPr lang="en-GB" dirty="0" smtClean="0"/>
              <a:t>ethod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515762"/>
            <a:ext cx="9601200" cy="4967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 some areas of the budget there are requirements to determine the occupancy percentage of the hotel, as this helps determine payment rates for certain items.</a:t>
            </a:r>
          </a:p>
          <a:p>
            <a:r>
              <a:rPr lang="en-GB" dirty="0"/>
              <a:t>To calculate, you need to multiply the number of rooms by the cost per night per room.  </a:t>
            </a:r>
            <a:endParaRPr lang="en-GB" dirty="0" smtClean="0"/>
          </a:p>
          <a:p>
            <a:r>
              <a:rPr lang="en-GB" dirty="0" smtClean="0"/>
              <a:t>You </a:t>
            </a:r>
            <a:r>
              <a:rPr lang="en-GB" dirty="0"/>
              <a:t>then multiply that answer by 7 (days in the </a:t>
            </a:r>
            <a:r>
              <a:rPr lang="en-GB" dirty="0" smtClean="0"/>
              <a:t>week) </a:t>
            </a:r>
            <a:r>
              <a:rPr lang="en-GB" dirty="0"/>
              <a:t>and that answer by 4 (weeks in the month).</a:t>
            </a:r>
          </a:p>
          <a:p>
            <a:endParaRPr lang="en-GB" dirty="0"/>
          </a:p>
          <a:p>
            <a:pPr lvl="1"/>
            <a:r>
              <a:rPr lang="en-GB" dirty="0"/>
              <a:t>E.g.   </a:t>
            </a:r>
            <a:r>
              <a:rPr lang="en-GB" dirty="0" smtClean="0"/>
              <a:t> </a:t>
            </a:r>
            <a:r>
              <a:rPr lang="en-GB" dirty="0" err="1" smtClean="0"/>
              <a:t>Kaitarlo</a:t>
            </a:r>
            <a:r>
              <a:rPr lang="en-GB" dirty="0" smtClean="0"/>
              <a:t> has 500 rooms at £70 per night.  Start by calculating 100% occupancy.</a:t>
            </a:r>
          </a:p>
          <a:p>
            <a:pPr lvl="1"/>
            <a:r>
              <a:rPr lang="en-GB" dirty="0" smtClean="0"/>
              <a:t>500 x 70 = 35,000 x 7 (number of days in a week) x 4 (number of weeks in a month) = 980,000.  </a:t>
            </a:r>
          </a:p>
          <a:p>
            <a:endParaRPr lang="en-GB" dirty="0"/>
          </a:p>
          <a:p>
            <a:r>
              <a:rPr lang="en-GB" dirty="0" smtClean="0"/>
              <a:t>Therefore, if the hotel has 100% occupancy in the month, its revenue would be £980,000</a:t>
            </a:r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43785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904103"/>
          </a:xfrm>
        </p:spPr>
        <p:txBody>
          <a:bodyPr/>
          <a:lstStyle/>
          <a:p>
            <a:r>
              <a:rPr lang="en-GB" dirty="0"/>
              <a:t>Occupancy Rates Calculation Method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589903"/>
            <a:ext cx="9601200" cy="4277497"/>
          </a:xfrm>
        </p:spPr>
        <p:txBody>
          <a:bodyPr/>
          <a:lstStyle/>
          <a:p>
            <a:r>
              <a:rPr lang="en-GB" dirty="0" smtClean="0"/>
              <a:t>To calculate specific percentage figures, follow the following method.</a:t>
            </a:r>
          </a:p>
          <a:p>
            <a:endParaRPr lang="en-GB" dirty="0"/>
          </a:p>
          <a:p>
            <a:r>
              <a:rPr lang="en-GB" dirty="0" smtClean="0"/>
              <a:t>To determine if the hotel has attained 65% occupancy</a:t>
            </a:r>
          </a:p>
          <a:p>
            <a:r>
              <a:rPr lang="en-GB" dirty="0" smtClean="0"/>
              <a:t>980,000 x 65% = 637,000</a:t>
            </a:r>
          </a:p>
          <a:p>
            <a:r>
              <a:rPr lang="en-GB" dirty="0" smtClean="0"/>
              <a:t>You then use the </a:t>
            </a:r>
            <a:r>
              <a:rPr lang="en-GB" dirty="0"/>
              <a:t>predicted revenue figure for the month (the figure given at the start of the question) to compare against the room occupancy percentage.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5997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3565" y="1178721"/>
            <a:ext cx="6640199" cy="4545866"/>
          </a:xfrm>
          <a:prstGeom prst="rect">
            <a:avLst/>
          </a:prstGeom>
        </p:spPr>
      </p:pic>
      <p:cxnSp>
        <p:nvCxnSpPr>
          <p:cNvPr id="18" name="Straight Arrow Connector 17"/>
          <p:cNvCxnSpPr/>
          <p:nvPr/>
        </p:nvCxnSpPr>
        <p:spPr>
          <a:xfrm flipH="1">
            <a:off x="4950941" y="2042984"/>
            <a:ext cx="1713470" cy="140867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977449" y="1738184"/>
            <a:ext cx="39459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These figures in the table will be compared to the % figures calculated to determine the hotels occupancy % </a:t>
            </a:r>
            <a:endParaRPr lang="en-GB" dirty="0"/>
          </a:p>
        </p:txBody>
      </p:sp>
      <p:sp>
        <p:nvSpPr>
          <p:cNvPr id="20" name="Double Brace 19"/>
          <p:cNvSpPr/>
          <p:nvPr/>
        </p:nvSpPr>
        <p:spPr>
          <a:xfrm>
            <a:off x="4349579" y="2042985"/>
            <a:ext cx="700216" cy="3443416"/>
          </a:xfrm>
          <a:prstGeom prst="bracePair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375185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18</TotalTime>
  <Words>230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Franklin Gothic Book</vt:lpstr>
      <vt:lpstr>Crop</vt:lpstr>
      <vt:lpstr>Occupancy rates calculation method</vt:lpstr>
      <vt:lpstr>Occupancy Rates Calculation Method </vt:lpstr>
      <vt:lpstr>Occupancy Rates Calculation Method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Occupancy rates calculation method</dc:title>
  <dc:creator>Marie Pitson</dc:creator>
  <cp:lastModifiedBy>Marie Pitson</cp:lastModifiedBy>
  <cp:revision>1</cp:revision>
  <dcterms:created xsi:type="dcterms:W3CDTF">2018-06-22T06:22:58Z</dcterms:created>
  <dcterms:modified xsi:type="dcterms:W3CDTF">2018-06-22T06:41:51Z</dcterms:modified>
</cp:coreProperties>
</file>