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708" r:id="rId1"/>
    <p:sldMasterId id="2147483709" r:id="rId2"/>
    <p:sldMasterId id="2147483710" r:id="rId3"/>
    <p:sldMasterId id="2147483711" r:id="rId4"/>
    <p:sldMasterId id="2147483712" r:id="rId5"/>
  </p:sldMasterIdLst>
  <p:notesMasterIdLst>
    <p:notesMasterId r:id="rId16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</p:sldIdLst>
  <p:sldSz cx="12192000" cy="6858000"/>
  <p:notesSz cx="7559675" cy="10691813"/>
  <p:embeddedFontLst>
    <p:embeddedFont>
      <p:font typeface="Open Sans" panose="020B0606030504020204" pitchFamily="34" charset="0"/>
      <p:regular r:id="rId17"/>
      <p:bold r:id="rId18"/>
      <p:italic r:id="rId19"/>
      <p:boldItalic r:id="rId20"/>
    </p:embeddedFont>
    <p:embeddedFont>
      <p:font typeface="Rockwell" panose="02060603020205020403" pitchFamily="18" charset="0"/>
      <p:regular r:id="rId21"/>
      <p:bold r:id="rId22"/>
      <p:italic r:id="rId23"/>
      <p:boldItalic r:id="rId24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5FDD5D-F18F-4E4C-BB8A-E53E3A81842C}" v="11" dt="2025-12-05T14:45:55.2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9" d="100"/>
          <a:sy n="79" d="100"/>
        </p:scale>
        <p:origin x="189" y="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font" Target="fonts/font2.fntdata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openxmlformats.org/officeDocument/2006/relationships/font" Target="fonts/font5.fntdata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font" Target="fonts/font1.fntdata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font" Target="fonts/font4.fntdata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font" Target="fonts/font8.fntdata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font" Target="fonts/font7.fntdata"/><Relationship Id="rId28" Type="http://schemas.openxmlformats.org/officeDocument/2006/relationships/tableStyles" Target="tableStyles.xml"/><Relationship Id="rId10" Type="http://schemas.openxmlformats.org/officeDocument/2006/relationships/slide" Target="slides/slide5.xml"/><Relationship Id="rId19" Type="http://schemas.openxmlformats.org/officeDocument/2006/relationships/font" Target="fonts/font3.fntdata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font" Target="fonts/font6.fntdata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lyn Price" userId="379e3372-26e6-44d9-8233-4b9503de37d3" providerId="ADAL" clId="{C149820F-F237-4D5D-AEB8-684A451E41DA}"/>
    <pc:docChg chg="undo custSel addSld delSld modSld">
      <pc:chgData name="Emlyn Price" userId="379e3372-26e6-44d9-8233-4b9503de37d3" providerId="ADAL" clId="{C149820F-F237-4D5D-AEB8-684A451E41DA}" dt="2025-12-05T14:45:57.809" v="30" actId="14100"/>
      <pc:docMkLst>
        <pc:docMk/>
      </pc:docMkLst>
      <pc:sldChg chg="modSp mod modAnim">
        <pc:chgData name="Emlyn Price" userId="379e3372-26e6-44d9-8233-4b9503de37d3" providerId="ADAL" clId="{C149820F-F237-4D5D-AEB8-684A451E41DA}" dt="2025-12-05T14:45:57.809" v="30" actId="14100"/>
        <pc:sldMkLst>
          <pc:docMk/>
          <pc:sldMk cId="0" sldId="257"/>
        </pc:sldMkLst>
        <pc:spChg chg="mod">
          <ac:chgData name="Emlyn Price" userId="379e3372-26e6-44d9-8233-4b9503de37d3" providerId="ADAL" clId="{C149820F-F237-4D5D-AEB8-684A451E41DA}" dt="2025-12-05T14:45:57.809" v="30" actId="14100"/>
          <ac:spMkLst>
            <pc:docMk/>
            <pc:sldMk cId="0" sldId="257"/>
            <ac:spMk id="284" creationId="{00000000-0000-0000-0000-000000000000}"/>
          </ac:spMkLst>
        </pc:spChg>
      </pc:sldChg>
      <pc:sldChg chg="addSp delSp modSp mod delAnim modAnim">
        <pc:chgData name="Emlyn Price" userId="379e3372-26e6-44d9-8233-4b9503de37d3" providerId="ADAL" clId="{C149820F-F237-4D5D-AEB8-684A451E41DA}" dt="2025-12-05T14:36:57.026" v="24" actId="1076"/>
        <pc:sldMkLst>
          <pc:docMk/>
          <pc:sldMk cId="0" sldId="260"/>
        </pc:sldMkLst>
        <pc:spChg chg="mod">
          <ac:chgData name="Emlyn Price" userId="379e3372-26e6-44d9-8233-4b9503de37d3" providerId="ADAL" clId="{C149820F-F237-4D5D-AEB8-684A451E41DA}" dt="2025-12-05T14:30:14.736" v="19" actId="12"/>
          <ac:spMkLst>
            <pc:docMk/>
            <pc:sldMk cId="0" sldId="260"/>
            <ac:spMk id="304" creationId="{00000000-0000-0000-0000-000000000000}"/>
          </ac:spMkLst>
        </pc:spChg>
        <pc:picChg chg="add mod">
          <ac:chgData name="Emlyn Price" userId="379e3372-26e6-44d9-8233-4b9503de37d3" providerId="ADAL" clId="{C149820F-F237-4D5D-AEB8-684A451E41DA}" dt="2025-12-05T14:36:57.026" v="24" actId="1076"/>
          <ac:picMkLst>
            <pc:docMk/>
            <pc:sldMk cId="0" sldId="260"/>
            <ac:picMk id="2" creationId="{84834EFC-75BD-8182-097E-272209688FD1}"/>
          </ac:picMkLst>
        </pc:picChg>
        <pc:picChg chg="del">
          <ac:chgData name="Emlyn Price" userId="379e3372-26e6-44d9-8233-4b9503de37d3" providerId="ADAL" clId="{C149820F-F237-4D5D-AEB8-684A451E41DA}" dt="2025-12-05T14:33:44.390" v="20" actId="478"/>
          <ac:picMkLst>
            <pc:docMk/>
            <pc:sldMk cId="0" sldId="260"/>
            <ac:picMk id="305" creationId="{00000000-0000-0000-0000-000000000000}"/>
          </ac:picMkLst>
        </pc:picChg>
      </pc:sldChg>
      <pc:sldChg chg="modSp mod modAnim">
        <pc:chgData name="Emlyn Price" userId="379e3372-26e6-44d9-8233-4b9503de37d3" providerId="ADAL" clId="{C149820F-F237-4D5D-AEB8-684A451E41DA}" dt="2025-12-05T14:37:39.118" v="28"/>
        <pc:sldMkLst>
          <pc:docMk/>
          <pc:sldMk cId="0" sldId="264"/>
        </pc:sldMkLst>
        <pc:spChg chg="mod">
          <ac:chgData name="Emlyn Price" userId="379e3372-26e6-44d9-8233-4b9503de37d3" providerId="ADAL" clId="{C149820F-F237-4D5D-AEB8-684A451E41DA}" dt="2025-12-05T14:37:21.621" v="25" actId="1076"/>
          <ac:spMkLst>
            <pc:docMk/>
            <pc:sldMk cId="0" sldId="264"/>
            <ac:spMk id="338" creationId="{00000000-0000-0000-0000-000000000000}"/>
          </ac:spMkLst>
        </pc:spChg>
      </pc:sldChg>
      <pc:sldChg chg="new add del">
        <pc:chgData name="Emlyn Price" userId="379e3372-26e6-44d9-8233-4b9503de37d3" providerId="ADAL" clId="{C149820F-F237-4D5D-AEB8-684A451E41DA}" dt="2025-12-05T14:26:11.347" v="15" actId="680"/>
        <pc:sldMkLst>
          <pc:docMk/>
          <pc:sldMk cId="1086963414" sldId="266"/>
        </pc:sldMkLst>
      </pc:sldChg>
      <pc:sldChg chg="add del setBg">
        <pc:chgData name="Emlyn Price" userId="379e3372-26e6-44d9-8233-4b9503de37d3" providerId="ADAL" clId="{C149820F-F237-4D5D-AEB8-684A451E41DA}" dt="2025-12-05T14:26:10.747" v="14"/>
        <pc:sldMkLst>
          <pc:docMk/>
          <pc:sldMk cId="0" sldId="267"/>
        </pc:sldMkLst>
      </pc:sldChg>
      <pc:sldChg chg="add del">
        <pc:chgData name="Emlyn Price" userId="379e3372-26e6-44d9-8233-4b9503de37d3" providerId="ADAL" clId="{C149820F-F237-4D5D-AEB8-684A451E41DA}" dt="2025-12-05T14:26:10.747" v="14"/>
        <pc:sldMkLst>
          <pc:docMk/>
          <pc:sldMk cId="0" sldId="268"/>
        </pc:sldMkLst>
      </pc:sldChg>
      <pc:sldChg chg="modSp add del mod">
        <pc:chgData name="Emlyn Price" userId="379e3372-26e6-44d9-8233-4b9503de37d3" providerId="ADAL" clId="{C149820F-F237-4D5D-AEB8-684A451E41DA}" dt="2025-12-05T14:26:10.747" v="14"/>
        <pc:sldMkLst>
          <pc:docMk/>
          <pc:sldMk cId="0" sldId="269"/>
        </pc:sldMkLst>
        <pc:spChg chg="mod">
          <ac:chgData name="Emlyn Price" userId="379e3372-26e6-44d9-8233-4b9503de37d3" providerId="ADAL" clId="{C149820F-F237-4D5D-AEB8-684A451E41DA}" dt="2025-12-05T14:26:10.747" v="14"/>
          <ac:spMkLst>
            <pc:docMk/>
            <pc:sldMk cId="0" sldId="269"/>
            <ac:spMk id="71" creationId="{00000000-0000-0000-0000-000000000000}"/>
          </ac:spMkLst>
        </pc:spChg>
      </pc:sldChg>
      <pc:sldChg chg="add del">
        <pc:chgData name="Emlyn Price" userId="379e3372-26e6-44d9-8233-4b9503de37d3" providerId="ADAL" clId="{C149820F-F237-4D5D-AEB8-684A451E41DA}" dt="2025-12-05T14:26:10.747" v="14"/>
        <pc:sldMkLst>
          <pc:docMk/>
          <pc:sldMk cId="0" sldId="270"/>
        </pc:sldMkLst>
      </pc:sldChg>
      <pc:sldChg chg="add del">
        <pc:chgData name="Emlyn Price" userId="379e3372-26e6-44d9-8233-4b9503de37d3" providerId="ADAL" clId="{C149820F-F237-4D5D-AEB8-684A451E41DA}" dt="2025-12-05T14:26:10.747" v="14"/>
        <pc:sldMkLst>
          <pc:docMk/>
          <pc:sldMk cId="0" sldId="271"/>
        </pc:sldMkLst>
      </pc:sldChg>
      <pc:sldChg chg="add del">
        <pc:chgData name="Emlyn Price" userId="379e3372-26e6-44d9-8233-4b9503de37d3" providerId="ADAL" clId="{C149820F-F237-4D5D-AEB8-684A451E41DA}" dt="2025-12-05T14:26:10.747" v="14"/>
        <pc:sldMkLst>
          <pc:docMk/>
          <pc:sldMk cId="0" sldId="272"/>
        </pc:sldMkLst>
      </pc:sldChg>
      <pc:sldChg chg="add del">
        <pc:chgData name="Emlyn Price" userId="379e3372-26e6-44d9-8233-4b9503de37d3" providerId="ADAL" clId="{C149820F-F237-4D5D-AEB8-684A451E41DA}" dt="2025-12-05T14:26:10.747" v="14"/>
        <pc:sldMkLst>
          <pc:docMk/>
          <pc:sldMk cId="0" sldId="273"/>
        </pc:sldMkLst>
      </pc:sldChg>
      <pc:sldChg chg="add del">
        <pc:chgData name="Emlyn Price" userId="379e3372-26e6-44d9-8233-4b9503de37d3" providerId="ADAL" clId="{C149820F-F237-4D5D-AEB8-684A451E41DA}" dt="2025-12-05T14:26:10.747" v="14"/>
        <pc:sldMkLst>
          <pc:docMk/>
          <pc:sldMk cId="0" sldId="274"/>
        </pc:sldMkLst>
      </pc:sldChg>
      <pc:sldChg chg="add del">
        <pc:chgData name="Emlyn Price" userId="379e3372-26e6-44d9-8233-4b9503de37d3" providerId="ADAL" clId="{C149820F-F237-4D5D-AEB8-684A451E41DA}" dt="2025-12-05T14:26:10.747" v="14"/>
        <pc:sldMkLst>
          <pc:docMk/>
          <pc:sldMk cId="0" sldId="275"/>
        </pc:sldMkLst>
      </pc:sldChg>
      <pc:sldChg chg="add del">
        <pc:chgData name="Emlyn Price" userId="379e3372-26e6-44d9-8233-4b9503de37d3" providerId="ADAL" clId="{C149820F-F237-4D5D-AEB8-684A451E41DA}" dt="2025-12-05T14:26:10.747" v="14"/>
        <pc:sldMkLst>
          <pc:docMk/>
          <pc:sldMk cId="2537279609" sldId="276"/>
        </pc:sldMkLst>
      </pc:sldChg>
      <pc:sldChg chg="modSp add del mod">
        <pc:chgData name="Emlyn Price" userId="379e3372-26e6-44d9-8233-4b9503de37d3" providerId="ADAL" clId="{C149820F-F237-4D5D-AEB8-684A451E41DA}" dt="2025-12-05T14:26:10.747" v="14"/>
        <pc:sldMkLst>
          <pc:docMk/>
          <pc:sldMk cId="0" sldId="277"/>
        </pc:sldMkLst>
        <pc:spChg chg="mod">
          <ac:chgData name="Emlyn Price" userId="379e3372-26e6-44d9-8233-4b9503de37d3" providerId="ADAL" clId="{C149820F-F237-4D5D-AEB8-684A451E41DA}" dt="2025-12-05T14:26:10.747" v="14"/>
          <ac:spMkLst>
            <pc:docMk/>
            <pc:sldMk cId="0" sldId="277"/>
            <ac:spMk id="143" creationId="{00000000-0000-0000-0000-000000000000}"/>
          </ac:spMkLst>
        </pc:spChg>
      </pc:sldChg>
      <pc:sldChg chg="modSp add del mod">
        <pc:chgData name="Emlyn Price" userId="379e3372-26e6-44d9-8233-4b9503de37d3" providerId="ADAL" clId="{C149820F-F237-4D5D-AEB8-684A451E41DA}" dt="2025-12-05T14:26:10.747" v="14"/>
        <pc:sldMkLst>
          <pc:docMk/>
          <pc:sldMk cId="3252875496" sldId="278"/>
        </pc:sldMkLst>
        <pc:spChg chg="mod">
          <ac:chgData name="Emlyn Price" userId="379e3372-26e6-44d9-8233-4b9503de37d3" providerId="ADAL" clId="{C149820F-F237-4D5D-AEB8-684A451E41DA}" dt="2025-12-05T14:26:10.747" v="14"/>
          <ac:spMkLst>
            <pc:docMk/>
            <pc:sldMk cId="3252875496" sldId="278"/>
            <ac:spMk id="2" creationId="{F9D90910-0691-9EEB-CBCC-CE73FC4B192A}"/>
          </ac:spMkLst>
        </pc:spChg>
      </pc:sldChg>
      <pc:sldChg chg="modSp add del mod">
        <pc:chgData name="Emlyn Price" userId="379e3372-26e6-44d9-8233-4b9503de37d3" providerId="ADAL" clId="{C149820F-F237-4D5D-AEB8-684A451E41DA}" dt="2025-12-05T14:26:10.747" v="14"/>
        <pc:sldMkLst>
          <pc:docMk/>
          <pc:sldMk cId="0" sldId="279"/>
        </pc:sldMkLst>
        <pc:spChg chg="mod">
          <ac:chgData name="Emlyn Price" userId="379e3372-26e6-44d9-8233-4b9503de37d3" providerId="ADAL" clId="{C149820F-F237-4D5D-AEB8-684A451E41DA}" dt="2025-12-05T14:26:10.747" v="14"/>
          <ac:spMkLst>
            <pc:docMk/>
            <pc:sldMk cId="0" sldId="279"/>
            <ac:spMk id="176" creationId="{00000000-0000-0000-0000-000000000000}"/>
          </ac:spMkLst>
        </pc:spChg>
      </pc:sldChg>
      <pc:sldChg chg="modSp add del mod">
        <pc:chgData name="Emlyn Price" userId="379e3372-26e6-44d9-8233-4b9503de37d3" providerId="ADAL" clId="{C149820F-F237-4D5D-AEB8-684A451E41DA}" dt="2025-12-05T14:26:10.747" v="14"/>
        <pc:sldMkLst>
          <pc:docMk/>
          <pc:sldMk cId="0" sldId="280"/>
        </pc:sldMkLst>
        <pc:spChg chg="mod">
          <ac:chgData name="Emlyn Price" userId="379e3372-26e6-44d9-8233-4b9503de37d3" providerId="ADAL" clId="{C149820F-F237-4D5D-AEB8-684A451E41DA}" dt="2025-12-05T14:26:10.747" v="14"/>
          <ac:spMkLst>
            <pc:docMk/>
            <pc:sldMk cId="0" sldId="280"/>
            <ac:spMk id="161" creationId="{00000000-0000-0000-0000-000000000000}"/>
          </ac:spMkLst>
        </pc:spChg>
        <pc:spChg chg="mod">
          <ac:chgData name="Emlyn Price" userId="379e3372-26e6-44d9-8233-4b9503de37d3" providerId="ADAL" clId="{C149820F-F237-4D5D-AEB8-684A451E41DA}" dt="2025-12-05T14:26:10.747" v="14"/>
          <ac:spMkLst>
            <pc:docMk/>
            <pc:sldMk cId="0" sldId="280"/>
            <ac:spMk id="162" creationId="{00000000-0000-0000-0000-000000000000}"/>
          </ac:spMkLst>
        </pc:spChg>
        <pc:spChg chg="mod">
          <ac:chgData name="Emlyn Price" userId="379e3372-26e6-44d9-8233-4b9503de37d3" providerId="ADAL" clId="{C149820F-F237-4D5D-AEB8-684A451E41DA}" dt="2025-12-05T14:26:10.747" v="14"/>
          <ac:spMkLst>
            <pc:docMk/>
            <pc:sldMk cId="0" sldId="280"/>
            <ac:spMk id="165" creationId="{00000000-0000-0000-0000-000000000000}"/>
          </ac:spMkLst>
        </pc:spChg>
      </pc:sldChg>
      <pc:sldChg chg="modSp add del mod">
        <pc:chgData name="Emlyn Price" userId="379e3372-26e6-44d9-8233-4b9503de37d3" providerId="ADAL" clId="{C149820F-F237-4D5D-AEB8-684A451E41DA}" dt="2025-12-05T14:26:10.747" v="14"/>
        <pc:sldMkLst>
          <pc:docMk/>
          <pc:sldMk cId="0" sldId="281"/>
        </pc:sldMkLst>
        <pc:spChg chg="mod">
          <ac:chgData name="Emlyn Price" userId="379e3372-26e6-44d9-8233-4b9503de37d3" providerId="ADAL" clId="{C149820F-F237-4D5D-AEB8-684A451E41DA}" dt="2025-12-05T14:26:10.747" v="14"/>
          <ac:spMkLst>
            <pc:docMk/>
            <pc:sldMk cId="0" sldId="281"/>
            <ac:spMk id="185" creationId="{00000000-0000-0000-0000-000000000000}"/>
          </ac:spMkLst>
        </pc:spChg>
        <pc:spChg chg="mod">
          <ac:chgData name="Emlyn Price" userId="379e3372-26e6-44d9-8233-4b9503de37d3" providerId="ADAL" clId="{C149820F-F237-4D5D-AEB8-684A451E41DA}" dt="2025-12-05T14:26:10.747" v="14"/>
          <ac:spMkLst>
            <pc:docMk/>
            <pc:sldMk cId="0" sldId="281"/>
            <ac:spMk id="186" creationId="{00000000-0000-0000-0000-000000000000}"/>
          </ac:spMkLst>
        </pc:spChg>
      </pc:sldChg>
      <pc:sldMasterChg chg="addSldLayout delSldLayout">
        <pc:chgData name="Emlyn Price" userId="379e3372-26e6-44d9-8233-4b9503de37d3" providerId="ADAL" clId="{C149820F-F237-4D5D-AEB8-684A451E41DA}" dt="2025-12-05T14:26:10.291" v="12" actId="47"/>
        <pc:sldMasterMkLst>
          <pc:docMk/>
          <pc:sldMasterMk cId="0" sldId="2147483709"/>
        </pc:sldMasterMkLst>
        <pc:sldLayoutChg chg="add del">
          <pc:chgData name="Emlyn Price" userId="379e3372-26e6-44d9-8233-4b9503de37d3" providerId="ADAL" clId="{C149820F-F237-4D5D-AEB8-684A451E41DA}" dt="2025-12-05T14:26:10.291" v="12" actId="47"/>
          <pc:sldLayoutMkLst>
            <pc:docMk/>
            <pc:sldMasterMk cId="0" sldId="2147483709"/>
            <pc:sldLayoutMk cId="0" sldId="2147483661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260175" y="801875"/>
            <a:ext cx="5040025" cy="40094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755950" y="5078600"/>
            <a:ext cx="6047725" cy="481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Google Shape;275;p1:notes"/>
          <p:cNvSpPr txBox="1">
            <a:spLocks noGrp="1"/>
          </p:cNvSpPr>
          <p:nvPr>
            <p:ph type="body" idx="1"/>
          </p:nvPr>
        </p:nvSpPr>
        <p:spPr>
          <a:xfrm>
            <a:off x="755950" y="5078600"/>
            <a:ext cx="6047725" cy="4811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6" name="Google Shape;276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260175" y="801875"/>
            <a:ext cx="5040025" cy="40094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" name="Google Shape;280;p2:notes"/>
          <p:cNvSpPr txBox="1">
            <a:spLocks noGrp="1"/>
          </p:cNvSpPr>
          <p:nvPr>
            <p:ph type="body" idx="1"/>
          </p:nvPr>
        </p:nvSpPr>
        <p:spPr>
          <a:xfrm>
            <a:off x="755950" y="5078600"/>
            <a:ext cx="6047725" cy="4811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1" name="Google Shape;281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217488" y="801688"/>
            <a:ext cx="7126287" cy="40100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" name="Google Shape;286;p3:notes"/>
          <p:cNvSpPr txBox="1">
            <a:spLocks noGrp="1"/>
          </p:cNvSpPr>
          <p:nvPr>
            <p:ph type="body" idx="1"/>
          </p:nvPr>
        </p:nvSpPr>
        <p:spPr>
          <a:xfrm>
            <a:off x="755950" y="5078600"/>
            <a:ext cx="6047725" cy="4811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7" name="Google Shape;287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217488" y="801688"/>
            <a:ext cx="7126287" cy="40100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" name="Google Shape;292;p4:notes"/>
          <p:cNvSpPr txBox="1">
            <a:spLocks noGrp="1"/>
          </p:cNvSpPr>
          <p:nvPr>
            <p:ph type="body" idx="1"/>
          </p:nvPr>
        </p:nvSpPr>
        <p:spPr>
          <a:xfrm>
            <a:off x="755950" y="5078600"/>
            <a:ext cx="6047725" cy="4811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3" name="Google Shape;293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217488" y="801688"/>
            <a:ext cx="7126287" cy="40100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Google Shape;300;p5:notes"/>
          <p:cNvSpPr txBox="1">
            <a:spLocks noGrp="1"/>
          </p:cNvSpPr>
          <p:nvPr>
            <p:ph type="body" idx="1"/>
          </p:nvPr>
        </p:nvSpPr>
        <p:spPr>
          <a:xfrm>
            <a:off x="755950" y="5078600"/>
            <a:ext cx="6047725" cy="4811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1" name="Google Shape;301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217488" y="801688"/>
            <a:ext cx="7126287" cy="40100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" name="Google Shape;307;p6:notes"/>
          <p:cNvSpPr txBox="1">
            <a:spLocks noGrp="1"/>
          </p:cNvSpPr>
          <p:nvPr>
            <p:ph type="body" idx="1"/>
          </p:nvPr>
        </p:nvSpPr>
        <p:spPr>
          <a:xfrm>
            <a:off x="755950" y="5078600"/>
            <a:ext cx="6047725" cy="4811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8" name="Google Shape;308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217488" y="801688"/>
            <a:ext cx="7126287" cy="40100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" name="Google Shape;313;p7:notes"/>
          <p:cNvSpPr txBox="1">
            <a:spLocks noGrp="1"/>
          </p:cNvSpPr>
          <p:nvPr>
            <p:ph type="body" idx="1"/>
          </p:nvPr>
        </p:nvSpPr>
        <p:spPr>
          <a:xfrm>
            <a:off x="755950" y="5078600"/>
            <a:ext cx="6047725" cy="4811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4" name="Google Shape;314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217488" y="801688"/>
            <a:ext cx="7126287" cy="40100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9" name="Google Shape;319;p8:notes"/>
          <p:cNvSpPr txBox="1">
            <a:spLocks noGrp="1"/>
          </p:cNvSpPr>
          <p:nvPr>
            <p:ph type="body" idx="1"/>
          </p:nvPr>
        </p:nvSpPr>
        <p:spPr>
          <a:xfrm>
            <a:off x="755950" y="5078600"/>
            <a:ext cx="6047725" cy="4811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0" name="Google Shape;320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217488" y="801688"/>
            <a:ext cx="7126287" cy="40100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4" name="Google Shape;334;p9:notes"/>
          <p:cNvSpPr txBox="1">
            <a:spLocks noGrp="1"/>
          </p:cNvSpPr>
          <p:nvPr>
            <p:ph type="body" idx="1"/>
          </p:nvPr>
        </p:nvSpPr>
        <p:spPr>
          <a:xfrm>
            <a:off x="755950" y="5078600"/>
            <a:ext cx="6047725" cy="4811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5" name="Google Shape;335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217488" y="801688"/>
            <a:ext cx="7126287" cy="40100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0" name="Google Shape;340;p10:notes"/>
          <p:cNvSpPr txBox="1">
            <a:spLocks noGrp="1"/>
          </p:cNvSpPr>
          <p:nvPr>
            <p:ph type="body" idx="1"/>
          </p:nvPr>
        </p:nvSpPr>
        <p:spPr>
          <a:xfrm>
            <a:off x="755950" y="5078600"/>
            <a:ext cx="6047725" cy="4811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1" name="Google Shape;341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217488" y="801688"/>
            <a:ext cx="7126287" cy="40100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Slide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x">
  <p:cSld name="TITLE_AND_BODY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Google Shape;13;p3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3"/>
          <p:cNvSpPr txBox="1">
            <a:spLocks noGrp="1"/>
          </p:cNvSpPr>
          <p:nvPr>
            <p:ph type="subTitle" idx="1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Content" type="obj">
  <p:cSld name="OBJECT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4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4"/>
          <p:cNvSpPr txBox="1">
            <a:spLocks noGrp="1"/>
          </p:cNvSpPr>
          <p:nvPr>
            <p:ph type="body" idx="1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2 Content" type="twoObj">
  <p:cSld name="TWO_OBJECTS">
    <p:spTree>
      <p:nvGrpSpPr>
        <p:cNvPr id="1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9;p5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5"/>
          <p:cNvSpPr txBox="1">
            <a:spLocks noGrp="1"/>
          </p:cNvSpPr>
          <p:nvPr>
            <p:ph type="body" idx="1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" name="Google Shape;21;p5"/>
          <p:cNvSpPr txBox="1">
            <a:spLocks noGrp="1"/>
          </p:cNvSpPr>
          <p:nvPr>
            <p:ph type="body" idx="2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6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entered Text" type="objOnly">
  <p:cSld name="OBJECT_ONLY"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7"/>
          <p:cNvSpPr txBox="1">
            <a:spLocks noGrp="1"/>
          </p:cNvSpPr>
          <p:nvPr>
            <p:ph type="subTitle" idx="1"/>
          </p:nvPr>
        </p:nvSpPr>
        <p:spPr>
          <a:xfrm>
            <a:off x="609480" y="274680"/>
            <a:ext cx="10972800" cy="5299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2 Content and Content" type="twoObjAndObj">
  <p:cSld name="TWO_OBJECTS_AND_OBJECT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8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8"/>
          <p:cNvSpPr txBox="1">
            <a:spLocks noGrp="1"/>
          </p:cNvSpPr>
          <p:nvPr>
            <p:ph type="body" idx="1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8"/>
          <p:cNvSpPr txBox="1">
            <a:spLocks noGrp="1"/>
          </p:cNvSpPr>
          <p:nvPr>
            <p:ph type="body" idx="2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0" name="Google Shape;30;p8"/>
          <p:cNvSpPr txBox="1">
            <a:spLocks noGrp="1"/>
          </p:cNvSpPr>
          <p:nvPr>
            <p:ph type="body" idx="3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Content and 2 Content" type="objAndTwoObj">
  <p:cSld name="OBJECT_AND_TWO_OBJECTS"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9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3" name="Google Shape;33;p9"/>
          <p:cNvSpPr txBox="1">
            <a:spLocks noGrp="1"/>
          </p:cNvSpPr>
          <p:nvPr>
            <p:ph type="body" idx="1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" name="Google Shape;34;p9"/>
          <p:cNvSpPr txBox="1">
            <a:spLocks noGrp="1"/>
          </p:cNvSpPr>
          <p:nvPr>
            <p:ph type="body" idx="2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9"/>
          <p:cNvSpPr txBox="1">
            <a:spLocks noGrp="1"/>
          </p:cNvSpPr>
          <p:nvPr>
            <p:ph type="body" idx="3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2 Content over Content" type="twoObjOverTx">
  <p:cSld name="TWO_OBJECTS_OVER_TEXT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10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10"/>
          <p:cNvSpPr txBox="1">
            <a:spLocks noGrp="1"/>
          </p:cNvSpPr>
          <p:nvPr>
            <p:ph type="body" idx="1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10"/>
          <p:cNvSpPr txBox="1">
            <a:spLocks noGrp="1"/>
          </p:cNvSpPr>
          <p:nvPr>
            <p:ph type="body" idx="2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0" name="Google Shape;40;p10"/>
          <p:cNvSpPr txBox="1">
            <a:spLocks noGrp="1"/>
          </p:cNvSpPr>
          <p:nvPr>
            <p:ph type="body" idx="3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Content over Content" type="objOverTx">
  <p:cSld name="OBJECT_OVER_TEXT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1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3" name="Google Shape;43;p11"/>
          <p:cNvSpPr txBox="1">
            <a:spLocks noGrp="1"/>
          </p:cNvSpPr>
          <p:nvPr>
            <p:ph type="body" idx="1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4" name="Google Shape;44;p11"/>
          <p:cNvSpPr txBox="1">
            <a:spLocks noGrp="1"/>
          </p:cNvSpPr>
          <p:nvPr>
            <p:ph type="body" idx="2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4 Content" type="fourObj">
  <p:cSld name="FOUR_OBJECTS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12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12"/>
          <p:cNvSpPr txBox="1">
            <a:spLocks noGrp="1"/>
          </p:cNvSpPr>
          <p:nvPr>
            <p:ph type="body" idx="1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12"/>
          <p:cNvSpPr txBox="1">
            <a:spLocks noGrp="1"/>
          </p:cNvSpPr>
          <p:nvPr>
            <p:ph type="body" idx="2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9" name="Google Shape;49;p12"/>
          <p:cNvSpPr txBox="1">
            <a:spLocks noGrp="1"/>
          </p:cNvSpPr>
          <p:nvPr>
            <p:ph type="body" idx="3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0" name="Google Shape;50;p12"/>
          <p:cNvSpPr txBox="1">
            <a:spLocks noGrp="1"/>
          </p:cNvSpPr>
          <p:nvPr>
            <p:ph type="body" idx="4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6 Content">
  <p:cSld name="Title, 6 Content"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Google Shape;52;p13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13"/>
          <p:cNvSpPr txBox="1">
            <a:spLocks noGrp="1"/>
          </p:cNvSpPr>
          <p:nvPr>
            <p:ph type="body" idx="1"/>
          </p:nvPr>
        </p:nvSpPr>
        <p:spPr>
          <a:xfrm>
            <a:off x="609480" y="1604520"/>
            <a:ext cx="353304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4" name="Google Shape;54;p13"/>
          <p:cNvSpPr txBox="1">
            <a:spLocks noGrp="1"/>
          </p:cNvSpPr>
          <p:nvPr>
            <p:ph type="body" idx="2"/>
          </p:nvPr>
        </p:nvSpPr>
        <p:spPr>
          <a:xfrm>
            <a:off x="4319640" y="1604520"/>
            <a:ext cx="353304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5" name="Google Shape;55;p13"/>
          <p:cNvSpPr txBox="1">
            <a:spLocks noGrp="1"/>
          </p:cNvSpPr>
          <p:nvPr>
            <p:ph type="body" idx="3"/>
          </p:nvPr>
        </p:nvSpPr>
        <p:spPr>
          <a:xfrm>
            <a:off x="8029800" y="1604520"/>
            <a:ext cx="353304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13"/>
          <p:cNvSpPr txBox="1">
            <a:spLocks noGrp="1"/>
          </p:cNvSpPr>
          <p:nvPr>
            <p:ph type="body" idx="4"/>
          </p:nvPr>
        </p:nvSpPr>
        <p:spPr>
          <a:xfrm>
            <a:off x="609480" y="3682080"/>
            <a:ext cx="353304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" name="Google Shape;57;p13"/>
          <p:cNvSpPr txBox="1">
            <a:spLocks noGrp="1"/>
          </p:cNvSpPr>
          <p:nvPr>
            <p:ph type="body" idx="5"/>
          </p:nvPr>
        </p:nvSpPr>
        <p:spPr>
          <a:xfrm>
            <a:off x="4319640" y="3682080"/>
            <a:ext cx="353304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8" name="Google Shape;58;p13"/>
          <p:cNvSpPr txBox="1">
            <a:spLocks noGrp="1"/>
          </p:cNvSpPr>
          <p:nvPr>
            <p:ph type="body" idx="6"/>
          </p:nvPr>
        </p:nvSpPr>
        <p:spPr>
          <a:xfrm>
            <a:off x="8029800" y="3682080"/>
            <a:ext cx="353304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4 Content" type="fourObj">
  <p:cSld name="FOUR_OBJECTS"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5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8" name="Google Shape;68;p15"/>
          <p:cNvSpPr txBox="1">
            <a:spLocks noGrp="1"/>
          </p:cNvSpPr>
          <p:nvPr>
            <p:ph type="body" idx="1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9" name="Google Shape;69;p15"/>
          <p:cNvSpPr txBox="1">
            <a:spLocks noGrp="1"/>
          </p:cNvSpPr>
          <p:nvPr>
            <p:ph type="body" idx="2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5"/>
          <p:cNvSpPr txBox="1">
            <a:spLocks noGrp="1"/>
          </p:cNvSpPr>
          <p:nvPr>
            <p:ph type="body" idx="3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1" name="Google Shape;71;p15"/>
          <p:cNvSpPr txBox="1">
            <a:spLocks noGrp="1"/>
          </p:cNvSpPr>
          <p:nvPr>
            <p:ph type="body" idx="4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Slide" type="blank">
  <p:cSld name="BLANK"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x">
  <p:cSld name="TITLE_AND_BODY"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7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5" name="Google Shape;75;p17"/>
          <p:cNvSpPr txBox="1">
            <a:spLocks noGrp="1"/>
          </p:cNvSpPr>
          <p:nvPr>
            <p:ph type="subTitle" idx="1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Content" type="obj">
  <p:cSld name="OBJECT"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p18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8"/>
          <p:cNvSpPr txBox="1">
            <a:spLocks noGrp="1"/>
          </p:cNvSpPr>
          <p:nvPr>
            <p:ph type="body" idx="1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2 Content" type="twoObj">
  <p:cSld name="TWO_OBJECTS"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9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1" name="Google Shape;81;p19"/>
          <p:cNvSpPr txBox="1">
            <a:spLocks noGrp="1"/>
          </p:cNvSpPr>
          <p:nvPr>
            <p:ph type="body" idx="1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2" name="Google Shape;82;p19"/>
          <p:cNvSpPr txBox="1">
            <a:spLocks noGrp="1"/>
          </p:cNvSpPr>
          <p:nvPr>
            <p:ph type="body" idx="2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20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entered Text" type="objOnly">
  <p:cSld name="OBJECT_ONLY"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21"/>
          <p:cNvSpPr txBox="1">
            <a:spLocks noGrp="1"/>
          </p:cNvSpPr>
          <p:nvPr>
            <p:ph type="subTitle" idx="1"/>
          </p:nvPr>
        </p:nvSpPr>
        <p:spPr>
          <a:xfrm>
            <a:off x="609480" y="274680"/>
            <a:ext cx="10972800" cy="5299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2 Content and Content" type="twoObjAndObj">
  <p:cSld name="TWO_OBJECTS_AND_OBJECT"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22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9" name="Google Shape;89;p22"/>
          <p:cNvSpPr txBox="1">
            <a:spLocks noGrp="1"/>
          </p:cNvSpPr>
          <p:nvPr>
            <p:ph type="body" idx="1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0" name="Google Shape;90;p22"/>
          <p:cNvSpPr txBox="1">
            <a:spLocks noGrp="1"/>
          </p:cNvSpPr>
          <p:nvPr>
            <p:ph type="body" idx="2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1" name="Google Shape;91;p22"/>
          <p:cNvSpPr txBox="1">
            <a:spLocks noGrp="1"/>
          </p:cNvSpPr>
          <p:nvPr>
            <p:ph type="body" idx="3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Content and 2 Content" type="objAndTwoObj">
  <p:cSld name="OBJECT_AND_TWO_OBJECTS"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23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4" name="Google Shape;94;p23"/>
          <p:cNvSpPr txBox="1">
            <a:spLocks noGrp="1"/>
          </p:cNvSpPr>
          <p:nvPr>
            <p:ph type="body" idx="1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5" name="Google Shape;95;p23"/>
          <p:cNvSpPr txBox="1">
            <a:spLocks noGrp="1"/>
          </p:cNvSpPr>
          <p:nvPr>
            <p:ph type="body" idx="2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6" name="Google Shape;96;p23"/>
          <p:cNvSpPr txBox="1">
            <a:spLocks noGrp="1"/>
          </p:cNvSpPr>
          <p:nvPr>
            <p:ph type="body" idx="3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2 Content over Content" type="twoObjOverTx">
  <p:cSld name="TWO_OBJECTS_OVER_TEXT"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24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9" name="Google Shape;99;p24"/>
          <p:cNvSpPr txBox="1">
            <a:spLocks noGrp="1"/>
          </p:cNvSpPr>
          <p:nvPr>
            <p:ph type="body" idx="1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0" name="Google Shape;100;p24"/>
          <p:cNvSpPr txBox="1">
            <a:spLocks noGrp="1"/>
          </p:cNvSpPr>
          <p:nvPr>
            <p:ph type="body" idx="2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1" name="Google Shape;101;p24"/>
          <p:cNvSpPr txBox="1">
            <a:spLocks noGrp="1"/>
          </p:cNvSpPr>
          <p:nvPr>
            <p:ph type="body" idx="3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Content over Content" type="objOverTx">
  <p:cSld name="OBJECT_OVER_TEXT"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25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4" name="Google Shape;104;p25"/>
          <p:cNvSpPr txBox="1">
            <a:spLocks noGrp="1"/>
          </p:cNvSpPr>
          <p:nvPr>
            <p:ph type="body" idx="1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5" name="Google Shape;105;p25"/>
          <p:cNvSpPr txBox="1">
            <a:spLocks noGrp="1"/>
          </p:cNvSpPr>
          <p:nvPr>
            <p:ph type="body" idx="2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6 Content">
  <p:cSld name="Title, 6 Content"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26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8" name="Google Shape;108;p26"/>
          <p:cNvSpPr txBox="1">
            <a:spLocks noGrp="1"/>
          </p:cNvSpPr>
          <p:nvPr>
            <p:ph type="body" idx="1"/>
          </p:nvPr>
        </p:nvSpPr>
        <p:spPr>
          <a:xfrm>
            <a:off x="609480" y="1604520"/>
            <a:ext cx="353304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9" name="Google Shape;109;p26"/>
          <p:cNvSpPr txBox="1">
            <a:spLocks noGrp="1"/>
          </p:cNvSpPr>
          <p:nvPr>
            <p:ph type="body" idx="2"/>
          </p:nvPr>
        </p:nvSpPr>
        <p:spPr>
          <a:xfrm>
            <a:off x="4319640" y="1604520"/>
            <a:ext cx="353304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0" name="Google Shape;110;p26"/>
          <p:cNvSpPr txBox="1">
            <a:spLocks noGrp="1"/>
          </p:cNvSpPr>
          <p:nvPr>
            <p:ph type="body" idx="3"/>
          </p:nvPr>
        </p:nvSpPr>
        <p:spPr>
          <a:xfrm>
            <a:off x="8029800" y="1604520"/>
            <a:ext cx="353304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1" name="Google Shape;111;p26"/>
          <p:cNvSpPr txBox="1">
            <a:spLocks noGrp="1"/>
          </p:cNvSpPr>
          <p:nvPr>
            <p:ph type="body" idx="4"/>
          </p:nvPr>
        </p:nvSpPr>
        <p:spPr>
          <a:xfrm>
            <a:off x="609480" y="3682080"/>
            <a:ext cx="353304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2" name="Google Shape;112;p26"/>
          <p:cNvSpPr txBox="1">
            <a:spLocks noGrp="1"/>
          </p:cNvSpPr>
          <p:nvPr>
            <p:ph type="body" idx="5"/>
          </p:nvPr>
        </p:nvSpPr>
        <p:spPr>
          <a:xfrm>
            <a:off x="4319640" y="3682080"/>
            <a:ext cx="353304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3" name="Google Shape;113;p26"/>
          <p:cNvSpPr txBox="1">
            <a:spLocks noGrp="1"/>
          </p:cNvSpPr>
          <p:nvPr>
            <p:ph type="body" idx="6"/>
          </p:nvPr>
        </p:nvSpPr>
        <p:spPr>
          <a:xfrm>
            <a:off x="8029800" y="3682080"/>
            <a:ext cx="353304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Slide" type="blank">
  <p:cSld name="BLANK"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x">
  <p:cSld name="TITLE_AND_BODY"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29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2" name="Google Shape;122;p29"/>
          <p:cNvSpPr txBox="1">
            <a:spLocks noGrp="1"/>
          </p:cNvSpPr>
          <p:nvPr>
            <p:ph type="subTitle" idx="1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Content" type="obj">
  <p:cSld name="OBJECT"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30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5" name="Google Shape;125;p30"/>
          <p:cNvSpPr txBox="1">
            <a:spLocks noGrp="1"/>
          </p:cNvSpPr>
          <p:nvPr>
            <p:ph type="body" idx="1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2 Content" type="twoObj">
  <p:cSld name="TWO_OBJECTS"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31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8" name="Google Shape;128;p31"/>
          <p:cNvSpPr txBox="1">
            <a:spLocks noGrp="1"/>
          </p:cNvSpPr>
          <p:nvPr>
            <p:ph type="body" idx="1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9" name="Google Shape;129;p31"/>
          <p:cNvSpPr txBox="1">
            <a:spLocks noGrp="1"/>
          </p:cNvSpPr>
          <p:nvPr>
            <p:ph type="body" idx="2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32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entered Text" type="objOnly">
  <p:cSld name="OBJECT_ONLY"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33"/>
          <p:cNvSpPr txBox="1">
            <a:spLocks noGrp="1"/>
          </p:cNvSpPr>
          <p:nvPr>
            <p:ph type="subTitle" idx="1"/>
          </p:nvPr>
        </p:nvSpPr>
        <p:spPr>
          <a:xfrm>
            <a:off x="609480" y="274680"/>
            <a:ext cx="10972800" cy="5299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2 Content and Content" type="twoObjAndObj">
  <p:cSld name="TWO_OBJECTS_AND_OBJECT"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34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6" name="Google Shape;136;p34"/>
          <p:cNvSpPr txBox="1">
            <a:spLocks noGrp="1"/>
          </p:cNvSpPr>
          <p:nvPr>
            <p:ph type="body" idx="1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7" name="Google Shape;137;p34"/>
          <p:cNvSpPr txBox="1">
            <a:spLocks noGrp="1"/>
          </p:cNvSpPr>
          <p:nvPr>
            <p:ph type="body" idx="2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8" name="Google Shape;138;p34"/>
          <p:cNvSpPr txBox="1">
            <a:spLocks noGrp="1"/>
          </p:cNvSpPr>
          <p:nvPr>
            <p:ph type="body" idx="3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Content and 2 Content" type="objAndTwoObj">
  <p:cSld name="OBJECT_AND_TWO_OBJECTS"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35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1" name="Google Shape;141;p35"/>
          <p:cNvSpPr txBox="1">
            <a:spLocks noGrp="1"/>
          </p:cNvSpPr>
          <p:nvPr>
            <p:ph type="body" idx="1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2" name="Google Shape;142;p35"/>
          <p:cNvSpPr txBox="1">
            <a:spLocks noGrp="1"/>
          </p:cNvSpPr>
          <p:nvPr>
            <p:ph type="body" idx="2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3" name="Google Shape;143;p35"/>
          <p:cNvSpPr txBox="1">
            <a:spLocks noGrp="1"/>
          </p:cNvSpPr>
          <p:nvPr>
            <p:ph type="body" idx="3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2 Content over Content" type="twoObjOverTx">
  <p:cSld name="TWO_OBJECTS_OVER_TEXT"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36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6" name="Google Shape;146;p36"/>
          <p:cNvSpPr txBox="1">
            <a:spLocks noGrp="1"/>
          </p:cNvSpPr>
          <p:nvPr>
            <p:ph type="body" idx="1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7" name="Google Shape;147;p36"/>
          <p:cNvSpPr txBox="1">
            <a:spLocks noGrp="1"/>
          </p:cNvSpPr>
          <p:nvPr>
            <p:ph type="body" idx="2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8" name="Google Shape;148;p36"/>
          <p:cNvSpPr txBox="1">
            <a:spLocks noGrp="1"/>
          </p:cNvSpPr>
          <p:nvPr>
            <p:ph type="body" idx="3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Content over Content" type="objOverTx">
  <p:cSld name="OBJECT_OVER_TEXT"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37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1" name="Google Shape;151;p37"/>
          <p:cNvSpPr txBox="1">
            <a:spLocks noGrp="1"/>
          </p:cNvSpPr>
          <p:nvPr>
            <p:ph type="body" idx="1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2" name="Google Shape;152;p37"/>
          <p:cNvSpPr txBox="1">
            <a:spLocks noGrp="1"/>
          </p:cNvSpPr>
          <p:nvPr>
            <p:ph type="body" idx="2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4 Content" type="fourObj">
  <p:cSld name="FOUR_OBJECTS"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38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5" name="Google Shape;155;p38"/>
          <p:cNvSpPr txBox="1">
            <a:spLocks noGrp="1"/>
          </p:cNvSpPr>
          <p:nvPr>
            <p:ph type="body" idx="1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6" name="Google Shape;156;p38"/>
          <p:cNvSpPr txBox="1">
            <a:spLocks noGrp="1"/>
          </p:cNvSpPr>
          <p:nvPr>
            <p:ph type="body" idx="2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7" name="Google Shape;157;p38"/>
          <p:cNvSpPr txBox="1">
            <a:spLocks noGrp="1"/>
          </p:cNvSpPr>
          <p:nvPr>
            <p:ph type="body" idx="3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8" name="Google Shape;158;p38"/>
          <p:cNvSpPr txBox="1">
            <a:spLocks noGrp="1"/>
          </p:cNvSpPr>
          <p:nvPr>
            <p:ph type="body" idx="4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6 Content">
  <p:cSld name="Title, 6 Content"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p39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1" name="Google Shape;161;p39"/>
          <p:cNvSpPr txBox="1">
            <a:spLocks noGrp="1"/>
          </p:cNvSpPr>
          <p:nvPr>
            <p:ph type="body" idx="1"/>
          </p:nvPr>
        </p:nvSpPr>
        <p:spPr>
          <a:xfrm>
            <a:off x="609480" y="1604520"/>
            <a:ext cx="353304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2" name="Google Shape;162;p39"/>
          <p:cNvSpPr txBox="1">
            <a:spLocks noGrp="1"/>
          </p:cNvSpPr>
          <p:nvPr>
            <p:ph type="body" idx="2"/>
          </p:nvPr>
        </p:nvSpPr>
        <p:spPr>
          <a:xfrm>
            <a:off x="4319640" y="1604520"/>
            <a:ext cx="353304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3" name="Google Shape;163;p39"/>
          <p:cNvSpPr txBox="1">
            <a:spLocks noGrp="1"/>
          </p:cNvSpPr>
          <p:nvPr>
            <p:ph type="body" idx="3"/>
          </p:nvPr>
        </p:nvSpPr>
        <p:spPr>
          <a:xfrm>
            <a:off x="8029800" y="1604520"/>
            <a:ext cx="353304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4" name="Google Shape;164;p39"/>
          <p:cNvSpPr txBox="1">
            <a:spLocks noGrp="1"/>
          </p:cNvSpPr>
          <p:nvPr>
            <p:ph type="body" idx="4"/>
          </p:nvPr>
        </p:nvSpPr>
        <p:spPr>
          <a:xfrm>
            <a:off x="609480" y="3682080"/>
            <a:ext cx="353304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5" name="Google Shape;165;p39"/>
          <p:cNvSpPr txBox="1">
            <a:spLocks noGrp="1"/>
          </p:cNvSpPr>
          <p:nvPr>
            <p:ph type="body" idx="5"/>
          </p:nvPr>
        </p:nvSpPr>
        <p:spPr>
          <a:xfrm>
            <a:off x="4319640" y="3682080"/>
            <a:ext cx="353304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6" name="Google Shape;166;p39"/>
          <p:cNvSpPr txBox="1">
            <a:spLocks noGrp="1"/>
          </p:cNvSpPr>
          <p:nvPr>
            <p:ph type="body" idx="6"/>
          </p:nvPr>
        </p:nvSpPr>
        <p:spPr>
          <a:xfrm>
            <a:off x="8029800" y="3682080"/>
            <a:ext cx="353304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Slide" type="blank">
  <p:cSld name="BLANK">
    <p:spTree>
      <p:nvGrpSpPr>
        <p:cNvPr id="1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x">
  <p:cSld name="TITLE_AND_BODY">
    <p:spTree>
      <p:nvGrpSpPr>
        <p:cNvPr id="1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p42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5" name="Google Shape;175;p42"/>
          <p:cNvSpPr txBox="1">
            <a:spLocks noGrp="1"/>
          </p:cNvSpPr>
          <p:nvPr>
            <p:ph type="subTitle" idx="1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Content" type="obj">
  <p:cSld name="OBJECT">
    <p:spTree>
      <p:nvGrpSpPr>
        <p:cNvPr id="1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43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8" name="Google Shape;178;p43"/>
          <p:cNvSpPr txBox="1">
            <a:spLocks noGrp="1"/>
          </p:cNvSpPr>
          <p:nvPr>
            <p:ph type="body" idx="1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2 Content" type="twoObj">
  <p:cSld name="TWO_OBJECTS">
    <p:spTree>
      <p:nvGrpSpPr>
        <p:cNvPr id="1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p44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1" name="Google Shape;181;p44"/>
          <p:cNvSpPr txBox="1">
            <a:spLocks noGrp="1"/>
          </p:cNvSpPr>
          <p:nvPr>
            <p:ph type="body" idx="1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2" name="Google Shape;182;p44"/>
          <p:cNvSpPr txBox="1">
            <a:spLocks noGrp="1"/>
          </p:cNvSpPr>
          <p:nvPr>
            <p:ph type="body" idx="2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p45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entered Text" type="objOnly">
  <p:cSld name="OBJECT_ONLY">
    <p:spTree>
      <p:nvGrpSpPr>
        <p:cNvPr id="1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Google Shape;186;p46"/>
          <p:cNvSpPr txBox="1">
            <a:spLocks noGrp="1"/>
          </p:cNvSpPr>
          <p:nvPr>
            <p:ph type="subTitle" idx="1"/>
          </p:nvPr>
        </p:nvSpPr>
        <p:spPr>
          <a:xfrm>
            <a:off x="609480" y="274680"/>
            <a:ext cx="10972800" cy="5299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2 Content and Content" type="twoObjAndObj">
  <p:cSld name="TWO_OBJECTS_AND_OBJECT"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p47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9" name="Google Shape;189;p47"/>
          <p:cNvSpPr txBox="1">
            <a:spLocks noGrp="1"/>
          </p:cNvSpPr>
          <p:nvPr>
            <p:ph type="body" idx="1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0" name="Google Shape;190;p47"/>
          <p:cNvSpPr txBox="1">
            <a:spLocks noGrp="1"/>
          </p:cNvSpPr>
          <p:nvPr>
            <p:ph type="body" idx="2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1" name="Google Shape;191;p47"/>
          <p:cNvSpPr txBox="1">
            <a:spLocks noGrp="1"/>
          </p:cNvSpPr>
          <p:nvPr>
            <p:ph type="body" idx="3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Content and 2 Content" type="objAndTwoObj">
  <p:cSld name="OBJECT_AND_TWO_OBJECTS"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48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4" name="Google Shape;194;p48"/>
          <p:cNvSpPr txBox="1">
            <a:spLocks noGrp="1"/>
          </p:cNvSpPr>
          <p:nvPr>
            <p:ph type="body" idx="1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5" name="Google Shape;195;p48"/>
          <p:cNvSpPr txBox="1">
            <a:spLocks noGrp="1"/>
          </p:cNvSpPr>
          <p:nvPr>
            <p:ph type="body" idx="2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6" name="Google Shape;196;p48"/>
          <p:cNvSpPr txBox="1">
            <a:spLocks noGrp="1"/>
          </p:cNvSpPr>
          <p:nvPr>
            <p:ph type="body" idx="3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2 Content over Content" type="twoObjOverTx">
  <p:cSld name="TWO_OBJECTS_OVER_TEXT">
    <p:spTree>
      <p:nvGrpSpPr>
        <p:cNvPr id="1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Google Shape;198;p49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9" name="Google Shape;199;p49"/>
          <p:cNvSpPr txBox="1">
            <a:spLocks noGrp="1"/>
          </p:cNvSpPr>
          <p:nvPr>
            <p:ph type="body" idx="1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0" name="Google Shape;200;p49"/>
          <p:cNvSpPr txBox="1">
            <a:spLocks noGrp="1"/>
          </p:cNvSpPr>
          <p:nvPr>
            <p:ph type="body" idx="2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1" name="Google Shape;201;p49"/>
          <p:cNvSpPr txBox="1">
            <a:spLocks noGrp="1"/>
          </p:cNvSpPr>
          <p:nvPr>
            <p:ph type="body" idx="3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Content over Content" type="objOverTx">
  <p:cSld name="OBJECT_OVER_TEXT">
    <p:spTree>
      <p:nvGrpSpPr>
        <p:cNvPr id="1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p50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4" name="Google Shape;204;p50"/>
          <p:cNvSpPr txBox="1">
            <a:spLocks noGrp="1"/>
          </p:cNvSpPr>
          <p:nvPr>
            <p:ph type="body" idx="1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5" name="Google Shape;205;p50"/>
          <p:cNvSpPr txBox="1">
            <a:spLocks noGrp="1"/>
          </p:cNvSpPr>
          <p:nvPr>
            <p:ph type="body" idx="2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4 Content" type="fourObj">
  <p:cSld name="FOUR_OBJECTS">
    <p:spTree>
      <p:nvGrpSpPr>
        <p:cNvPr id="1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p51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8" name="Google Shape;208;p51"/>
          <p:cNvSpPr txBox="1">
            <a:spLocks noGrp="1"/>
          </p:cNvSpPr>
          <p:nvPr>
            <p:ph type="body" idx="1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9" name="Google Shape;209;p51"/>
          <p:cNvSpPr txBox="1">
            <a:spLocks noGrp="1"/>
          </p:cNvSpPr>
          <p:nvPr>
            <p:ph type="body" idx="2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0" name="Google Shape;210;p51"/>
          <p:cNvSpPr txBox="1">
            <a:spLocks noGrp="1"/>
          </p:cNvSpPr>
          <p:nvPr>
            <p:ph type="body" idx="3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1" name="Google Shape;211;p51"/>
          <p:cNvSpPr txBox="1">
            <a:spLocks noGrp="1"/>
          </p:cNvSpPr>
          <p:nvPr>
            <p:ph type="body" idx="4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6 Content">
  <p:cSld name="Title, 6 Content">
    <p:spTree>
      <p:nvGrpSpPr>
        <p:cNvPr id="1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52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4" name="Google Shape;214;p52"/>
          <p:cNvSpPr txBox="1">
            <a:spLocks noGrp="1"/>
          </p:cNvSpPr>
          <p:nvPr>
            <p:ph type="body" idx="1"/>
          </p:nvPr>
        </p:nvSpPr>
        <p:spPr>
          <a:xfrm>
            <a:off x="609480" y="1604520"/>
            <a:ext cx="353304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5" name="Google Shape;215;p52"/>
          <p:cNvSpPr txBox="1">
            <a:spLocks noGrp="1"/>
          </p:cNvSpPr>
          <p:nvPr>
            <p:ph type="body" idx="2"/>
          </p:nvPr>
        </p:nvSpPr>
        <p:spPr>
          <a:xfrm>
            <a:off x="4319640" y="1604520"/>
            <a:ext cx="353304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6" name="Google Shape;216;p52"/>
          <p:cNvSpPr txBox="1">
            <a:spLocks noGrp="1"/>
          </p:cNvSpPr>
          <p:nvPr>
            <p:ph type="body" idx="3"/>
          </p:nvPr>
        </p:nvSpPr>
        <p:spPr>
          <a:xfrm>
            <a:off x="8029800" y="1604520"/>
            <a:ext cx="353304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7" name="Google Shape;217;p52"/>
          <p:cNvSpPr txBox="1">
            <a:spLocks noGrp="1"/>
          </p:cNvSpPr>
          <p:nvPr>
            <p:ph type="body" idx="4"/>
          </p:nvPr>
        </p:nvSpPr>
        <p:spPr>
          <a:xfrm>
            <a:off x="609480" y="3682080"/>
            <a:ext cx="353304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8" name="Google Shape;218;p52"/>
          <p:cNvSpPr txBox="1">
            <a:spLocks noGrp="1"/>
          </p:cNvSpPr>
          <p:nvPr>
            <p:ph type="body" idx="5"/>
          </p:nvPr>
        </p:nvSpPr>
        <p:spPr>
          <a:xfrm>
            <a:off x="4319640" y="3682080"/>
            <a:ext cx="353304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9" name="Google Shape;219;p52"/>
          <p:cNvSpPr txBox="1">
            <a:spLocks noGrp="1"/>
          </p:cNvSpPr>
          <p:nvPr>
            <p:ph type="body" idx="6"/>
          </p:nvPr>
        </p:nvSpPr>
        <p:spPr>
          <a:xfrm>
            <a:off x="8029800" y="3682080"/>
            <a:ext cx="353304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914400" lvl="1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371600" lvl="2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828800" lvl="3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286000" lvl="4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743200" lvl="5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3200400" lvl="6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657600" lvl="7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4114800" lvl="8" indent="-228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Slide" type="blank">
  <p:cSld name="BLANK">
    <p:spTree>
      <p:nvGrpSpPr>
        <p:cNvPr id="1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x">
  <p:cSld name="TITLE_AND_BODY">
    <p:spTree>
      <p:nvGrpSpPr>
        <p:cNvPr id="1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p55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9" name="Google Shape;229;p55"/>
          <p:cNvSpPr txBox="1">
            <a:spLocks noGrp="1"/>
          </p:cNvSpPr>
          <p:nvPr>
            <p:ph type="subTitle" idx="1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Content" type="obj">
  <p:cSld name="OBJECT">
    <p:spTree>
      <p:nvGrpSpPr>
        <p:cNvPr id="1" name="Shape 2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Google Shape;231;p56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2" name="Google Shape;232;p56"/>
          <p:cNvSpPr txBox="1">
            <a:spLocks noGrp="1"/>
          </p:cNvSpPr>
          <p:nvPr>
            <p:ph type="body" idx="1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2 Content" type="twoObj">
  <p:cSld name="TWO_OBJECTS">
    <p:spTree>
      <p:nvGrpSpPr>
        <p:cNvPr id="1" name="Shape 2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Google Shape;234;p57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5" name="Google Shape;235;p57"/>
          <p:cNvSpPr txBox="1">
            <a:spLocks noGrp="1"/>
          </p:cNvSpPr>
          <p:nvPr>
            <p:ph type="body" idx="1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9pPr>
          </a:lstStyle>
          <a:p>
            <a:endParaRPr/>
          </a:p>
        </p:txBody>
      </p:sp>
      <p:sp>
        <p:nvSpPr>
          <p:cNvPr id="236" name="Google Shape;236;p57"/>
          <p:cNvSpPr txBox="1">
            <a:spLocks noGrp="1"/>
          </p:cNvSpPr>
          <p:nvPr>
            <p:ph type="body" idx="2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Google Shape;238;p58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entered Text" type="objOnly">
  <p:cSld name="OBJECT_ONLY">
    <p:spTree>
      <p:nvGrpSpPr>
        <p:cNvPr id="1" name="Shape 2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" name="Google Shape;240;p59"/>
          <p:cNvSpPr txBox="1">
            <a:spLocks noGrp="1"/>
          </p:cNvSpPr>
          <p:nvPr>
            <p:ph type="subTitle" idx="1"/>
          </p:nvPr>
        </p:nvSpPr>
        <p:spPr>
          <a:xfrm>
            <a:off x="609480" y="274680"/>
            <a:ext cx="10972800" cy="5299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2 Content and Content" type="twoObjAndObj">
  <p:cSld name="TWO_OBJECTS_AND_OBJECT">
    <p:spTree>
      <p:nvGrpSpPr>
        <p:cNvPr id="1" name="Shape 2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Google Shape;242;p60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3" name="Google Shape;243;p60"/>
          <p:cNvSpPr txBox="1">
            <a:spLocks noGrp="1"/>
          </p:cNvSpPr>
          <p:nvPr>
            <p:ph type="body" idx="1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9pPr>
          </a:lstStyle>
          <a:p>
            <a:endParaRPr/>
          </a:p>
        </p:txBody>
      </p:sp>
      <p:sp>
        <p:nvSpPr>
          <p:cNvPr id="244" name="Google Shape;244;p60"/>
          <p:cNvSpPr txBox="1">
            <a:spLocks noGrp="1"/>
          </p:cNvSpPr>
          <p:nvPr>
            <p:ph type="body" idx="2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9pPr>
          </a:lstStyle>
          <a:p>
            <a:endParaRPr/>
          </a:p>
        </p:txBody>
      </p:sp>
      <p:sp>
        <p:nvSpPr>
          <p:cNvPr id="245" name="Google Shape;245;p60"/>
          <p:cNvSpPr txBox="1">
            <a:spLocks noGrp="1"/>
          </p:cNvSpPr>
          <p:nvPr>
            <p:ph type="body" idx="3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Content and 2 Content" type="objAndTwoObj">
  <p:cSld name="OBJECT_AND_TWO_OBJECTS">
    <p:spTree>
      <p:nvGrpSpPr>
        <p:cNvPr id="1" name="Shape 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" name="Google Shape;247;p61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8" name="Google Shape;248;p61"/>
          <p:cNvSpPr txBox="1">
            <a:spLocks noGrp="1"/>
          </p:cNvSpPr>
          <p:nvPr>
            <p:ph type="body" idx="1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9pPr>
          </a:lstStyle>
          <a:p>
            <a:endParaRPr/>
          </a:p>
        </p:txBody>
      </p:sp>
      <p:sp>
        <p:nvSpPr>
          <p:cNvPr id="249" name="Google Shape;249;p61"/>
          <p:cNvSpPr txBox="1">
            <a:spLocks noGrp="1"/>
          </p:cNvSpPr>
          <p:nvPr>
            <p:ph type="body" idx="2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9pPr>
          </a:lstStyle>
          <a:p>
            <a:endParaRPr/>
          </a:p>
        </p:txBody>
      </p:sp>
      <p:sp>
        <p:nvSpPr>
          <p:cNvPr id="250" name="Google Shape;250;p61"/>
          <p:cNvSpPr txBox="1">
            <a:spLocks noGrp="1"/>
          </p:cNvSpPr>
          <p:nvPr>
            <p:ph type="body" idx="3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2 Content over Content" type="twoObjOverTx">
  <p:cSld name="TWO_OBJECTS_OVER_TEXT">
    <p:spTree>
      <p:nvGrpSpPr>
        <p:cNvPr id="1" name="Shape 2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Google Shape;252;p62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3" name="Google Shape;253;p62"/>
          <p:cNvSpPr txBox="1">
            <a:spLocks noGrp="1"/>
          </p:cNvSpPr>
          <p:nvPr>
            <p:ph type="body" idx="1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9pPr>
          </a:lstStyle>
          <a:p>
            <a:endParaRPr/>
          </a:p>
        </p:txBody>
      </p:sp>
      <p:sp>
        <p:nvSpPr>
          <p:cNvPr id="254" name="Google Shape;254;p62"/>
          <p:cNvSpPr txBox="1">
            <a:spLocks noGrp="1"/>
          </p:cNvSpPr>
          <p:nvPr>
            <p:ph type="body" idx="2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9pPr>
          </a:lstStyle>
          <a:p>
            <a:endParaRPr/>
          </a:p>
        </p:txBody>
      </p:sp>
      <p:sp>
        <p:nvSpPr>
          <p:cNvPr id="255" name="Google Shape;255;p62"/>
          <p:cNvSpPr txBox="1">
            <a:spLocks noGrp="1"/>
          </p:cNvSpPr>
          <p:nvPr>
            <p:ph type="body" idx="3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Content over Content" type="objOverTx">
  <p:cSld name="OBJECT_OVER_TEXT">
    <p:spTree>
      <p:nvGrpSpPr>
        <p:cNvPr id="1" name="Shape 2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" name="Google Shape;257;p63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8" name="Google Shape;258;p63"/>
          <p:cNvSpPr txBox="1">
            <a:spLocks noGrp="1"/>
          </p:cNvSpPr>
          <p:nvPr>
            <p:ph type="body" idx="1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9pPr>
          </a:lstStyle>
          <a:p>
            <a:endParaRPr/>
          </a:p>
        </p:txBody>
      </p:sp>
      <p:sp>
        <p:nvSpPr>
          <p:cNvPr id="259" name="Google Shape;259;p63"/>
          <p:cNvSpPr txBox="1">
            <a:spLocks noGrp="1"/>
          </p:cNvSpPr>
          <p:nvPr>
            <p:ph type="body" idx="2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4 Content" type="fourObj">
  <p:cSld name="FOUR_OBJECTS">
    <p:spTree>
      <p:nvGrpSpPr>
        <p:cNvPr id="1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Google Shape;261;p64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2" name="Google Shape;262;p64"/>
          <p:cNvSpPr txBox="1">
            <a:spLocks noGrp="1"/>
          </p:cNvSpPr>
          <p:nvPr>
            <p:ph type="body" idx="1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9pPr>
          </a:lstStyle>
          <a:p>
            <a:endParaRPr/>
          </a:p>
        </p:txBody>
      </p:sp>
      <p:sp>
        <p:nvSpPr>
          <p:cNvPr id="263" name="Google Shape;263;p64"/>
          <p:cNvSpPr txBox="1">
            <a:spLocks noGrp="1"/>
          </p:cNvSpPr>
          <p:nvPr>
            <p:ph type="body" idx="2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9pPr>
          </a:lstStyle>
          <a:p>
            <a:endParaRPr/>
          </a:p>
        </p:txBody>
      </p:sp>
      <p:sp>
        <p:nvSpPr>
          <p:cNvPr id="264" name="Google Shape;264;p64"/>
          <p:cNvSpPr txBox="1">
            <a:spLocks noGrp="1"/>
          </p:cNvSpPr>
          <p:nvPr>
            <p:ph type="body" idx="3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9pPr>
          </a:lstStyle>
          <a:p>
            <a:endParaRPr/>
          </a:p>
        </p:txBody>
      </p:sp>
      <p:sp>
        <p:nvSpPr>
          <p:cNvPr id="265" name="Google Shape;265;p64"/>
          <p:cNvSpPr txBox="1">
            <a:spLocks noGrp="1"/>
          </p:cNvSpPr>
          <p:nvPr>
            <p:ph type="body" idx="4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6 Content">
  <p:cSld name="Title, 6 Content">
    <p:spTree>
      <p:nvGrpSpPr>
        <p:cNvPr id="1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Google Shape;267;p65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8" name="Google Shape;268;p65"/>
          <p:cNvSpPr txBox="1">
            <a:spLocks noGrp="1"/>
          </p:cNvSpPr>
          <p:nvPr>
            <p:ph type="body" idx="1"/>
          </p:nvPr>
        </p:nvSpPr>
        <p:spPr>
          <a:xfrm>
            <a:off x="609480" y="1604520"/>
            <a:ext cx="353304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9pPr>
          </a:lstStyle>
          <a:p>
            <a:endParaRPr/>
          </a:p>
        </p:txBody>
      </p:sp>
      <p:sp>
        <p:nvSpPr>
          <p:cNvPr id="269" name="Google Shape;269;p65"/>
          <p:cNvSpPr txBox="1">
            <a:spLocks noGrp="1"/>
          </p:cNvSpPr>
          <p:nvPr>
            <p:ph type="body" idx="2"/>
          </p:nvPr>
        </p:nvSpPr>
        <p:spPr>
          <a:xfrm>
            <a:off x="4319640" y="1604520"/>
            <a:ext cx="353304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9pPr>
          </a:lstStyle>
          <a:p>
            <a:endParaRPr/>
          </a:p>
        </p:txBody>
      </p:sp>
      <p:sp>
        <p:nvSpPr>
          <p:cNvPr id="270" name="Google Shape;270;p65"/>
          <p:cNvSpPr txBox="1">
            <a:spLocks noGrp="1"/>
          </p:cNvSpPr>
          <p:nvPr>
            <p:ph type="body" idx="3"/>
          </p:nvPr>
        </p:nvSpPr>
        <p:spPr>
          <a:xfrm>
            <a:off x="8029800" y="1604520"/>
            <a:ext cx="353304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9pPr>
          </a:lstStyle>
          <a:p>
            <a:endParaRPr/>
          </a:p>
        </p:txBody>
      </p:sp>
      <p:sp>
        <p:nvSpPr>
          <p:cNvPr id="271" name="Google Shape;271;p65"/>
          <p:cNvSpPr txBox="1">
            <a:spLocks noGrp="1"/>
          </p:cNvSpPr>
          <p:nvPr>
            <p:ph type="body" idx="4"/>
          </p:nvPr>
        </p:nvSpPr>
        <p:spPr>
          <a:xfrm>
            <a:off x="609480" y="3682080"/>
            <a:ext cx="353304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9pPr>
          </a:lstStyle>
          <a:p>
            <a:endParaRPr/>
          </a:p>
        </p:txBody>
      </p:sp>
      <p:sp>
        <p:nvSpPr>
          <p:cNvPr id="272" name="Google Shape;272;p65"/>
          <p:cNvSpPr txBox="1">
            <a:spLocks noGrp="1"/>
          </p:cNvSpPr>
          <p:nvPr>
            <p:ph type="body" idx="5"/>
          </p:nvPr>
        </p:nvSpPr>
        <p:spPr>
          <a:xfrm>
            <a:off x="4319640" y="3682080"/>
            <a:ext cx="353304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9pPr>
          </a:lstStyle>
          <a:p>
            <a:endParaRPr/>
          </a:p>
        </p:txBody>
      </p:sp>
      <p:sp>
        <p:nvSpPr>
          <p:cNvPr id="273" name="Google Shape;273;p65"/>
          <p:cNvSpPr txBox="1">
            <a:spLocks noGrp="1"/>
          </p:cNvSpPr>
          <p:nvPr>
            <p:ph type="body" idx="6"/>
          </p:nvPr>
        </p:nvSpPr>
        <p:spPr>
          <a:xfrm>
            <a:off x="8029800" y="3682080"/>
            <a:ext cx="3533040" cy="1896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9pPr>
          </a:lstStyle>
          <a:p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2.jp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Relationship Id="rId14" Type="http://schemas.openxmlformats.org/officeDocument/2006/relationships/image" Target="../media/image2.jp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3.xml"/><Relationship Id="rId12" Type="http://schemas.openxmlformats.org/officeDocument/2006/relationships/slideLayout" Target="../slideLayouts/slideLayout48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slideLayout" Target="../slideLayouts/slideLayout42.xml"/><Relationship Id="rId11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1.xml"/><Relationship Id="rId10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0.xml"/><Relationship Id="rId9" Type="http://schemas.openxmlformats.org/officeDocument/2006/relationships/slideLayout" Target="../slideLayouts/slideLayout45.xml"/><Relationship Id="rId14" Type="http://schemas.openxmlformats.org/officeDocument/2006/relationships/image" Target="../media/image2.jp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6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51.xml"/><Relationship Id="rId7" Type="http://schemas.openxmlformats.org/officeDocument/2006/relationships/slideLayout" Target="../slideLayouts/slideLayout55.xml"/><Relationship Id="rId12" Type="http://schemas.openxmlformats.org/officeDocument/2006/relationships/slideLayout" Target="../slideLayouts/slideLayout60.xml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slideLayout" Target="../slideLayouts/slideLayout54.xml"/><Relationship Id="rId11" Type="http://schemas.openxmlformats.org/officeDocument/2006/relationships/slideLayout" Target="../slideLayouts/slideLayout59.xml"/><Relationship Id="rId5" Type="http://schemas.openxmlformats.org/officeDocument/2006/relationships/slideLayout" Target="../slideLayouts/slideLayout53.xml"/><Relationship Id="rId10" Type="http://schemas.openxmlformats.org/officeDocument/2006/relationships/slideLayout" Target="../slideLayouts/slideLayout58.xml"/><Relationship Id="rId4" Type="http://schemas.openxmlformats.org/officeDocument/2006/relationships/slideLayout" Target="../slideLayouts/slideLayout52.xml"/><Relationship Id="rId9" Type="http://schemas.openxmlformats.org/officeDocument/2006/relationships/slideLayout" Target="../slideLayouts/slideLayout57.xml"/><Relationship Id="rId14" Type="http://schemas.openxmlformats.org/officeDocument/2006/relationships/image" Target="../media/image2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4">
            <a:alphaModFix/>
          </a:blip>
          <a:stretch>
            <a:fillRect/>
          </a:stretch>
        </a:blip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911520" y="1989000"/>
            <a:ext cx="10363320" cy="1469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1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dt" idx="10"/>
          </p:nvPr>
        </p:nvSpPr>
        <p:spPr>
          <a:xfrm>
            <a:off x="527400" y="6525360"/>
            <a:ext cx="1294920" cy="2185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1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ftr" idx="11"/>
          </p:nvPr>
        </p:nvSpPr>
        <p:spPr>
          <a:xfrm>
            <a:off x="5519880" y="6381360"/>
            <a:ext cx="3860640" cy="365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sldNum" idx="12"/>
          </p:nvPr>
        </p:nvSpPr>
        <p:spPr>
          <a:xfrm>
            <a:off x="10608480" y="6381000"/>
            <a:ext cx="973800" cy="340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0" name="Google Shape;10;p1"/>
          <p:cNvSpPr txBox="1">
            <a:spLocks noGrp="1"/>
          </p:cNvSpPr>
          <p:nvPr>
            <p:ph type="body" idx="1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4">
            <a:alphaModFix/>
          </a:blip>
          <a:stretch>
            <a:fillRect/>
          </a:stretch>
        </a:blipFill>
        <a:effectLst/>
      </p:bgPr>
    </p:bg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4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1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9pPr>
          </a:lstStyle>
          <a:p>
            <a:endParaRPr/>
          </a:p>
        </p:txBody>
      </p:sp>
      <p:sp>
        <p:nvSpPr>
          <p:cNvPr id="61" name="Google Shape;61;p14"/>
          <p:cNvSpPr txBox="1">
            <a:spLocks noGrp="1"/>
          </p:cNvSpPr>
          <p:nvPr>
            <p:ph type="title" idx="2"/>
          </p:nvPr>
        </p:nvSpPr>
        <p:spPr>
          <a:xfrm>
            <a:off x="609480" y="1600200"/>
            <a:ext cx="10972800" cy="39171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9pPr>
          </a:lstStyle>
          <a:p>
            <a:endParaRPr/>
          </a:p>
        </p:txBody>
      </p:sp>
      <p:sp>
        <p:nvSpPr>
          <p:cNvPr id="62" name="Google Shape;62;p14"/>
          <p:cNvSpPr txBox="1">
            <a:spLocks noGrp="1"/>
          </p:cNvSpPr>
          <p:nvPr>
            <p:ph type="dt" idx="10"/>
          </p:nvPr>
        </p:nvSpPr>
        <p:spPr>
          <a:xfrm>
            <a:off x="335520" y="6525360"/>
            <a:ext cx="1294920" cy="2185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1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9pPr>
          </a:lstStyle>
          <a:p>
            <a:endParaRPr/>
          </a:p>
        </p:txBody>
      </p:sp>
      <p:sp>
        <p:nvSpPr>
          <p:cNvPr id="63" name="Google Shape;63;p14"/>
          <p:cNvSpPr txBox="1">
            <a:spLocks noGrp="1"/>
          </p:cNvSpPr>
          <p:nvPr>
            <p:ph type="ftr" idx="11"/>
          </p:nvPr>
        </p:nvSpPr>
        <p:spPr>
          <a:xfrm>
            <a:off x="4175640" y="6461640"/>
            <a:ext cx="3860640" cy="365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9pPr>
          </a:lstStyle>
          <a:p>
            <a:endParaRPr/>
          </a:p>
        </p:txBody>
      </p:sp>
      <p:sp>
        <p:nvSpPr>
          <p:cNvPr id="64" name="Google Shape;64;p14"/>
          <p:cNvSpPr txBox="1">
            <a:spLocks noGrp="1"/>
          </p:cNvSpPr>
          <p:nvPr>
            <p:ph type="sldNum" idx="12"/>
          </p:nvPr>
        </p:nvSpPr>
        <p:spPr>
          <a:xfrm>
            <a:off x="10608480" y="6381000"/>
            <a:ext cx="973800" cy="340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5" name="Google Shape;65;p14"/>
          <p:cNvSpPr txBox="1">
            <a:spLocks noGrp="1"/>
          </p:cNvSpPr>
          <p:nvPr>
            <p:ph type="body" idx="1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4">
            <a:alphaModFix/>
          </a:blip>
          <a:stretch>
            <a:fillRect/>
          </a:stretch>
        </a:blipFill>
        <a:effectLst/>
      </p:bgPr>
    </p:bg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27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1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9pPr>
          </a:lstStyle>
          <a:p>
            <a:endParaRPr/>
          </a:p>
        </p:txBody>
      </p:sp>
      <p:sp>
        <p:nvSpPr>
          <p:cNvPr id="116" name="Google Shape;116;p27"/>
          <p:cNvSpPr txBox="1">
            <a:spLocks noGrp="1"/>
          </p:cNvSpPr>
          <p:nvPr>
            <p:ph type="body" idx="1"/>
          </p:nvPr>
        </p:nvSpPr>
        <p:spPr>
          <a:xfrm>
            <a:off x="609480" y="1600200"/>
            <a:ext cx="10972800" cy="39171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9pPr>
          </a:lstStyle>
          <a:p>
            <a:endParaRPr/>
          </a:p>
        </p:txBody>
      </p:sp>
      <p:sp>
        <p:nvSpPr>
          <p:cNvPr id="117" name="Google Shape;117;p27"/>
          <p:cNvSpPr txBox="1">
            <a:spLocks noGrp="1"/>
          </p:cNvSpPr>
          <p:nvPr>
            <p:ph type="dt" idx="10"/>
          </p:nvPr>
        </p:nvSpPr>
        <p:spPr>
          <a:xfrm>
            <a:off x="335520" y="6525360"/>
            <a:ext cx="1294920" cy="2185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1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9pPr>
          </a:lstStyle>
          <a:p>
            <a:endParaRPr/>
          </a:p>
        </p:txBody>
      </p:sp>
      <p:sp>
        <p:nvSpPr>
          <p:cNvPr id="118" name="Google Shape;118;p27"/>
          <p:cNvSpPr txBox="1">
            <a:spLocks noGrp="1"/>
          </p:cNvSpPr>
          <p:nvPr>
            <p:ph type="sldNum" idx="12"/>
          </p:nvPr>
        </p:nvSpPr>
        <p:spPr>
          <a:xfrm>
            <a:off x="10608480" y="6381000"/>
            <a:ext cx="973800" cy="340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  <p:sldLayoutId id="2147483683" r:id="rId12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4">
            <a:alphaModFix/>
          </a:blip>
          <a:stretch>
            <a:fillRect/>
          </a:stretch>
        </a:blipFill>
        <a:effectLst/>
      </p:bgPr>
    </p:bg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40"/>
          <p:cNvSpPr txBox="1">
            <a:spLocks noGrp="1"/>
          </p:cNvSpPr>
          <p:nvPr>
            <p:ph type="title"/>
          </p:nvPr>
        </p:nvSpPr>
        <p:spPr>
          <a:xfrm>
            <a:off x="911520" y="3993120"/>
            <a:ext cx="10363320" cy="13622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9pPr>
          </a:lstStyle>
          <a:p>
            <a:endParaRPr/>
          </a:p>
        </p:txBody>
      </p:sp>
      <p:sp>
        <p:nvSpPr>
          <p:cNvPr id="169" name="Google Shape;169;p40"/>
          <p:cNvSpPr txBox="1">
            <a:spLocks noGrp="1"/>
          </p:cNvSpPr>
          <p:nvPr>
            <p:ph type="body" idx="1"/>
          </p:nvPr>
        </p:nvSpPr>
        <p:spPr>
          <a:xfrm>
            <a:off x="911520" y="2493000"/>
            <a:ext cx="10363320" cy="15001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9pPr>
          </a:lstStyle>
          <a:p>
            <a:endParaRPr/>
          </a:p>
        </p:txBody>
      </p:sp>
      <p:sp>
        <p:nvSpPr>
          <p:cNvPr id="170" name="Google Shape;170;p40"/>
          <p:cNvSpPr txBox="1">
            <a:spLocks noGrp="1"/>
          </p:cNvSpPr>
          <p:nvPr>
            <p:ph type="dt" idx="10"/>
          </p:nvPr>
        </p:nvSpPr>
        <p:spPr>
          <a:xfrm>
            <a:off x="335520" y="6525360"/>
            <a:ext cx="1294920" cy="2185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1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9pPr>
          </a:lstStyle>
          <a:p>
            <a:endParaRPr/>
          </a:p>
        </p:txBody>
      </p:sp>
      <p:sp>
        <p:nvSpPr>
          <p:cNvPr id="171" name="Google Shape;171;p40"/>
          <p:cNvSpPr txBox="1">
            <a:spLocks noGrp="1"/>
          </p:cNvSpPr>
          <p:nvPr>
            <p:ph type="sldNum" idx="12"/>
          </p:nvPr>
        </p:nvSpPr>
        <p:spPr>
          <a:xfrm>
            <a:off x="10608480" y="6381000"/>
            <a:ext cx="973800" cy="340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  <p:sldLayoutId id="2147483695" r:id="rId12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4">
            <a:alphaModFix/>
          </a:blip>
          <a:stretch>
            <a:fillRect/>
          </a:stretch>
        </a:blipFill>
        <a:effectLst/>
      </p:bgPr>
    </p:bg>
    <p:spTree>
      <p:nvGrpSpPr>
        <p:cNvPr id="1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Google Shape;221;p53"/>
          <p:cNvSpPr txBox="1">
            <a:spLocks noGrp="1"/>
          </p:cNvSpPr>
          <p:nvPr>
            <p:ph type="title"/>
          </p:nvPr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1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9pPr>
          </a:lstStyle>
          <a:p>
            <a:endParaRPr/>
          </a:p>
        </p:txBody>
      </p:sp>
      <p:sp>
        <p:nvSpPr>
          <p:cNvPr id="222" name="Google Shape;222;p53"/>
          <p:cNvSpPr txBox="1">
            <a:spLocks noGrp="1"/>
          </p:cNvSpPr>
          <p:nvPr>
            <p:ph type="title" idx="2"/>
          </p:nvPr>
        </p:nvSpPr>
        <p:spPr>
          <a:xfrm>
            <a:off x="609480" y="1600200"/>
            <a:ext cx="5384880" cy="39891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9pPr>
          </a:lstStyle>
          <a:p>
            <a:endParaRPr/>
          </a:p>
        </p:txBody>
      </p:sp>
      <p:sp>
        <p:nvSpPr>
          <p:cNvPr id="223" name="Google Shape;223;p53"/>
          <p:cNvSpPr txBox="1">
            <a:spLocks noGrp="1"/>
          </p:cNvSpPr>
          <p:nvPr>
            <p:ph type="title" idx="3"/>
          </p:nvPr>
        </p:nvSpPr>
        <p:spPr>
          <a:xfrm>
            <a:off x="6197760" y="1600200"/>
            <a:ext cx="5384880" cy="39891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9pPr>
          </a:lstStyle>
          <a:p>
            <a:endParaRPr/>
          </a:p>
        </p:txBody>
      </p:sp>
      <p:sp>
        <p:nvSpPr>
          <p:cNvPr id="224" name="Google Shape;224;p53"/>
          <p:cNvSpPr txBox="1">
            <a:spLocks noGrp="1"/>
          </p:cNvSpPr>
          <p:nvPr>
            <p:ph type="dt" idx="10"/>
          </p:nvPr>
        </p:nvSpPr>
        <p:spPr>
          <a:xfrm>
            <a:off x="335520" y="6525360"/>
            <a:ext cx="1294920" cy="2185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1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9pPr>
          </a:lstStyle>
          <a:p>
            <a:endParaRPr/>
          </a:p>
        </p:txBody>
      </p:sp>
      <p:sp>
        <p:nvSpPr>
          <p:cNvPr id="225" name="Google Shape;225;p53"/>
          <p:cNvSpPr txBox="1">
            <a:spLocks noGrp="1"/>
          </p:cNvSpPr>
          <p:nvPr>
            <p:ph type="sldNum" idx="12"/>
          </p:nvPr>
        </p:nvSpPr>
        <p:spPr>
          <a:xfrm>
            <a:off x="10608480" y="6381000"/>
            <a:ext cx="973800" cy="340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  <p:sldLayoutId id="2147483707" r:id="rId12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13.xml"/><Relationship Id="rId1" Type="http://schemas.openxmlformats.org/officeDocument/2006/relationships/video" Target="https://www.youtube.com/embed/vH298zSCQzY?feature=oembed" TargetMode="External"/><Relationship Id="rId5" Type="http://schemas.openxmlformats.org/officeDocument/2006/relationships/image" Target="../media/image5.jpeg"/><Relationship Id="rId4" Type="http://schemas.openxmlformats.org/officeDocument/2006/relationships/image" Target="../media/image2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jpg"/><Relationship Id="rId3" Type="http://schemas.openxmlformats.org/officeDocument/2006/relationships/image" Target="../media/image2.jp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jpg"/><Relationship Id="rId9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6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2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" name="Google Shape;278;p66"/>
          <p:cNvSpPr txBox="1"/>
          <p:nvPr/>
        </p:nvSpPr>
        <p:spPr>
          <a:xfrm>
            <a:off x="1631520" y="2346840"/>
            <a:ext cx="8929080" cy="1980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1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000" b="0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rPr>
              <a:t>Weather level 1: </a:t>
            </a:r>
            <a:br>
              <a:rPr lang="en-US" sz="1800" b="0" i="0" u="none" strike="noStrike" cap="none"/>
            </a:br>
            <a:r>
              <a:rPr lang="en-US" sz="6000" b="0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rPr>
              <a:t>Can We Forecast A Good Day?</a:t>
            </a:r>
            <a:br>
              <a:rPr lang="en-US" sz="1800" b="0" i="0" u="none" strike="noStrike" cap="none"/>
            </a:br>
            <a:br>
              <a:rPr lang="en-US" sz="1800" b="0" i="0" u="none" strike="noStrike" cap="none"/>
            </a:br>
            <a:r>
              <a:rPr lang="en-US" sz="4000" b="0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rPr>
              <a:t>By Tom Moore </a:t>
            </a:r>
            <a:br>
              <a:rPr lang="en-US" sz="1800" b="0" i="0" u="none" strike="noStrike" cap="none"/>
            </a:br>
            <a:r>
              <a:rPr lang="en-US" sz="4000" b="0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rPr>
              <a:t>Presented by Emlyn Price</a:t>
            </a:r>
            <a:br>
              <a:rPr lang="en-US" sz="1800" b="0" i="0" u="none" strike="noStrike" cap="none"/>
            </a:br>
            <a:endParaRPr sz="4000" b="0" i="0" u="none" strike="noStrike" cap="none"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2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" name="Google Shape;283;p67"/>
          <p:cNvSpPr txBox="1"/>
          <p:nvPr/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1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400" b="0" i="0" u="none" strike="noStrike" cap="none">
                <a:solidFill>
                  <a:srgbClr val="0084B4"/>
                </a:solidFill>
                <a:latin typeface="Open Sans"/>
                <a:ea typeface="Open Sans"/>
                <a:cs typeface="Open Sans"/>
                <a:sym typeface="Open Sans"/>
              </a:rPr>
              <a:t>Aim Of This Presentation</a:t>
            </a:r>
            <a:endParaRPr sz="4400" b="0" i="0" u="none" strike="noStrike" cap="none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4" name="Google Shape;284;p67"/>
          <p:cNvSpPr txBox="1"/>
          <p:nvPr/>
        </p:nvSpPr>
        <p:spPr>
          <a:xfrm>
            <a:off x="609480" y="1600200"/>
            <a:ext cx="10972800" cy="15932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700" b="0" i="0" u="none" strike="noStrike" cap="none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Level 1: For you to be able to source an</a:t>
            </a:r>
            <a:endParaRPr sz="2700" b="0" i="0" u="none" strike="noStrike" cap="none" dirty="0"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80000"/>
              </a:lnSpc>
              <a:spcBef>
                <a:spcPts val="601"/>
              </a:spcBef>
              <a:spcAft>
                <a:spcPts val="0"/>
              </a:spcAft>
              <a:buNone/>
            </a:pPr>
            <a:r>
              <a:rPr lang="en-US" sz="2700" b="0" i="0" u="none" strike="noStrike" cap="none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	    accurate and appropriate weather</a:t>
            </a:r>
            <a:endParaRPr sz="2700" b="0" i="0" u="none" strike="noStrike" cap="none" dirty="0"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80000"/>
              </a:lnSpc>
              <a:spcBef>
                <a:spcPts val="601"/>
              </a:spcBef>
              <a:spcAft>
                <a:spcPts val="0"/>
              </a:spcAft>
              <a:buNone/>
            </a:pPr>
            <a:r>
              <a:rPr lang="en-US" sz="2700" b="0" i="0" u="none" strike="noStrike" cap="none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	    forecast</a:t>
            </a:r>
            <a:endParaRPr sz="2700" b="0" i="0" u="none" strike="noStrike" cap="none" dirty="0"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80000"/>
              </a:lnSpc>
              <a:spcBef>
                <a:spcPts val="601"/>
              </a:spcBef>
              <a:spcAft>
                <a:spcPts val="0"/>
              </a:spcAft>
              <a:buNone/>
            </a:pPr>
            <a:r>
              <a:rPr lang="en-US" sz="2700" b="0" i="0" u="none" strike="noStrike" cap="none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endParaRPr sz="2700" b="0" i="0" u="none" strike="noStrike" cap="none" dirty="0"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8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8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2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Google Shape;289;p68"/>
          <p:cNvSpPr txBox="1"/>
          <p:nvPr/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1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400" b="0" i="0" u="none" strike="noStrike" cap="none">
                <a:solidFill>
                  <a:srgbClr val="0084B4"/>
                </a:solidFill>
                <a:latin typeface="Open Sans"/>
                <a:ea typeface="Open Sans"/>
                <a:cs typeface="Open Sans"/>
                <a:sym typeface="Open Sans"/>
              </a:rPr>
              <a:t>Contents Level 1</a:t>
            </a:r>
            <a:endParaRPr sz="4400" b="0" i="0" u="none" strike="noStrike" cap="none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90" name="Google Shape;290;p68"/>
          <p:cNvSpPr txBox="1"/>
          <p:nvPr/>
        </p:nvSpPr>
        <p:spPr>
          <a:xfrm>
            <a:off x="609480" y="1600200"/>
            <a:ext cx="10972800" cy="39171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3080" marR="0" lvl="0" indent="-34308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/>
              <a:buChar char="•"/>
            </a:pPr>
            <a:r>
              <a:rPr lang="en-US" sz="3200" b="0" i="0" u="none" strike="noStrike" cap="none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What Do We Know?</a:t>
            </a:r>
            <a:endParaRPr sz="3200" b="0" i="0" u="none" strike="noStrike" cap="none">
              <a:latin typeface="Arial"/>
              <a:ea typeface="Arial"/>
              <a:cs typeface="Arial"/>
              <a:sym typeface="Arial"/>
            </a:endParaRPr>
          </a:p>
          <a:p>
            <a:pPr marL="343080" marR="0" lvl="0" indent="-343080" algn="l" rtl="0">
              <a:lnSpc>
                <a:spcPct val="100000"/>
              </a:lnSpc>
              <a:spcBef>
                <a:spcPts val="799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/>
              <a:buChar char="•"/>
            </a:pPr>
            <a:r>
              <a:rPr lang="en-US" sz="3200" b="0" i="0" u="none" strike="noStrike" cap="none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Weather: What Is It?</a:t>
            </a:r>
            <a:endParaRPr sz="3200" b="0" i="0" u="none" strike="noStrike" cap="none">
              <a:latin typeface="Arial"/>
              <a:ea typeface="Arial"/>
              <a:cs typeface="Arial"/>
              <a:sym typeface="Arial"/>
            </a:endParaRPr>
          </a:p>
          <a:p>
            <a:pPr marL="343080" marR="0" lvl="0" indent="-343080" algn="l" rtl="0">
              <a:lnSpc>
                <a:spcPct val="100000"/>
              </a:lnSpc>
              <a:spcBef>
                <a:spcPts val="799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/>
              <a:buChar char="•"/>
            </a:pPr>
            <a:r>
              <a:rPr lang="en-US" sz="3200" b="0" i="0" u="none" strike="noStrike" cap="none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How Can We Forecast The Weather?</a:t>
            </a:r>
            <a:endParaRPr sz="3200" b="0" i="0" u="none" strike="noStrike" cap="none">
              <a:latin typeface="Arial"/>
              <a:ea typeface="Arial"/>
              <a:cs typeface="Arial"/>
              <a:sym typeface="Arial"/>
            </a:endParaRPr>
          </a:p>
          <a:p>
            <a:pPr marL="343080" marR="0" lvl="0" indent="-343080" algn="l" rtl="0">
              <a:lnSpc>
                <a:spcPct val="100000"/>
              </a:lnSpc>
              <a:spcBef>
                <a:spcPts val="799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/>
              <a:buChar char="•"/>
            </a:pPr>
            <a:r>
              <a:rPr lang="en-US" sz="3200" b="0" i="0" u="none" strike="noStrike" cap="none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Weather Forecast Sites &amp; Apps</a:t>
            </a:r>
            <a:endParaRPr sz="3200" b="0" i="0" u="none" strike="noStrike" cap="none">
              <a:latin typeface="Arial"/>
              <a:ea typeface="Arial"/>
              <a:cs typeface="Arial"/>
              <a:sym typeface="Arial"/>
            </a:endParaRPr>
          </a:p>
          <a:p>
            <a:pPr marL="343080" marR="0" lvl="0" indent="-343080" algn="l" rtl="0">
              <a:lnSpc>
                <a:spcPct val="100000"/>
              </a:lnSpc>
              <a:spcBef>
                <a:spcPts val="799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/>
              <a:buChar char="•"/>
            </a:pPr>
            <a:r>
              <a:rPr lang="en-US" sz="3200" b="0" i="0" u="none" strike="noStrike" cap="none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What Do We Need From a Forecast?</a:t>
            </a:r>
            <a:endParaRPr sz="3200" b="0" i="0" u="none" strike="noStrike" cap="none">
              <a:latin typeface="Arial"/>
              <a:ea typeface="Arial"/>
              <a:cs typeface="Arial"/>
              <a:sym typeface="Arial"/>
            </a:endParaRPr>
          </a:p>
          <a:p>
            <a:pPr marL="343080" marR="0" lvl="0" indent="-343080" algn="l" rtl="0">
              <a:lnSpc>
                <a:spcPct val="100000"/>
              </a:lnSpc>
              <a:spcBef>
                <a:spcPts val="799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/>
              <a:buChar char="•"/>
            </a:pPr>
            <a:r>
              <a:rPr lang="en-US" sz="3200" b="0" i="0" u="none" strike="noStrike" cap="none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Have We Met Our Aims?</a:t>
            </a:r>
            <a:endParaRPr sz="3200" b="0" i="0" u="none" strike="noStrike" cap="none">
              <a:latin typeface="Arial"/>
              <a:ea typeface="Arial"/>
              <a:cs typeface="Arial"/>
              <a:sym typeface="Arial"/>
            </a:endParaRPr>
          </a:p>
          <a:p>
            <a:pPr marL="343080" marR="0" lvl="0" indent="-343080" algn="l" rtl="0">
              <a:lnSpc>
                <a:spcPct val="100000"/>
              </a:lnSpc>
              <a:spcBef>
                <a:spcPts val="799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/>
              <a:buChar char="•"/>
            </a:pPr>
            <a:r>
              <a:rPr lang="en-US" sz="3200" b="0" i="0" u="none" strike="noStrike" cap="none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endParaRPr sz="3200" b="0" i="0" u="none" strike="noStrike" cap="none">
              <a:latin typeface="Arial"/>
              <a:ea typeface="Arial"/>
              <a:cs typeface="Arial"/>
              <a:sym typeface="Arial"/>
            </a:endParaRPr>
          </a:p>
          <a:p>
            <a:pPr marL="343080" marR="0" lvl="0" indent="-343080" algn="l" rtl="0">
              <a:lnSpc>
                <a:spcPct val="100000"/>
              </a:lnSpc>
              <a:spcBef>
                <a:spcPts val="799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/>
              <a:buChar char="•"/>
            </a:pPr>
            <a:r>
              <a:rPr lang="en-US" sz="3200" b="0" i="0" u="none" strike="noStrike" cap="none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endParaRPr sz="3200" b="0" i="0" u="none" strike="noStrike" cap="none"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9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9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5" name="Google Shape;295;p69"/>
          <p:cNvSpPr txBox="1"/>
          <p:nvPr/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1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400" b="0" i="0" u="none" strike="noStrike" cap="none" dirty="0">
                <a:solidFill>
                  <a:srgbClr val="0084B4"/>
                </a:solidFill>
                <a:latin typeface="Open Sans"/>
                <a:ea typeface="Open Sans"/>
                <a:cs typeface="Open Sans"/>
                <a:sym typeface="Open Sans"/>
              </a:rPr>
              <a:t>Why Do We Need To Know?</a:t>
            </a:r>
            <a:endParaRPr sz="4400" b="0" i="0" u="none" strike="noStrike" cap="none" dirty="0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96" name="Google Shape;296;p69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23280" y="1206360"/>
            <a:ext cx="5765400" cy="4323960"/>
          </a:xfrm>
          <a:prstGeom prst="rect">
            <a:avLst/>
          </a:prstGeom>
          <a:noFill/>
          <a:ln>
            <a:noFill/>
          </a:ln>
        </p:spPr>
      </p:pic>
      <p:pic>
        <p:nvPicPr>
          <p:cNvPr id="297" name="Google Shape;297;p69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723280" y="1231920"/>
            <a:ext cx="5859000" cy="4394160"/>
          </a:xfrm>
          <a:prstGeom prst="rect">
            <a:avLst/>
          </a:prstGeom>
          <a:noFill/>
          <a:ln>
            <a:noFill/>
          </a:ln>
        </p:spPr>
      </p:pic>
      <p:sp>
        <p:nvSpPr>
          <p:cNvPr id="298" name="Google Shape;298;p69"/>
          <p:cNvSpPr txBox="1"/>
          <p:nvPr/>
        </p:nvSpPr>
        <p:spPr>
          <a:xfrm>
            <a:off x="152275" y="1417674"/>
            <a:ext cx="5248500" cy="317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85840" marR="0" lvl="0" indent="-28584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•"/>
            </a:pPr>
            <a:r>
              <a:rPr lang="en-US" sz="1800" b="0" i="0" u="none" strike="noStrike" cap="none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Influence our planning and preparation</a:t>
            </a:r>
            <a:endParaRPr sz="1800" b="0" i="0" u="none" strike="noStrike" cap="none" dirty="0"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 dirty="0">
              <a:latin typeface="Arial"/>
              <a:ea typeface="Arial"/>
              <a:cs typeface="Arial"/>
              <a:sym typeface="Arial"/>
            </a:endParaRPr>
          </a:p>
          <a:p>
            <a:pPr marL="285840" marR="0" lvl="0" indent="-28584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•"/>
            </a:pPr>
            <a:r>
              <a:rPr lang="en-US" sz="1800" b="0" i="0" u="none" strike="noStrike" cap="none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Where we might go </a:t>
            </a:r>
            <a:endParaRPr sz="1800" b="0" i="0" u="none" strike="noStrike" cap="none" dirty="0"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 dirty="0">
              <a:latin typeface="Arial"/>
              <a:ea typeface="Arial"/>
              <a:cs typeface="Arial"/>
              <a:sym typeface="Arial"/>
            </a:endParaRPr>
          </a:p>
          <a:p>
            <a:pPr marL="285840" marR="0" lvl="0" indent="-28584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•"/>
            </a:pPr>
            <a:r>
              <a:rPr lang="en-US" sz="1800" b="0" i="0" u="none" strike="noStrike" cap="none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What layers we might bring with us </a:t>
            </a:r>
            <a:endParaRPr sz="1800" b="0" i="0" u="none" strike="noStrike" cap="none" dirty="0"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 dirty="0">
              <a:latin typeface="Arial"/>
              <a:ea typeface="Arial"/>
              <a:cs typeface="Arial"/>
              <a:sym typeface="Arial"/>
            </a:endParaRPr>
          </a:p>
          <a:p>
            <a:pPr marL="285840" marR="0" lvl="0" indent="-28584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•"/>
            </a:pPr>
            <a:r>
              <a:rPr lang="en-US" sz="1800" b="0" i="0" u="none" strike="noStrike" cap="none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What group equipment we might need to bring</a:t>
            </a:r>
            <a:endParaRPr sz="1800" b="0" i="0" u="none" strike="noStrike" cap="none" dirty="0"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 dirty="0"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"/>
                                        <p:tgtEl>
                                          <p:spTgt spid="2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"/>
                                        <p:tgtEl>
                                          <p:spTgt spid="2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"/>
                                        <p:tgtEl>
                                          <p:spTgt spid="2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"/>
                                        <p:tgtEl>
                                          <p:spTgt spid="2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"/>
                                        <p:tgtEl>
                                          <p:spTgt spid="2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"/>
                                        <p:tgtEl>
                                          <p:spTgt spid="2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"/>
                                        <p:tgtEl>
                                          <p:spTgt spid="2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"/>
                                        <p:tgtEl>
                                          <p:spTgt spid="2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"/>
                                        <p:tgtEl>
                                          <p:spTgt spid="29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Shape 3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Google Shape;303;p70"/>
          <p:cNvSpPr txBox="1"/>
          <p:nvPr/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1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400" b="0" i="0" u="none" strike="noStrike" cap="none">
                <a:solidFill>
                  <a:srgbClr val="0084B4"/>
                </a:solidFill>
                <a:latin typeface="Open Sans"/>
                <a:ea typeface="Open Sans"/>
                <a:cs typeface="Open Sans"/>
                <a:sym typeface="Open Sans"/>
              </a:rPr>
              <a:t>Weather: What Is It?</a:t>
            </a:r>
            <a:endParaRPr sz="4400" b="0" i="0" u="none" strike="noStrike" cap="none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04" name="Google Shape;304;p70"/>
          <p:cNvSpPr txBox="1"/>
          <p:nvPr/>
        </p:nvSpPr>
        <p:spPr>
          <a:xfrm>
            <a:off x="1981080" y="1600200"/>
            <a:ext cx="8229600" cy="39171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0" i="0" u="none" strike="noStrike" cap="none" dirty="0">
                <a:solidFill>
                  <a:srgbClr val="000000"/>
                </a:solidFill>
                <a:latin typeface="Rockwell"/>
                <a:ea typeface="Rockwell"/>
                <a:cs typeface="Rockwell"/>
                <a:sym typeface="Rockwell"/>
              </a:rPr>
              <a:t> </a:t>
            </a:r>
            <a:endParaRPr sz="3200" b="0" i="0" u="none" strike="noStrike" cap="none" dirty="0">
              <a:latin typeface="Arial"/>
              <a:ea typeface="Arial"/>
              <a:cs typeface="Arial"/>
              <a:sym typeface="Arial"/>
            </a:endParaRPr>
          </a:p>
          <a:p>
            <a:pPr marR="0" lvl="0" algn="l" rtl="0">
              <a:lnSpc>
                <a:spcPct val="100000"/>
              </a:lnSpc>
              <a:spcBef>
                <a:spcPts val="799"/>
              </a:spcBef>
              <a:spcAft>
                <a:spcPts val="0"/>
              </a:spcAft>
              <a:buClr>
                <a:srgbClr val="000000"/>
              </a:buClr>
              <a:buSzPts val="3200"/>
            </a:pPr>
            <a:r>
              <a:rPr lang="en-US" sz="3200" b="0" i="0" u="none" strike="noStrike" cap="none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endParaRPr sz="3200" b="0" i="0" u="none" strike="noStrike" cap="none" dirty="0"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99"/>
              </a:spcBef>
              <a:spcAft>
                <a:spcPts val="0"/>
              </a:spcAft>
              <a:buNone/>
            </a:pPr>
            <a:r>
              <a:rPr lang="en-US" sz="3200" b="0" i="0" u="none" strike="noStrike" cap="none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endParaRPr sz="3200" b="0" i="0" u="none" strike="noStrike" cap="none" dirty="0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" name="Online Media 1" title="What's the Difference Between Weather and Climate?">
            <a:hlinkClick r:id="" action="ppaction://media"/>
            <a:extLst>
              <a:ext uri="{FF2B5EF4-FFF2-40B4-BE49-F238E27FC236}">
                <a16:creationId xmlns:a16="http://schemas.microsoft.com/office/drawing/2014/main" id="{84834EFC-75BD-8182-097E-272209688FD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2502288" y="1401711"/>
            <a:ext cx="7187184" cy="4054578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7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3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" name="Google Shape;310;p71"/>
          <p:cNvSpPr txBox="1"/>
          <p:nvPr/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1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400" b="0" i="0" u="none" strike="noStrike" cap="none">
                <a:solidFill>
                  <a:srgbClr val="0084B4"/>
                </a:solidFill>
                <a:latin typeface="Open Sans"/>
                <a:ea typeface="Open Sans"/>
                <a:cs typeface="Open Sans"/>
                <a:sym typeface="Open Sans"/>
              </a:rPr>
              <a:t>Weather: What Is It?</a:t>
            </a:r>
            <a:endParaRPr sz="4400" b="0" i="0" u="none" strike="noStrike" cap="none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11" name="Google Shape;311;p71"/>
          <p:cNvSpPr txBox="1"/>
          <p:nvPr/>
        </p:nvSpPr>
        <p:spPr>
          <a:xfrm>
            <a:off x="609480" y="1600200"/>
            <a:ext cx="10972800" cy="39171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0" i="0" u="none" strike="noStrike" cap="none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“Weather is basically the way the atmosphere is behaving…in terms of temperature, humidity, precipitation, cloudiness…[and] wind”</a:t>
            </a:r>
            <a:endParaRPr sz="3200" b="0" i="0" u="none" strike="noStrike" cap="none">
              <a:latin typeface="Arial"/>
              <a:ea typeface="Arial"/>
              <a:cs typeface="Arial"/>
              <a:sym typeface="Arial"/>
            </a:endParaRPr>
          </a:p>
          <a:p>
            <a:pPr marL="343080" marR="0" lvl="0" indent="-343080" algn="l" rtl="0">
              <a:lnSpc>
                <a:spcPct val="100000"/>
              </a:lnSpc>
              <a:spcBef>
                <a:spcPts val="799"/>
              </a:spcBef>
              <a:spcAft>
                <a:spcPts val="0"/>
              </a:spcAft>
              <a:buNone/>
            </a:pPr>
            <a:r>
              <a:rPr lang="en-US" sz="3200" b="0" i="0" u="none" strike="noStrike" cap="none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						(NASA. 2015)</a:t>
            </a:r>
            <a:endParaRPr sz="3200" b="0" i="0" u="none" strike="noStrike" cap="none">
              <a:latin typeface="Arial"/>
              <a:ea typeface="Arial"/>
              <a:cs typeface="Arial"/>
              <a:sym typeface="Arial"/>
            </a:endParaRPr>
          </a:p>
          <a:p>
            <a:pPr marL="343080" marR="0" lvl="0" indent="-343080" algn="l" rtl="0">
              <a:lnSpc>
                <a:spcPct val="100000"/>
              </a:lnSpc>
              <a:spcBef>
                <a:spcPts val="799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/>
              <a:buChar char="•"/>
            </a:pPr>
            <a:r>
              <a:rPr lang="en-US" sz="3200" b="0" i="0" u="none" strike="noStrike" cap="none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endParaRPr sz="3200" b="0" i="0" u="none" strike="noStrike" cap="none"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3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500"/>
                                        <p:tgtEl>
                                          <p:spTgt spid="3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3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" name="Google Shape;316;p72"/>
          <p:cNvSpPr txBox="1"/>
          <p:nvPr/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1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400" b="0" i="0" u="none" strike="noStrike" cap="none">
                <a:solidFill>
                  <a:srgbClr val="0084B4"/>
                </a:solidFill>
                <a:latin typeface="Open Sans"/>
                <a:ea typeface="Open Sans"/>
                <a:cs typeface="Open Sans"/>
                <a:sym typeface="Open Sans"/>
              </a:rPr>
              <a:t>How Can We Forecast The Weather?</a:t>
            </a:r>
            <a:endParaRPr sz="4400" b="0" i="0" u="none" strike="noStrike" cap="none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17" name="Google Shape;317;p72"/>
          <p:cNvSpPr txBox="1"/>
          <p:nvPr/>
        </p:nvSpPr>
        <p:spPr>
          <a:xfrm>
            <a:off x="609480" y="1600200"/>
            <a:ext cx="10972800" cy="39171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3080" marR="0" lvl="0" indent="-34308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/>
              <a:buChar char="•"/>
            </a:pPr>
            <a:r>
              <a:rPr lang="en-US" sz="3200" b="0" i="0" u="none" strike="noStrike" cap="none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Look out the window</a:t>
            </a:r>
            <a:endParaRPr sz="3200" b="0" i="0" u="none" strike="noStrike" cap="none">
              <a:latin typeface="Arial"/>
              <a:ea typeface="Arial"/>
              <a:cs typeface="Arial"/>
              <a:sym typeface="Arial"/>
            </a:endParaRPr>
          </a:p>
          <a:p>
            <a:pPr marL="343080" marR="0" lvl="0" indent="-343080" algn="l" rtl="0">
              <a:lnSpc>
                <a:spcPct val="100000"/>
              </a:lnSpc>
              <a:spcBef>
                <a:spcPts val="799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/>
              <a:buChar char="•"/>
            </a:pPr>
            <a:r>
              <a:rPr lang="en-US" sz="3200" b="0" i="0" u="none" strike="noStrike" cap="none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Phone a friend</a:t>
            </a:r>
            <a:endParaRPr sz="3200" b="0" i="0" u="none" strike="noStrike" cap="none">
              <a:latin typeface="Arial"/>
              <a:ea typeface="Arial"/>
              <a:cs typeface="Arial"/>
              <a:sym typeface="Arial"/>
            </a:endParaRPr>
          </a:p>
          <a:p>
            <a:pPr marL="343080" marR="0" lvl="0" indent="-343080" algn="l" rtl="0">
              <a:lnSpc>
                <a:spcPct val="100000"/>
              </a:lnSpc>
              <a:spcBef>
                <a:spcPts val="799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/>
              <a:buChar char="•"/>
            </a:pPr>
            <a:r>
              <a:rPr lang="en-US" sz="3200" b="0" i="0" u="none" strike="noStrike" cap="none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News Paper</a:t>
            </a:r>
            <a:endParaRPr sz="3200" b="0" i="0" u="none" strike="noStrike" cap="none">
              <a:latin typeface="Arial"/>
              <a:ea typeface="Arial"/>
              <a:cs typeface="Arial"/>
              <a:sym typeface="Arial"/>
            </a:endParaRPr>
          </a:p>
          <a:p>
            <a:pPr marL="343080" marR="0" lvl="0" indent="-343080" algn="l" rtl="0">
              <a:lnSpc>
                <a:spcPct val="100000"/>
              </a:lnSpc>
              <a:spcBef>
                <a:spcPts val="799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/>
              <a:buChar char="•"/>
            </a:pPr>
            <a:r>
              <a:rPr lang="en-US" sz="3200" b="0" i="0" u="none" strike="noStrike" cap="none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TV</a:t>
            </a:r>
            <a:endParaRPr sz="3200" b="0" i="0" u="none" strike="noStrike" cap="none">
              <a:latin typeface="Arial"/>
              <a:ea typeface="Arial"/>
              <a:cs typeface="Arial"/>
              <a:sym typeface="Arial"/>
            </a:endParaRPr>
          </a:p>
          <a:p>
            <a:pPr marL="343080" marR="0" lvl="0" indent="-343080" algn="l" rtl="0">
              <a:lnSpc>
                <a:spcPct val="100000"/>
              </a:lnSpc>
              <a:spcBef>
                <a:spcPts val="799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/>
              <a:buChar char="•"/>
            </a:pPr>
            <a:r>
              <a:rPr lang="en-US" sz="3200" b="0" i="0" u="none" strike="noStrike" cap="none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Radio</a:t>
            </a:r>
            <a:endParaRPr sz="3200" b="0" i="0" u="none" strike="noStrike" cap="none">
              <a:latin typeface="Arial"/>
              <a:ea typeface="Arial"/>
              <a:cs typeface="Arial"/>
              <a:sym typeface="Arial"/>
            </a:endParaRPr>
          </a:p>
          <a:p>
            <a:pPr marL="343080" marR="0" lvl="0" indent="-343080" algn="l" rtl="0">
              <a:lnSpc>
                <a:spcPct val="100000"/>
              </a:lnSpc>
              <a:spcBef>
                <a:spcPts val="799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/>
              <a:buChar char="•"/>
            </a:pPr>
            <a:r>
              <a:rPr lang="en-US" sz="3200" b="0" i="0" u="none" strike="noStrike" cap="none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Internet / apps</a:t>
            </a:r>
            <a:endParaRPr sz="3200" b="0" i="0" u="none" strike="noStrike" cap="none"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3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2" name="Google Shape;322;p73"/>
          <p:cNvSpPr txBox="1"/>
          <p:nvPr/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1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400" b="0" i="0" u="none" strike="noStrike" cap="none">
                <a:solidFill>
                  <a:srgbClr val="0084B4"/>
                </a:solidFill>
                <a:latin typeface="Open Sans"/>
                <a:ea typeface="Open Sans"/>
                <a:cs typeface="Open Sans"/>
                <a:sym typeface="Open Sans"/>
              </a:rPr>
              <a:t>Weather Forecast Sites / Apps</a:t>
            </a:r>
            <a:endParaRPr sz="4400" b="0" i="0" u="none" strike="noStrike" cap="none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23" name="Google Shape;323;p73"/>
          <p:cNvPicPr preferRelativeResize="0"/>
          <p:nvPr/>
        </p:nvPicPr>
        <p:blipFill rotWithShape="1">
          <a:blip r:embed="rId4">
            <a:alphaModFix/>
          </a:blip>
          <a:srcRect l="5702" t="12343" r="7927" b="10134"/>
          <a:stretch/>
        </p:blipFill>
        <p:spPr>
          <a:xfrm>
            <a:off x="2136240" y="2652840"/>
            <a:ext cx="1440000" cy="144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24" name="Google Shape;324;p73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3754800" y="4168080"/>
            <a:ext cx="1440000" cy="144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25" name="Google Shape;325;p73"/>
          <p:cNvPicPr preferRelativeResize="0"/>
          <p:nvPr/>
        </p:nvPicPr>
        <p:blipFill rotWithShape="1">
          <a:blip r:embed="rId6">
            <a:alphaModFix/>
          </a:blip>
          <a:srcRect b="20829"/>
          <a:stretch/>
        </p:blipFill>
        <p:spPr>
          <a:xfrm>
            <a:off x="7835400" y="1504080"/>
            <a:ext cx="1443600" cy="1143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26" name="Google Shape;326;p73"/>
          <p:cNvPicPr preferRelativeResize="0"/>
          <p:nvPr/>
        </p:nvPicPr>
        <p:blipFill rotWithShape="1">
          <a:blip r:embed="rId7">
            <a:alphaModFix/>
          </a:blip>
          <a:srcRect l="33934" t="28129" r="33933" b="26600"/>
          <a:stretch/>
        </p:blipFill>
        <p:spPr>
          <a:xfrm>
            <a:off x="5310000" y="1236240"/>
            <a:ext cx="1440000" cy="1443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27" name="Google Shape;327;p73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7290720" y="4138560"/>
            <a:ext cx="2956320" cy="1443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28" name="Google Shape;328;p73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8321040" y="2647440"/>
            <a:ext cx="1443600" cy="1443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29" name="Google Shape;329;p73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1981080" y="4166280"/>
            <a:ext cx="1443600" cy="1443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30" name="Google Shape;330;p73"/>
          <p:cNvPicPr preferRelativeResize="0"/>
          <p:nvPr/>
        </p:nvPicPr>
        <p:blipFill rotWithShape="1">
          <a:blip r:embed="rId11">
            <a:alphaModFix/>
          </a:blip>
          <a:srcRect t="26567" b="25007"/>
          <a:stretch/>
        </p:blipFill>
        <p:spPr>
          <a:xfrm>
            <a:off x="2992680" y="1589040"/>
            <a:ext cx="1523880" cy="73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31" name="Google Shape;331;p73"/>
          <p:cNvPicPr preferRelativeResize="0"/>
          <p:nvPr/>
        </p:nvPicPr>
        <p:blipFill rotWithShape="1">
          <a:blip r:embed="rId12">
            <a:alphaModFix/>
          </a:blip>
          <a:srcRect l="19918" r="19729"/>
          <a:stretch/>
        </p:blipFill>
        <p:spPr>
          <a:xfrm>
            <a:off x="5474880" y="4138560"/>
            <a:ext cx="1584000" cy="1443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32" name="Google Shape;332;p73"/>
          <p:cNvPicPr preferRelativeResize="0"/>
          <p:nvPr/>
        </p:nvPicPr>
        <p:blipFill rotWithShape="1">
          <a:blip r:embed="rId13">
            <a:alphaModFix/>
          </a:blip>
          <a:srcRect/>
          <a:stretch/>
        </p:blipFill>
        <p:spPr>
          <a:xfrm>
            <a:off x="5273280" y="2617200"/>
            <a:ext cx="1443600" cy="1443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3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" name="Google Shape;337;p74"/>
          <p:cNvSpPr txBox="1"/>
          <p:nvPr/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1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400" b="0" i="0" u="none" strike="noStrike" cap="none">
                <a:solidFill>
                  <a:srgbClr val="0084B4"/>
                </a:solidFill>
                <a:latin typeface="Open Sans"/>
                <a:ea typeface="Open Sans"/>
                <a:cs typeface="Open Sans"/>
                <a:sym typeface="Open Sans"/>
              </a:rPr>
              <a:t>What Do We Need From a Forecast?</a:t>
            </a:r>
            <a:endParaRPr sz="4400" b="0" i="0" u="none" strike="noStrike" cap="none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38" name="Google Shape;338;p74"/>
          <p:cNvSpPr txBox="1"/>
          <p:nvPr/>
        </p:nvSpPr>
        <p:spPr>
          <a:xfrm>
            <a:off x="609480" y="1470420"/>
            <a:ext cx="10972800" cy="39171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3080" marR="0" lvl="0" indent="-34308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/>
              <a:buChar char="•"/>
            </a:pPr>
            <a:r>
              <a:rPr lang="en-US" sz="3200" b="0" i="0" u="none" strike="noStrike" cap="none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1. Precipitation (Rain Fall) </a:t>
            </a:r>
            <a:endParaRPr sz="3200" b="0" i="0" u="none" strike="noStrike" cap="none" dirty="0">
              <a:latin typeface="Arial"/>
              <a:ea typeface="Arial"/>
              <a:cs typeface="Arial"/>
              <a:sym typeface="Arial"/>
            </a:endParaRPr>
          </a:p>
          <a:p>
            <a:pPr marL="343080" marR="0" lvl="0" indent="-343080" algn="l" rtl="0">
              <a:lnSpc>
                <a:spcPct val="100000"/>
              </a:lnSpc>
              <a:spcBef>
                <a:spcPts val="799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/>
              <a:buChar char="•"/>
            </a:pPr>
            <a:r>
              <a:rPr lang="en-US" sz="3200" b="0" i="0" u="none" strike="noStrike" cap="none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2. Temperature</a:t>
            </a:r>
            <a:endParaRPr sz="3200" b="0" i="0" u="none" strike="noStrike" cap="none" dirty="0">
              <a:latin typeface="Arial"/>
              <a:ea typeface="Arial"/>
              <a:cs typeface="Arial"/>
              <a:sym typeface="Arial"/>
            </a:endParaRPr>
          </a:p>
          <a:p>
            <a:pPr marL="343080" marR="0" lvl="0" indent="-343080" algn="l" rtl="0">
              <a:lnSpc>
                <a:spcPct val="100000"/>
              </a:lnSpc>
              <a:spcBef>
                <a:spcPts val="799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/>
              <a:buChar char="•"/>
            </a:pPr>
            <a:r>
              <a:rPr lang="en-US" sz="3200" b="0" i="0" u="none" strike="noStrike" cap="none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3. Wind Speed</a:t>
            </a:r>
            <a:endParaRPr sz="3200" b="0" i="0" u="none" strike="noStrike" cap="none" dirty="0">
              <a:latin typeface="Arial"/>
              <a:ea typeface="Arial"/>
              <a:cs typeface="Arial"/>
              <a:sym typeface="Arial"/>
            </a:endParaRPr>
          </a:p>
          <a:p>
            <a:pPr marL="343080" marR="0" lvl="0" indent="-343080" algn="l" rtl="0">
              <a:lnSpc>
                <a:spcPct val="100000"/>
              </a:lnSpc>
              <a:spcBef>
                <a:spcPts val="799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/>
              <a:buChar char="•"/>
            </a:pPr>
            <a:r>
              <a:rPr lang="en-US" sz="3200" b="0" i="0" u="none" strike="noStrike" cap="none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4. Wind Direction</a:t>
            </a:r>
            <a:endParaRPr sz="3200" b="0" i="0" u="none" strike="noStrike" cap="none" dirty="0">
              <a:latin typeface="Arial"/>
              <a:ea typeface="Arial"/>
              <a:cs typeface="Arial"/>
              <a:sym typeface="Arial"/>
            </a:endParaRPr>
          </a:p>
          <a:p>
            <a:pPr marL="343080" marR="0" lvl="0" indent="-343080" algn="l" rtl="0">
              <a:lnSpc>
                <a:spcPct val="100000"/>
              </a:lnSpc>
              <a:spcBef>
                <a:spcPts val="799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/>
              <a:buChar char="•"/>
            </a:pPr>
            <a:r>
              <a:rPr lang="en-US" sz="3200" b="0" i="0" u="none" strike="noStrike" cap="none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5. Is It Going To Change? (24hr period) </a:t>
            </a:r>
            <a:endParaRPr sz="3200" b="0" i="0" u="none" strike="noStrike" cap="none" dirty="0"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3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3" name="Google Shape;343;p75"/>
          <p:cNvSpPr txBox="1"/>
          <p:nvPr/>
        </p:nvSpPr>
        <p:spPr>
          <a:xfrm>
            <a:off x="609480" y="2746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1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400" b="0" i="0" u="none" strike="noStrike" cap="none" dirty="0">
                <a:solidFill>
                  <a:srgbClr val="0084B4"/>
                </a:solidFill>
                <a:latin typeface="Open Sans"/>
                <a:ea typeface="Open Sans"/>
                <a:cs typeface="Open Sans"/>
                <a:sym typeface="Open Sans"/>
              </a:rPr>
              <a:t>Have We Met Our Aim?</a:t>
            </a:r>
            <a:endParaRPr sz="4400" b="0" i="0" u="none" strike="noStrike" cap="none" dirty="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44" name="Google Shape;344;p75"/>
          <p:cNvSpPr txBox="1"/>
          <p:nvPr/>
        </p:nvSpPr>
        <p:spPr>
          <a:xfrm>
            <a:off x="1981080" y="160020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0" i="0" u="none" strike="noStrike" cap="none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Level 1: For you to be able to source an accurate and appropriate weather forecast</a:t>
            </a:r>
            <a:endParaRPr sz="3200" b="0" i="0" u="none" strike="noStrike" cap="none" dirty="0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45" name="Google Shape;345;p75"/>
          <p:cNvPicPr preferRelativeResize="0"/>
          <p:nvPr/>
        </p:nvPicPr>
        <p:blipFill rotWithShape="1">
          <a:blip r:embed="rId4">
            <a:alphaModFix/>
          </a:blip>
          <a:srcRect b="6954"/>
          <a:stretch/>
        </p:blipFill>
        <p:spPr>
          <a:xfrm>
            <a:off x="4688640" y="2743200"/>
            <a:ext cx="2814840" cy="28288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260</Words>
  <Application>Microsoft Office PowerPoint</Application>
  <PresentationFormat>Widescreen</PresentationFormat>
  <Paragraphs>47</Paragraphs>
  <Slides>10</Slides>
  <Notes>10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10</vt:i4>
      </vt:variant>
    </vt:vector>
  </HeadingPairs>
  <TitlesOfParts>
    <vt:vector size="19" baseType="lpstr">
      <vt:lpstr>Arial</vt:lpstr>
      <vt:lpstr>Times New Roman</vt:lpstr>
      <vt:lpstr>Open Sans</vt:lpstr>
      <vt:lpstr>Rockwell</vt:lpstr>
      <vt:lpstr>Office Theme</vt:lpstr>
      <vt:lpstr>Office Theme</vt:lpstr>
      <vt:lpstr>Office Theme</vt:lpstr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Emlyn Price</cp:lastModifiedBy>
  <cp:revision>1</cp:revision>
  <dcterms:modified xsi:type="dcterms:W3CDTF">2025-12-05T14:46:04Z</dcterms:modified>
</cp:coreProperties>
</file>