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85" r:id="rId2"/>
    <p:sldId id="257" r:id="rId3"/>
    <p:sldId id="274" r:id="rId4"/>
    <p:sldId id="262" r:id="rId5"/>
    <p:sldId id="258" r:id="rId6"/>
    <p:sldId id="286" r:id="rId7"/>
    <p:sldId id="264" r:id="rId8"/>
    <p:sldId id="259" r:id="rId9"/>
    <p:sldId id="260" r:id="rId10"/>
    <p:sldId id="261" r:id="rId11"/>
    <p:sldId id="265" r:id="rId12"/>
    <p:sldId id="266" r:id="rId13"/>
    <p:sldId id="276" r:id="rId14"/>
    <p:sldId id="263" r:id="rId15"/>
    <p:sldId id="275" r:id="rId16"/>
    <p:sldId id="267" r:id="rId17"/>
    <p:sldId id="268" r:id="rId18"/>
    <p:sldId id="269" r:id="rId19"/>
    <p:sldId id="287" r:id="rId20"/>
    <p:sldId id="277" r:id="rId21"/>
    <p:sldId id="279" r:id="rId22"/>
    <p:sldId id="271" r:id="rId23"/>
    <p:sldId id="272" r:id="rId24"/>
    <p:sldId id="273" r:id="rId25"/>
    <p:sldId id="280" r:id="rId26"/>
    <p:sldId id="281" r:id="rId27"/>
    <p:sldId id="282" r:id="rId28"/>
    <p:sldId id="283"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F5B1A3-19BC-4DD6-983A-68E64BCA9EA1}" v="29" dt="2023-05-08T20:18:10.2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681" autoAdjust="0"/>
    <p:restoredTop sz="94660"/>
  </p:normalViewPr>
  <p:slideViewPr>
    <p:cSldViewPr snapToGrid="0">
      <p:cViewPr varScale="1">
        <p:scale>
          <a:sx n="82" d="100"/>
          <a:sy n="82" d="100"/>
        </p:scale>
        <p:origin x="73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en Redgrave" userId="e58f8a14e8873780" providerId="LiveId" clId="{85F5B1A3-19BC-4DD6-983A-68E64BCA9EA1}"/>
    <pc:docChg chg="undo custSel addSld delSld modSld">
      <pc:chgData name="Zen Redgrave" userId="e58f8a14e8873780" providerId="LiveId" clId="{85F5B1A3-19BC-4DD6-983A-68E64BCA9EA1}" dt="2023-05-08T20:19:33.900" v="273" actId="2696"/>
      <pc:docMkLst>
        <pc:docMk/>
      </pc:docMkLst>
      <pc:sldChg chg="addSp delSp modSp mod">
        <pc:chgData name="Zen Redgrave" userId="e58f8a14e8873780" providerId="LiveId" clId="{85F5B1A3-19BC-4DD6-983A-68E64BCA9EA1}" dt="2023-05-08T20:06:50.754" v="152" actId="478"/>
        <pc:sldMkLst>
          <pc:docMk/>
          <pc:sldMk cId="682397346" sldId="258"/>
        </pc:sldMkLst>
        <pc:spChg chg="mod">
          <ac:chgData name="Zen Redgrave" userId="e58f8a14e8873780" providerId="LiveId" clId="{85F5B1A3-19BC-4DD6-983A-68E64BCA9EA1}" dt="2023-05-08T20:06:29.805" v="137" actId="1036"/>
          <ac:spMkLst>
            <pc:docMk/>
            <pc:sldMk cId="682397346" sldId="258"/>
            <ac:spMk id="3" creationId="{EEC6A306-F003-DF48-E117-EA2C561B0B6A}"/>
          </ac:spMkLst>
        </pc:spChg>
        <pc:spChg chg="mod">
          <ac:chgData name="Zen Redgrave" userId="e58f8a14e8873780" providerId="LiveId" clId="{85F5B1A3-19BC-4DD6-983A-68E64BCA9EA1}" dt="2023-05-08T20:06:39.344" v="149" actId="1038"/>
          <ac:spMkLst>
            <pc:docMk/>
            <pc:sldMk cId="682397346" sldId="258"/>
            <ac:spMk id="7" creationId="{9FCA254B-E164-BCF9-3460-A19DF7868307}"/>
          </ac:spMkLst>
        </pc:spChg>
        <pc:cxnChg chg="add del mod">
          <ac:chgData name="Zen Redgrave" userId="e58f8a14e8873780" providerId="LiveId" clId="{85F5B1A3-19BC-4DD6-983A-68E64BCA9EA1}" dt="2023-05-08T20:06:05.556" v="132" actId="478"/>
          <ac:cxnSpMkLst>
            <pc:docMk/>
            <pc:sldMk cId="682397346" sldId="258"/>
            <ac:cxnSpMk id="4" creationId="{CA23C6D6-A9B0-EFBA-2FF0-8E0B6C6DB1FC}"/>
          </ac:cxnSpMkLst>
        </pc:cxnChg>
        <pc:cxnChg chg="add del mod">
          <ac:chgData name="Zen Redgrave" userId="e58f8a14e8873780" providerId="LiveId" clId="{85F5B1A3-19BC-4DD6-983A-68E64BCA9EA1}" dt="2023-05-08T20:06:44.948" v="150" actId="478"/>
          <ac:cxnSpMkLst>
            <pc:docMk/>
            <pc:sldMk cId="682397346" sldId="258"/>
            <ac:cxnSpMk id="5" creationId="{2B68BBF6-B83F-4B7A-F63C-ADD69C95ECA6}"/>
          </ac:cxnSpMkLst>
        </pc:cxnChg>
        <pc:cxnChg chg="add del mod">
          <ac:chgData name="Zen Redgrave" userId="e58f8a14e8873780" providerId="LiveId" clId="{85F5B1A3-19BC-4DD6-983A-68E64BCA9EA1}" dt="2023-05-08T20:06:49.037" v="151" actId="478"/>
          <ac:cxnSpMkLst>
            <pc:docMk/>
            <pc:sldMk cId="682397346" sldId="258"/>
            <ac:cxnSpMk id="9" creationId="{DCDC127A-8966-A313-5BFE-1403BD5B2CE4}"/>
          </ac:cxnSpMkLst>
        </pc:cxnChg>
        <pc:cxnChg chg="del">
          <ac:chgData name="Zen Redgrave" userId="e58f8a14e8873780" providerId="LiveId" clId="{85F5B1A3-19BC-4DD6-983A-68E64BCA9EA1}" dt="2023-05-08T20:06:02.893" v="131" actId="478"/>
          <ac:cxnSpMkLst>
            <pc:docMk/>
            <pc:sldMk cId="682397346" sldId="258"/>
            <ac:cxnSpMk id="10" creationId="{BE222848-188F-D71B-076F-49C5C3B88067}"/>
          </ac:cxnSpMkLst>
        </pc:cxnChg>
        <pc:cxnChg chg="add del mod">
          <ac:chgData name="Zen Redgrave" userId="e58f8a14e8873780" providerId="LiveId" clId="{85F5B1A3-19BC-4DD6-983A-68E64BCA9EA1}" dt="2023-05-08T20:06:50.754" v="152" actId="478"/>
          <ac:cxnSpMkLst>
            <pc:docMk/>
            <pc:sldMk cId="682397346" sldId="258"/>
            <ac:cxnSpMk id="11" creationId="{C2138C75-C1C7-996F-E6A3-776CA10CDED9}"/>
          </ac:cxnSpMkLst>
        </pc:cxnChg>
      </pc:sldChg>
      <pc:sldChg chg="addSp delSp modSp mod">
        <pc:chgData name="Zen Redgrave" userId="e58f8a14e8873780" providerId="LiveId" clId="{85F5B1A3-19BC-4DD6-983A-68E64BCA9EA1}" dt="2023-05-08T20:12:33.768" v="221" actId="478"/>
        <pc:sldMkLst>
          <pc:docMk/>
          <pc:sldMk cId="2746715265" sldId="259"/>
        </pc:sldMkLst>
        <pc:spChg chg="mod">
          <ac:chgData name="Zen Redgrave" userId="e58f8a14e8873780" providerId="LiveId" clId="{85F5B1A3-19BC-4DD6-983A-68E64BCA9EA1}" dt="2023-05-08T20:00:39.583" v="41" actId="1036"/>
          <ac:spMkLst>
            <pc:docMk/>
            <pc:sldMk cId="2746715265" sldId="259"/>
            <ac:spMk id="3" creationId="{7B3AC9C8-65AC-E8DC-2337-B449A942F279}"/>
          </ac:spMkLst>
        </pc:spChg>
        <pc:spChg chg="mod">
          <ac:chgData name="Zen Redgrave" userId="e58f8a14e8873780" providerId="LiveId" clId="{85F5B1A3-19BC-4DD6-983A-68E64BCA9EA1}" dt="2023-05-08T20:00:56.298" v="55" actId="1037"/>
          <ac:spMkLst>
            <pc:docMk/>
            <pc:sldMk cId="2746715265" sldId="259"/>
            <ac:spMk id="5" creationId="{9046104E-48C8-B70D-271B-F93991BCFCC5}"/>
          </ac:spMkLst>
        </pc:spChg>
        <pc:cxnChg chg="add del mod">
          <ac:chgData name="Zen Redgrave" userId="e58f8a14e8873780" providerId="LiveId" clId="{85F5B1A3-19BC-4DD6-983A-68E64BCA9EA1}" dt="2023-05-08T20:00:00.077" v="35"/>
          <ac:cxnSpMkLst>
            <pc:docMk/>
            <pc:sldMk cId="2746715265" sldId="259"/>
            <ac:cxnSpMk id="4" creationId="{80A6DD3D-932F-7A55-66A7-2C91E18C23FA}"/>
          </ac:cxnSpMkLst>
        </pc:cxnChg>
        <pc:cxnChg chg="del">
          <ac:chgData name="Zen Redgrave" userId="e58f8a14e8873780" providerId="LiveId" clId="{85F5B1A3-19BC-4DD6-983A-68E64BCA9EA1}" dt="2023-05-08T20:10:40.493" v="203" actId="478"/>
          <ac:cxnSpMkLst>
            <pc:docMk/>
            <pc:sldMk cId="2746715265" sldId="259"/>
            <ac:cxnSpMk id="6" creationId="{58EEB525-D73B-ADA0-8AD3-993AE0DF1C6D}"/>
          </ac:cxnSpMkLst>
        </pc:cxnChg>
        <pc:cxnChg chg="add del mod">
          <ac:chgData name="Zen Redgrave" userId="e58f8a14e8873780" providerId="LiveId" clId="{85F5B1A3-19BC-4DD6-983A-68E64BCA9EA1}" dt="2023-05-08T20:00:00.077" v="35"/>
          <ac:cxnSpMkLst>
            <pc:docMk/>
            <pc:sldMk cId="2746715265" sldId="259"/>
            <ac:cxnSpMk id="7" creationId="{A3987584-AAA7-E27E-03CE-5C741812039C}"/>
          </ac:cxnSpMkLst>
        </pc:cxnChg>
        <pc:cxnChg chg="del">
          <ac:chgData name="Zen Redgrave" userId="e58f8a14e8873780" providerId="LiveId" clId="{85F5B1A3-19BC-4DD6-983A-68E64BCA9EA1}" dt="2023-05-08T20:00:24.683" v="37" actId="478"/>
          <ac:cxnSpMkLst>
            <pc:docMk/>
            <pc:sldMk cId="2746715265" sldId="259"/>
            <ac:cxnSpMk id="9" creationId="{138376FB-58B5-4CAA-5243-ACE6A0B69E79}"/>
          </ac:cxnSpMkLst>
        </pc:cxnChg>
        <pc:cxnChg chg="add del mod">
          <ac:chgData name="Zen Redgrave" userId="e58f8a14e8873780" providerId="LiveId" clId="{85F5B1A3-19BC-4DD6-983A-68E64BCA9EA1}" dt="2023-05-08T20:12:31.159" v="220" actId="478"/>
          <ac:cxnSpMkLst>
            <pc:docMk/>
            <pc:sldMk cId="2746715265" sldId="259"/>
            <ac:cxnSpMk id="10" creationId="{60F45BB3-32D6-2135-0969-5AF100321113}"/>
          </ac:cxnSpMkLst>
        </pc:cxnChg>
        <pc:cxnChg chg="add del mod">
          <ac:chgData name="Zen Redgrave" userId="e58f8a14e8873780" providerId="LiveId" clId="{85F5B1A3-19BC-4DD6-983A-68E64BCA9EA1}" dt="2023-05-08T20:12:33.768" v="221" actId="478"/>
          <ac:cxnSpMkLst>
            <pc:docMk/>
            <pc:sldMk cId="2746715265" sldId="259"/>
            <ac:cxnSpMk id="11" creationId="{D2B6537E-2701-C4D0-96B2-420EB2E6E341}"/>
          </ac:cxnSpMkLst>
        </pc:cxnChg>
        <pc:cxnChg chg="add del mod">
          <ac:chgData name="Zen Redgrave" userId="e58f8a14e8873780" providerId="LiveId" clId="{85F5B1A3-19BC-4DD6-983A-68E64BCA9EA1}" dt="2023-05-08T20:12:28.437" v="219" actId="478"/>
          <ac:cxnSpMkLst>
            <pc:docMk/>
            <pc:sldMk cId="2746715265" sldId="259"/>
            <ac:cxnSpMk id="12" creationId="{5184B0B8-F2D2-ED68-32F3-B72FD9F0A5CB}"/>
          </ac:cxnSpMkLst>
        </pc:cxnChg>
        <pc:cxnChg chg="add mod">
          <ac:chgData name="Zen Redgrave" userId="e58f8a14e8873780" providerId="LiveId" clId="{85F5B1A3-19BC-4DD6-983A-68E64BCA9EA1}" dt="2023-05-08T20:10:40.875" v="204"/>
          <ac:cxnSpMkLst>
            <pc:docMk/>
            <pc:sldMk cId="2746715265" sldId="259"/>
            <ac:cxnSpMk id="13" creationId="{4F8F6EB3-1F46-4144-098B-22FEACD0D0F7}"/>
          </ac:cxnSpMkLst>
        </pc:cxnChg>
      </pc:sldChg>
      <pc:sldChg chg="addSp delSp modSp mod">
        <pc:chgData name="Zen Redgrave" userId="e58f8a14e8873780" providerId="LiveId" clId="{85F5B1A3-19BC-4DD6-983A-68E64BCA9EA1}" dt="2023-05-08T20:12:24.996" v="218" actId="478"/>
        <pc:sldMkLst>
          <pc:docMk/>
          <pc:sldMk cId="989158198" sldId="260"/>
        </pc:sldMkLst>
        <pc:spChg chg="mod">
          <ac:chgData name="Zen Redgrave" userId="e58f8a14e8873780" providerId="LiveId" clId="{85F5B1A3-19BC-4DD6-983A-68E64BCA9EA1}" dt="2023-05-08T20:01:29.997" v="64" actId="1036"/>
          <ac:spMkLst>
            <pc:docMk/>
            <pc:sldMk cId="989158198" sldId="260"/>
            <ac:spMk id="3" creationId="{B1DBF039-4DDC-64EF-5032-15D5B2E92B7A}"/>
          </ac:spMkLst>
        </pc:spChg>
        <pc:spChg chg="mod">
          <ac:chgData name="Zen Redgrave" userId="e58f8a14e8873780" providerId="LiveId" clId="{85F5B1A3-19BC-4DD6-983A-68E64BCA9EA1}" dt="2023-05-08T20:01:43.084" v="72" actId="1038"/>
          <ac:spMkLst>
            <pc:docMk/>
            <pc:sldMk cId="989158198" sldId="260"/>
            <ac:spMk id="4" creationId="{410A5FAA-8F12-E192-E229-DD718392AF13}"/>
          </ac:spMkLst>
        </pc:spChg>
        <pc:grpChg chg="add del mod">
          <ac:chgData name="Zen Redgrave" userId="e58f8a14e8873780" providerId="LiveId" clId="{85F5B1A3-19BC-4DD6-983A-68E64BCA9EA1}" dt="2023-05-08T20:12:24.996" v="218" actId="478"/>
          <ac:grpSpMkLst>
            <pc:docMk/>
            <pc:sldMk cId="989158198" sldId="260"/>
            <ac:grpSpMk id="13" creationId="{CA00F63F-D74C-AB39-A765-63ACB7B3D77A}"/>
          </ac:grpSpMkLst>
        </pc:grpChg>
        <pc:cxnChg chg="del">
          <ac:chgData name="Zen Redgrave" userId="e58f8a14e8873780" providerId="LiveId" clId="{85F5B1A3-19BC-4DD6-983A-68E64BCA9EA1}" dt="2023-05-08T20:10:47.456" v="205" actId="478"/>
          <ac:cxnSpMkLst>
            <pc:docMk/>
            <pc:sldMk cId="989158198" sldId="260"/>
            <ac:cxnSpMk id="5" creationId="{23A9C20C-8A1D-958F-388F-7EFF2B0F9E97}"/>
          </ac:cxnSpMkLst>
        </pc:cxnChg>
        <pc:cxnChg chg="del">
          <ac:chgData name="Zen Redgrave" userId="e58f8a14e8873780" providerId="LiveId" clId="{85F5B1A3-19BC-4DD6-983A-68E64BCA9EA1}" dt="2023-05-08T20:01:20.304" v="57" actId="478"/>
          <ac:cxnSpMkLst>
            <pc:docMk/>
            <pc:sldMk cId="989158198" sldId="260"/>
            <ac:cxnSpMk id="7" creationId="{A3F56365-1385-939D-505D-1BC950A887C2}"/>
          </ac:cxnSpMkLst>
        </pc:cxnChg>
        <pc:cxnChg chg="add mod">
          <ac:chgData name="Zen Redgrave" userId="e58f8a14e8873780" providerId="LiveId" clId="{85F5B1A3-19BC-4DD6-983A-68E64BCA9EA1}" dt="2023-05-08T20:02:35.085" v="78" actId="164"/>
          <ac:cxnSpMkLst>
            <pc:docMk/>
            <pc:sldMk cId="989158198" sldId="260"/>
            <ac:cxnSpMk id="8" creationId="{D7372DE1-E535-75D2-5B56-E88F53204529}"/>
          </ac:cxnSpMkLst>
        </pc:cxnChg>
        <pc:cxnChg chg="add mod">
          <ac:chgData name="Zen Redgrave" userId="e58f8a14e8873780" providerId="LiveId" clId="{85F5B1A3-19BC-4DD6-983A-68E64BCA9EA1}" dt="2023-05-08T20:02:35.085" v="78" actId="164"/>
          <ac:cxnSpMkLst>
            <pc:docMk/>
            <pc:sldMk cId="989158198" sldId="260"/>
            <ac:cxnSpMk id="9" creationId="{72BCDE35-4AF3-9760-5EE2-5C358A1DB652}"/>
          </ac:cxnSpMkLst>
        </pc:cxnChg>
        <pc:cxnChg chg="add mod">
          <ac:chgData name="Zen Redgrave" userId="e58f8a14e8873780" providerId="LiveId" clId="{85F5B1A3-19BC-4DD6-983A-68E64BCA9EA1}" dt="2023-05-08T20:02:35.085" v="78" actId="164"/>
          <ac:cxnSpMkLst>
            <pc:docMk/>
            <pc:sldMk cId="989158198" sldId="260"/>
            <ac:cxnSpMk id="11" creationId="{93BB2FD6-47FD-972B-C999-52D584ED9407}"/>
          </ac:cxnSpMkLst>
        </pc:cxnChg>
        <pc:cxnChg chg="add mod">
          <ac:chgData name="Zen Redgrave" userId="e58f8a14e8873780" providerId="LiveId" clId="{85F5B1A3-19BC-4DD6-983A-68E64BCA9EA1}" dt="2023-05-08T20:10:47.890" v="206"/>
          <ac:cxnSpMkLst>
            <pc:docMk/>
            <pc:sldMk cId="989158198" sldId="260"/>
            <ac:cxnSpMk id="14" creationId="{E5E3BEA4-0B4E-665E-7952-20D0899FE3BD}"/>
          </ac:cxnSpMkLst>
        </pc:cxnChg>
      </pc:sldChg>
      <pc:sldChg chg="addSp delSp modSp mod">
        <pc:chgData name="Zen Redgrave" userId="e58f8a14e8873780" providerId="LiveId" clId="{85F5B1A3-19BC-4DD6-983A-68E64BCA9EA1}" dt="2023-05-08T20:12:21.385" v="217" actId="478"/>
        <pc:sldMkLst>
          <pc:docMk/>
          <pc:sldMk cId="3084464662" sldId="261"/>
        </pc:sldMkLst>
        <pc:spChg chg="mod">
          <ac:chgData name="Zen Redgrave" userId="e58f8a14e8873780" providerId="LiveId" clId="{85F5B1A3-19BC-4DD6-983A-68E64BCA9EA1}" dt="2023-05-08T20:03:13.799" v="95" actId="1035"/>
          <ac:spMkLst>
            <pc:docMk/>
            <pc:sldMk cId="3084464662" sldId="261"/>
            <ac:spMk id="3" creationId="{1EDE0A07-66FA-D751-203F-F871FF500F0F}"/>
          </ac:spMkLst>
        </pc:spChg>
        <pc:spChg chg="mod">
          <ac:chgData name="Zen Redgrave" userId="e58f8a14e8873780" providerId="LiveId" clId="{85F5B1A3-19BC-4DD6-983A-68E64BCA9EA1}" dt="2023-05-08T20:03:04.256" v="92" actId="1038"/>
          <ac:spMkLst>
            <pc:docMk/>
            <pc:sldMk cId="3084464662" sldId="261"/>
            <ac:spMk id="5" creationId="{A66E3EC5-ADBF-1963-5B79-EE441C0A0776}"/>
          </ac:spMkLst>
        </pc:spChg>
        <pc:grpChg chg="add del mod">
          <ac:chgData name="Zen Redgrave" userId="e58f8a14e8873780" providerId="LiveId" clId="{85F5B1A3-19BC-4DD6-983A-68E64BCA9EA1}" dt="2023-05-08T20:12:21.385" v="217" actId="478"/>
          <ac:grpSpMkLst>
            <pc:docMk/>
            <pc:sldMk cId="3084464662" sldId="261"/>
            <ac:grpSpMk id="4" creationId="{DEC5EE39-AD65-1E3E-B543-298EB986CC6F}"/>
          </ac:grpSpMkLst>
        </pc:grpChg>
        <pc:cxnChg chg="del">
          <ac:chgData name="Zen Redgrave" userId="e58f8a14e8873780" providerId="LiveId" clId="{85F5B1A3-19BC-4DD6-983A-68E64BCA9EA1}" dt="2023-05-08T20:10:53.527" v="207" actId="478"/>
          <ac:cxnSpMkLst>
            <pc:docMk/>
            <pc:sldMk cId="3084464662" sldId="261"/>
            <ac:cxnSpMk id="6" creationId="{D2206A8B-FDF7-1751-16E7-29E2B8774C85}"/>
          </ac:cxnSpMkLst>
        </pc:cxnChg>
        <pc:cxnChg chg="del">
          <ac:chgData name="Zen Redgrave" userId="e58f8a14e8873780" providerId="LiveId" clId="{85F5B1A3-19BC-4DD6-983A-68E64BCA9EA1}" dt="2023-05-08T20:03:20.815" v="96" actId="478"/>
          <ac:cxnSpMkLst>
            <pc:docMk/>
            <pc:sldMk cId="3084464662" sldId="261"/>
            <ac:cxnSpMk id="7" creationId="{C7EB8D91-1ABC-8480-B484-C7AE33B3B9C5}"/>
          </ac:cxnSpMkLst>
        </pc:cxnChg>
        <pc:cxnChg chg="mod">
          <ac:chgData name="Zen Redgrave" userId="e58f8a14e8873780" providerId="LiveId" clId="{85F5B1A3-19BC-4DD6-983A-68E64BCA9EA1}" dt="2023-05-08T20:02:40.129" v="79"/>
          <ac:cxnSpMkLst>
            <pc:docMk/>
            <pc:sldMk cId="3084464662" sldId="261"/>
            <ac:cxnSpMk id="8" creationId="{70AE0230-82AB-E045-8AA4-D725AC1AABBF}"/>
          </ac:cxnSpMkLst>
        </pc:cxnChg>
        <pc:cxnChg chg="mod">
          <ac:chgData name="Zen Redgrave" userId="e58f8a14e8873780" providerId="LiveId" clId="{85F5B1A3-19BC-4DD6-983A-68E64BCA9EA1}" dt="2023-05-08T20:02:40.129" v="79"/>
          <ac:cxnSpMkLst>
            <pc:docMk/>
            <pc:sldMk cId="3084464662" sldId="261"/>
            <ac:cxnSpMk id="9" creationId="{8E1510B2-D73A-D839-870C-08C8326E9AF7}"/>
          </ac:cxnSpMkLst>
        </pc:cxnChg>
        <pc:cxnChg chg="mod">
          <ac:chgData name="Zen Redgrave" userId="e58f8a14e8873780" providerId="LiveId" clId="{85F5B1A3-19BC-4DD6-983A-68E64BCA9EA1}" dt="2023-05-08T20:02:40.129" v="79"/>
          <ac:cxnSpMkLst>
            <pc:docMk/>
            <pc:sldMk cId="3084464662" sldId="261"/>
            <ac:cxnSpMk id="10" creationId="{8818498F-0F4F-5645-F05D-C9763D4BBEB8}"/>
          </ac:cxnSpMkLst>
        </pc:cxnChg>
        <pc:cxnChg chg="add mod">
          <ac:chgData name="Zen Redgrave" userId="e58f8a14e8873780" providerId="LiveId" clId="{85F5B1A3-19BC-4DD6-983A-68E64BCA9EA1}" dt="2023-05-08T20:10:53.780" v="208"/>
          <ac:cxnSpMkLst>
            <pc:docMk/>
            <pc:sldMk cId="3084464662" sldId="261"/>
            <ac:cxnSpMk id="11" creationId="{B0C861FA-7215-9B7A-B794-99420CD3F2FC}"/>
          </ac:cxnSpMkLst>
        </pc:cxnChg>
      </pc:sldChg>
      <pc:sldChg chg="addSp delSp modSp mod">
        <pc:chgData name="Zen Redgrave" userId="e58f8a14e8873780" providerId="LiveId" clId="{85F5B1A3-19BC-4DD6-983A-68E64BCA9EA1}" dt="2023-05-08T20:12:12.006" v="215" actId="478"/>
        <pc:sldMkLst>
          <pc:docMk/>
          <pc:sldMk cId="1381184936" sldId="263"/>
        </pc:sldMkLst>
        <pc:cxnChg chg="add del mod">
          <ac:chgData name="Zen Redgrave" userId="e58f8a14e8873780" providerId="LiveId" clId="{85F5B1A3-19BC-4DD6-983A-68E64BCA9EA1}" dt="2023-05-08T20:12:12.006" v="215" actId="478"/>
          <ac:cxnSpMkLst>
            <pc:docMk/>
            <pc:sldMk cId="1381184936" sldId="263"/>
            <ac:cxnSpMk id="5" creationId="{806FB93F-EA39-0383-BF43-C33C340C56A9}"/>
          </ac:cxnSpMkLst>
        </pc:cxnChg>
      </pc:sldChg>
      <pc:sldChg chg="addSp delSp modSp mod">
        <pc:chgData name="Zen Redgrave" userId="e58f8a14e8873780" providerId="LiveId" clId="{85F5B1A3-19BC-4DD6-983A-68E64BCA9EA1}" dt="2023-05-08T20:12:44.140" v="224" actId="478"/>
        <pc:sldMkLst>
          <pc:docMk/>
          <pc:sldMk cId="576075808" sldId="264"/>
        </pc:sldMkLst>
        <pc:cxnChg chg="add del mod">
          <ac:chgData name="Zen Redgrave" userId="e58f8a14e8873780" providerId="LiveId" clId="{85F5B1A3-19BC-4DD6-983A-68E64BCA9EA1}" dt="2023-05-08T20:12:39.190" v="222" actId="478"/>
          <ac:cxnSpMkLst>
            <pc:docMk/>
            <pc:sldMk cId="576075808" sldId="264"/>
            <ac:cxnSpMk id="6" creationId="{5E9A1935-C205-F9D9-99FE-11FA2B81AB70}"/>
          </ac:cxnSpMkLst>
        </pc:cxnChg>
        <pc:cxnChg chg="del">
          <ac:chgData name="Zen Redgrave" userId="e58f8a14e8873780" providerId="LiveId" clId="{85F5B1A3-19BC-4DD6-983A-68E64BCA9EA1}" dt="2023-05-08T20:10:33.139" v="201" actId="478"/>
          <ac:cxnSpMkLst>
            <pc:docMk/>
            <pc:sldMk cId="576075808" sldId="264"/>
            <ac:cxnSpMk id="7" creationId="{C398887C-B080-0750-59E1-B6F1ACADA2FF}"/>
          </ac:cxnSpMkLst>
        </pc:cxnChg>
        <pc:cxnChg chg="del mod">
          <ac:chgData name="Zen Redgrave" userId="e58f8a14e8873780" providerId="LiveId" clId="{85F5B1A3-19BC-4DD6-983A-68E64BCA9EA1}" dt="2023-05-08T20:12:41.560" v="223" actId="478"/>
          <ac:cxnSpMkLst>
            <pc:docMk/>
            <pc:sldMk cId="576075808" sldId="264"/>
            <ac:cxnSpMk id="10" creationId="{8579A88F-D5FB-8CCB-7AF8-FD9DEFD1E261}"/>
          </ac:cxnSpMkLst>
        </pc:cxnChg>
        <pc:cxnChg chg="add del mod">
          <ac:chgData name="Zen Redgrave" userId="e58f8a14e8873780" providerId="LiveId" clId="{85F5B1A3-19BC-4DD6-983A-68E64BCA9EA1}" dt="2023-05-08T20:12:44.140" v="224" actId="478"/>
          <ac:cxnSpMkLst>
            <pc:docMk/>
            <pc:sldMk cId="576075808" sldId="264"/>
            <ac:cxnSpMk id="11" creationId="{F305F1CC-B4B6-1F76-49BE-5103DBFD05E5}"/>
          </ac:cxnSpMkLst>
        </pc:cxnChg>
        <pc:cxnChg chg="add mod">
          <ac:chgData name="Zen Redgrave" userId="e58f8a14e8873780" providerId="LiveId" clId="{85F5B1A3-19BC-4DD6-983A-68E64BCA9EA1}" dt="2023-05-08T20:10:33.635" v="202"/>
          <ac:cxnSpMkLst>
            <pc:docMk/>
            <pc:sldMk cId="576075808" sldId="264"/>
            <ac:cxnSpMk id="12" creationId="{14C123AC-7917-0FE1-C5DD-4DBD1CC36CA4}"/>
          </ac:cxnSpMkLst>
        </pc:cxnChg>
      </pc:sldChg>
      <pc:sldChg chg="addSp delSp modSp mod">
        <pc:chgData name="Zen Redgrave" userId="e58f8a14e8873780" providerId="LiveId" clId="{85F5B1A3-19BC-4DD6-983A-68E64BCA9EA1}" dt="2023-05-08T20:12:17.982" v="216" actId="478"/>
        <pc:sldMkLst>
          <pc:docMk/>
          <pc:sldMk cId="2396710574" sldId="265"/>
        </pc:sldMkLst>
        <pc:spChg chg="mod">
          <ac:chgData name="Zen Redgrave" userId="e58f8a14e8873780" providerId="LiveId" clId="{85F5B1A3-19BC-4DD6-983A-68E64BCA9EA1}" dt="2023-05-08T20:03:46.687" v="107" actId="1036"/>
          <ac:spMkLst>
            <pc:docMk/>
            <pc:sldMk cId="2396710574" sldId="265"/>
            <ac:spMk id="3" creationId="{59BA7FDA-B5D2-7974-2074-68FAF22D5795}"/>
          </ac:spMkLst>
        </pc:spChg>
        <pc:spChg chg="mod">
          <ac:chgData name="Zen Redgrave" userId="e58f8a14e8873780" providerId="LiveId" clId="{85F5B1A3-19BC-4DD6-983A-68E64BCA9EA1}" dt="2023-05-08T20:03:38.612" v="106" actId="1036"/>
          <ac:spMkLst>
            <pc:docMk/>
            <pc:sldMk cId="2396710574" sldId="265"/>
            <ac:spMk id="5" creationId="{86A7BA03-B114-5EC1-AB94-C1EAB83A2C6D}"/>
          </ac:spMkLst>
        </pc:spChg>
        <pc:grpChg chg="add del mod">
          <ac:chgData name="Zen Redgrave" userId="e58f8a14e8873780" providerId="LiveId" clId="{85F5B1A3-19BC-4DD6-983A-68E64BCA9EA1}" dt="2023-05-08T20:12:17.982" v="216" actId="478"/>
          <ac:grpSpMkLst>
            <pc:docMk/>
            <pc:sldMk cId="2396710574" sldId="265"/>
            <ac:grpSpMk id="4" creationId="{030552AC-2BEE-9A78-C8AB-56A9ED904754}"/>
          </ac:grpSpMkLst>
        </pc:grpChg>
        <pc:cxnChg chg="del">
          <ac:chgData name="Zen Redgrave" userId="e58f8a14e8873780" providerId="LiveId" clId="{85F5B1A3-19BC-4DD6-983A-68E64BCA9EA1}" dt="2023-05-08T20:10:59.210" v="209" actId="478"/>
          <ac:cxnSpMkLst>
            <pc:docMk/>
            <pc:sldMk cId="2396710574" sldId="265"/>
            <ac:cxnSpMk id="6" creationId="{3C6700F1-FF13-2572-A4B3-3ED846E49097}"/>
          </ac:cxnSpMkLst>
        </pc:cxnChg>
        <pc:cxnChg chg="del">
          <ac:chgData name="Zen Redgrave" userId="e58f8a14e8873780" providerId="LiveId" clId="{85F5B1A3-19BC-4DD6-983A-68E64BCA9EA1}" dt="2023-05-08T20:03:51.005" v="108" actId="478"/>
          <ac:cxnSpMkLst>
            <pc:docMk/>
            <pc:sldMk cId="2396710574" sldId="265"/>
            <ac:cxnSpMk id="7" creationId="{E587508F-5CBC-465E-67B5-E901D1B1F6A8}"/>
          </ac:cxnSpMkLst>
        </pc:cxnChg>
        <pc:cxnChg chg="mod">
          <ac:chgData name="Zen Redgrave" userId="e58f8a14e8873780" providerId="LiveId" clId="{85F5B1A3-19BC-4DD6-983A-68E64BCA9EA1}" dt="2023-05-08T20:03:26.653" v="97"/>
          <ac:cxnSpMkLst>
            <pc:docMk/>
            <pc:sldMk cId="2396710574" sldId="265"/>
            <ac:cxnSpMk id="8" creationId="{AE998E60-BEBC-204D-4808-31F9DDAB50D3}"/>
          </ac:cxnSpMkLst>
        </pc:cxnChg>
        <pc:cxnChg chg="mod">
          <ac:chgData name="Zen Redgrave" userId="e58f8a14e8873780" providerId="LiveId" clId="{85F5B1A3-19BC-4DD6-983A-68E64BCA9EA1}" dt="2023-05-08T20:03:26.653" v="97"/>
          <ac:cxnSpMkLst>
            <pc:docMk/>
            <pc:sldMk cId="2396710574" sldId="265"/>
            <ac:cxnSpMk id="9" creationId="{A2C8F125-0083-0C74-9839-74D73AB3B963}"/>
          </ac:cxnSpMkLst>
        </pc:cxnChg>
        <pc:cxnChg chg="mod">
          <ac:chgData name="Zen Redgrave" userId="e58f8a14e8873780" providerId="LiveId" clId="{85F5B1A3-19BC-4DD6-983A-68E64BCA9EA1}" dt="2023-05-08T20:03:26.653" v="97"/>
          <ac:cxnSpMkLst>
            <pc:docMk/>
            <pc:sldMk cId="2396710574" sldId="265"/>
            <ac:cxnSpMk id="10" creationId="{C6D6AC86-21CD-665A-03D6-A6B57284CCDC}"/>
          </ac:cxnSpMkLst>
        </pc:cxnChg>
        <pc:cxnChg chg="add mod">
          <ac:chgData name="Zen Redgrave" userId="e58f8a14e8873780" providerId="LiveId" clId="{85F5B1A3-19BC-4DD6-983A-68E64BCA9EA1}" dt="2023-05-08T20:10:59.554" v="210"/>
          <ac:cxnSpMkLst>
            <pc:docMk/>
            <pc:sldMk cId="2396710574" sldId="265"/>
            <ac:cxnSpMk id="11" creationId="{2E9349DA-1587-19EE-B09A-58F08659ABE1}"/>
          </ac:cxnSpMkLst>
        </pc:cxnChg>
      </pc:sldChg>
      <pc:sldChg chg="addSp modSp del mod">
        <pc:chgData name="Zen Redgrave" userId="e58f8a14e8873780" providerId="LiveId" clId="{85F5B1A3-19BC-4DD6-983A-68E64BCA9EA1}" dt="2023-05-08T20:17:23.583" v="246" actId="2696"/>
        <pc:sldMkLst>
          <pc:docMk/>
          <pc:sldMk cId="3181075186" sldId="270"/>
        </pc:sldMkLst>
        <pc:cxnChg chg="add mod">
          <ac:chgData name="Zen Redgrave" userId="e58f8a14e8873780" providerId="LiveId" clId="{85F5B1A3-19BC-4DD6-983A-68E64BCA9EA1}" dt="2023-05-08T20:14:01.188" v="228" actId="14100"/>
          <ac:cxnSpMkLst>
            <pc:docMk/>
            <pc:sldMk cId="3181075186" sldId="270"/>
            <ac:cxnSpMk id="8" creationId="{F892C765-21BA-76AE-C35C-EEB33DA942CF}"/>
          </ac:cxnSpMkLst>
        </pc:cxnChg>
      </pc:sldChg>
      <pc:sldChg chg="addSp delSp modSp">
        <pc:chgData name="Zen Redgrave" userId="e58f8a14e8873780" providerId="LiveId" clId="{85F5B1A3-19BC-4DD6-983A-68E64BCA9EA1}" dt="2023-05-08T20:09:09.888" v="195"/>
        <pc:sldMkLst>
          <pc:docMk/>
          <pc:sldMk cId="523399" sldId="273"/>
        </pc:sldMkLst>
        <pc:grpChg chg="add del mod">
          <ac:chgData name="Zen Redgrave" userId="e58f8a14e8873780" providerId="LiveId" clId="{85F5B1A3-19BC-4DD6-983A-68E64BCA9EA1}" dt="2023-05-08T20:09:09.888" v="195"/>
          <ac:grpSpMkLst>
            <pc:docMk/>
            <pc:sldMk cId="523399" sldId="273"/>
            <ac:grpSpMk id="3" creationId="{61473A63-079E-1FF9-936F-30C2BE563364}"/>
          </ac:grpSpMkLst>
        </pc:grpChg>
        <pc:cxnChg chg="mod">
          <ac:chgData name="Zen Redgrave" userId="e58f8a14e8873780" providerId="LiveId" clId="{85F5B1A3-19BC-4DD6-983A-68E64BCA9EA1}" dt="2023-05-08T20:09:06.567" v="194"/>
          <ac:cxnSpMkLst>
            <pc:docMk/>
            <pc:sldMk cId="523399" sldId="273"/>
            <ac:cxnSpMk id="5" creationId="{20F8678E-2342-8663-103B-5574E2BD1F0C}"/>
          </ac:cxnSpMkLst>
        </pc:cxnChg>
        <pc:cxnChg chg="mod">
          <ac:chgData name="Zen Redgrave" userId="e58f8a14e8873780" providerId="LiveId" clId="{85F5B1A3-19BC-4DD6-983A-68E64BCA9EA1}" dt="2023-05-08T20:09:06.567" v="194"/>
          <ac:cxnSpMkLst>
            <pc:docMk/>
            <pc:sldMk cId="523399" sldId="273"/>
            <ac:cxnSpMk id="6" creationId="{E85DD8D1-86DA-12CF-C7DF-AE2AE9876EC2}"/>
          </ac:cxnSpMkLst>
        </pc:cxnChg>
      </pc:sldChg>
      <pc:sldChg chg="addSp delSp modSp mod">
        <pc:chgData name="Zen Redgrave" userId="e58f8a14e8873780" providerId="LiveId" clId="{85F5B1A3-19BC-4DD6-983A-68E64BCA9EA1}" dt="2023-05-08T20:10:09.170" v="200" actId="478"/>
        <pc:sldMkLst>
          <pc:docMk/>
          <pc:sldMk cId="376226858" sldId="274"/>
        </pc:sldMkLst>
        <pc:spChg chg="mod">
          <ac:chgData name="Zen Redgrave" userId="e58f8a14e8873780" providerId="LiveId" clId="{85F5B1A3-19BC-4DD6-983A-68E64BCA9EA1}" dt="2023-05-08T20:05:43.818" v="130" actId="1036"/>
          <ac:spMkLst>
            <pc:docMk/>
            <pc:sldMk cId="376226858" sldId="274"/>
            <ac:spMk id="3" creationId="{6C2997D8-2B00-2251-7ABF-7C0D12B2A8A7}"/>
          </ac:spMkLst>
        </pc:spChg>
        <pc:cxnChg chg="add del mod">
          <ac:chgData name="Zen Redgrave" userId="e58f8a14e8873780" providerId="LiveId" clId="{85F5B1A3-19BC-4DD6-983A-68E64BCA9EA1}" dt="2023-05-08T20:10:09.170" v="200" actId="478"/>
          <ac:cxnSpMkLst>
            <pc:docMk/>
            <pc:sldMk cId="376226858" sldId="274"/>
            <ac:cxnSpMk id="4" creationId="{6AAE7A30-902E-50B7-EDE4-17B744628E54}"/>
          </ac:cxnSpMkLst>
        </pc:cxnChg>
      </pc:sldChg>
      <pc:sldChg chg="addSp delSp modSp mod">
        <pc:chgData name="Zen Redgrave" userId="e58f8a14e8873780" providerId="LiveId" clId="{85F5B1A3-19BC-4DD6-983A-68E64BCA9EA1}" dt="2023-05-08T20:13:00.791" v="225" actId="478"/>
        <pc:sldMkLst>
          <pc:docMk/>
          <pc:sldMk cId="527026454" sldId="275"/>
        </pc:sldMkLst>
        <pc:spChg chg="mod">
          <ac:chgData name="Zen Redgrave" userId="e58f8a14e8873780" providerId="LiveId" clId="{85F5B1A3-19BC-4DD6-983A-68E64BCA9EA1}" dt="2023-05-08T20:05:15.977" v="128" actId="1036"/>
          <ac:spMkLst>
            <pc:docMk/>
            <pc:sldMk cId="527026454" sldId="275"/>
            <ac:spMk id="3" creationId="{C1A00E3E-40E2-09E7-2AD2-9EF167AA088A}"/>
          </ac:spMkLst>
        </pc:spChg>
        <pc:cxnChg chg="add del mod">
          <ac:chgData name="Zen Redgrave" userId="e58f8a14e8873780" providerId="LiveId" clId="{85F5B1A3-19BC-4DD6-983A-68E64BCA9EA1}" dt="2023-05-08T20:13:00.791" v="225" actId="478"/>
          <ac:cxnSpMkLst>
            <pc:docMk/>
            <pc:sldMk cId="527026454" sldId="275"/>
            <ac:cxnSpMk id="4" creationId="{497DAE48-D92D-1341-D2A3-ABD13BEE79DA}"/>
          </ac:cxnSpMkLst>
        </pc:cxnChg>
      </pc:sldChg>
      <pc:sldChg chg="addSp delSp modSp mod">
        <pc:chgData name="Zen Redgrave" userId="e58f8a14e8873780" providerId="LiveId" clId="{85F5B1A3-19BC-4DD6-983A-68E64BCA9EA1}" dt="2023-05-08T20:12:02.751" v="214" actId="478"/>
        <pc:sldMkLst>
          <pc:docMk/>
          <pc:sldMk cId="3544141560" sldId="277"/>
        </pc:sldMkLst>
        <pc:spChg chg="mod">
          <ac:chgData name="Zen Redgrave" userId="e58f8a14e8873780" providerId="LiveId" clId="{85F5B1A3-19BC-4DD6-983A-68E64BCA9EA1}" dt="2023-05-08T20:11:43.070" v="213" actId="14100"/>
          <ac:spMkLst>
            <pc:docMk/>
            <pc:sldMk cId="3544141560" sldId="277"/>
            <ac:spMk id="3" creationId="{8D2195C6-080B-3A55-DEB4-95091B9FCA35}"/>
          </ac:spMkLst>
        </pc:spChg>
        <pc:spChg chg="mod">
          <ac:chgData name="Zen Redgrave" userId="e58f8a14e8873780" providerId="LiveId" clId="{85F5B1A3-19BC-4DD6-983A-68E64BCA9EA1}" dt="2023-05-08T20:04:20.183" v="118" actId="1038"/>
          <ac:spMkLst>
            <pc:docMk/>
            <pc:sldMk cId="3544141560" sldId="277"/>
            <ac:spMk id="5" creationId="{9EEEDAE6-272D-77E6-3BE8-C8BF8345F6FD}"/>
          </ac:spMkLst>
        </pc:spChg>
        <pc:grpChg chg="add del mod">
          <ac:chgData name="Zen Redgrave" userId="e58f8a14e8873780" providerId="LiveId" clId="{85F5B1A3-19BC-4DD6-983A-68E64BCA9EA1}" dt="2023-05-08T20:12:02.751" v="214" actId="478"/>
          <ac:grpSpMkLst>
            <pc:docMk/>
            <pc:sldMk cId="3544141560" sldId="277"/>
            <ac:grpSpMk id="4" creationId="{50A68A6C-6CDE-CF3E-7782-00A41FB9EEBC}"/>
          </ac:grpSpMkLst>
        </pc:grpChg>
        <pc:cxnChg chg="del">
          <ac:chgData name="Zen Redgrave" userId="e58f8a14e8873780" providerId="LiveId" clId="{85F5B1A3-19BC-4DD6-983A-68E64BCA9EA1}" dt="2023-05-08T20:11:09.828" v="211" actId="478"/>
          <ac:cxnSpMkLst>
            <pc:docMk/>
            <pc:sldMk cId="3544141560" sldId="277"/>
            <ac:cxnSpMk id="6" creationId="{1591B5EC-0EC5-CB9A-B65B-8EA077E16A96}"/>
          </ac:cxnSpMkLst>
        </pc:cxnChg>
        <pc:cxnChg chg="del">
          <ac:chgData name="Zen Redgrave" userId="e58f8a14e8873780" providerId="LiveId" clId="{85F5B1A3-19BC-4DD6-983A-68E64BCA9EA1}" dt="2023-05-08T20:04:26.770" v="119" actId="478"/>
          <ac:cxnSpMkLst>
            <pc:docMk/>
            <pc:sldMk cId="3544141560" sldId="277"/>
            <ac:cxnSpMk id="7" creationId="{C68134C6-784D-E176-A35A-1E363382CCF8}"/>
          </ac:cxnSpMkLst>
        </pc:cxnChg>
        <pc:cxnChg chg="mod">
          <ac:chgData name="Zen Redgrave" userId="e58f8a14e8873780" providerId="LiveId" clId="{85F5B1A3-19BC-4DD6-983A-68E64BCA9EA1}" dt="2023-05-08T20:04:05.957" v="109"/>
          <ac:cxnSpMkLst>
            <pc:docMk/>
            <pc:sldMk cId="3544141560" sldId="277"/>
            <ac:cxnSpMk id="8" creationId="{A22F5654-1E11-0F11-8D01-4C49750B7FAC}"/>
          </ac:cxnSpMkLst>
        </pc:cxnChg>
        <pc:cxnChg chg="mod">
          <ac:chgData name="Zen Redgrave" userId="e58f8a14e8873780" providerId="LiveId" clId="{85F5B1A3-19BC-4DD6-983A-68E64BCA9EA1}" dt="2023-05-08T20:04:05.957" v="109"/>
          <ac:cxnSpMkLst>
            <pc:docMk/>
            <pc:sldMk cId="3544141560" sldId="277"/>
            <ac:cxnSpMk id="9" creationId="{8B676D9F-86BD-0ECF-4CA3-A6DE6AE9288A}"/>
          </ac:cxnSpMkLst>
        </pc:cxnChg>
        <pc:cxnChg chg="mod">
          <ac:chgData name="Zen Redgrave" userId="e58f8a14e8873780" providerId="LiveId" clId="{85F5B1A3-19BC-4DD6-983A-68E64BCA9EA1}" dt="2023-05-08T20:04:05.957" v="109"/>
          <ac:cxnSpMkLst>
            <pc:docMk/>
            <pc:sldMk cId="3544141560" sldId="277"/>
            <ac:cxnSpMk id="10" creationId="{5D32B188-5324-7D72-1E90-2F1833E7B60E}"/>
          </ac:cxnSpMkLst>
        </pc:cxnChg>
        <pc:cxnChg chg="add mod">
          <ac:chgData name="Zen Redgrave" userId="e58f8a14e8873780" providerId="LiveId" clId="{85F5B1A3-19BC-4DD6-983A-68E64BCA9EA1}" dt="2023-05-08T20:11:10.104" v="212"/>
          <ac:cxnSpMkLst>
            <pc:docMk/>
            <pc:sldMk cId="3544141560" sldId="277"/>
            <ac:cxnSpMk id="11" creationId="{7A4BCAB4-6B46-186C-31CF-0CF51004314D}"/>
          </ac:cxnSpMkLst>
        </pc:cxnChg>
      </pc:sldChg>
      <pc:sldChg chg="addSp delSp modSp mod">
        <pc:chgData name="Zen Redgrave" userId="e58f8a14e8873780" providerId="LiveId" clId="{85F5B1A3-19BC-4DD6-983A-68E64BCA9EA1}" dt="2023-05-08T20:09:14.488" v="196" actId="478"/>
        <pc:sldMkLst>
          <pc:docMk/>
          <pc:sldMk cId="1383903601" sldId="280"/>
        </pc:sldMkLst>
        <pc:grpChg chg="add del mod">
          <ac:chgData name="Zen Redgrave" userId="e58f8a14e8873780" providerId="LiveId" clId="{85F5B1A3-19BC-4DD6-983A-68E64BCA9EA1}" dt="2023-05-08T20:09:14.488" v="196" actId="478"/>
          <ac:grpSpMkLst>
            <pc:docMk/>
            <pc:sldMk cId="1383903601" sldId="280"/>
            <ac:grpSpMk id="9" creationId="{EDC0433B-D21F-4B5F-9FC5-133DD5364244}"/>
          </ac:grpSpMkLst>
        </pc:grpChg>
        <pc:cxnChg chg="add mod">
          <ac:chgData name="Zen Redgrave" userId="e58f8a14e8873780" providerId="LiveId" clId="{85F5B1A3-19BC-4DD6-983A-68E64BCA9EA1}" dt="2023-05-08T20:08:01.156" v="159" actId="164"/>
          <ac:cxnSpMkLst>
            <pc:docMk/>
            <pc:sldMk cId="1383903601" sldId="280"/>
            <ac:cxnSpMk id="3" creationId="{B283A554-82C9-8D20-BC08-191C4B359B4D}"/>
          </ac:cxnSpMkLst>
        </pc:cxnChg>
        <pc:cxnChg chg="add mod">
          <ac:chgData name="Zen Redgrave" userId="e58f8a14e8873780" providerId="LiveId" clId="{85F5B1A3-19BC-4DD6-983A-68E64BCA9EA1}" dt="2023-05-08T20:08:01.156" v="159" actId="164"/>
          <ac:cxnSpMkLst>
            <pc:docMk/>
            <pc:sldMk cId="1383903601" sldId="280"/>
            <ac:cxnSpMk id="7" creationId="{C73903A7-10E2-2FA7-71DF-4F751DFCB77C}"/>
          </ac:cxnSpMkLst>
        </pc:cxnChg>
      </pc:sldChg>
      <pc:sldChg chg="addSp delSp modSp mod">
        <pc:chgData name="Zen Redgrave" userId="e58f8a14e8873780" providerId="LiveId" clId="{85F5B1A3-19BC-4DD6-983A-68E64BCA9EA1}" dt="2023-05-08T20:09:18.772" v="197" actId="478"/>
        <pc:sldMkLst>
          <pc:docMk/>
          <pc:sldMk cId="1945420707" sldId="281"/>
        </pc:sldMkLst>
        <pc:grpChg chg="add del mod">
          <ac:chgData name="Zen Redgrave" userId="e58f8a14e8873780" providerId="LiveId" clId="{85F5B1A3-19BC-4DD6-983A-68E64BCA9EA1}" dt="2023-05-08T20:09:18.772" v="197" actId="478"/>
          <ac:grpSpMkLst>
            <pc:docMk/>
            <pc:sldMk cId="1945420707" sldId="281"/>
            <ac:grpSpMk id="2" creationId="{799605A8-478E-F0E3-2A87-136415E8A7AE}"/>
          </ac:grpSpMkLst>
        </pc:grpChg>
        <pc:cxnChg chg="mod">
          <ac:chgData name="Zen Redgrave" userId="e58f8a14e8873780" providerId="LiveId" clId="{85F5B1A3-19BC-4DD6-983A-68E64BCA9EA1}" dt="2023-05-08T20:08:06.718" v="160"/>
          <ac:cxnSpMkLst>
            <pc:docMk/>
            <pc:sldMk cId="1945420707" sldId="281"/>
            <ac:cxnSpMk id="3" creationId="{0D88468C-B399-DEBE-ECA4-3761033A4809}"/>
          </ac:cxnSpMkLst>
        </pc:cxnChg>
        <pc:cxnChg chg="mod">
          <ac:chgData name="Zen Redgrave" userId="e58f8a14e8873780" providerId="LiveId" clId="{85F5B1A3-19BC-4DD6-983A-68E64BCA9EA1}" dt="2023-05-08T20:08:06.718" v="160"/>
          <ac:cxnSpMkLst>
            <pc:docMk/>
            <pc:sldMk cId="1945420707" sldId="281"/>
            <ac:cxnSpMk id="5" creationId="{C7B82D26-B748-0EFD-D2CD-59129B4B66A5}"/>
          </ac:cxnSpMkLst>
        </pc:cxnChg>
      </pc:sldChg>
      <pc:sldChg chg="addSp delSp modSp mod">
        <pc:chgData name="Zen Redgrave" userId="e58f8a14e8873780" providerId="LiveId" clId="{85F5B1A3-19BC-4DD6-983A-68E64BCA9EA1}" dt="2023-05-08T20:09:22.179" v="198" actId="478"/>
        <pc:sldMkLst>
          <pc:docMk/>
          <pc:sldMk cId="1286684384" sldId="282"/>
        </pc:sldMkLst>
        <pc:spChg chg="mod">
          <ac:chgData name="Zen Redgrave" userId="e58f8a14e8873780" providerId="LiveId" clId="{85F5B1A3-19BC-4DD6-983A-68E64BCA9EA1}" dt="2023-05-08T20:08:22.075" v="171" actId="1038"/>
          <ac:spMkLst>
            <pc:docMk/>
            <pc:sldMk cId="1286684384" sldId="282"/>
            <ac:spMk id="4" creationId="{673EA1F6-36E5-27A1-374E-751DC6FC2BBE}"/>
          </ac:spMkLst>
        </pc:spChg>
        <pc:grpChg chg="add del mod">
          <ac:chgData name="Zen Redgrave" userId="e58f8a14e8873780" providerId="LiveId" clId="{85F5B1A3-19BC-4DD6-983A-68E64BCA9EA1}" dt="2023-05-08T20:09:22.179" v="198" actId="478"/>
          <ac:grpSpMkLst>
            <pc:docMk/>
            <pc:sldMk cId="1286684384" sldId="282"/>
            <ac:grpSpMk id="2" creationId="{F25CF824-DA5A-A7E6-AFC4-16194FD5AD3A}"/>
          </ac:grpSpMkLst>
        </pc:grpChg>
        <pc:cxnChg chg="mod">
          <ac:chgData name="Zen Redgrave" userId="e58f8a14e8873780" providerId="LiveId" clId="{85F5B1A3-19BC-4DD6-983A-68E64BCA9EA1}" dt="2023-05-08T20:08:11.191" v="161"/>
          <ac:cxnSpMkLst>
            <pc:docMk/>
            <pc:sldMk cId="1286684384" sldId="282"/>
            <ac:cxnSpMk id="3" creationId="{1A9C575C-C473-2ACA-F545-49AD958A675F}"/>
          </ac:cxnSpMkLst>
        </pc:cxnChg>
        <pc:cxnChg chg="mod">
          <ac:chgData name="Zen Redgrave" userId="e58f8a14e8873780" providerId="LiveId" clId="{85F5B1A3-19BC-4DD6-983A-68E64BCA9EA1}" dt="2023-05-08T20:08:11.191" v="161"/>
          <ac:cxnSpMkLst>
            <pc:docMk/>
            <pc:sldMk cId="1286684384" sldId="282"/>
            <ac:cxnSpMk id="5" creationId="{9879B1A7-CDFE-56BE-CB1F-9BE11858AC90}"/>
          </ac:cxnSpMkLst>
        </pc:cxnChg>
      </pc:sldChg>
      <pc:sldChg chg="addSp delSp modSp mod">
        <pc:chgData name="Zen Redgrave" userId="e58f8a14e8873780" providerId="LiveId" clId="{85F5B1A3-19BC-4DD6-983A-68E64BCA9EA1}" dt="2023-05-08T20:09:28.920" v="199" actId="478"/>
        <pc:sldMkLst>
          <pc:docMk/>
          <pc:sldMk cId="3410922994" sldId="283"/>
        </pc:sldMkLst>
        <pc:spChg chg="mod">
          <ac:chgData name="Zen Redgrave" userId="e58f8a14e8873780" providerId="LiveId" clId="{85F5B1A3-19BC-4DD6-983A-68E64BCA9EA1}" dt="2023-05-08T20:08:58.174" v="193" actId="1036"/>
          <ac:spMkLst>
            <pc:docMk/>
            <pc:sldMk cId="3410922994" sldId="283"/>
            <ac:spMk id="4" creationId="{FD7583EC-7BE9-8221-6796-1A523F4A6F55}"/>
          </ac:spMkLst>
        </pc:spChg>
        <pc:grpChg chg="add del mod">
          <ac:chgData name="Zen Redgrave" userId="e58f8a14e8873780" providerId="LiveId" clId="{85F5B1A3-19BC-4DD6-983A-68E64BCA9EA1}" dt="2023-05-08T20:09:28.920" v="199" actId="478"/>
          <ac:grpSpMkLst>
            <pc:docMk/>
            <pc:sldMk cId="3410922994" sldId="283"/>
            <ac:grpSpMk id="2" creationId="{72B814A4-4142-2D5B-2504-8838E190E46C}"/>
          </ac:grpSpMkLst>
        </pc:grpChg>
        <pc:cxnChg chg="mod">
          <ac:chgData name="Zen Redgrave" userId="e58f8a14e8873780" providerId="LiveId" clId="{85F5B1A3-19BC-4DD6-983A-68E64BCA9EA1}" dt="2023-05-08T20:08:38.007" v="172"/>
          <ac:cxnSpMkLst>
            <pc:docMk/>
            <pc:sldMk cId="3410922994" sldId="283"/>
            <ac:cxnSpMk id="3" creationId="{4E578C4A-A4D6-602D-7DD1-D5D4BDDF5C91}"/>
          </ac:cxnSpMkLst>
        </pc:cxnChg>
        <pc:cxnChg chg="mod">
          <ac:chgData name="Zen Redgrave" userId="e58f8a14e8873780" providerId="LiveId" clId="{85F5B1A3-19BC-4DD6-983A-68E64BCA9EA1}" dt="2023-05-08T20:08:38.007" v="172"/>
          <ac:cxnSpMkLst>
            <pc:docMk/>
            <pc:sldMk cId="3410922994" sldId="283"/>
            <ac:cxnSpMk id="5" creationId="{EF326C3B-1CB7-C5ED-8C0A-E4A5BB30EB12}"/>
          </ac:cxnSpMkLst>
        </pc:cxnChg>
      </pc:sldChg>
      <pc:sldChg chg="modSp mod">
        <pc:chgData name="Zen Redgrave" userId="e58f8a14e8873780" providerId="LiveId" clId="{85F5B1A3-19BC-4DD6-983A-68E64BCA9EA1}" dt="2023-05-08T19:57:08.721" v="1" actId="20577"/>
        <pc:sldMkLst>
          <pc:docMk/>
          <pc:sldMk cId="2799612549" sldId="285"/>
        </pc:sldMkLst>
        <pc:spChg chg="mod">
          <ac:chgData name="Zen Redgrave" userId="e58f8a14e8873780" providerId="LiveId" clId="{85F5B1A3-19BC-4DD6-983A-68E64BCA9EA1}" dt="2023-05-08T19:57:08.721" v="1" actId="20577"/>
          <ac:spMkLst>
            <pc:docMk/>
            <pc:sldMk cId="2799612549" sldId="285"/>
            <ac:spMk id="2" creationId="{8EB933B3-521F-8286-6444-E5C5894CEB15}"/>
          </ac:spMkLst>
        </pc:spChg>
      </pc:sldChg>
      <pc:sldChg chg="addSp delSp modSp add mod">
        <pc:chgData name="Zen Redgrave" userId="e58f8a14e8873780" providerId="LiveId" clId="{85F5B1A3-19BC-4DD6-983A-68E64BCA9EA1}" dt="2023-05-08T20:16:57.135" v="245" actId="478"/>
        <pc:sldMkLst>
          <pc:docMk/>
          <pc:sldMk cId="618669370" sldId="287"/>
        </pc:sldMkLst>
        <pc:spChg chg="mod">
          <ac:chgData name="Zen Redgrave" userId="e58f8a14e8873780" providerId="LiveId" clId="{85F5B1A3-19BC-4DD6-983A-68E64BCA9EA1}" dt="2023-05-08T20:16:48.525" v="243" actId="1076"/>
          <ac:spMkLst>
            <pc:docMk/>
            <pc:sldMk cId="618669370" sldId="287"/>
            <ac:spMk id="3" creationId="{667E0BE3-AA96-72D8-3D0A-831EAD4210C5}"/>
          </ac:spMkLst>
        </pc:spChg>
        <pc:spChg chg="mod">
          <ac:chgData name="Zen Redgrave" userId="e58f8a14e8873780" providerId="LiveId" clId="{85F5B1A3-19BC-4DD6-983A-68E64BCA9EA1}" dt="2023-05-08T20:16:34.434" v="242" actId="1076"/>
          <ac:spMkLst>
            <pc:docMk/>
            <pc:sldMk cId="618669370" sldId="287"/>
            <ac:spMk id="5" creationId="{0801F368-BB62-96C0-225E-DFC85C5E3F73}"/>
          </ac:spMkLst>
        </pc:spChg>
        <pc:picChg chg="add mod">
          <ac:chgData name="Zen Redgrave" userId="e58f8a14e8873780" providerId="LiveId" clId="{85F5B1A3-19BC-4DD6-983A-68E64BCA9EA1}" dt="2023-05-08T20:14:48.326" v="235" actId="1076"/>
          <ac:picMkLst>
            <pc:docMk/>
            <pc:sldMk cId="618669370" sldId="287"/>
            <ac:picMk id="6" creationId="{D39BDD90-C4A6-8738-A3D2-BBB6E59EC162}"/>
          </ac:picMkLst>
        </pc:picChg>
        <pc:picChg chg="mod">
          <ac:chgData name="Zen Redgrave" userId="e58f8a14e8873780" providerId="LiveId" clId="{85F5B1A3-19BC-4DD6-983A-68E64BCA9EA1}" dt="2023-05-08T20:14:31.340" v="233" actId="1076"/>
          <ac:picMkLst>
            <pc:docMk/>
            <pc:sldMk cId="618669370" sldId="287"/>
            <ac:picMk id="7" creationId="{3ACEDCAE-C70D-2E13-B789-AE7B4A501AF2}"/>
          </ac:picMkLst>
        </pc:picChg>
        <pc:picChg chg="add mod">
          <ac:chgData name="Zen Redgrave" userId="e58f8a14e8873780" providerId="LiveId" clId="{85F5B1A3-19BC-4DD6-983A-68E64BCA9EA1}" dt="2023-05-08T20:15:41.140" v="237" actId="1076"/>
          <ac:picMkLst>
            <pc:docMk/>
            <pc:sldMk cId="618669370" sldId="287"/>
            <ac:picMk id="10" creationId="{B1A722C7-2AE1-F874-BE5D-A61ADAED920E}"/>
          </ac:picMkLst>
        </pc:picChg>
        <pc:picChg chg="del">
          <ac:chgData name="Zen Redgrave" userId="e58f8a14e8873780" providerId="LiveId" clId="{85F5B1A3-19BC-4DD6-983A-68E64BCA9EA1}" dt="2023-05-08T20:14:19.970" v="230" actId="478"/>
          <ac:picMkLst>
            <pc:docMk/>
            <pc:sldMk cId="618669370" sldId="287"/>
            <ac:picMk id="11" creationId="{DDDABFCD-9DA7-EB68-7C71-08FB479F5595}"/>
          </ac:picMkLst>
        </pc:picChg>
        <pc:picChg chg="add mod">
          <ac:chgData name="Zen Redgrave" userId="e58f8a14e8873780" providerId="LiveId" clId="{85F5B1A3-19BC-4DD6-983A-68E64BCA9EA1}" dt="2023-05-08T20:15:41.140" v="237" actId="1076"/>
          <ac:picMkLst>
            <pc:docMk/>
            <pc:sldMk cId="618669370" sldId="287"/>
            <ac:picMk id="12" creationId="{AE655906-DB18-EA7C-E1F2-BD4C0EDD542C}"/>
          </ac:picMkLst>
        </pc:picChg>
        <pc:picChg chg="del">
          <ac:chgData name="Zen Redgrave" userId="e58f8a14e8873780" providerId="LiveId" clId="{85F5B1A3-19BC-4DD6-983A-68E64BCA9EA1}" dt="2023-05-08T20:14:23.946" v="232" actId="478"/>
          <ac:picMkLst>
            <pc:docMk/>
            <pc:sldMk cId="618669370" sldId="287"/>
            <ac:picMk id="13" creationId="{B97533A9-CB01-E77C-2912-719E2FE357AD}"/>
          </ac:picMkLst>
        </pc:picChg>
        <pc:picChg chg="del">
          <ac:chgData name="Zen Redgrave" userId="e58f8a14e8873780" providerId="LiveId" clId="{85F5B1A3-19BC-4DD6-983A-68E64BCA9EA1}" dt="2023-05-08T20:14:22.040" v="231" actId="478"/>
          <ac:picMkLst>
            <pc:docMk/>
            <pc:sldMk cId="618669370" sldId="287"/>
            <ac:picMk id="15" creationId="{B57CDE52-1BA5-4F7B-7733-C508D765E9A2}"/>
          </ac:picMkLst>
        </pc:picChg>
        <pc:cxnChg chg="del">
          <ac:chgData name="Zen Redgrave" userId="e58f8a14e8873780" providerId="LiveId" clId="{85F5B1A3-19BC-4DD6-983A-68E64BCA9EA1}" dt="2023-05-08T20:16:53.660" v="244" actId="478"/>
          <ac:cxnSpMkLst>
            <pc:docMk/>
            <pc:sldMk cId="618669370" sldId="287"/>
            <ac:cxnSpMk id="8" creationId="{F892C765-21BA-76AE-C35C-EEB33DA942CF}"/>
          </ac:cxnSpMkLst>
        </pc:cxnChg>
        <pc:cxnChg chg="add del mod">
          <ac:chgData name="Zen Redgrave" userId="e58f8a14e8873780" providerId="LiveId" clId="{85F5B1A3-19BC-4DD6-983A-68E64BCA9EA1}" dt="2023-05-08T20:16:57.135" v="245" actId="478"/>
          <ac:cxnSpMkLst>
            <pc:docMk/>
            <pc:sldMk cId="618669370" sldId="287"/>
            <ac:cxnSpMk id="16" creationId="{19D85AC7-9A1F-6F6E-85D1-B179015133C2}"/>
          </ac:cxnSpMkLst>
        </pc:cxnChg>
      </pc:sldChg>
      <pc:sldChg chg="addSp delSp modSp add del mod">
        <pc:chgData name="Zen Redgrave" userId="e58f8a14e8873780" providerId="LiveId" clId="{85F5B1A3-19BC-4DD6-983A-68E64BCA9EA1}" dt="2023-05-08T20:19:33.900" v="273" actId="2696"/>
        <pc:sldMkLst>
          <pc:docMk/>
          <pc:sldMk cId="4071681780" sldId="288"/>
        </pc:sldMkLst>
        <pc:spChg chg="del">
          <ac:chgData name="Zen Redgrave" userId="e58f8a14e8873780" providerId="LiveId" clId="{85F5B1A3-19BC-4DD6-983A-68E64BCA9EA1}" dt="2023-05-08T20:18:02.900" v="248" actId="478"/>
          <ac:spMkLst>
            <pc:docMk/>
            <pc:sldMk cId="4071681780" sldId="288"/>
            <ac:spMk id="5" creationId="{0801F368-BB62-96C0-225E-DFC85C5E3F73}"/>
          </ac:spMkLst>
        </pc:spChg>
        <pc:spChg chg="add mod">
          <ac:chgData name="Zen Redgrave" userId="e58f8a14e8873780" providerId="LiveId" clId="{85F5B1A3-19BC-4DD6-983A-68E64BCA9EA1}" dt="2023-05-08T20:19:18.284" v="272" actId="27636"/>
          <ac:spMkLst>
            <pc:docMk/>
            <pc:sldMk cId="4071681780" sldId="288"/>
            <ac:spMk id="8" creationId="{1A68784F-5690-3699-94DA-D33B976A3061}"/>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2C1511E-518A-4343-968F-33DBC7CCF9A9}" type="datetimeFigureOut">
              <a:rPr lang="en-GB" smtClean="0"/>
              <a:t>11/05/2023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C59519-A615-47DC-B645-D458A4E67BD3}" type="slidenum">
              <a:rPr lang="en-GB" smtClean="0"/>
              <a:t>‹#›</a:t>
            </a:fld>
            <a:endParaRPr lang="en-GB"/>
          </a:p>
        </p:txBody>
      </p:sp>
    </p:spTree>
    <p:extLst>
      <p:ext uri="{BB962C8B-B14F-4D97-AF65-F5344CB8AC3E}">
        <p14:creationId xmlns:p14="http://schemas.microsoft.com/office/powerpoint/2010/main" val="1374245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C1511E-518A-4343-968F-33DBC7CCF9A9}" type="datetimeFigureOut">
              <a:rPr lang="en-GB" smtClean="0"/>
              <a:t>11/05/2023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C59519-A615-47DC-B645-D458A4E67BD3}" type="slidenum">
              <a:rPr lang="en-GB" smtClean="0"/>
              <a:t>‹#›</a:t>
            </a:fld>
            <a:endParaRPr lang="en-GB"/>
          </a:p>
        </p:txBody>
      </p:sp>
    </p:spTree>
    <p:extLst>
      <p:ext uri="{BB962C8B-B14F-4D97-AF65-F5344CB8AC3E}">
        <p14:creationId xmlns:p14="http://schemas.microsoft.com/office/powerpoint/2010/main" val="11458382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C1511E-518A-4343-968F-33DBC7CCF9A9}" type="datetimeFigureOut">
              <a:rPr lang="en-GB" smtClean="0"/>
              <a:t>11/05/2023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C59519-A615-47DC-B645-D458A4E67BD3}" type="slidenum">
              <a:rPr lang="en-GB" smtClean="0"/>
              <a:t>‹#›</a:t>
            </a:fld>
            <a:endParaRPr lang="en-GB"/>
          </a:p>
        </p:txBody>
      </p:sp>
    </p:spTree>
    <p:extLst>
      <p:ext uri="{BB962C8B-B14F-4D97-AF65-F5344CB8AC3E}">
        <p14:creationId xmlns:p14="http://schemas.microsoft.com/office/powerpoint/2010/main" val="654145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2C1511E-518A-4343-968F-33DBC7CCF9A9}" type="datetimeFigureOut">
              <a:rPr lang="en-GB" smtClean="0"/>
              <a:t>11/05/2023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C59519-A615-47DC-B645-D458A4E67BD3}" type="slidenum">
              <a:rPr lang="en-GB" smtClean="0"/>
              <a:t>‹#›</a:t>
            </a:fld>
            <a:endParaRPr lang="en-GB"/>
          </a:p>
        </p:txBody>
      </p:sp>
    </p:spTree>
    <p:extLst>
      <p:ext uri="{BB962C8B-B14F-4D97-AF65-F5344CB8AC3E}">
        <p14:creationId xmlns:p14="http://schemas.microsoft.com/office/powerpoint/2010/main" val="32035169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2C1511E-518A-4343-968F-33DBC7CCF9A9}" type="datetimeFigureOut">
              <a:rPr lang="en-GB" smtClean="0"/>
              <a:t>11/05/2023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C59519-A615-47DC-B645-D458A4E67BD3}" type="slidenum">
              <a:rPr lang="en-GB" smtClean="0"/>
              <a:t>‹#›</a:t>
            </a:fld>
            <a:endParaRPr lang="en-GB"/>
          </a:p>
        </p:txBody>
      </p:sp>
    </p:spTree>
    <p:extLst>
      <p:ext uri="{BB962C8B-B14F-4D97-AF65-F5344CB8AC3E}">
        <p14:creationId xmlns:p14="http://schemas.microsoft.com/office/powerpoint/2010/main" val="2511431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2C1511E-518A-4343-968F-33DBC7CCF9A9}" type="datetimeFigureOut">
              <a:rPr lang="en-GB" smtClean="0"/>
              <a:t>11/05/2023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C59519-A615-47DC-B645-D458A4E67BD3}" type="slidenum">
              <a:rPr lang="en-GB" smtClean="0"/>
              <a:t>‹#›</a:t>
            </a:fld>
            <a:endParaRPr lang="en-GB"/>
          </a:p>
        </p:txBody>
      </p:sp>
    </p:spTree>
    <p:extLst>
      <p:ext uri="{BB962C8B-B14F-4D97-AF65-F5344CB8AC3E}">
        <p14:creationId xmlns:p14="http://schemas.microsoft.com/office/powerpoint/2010/main" val="2025938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92C1511E-518A-4343-968F-33DBC7CCF9A9}" type="datetimeFigureOut">
              <a:rPr lang="en-GB" smtClean="0"/>
              <a:t>11/05/2023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C59519-A615-47DC-B645-D458A4E67BD3}" type="slidenum">
              <a:rPr lang="en-GB" smtClean="0"/>
              <a:t>‹#›</a:t>
            </a:fld>
            <a:endParaRPr lang="en-GB"/>
          </a:p>
        </p:txBody>
      </p:sp>
    </p:spTree>
    <p:extLst>
      <p:ext uri="{BB962C8B-B14F-4D97-AF65-F5344CB8AC3E}">
        <p14:creationId xmlns:p14="http://schemas.microsoft.com/office/powerpoint/2010/main" val="3954055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C1511E-518A-4343-968F-33DBC7CCF9A9}" type="datetimeFigureOut">
              <a:rPr lang="en-GB" smtClean="0"/>
              <a:t>11/05/2023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C59519-A615-47DC-B645-D458A4E67BD3}" type="slidenum">
              <a:rPr lang="en-GB" smtClean="0"/>
              <a:t>‹#›</a:t>
            </a:fld>
            <a:endParaRPr lang="en-GB"/>
          </a:p>
        </p:txBody>
      </p:sp>
    </p:spTree>
    <p:extLst>
      <p:ext uri="{BB962C8B-B14F-4D97-AF65-F5344CB8AC3E}">
        <p14:creationId xmlns:p14="http://schemas.microsoft.com/office/powerpoint/2010/main" val="3304447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C1511E-518A-4343-968F-33DBC7CCF9A9}" type="datetimeFigureOut">
              <a:rPr lang="en-GB" smtClean="0"/>
              <a:t>11/05/2023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C59519-A615-47DC-B645-D458A4E67BD3}" type="slidenum">
              <a:rPr lang="en-GB" smtClean="0"/>
              <a:t>‹#›</a:t>
            </a:fld>
            <a:endParaRPr lang="en-GB"/>
          </a:p>
        </p:txBody>
      </p:sp>
    </p:spTree>
    <p:extLst>
      <p:ext uri="{BB962C8B-B14F-4D97-AF65-F5344CB8AC3E}">
        <p14:creationId xmlns:p14="http://schemas.microsoft.com/office/powerpoint/2010/main" val="15774425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C1511E-518A-4343-968F-33DBC7CCF9A9}" type="datetimeFigureOut">
              <a:rPr lang="en-GB" smtClean="0"/>
              <a:t>11/05/2023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C59519-A615-47DC-B645-D458A4E67BD3}" type="slidenum">
              <a:rPr lang="en-GB" smtClean="0"/>
              <a:t>‹#›</a:t>
            </a:fld>
            <a:endParaRPr lang="en-GB"/>
          </a:p>
        </p:txBody>
      </p:sp>
    </p:spTree>
    <p:extLst>
      <p:ext uri="{BB962C8B-B14F-4D97-AF65-F5344CB8AC3E}">
        <p14:creationId xmlns:p14="http://schemas.microsoft.com/office/powerpoint/2010/main" val="1922881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C1511E-518A-4343-968F-33DBC7CCF9A9}" type="datetimeFigureOut">
              <a:rPr lang="en-GB" smtClean="0"/>
              <a:t>11/05/2023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C59519-A615-47DC-B645-D458A4E67BD3}" type="slidenum">
              <a:rPr lang="en-GB" smtClean="0"/>
              <a:t>‹#›</a:t>
            </a:fld>
            <a:endParaRPr lang="en-GB"/>
          </a:p>
        </p:txBody>
      </p:sp>
    </p:spTree>
    <p:extLst>
      <p:ext uri="{BB962C8B-B14F-4D97-AF65-F5344CB8AC3E}">
        <p14:creationId xmlns:p14="http://schemas.microsoft.com/office/powerpoint/2010/main" val="7910258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C1511E-518A-4343-968F-33DBC7CCF9A9}" type="datetimeFigureOut">
              <a:rPr lang="en-GB" smtClean="0"/>
              <a:t>11/05/2023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C59519-A615-47DC-B645-D458A4E67BD3}"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004750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C1511E-518A-4343-968F-33DBC7CCF9A9}" type="datetimeFigureOut">
              <a:rPr lang="en-GB" smtClean="0"/>
              <a:t>11/05/2023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C59519-A615-47DC-B645-D458A4E67BD3}" type="slidenum">
              <a:rPr lang="en-GB" smtClean="0"/>
              <a:t>‹#›</a:t>
            </a:fld>
            <a:endParaRPr lang="en-GB"/>
          </a:p>
        </p:txBody>
      </p:sp>
    </p:spTree>
    <p:extLst>
      <p:ext uri="{BB962C8B-B14F-4D97-AF65-F5344CB8AC3E}">
        <p14:creationId xmlns:p14="http://schemas.microsoft.com/office/powerpoint/2010/main" val="34794459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2C1511E-518A-4343-968F-33DBC7CCF9A9}" type="datetimeFigureOut">
              <a:rPr lang="en-GB" smtClean="0"/>
              <a:t>11/05/2023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C59519-A615-47DC-B645-D458A4E67BD3}" type="slidenum">
              <a:rPr lang="en-GB" smtClean="0"/>
              <a:t>‹#›</a:t>
            </a:fld>
            <a:endParaRPr lang="en-GB"/>
          </a:p>
        </p:txBody>
      </p:sp>
    </p:spTree>
    <p:extLst>
      <p:ext uri="{BB962C8B-B14F-4D97-AF65-F5344CB8AC3E}">
        <p14:creationId xmlns:p14="http://schemas.microsoft.com/office/powerpoint/2010/main" val="20547230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2C1511E-518A-4343-968F-33DBC7CCF9A9}" type="datetimeFigureOut">
              <a:rPr lang="en-GB" smtClean="0"/>
              <a:t>11/05/2023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C59519-A615-47DC-B645-D458A4E67BD3}" type="slidenum">
              <a:rPr lang="en-GB" smtClean="0"/>
              <a:t>‹#›</a:t>
            </a:fld>
            <a:endParaRPr lang="en-GB"/>
          </a:p>
        </p:txBody>
      </p:sp>
    </p:spTree>
    <p:extLst>
      <p:ext uri="{BB962C8B-B14F-4D97-AF65-F5344CB8AC3E}">
        <p14:creationId xmlns:p14="http://schemas.microsoft.com/office/powerpoint/2010/main" val="12268554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C1511E-518A-4343-968F-33DBC7CCF9A9}" type="datetimeFigureOut">
              <a:rPr lang="en-GB" smtClean="0"/>
              <a:t>11/05/2023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C59519-A615-47DC-B645-D458A4E67BD3}" type="slidenum">
              <a:rPr lang="en-GB" smtClean="0"/>
              <a:t>‹#›</a:t>
            </a:fld>
            <a:endParaRPr lang="en-GB"/>
          </a:p>
        </p:txBody>
      </p:sp>
    </p:spTree>
    <p:extLst>
      <p:ext uri="{BB962C8B-B14F-4D97-AF65-F5344CB8AC3E}">
        <p14:creationId xmlns:p14="http://schemas.microsoft.com/office/powerpoint/2010/main" val="21901370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C1511E-518A-4343-968F-33DBC7CCF9A9}" type="datetimeFigureOut">
              <a:rPr lang="en-GB" smtClean="0"/>
              <a:t>11/05/2023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C59519-A615-47DC-B645-D458A4E67BD3}" type="slidenum">
              <a:rPr lang="en-GB" smtClean="0"/>
              <a:t>‹#›</a:t>
            </a:fld>
            <a:endParaRPr lang="en-GB"/>
          </a:p>
        </p:txBody>
      </p:sp>
    </p:spTree>
    <p:extLst>
      <p:ext uri="{BB962C8B-B14F-4D97-AF65-F5344CB8AC3E}">
        <p14:creationId xmlns:p14="http://schemas.microsoft.com/office/powerpoint/2010/main" val="13166408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C1511E-518A-4343-968F-33DBC7CCF9A9}" type="datetimeFigureOut">
              <a:rPr lang="en-GB" smtClean="0"/>
              <a:t>11/05/2023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C59519-A615-47DC-B645-D458A4E67BD3}" type="slidenum">
              <a:rPr lang="en-GB" smtClean="0"/>
              <a:t>‹#›</a:t>
            </a:fld>
            <a:endParaRPr lang="en-GB"/>
          </a:p>
        </p:txBody>
      </p:sp>
    </p:spTree>
    <p:extLst>
      <p:ext uri="{BB962C8B-B14F-4D97-AF65-F5344CB8AC3E}">
        <p14:creationId xmlns:p14="http://schemas.microsoft.com/office/powerpoint/2010/main" val="13476801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92C1511E-518A-4343-968F-33DBC7CCF9A9}" type="datetimeFigureOut">
              <a:rPr lang="en-GB" smtClean="0"/>
              <a:t>11/05/2023</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C0C59519-A615-47DC-B645-D458A4E67BD3}" type="slidenum">
              <a:rPr lang="en-GB" smtClean="0"/>
              <a:t>‹#›</a:t>
            </a:fld>
            <a:endParaRPr lang="en-GB"/>
          </a:p>
        </p:txBody>
      </p:sp>
    </p:spTree>
    <p:extLst>
      <p:ext uri="{BB962C8B-B14F-4D97-AF65-F5344CB8AC3E}">
        <p14:creationId xmlns:p14="http://schemas.microsoft.com/office/powerpoint/2010/main" val="302696452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 id="2147483708"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8" Type="http://schemas.openxmlformats.org/officeDocument/2006/relationships/hyperlink" Target="https://www.researchgate.net/publication/345037605_Sensory_Details_for_Descriptive_Writing" TargetMode="External"/><Relationship Id="rId3" Type="http://schemas.openxmlformats.org/officeDocument/2006/relationships/hyperlink" Target="https://ccaps.umn.edu/esl-resources/students/speaking/conversations" TargetMode="External"/><Relationship Id="rId7" Type="http://schemas.openxmlformats.org/officeDocument/2006/relationships/hyperlink" Target="https://www.nfi.edu/how-to-write-a-script/" TargetMode="External"/><Relationship Id="rId12" Type="http://schemas.openxmlformats.org/officeDocument/2006/relationships/hyperlink" Target="https://www.youtube.com/watch?v=8Mp63w44I5M" TargetMode="External"/><Relationship Id="rId2" Type="http://schemas.openxmlformats.org/officeDocument/2006/relationships/hyperlink" Target="https://www.psychologytoday.com/gb/blog/optimizing-success/202206/9-easy-ways-start-conversation-stranger" TargetMode="External"/><Relationship Id="rId1" Type="http://schemas.openxmlformats.org/officeDocument/2006/relationships/slideLayout" Target="../slideLayouts/slideLayout18.xml"/><Relationship Id="rId6" Type="http://schemas.openxmlformats.org/officeDocument/2006/relationships/hyperlink" Target="https://warwick.ac.uk/fac/soc/ier/ngrf/effectiveguidance/research/research_skills/" TargetMode="External"/><Relationship Id="rId11" Type="http://schemas.openxmlformats.org/officeDocument/2006/relationships/hyperlink" Target="https://www.youtube.com/watch?v=vXXrgQ8JO_A" TargetMode="External"/><Relationship Id="rId5" Type="http://schemas.openxmlformats.org/officeDocument/2006/relationships/hyperlink" Target="https://www.latrobe.edu.au/mylatrobe/5-ways-to-improve-your-research-skills/" TargetMode="External"/><Relationship Id="rId10" Type="http://schemas.openxmlformats.org/officeDocument/2006/relationships/hyperlink" Target="https://www.youtube.com/watch?v=BCoacQIodhU" TargetMode="External"/><Relationship Id="rId4" Type="http://schemas.openxmlformats.org/officeDocument/2006/relationships/hyperlink" Target="https://paddockfocus.teachable.com/p/episode1" TargetMode="External"/><Relationship Id="rId9" Type="http://schemas.openxmlformats.org/officeDocument/2006/relationships/hyperlink" Target="https://www.youtube.com/watch?v=pqy6KSLbjcM"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8" Type="http://schemas.openxmlformats.org/officeDocument/2006/relationships/image" Target="../media/image15.jpg"/><Relationship Id="rId3" Type="http://schemas.openxmlformats.org/officeDocument/2006/relationships/image" Target="../media/image10.jpg"/><Relationship Id="rId7" Type="http://schemas.openxmlformats.org/officeDocument/2006/relationships/image" Target="../media/image14.jpg"/><Relationship Id="rId12" Type="http://schemas.openxmlformats.org/officeDocument/2006/relationships/image" Target="../media/image19.jpg"/><Relationship Id="rId2" Type="http://schemas.openxmlformats.org/officeDocument/2006/relationships/image" Target="../media/image9.jpg"/><Relationship Id="rId1" Type="http://schemas.openxmlformats.org/officeDocument/2006/relationships/slideLayout" Target="../slideLayouts/slideLayout18.xml"/><Relationship Id="rId6" Type="http://schemas.openxmlformats.org/officeDocument/2006/relationships/image" Target="../media/image13.jpg"/><Relationship Id="rId11" Type="http://schemas.openxmlformats.org/officeDocument/2006/relationships/image" Target="../media/image18.jpg"/><Relationship Id="rId5" Type="http://schemas.openxmlformats.org/officeDocument/2006/relationships/image" Target="../media/image12.jpg"/><Relationship Id="rId10" Type="http://schemas.openxmlformats.org/officeDocument/2006/relationships/image" Target="../media/image17.jpg"/><Relationship Id="rId4" Type="http://schemas.openxmlformats.org/officeDocument/2006/relationships/image" Target="../media/image11.jpg"/><Relationship Id="rId9" Type="http://schemas.openxmlformats.org/officeDocument/2006/relationships/image" Target="../media/image16.jpg"/></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18.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8.xml"/><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18.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8" Type="http://schemas.openxmlformats.org/officeDocument/2006/relationships/hyperlink" Target="https://www.researchgate.net/publication/345037605_Sensory_Details_for_Descriptive_Writing" TargetMode="External"/><Relationship Id="rId3" Type="http://schemas.openxmlformats.org/officeDocument/2006/relationships/hyperlink" Target="https://ccaps.umn.edu/esl-resources/students/speaking/conversations" TargetMode="External"/><Relationship Id="rId7" Type="http://schemas.openxmlformats.org/officeDocument/2006/relationships/hyperlink" Target="https://www.nfi.edu/how-to-write-a-script/" TargetMode="External"/><Relationship Id="rId12" Type="http://schemas.openxmlformats.org/officeDocument/2006/relationships/hyperlink" Target="https://www.youtube.com/watch?v=8Mp63w44I5M" TargetMode="External"/><Relationship Id="rId2" Type="http://schemas.openxmlformats.org/officeDocument/2006/relationships/hyperlink" Target="https://www.psychologytoday.com/gb/blog/optimizing-success/202206/9-easy-ways-start-conversation-stranger" TargetMode="External"/><Relationship Id="rId1" Type="http://schemas.openxmlformats.org/officeDocument/2006/relationships/slideLayout" Target="../slideLayouts/slideLayout18.xml"/><Relationship Id="rId6" Type="http://schemas.openxmlformats.org/officeDocument/2006/relationships/hyperlink" Target="https://warwick.ac.uk/fac/soc/ier/ngrf/effectiveguidance/research/research_skills/" TargetMode="External"/><Relationship Id="rId11" Type="http://schemas.openxmlformats.org/officeDocument/2006/relationships/hyperlink" Target="https://www.youtube.com/watch?v=vXXrgQ8JO_A" TargetMode="External"/><Relationship Id="rId5" Type="http://schemas.openxmlformats.org/officeDocument/2006/relationships/hyperlink" Target="https://www.latrobe.edu.au/mylatrobe/5-ways-to-improve-your-research-skills/" TargetMode="External"/><Relationship Id="rId10" Type="http://schemas.openxmlformats.org/officeDocument/2006/relationships/hyperlink" Target="https://www.youtube.com/watch?v=BCoacQIodhU" TargetMode="External"/><Relationship Id="rId4" Type="http://schemas.openxmlformats.org/officeDocument/2006/relationships/hyperlink" Target="https://paddockfocus.teachable.com/p/episode1" TargetMode="External"/><Relationship Id="rId9" Type="http://schemas.openxmlformats.org/officeDocument/2006/relationships/hyperlink" Target="https://www.youtube.com/watch?v=pqy6KSLbjcM"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hyperlink" Target="https://www.bbc.co.uk/news/uk-wales-12788889" TargetMode="External"/><Relationship Id="rId2" Type="http://schemas.openxmlformats.org/officeDocument/2006/relationships/hyperlink" Target="https://www.youtube.com/watch?v=cGYZ5847FiI" TargetMode="External"/><Relationship Id="rId1" Type="http://schemas.openxmlformats.org/officeDocument/2006/relationships/slideLayout" Target="../slideLayouts/slideLayout18.xml"/><Relationship Id="rId5" Type="http://schemas.openxmlformats.org/officeDocument/2006/relationships/hyperlink" Target="https://www.youtube.com/watch?v=tDBxpWdRYUI" TargetMode="External"/><Relationship Id="rId4" Type="http://schemas.openxmlformats.org/officeDocument/2006/relationships/hyperlink" Target="https://www.dailymotion.com/video/x7nvjlh"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imdb.com/title/tt6203570/" TargetMode="External"/><Relationship Id="rId3" Type="http://schemas.openxmlformats.org/officeDocument/2006/relationships/hyperlink" Target="https://www.youtube.com/watch?v=FiWJWLCoH2M" TargetMode="External"/><Relationship Id="rId7" Type="http://schemas.openxmlformats.org/officeDocument/2006/relationships/hyperlink" Target="https://www.imdb.com/title/tt1400819/?ref_=nv_sr_srsg_0_tt_8_nm_0_q_horrible%2520his" TargetMode="External"/><Relationship Id="rId2" Type="http://schemas.openxmlformats.org/officeDocument/2006/relationships/hyperlink" Target="https://www.youtube.com/watch?v=Q7ejG0OY4A4" TargetMode="External"/><Relationship Id="rId1" Type="http://schemas.openxmlformats.org/officeDocument/2006/relationships/slideLayout" Target="../slideLayouts/slideLayout18.xml"/><Relationship Id="rId6" Type="http://schemas.openxmlformats.org/officeDocument/2006/relationships/hyperlink" Target="https://www.youtube.com/watch?v=MyDELVes1-U" TargetMode="External"/><Relationship Id="rId5" Type="http://schemas.openxmlformats.org/officeDocument/2006/relationships/hyperlink" Target="https://www.instagram.com/p/CiHaUjDIU4D/" TargetMode="External"/><Relationship Id="rId4" Type="http://schemas.openxmlformats.org/officeDocument/2006/relationships/hyperlink" Target="https://www.sensesofcinema.com/2001/cteq/outer/"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www.youtube.com/watch?v=cmYsRcLMvO8" TargetMode="External"/><Relationship Id="rId3" Type="http://schemas.openxmlformats.org/officeDocument/2006/relationships/hyperlink" Target="https://www.opendemocracy.net/en/opendemocracyuk/what-thatcher-did-for-wales/" TargetMode="External"/><Relationship Id="rId7" Type="http://schemas.openxmlformats.org/officeDocument/2006/relationships/hyperlink" Target="https://www.youtube.com/watch?v=fU99W-ZrIHQ" TargetMode="External"/><Relationship Id="rId2" Type="http://schemas.openxmlformats.org/officeDocument/2006/relationships/hyperlink" Target="https://www.youtube.com/watch?v=GxQ3PucXg8k" TargetMode="External"/><Relationship Id="rId1" Type="http://schemas.openxmlformats.org/officeDocument/2006/relationships/slideLayout" Target="../slideLayouts/slideLayout18.xml"/><Relationship Id="rId6" Type="http://schemas.openxmlformats.org/officeDocument/2006/relationships/hyperlink" Target="https://lyricstranslate.com/en/yma-o-hyd-still-here.html#footnote5_me85k35" TargetMode="External"/><Relationship Id="rId5" Type="http://schemas.openxmlformats.org/officeDocument/2006/relationships/hyperlink" Target="https://www.rottentomatoes.com/m/man_with_a_movie_camera/reviews?intcmp=rt-what-to-know_read-critics-reviews" TargetMode="External"/><Relationship Id="rId4" Type="http://schemas.openxmlformats.org/officeDocument/2006/relationships/hyperlink" Target="https://www.theguardian.com/film/2015/aug/02/man-with-a-movie-camera-review-pure-cinema-unparalleled"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youtube.com/watch?v=XIB4fKyCgzw" TargetMode="External"/><Relationship Id="rId3" Type="http://schemas.openxmlformats.org/officeDocument/2006/relationships/hyperlink" Target="https://museum.wales/collections/online/object/7ea8f0b9-6293-3c66-b56a-a85b7181e7af/Welsh-not/" TargetMode="External"/><Relationship Id="rId7" Type="http://schemas.openxmlformats.org/officeDocument/2006/relationships/hyperlink" Target="https://offscreen.com/view/peter_tscherkassky" TargetMode="External"/><Relationship Id="rId2" Type="http://schemas.openxmlformats.org/officeDocument/2006/relationships/hyperlink" Target="https://mubi.com/films/outer-space" TargetMode="External"/><Relationship Id="rId1" Type="http://schemas.openxmlformats.org/officeDocument/2006/relationships/slideLayout" Target="../slideLayouts/slideLayout18.xml"/><Relationship Id="rId6" Type="http://schemas.openxmlformats.org/officeDocument/2006/relationships/hyperlink" Target="https://www.studiobinder.com/blog/christopher-nolan-writing-process/" TargetMode="External"/><Relationship Id="rId5" Type="http://schemas.openxmlformats.org/officeDocument/2006/relationships/hyperlink" Target="https://www.youtube.com/watch?v=34VzDsHsE50&amp;t=179s" TargetMode="External"/><Relationship Id="rId4" Type="http://schemas.openxmlformats.org/officeDocument/2006/relationships/hyperlink" Target="https://www.nowness.com/story/depayse-ruslan-fedotov"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tate.org.uk/art/art-terms/e/expressionism" TargetMode="External"/><Relationship Id="rId2" Type="http://schemas.openxmlformats.org/officeDocument/2006/relationships/hyperlink" Target="https://www.youtube.com/watch?v=sPo4eakURjM" TargetMode="External"/><Relationship Id="rId1" Type="http://schemas.openxmlformats.org/officeDocument/2006/relationships/slideLayout" Target="../slideLayouts/slideLayout18.xml"/><Relationship Id="rId6" Type="http://schemas.openxmlformats.org/officeDocument/2006/relationships/hyperlink" Target="https://hwb.gov.wales/api/storage/08fdd21b-1774-4ab0-8be1-06010fa54e5e/ConquestofWalesPDF.pdf" TargetMode="External"/><Relationship Id="rId5" Type="http://schemas.openxmlformats.org/officeDocument/2006/relationships/hyperlink" Target="https://open.lib.umn.edu/communication/chapter/2-1-perception-process/#:~:text=Key%20Takeaways-,Perception%20is%20the%20process%20of%20selecting%2C%20organizing%2C%20and%20interpreting%20information,on%20how%20we%20perceive%20them" TargetMode="External"/><Relationship Id="rId4" Type="http://schemas.openxmlformats.org/officeDocument/2006/relationships/hyperlink" Target="https://www.theartstory.org/movement/surrealist-fil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6F93431-B5D1-BB64-9B5B-7E0E8148D0E8}"/>
              </a:ext>
            </a:extLst>
          </p:cNvPr>
          <p:cNvSpPr/>
          <p:nvPr/>
        </p:nvSpPr>
        <p:spPr>
          <a:xfrm>
            <a:off x="-122854" y="-69980"/>
            <a:ext cx="12437706" cy="6997959"/>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pic>
        <p:nvPicPr>
          <p:cNvPr id="6" name="Picture 5" descr="A close-up of a hand&#10;&#10;Description automatically generated">
            <a:extLst>
              <a:ext uri="{FF2B5EF4-FFF2-40B4-BE49-F238E27FC236}">
                <a16:creationId xmlns:a16="http://schemas.microsoft.com/office/drawing/2014/main" id="{E326D8CD-D8FC-FC48-BA24-A55180332E1E}"/>
              </a:ext>
            </a:extLst>
          </p:cNvPr>
          <p:cNvPicPr>
            <a:picLocks noChangeAspect="1"/>
          </p:cNvPicPr>
          <p:nvPr/>
        </p:nvPicPr>
        <p:blipFill>
          <a:blip r:embed="rId2">
            <a:alphaModFix amt="70000"/>
            <a:extLst>
              <a:ext uri="{28A0092B-C50C-407E-A947-70E740481C1C}">
                <a14:useLocalDpi xmlns:a14="http://schemas.microsoft.com/office/drawing/2010/main" val="0"/>
              </a:ext>
            </a:extLst>
          </a:blip>
          <a:stretch>
            <a:fillRect/>
          </a:stretch>
        </p:blipFill>
        <p:spPr>
          <a:xfrm>
            <a:off x="0" y="-38100"/>
            <a:ext cx="12192000" cy="6858000"/>
          </a:xfrm>
          <a:prstGeom prst="rect">
            <a:avLst/>
          </a:prstGeom>
        </p:spPr>
      </p:pic>
      <p:sp>
        <p:nvSpPr>
          <p:cNvPr id="2" name="Title 1">
            <a:extLst>
              <a:ext uri="{FF2B5EF4-FFF2-40B4-BE49-F238E27FC236}">
                <a16:creationId xmlns:a16="http://schemas.microsoft.com/office/drawing/2014/main" id="{8EB933B3-521F-8286-6444-E5C5894CEB15}"/>
              </a:ext>
            </a:extLst>
          </p:cNvPr>
          <p:cNvSpPr>
            <a:spLocks noGrp="1"/>
          </p:cNvSpPr>
          <p:nvPr>
            <p:ph type="title"/>
          </p:nvPr>
        </p:nvSpPr>
        <p:spPr>
          <a:xfrm>
            <a:off x="913774" y="2752117"/>
            <a:ext cx="10364451" cy="1596177"/>
          </a:xfrm>
        </p:spPr>
        <p:txBody>
          <a:bodyPr>
            <a:normAutofit/>
          </a:bodyPr>
          <a:lstStyle/>
          <a:p>
            <a:r>
              <a:rPr lang="en-GB" sz="4800" dirty="0">
                <a:solidFill>
                  <a:schemeClr val="bg1"/>
                </a:solidFill>
              </a:rPr>
              <a:t>Graduate PROJECT</a:t>
            </a:r>
          </a:p>
        </p:txBody>
      </p:sp>
      <p:sp>
        <p:nvSpPr>
          <p:cNvPr id="3" name="Content Placeholder 2">
            <a:extLst>
              <a:ext uri="{FF2B5EF4-FFF2-40B4-BE49-F238E27FC236}">
                <a16:creationId xmlns:a16="http://schemas.microsoft.com/office/drawing/2014/main" id="{BB719EA1-945E-F603-1D95-83E943864E16}"/>
              </a:ext>
            </a:extLst>
          </p:cNvPr>
          <p:cNvSpPr>
            <a:spLocks noGrp="1"/>
          </p:cNvSpPr>
          <p:nvPr>
            <p:ph idx="1"/>
          </p:nvPr>
        </p:nvSpPr>
        <p:spPr>
          <a:xfrm>
            <a:off x="913775" y="4253043"/>
            <a:ext cx="10364452" cy="566607"/>
          </a:xfrm>
        </p:spPr>
        <p:txBody>
          <a:bodyPr>
            <a:normAutofit/>
          </a:bodyPr>
          <a:lstStyle/>
          <a:p>
            <a:pPr marL="0" indent="0" algn="ctr">
              <a:buNone/>
            </a:pPr>
            <a:r>
              <a:rPr lang="en-GB" sz="2400" dirty="0">
                <a:solidFill>
                  <a:schemeClr val="bg1"/>
                </a:solidFill>
              </a:rPr>
              <a:t>WE ARE STLL HERE</a:t>
            </a:r>
          </a:p>
        </p:txBody>
      </p:sp>
    </p:spTree>
    <p:extLst>
      <p:ext uri="{BB962C8B-B14F-4D97-AF65-F5344CB8AC3E}">
        <p14:creationId xmlns:p14="http://schemas.microsoft.com/office/powerpoint/2010/main" val="2799612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AA964-1766-3243-25A2-7BDE7D6895A1}"/>
              </a:ext>
            </a:extLst>
          </p:cNvPr>
          <p:cNvSpPr>
            <a:spLocks noGrp="1"/>
          </p:cNvSpPr>
          <p:nvPr>
            <p:ph type="title"/>
          </p:nvPr>
        </p:nvSpPr>
        <p:spPr/>
        <p:txBody>
          <a:bodyPr/>
          <a:lstStyle/>
          <a:p>
            <a:r>
              <a:rPr lang="en-GB" dirty="0"/>
              <a:t>synopsis</a:t>
            </a:r>
          </a:p>
        </p:txBody>
      </p:sp>
      <p:sp>
        <p:nvSpPr>
          <p:cNvPr id="7" name="Content Placeholder 6">
            <a:extLst>
              <a:ext uri="{FF2B5EF4-FFF2-40B4-BE49-F238E27FC236}">
                <a16:creationId xmlns:a16="http://schemas.microsoft.com/office/drawing/2014/main" id="{8F1F8BFB-605F-5508-4232-E193A218C21D}"/>
              </a:ext>
            </a:extLst>
          </p:cNvPr>
          <p:cNvSpPr>
            <a:spLocks noGrp="1"/>
          </p:cNvSpPr>
          <p:nvPr>
            <p:ph idx="1"/>
          </p:nvPr>
        </p:nvSpPr>
        <p:spPr>
          <a:xfrm>
            <a:off x="913775" y="2387195"/>
            <a:ext cx="10364452" cy="2083609"/>
          </a:xfrm>
        </p:spPr>
        <p:txBody>
          <a:bodyPr>
            <a:normAutofit/>
          </a:bodyPr>
          <a:lstStyle/>
          <a:p>
            <a:pPr marL="0" indent="0" algn="ctr">
              <a:buNone/>
            </a:pPr>
            <a:r>
              <a:rPr lang="en-GB" sz="1800" dirty="0"/>
              <a:t>This is a research led project which explores using and combining documentary techniques and art theories. The research will help guide the making of this film as well give an increased understanding of experimental documentary filmmaking. The story will be narrated and linked with the visual imagery shown within the film. The aim is to improve my practice through a Personal Development Plan, and also push not only my personal skills, but the boundaries of what a documentary film can be.</a:t>
            </a:r>
          </a:p>
        </p:txBody>
      </p:sp>
    </p:spTree>
    <p:extLst>
      <p:ext uri="{BB962C8B-B14F-4D97-AF65-F5344CB8AC3E}">
        <p14:creationId xmlns:p14="http://schemas.microsoft.com/office/powerpoint/2010/main" val="2776277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2312E-7740-89C5-77D5-5FF284BCD4DC}"/>
              </a:ext>
            </a:extLst>
          </p:cNvPr>
          <p:cNvSpPr>
            <a:spLocks noGrp="1"/>
          </p:cNvSpPr>
          <p:nvPr>
            <p:ph type="title"/>
          </p:nvPr>
        </p:nvSpPr>
        <p:spPr/>
        <p:txBody>
          <a:bodyPr/>
          <a:lstStyle/>
          <a:p>
            <a:r>
              <a:rPr lang="en-GB" dirty="0"/>
              <a:t>Questions to answer</a:t>
            </a:r>
          </a:p>
        </p:txBody>
      </p:sp>
      <p:sp>
        <p:nvSpPr>
          <p:cNvPr id="3" name="Content Placeholder 2">
            <a:extLst>
              <a:ext uri="{FF2B5EF4-FFF2-40B4-BE49-F238E27FC236}">
                <a16:creationId xmlns:a16="http://schemas.microsoft.com/office/drawing/2014/main" id="{6C2997D8-2B00-2251-7ABF-7C0D12B2A8A7}"/>
              </a:ext>
            </a:extLst>
          </p:cNvPr>
          <p:cNvSpPr>
            <a:spLocks noGrp="1"/>
          </p:cNvSpPr>
          <p:nvPr>
            <p:ph idx="1"/>
          </p:nvPr>
        </p:nvSpPr>
        <p:spPr>
          <a:xfrm>
            <a:off x="913775" y="2376821"/>
            <a:ext cx="10364452" cy="3424107"/>
          </a:xfrm>
        </p:spPr>
        <p:txBody>
          <a:bodyPr/>
          <a:lstStyle/>
          <a:p>
            <a:pPr algn="l">
              <a:buFont typeface="Arial" panose="020B0604020202020204" pitchFamily="34" charset="0"/>
              <a:buChar char="•"/>
            </a:pPr>
            <a:r>
              <a:rPr lang="en-GB" sz="1800" b="0" i="0" dirty="0">
                <a:solidFill>
                  <a:srgbClr val="111A0B"/>
                </a:solidFill>
                <a:effectLst/>
                <a:latin typeface="proxima-nova"/>
              </a:rPr>
              <a:t>How can the mediums of film and photography be combined?</a:t>
            </a:r>
          </a:p>
          <a:p>
            <a:pPr algn="l">
              <a:buFont typeface="Arial" panose="020B0604020202020204" pitchFamily="34" charset="0"/>
              <a:buChar char="•"/>
            </a:pPr>
            <a:r>
              <a:rPr lang="en-GB" sz="1800" b="0" i="0" dirty="0">
                <a:solidFill>
                  <a:srgbClr val="111A0B"/>
                </a:solidFill>
                <a:effectLst/>
                <a:latin typeface="proxima-nova"/>
              </a:rPr>
              <a:t>How can 35mm film be used in a contemporary way?</a:t>
            </a:r>
          </a:p>
          <a:p>
            <a:pPr algn="l">
              <a:buFont typeface="Arial" panose="020B0604020202020204" pitchFamily="34" charset="0"/>
              <a:buChar char="•"/>
            </a:pPr>
            <a:r>
              <a:rPr lang="en-GB" sz="1800" b="0" i="0" dirty="0">
                <a:solidFill>
                  <a:srgbClr val="111A0B"/>
                </a:solidFill>
                <a:effectLst/>
                <a:latin typeface="proxima-nova"/>
              </a:rPr>
              <a:t>How can narration be utilised in an engaging way?</a:t>
            </a:r>
          </a:p>
          <a:p>
            <a:pPr algn="l">
              <a:buFont typeface="Arial" panose="020B0604020202020204" pitchFamily="34" charset="0"/>
              <a:buChar char="•"/>
            </a:pPr>
            <a:r>
              <a:rPr lang="en-GB" sz="1800" b="0" i="0" dirty="0">
                <a:solidFill>
                  <a:srgbClr val="111A0B"/>
                </a:solidFill>
                <a:effectLst/>
                <a:latin typeface="proxima-nova"/>
              </a:rPr>
              <a:t>How can differing art styles be brought into a documentary piece?</a:t>
            </a:r>
          </a:p>
          <a:p>
            <a:pPr algn="l">
              <a:buFont typeface="Arial" panose="020B0604020202020204" pitchFamily="34" charset="0"/>
              <a:buChar char="•"/>
            </a:pPr>
            <a:r>
              <a:rPr lang="en-GB" sz="1800" b="0" i="0" dirty="0">
                <a:solidFill>
                  <a:srgbClr val="111A0B"/>
                </a:solidFill>
                <a:effectLst/>
                <a:latin typeface="proxima-nova"/>
              </a:rPr>
              <a:t>How can conceptual ideas be brought into documentary?</a:t>
            </a:r>
          </a:p>
          <a:p>
            <a:endParaRPr lang="en-GB" dirty="0"/>
          </a:p>
        </p:txBody>
      </p:sp>
    </p:spTree>
    <p:extLst>
      <p:ext uri="{BB962C8B-B14F-4D97-AF65-F5344CB8AC3E}">
        <p14:creationId xmlns:p14="http://schemas.microsoft.com/office/powerpoint/2010/main" val="376226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A352A-082A-8C40-097D-FD3DBB07508E}"/>
              </a:ext>
            </a:extLst>
          </p:cNvPr>
          <p:cNvSpPr>
            <a:spLocks noGrp="1"/>
          </p:cNvSpPr>
          <p:nvPr>
            <p:ph type="title"/>
          </p:nvPr>
        </p:nvSpPr>
        <p:spPr/>
        <p:txBody>
          <a:bodyPr/>
          <a:lstStyle/>
          <a:p>
            <a:r>
              <a:rPr lang="en-GB" dirty="0"/>
              <a:t>PDP</a:t>
            </a:r>
          </a:p>
        </p:txBody>
      </p:sp>
      <p:graphicFrame>
        <p:nvGraphicFramePr>
          <p:cNvPr id="4" name="Table 3">
            <a:extLst>
              <a:ext uri="{FF2B5EF4-FFF2-40B4-BE49-F238E27FC236}">
                <a16:creationId xmlns:a16="http://schemas.microsoft.com/office/drawing/2014/main" id="{A4A0932E-C25A-2790-0EC5-857C710074D6}"/>
              </a:ext>
            </a:extLst>
          </p:cNvPr>
          <p:cNvGraphicFramePr>
            <a:graphicFrameLocks noGrp="1"/>
          </p:cNvGraphicFramePr>
          <p:nvPr>
            <p:extLst>
              <p:ext uri="{D42A27DB-BD31-4B8C-83A1-F6EECF244321}">
                <p14:modId xmlns:p14="http://schemas.microsoft.com/office/powerpoint/2010/main" val="3063331661"/>
              </p:ext>
            </p:extLst>
          </p:nvPr>
        </p:nvGraphicFramePr>
        <p:xfrm>
          <a:off x="339013" y="1707502"/>
          <a:ext cx="11513974" cy="4823968"/>
        </p:xfrm>
        <a:graphic>
          <a:graphicData uri="http://schemas.openxmlformats.org/drawingml/2006/table">
            <a:tbl>
              <a:tblPr firstRow="1" firstCol="1" bandRow="1"/>
              <a:tblGrid>
                <a:gridCol w="1372182">
                  <a:extLst>
                    <a:ext uri="{9D8B030D-6E8A-4147-A177-3AD203B41FA5}">
                      <a16:colId xmlns:a16="http://schemas.microsoft.com/office/drawing/2014/main" val="3618871842"/>
                    </a:ext>
                  </a:extLst>
                </a:gridCol>
                <a:gridCol w="1250406">
                  <a:extLst>
                    <a:ext uri="{9D8B030D-6E8A-4147-A177-3AD203B41FA5}">
                      <a16:colId xmlns:a16="http://schemas.microsoft.com/office/drawing/2014/main" val="1938067240"/>
                    </a:ext>
                  </a:extLst>
                </a:gridCol>
                <a:gridCol w="750951">
                  <a:extLst>
                    <a:ext uri="{9D8B030D-6E8A-4147-A177-3AD203B41FA5}">
                      <a16:colId xmlns:a16="http://schemas.microsoft.com/office/drawing/2014/main" val="3730329261"/>
                    </a:ext>
                  </a:extLst>
                </a:gridCol>
                <a:gridCol w="2403747">
                  <a:extLst>
                    <a:ext uri="{9D8B030D-6E8A-4147-A177-3AD203B41FA5}">
                      <a16:colId xmlns:a16="http://schemas.microsoft.com/office/drawing/2014/main" val="1177222490"/>
                    </a:ext>
                  </a:extLst>
                </a:gridCol>
                <a:gridCol w="4127136">
                  <a:extLst>
                    <a:ext uri="{9D8B030D-6E8A-4147-A177-3AD203B41FA5}">
                      <a16:colId xmlns:a16="http://schemas.microsoft.com/office/drawing/2014/main" val="238313592"/>
                    </a:ext>
                  </a:extLst>
                </a:gridCol>
                <a:gridCol w="804776">
                  <a:extLst>
                    <a:ext uri="{9D8B030D-6E8A-4147-A177-3AD203B41FA5}">
                      <a16:colId xmlns:a16="http://schemas.microsoft.com/office/drawing/2014/main" val="3073391854"/>
                    </a:ext>
                  </a:extLst>
                </a:gridCol>
                <a:gridCol w="804776">
                  <a:extLst>
                    <a:ext uri="{9D8B030D-6E8A-4147-A177-3AD203B41FA5}">
                      <a16:colId xmlns:a16="http://schemas.microsoft.com/office/drawing/2014/main" val="3758848523"/>
                    </a:ext>
                  </a:extLst>
                </a:gridCol>
              </a:tblGrid>
              <a:tr h="235322">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Skill</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Area</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Rating</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Steps to take</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Helpful links</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When?</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Aimed rating</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26280974"/>
                  </a:ext>
                </a:extLst>
              </a:tr>
              <a:tr h="1173047">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Initiating conversations with people </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Personal</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3/10</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buFont typeface="Symbol" panose="05050102010706020507" pitchFamily="18" charset="2"/>
                        <a:buChar char=""/>
                      </a:pPr>
                      <a:r>
                        <a:rPr lang="en-GB" sz="1100" kern="100">
                          <a:effectLst/>
                          <a:latin typeface="Calibri" panose="020F0502020204030204" pitchFamily="34" charset="0"/>
                          <a:ea typeface="Calibri" panose="020F0502020204030204" pitchFamily="34" charset="0"/>
                          <a:cs typeface="Times New Roman" panose="02020603050405020304" pitchFamily="18" charset="0"/>
                        </a:rPr>
                        <a:t>Research into techniques to help start conversations.</a:t>
                      </a:r>
                    </a:p>
                    <a:p>
                      <a:pPr marL="342900" lvl="0" indent="-342900">
                        <a:lnSpc>
                          <a:spcPct val="107000"/>
                        </a:lnSpc>
                        <a:spcAft>
                          <a:spcPts val="800"/>
                        </a:spcAft>
                        <a:buFont typeface="Symbol" panose="05050102010706020507" pitchFamily="18" charset="2"/>
                        <a:buChar char=""/>
                      </a:pPr>
                      <a:r>
                        <a:rPr lang="en-GB" sz="1100" kern="100">
                          <a:effectLst/>
                          <a:latin typeface="Calibri" panose="020F0502020204030204" pitchFamily="34" charset="0"/>
                          <a:ea typeface="Calibri" panose="020F0502020204030204" pitchFamily="34" charset="0"/>
                          <a:cs typeface="Times New Roman" panose="02020603050405020304" pitchFamily="18" charset="0"/>
                        </a:rPr>
                        <a:t>Put them into practice at events that I attend.</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https://www.psychologytoday.com/gb/blog/optimizing-success/202206/9-easy-ways-start-conversation-stranger</a:t>
                      </a:r>
                      <a:r>
                        <a:rPr lang="en-GB" sz="1100" kern="100">
                          <a:effectLst/>
                          <a:latin typeface="Calibri" panose="020F0502020204030204" pitchFamily="34" charset="0"/>
                          <a:ea typeface="Calibri" panose="020F0502020204030204" pitchFamily="34" charset="0"/>
                          <a:cs typeface="Times New Roman" panose="02020603050405020304" pitchFamily="18" charset="0"/>
                        </a:rPr>
                        <a:t> </a:t>
                      </a:r>
                    </a:p>
                    <a:p>
                      <a:pPr algn="ctr">
                        <a:lnSpc>
                          <a:spcPct val="107000"/>
                        </a:lnSpc>
                        <a:spcAft>
                          <a:spcPts val="800"/>
                        </a:spcAft>
                      </a:pPr>
                      <a:r>
                        <a:rPr lang="en-GB" sz="11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https://ccaps.umn.edu/esl-resources/students/speaking/conversations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https://paddockfocus.teachable.com/p/episode1</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 </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2024</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7/10</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83672665"/>
                  </a:ext>
                </a:extLst>
              </a:tr>
              <a:tr h="1159668">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Researching skills</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Academic</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5/10</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gn="l">
                        <a:lnSpc>
                          <a:spcPct val="107000"/>
                        </a:lnSpc>
                        <a:buFont typeface="Symbol" panose="05050102010706020507" pitchFamily="18" charset="2"/>
                        <a:buChar char=""/>
                      </a:pPr>
                      <a:r>
                        <a:rPr lang="en-GB" sz="1100" kern="100">
                          <a:effectLst/>
                          <a:latin typeface="Calibri" panose="020F0502020204030204" pitchFamily="34" charset="0"/>
                          <a:ea typeface="Calibri" panose="020F0502020204030204" pitchFamily="34" charset="0"/>
                          <a:cs typeface="Times New Roman" panose="02020603050405020304" pitchFamily="18" charset="0"/>
                        </a:rPr>
                        <a:t>Use a standard checklist to follow.</a:t>
                      </a:r>
                    </a:p>
                    <a:p>
                      <a:pPr marL="342900" lvl="0" indent="-342900" algn="l">
                        <a:lnSpc>
                          <a:spcPct val="107000"/>
                        </a:lnSpc>
                        <a:buFont typeface="Symbol" panose="05050102010706020507" pitchFamily="18" charset="2"/>
                        <a:buChar char=""/>
                      </a:pPr>
                      <a:r>
                        <a:rPr lang="en-GB" sz="1100" kern="100">
                          <a:effectLst/>
                          <a:latin typeface="Calibri" panose="020F0502020204030204" pitchFamily="34" charset="0"/>
                          <a:ea typeface="Calibri" panose="020F0502020204030204" pitchFamily="34" charset="0"/>
                          <a:cs typeface="Times New Roman" panose="02020603050405020304" pitchFamily="18" charset="0"/>
                        </a:rPr>
                        <a:t>Systemically records and manage references.</a:t>
                      </a:r>
                    </a:p>
                    <a:p>
                      <a:pPr marL="342900" lvl="0" indent="-342900" algn="l">
                        <a:lnSpc>
                          <a:spcPct val="107000"/>
                        </a:lnSpc>
                        <a:spcAft>
                          <a:spcPts val="800"/>
                        </a:spcAft>
                        <a:buFont typeface="Symbol" panose="05050102010706020507" pitchFamily="18" charset="2"/>
                        <a:buChar char=""/>
                      </a:pPr>
                      <a:r>
                        <a:rPr lang="en-GB" sz="1100" kern="100">
                          <a:effectLst/>
                          <a:latin typeface="Calibri" panose="020F0502020204030204" pitchFamily="34" charset="0"/>
                          <a:ea typeface="Calibri" panose="020F0502020204030204" pitchFamily="34" charset="0"/>
                          <a:cs typeface="Times New Roman" panose="02020603050405020304" pitchFamily="18" charset="0"/>
                        </a:rPr>
                        <a:t>Use guides such from Warwick University.</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https://www.latrobe.edu.au/mylatrobe/5-ways-to-improve-your-research-skills/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https://warwick.ac.uk/fac/soc/ier/ngrf/effectiveguidance/research/research_skills/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 </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May 2023</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8/10</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09608335"/>
                  </a:ext>
                </a:extLst>
              </a:tr>
              <a:tr h="1158528">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Writing scripts and narrative</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Professional</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4/10</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gn="l">
                        <a:lnSpc>
                          <a:spcPct val="107000"/>
                        </a:lnSpc>
                        <a:buFont typeface="Symbol" panose="05050102010706020507" pitchFamily="18" charset="2"/>
                        <a:buChar char=""/>
                      </a:pPr>
                      <a:r>
                        <a:rPr lang="en-GB" sz="1100" kern="100">
                          <a:effectLst/>
                          <a:latin typeface="Calibri" panose="020F0502020204030204" pitchFamily="34" charset="0"/>
                          <a:ea typeface="Calibri" panose="020F0502020204030204" pitchFamily="34" charset="0"/>
                          <a:cs typeface="Times New Roman" panose="02020603050405020304" pitchFamily="18" charset="0"/>
                        </a:rPr>
                        <a:t>Understand script writing.</a:t>
                      </a:r>
                    </a:p>
                    <a:p>
                      <a:pPr marL="342900" lvl="0" indent="-342900" algn="l">
                        <a:lnSpc>
                          <a:spcPct val="107000"/>
                        </a:lnSpc>
                        <a:buFont typeface="Symbol" panose="05050102010706020507" pitchFamily="18" charset="2"/>
                        <a:buChar char=""/>
                      </a:pPr>
                      <a:r>
                        <a:rPr lang="en-GB" sz="1100" kern="100">
                          <a:effectLst/>
                          <a:latin typeface="Calibri" panose="020F0502020204030204" pitchFamily="34" charset="0"/>
                          <a:ea typeface="Calibri" panose="020F0502020204030204" pitchFamily="34" charset="0"/>
                          <a:cs typeface="Times New Roman" panose="02020603050405020304" pitchFamily="18" charset="0"/>
                        </a:rPr>
                        <a:t>Sensory script writing for 5 mins a day.</a:t>
                      </a:r>
                    </a:p>
                    <a:p>
                      <a:pPr marL="342900" lvl="0" indent="-342900" algn="l">
                        <a:lnSpc>
                          <a:spcPct val="107000"/>
                        </a:lnSpc>
                        <a:spcAft>
                          <a:spcPts val="800"/>
                        </a:spcAft>
                        <a:buFont typeface="Symbol" panose="05050102010706020507" pitchFamily="18" charset="2"/>
                        <a:buChar char=""/>
                      </a:pPr>
                      <a:r>
                        <a:rPr lang="en-GB" sz="1100" kern="100">
                          <a:effectLst/>
                          <a:latin typeface="Calibri" panose="020F0502020204030204" pitchFamily="34" charset="0"/>
                          <a:ea typeface="Calibri" panose="020F0502020204030204" pitchFamily="34" charset="0"/>
                          <a:cs typeface="Times New Roman" panose="02020603050405020304" pitchFamily="18" charset="0"/>
                        </a:rPr>
                        <a:t>Apply in this project.</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https://www.nfi.edu/how-to-write-a-script/</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https://www.researchgate.net/publication/345037605_Sensory_Details_for_Descriptive_Writing</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https://www.youtube.com/watch?v=pqy6KSLbjcM</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 </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June 2023</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8/10</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53218110"/>
                  </a:ext>
                </a:extLst>
              </a:tr>
              <a:tr h="1041378">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Editing images effectively</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Professional</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7/10</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gn="l">
                        <a:lnSpc>
                          <a:spcPct val="107000"/>
                        </a:lnSpc>
                        <a:buFont typeface="Symbol" panose="05050102010706020507" pitchFamily="18" charset="2"/>
                        <a:buChar char=""/>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Watch YouTube videos on image editing.</a:t>
                      </a:r>
                    </a:p>
                    <a:p>
                      <a:pPr marL="342900" lvl="0" indent="-342900" algn="l">
                        <a:lnSpc>
                          <a:spcPct val="107000"/>
                        </a:lnSpc>
                        <a:spcAft>
                          <a:spcPts val="800"/>
                        </a:spcAft>
                        <a:buFont typeface="Symbol" panose="05050102010706020507" pitchFamily="18" charset="2"/>
                        <a:buChar char=""/>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Apply to images taken through the project and events.</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https://www.youtube.com/watch?v=BCoacQIodhU</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https://www.youtube.com/watch?v=vXXrgQ8JO_A</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https://www.youtube.com/watch?v=8Mp63w44I5M</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June 2023</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9/10</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43273671"/>
                  </a:ext>
                </a:extLst>
              </a:tr>
            </a:tbl>
          </a:graphicData>
        </a:graphic>
      </p:graphicFrame>
    </p:spTree>
    <p:extLst>
      <p:ext uri="{BB962C8B-B14F-4D97-AF65-F5344CB8AC3E}">
        <p14:creationId xmlns:p14="http://schemas.microsoft.com/office/powerpoint/2010/main" val="1208414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326D2-E731-ECF0-AA97-196CF6252C51}"/>
              </a:ext>
            </a:extLst>
          </p:cNvPr>
          <p:cNvSpPr>
            <a:spLocks noGrp="1"/>
          </p:cNvSpPr>
          <p:nvPr>
            <p:ph type="title"/>
          </p:nvPr>
        </p:nvSpPr>
        <p:spPr/>
        <p:txBody>
          <a:bodyPr/>
          <a:lstStyle/>
          <a:p>
            <a:r>
              <a:rPr lang="en-GB" dirty="0"/>
              <a:t>Research - perception</a:t>
            </a:r>
          </a:p>
        </p:txBody>
      </p:sp>
      <p:sp>
        <p:nvSpPr>
          <p:cNvPr id="3" name="Content Placeholder 2">
            <a:extLst>
              <a:ext uri="{FF2B5EF4-FFF2-40B4-BE49-F238E27FC236}">
                <a16:creationId xmlns:a16="http://schemas.microsoft.com/office/drawing/2014/main" id="{EEC6A306-F003-DF48-E117-EA2C561B0B6A}"/>
              </a:ext>
            </a:extLst>
          </p:cNvPr>
          <p:cNvSpPr>
            <a:spLocks noGrp="1"/>
          </p:cNvSpPr>
          <p:nvPr>
            <p:ph idx="1"/>
          </p:nvPr>
        </p:nvSpPr>
        <p:spPr>
          <a:xfrm>
            <a:off x="913774" y="2118970"/>
            <a:ext cx="5182225" cy="3424107"/>
          </a:xfrm>
        </p:spPr>
        <p:txBody>
          <a:bodyPr/>
          <a:lstStyle/>
          <a:p>
            <a:r>
              <a:rPr lang="en-GB" sz="1800" dirty="0"/>
              <a:t>S. Hall</a:t>
            </a:r>
          </a:p>
          <a:p>
            <a:r>
              <a:rPr lang="en-GB" sz="1800" dirty="0"/>
              <a:t>University of Minnesota</a:t>
            </a:r>
          </a:p>
          <a:p>
            <a:r>
              <a:rPr lang="en-GB" sz="1800" dirty="0"/>
              <a:t>T. Burge</a:t>
            </a:r>
          </a:p>
          <a:p>
            <a:endParaRPr lang="en-GB" dirty="0"/>
          </a:p>
        </p:txBody>
      </p:sp>
      <p:sp>
        <p:nvSpPr>
          <p:cNvPr id="6" name="Content Placeholder 2">
            <a:extLst>
              <a:ext uri="{FF2B5EF4-FFF2-40B4-BE49-F238E27FC236}">
                <a16:creationId xmlns:a16="http://schemas.microsoft.com/office/drawing/2014/main" id="{07E89D0F-BFF2-573C-6E13-0C590AF715CF}"/>
              </a:ext>
            </a:extLst>
          </p:cNvPr>
          <p:cNvSpPr txBox="1">
            <a:spLocks/>
          </p:cNvSpPr>
          <p:nvPr/>
        </p:nvSpPr>
        <p:spPr>
          <a:xfrm>
            <a:off x="6096000" y="2361618"/>
            <a:ext cx="5182225" cy="3424107"/>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endParaRPr lang="en-GB" dirty="0"/>
          </a:p>
        </p:txBody>
      </p:sp>
      <p:sp>
        <p:nvSpPr>
          <p:cNvPr id="7" name="Content Placeholder 2">
            <a:extLst>
              <a:ext uri="{FF2B5EF4-FFF2-40B4-BE49-F238E27FC236}">
                <a16:creationId xmlns:a16="http://schemas.microsoft.com/office/drawing/2014/main" id="{9FCA254B-E164-BCF9-3460-A19DF7868307}"/>
              </a:ext>
            </a:extLst>
          </p:cNvPr>
          <p:cNvSpPr txBox="1">
            <a:spLocks/>
          </p:cNvSpPr>
          <p:nvPr/>
        </p:nvSpPr>
        <p:spPr>
          <a:xfrm>
            <a:off x="6173823" y="2118970"/>
            <a:ext cx="5182225" cy="3424107"/>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1800" dirty="0"/>
              <a:t>We use mental representations in our head to be able to relate to objects, people and events. without it we cannot make a meaningful decision</a:t>
            </a:r>
          </a:p>
          <a:p>
            <a:r>
              <a:rPr lang="en-GB" sz="1800" dirty="0"/>
              <a:t>We cluster and arrange knowledge and apply it to something new to allow us to understand</a:t>
            </a:r>
          </a:p>
          <a:p>
            <a:r>
              <a:rPr lang="en-GB" sz="1800" dirty="0"/>
              <a:t>We may use past experiences to help make decisions on new things</a:t>
            </a:r>
          </a:p>
        </p:txBody>
      </p:sp>
      <p:cxnSp>
        <p:nvCxnSpPr>
          <p:cNvPr id="8" name="Straight Connector 7">
            <a:extLst>
              <a:ext uri="{FF2B5EF4-FFF2-40B4-BE49-F238E27FC236}">
                <a16:creationId xmlns:a16="http://schemas.microsoft.com/office/drawing/2014/main" id="{406B7492-628F-CFB9-F28D-D48169523D33}"/>
              </a:ext>
            </a:extLst>
          </p:cNvPr>
          <p:cNvCxnSpPr>
            <a:cxnSpLocks/>
          </p:cNvCxnSpPr>
          <p:nvPr/>
        </p:nvCxnSpPr>
        <p:spPr>
          <a:xfrm>
            <a:off x="5928048" y="2214694"/>
            <a:ext cx="0" cy="2954465"/>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823973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AFF8F87-EF27-699B-D25D-BA7B0EA29CF6}"/>
              </a:ext>
            </a:extLst>
          </p:cNvPr>
          <p:cNvPicPr>
            <a:picLocks noChangeAspect="1"/>
          </p:cNvPicPr>
          <p:nvPr/>
        </p:nvPicPr>
        <p:blipFill>
          <a:blip r:embed="rId2"/>
          <a:stretch>
            <a:fillRect/>
          </a:stretch>
        </p:blipFill>
        <p:spPr>
          <a:xfrm>
            <a:off x="1450445" y="645935"/>
            <a:ext cx="9291109" cy="5566130"/>
          </a:xfrm>
          <a:prstGeom prst="rect">
            <a:avLst/>
          </a:prstGeom>
        </p:spPr>
      </p:pic>
      <p:sp>
        <p:nvSpPr>
          <p:cNvPr id="5" name="TextBox 4">
            <a:extLst>
              <a:ext uri="{FF2B5EF4-FFF2-40B4-BE49-F238E27FC236}">
                <a16:creationId xmlns:a16="http://schemas.microsoft.com/office/drawing/2014/main" id="{2524CF0E-94F2-E222-CD1E-1F536A71D139}"/>
              </a:ext>
            </a:extLst>
          </p:cNvPr>
          <p:cNvSpPr txBox="1"/>
          <p:nvPr/>
        </p:nvSpPr>
        <p:spPr>
          <a:xfrm>
            <a:off x="161925" y="6348412"/>
            <a:ext cx="3409950" cy="375708"/>
          </a:xfrm>
          <a:prstGeom prst="rect">
            <a:avLst/>
          </a:prstGeom>
          <a:noFill/>
        </p:spPr>
        <p:txBody>
          <a:bodyPr wrap="square" rtlCol="0">
            <a:spAutoFit/>
          </a:bodyPr>
          <a:lstStyle/>
          <a:p>
            <a:r>
              <a:rPr lang="en-GB" dirty="0">
                <a:latin typeface="+mj-lt"/>
              </a:rPr>
              <a:t>University of Minnesota (2023)</a:t>
            </a:r>
          </a:p>
        </p:txBody>
      </p:sp>
    </p:spTree>
    <p:extLst>
      <p:ext uri="{BB962C8B-B14F-4D97-AF65-F5344CB8AC3E}">
        <p14:creationId xmlns:p14="http://schemas.microsoft.com/office/powerpoint/2010/main" val="3323162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4929F-951A-1AF3-6EFC-1E5B0FD9A559}"/>
              </a:ext>
            </a:extLst>
          </p:cNvPr>
          <p:cNvSpPr>
            <a:spLocks noGrp="1"/>
          </p:cNvSpPr>
          <p:nvPr>
            <p:ph type="title"/>
          </p:nvPr>
        </p:nvSpPr>
        <p:spPr/>
        <p:txBody>
          <a:bodyPr/>
          <a:lstStyle/>
          <a:p>
            <a:r>
              <a:rPr lang="en-GB" dirty="0"/>
              <a:t>Research MONOLOGUE</a:t>
            </a:r>
          </a:p>
        </p:txBody>
      </p:sp>
      <p:sp>
        <p:nvSpPr>
          <p:cNvPr id="3" name="Content Placeholder 2">
            <a:extLst>
              <a:ext uri="{FF2B5EF4-FFF2-40B4-BE49-F238E27FC236}">
                <a16:creationId xmlns:a16="http://schemas.microsoft.com/office/drawing/2014/main" id="{F7AE81AC-3D19-CD92-FEFD-642FC913C709}"/>
              </a:ext>
            </a:extLst>
          </p:cNvPr>
          <p:cNvSpPr>
            <a:spLocks noGrp="1"/>
          </p:cNvSpPr>
          <p:nvPr>
            <p:ph idx="1"/>
          </p:nvPr>
        </p:nvSpPr>
        <p:spPr>
          <a:xfrm>
            <a:off x="913775" y="2121526"/>
            <a:ext cx="5182225" cy="2690723"/>
          </a:xfrm>
        </p:spPr>
        <p:txBody>
          <a:bodyPr/>
          <a:lstStyle/>
          <a:p>
            <a:r>
              <a:rPr lang="en-GB" sz="1800" dirty="0"/>
              <a:t>Dot’s monologue – EastEnders</a:t>
            </a:r>
          </a:p>
          <a:p>
            <a:r>
              <a:rPr lang="en-GB" sz="1800" dirty="0"/>
              <a:t>Cream cracker under the settee – Alan Bennett</a:t>
            </a:r>
          </a:p>
          <a:p>
            <a:r>
              <a:rPr lang="en-GB" sz="1800" dirty="0"/>
              <a:t>School Master – Rowan Atkinson</a:t>
            </a:r>
          </a:p>
          <a:p>
            <a:endParaRPr lang="en-GB" dirty="0"/>
          </a:p>
        </p:txBody>
      </p:sp>
      <p:sp>
        <p:nvSpPr>
          <p:cNvPr id="5" name="TextBox 4">
            <a:extLst>
              <a:ext uri="{FF2B5EF4-FFF2-40B4-BE49-F238E27FC236}">
                <a16:creationId xmlns:a16="http://schemas.microsoft.com/office/drawing/2014/main" id="{333E285A-2D15-F635-26F1-8333BC7044E7}"/>
              </a:ext>
            </a:extLst>
          </p:cNvPr>
          <p:cNvSpPr txBox="1"/>
          <p:nvPr/>
        </p:nvSpPr>
        <p:spPr>
          <a:xfrm>
            <a:off x="6173755" y="2121526"/>
            <a:ext cx="5104470" cy="2319353"/>
          </a:xfrm>
          <a:prstGeom prst="rect">
            <a:avLst/>
          </a:prstGeom>
          <a:noFill/>
        </p:spPr>
        <p:txBody>
          <a:bodyPr wrap="square">
            <a:spAutoFit/>
          </a:bodyPr>
          <a:lstStyle/>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kumimoji="0" lang="en-GB" b="0" i="0" u="none" strike="noStrike" kern="1200" cap="all" spc="0" normalizeH="0" baseline="0" noProof="0" dirty="0">
                <a:ln>
                  <a:noFill/>
                </a:ln>
                <a:solidFill>
                  <a:prstClr val="black"/>
                </a:solidFill>
                <a:effectLst/>
                <a:uLnTx/>
                <a:uFillTx/>
                <a:latin typeface="Tw Cen MT" panose="020B0602020104020603"/>
                <a:ea typeface="+mn-ea"/>
                <a:cs typeface="+mn-cs"/>
              </a:rPr>
              <a:t>A monologue development and self-reflection help makes it engaging</a:t>
            </a:r>
          </a:p>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lang="en-GB" cap="all" dirty="0">
                <a:solidFill>
                  <a:prstClr val="black"/>
                </a:solidFill>
                <a:latin typeface="Tw Cen MT" panose="020B0602020104020603"/>
              </a:rPr>
              <a:t>No reflection can risk losing the viewers' attention</a:t>
            </a:r>
          </a:p>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kumimoji="0" lang="en-GB" b="0" i="0" u="none" strike="noStrike" kern="1200" cap="all" spc="0" normalizeH="0" baseline="0" noProof="0" dirty="0">
                <a:ln>
                  <a:noFill/>
                </a:ln>
                <a:solidFill>
                  <a:prstClr val="black"/>
                </a:solidFill>
                <a:effectLst/>
                <a:uLnTx/>
                <a:uFillTx/>
                <a:latin typeface="Tw Cen MT" panose="020B0602020104020603"/>
                <a:ea typeface="+mn-ea"/>
                <a:cs typeface="+mn-cs"/>
              </a:rPr>
              <a:t>Breaking the</a:t>
            </a:r>
            <a:r>
              <a:rPr lang="en-GB" cap="all" dirty="0">
                <a:solidFill>
                  <a:prstClr val="black"/>
                </a:solidFill>
                <a:latin typeface="Tw Cen MT" panose="020B0602020104020603"/>
              </a:rPr>
              <a:t> wall to the audience can also make it engaging</a:t>
            </a:r>
            <a:endParaRPr kumimoji="0" lang="en-GB" b="0" i="0" u="none" strike="noStrike" kern="1200" cap="all" spc="0" normalizeH="0" baseline="0" noProof="0" dirty="0">
              <a:ln>
                <a:noFill/>
              </a:ln>
              <a:solidFill>
                <a:prstClr val="black"/>
              </a:solidFill>
              <a:effectLst/>
              <a:uLnTx/>
              <a:uFillTx/>
              <a:latin typeface="Tw Cen MT" panose="020B0602020104020603"/>
              <a:ea typeface="+mn-ea"/>
              <a:cs typeface="+mn-cs"/>
            </a:endParaRPr>
          </a:p>
        </p:txBody>
      </p:sp>
      <p:pic>
        <p:nvPicPr>
          <p:cNvPr id="9" name="Picture 8">
            <a:extLst>
              <a:ext uri="{FF2B5EF4-FFF2-40B4-BE49-F238E27FC236}">
                <a16:creationId xmlns:a16="http://schemas.microsoft.com/office/drawing/2014/main" id="{0A2D2EEB-826E-9F73-B805-F1C5D7B85837}"/>
              </a:ext>
            </a:extLst>
          </p:cNvPr>
          <p:cNvPicPr>
            <a:picLocks noChangeAspect="1"/>
          </p:cNvPicPr>
          <p:nvPr/>
        </p:nvPicPr>
        <p:blipFill>
          <a:blip r:embed="rId2"/>
          <a:stretch>
            <a:fillRect/>
          </a:stretch>
        </p:blipFill>
        <p:spPr>
          <a:xfrm>
            <a:off x="1446244" y="4191740"/>
            <a:ext cx="3328397" cy="2218390"/>
          </a:xfrm>
          <a:prstGeom prst="rect">
            <a:avLst/>
          </a:prstGeom>
        </p:spPr>
      </p:pic>
      <p:cxnSp>
        <p:nvCxnSpPr>
          <p:cNvPr id="12" name="Straight Connector 11">
            <a:extLst>
              <a:ext uri="{FF2B5EF4-FFF2-40B4-BE49-F238E27FC236}">
                <a16:creationId xmlns:a16="http://schemas.microsoft.com/office/drawing/2014/main" id="{14C123AC-7917-0FE1-C5DD-4DBD1CC36CA4}"/>
              </a:ext>
            </a:extLst>
          </p:cNvPr>
          <p:cNvCxnSpPr>
            <a:cxnSpLocks/>
          </p:cNvCxnSpPr>
          <p:nvPr/>
        </p:nvCxnSpPr>
        <p:spPr>
          <a:xfrm>
            <a:off x="5928048" y="2214694"/>
            <a:ext cx="0" cy="2954465"/>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576075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A6694-B06A-B37A-8A5F-742C5E0D44B7}"/>
              </a:ext>
            </a:extLst>
          </p:cNvPr>
          <p:cNvSpPr>
            <a:spLocks noGrp="1"/>
          </p:cNvSpPr>
          <p:nvPr>
            <p:ph type="title"/>
          </p:nvPr>
        </p:nvSpPr>
        <p:spPr/>
        <p:txBody>
          <a:bodyPr/>
          <a:lstStyle/>
          <a:p>
            <a:r>
              <a:rPr lang="en-GB" dirty="0"/>
              <a:t>RESEARCH - FILMS</a:t>
            </a:r>
          </a:p>
        </p:txBody>
      </p:sp>
      <p:sp>
        <p:nvSpPr>
          <p:cNvPr id="3" name="Content Placeholder 2">
            <a:extLst>
              <a:ext uri="{FF2B5EF4-FFF2-40B4-BE49-F238E27FC236}">
                <a16:creationId xmlns:a16="http://schemas.microsoft.com/office/drawing/2014/main" id="{7B3AC9C8-65AC-E8DC-2337-B449A942F279}"/>
              </a:ext>
            </a:extLst>
          </p:cNvPr>
          <p:cNvSpPr>
            <a:spLocks noGrp="1"/>
          </p:cNvSpPr>
          <p:nvPr>
            <p:ph idx="1"/>
          </p:nvPr>
        </p:nvSpPr>
        <p:spPr>
          <a:xfrm>
            <a:off x="913775" y="2123703"/>
            <a:ext cx="4864984" cy="3424107"/>
          </a:xfrm>
        </p:spPr>
        <p:txBody>
          <a:bodyPr>
            <a:normAutofit/>
          </a:bodyPr>
          <a:lstStyle/>
          <a:p>
            <a:r>
              <a:rPr lang="en-GB" sz="1800" dirty="0"/>
              <a:t>A man with a movie camera – </a:t>
            </a:r>
            <a:r>
              <a:rPr lang="en-GB" sz="1800" dirty="0" err="1"/>
              <a:t>dziga</a:t>
            </a:r>
            <a:r>
              <a:rPr lang="en-GB" sz="1800" dirty="0"/>
              <a:t> </a:t>
            </a:r>
            <a:r>
              <a:rPr lang="en-GB" sz="1800" dirty="0" err="1"/>
              <a:t>vertov</a:t>
            </a:r>
            <a:endParaRPr lang="en-GB" sz="1800" dirty="0"/>
          </a:p>
          <a:p>
            <a:r>
              <a:rPr lang="en-GB" sz="1800" dirty="0"/>
              <a:t>Outer Space – peter </a:t>
            </a:r>
            <a:r>
              <a:rPr lang="en-GB" sz="1800" dirty="0" err="1"/>
              <a:t>tscherkassky</a:t>
            </a:r>
            <a:endParaRPr lang="en-GB" sz="1800" dirty="0"/>
          </a:p>
          <a:p>
            <a:r>
              <a:rPr lang="en-GB" sz="1800" b="0" i="0" dirty="0" err="1">
                <a:solidFill>
                  <a:srgbClr val="111A0B"/>
                </a:solidFill>
                <a:effectLst/>
                <a:latin typeface="proxima-nova"/>
              </a:rPr>
              <a:t>Dépaysé</a:t>
            </a:r>
            <a:r>
              <a:rPr lang="en-GB" sz="1800" b="0" i="0" dirty="0">
                <a:solidFill>
                  <a:srgbClr val="111A0B"/>
                </a:solidFill>
                <a:effectLst/>
                <a:latin typeface="proxima-nova"/>
              </a:rPr>
              <a:t> - Ruslan Fedotov</a:t>
            </a:r>
          </a:p>
          <a:p>
            <a:r>
              <a:rPr lang="en-GB" sz="1800" dirty="0">
                <a:solidFill>
                  <a:srgbClr val="111A0B"/>
                </a:solidFill>
                <a:latin typeface="proxima-nova"/>
              </a:rPr>
              <a:t>Mountain – Jennifer </a:t>
            </a:r>
            <a:r>
              <a:rPr lang="en-GB" sz="1800" dirty="0" err="1">
                <a:solidFill>
                  <a:srgbClr val="111A0B"/>
                </a:solidFill>
                <a:latin typeface="proxima-nova"/>
              </a:rPr>
              <a:t>Peedom</a:t>
            </a:r>
            <a:endParaRPr lang="en-GB" sz="1800" dirty="0">
              <a:solidFill>
                <a:srgbClr val="111A0B"/>
              </a:solidFill>
              <a:latin typeface="proxima-nova"/>
            </a:endParaRPr>
          </a:p>
          <a:p>
            <a:r>
              <a:rPr lang="en-GB" sz="1800" dirty="0">
                <a:solidFill>
                  <a:srgbClr val="111A0B"/>
                </a:solidFill>
                <a:latin typeface="proxima-nova"/>
              </a:rPr>
              <a:t>Blair witch project - Eduardo Sánchez, Daniel Myrick</a:t>
            </a:r>
            <a:endParaRPr lang="en-GB" sz="1800" dirty="0"/>
          </a:p>
        </p:txBody>
      </p:sp>
      <p:sp>
        <p:nvSpPr>
          <p:cNvPr id="5" name="TextBox 4">
            <a:extLst>
              <a:ext uri="{FF2B5EF4-FFF2-40B4-BE49-F238E27FC236}">
                <a16:creationId xmlns:a16="http://schemas.microsoft.com/office/drawing/2014/main" id="{9046104E-48C8-B70D-271B-F93991BCFCC5}"/>
              </a:ext>
            </a:extLst>
          </p:cNvPr>
          <p:cNvSpPr txBox="1"/>
          <p:nvPr/>
        </p:nvSpPr>
        <p:spPr>
          <a:xfrm>
            <a:off x="6173199" y="2123703"/>
            <a:ext cx="5182225" cy="2814297"/>
          </a:xfrm>
          <a:prstGeom prst="rect">
            <a:avLst/>
          </a:prstGeom>
          <a:noFill/>
        </p:spPr>
        <p:txBody>
          <a:bodyPr wrap="square">
            <a:spAutoFit/>
          </a:bodyPr>
          <a:lstStyle/>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lang="en-GB" cap="all" dirty="0">
                <a:solidFill>
                  <a:prstClr val="black"/>
                </a:solidFill>
                <a:latin typeface="Tw Cen MT" panose="020B0602020104020603"/>
              </a:rPr>
              <a:t>Referring to meaningful imagery repeatedly ties the film together</a:t>
            </a:r>
          </a:p>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lang="en-GB" cap="all" dirty="0">
                <a:solidFill>
                  <a:prstClr val="black"/>
                </a:solidFill>
                <a:latin typeface="Tw Cen MT" panose="020B0602020104020603"/>
              </a:rPr>
              <a:t>Overlapping imagery to have a surrealist dream like effect</a:t>
            </a:r>
          </a:p>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lang="en-GB" cap="all" dirty="0">
                <a:solidFill>
                  <a:prstClr val="black"/>
                </a:solidFill>
                <a:latin typeface="Tw Cen MT" panose="020B0602020104020603"/>
              </a:rPr>
              <a:t>Taking inspiration for poetic documentary narration</a:t>
            </a:r>
          </a:p>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endParaRPr kumimoji="0" lang="en-GB" sz="2000" b="0" i="0" u="none" strike="noStrike" kern="1200" cap="all" spc="0" normalizeH="0" baseline="0" noProof="0" dirty="0">
              <a:ln>
                <a:noFill/>
              </a:ln>
              <a:solidFill>
                <a:prstClr val="black"/>
              </a:solidFill>
              <a:effectLst/>
              <a:uLnTx/>
              <a:uFillTx/>
              <a:latin typeface="Tw Cen MT" panose="020B0602020104020603"/>
              <a:ea typeface="+mn-ea"/>
              <a:cs typeface="+mn-cs"/>
            </a:endParaRPr>
          </a:p>
        </p:txBody>
      </p:sp>
      <p:pic>
        <p:nvPicPr>
          <p:cNvPr id="8" name="Picture 7">
            <a:extLst>
              <a:ext uri="{FF2B5EF4-FFF2-40B4-BE49-F238E27FC236}">
                <a16:creationId xmlns:a16="http://schemas.microsoft.com/office/drawing/2014/main" id="{3FBC0AD0-F56A-5888-8694-FFD1057C8484}"/>
              </a:ext>
            </a:extLst>
          </p:cNvPr>
          <p:cNvPicPr>
            <a:picLocks noChangeAspect="1"/>
          </p:cNvPicPr>
          <p:nvPr/>
        </p:nvPicPr>
        <p:blipFill>
          <a:blip r:embed="rId2"/>
          <a:stretch>
            <a:fillRect/>
          </a:stretch>
        </p:blipFill>
        <p:spPr>
          <a:xfrm>
            <a:off x="7263960" y="4548673"/>
            <a:ext cx="2846304" cy="2037186"/>
          </a:xfrm>
          <a:prstGeom prst="rect">
            <a:avLst/>
          </a:prstGeom>
        </p:spPr>
      </p:pic>
      <p:cxnSp>
        <p:nvCxnSpPr>
          <p:cNvPr id="13" name="Straight Connector 12">
            <a:extLst>
              <a:ext uri="{FF2B5EF4-FFF2-40B4-BE49-F238E27FC236}">
                <a16:creationId xmlns:a16="http://schemas.microsoft.com/office/drawing/2014/main" id="{4F8F6EB3-1F46-4144-098B-22FEACD0D0F7}"/>
              </a:ext>
            </a:extLst>
          </p:cNvPr>
          <p:cNvCxnSpPr>
            <a:cxnSpLocks/>
          </p:cNvCxnSpPr>
          <p:nvPr/>
        </p:nvCxnSpPr>
        <p:spPr>
          <a:xfrm>
            <a:off x="5928048" y="2214694"/>
            <a:ext cx="0" cy="2954465"/>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7467152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F8D40-2E62-B263-2E00-8AD9E0B303AD}"/>
              </a:ext>
            </a:extLst>
          </p:cNvPr>
          <p:cNvSpPr>
            <a:spLocks noGrp="1"/>
          </p:cNvSpPr>
          <p:nvPr>
            <p:ph type="title"/>
          </p:nvPr>
        </p:nvSpPr>
        <p:spPr/>
        <p:txBody>
          <a:bodyPr/>
          <a:lstStyle/>
          <a:p>
            <a:r>
              <a:rPr lang="en-GB" dirty="0"/>
              <a:t>RESEARCH – ART MOVEMENTS</a:t>
            </a:r>
          </a:p>
        </p:txBody>
      </p:sp>
      <p:sp>
        <p:nvSpPr>
          <p:cNvPr id="3" name="Content Placeholder 2">
            <a:extLst>
              <a:ext uri="{FF2B5EF4-FFF2-40B4-BE49-F238E27FC236}">
                <a16:creationId xmlns:a16="http://schemas.microsoft.com/office/drawing/2014/main" id="{B1DBF039-4DDC-64EF-5032-15D5B2E92B7A}"/>
              </a:ext>
            </a:extLst>
          </p:cNvPr>
          <p:cNvSpPr>
            <a:spLocks noGrp="1"/>
          </p:cNvSpPr>
          <p:nvPr>
            <p:ph idx="1"/>
          </p:nvPr>
        </p:nvSpPr>
        <p:spPr>
          <a:xfrm>
            <a:off x="913774" y="2091406"/>
            <a:ext cx="5182225" cy="1433575"/>
          </a:xfrm>
        </p:spPr>
        <p:txBody>
          <a:bodyPr>
            <a:normAutofit/>
          </a:bodyPr>
          <a:lstStyle/>
          <a:p>
            <a:r>
              <a:rPr lang="en-GB" dirty="0"/>
              <a:t>Surrealism</a:t>
            </a:r>
          </a:p>
          <a:p>
            <a:r>
              <a:rPr lang="en-GB" dirty="0"/>
              <a:t>Expressionism</a:t>
            </a:r>
          </a:p>
        </p:txBody>
      </p:sp>
      <p:sp>
        <p:nvSpPr>
          <p:cNvPr id="4" name="Content Placeholder 2">
            <a:extLst>
              <a:ext uri="{FF2B5EF4-FFF2-40B4-BE49-F238E27FC236}">
                <a16:creationId xmlns:a16="http://schemas.microsoft.com/office/drawing/2014/main" id="{410A5FAA-8F12-E192-E229-DD718392AF13}"/>
              </a:ext>
            </a:extLst>
          </p:cNvPr>
          <p:cNvSpPr txBox="1">
            <a:spLocks/>
          </p:cNvSpPr>
          <p:nvPr/>
        </p:nvSpPr>
        <p:spPr>
          <a:xfrm>
            <a:off x="6173824" y="2140048"/>
            <a:ext cx="5182225" cy="3424107"/>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1900" dirty="0"/>
              <a:t>Surrealism deviates from standard story telling and speaks to the unconscious mind</a:t>
            </a:r>
          </a:p>
          <a:p>
            <a:r>
              <a:rPr lang="en-GB" sz="1900" dirty="0"/>
              <a:t>Surrealism depicts a dream state and can include illogical and disturbing imagery</a:t>
            </a:r>
          </a:p>
          <a:p>
            <a:r>
              <a:rPr lang="en-GB" sz="1900" dirty="0"/>
              <a:t>Expressionism speaks about inner self and not society around the artist</a:t>
            </a:r>
          </a:p>
          <a:p>
            <a:r>
              <a:rPr lang="en-GB" sz="1900" dirty="0"/>
              <a:t>Expressionism Uses gestural brush strokes, impression and spontaneity</a:t>
            </a:r>
          </a:p>
          <a:p>
            <a:endParaRPr lang="en-GB" dirty="0"/>
          </a:p>
        </p:txBody>
      </p:sp>
      <p:pic>
        <p:nvPicPr>
          <p:cNvPr id="6" name="Picture 5">
            <a:extLst>
              <a:ext uri="{FF2B5EF4-FFF2-40B4-BE49-F238E27FC236}">
                <a16:creationId xmlns:a16="http://schemas.microsoft.com/office/drawing/2014/main" id="{3A94C0D7-CF27-B751-F926-57BBFFBB42E8}"/>
              </a:ext>
            </a:extLst>
          </p:cNvPr>
          <p:cNvPicPr>
            <a:picLocks noChangeAspect="1"/>
          </p:cNvPicPr>
          <p:nvPr/>
        </p:nvPicPr>
        <p:blipFill>
          <a:blip r:embed="rId2"/>
          <a:stretch>
            <a:fillRect/>
          </a:stretch>
        </p:blipFill>
        <p:spPr>
          <a:xfrm>
            <a:off x="1524000" y="4066932"/>
            <a:ext cx="3177239" cy="2249031"/>
          </a:xfrm>
          <a:prstGeom prst="rect">
            <a:avLst/>
          </a:prstGeom>
        </p:spPr>
      </p:pic>
      <p:cxnSp>
        <p:nvCxnSpPr>
          <p:cNvPr id="14" name="Straight Connector 13">
            <a:extLst>
              <a:ext uri="{FF2B5EF4-FFF2-40B4-BE49-F238E27FC236}">
                <a16:creationId xmlns:a16="http://schemas.microsoft.com/office/drawing/2014/main" id="{E5E3BEA4-0B4E-665E-7952-20D0899FE3BD}"/>
              </a:ext>
            </a:extLst>
          </p:cNvPr>
          <p:cNvCxnSpPr>
            <a:cxnSpLocks/>
          </p:cNvCxnSpPr>
          <p:nvPr/>
        </p:nvCxnSpPr>
        <p:spPr>
          <a:xfrm>
            <a:off x="5928048" y="2214694"/>
            <a:ext cx="0" cy="2954465"/>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89158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41B49-1156-8525-8704-5D7735AAD33F}"/>
              </a:ext>
            </a:extLst>
          </p:cNvPr>
          <p:cNvSpPr>
            <a:spLocks noGrp="1"/>
          </p:cNvSpPr>
          <p:nvPr>
            <p:ph type="title"/>
          </p:nvPr>
        </p:nvSpPr>
        <p:spPr/>
        <p:txBody>
          <a:bodyPr/>
          <a:lstStyle/>
          <a:p>
            <a:r>
              <a:rPr lang="en-GB" dirty="0"/>
              <a:t>RESEARCH - HISTORY</a:t>
            </a:r>
          </a:p>
        </p:txBody>
      </p:sp>
      <p:sp>
        <p:nvSpPr>
          <p:cNvPr id="3" name="Content Placeholder 2">
            <a:extLst>
              <a:ext uri="{FF2B5EF4-FFF2-40B4-BE49-F238E27FC236}">
                <a16:creationId xmlns:a16="http://schemas.microsoft.com/office/drawing/2014/main" id="{1EDE0A07-66FA-D751-203F-F871FF500F0F}"/>
              </a:ext>
            </a:extLst>
          </p:cNvPr>
          <p:cNvSpPr>
            <a:spLocks noGrp="1"/>
          </p:cNvSpPr>
          <p:nvPr>
            <p:ph idx="1"/>
          </p:nvPr>
        </p:nvSpPr>
        <p:spPr>
          <a:xfrm>
            <a:off x="913775" y="2118794"/>
            <a:ext cx="5182225" cy="3424107"/>
          </a:xfrm>
        </p:spPr>
        <p:txBody>
          <a:bodyPr/>
          <a:lstStyle/>
          <a:p>
            <a:r>
              <a:rPr lang="en-GB" sz="1800" dirty="0"/>
              <a:t>Carmarthen town</a:t>
            </a:r>
          </a:p>
          <a:p>
            <a:r>
              <a:rPr lang="en-GB" sz="1800" dirty="0"/>
              <a:t>merlin</a:t>
            </a:r>
          </a:p>
          <a:p>
            <a:r>
              <a:rPr lang="en-GB" sz="1800" dirty="0"/>
              <a:t>Edward I</a:t>
            </a:r>
          </a:p>
          <a:p>
            <a:r>
              <a:rPr lang="en-GB" sz="1800" dirty="0"/>
              <a:t>Welsh Language</a:t>
            </a:r>
          </a:p>
          <a:p>
            <a:r>
              <a:rPr lang="en-GB" sz="1800" dirty="0"/>
              <a:t>era of the Tudors</a:t>
            </a:r>
          </a:p>
          <a:p>
            <a:r>
              <a:rPr lang="en-GB" sz="1800" dirty="0"/>
              <a:t>Margaret thatcher</a:t>
            </a:r>
          </a:p>
          <a:p>
            <a:endParaRPr lang="en-GB" dirty="0"/>
          </a:p>
        </p:txBody>
      </p:sp>
      <p:sp>
        <p:nvSpPr>
          <p:cNvPr id="5" name="TextBox 4">
            <a:extLst>
              <a:ext uri="{FF2B5EF4-FFF2-40B4-BE49-F238E27FC236}">
                <a16:creationId xmlns:a16="http://schemas.microsoft.com/office/drawing/2014/main" id="{A66E3EC5-ADBF-1963-5B79-EE441C0A0776}"/>
              </a:ext>
            </a:extLst>
          </p:cNvPr>
          <p:cNvSpPr txBox="1"/>
          <p:nvPr/>
        </p:nvSpPr>
        <p:spPr>
          <a:xfrm>
            <a:off x="6173824" y="2118794"/>
            <a:ext cx="5182225" cy="4109587"/>
          </a:xfrm>
          <a:prstGeom prst="rect">
            <a:avLst/>
          </a:prstGeom>
          <a:noFill/>
        </p:spPr>
        <p:txBody>
          <a:bodyPr wrap="square">
            <a:spAutoFit/>
          </a:bodyPr>
          <a:lstStyle/>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lang="en-GB" cap="all" dirty="0">
                <a:solidFill>
                  <a:prstClr val="black"/>
                </a:solidFill>
                <a:latin typeface="Tw Cen MT" panose="020B0602020104020603"/>
              </a:rPr>
              <a:t>Edward I defeated the last Welsh leader, bestowed the prince of Wales title on his son, removed Welsh people from their land</a:t>
            </a:r>
          </a:p>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lang="en-GB" cap="all" dirty="0">
                <a:solidFill>
                  <a:prstClr val="black"/>
                </a:solidFill>
                <a:latin typeface="Tw Cen MT" panose="020B0602020104020603"/>
              </a:rPr>
              <a:t>Tudors were popular with Welsh people, Henry VII born in Pembroke castle</a:t>
            </a:r>
          </a:p>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lang="en-GB" cap="all" dirty="0">
                <a:solidFill>
                  <a:prstClr val="black"/>
                </a:solidFill>
                <a:latin typeface="Tw Cen MT" panose="020B0602020104020603"/>
              </a:rPr>
              <a:t>Welsh language affected by social change and ‘Welsh not’ use is disputed</a:t>
            </a:r>
          </a:p>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lang="en-GB" cap="all" dirty="0">
                <a:solidFill>
                  <a:prstClr val="black"/>
                </a:solidFill>
                <a:latin typeface="Tw Cen MT" panose="020B0602020104020603"/>
              </a:rPr>
              <a:t>Thatcher privatised companies to combat socialism. Closed Mines and other industries resulting in Welsh people losing their jobs</a:t>
            </a:r>
            <a:endParaRPr kumimoji="0" lang="en-GB" sz="2000" b="0" i="0" u="none" strike="noStrike" kern="1200" cap="all" spc="0" normalizeH="0" baseline="0" noProof="0" dirty="0">
              <a:ln>
                <a:noFill/>
              </a:ln>
              <a:solidFill>
                <a:prstClr val="black"/>
              </a:solidFill>
              <a:effectLst/>
              <a:uLnTx/>
              <a:uFillTx/>
              <a:latin typeface="Tw Cen MT" panose="020B0602020104020603"/>
              <a:ea typeface="+mn-ea"/>
              <a:cs typeface="+mn-cs"/>
            </a:endParaRPr>
          </a:p>
        </p:txBody>
      </p:sp>
      <p:cxnSp>
        <p:nvCxnSpPr>
          <p:cNvPr id="11" name="Straight Connector 10">
            <a:extLst>
              <a:ext uri="{FF2B5EF4-FFF2-40B4-BE49-F238E27FC236}">
                <a16:creationId xmlns:a16="http://schemas.microsoft.com/office/drawing/2014/main" id="{B0C861FA-7215-9B7A-B794-99420CD3F2FC}"/>
              </a:ext>
            </a:extLst>
          </p:cNvPr>
          <p:cNvCxnSpPr>
            <a:cxnSpLocks/>
          </p:cNvCxnSpPr>
          <p:nvPr/>
        </p:nvCxnSpPr>
        <p:spPr>
          <a:xfrm>
            <a:off x="5928048" y="2214694"/>
            <a:ext cx="0" cy="2954465"/>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84464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5A6ED-CE86-2CE5-4250-41F6AE4FFEE3}"/>
              </a:ext>
            </a:extLst>
          </p:cNvPr>
          <p:cNvSpPr>
            <a:spLocks noGrp="1"/>
          </p:cNvSpPr>
          <p:nvPr>
            <p:ph type="title"/>
          </p:nvPr>
        </p:nvSpPr>
        <p:spPr/>
        <p:txBody>
          <a:bodyPr/>
          <a:lstStyle/>
          <a:p>
            <a:r>
              <a:rPr lang="en-GB" dirty="0"/>
              <a:t>RESEARCH – PROFESSIONAL</a:t>
            </a:r>
          </a:p>
        </p:txBody>
      </p:sp>
      <p:sp>
        <p:nvSpPr>
          <p:cNvPr id="3" name="Content Placeholder 2">
            <a:extLst>
              <a:ext uri="{FF2B5EF4-FFF2-40B4-BE49-F238E27FC236}">
                <a16:creationId xmlns:a16="http://schemas.microsoft.com/office/drawing/2014/main" id="{59BA7FDA-B5D2-7974-2074-68FAF22D5795}"/>
              </a:ext>
            </a:extLst>
          </p:cNvPr>
          <p:cNvSpPr>
            <a:spLocks noGrp="1"/>
          </p:cNvSpPr>
          <p:nvPr>
            <p:ph idx="1"/>
          </p:nvPr>
        </p:nvSpPr>
        <p:spPr>
          <a:xfrm>
            <a:off x="913774" y="2126002"/>
            <a:ext cx="5182225" cy="3424107"/>
          </a:xfrm>
        </p:spPr>
        <p:txBody>
          <a:bodyPr/>
          <a:lstStyle/>
          <a:p>
            <a:r>
              <a:rPr lang="en-GB" sz="1800" dirty="0"/>
              <a:t>Simon</a:t>
            </a:r>
          </a:p>
          <a:p>
            <a:r>
              <a:rPr lang="en-GB" sz="1800" dirty="0"/>
              <a:t>G. Redgrave</a:t>
            </a:r>
          </a:p>
          <a:p>
            <a:r>
              <a:rPr lang="en-GB" sz="1800" dirty="0"/>
              <a:t>Fogg &amp; smart</a:t>
            </a:r>
          </a:p>
          <a:p>
            <a:r>
              <a:rPr lang="en-GB" sz="1800" dirty="0"/>
              <a:t>David Lynch</a:t>
            </a:r>
          </a:p>
          <a:p>
            <a:r>
              <a:rPr lang="en-GB" sz="1800" dirty="0"/>
              <a:t>Christopher Nolan</a:t>
            </a:r>
          </a:p>
          <a:p>
            <a:endParaRPr lang="en-GB" dirty="0"/>
          </a:p>
        </p:txBody>
      </p:sp>
      <p:sp>
        <p:nvSpPr>
          <p:cNvPr id="5" name="TextBox 4">
            <a:extLst>
              <a:ext uri="{FF2B5EF4-FFF2-40B4-BE49-F238E27FC236}">
                <a16:creationId xmlns:a16="http://schemas.microsoft.com/office/drawing/2014/main" id="{86A7BA03-B114-5EC1-AB94-C1EAB83A2C6D}"/>
              </a:ext>
            </a:extLst>
          </p:cNvPr>
          <p:cNvSpPr txBox="1"/>
          <p:nvPr/>
        </p:nvSpPr>
        <p:spPr>
          <a:xfrm>
            <a:off x="6173824" y="2126002"/>
            <a:ext cx="5182225" cy="3444789"/>
          </a:xfrm>
          <a:prstGeom prst="rect">
            <a:avLst/>
          </a:prstGeom>
          <a:noFill/>
        </p:spPr>
        <p:txBody>
          <a:bodyPr wrap="square">
            <a:spAutoFit/>
          </a:bodyPr>
          <a:lstStyle/>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lang="en-GB" cap="all" dirty="0">
                <a:solidFill>
                  <a:prstClr val="black"/>
                </a:solidFill>
                <a:latin typeface="Tw Cen MT" panose="020B0602020104020603"/>
              </a:rPr>
              <a:t>Process of the work is important and allows for the meaning of the work to come across to the viewer</a:t>
            </a:r>
          </a:p>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kumimoji="0" lang="en-GB" b="0" i="0" u="none" strike="noStrike" kern="1200" cap="all" spc="0" normalizeH="0" baseline="0" noProof="0" dirty="0">
                <a:ln>
                  <a:noFill/>
                </a:ln>
                <a:solidFill>
                  <a:prstClr val="black"/>
                </a:solidFill>
                <a:effectLst/>
                <a:uLnTx/>
                <a:uFillTx/>
                <a:latin typeface="Tw Cen MT" panose="020B0602020104020603"/>
                <a:ea typeface="+mn-ea"/>
                <a:cs typeface="+mn-cs"/>
              </a:rPr>
              <a:t>Story boards and shot lists can be restricting to creative process</a:t>
            </a:r>
          </a:p>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kumimoji="0" lang="en-GB" b="0" i="0" u="none" strike="noStrike" kern="1200" cap="all" spc="0" normalizeH="0" baseline="0" noProof="0" dirty="0">
                <a:ln>
                  <a:noFill/>
                </a:ln>
                <a:solidFill>
                  <a:prstClr val="black"/>
                </a:solidFill>
                <a:effectLst/>
                <a:uLnTx/>
                <a:uFillTx/>
                <a:latin typeface="Tw Cen MT" panose="020B0602020104020603"/>
                <a:ea typeface="+mn-ea"/>
                <a:cs typeface="+mn-cs"/>
              </a:rPr>
              <a:t>Relaxed approach allows for work to form naturally</a:t>
            </a:r>
          </a:p>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lang="en-GB" cap="all" dirty="0">
                <a:solidFill>
                  <a:prstClr val="black"/>
                </a:solidFill>
                <a:latin typeface="Tw Cen MT" panose="020B0602020104020603"/>
              </a:rPr>
              <a:t>Galleries, film festivals and social media are ideal places for this style of work</a:t>
            </a:r>
            <a:endParaRPr kumimoji="0" lang="en-GB" b="0" i="0" u="none" strike="noStrike" kern="1200" cap="all" spc="0" normalizeH="0" baseline="0" noProof="0" dirty="0">
              <a:ln>
                <a:noFill/>
              </a:ln>
              <a:solidFill>
                <a:prstClr val="black"/>
              </a:solidFill>
              <a:effectLst/>
              <a:uLnTx/>
              <a:uFillTx/>
              <a:latin typeface="Tw Cen MT" panose="020B0602020104020603"/>
              <a:ea typeface="+mn-ea"/>
              <a:cs typeface="+mn-cs"/>
            </a:endParaRPr>
          </a:p>
        </p:txBody>
      </p:sp>
      <p:cxnSp>
        <p:nvCxnSpPr>
          <p:cNvPr id="11" name="Straight Connector 10">
            <a:extLst>
              <a:ext uri="{FF2B5EF4-FFF2-40B4-BE49-F238E27FC236}">
                <a16:creationId xmlns:a16="http://schemas.microsoft.com/office/drawing/2014/main" id="{2E9349DA-1587-19EE-B09A-58F08659ABE1}"/>
              </a:ext>
            </a:extLst>
          </p:cNvPr>
          <p:cNvCxnSpPr>
            <a:cxnSpLocks/>
          </p:cNvCxnSpPr>
          <p:nvPr/>
        </p:nvCxnSpPr>
        <p:spPr>
          <a:xfrm>
            <a:off x="5928048" y="2214694"/>
            <a:ext cx="0" cy="2954465"/>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3967105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D3861-3232-81F3-33FB-30AF6F9BE4BB}"/>
              </a:ext>
            </a:extLst>
          </p:cNvPr>
          <p:cNvSpPr>
            <a:spLocks noGrp="1"/>
          </p:cNvSpPr>
          <p:nvPr>
            <p:ph type="title"/>
          </p:nvPr>
        </p:nvSpPr>
        <p:spPr/>
        <p:txBody>
          <a:bodyPr/>
          <a:lstStyle/>
          <a:p>
            <a:r>
              <a:rPr lang="en-GB" dirty="0"/>
              <a:t>FIRST TESTING</a:t>
            </a:r>
          </a:p>
        </p:txBody>
      </p:sp>
      <p:pic>
        <p:nvPicPr>
          <p:cNvPr id="31" name="Content Placeholder 30" descr="A picture containing indoor, wall, bed, bedroom&#10;&#10;Description automatically generated">
            <a:extLst>
              <a:ext uri="{FF2B5EF4-FFF2-40B4-BE49-F238E27FC236}">
                <a16:creationId xmlns:a16="http://schemas.microsoft.com/office/drawing/2014/main" id="{EBBF0912-024F-82EE-7D54-288168ECECB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4357" y="1756783"/>
            <a:ext cx="2167340" cy="1444370"/>
          </a:xfrm>
        </p:spPr>
      </p:pic>
      <p:pic>
        <p:nvPicPr>
          <p:cNvPr id="33" name="Picture 32" descr="A blurry image of a cat sitting on a bed&#10;&#10;Description automatically generated with low confidence">
            <a:extLst>
              <a:ext uri="{FF2B5EF4-FFF2-40B4-BE49-F238E27FC236}">
                <a16:creationId xmlns:a16="http://schemas.microsoft.com/office/drawing/2014/main" id="{5BF470E3-C6A3-4558-18FC-BBEFEB7FD1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58732" y="1756785"/>
            <a:ext cx="2167338" cy="1444369"/>
          </a:xfrm>
          <a:prstGeom prst="rect">
            <a:avLst/>
          </a:prstGeom>
        </p:spPr>
      </p:pic>
      <p:pic>
        <p:nvPicPr>
          <p:cNvPr id="35" name="Picture 34" descr="A picture containing indoor, wall, furniture, interior design&#10;&#10;Description automatically generated">
            <a:extLst>
              <a:ext uri="{FF2B5EF4-FFF2-40B4-BE49-F238E27FC236}">
                <a16:creationId xmlns:a16="http://schemas.microsoft.com/office/drawing/2014/main" id="{5059048C-6F1A-5304-19DA-35F32D102FE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41232" y="1760462"/>
            <a:ext cx="2161821" cy="1440691"/>
          </a:xfrm>
          <a:prstGeom prst="rect">
            <a:avLst/>
          </a:prstGeom>
        </p:spPr>
      </p:pic>
      <p:pic>
        <p:nvPicPr>
          <p:cNvPr id="37" name="Picture 36" descr="A picture containing indoor, wall, house, lighting&#10;&#10;Description automatically generated">
            <a:extLst>
              <a:ext uri="{FF2B5EF4-FFF2-40B4-BE49-F238E27FC236}">
                <a16:creationId xmlns:a16="http://schemas.microsoft.com/office/drawing/2014/main" id="{14E7364E-E8AB-8647-A280-A3F4FECC65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09241" y="1756783"/>
            <a:ext cx="2167338" cy="1444369"/>
          </a:xfrm>
          <a:prstGeom prst="rect">
            <a:avLst/>
          </a:prstGeom>
        </p:spPr>
      </p:pic>
      <p:pic>
        <p:nvPicPr>
          <p:cNvPr id="39" name="Picture 38" descr="A person standing in a dark room&#10;&#10;Description automatically generated with low confidence">
            <a:extLst>
              <a:ext uri="{FF2B5EF4-FFF2-40B4-BE49-F238E27FC236}">
                <a16:creationId xmlns:a16="http://schemas.microsoft.com/office/drawing/2014/main" id="{DC748B10-3872-8A04-A110-71B570B2DE0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77240" y="3470194"/>
            <a:ext cx="2167338" cy="1444369"/>
          </a:xfrm>
          <a:prstGeom prst="rect">
            <a:avLst/>
          </a:prstGeom>
        </p:spPr>
      </p:pic>
      <p:pic>
        <p:nvPicPr>
          <p:cNvPr id="41" name="Picture 40" descr="A blurry image of a television on a desk&#10;&#10;Description automatically generated with medium confidence">
            <a:extLst>
              <a:ext uri="{FF2B5EF4-FFF2-40B4-BE49-F238E27FC236}">
                <a16:creationId xmlns:a16="http://schemas.microsoft.com/office/drawing/2014/main" id="{61D60F6F-C3A0-EE5A-083C-712A45C0403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558732" y="3491789"/>
            <a:ext cx="2167338" cy="1444369"/>
          </a:xfrm>
          <a:prstGeom prst="rect">
            <a:avLst/>
          </a:prstGeom>
        </p:spPr>
      </p:pic>
      <p:pic>
        <p:nvPicPr>
          <p:cNvPr id="43" name="Picture 42" descr="A computer on a desk&#10;&#10;Description automatically generated with low confidence">
            <a:extLst>
              <a:ext uri="{FF2B5EF4-FFF2-40B4-BE49-F238E27FC236}">
                <a16:creationId xmlns:a16="http://schemas.microsoft.com/office/drawing/2014/main" id="{792D71F9-C1D6-5719-75EF-80062961745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441232" y="3483145"/>
            <a:ext cx="2167338" cy="1444369"/>
          </a:xfrm>
          <a:prstGeom prst="rect">
            <a:avLst/>
          </a:prstGeom>
        </p:spPr>
      </p:pic>
      <p:pic>
        <p:nvPicPr>
          <p:cNvPr id="45" name="Picture 44" descr="A blurry image of a person sitting in front of a computer&#10;&#10;Description automatically generated with medium confidence">
            <a:extLst>
              <a:ext uri="{FF2B5EF4-FFF2-40B4-BE49-F238E27FC236}">
                <a16:creationId xmlns:a16="http://schemas.microsoft.com/office/drawing/2014/main" id="{4E07904B-BD9C-AC4E-5541-CD6963A1D10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309241" y="3470193"/>
            <a:ext cx="2167338" cy="1444369"/>
          </a:xfrm>
          <a:prstGeom prst="rect">
            <a:avLst/>
          </a:prstGeom>
        </p:spPr>
      </p:pic>
      <p:pic>
        <p:nvPicPr>
          <p:cNvPr id="47" name="Picture 46" descr="A tv on a desk&#10;&#10;Description automatically generated with medium confidence">
            <a:extLst>
              <a:ext uri="{FF2B5EF4-FFF2-40B4-BE49-F238E27FC236}">
                <a16:creationId xmlns:a16="http://schemas.microsoft.com/office/drawing/2014/main" id="{9887677B-B07F-856B-9BBF-9393D2ADEF1F}"/>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77240" y="5183604"/>
            <a:ext cx="2167338" cy="1444369"/>
          </a:xfrm>
          <a:prstGeom prst="rect">
            <a:avLst/>
          </a:prstGeom>
        </p:spPr>
      </p:pic>
      <p:pic>
        <p:nvPicPr>
          <p:cNvPr id="49" name="Picture 48" descr="A picture containing indoor, wall, lampshade, interior design&#10;&#10;Description automatically generated">
            <a:extLst>
              <a:ext uri="{FF2B5EF4-FFF2-40B4-BE49-F238E27FC236}">
                <a16:creationId xmlns:a16="http://schemas.microsoft.com/office/drawing/2014/main" id="{94A9FCA0-2EB4-C15A-950C-A327F1576E2B}"/>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3558732" y="5183603"/>
            <a:ext cx="2167338" cy="1444369"/>
          </a:xfrm>
          <a:prstGeom prst="rect">
            <a:avLst/>
          </a:prstGeom>
        </p:spPr>
      </p:pic>
      <p:pic>
        <p:nvPicPr>
          <p:cNvPr id="51" name="Picture 50" descr="A picture containing indoor, wall, house, lampshade&#10;&#10;Description automatically generated">
            <a:extLst>
              <a:ext uri="{FF2B5EF4-FFF2-40B4-BE49-F238E27FC236}">
                <a16:creationId xmlns:a16="http://schemas.microsoft.com/office/drawing/2014/main" id="{D6280D74-E25B-4A72-17CD-B5ABEF42F103}"/>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6435715" y="5183603"/>
            <a:ext cx="2167338" cy="1444369"/>
          </a:xfrm>
          <a:prstGeom prst="rect">
            <a:avLst/>
          </a:prstGeom>
        </p:spPr>
      </p:pic>
    </p:spTree>
    <p:extLst>
      <p:ext uri="{BB962C8B-B14F-4D97-AF65-F5344CB8AC3E}">
        <p14:creationId xmlns:p14="http://schemas.microsoft.com/office/powerpoint/2010/main" val="2797674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E5E74-C3A2-0248-5D75-2B3412AFD6B0}"/>
              </a:ext>
            </a:extLst>
          </p:cNvPr>
          <p:cNvSpPr>
            <a:spLocks noGrp="1"/>
          </p:cNvSpPr>
          <p:nvPr>
            <p:ph type="title"/>
          </p:nvPr>
        </p:nvSpPr>
        <p:spPr/>
        <p:txBody>
          <a:bodyPr/>
          <a:lstStyle/>
          <a:p>
            <a:r>
              <a:rPr lang="en-GB" dirty="0"/>
              <a:t>FURTHER TESTING</a:t>
            </a:r>
          </a:p>
        </p:txBody>
      </p:sp>
      <p:pic>
        <p:nvPicPr>
          <p:cNvPr id="5" name="Picture 4" descr="A person speaking into a microphone&#10;&#10;Description automatically generated with medium confidence">
            <a:extLst>
              <a:ext uri="{FF2B5EF4-FFF2-40B4-BE49-F238E27FC236}">
                <a16:creationId xmlns:a16="http://schemas.microsoft.com/office/drawing/2014/main" id="{8E7195CA-2DFE-9399-1DD2-6CD3778045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56940" y="2214694"/>
            <a:ext cx="2344905" cy="3309671"/>
          </a:xfrm>
          <a:prstGeom prst="rect">
            <a:avLst/>
          </a:prstGeom>
        </p:spPr>
      </p:pic>
      <p:pic>
        <p:nvPicPr>
          <p:cNvPr id="7" name="Picture 6" descr="A person playing a guitar&#10;&#10;Description automatically generated with medium confidence">
            <a:extLst>
              <a:ext uri="{FF2B5EF4-FFF2-40B4-BE49-F238E27FC236}">
                <a16:creationId xmlns:a16="http://schemas.microsoft.com/office/drawing/2014/main" id="{20D1C311-88AE-8B3C-7579-0CBDD1E4E7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86569" y="2214694"/>
            <a:ext cx="2261090" cy="3309671"/>
          </a:xfrm>
          <a:prstGeom prst="rect">
            <a:avLst/>
          </a:prstGeom>
        </p:spPr>
      </p:pic>
      <p:pic>
        <p:nvPicPr>
          <p:cNvPr id="9" name="Picture 8" descr="A person standing on a sidewalk&#10;&#10;Description automatically generated with low confidence">
            <a:extLst>
              <a:ext uri="{FF2B5EF4-FFF2-40B4-BE49-F238E27FC236}">
                <a16:creationId xmlns:a16="http://schemas.microsoft.com/office/drawing/2014/main" id="{59A8014B-3416-AC1D-D6BD-2731A5F47F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41201" y="2201247"/>
            <a:ext cx="2236087" cy="3309671"/>
          </a:xfrm>
          <a:prstGeom prst="rect">
            <a:avLst/>
          </a:prstGeom>
        </p:spPr>
      </p:pic>
      <p:pic>
        <p:nvPicPr>
          <p:cNvPr id="11" name="Picture 10" descr="A person walking down a sidewalk&#10;&#10;Description automatically generated with medium confidence">
            <a:extLst>
              <a:ext uri="{FF2B5EF4-FFF2-40B4-BE49-F238E27FC236}">
                <a16:creationId xmlns:a16="http://schemas.microsoft.com/office/drawing/2014/main" id="{30368E6A-8D6A-2409-9AEC-B57D734E519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95833" y="2214694"/>
            <a:ext cx="2236087" cy="3309671"/>
          </a:xfrm>
          <a:prstGeom prst="rect">
            <a:avLst/>
          </a:prstGeom>
        </p:spPr>
      </p:pic>
      <p:pic>
        <p:nvPicPr>
          <p:cNvPr id="13" name="Picture 12" descr="A person holding a guitar&#10;&#10;Description automatically generated with low confidence">
            <a:extLst>
              <a:ext uri="{FF2B5EF4-FFF2-40B4-BE49-F238E27FC236}">
                <a16:creationId xmlns:a16="http://schemas.microsoft.com/office/drawing/2014/main" id="{BD6F08FA-08A4-745F-3B5B-BB2A9DD1E96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0800000">
            <a:off x="250928" y="2214694"/>
            <a:ext cx="2344905" cy="3309671"/>
          </a:xfrm>
          <a:prstGeom prst="rect">
            <a:avLst/>
          </a:prstGeom>
        </p:spPr>
      </p:pic>
    </p:spTree>
    <p:extLst>
      <p:ext uri="{BB962C8B-B14F-4D97-AF65-F5344CB8AC3E}">
        <p14:creationId xmlns:p14="http://schemas.microsoft.com/office/powerpoint/2010/main" val="442679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6C1AC-3ED2-E62E-7B86-92D77E245602}"/>
              </a:ext>
            </a:extLst>
          </p:cNvPr>
          <p:cNvSpPr>
            <a:spLocks noGrp="1"/>
          </p:cNvSpPr>
          <p:nvPr>
            <p:ph type="title"/>
          </p:nvPr>
        </p:nvSpPr>
        <p:spPr/>
        <p:txBody>
          <a:bodyPr/>
          <a:lstStyle/>
          <a:p>
            <a:r>
              <a:rPr lang="en-GB" dirty="0"/>
              <a:t>DIRECTION Development</a:t>
            </a:r>
          </a:p>
        </p:txBody>
      </p:sp>
      <p:sp>
        <p:nvSpPr>
          <p:cNvPr id="3" name="Content Placeholder 2">
            <a:extLst>
              <a:ext uri="{FF2B5EF4-FFF2-40B4-BE49-F238E27FC236}">
                <a16:creationId xmlns:a16="http://schemas.microsoft.com/office/drawing/2014/main" id="{DDDFB7BF-B264-DAF5-F730-904977178D80}"/>
              </a:ext>
            </a:extLst>
          </p:cNvPr>
          <p:cNvSpPr>
            <a:spLocks noGrp="1"/>
          </p:cNvSpPr>
          <p:nvPr>
            <p:ph idx="1"/>
          </p:nvPr>
        </p:nvSpPr>
        <p:spPr/>
        <p:txBody>
          <a:bodyPr>
            <a:normAutofit lnSpcReduction="10000"/>
          </a:bodyPr>
          <a:lstStyle/>
          <a:p>
            <a:r>
              <a:rPr lang="en-GB" dirty="0"/>
              <a:t>Started focusing on Carmarthen and Merlin</a:t>
            </a:r>
          </a:p>
          <a:p>
            <a:r>
              <a:rPr lang="en-GB" dirty="0"/>
              <a:t>Research through history and culture</a:t>
            </a:r>
          </a:p>
          <a:p>
            <a:r>
              <a:rPr lang="en-GB" dirty="0"/>
              <a:t>Listening to </a:t>
            </a:r>
            <a:r>
              <a:rPr lang="en-GB" dirty="0" err="1"/>
              <a:t>Yma</a:t>
            </a:r>
            <a:r>
              <a:rPr lang="en-GB" dirty="0"/>
              <a:t> O </a:t>
            </a:r>
            <a:r>
              <a:rPr lang="en-GB" dirty="0" err="1"/>
              <a:t>Hyd</a:t>
            </a:r>
            <a:r>
              <a:rPr lang="en-GB" dirty="0"/>
              <a:t> created connection</a:t>
            </a:r>
          </a:p>
          <a:p>
            <a:r>
              <a:rPr lang="en-GB" dirty="0"/>
              <a:t>“despite of everything, we are still here.”</a:t>
            </a:r>
          </a:p>
          <a:p>
            <a:r>
              <a:rPr lang="en-GB" dirty="0"/>
              <a:t>Focusing more on Welsh history and how Welsh people have been affected by English rule</a:t>
            </a:r>
          </a:p>
          <a:p>
            <a:r>
              <a:rPr lang="en-GB" dirty="0"/>
              <a:t>Relating historical Welsh events to my own struggle, to help build the narrative and to celebrate oneself, to tell the story and build a stronger film</a:t>
            </a:r>
          </a:p>
          <a:p>
            <a:endParaRPr lang="en-GB" dirty="0"/>
          </a:p>
        </p:txBody>
      </p:sp>
    </p:spTree>
    <p:extLst>
      <p:ext uri="{BB962C8B-B14F-4D97-AF65-F5344CB8AC3E}">
        <p14:creationId xmlns:p14="http://schemas.microsoft.com/office/powerpoint/2010/main" val="13811849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02B9C-5271-F0B8-133D-9C4E8FF72E35}"/>
              </a:ext>
            </a:extLst>
          </p:cNvPr>
          <p:cNvSpPr>
            <a:spLocks noGrp="1"/>
          </p:cNvSpPr>
          <p:nvPr>
            <p:ph type="title"/>
          </p:nvPr>
        </p:nvSpPr>
        <p:spPr/>
        <p:txBody>
          <a:bodyPr/>
          <a:lstStyle/>
          <a:p>
            <a:r>
              <a:rPr lang="en-GB" dirty="0"/>
              <a:t>Story outline</a:t>
            </a:r>
          </a:p>
        </p:txBody>
      </p:sp>
      <p:sp>
        <p:nvSpPr>
          <p:cNvPr id="3" name="Content Placeholder 2">
            <a:extLst>
              <a:ext uri="{FF2B5EF4-FFF2-40B4-BE49-F238E27FC236}">
                <a16:creationId xmlns:a16="http://schemas.microsoft.com/office/drawing/2014/main" id="{C1A00E3E-40E2-09E7-2AD2-9EF167AA088A}"/>
              </a:ext>
            </a:extLst>
          </p:cNvPr>
          <p:cNvSpPr>
            <a:spLocks noGrp="1"/>
          </p:cNvSpPr>
          <p:nvPr>
            <p:ph idx="1"/>
          </p:nvPr>
        </p:nvSpPr>
        <p:spPr>
          <a:xfrm>
            <a:off x="913775" y="2347637"/>
            <a:ext cx="10364452" cy="3424107"/>
          </a:xfrm>
        </p:spPr>
        <p:txBody>
          <a:bodyPr/>
          <a:lstStyle/>
          <a:p>
            <a:r>
              <a:rPr lang="en-GB" sz="2000" dirty="0"/>
              <a:t>Part One - start - asking questions, wanting an understanding, setting the film</a:t>
            </a:r>
          </a:p>
          <a:p>
            <a:r>
              <a:rPr lang="en-GB" sz="2000" dirty="0"/>
              <a:t>Part Two - middle - conflict, reflecting on setback struggles, touching on Edward I, Thatcher and language, make connections to personal struggles</a:t>
            </a:r>
          </a:p>
          <a:p>
            <a:r>
              <a:rPr lang="en-GB" sz="2000" dirty="0"/>
              <a:t>Part Three - end - answering questions, self-celebration, still here and strong</a:t>
            </a:r>
          </a:p>
          <a:p>
            <a:endParaRPr lang="en-GB" dirty="0"/>
          </a:p>
        </p:txBody>
      </p:sp>
    </p:spTree>
    <p:extLst>
      <p:ext uri="{BB962C8B-B14F-4D97-AF65-F5344CB8AC3E}">
        <p14:creationId xmlns:p14="http://schemas.microsoft.com/office/powerpoint/2010/main" val="5270264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56E76-C710-03E0-DA78-FCC966C8F260}"/>
              </a:ext>
            </a:extLst>
          </p:cNvPr>
          <p:cNvSpPr>
            <a:spLocks noGrp="1"/>
          </p:cNvSpPr>
          <p:nvPr>
            <p:ph type="title"/>
          </p:nvPr>
        </p:nvSpPr>
        <p:spPr/>
        <p:txBody>
          <a:bodyPr/>
          <a:lstStyle/>
          <a:p>
            <a:r>
              <a:rPr lang="en-GB"/>
              <a:t>Film versions - one to three</a:t>
            </a:r>
            <a:endParaRPr lang="en-GB" dirty="0"/>
          </a:p>
        </p:txBody>
      </p:sp>
      <p:pic>
        <p:nvPicPr>
          <p:cNvPr id="4" name="Picture 3">
            <a:extLst>
              <a:ext uri="{FF2B5EF4-FFF2-40B4-BE49-F238E27FC236}">
                <a16:creationId xmlns:a16="http://schemas.microsoft.com/office/drawing/2014/main" id="{04178C32-B68A-ABA9-45BA-8256AE8A153F}"/>
              </a:ext>
            </a:extLst>
          </p:cNvPr>
          <p:cNvPicPr>
            <a:picLocks noChangeAspect="1"/>
          </p:cNvPicPr>
          <p:nvPr/>
        </p:nvPicPr>
        <p:blipFill>
          <a:blip r:embed="rId2"/>
          <a:stretch>
            <a:fillRect/>
          </a:stretch>
        </p:blipFill>
        <p:spPr>
          <a:xfrm>
            <a:off x="541759" y="1790700"/>
            <a:ext cx="4211216" cy="2364436"/>
          </a:xfrm>
          <a:prstGeom prst="rect">
            <a:avLst/>
          </a:prstGeom>
        </p:spPr>
      </p:pic>
      <p:pic>
        <p:nvPicPr>
          <p:cNvPr id="5" name="Picture 4">
            <a:extLst>
              <a:ext uri="{FF2B5EF4-FFF2-40B4-BE49-F238E27FC236}">
                <a16:creationId xmlns:a16="http://schemas.microsoft.com/office/drawing/2014/main" id="{68469077-B824-65F9-0A67-CDE3EDFFE862}"/>
              </a:ext>
            </a:extLst>
          </p:cNvPr>
          <p:cNvPicPr>
            <a:picLocks noChangeAspect="1"/>
          </p:cNvPicPr>
          <p:nvPr/>
        </p:nvPicPr>
        <p:blipFill>
          <a:blip r:embed="rId3"/>
          <a:stretch>
            <a:fillRect/>
          </a:stretch>
        </p:blipFill>
        <p:spPr>
          <a:xfrm>
            <a:off x="7439025" y="1819274"/>
            <a:ext cx="4211216" cy="2364437"/>
          </a:xfrm>
          <a:prstGeom prst="rect">
            <a:avLst/>
          </a:prstGeom>
        </p:spPr>
      </p:pic>
      <p:pic>
        <p:nvPicPr>
          <p:cNvPr id="6" name="Picture 5">
            <a:extLst>
              <a:ext uri="{FF2B5EF4-FFF2-40B4-BE49-F238E27FC236}">
                <a16:creationId xmlns:a16="http://schemas.microsoft.com/office/drawing/2014/main" id="{AFD32F26-D225-5339-E5B8-3F3F56842C71}"/>
              </a:ext>
            </a:extLst>
          </p:cNvPr>
          <p:cNvPicPr>
            <a:picLocks noChangeAspect="1"/>
          </p:cNvPicPr>
          <p:nvPr/>
        </p:nvPicPr>
        <p:blipFill>
          <a:blip r:embed="rId4"/>
          <a:stretch>
            <a:fillRect/>
          </a:stretch>
        </p:blipFill>
        <p:spPr>
          <a:xfrm>
            <a:off x="3990392" y="4388862"/>
            <a:ext cx="4211216" cy="2364437"/>
          </a:xfrm>
          <a:prstGeom prst="rect">
            <a:avLst/>
          </a:prstGeom>
        </p:spPr>
      </p:pic>
      <p:sp>
        <p:nvSpPr>
          <p:cNvPr id="9" name="Content Placeholder 2">
            <a:extLst>
              <a:ext uri="{FF2B5EF4-FFF2-40B4-BE49-F238E27FC236}">
                <a16:creationId xmlns:a16="http://schemas.microsoft.com/office/drawing/2014/main" id="{4FAB6793-1B96-A548-1235-F856ADA9D955}"/>
              </a:ext>
            </a:extLst>
          </p:cNvPr>
          <p:cNvSpPr>
            <a:spLocks noGrp="1"/>
          </p:cNvSpPr>
          <p:nvPr>
            <p:ph idx="1"/>
          </p:nvPr>
        </p:nvSpPr>
        <p:spPr>
          <a:xfrm>
            <a:off x="467114" y="4270537"/>
            <a:ext cx="3350315" cy="1719715"/>
          </a:xfrm>
        </p:spPr>
        <p:txBody>
          <a:bodyPr>
            <a:normAutofit/>
          </a:bodyPr>
          <a:lstStyle/>
          <a:p>
            <a:pPr marL="0" indent="0">
              <a:buNone/>
            </a:pPr>
            <a:r>
              <a:rPr lang="en-GB" sz="1800" dirty="0"/>
              <a:t>Version 1: Testing ghost figures and eye filming with overlapping</a:t>
            </a:r>
          </a:p>
        </p:txBody>
      </p:sp>
      <p:sp>
        <p:nvSpPr>
          <p:cNvPr id="10" name="Content Placeholder 2">
            <a:extLst>
              <a:ext uri="{FF2B5EF4-FFF2-40B4-BE49-F238E27FC236}">
                <a16:creationId xmlns:a16="http://schemas.microsoft.com/office/drawing/2014/main" id="{6C458C5B-084C-798C-D010-6D30A56D1B24}"/>
              </a:ext>
            </a:extLst>
          </p:cNvPr>
          <p:cNvSpPr txBox="1">
            <a:spLocks/>
          </p:cNvSpPr>
          <p:nvPr/>
        </p:nvSpPr>
        <p:spPr>
          <a:xfrm>
            <a:off x="4752975" y="1728352"/>
            <a:ext cx="2659267" cy="3146852"/>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gn="r">
              <a:buFont typeface="Arial" panose="020B0604020202020204" pitchFamily="34" charset="0"/>
              <a:buNone/>
            </a:pPr>
            <a:r>
              <a:rPr lang="en-GB" sz="1800" dirty="0"/>
              <a:t>Version 2: Introducing empty Carmarthen town centre with observational documentary of people to version one</a:t>
            </a:r>
          </a:p>
        </p:txBody>
      </p:sp>
      <p:sp>
        <p:nvSpPr>
          <p:cNvPr id="18" name="TextBox 17">
            <a:extLst>
              <a:ext uri="{FF2B5EF4-FFF2-40B4-BE49-F238E27FC236}">
                <a16:creationId xmlns:a16="http://schemas.microsoft.com/office/drawing/2014/main" id="{1DB943AF-4E29-7823-C6CC-62746AAB4277}"/>
              </a:ext>
            </a:extLst>
          </p:cNvPr>
          <p:cNvSpPr txBox="1"/>
          <p:nvPr/>
        </p:nvSpPr>
        <p:spPr>
          <a:xfrm>
            <a:off x="8215368" y="4345683"/>
            <a:ext cx="2980061" cy="1730474"/>
          </a:xfrm>
          <a:prstGeom prst="rect">
            <a:avLst/>
          </a:prstGeom>
          <a:noFill/>
        </p:spPr>
        <p:txBody>
          <a:bodyPr wrap="square">
            <a:spAutoFit/>
          </a:bodyPr>
          <a:lstStyle/>
          <a:p>
            <a:pPr marL="0" marR="0" lvl="0" indent="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None/>
              <a:tabLst/>
              <a:defRPr/>
            </a:pPr>
            <a:r>
              <a:rPr kumimoji="0" lang="en-GB" sz="1800" b="0" i="0" u="none" strike="noStrike" kern="1200" cap="all" spc="0" normalizeH="0" baseline="0" noProof="0" dirty="0">
                <a:ln>
                  <a:noFill/>
                </a:ln>
                <a:solidFill>
                  <a:prstClr val="black"/>
                </a:solidFill>
                <a:effectLst/>
                <a:uLnTx/>
                <a:uFillTx/>
                <a:latin typeface="Tw Cen MT" panose="020B0602020104020603"/>
                <a:ea typeface="+mn-ea"/>
                <a:cs typeface="+mn-cs"/>
              </a:rPr>
              <a:t>Version 3: Utilising the overlay tool and experimenting more with meaning behind the imagery</a:t>
            </a:r>
          </a:p>
        </p:txBody>
      </p:sp>
    </p:spTree>
    <p:extLst>
      <p:ext uri="{BB962C8B-B14F-4D97-AF65-F5344CB8AC3E}">
        <p14:creationId xmlns:p14="http://schemas.microsoft.com/office/powerpoint/2010/main" val="5808214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E8ECF-EF37-83EA-0554-4C195B27A635}"/>
              </a:ext>
            </a:extLst>
          </p:cNvPr>
          <p:cNvSpPr>
            <a:spLocks noGrp="1"/>
          </p:cNvSpPr>
          <p:nvPr>
            <p:ph type="title"/>
          </p:nvPr>
        </p:nvSpPr>
        <p:spPr/>
        <p:txBody>
          <a:bodyPr/>
          <a:lstStyle/>
          <a:p>
            <a:r>
              <a:rPr lang="en-GB" dirty="0"/>
              <a:t>Film versions – four to six</a:t>
            </a:r>
          </a:p>
        </p:txBody>
      </p:sp>
      <p:pic>
        <p:nvPicPr>
          <p:cNvPr id="6" name="Picture 5">
            <a:extLst>
              <a:ext uri="{FF2B5EF4-FFF2-40B4-BE49-F238E27FC236}">
                <a16:creationId xmlns:a16="http://schemas.microsoft.com/office/drawing/2014/main" id="{250094D4-4061-CE9F-48E5-9CCB3DDC035F}"/>
              </a:ext>
            </a:extLst>
          </p:cNvPr>
          <p:cNvPicPr>
            <a:picLocks noChangeAspect="1"/>
          </p:cNvPicPr>
          <p:nvPr/>
        </p:nvPicPr>
        <p:blipFill>
          <a:blip r:embed="rId2"/>
          <a:stretch>
            <a:fillRect/>
          </a:stretch>
        </p:blipFill>
        <p:spPr>
          <a:xfrm>
            <a:off x="541759" y="1790700"/>
            <a:ext cx="4211216" cy="2364437"/>
          </a:xfrm>
          <a:prstGeom prst="rect">
            <a:avLst/>
          </a:prstGeom>
        </p:spPr>
      </p:pic>
      <p:pic>
        <p:nvPicPr>
          <p:cNvPr id="7" name="Picture 6">
            <a:extLst>
              <a:ext uri="{FF2B5EF4-FFF2-40B4-BE49-F238E27FC236}">
                <a16:creationId xmlns:a16="http://schemas.microsoft.com/office/drawing/2014/main" id="{42E9D129-1EBE-DD86-F1A8-AA85BA234A01}"/>
              </a:ext>
            </a:extLst>
          </p:cNvPr>
          <p:cNvPicPr>
            <a:picLocks noChangeAspect="1"/>
          </p:cNvPicPr>
          <p:nvPr/>
        </p:nvPicPr>
        <p:blipFill>
          <a:blip r:embed="rId3"/>
          <a:stretch>
            <a:fillRect/>
          </a:stretch>
        </p:blipFill>
        <p:spPr>
          <a:xfrm>
            <a:off x="7439023" y="1819275"/>
            <a:ext cx="4211217" cy="2364437"/>
          </a:xfrm>
          <a:prstGeom prst="rect">
            <a:avLst/>
          </a:prstGeom>
        </p:spPr>
      </p:pic>
      <p:sp>
        <p:nvSpPr>
          <p:cNvPr id="8" name="Content Placeholder 2">
            <a:extLst>
              <a:ext uri="{FF2B5EF4-FFF2-40B4-BE49-F238E27FC236}">
                <a16:creationId xmlns:a16="http://schemas.microsoft.com/office/drawing/2014/main" id="{3E9A00C5-6649-2823-B861-D044701D00CB}"/>
              </a:ext>
            </a:extLst>
          </p:cNvPr>
          <p:cNvSpPr>
            <a:spLocks noGrp="1"/>
          </p:cNvSpPr>
          <p:nvPr>
            <p:ph idx="1"/>
          </p:nvPr>
        </p:nvSpPr>
        <p:spPr>
          <a:xfrm>
            <a:off x="541759" y="4270537"/>
            <a:ext cx="4211216" cy="1719715"/>
          </a:xfrm>
        </p:spPr>
        <p:txBody>
          <a:bodyPr>
            <a:normAutofit/>
          </a:bodyPr>
          <a:lstStyle/>
          <a:p>
            <a:pPr marL="0" indent="0" algn="ctr">
              <a:buNone/>
            </a:pPr>
            <a:r>
              <a:rPr lang="en-GB" sz="1800" dirty="0"/>
              <a:t>Version 4-5: Increasing the overlaps being used within the film</a:t>
            </a:r>
          </a:p>
        </p:txBody>
      </p:sp>
      <p:sp>
        <p:nvSpPr>
          <p:cNvPr id="9" name="Content Placeholder 2">
            <a:extLst>
              <a:ext uri="{FF2B5EF4-FFF2-40B4-BE49-F238E27FC236}">
                <a16:creationId xmlns:a16="http://schemas.microsoft.com/office/drawing/2014/main" id="{AFBE5905-ACDC-26DE-6871-22CFC9FA665D}"/>
              </a:ext>
            </a:extLst>
          </p:cNvPr>
          <p:cNvSpPr txBox="1">
            <a:spLocks/>
          </p:cNvSpPr>
          <p:nvPr/>
        </p:nvSpPr>
        <p:spPr>
          <a:xfrm>
            <a:off x="7439023" y="4270537"/>
            <a:ext cx="4211216" cy="1719715"/>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gn="ctr">
              <a:buFont typeface="Arial" panose="020B0604020202020204" pitchFamily="34" charset="0"/>
              <a:buNone/>
            </a:pPr>
            <a:r>
              <a:rPr lang="en-GB" sz="1800" dirty="0"/>
              <a:t>Version 6: Final test version, increasing meaningful imagery </a:t>
            </a:r>
          </a:p>
        </p:txBody>
      </p:sp>
    </p:spTree>
    <p:extLst>
      <p:ext uri="{BB962C8B-B14F-4D97-AF65-F5344CB8AC3E}">
        <p14:creationId xmlns:p14="http://schemas.microsoft.com/office/powerpoint/2010/main" val="16483584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58E85-35EA-3537-5507-A7AAAEBFEF60}"/>
              </a:ext>
            </a:extLst>
          </p:cNvPr>
          <p:cNvSpPr>
            <a:spLocks noGrp="1"/>
          </p:cNvSpPr>
          <p:nvPr>
            <p:ph type="title"/>
          </p:nvPr>
        </p:nvSpPr>
        <p:spPr/>
        <p:txBody>
          <a:bodyPr/>
          <a:lstStyle/>
          <a:p>
            <a:r>
              <a:rPr lang="en-GB" dirty="0"/>
              <a:t>Final film</a:t>
            </a:r>
          </a:p>
        </p:txBody>
      </p:sp>
      <p:sp>
        <p:nvSpPr>
          <p:cNvPr id="3" name="Content Placeholder 2">
            <a:extLst>
              <a:ext uri="{FF2B5EF4-FFF2-40B4-BE49-F238E27FC236}">
                <a16:creationId xmlns:a16="http://schemas.microsoft.com/office/drawing/2014/main" id="{8B30B728-FF4A-B276-6CD5-25CA503250A1}"/>
              </a:ext>
            </a:extLst>
          </p:cNvPr>
          <p:cNvSpPr>
            <a:spLocks noGrp="1"/>
          </p:cNvSpPr>
          <p:nvPr>
            <p:ph idx="1"/>
          </p:nvPr>
        </p:nvSpPr>
        <p:spPr>
          <a:xfrm>
            <a:off x="6719011" y="2214694"/>
            <a:ext cx="4829802" cy="3424107"/>
          </a:xfrm>
        </p:spPr>
        <p:txBody>
          <a:bodyPr>
            <a:normAutofit/>
          </a:bodyPr>
          <a:lstStyle/>
          <a:p>
            <a:pPr marL="0" indent="0">
              <a:buNone/>
            </a:pPr>
            <a:r>
              <a:rPr lang="en-GB" sz="1800" dirty="0"/>
              <a:t>Final film edit, fully embracing surrealism, expressionism and poetic documentary together.</a:t>
            </a:r>
          </a:p>
        </p:txBody>
      </p:sp>
      <p:pic>
        <p:nvPicPr>
          <p:cNvPr id="4" name="Picture 3">
            <a:extLst>
              <a:ext uri="{FF2B5EF4-FFF2-40B4-BE49-F238E27FC236}">
                <a16:creationId xmlns:a16="http://schemas.microsoft.com/office/drawing/2014/main" id="{12D1A0E8-652F-2E7A-DA2A-D867A59C96A6}"/>
              </a:ext>
            </a:extLst>
          </p:cNvPr>
          <p:cNvPicPr>
            <a:picLocks noChangeAspect="1"/>
          </p:cNvPicPr>
          <p:nvPr/>
        </p:nvPicPr>
        <p:blipFill>
          <a:blip r:embed="rId2"/>
          <a:stretch>
            <a:fillRect/>
          </a:stretch>
        </p:blipFill>
        <p:spPr>
          <a:xfrm>
            <a:off x="697852" y="2214694"/>
            <a:ext cx="5734050" cy="3219450"/>
          </a:xfrm>
          <a:prstGeom prst="rect">
            <a:avLst/>
          </a:prstGeom>
        </p:spPr>
      </p:pic>
    </p:spTree>
    <p:extLst>
      <p:ext uri="{BB962C8B-B14F-4D97-AF65-F5344CB8AC3E}">
        <p14:creationId xmlns:p14="http://schemas.microsoft.com/office/powerpoint/2010/main" val="363818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51794-5467-7DA7-3FE9-8708F019D522}"/>
              </a:ext>
            </a:extLst>
          </p:cNvPr>
          <p:cNvSpPr>
            <a:spLocks noGrp="1"/>
          </p:cNvSpPr>
          <p:nvPr>
            <p:ph type="title"/>
          </p:nvPr>
        </p:nvSpPr>
        <p:spPr/>
        <p:txBody>
          <a:bodyPr/>
          <a:lstStyle/>
          <a:p>
            <a:r>
              <a:rPr lang="en-GB" dirty="0"/>
              <a:t>Important aspects and influences</a:t>
            </a:r>
          </a:p>
        </p:txBody>
      </p:sp>
      <p:sp>
        <p:nvSpPr>
          <p:cNvPr id="3" name="Content Placeholder 2">
            <a:extLst>
              <a:ext uri="{FF2B5EF4-FFF2-40B4-BE49-F238E27FC236}">
                <a16:creationId xmlns:a16="http://schemas.microsoft.com/office/drawing/2014/main" id="{667E0BE3-AA96-72D8-3D0A-831EAD4210C5}"/>
              </a:ext>
            </a:extLst>
          </p:cNvPr>
          <p:cNvSpPr>
            <a:spLocks noGrp="1"/>
          </p:cNvSpPr>
          <p:nvPr>
            <p:ph idx="1"/>
          </p:nvPr>
        </p:nvSpPr>
        <p:spPr>
          <a:xfrm>
            <a:off x="4380310" y="5536601"/>
            <a:ext cx="3350315" cy="702678"/>
          </a:xfrm>
        </p:spPr>
        <p:txBody>
          <a:bodyPr>
            <a:normAutofit lnSpcReduction="10000"/>
          </a:bodyPr>
          <a:lstStyle/>
          <a:p>
            <a:pPr marL="0" indent="0" algn="ctr">
              <a:buNone/>
            </a:pPr>
            <a:r>
              <a:rPr lang="en-GB" sz="1800" dirty="0"/>
              <a:t>Recurring imagery like </a:t>
            </a:r>
            <a:r>
              <a:rPr lang="en-GB" sz="1800" dirty="0" err="1"/>
              <a:t>dziga</a:t>
            </a:r>
            <a:r>
              <a:rPr lang="en-GB" sz="1800" dirty="0"/>
              <a:t> </a:t>
            </a:r>
            <a:r>
              <a:rPr lang="en-GB" sz="1800" dirty="0" err="1"/>
              <a:t>vertov</a:t>
            </a:r>
            <a:endParaRPr lang="en-GB" sz="1800" dirty="0"/>
          </a:p>
        </p:txBody>
      </p:sp>
      <p:sp>
        <p:nvSpPr>
          <p:cNvPr id="4" name="Content Placeholder 2">
            <a:extLst>
              <a:ext uri="{FF2B5EF4-FFF2-40B4-BE49-F238E27FC236}">
                <a16:creationId xmlns:a16="http://schemas.microsoft.com/office/drawing/2014/main" id="{00E00279-A9B3-3CBD-55F0-26BCD4E96003}"/>
              </a:ext>
            </a:extLst>
          </p:cNvPr>
          <p:cNvSpPr txBox="1">
            <a:spLocks/>
          </p:cNvSpPr>
          <p:nvPr/>
        </p:nvSpPr>
        <p:spPr>
          <a:xfrm>
            <a:off x="516183" y="5536805"/>
            <a:ext cx="3350315" cy="70267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gn="ctr">
              <a:buFont typeface="Arial" panose="020B0604020202020204" pitchFamily="34" charset="0"/>
              <a:buNone/>
            </a:pPr>
            <a:r>
              <a:rPr lang="en-GB" sz="1800" dirty="0"/>
              <a:t>Overlapping imagery like peter </a:t>
            </a:r>
            <a:r>
              <a:rPr lang="en-GB" sz="1800" dirty="0" err="1"/>
              <a:t>tscherkassky</a:t>
            </a:r>
            <a:r>
              <a:rPr lang="en-GB" sz="1800" dirty="0"/>
              <a:t> </a:t>
            </a:r>
          </a:p>
        </p:txBody>
      </p:sp>
      <p:sp>
        <p:nvSpPr>
          <p:cNvPr id="5" name="Content Placeholder 2">
            <a:extLst>
              <a:ext uri="{FF2B5EF4-FFF2-40B4-BE49-F238E27FC236}">
                <a16:creationId xmlns:a16="http://schemas.microsoft.com/office/drawing/2014/main" id="{0801F368-BB62-96C0-225E-DFC85C5E3F73}"/>
              </a:ext>
            </a:extLst>
          </p:cNvPr>
          <p:cNvSpPr txBox="1">
            <a:spLocks/>
          </p:cNvSpPr>
          <p:nvPr/>
        </p:nvSpPr>
        <p:spPr>
          <a:xfrm>
            <a:off x="8303103" y="5536601"/>
            <a:ext cx="3350315" cy="70267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gn="ctr">
              <a:buFont typeface="Arial" panose="020B0604020202020204" pitchFamily="34" charset="0"/>
              <a:buNone/>
            </a:pPr>
            <a:r>
              <a:rPr lang="en-GB" sz="1800" dirty="0"/>
              <a:t>Poetic narration like </a:t>
            </a:r>
            <a:r>
              <a:rPr lang="en-GB" sz="1800" dirty="0" err="1"/>
              <a:t>Dépaysé</a:t>
            </a:r>
            <a:r>
              <a:rPr lang="en-GB" sz="1800" dirty="0"/>
              <a:t> and mountain</a:t>
            </a:r>
          </a:p>
        </p:txBody>
      </p:sp>
      <p:pic>
        <p:nvPicPr>
          <p:cNvPr id="7" name="Picture 6">
            <a:extLst>
              <a:ext uri="{FF2B5EF4-FFF2-40B4-BE49-F238E27FC236}">
                <a16:creationId xmlns:a16="http://schemas.microsoft.com/office/drawing/2014/main" id="{3ACEDCAE-C70D-2E13-B789-AE7B4A501AF2}"/>
              </a:ext>
            </a:extLst>
          </p:cNvPr>
          <p:cNvPicPr>
            <a:picLocks noChangeAspect="1"/>
          </p:cNvPicPr>
          <p:nvPr/>
        </p:nvPicPr>
        <p:blipFill>
          <a:blip r:embed="rId2"/>
          <a:stretch>
            <a:fillRect/>
          </a:stretch>
        </p:blipFill>
        <p:spPr>
          <a:xfrm>
            <a:off x="8400047" y="3429000"/>
            <a:ext cx="3201226" cy="1800690"/>
          </a:xfrm>
          <a:prstGeom prst="rect">
            <a:avLst/>
          </a:prstGeom>
        </p:spPr>
      </p:pic>
      <p:pic>
        <p:nvPicPr>
          <p:cNvPr id="9" name="Picture 8">
            <a:extLst>
              <a:ext uri="{FF2B5EF4-FFF2-40B4-BE49-F238E27FC236}">
                <a16:creationId xmlns:a16="http://schemas.microsoft.com/office/drawing/2014/main" id="{90AF86F5-649D-0C5F-AA0B-ACA5645E3886}"/>
              </a:ext>
            </a:extLst>
          </p:cNvPr>
          <p:cNvPicPr>
            <a:picLocks noChangeAspect="1"/>
          </p:cNvPicPr>
          <p:nvPr/>
        </p:nvPicPr>
        <p:blipFill>
          <a:blip r:embed="rId3"/>
          <a:stretch>
            <a:fillRect/>
          </a:stretch>
        </p:blipFill>
        <p:spPr>
          <a:xfrm>
            <a:off x="590728" y="3429000"/>
            <a:ext cx="3201226" cy="1800690"/>
          </a:xfrm>
          <a:prstGeom prst="rect">
            <a:avLst/>
          </a:prstGeom>
        </p:spPr>
      </p:pic>
      <p:pic>
        <p:nvPicPr>
          <p:cNvPr id="6" name="Picture 5">
            <a:extLst>
              <a:ext uri="{FF2B5EF4-FFF2-40B4-BE49-F238E27FC236}">
                <a16:creationId xmlns:a16="http://schemas.microsoft.com/office/drawing/2014/main" id="{D39BDD90-C4A6-8738-A3D2-BBB6E59EC162}"/>
              </a:ext>
            </a:extLst>
          </p:cNvPr>
          <p:cNvPicPr>
            <a:picLocks noChangeAspect="1"/>
          </p:cNvPicPr>
          <p:nvPr/>
        </p:nvPicPr>
        <p:blipFill>
          <a:blip r:embed="rId4"/>
          <a:stretch>
            <a:fillRect/>
          </a:stretch>
        </p:blipFill>
        <p:spPr>
          <a:xfrm>
            <a:off x="5167085" y="2648385"/>
            <a:ext cx="1857830" cy="1045029"/>
          </a:xfrm>
          <a:prstGeom prst="rect">
            <a:avLst/>
          </a:prstGeom>
        </p:spPr>
      </p:pic>
      <p:pic>
        <p:nvPicPr>
          <p:cNvPr id="10" name="Picture 9">
            <a:extLst>
              <a:ext uri="{FF2B5EF4-FFF2-40B4-BE49-F238E27FC236}">
                <a16:creationId xmlns:a16="http://schemas.microsoft.com/office/drawing/2014/main" id="{B1A722C7-2AE1-F874-BE5D-A61ADAED920E}"/>
              </a:ext>
            </a:extLst>
          </p:cNvPr>
          <p:cNvPicPr>
            <a:picLocks noChangeAspect="1"/>
          </p:cNvPicPr>
          <p:nvPr/>
        </p:nvPicPr>
        <p:blipFill>
          <a:blip r:embed="rId5"/>
          <a:stretch>
            <a:fillRect/>
          </a:stretch>
        </p:blipFill>
        <p:spPr>
          <a:xfrm>
            <a:off x="4121774" y="4120148"/>
            <a:ext cx="1857830" cy="1045029"/>
          </a:xfrm>
          <a:prstGeom prst="rect">
            <a:avLst/>
          </a:prstGeom>
        </p:spPr>
      </p:pic>
      <p:pic>
        <p:nvPicPr>
          <p:cNvPr id="12" name="Picture 11">
            <a:extLst>
              <a:ext uri="{FF2B5EF4-FFF2-40B4-BE49-F238E27FC236}">
                <a16:creationId xmlns:a16="http://schemas.microsoft.com/office/drawing/2014/main" id="{AE655906-DB18-EA7C-E1F2-BD4C0EDD542C}"/>
              </a:ext>
            </a:extLst>
          </p:cNvPr>
          <p:cNvPicPr>
            <a:picLocks noChangeAspect="1"/>
          </p:cNvPicPr>
          <p:nvPr/>
        </p:nvPicPr>
        <p:blipFill>
          <a:blip r:embed="rId6"/>
          <a:stretch>
            <a:fillRect/>
          </a:stretch>
        </p:blipFill>
        <p:spPr>
          <a:xfrm>
            <a:off x="6217756" y="4121437"/>
            <a:ext cx="1855537" cy="1043740"/>
          </a:xfrm>
          <a:prstGeom prst="rect">
            <a:avLst/>
          </a:prstGeom>
        </p:spPr>
      </p:pic>
    </p:spTree>
    <p:extLst>
      <p:ext uri="{BB962C8B-B14F-4D97-AF65-F5344CB8AC3E}">
        <p14:creationId xmlns:p14="http://schemas.microsoft.com/office/powerpoint/2010/main" val="6186693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96E77-344F-C05E-5187-9EC2D78E6DEF}"/>
              </a:ext>
            </a:extLst>
          </p:cNvPr>
          <p:cNvSpPr>
            <a:spLocks noGrp="1"/>
          </p:cNvSpPr>
          <p:nvPr>
            <p:ph type="title"/>
          </p:nvPr>
        </p:nvSpPr>
        <p:spPr/>
        <p:txBody>
          <a:bodyPr/>
          <a:lstStyle/>
          <a:p>
            <a:r>
              <a:rPr lang="en-GB" dirty="0"/>
              <a:t>QUESTIONS Answered</a:t>
            </a:r>
          </a:p>
        </p:txBody>
      </p:sp>
      <p:sp>
        <p:nvSpPr>
          <p:cNvPr id="3" name="Content Placeholder 2">
            <a:extLst>
              <a:ext uri="{FF2B5EF4-FFF2-40B4-BE49-F238E27FC236}">
                <a16:creationId xmlns:a16="http://schemas.microsoft.com/office/drawing/2014/main" id="{8D2195C6-080B-3A55-DEB4-95091B9FCA35}"/>
              </a:ext>
            </a:extLst>
          </p:cNvPr>
          <p:cNvSpPr>
            <a:spLocks noGrp="1"/>
          </p:cNvSpPr>
          <p:nvPr>
            <p:ph idx="1"/>
          </p:nvPr>
        </p:nvSpPr>
        <p:spPr>
          <a:xfrm>
            <a:off x="913775" y="2123371"/>
            <a:ext cx="5014274" cy="4294964"/>
          </a:xfrm>
        </p:spPr>
        <p:txBody>
          <a:bodyPr>
            <a:normAutofit/>
          </a:bodyPr>
          <a:lstStyle/>
          <a:p>
            <a:r>
              <a:rPr lang="en-GB" sz="1800" b="0" i="0" dirty="0">
                <a:solidFill>
                  <a:srgbClr val="111A0B"/>
                </a:solidFill>
                <a:effectLst/>
                <a:latin typeface="proxima-nova"/>
              </a:rPr>
              <a:t>How can the mediums of film and photography be combined?</a:t>
            </a:r>
          </a:p>
          <a:p>
            <a:pPr algn="l">
              <a:buFont typeface="Arial" panose="020B0604020202020204" pitchFamily="34" charset="0"/>
              <a:buChar char="•"/>
            </a:pPr>
            <a:r>
              <a:rPr lang="en-GB" sz="1800" b="0" i="0" dirty="0">
                <a:solidFill>
                  <a:srgbClr val="111A0B"/>
                </a:solidFill>
                <a:effectLst/>
                <a:latin typeface="proxima-nova"/>
              </a:rPr>
              <a:t>How can 35mm film be used in a contemporary way?</a:t>
            </a:r>
          </a:p>
          <a:p>
            <a:pPr algn="l">
              <a:buFont typeface="Arial" panose="020B0604020202020204" pitchFamily="34" charset="0"/>
              <a:buChar char="•"/>
            </a:pPr>
            <a:r>
              <a:rPr lang="en-GB" sz="1800" b="0" i="0" dirty="0">
                <a:solidFill>
                  <a:srgbClr val="111A0B"/>
                </a:solidFill>
                <a:effectLst/>
                <a:latin typeface="proxima-nova"/>
              </a:rPr>
              <a:t>How can narration be utilised in an engaging way?</a:t>
            </a:r>
          </a:p>
          <a:p>
            <a:pPr algn="l">
              <a:buFont typeface="Arial" panose="020B0604020202020204" pitchFamily="34" charset="0"/>
              <a:buChar char="•"/>
            </a:pPr>
            <a:r>
              <a:rPr lang="en-GB" sz="1800" b="0" i="0" dirty="0">
                <a:solidFill>
                  <a:srgbClr val="111A0B"/>
                </a:solidFill>
                <a:effectLst/>
                <a:latin typeface="proxima-nova"/>
              </a:rPr>
              <a:t>How can differing art styles be brought into a documentary piece?</a:t>
            </a:r>
          </a:p>
          <a:p>
            <a:pPr algn="l">
              <a:buFont typeface="Arial" panose="020B0604020202020204" pitchFamily="34" charset="0"/>
              <a:buChar char="•"/>
            </a:pPr>
            <a:r>
              <a:rPr lang="en-GB" sz="1800" b="0" i="0" dirty="0">
                <a:solidFill>
                  <a:srgbClr val="111A0B"/>
                </a:solidFill>
                <a:effectLst/>
                <a:latin typeface="proxima-nova"/>
              </a:rPr>
              <a:t>How can conceptual ideas be brought into documentary?</a:t>
            </a:r>
          </a:p>
          <a:p>
            <a:endParaRPr lang="en-GB" dirty="0"/>
          </a:p>
        </p:txBody>
      </p:sp>
      <p:sp>
        <p:nvSpPr>
          <p:cNvPr id="5" name="TextBox 4">
            <a:extLst>
              <a:ext uri="{FF2B5EF4-FFF2-40B4-BE49-F238E27FC236}">
                <a16:creationId xmlns:a16="http://schemas.microsoft.com/office/drawing/2014/main" id="{9EEEDAE6-272D-77E6-3BE8-C8BF8345F6FD}"/>
              </a:ext>
            </a:extLst>
          </p:cNvPr>
          <p:cNvSpPr txBox="1"/>
          <p:nvPr/>
        </p:nvSpPr>
        <p:spPr>
          <a:xfrm>
            <a:off x="6172270" y="2123371"/>
            <a:ext cx="5456847" cy="4239494"/>
          </a:xfrm>
          <a:prstGeom prst="rect">
            <a:avLst/>
          </a:prstGeom>
          <a:noFill/>
        </p:spPr>
        <p:txBody>
          <a:bodyPr wrap="square">
            <a:spAutoFit/>
          </a:bodyPr>
          <a:lstStyle/>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lang="en-GB" cap="all" dirty="0">
                <a:solidFill>
                  <a:srgbClr val="111A0B"/>
                </a:solidFill>
                <a:latin typeface="proxima-nova"/>
              </a:rPr>
              <a:t>Depicting the Welsh people together by a short montage with </a:t>
            </a:r>
            <a:r>
              <a:rPr lang="en-GB" cap="all" dirty="0" err="1">
                <a:solidFill>
                  <a:srgbClr val="111A0B"/>
                </a:solidFill>
                <a:latin typeface="proxima-nova"/>
              </a:rPr>
              <a:t>yma</a:t>
            </a:r>
            <a:r>
              <a:rPr lang="en-GB" cap="all" dirty="0">
                <a:solidFill>
                  <a:srgbClr val="111A0B"/>
                </a:solidFill>
                <a:latin typeface="proxima-nova"/>
              </a:rPr>
              <a:t> o </a:t>
            </a:r>
            <a:r>
              <a:rPr lang="en-GB" cap="all" dirty="0" err="1">
                <a:solidFill>
                  <a:srgbClr val="111A0B"/>
                </a:solidFill>
                <a:latin typeface="proxima-nova"/>
              </a:rPr>
              <a:t>hyd</a:t>
            </a:r>
            <a:r>
              <a:rPr lang="en-GB" cap="all" dirty="0">
                <a:solidFill>
                  <a:srgbClr val="111A0B"/>
                </a:solidFill>
                <a:latin typeface="proxima-nova"/>
              </a:rPr>
              <a:t> playing</a:t>
            </a:r>
          </a:p>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lang="en-GB" cap="all" dirty="0">
                <a:solidFill>
                  <a:srgbClr val="111A0B"/>
                </a:solidFill>
                <a:latin typeface="proxima-nova"/>
              </a:rPr>
              <a:t>The photography generates a lot of symbolism when combined with YMA o </a:t>
            </a:r>
            <a:r>
              <a:rPr lang="en-GB" cap="all" dirty="0" err="1">
                <a:solidFill>
                  <a:srgbClr val="111A0B"/>
                </a:solidFill>
                <a:latin typeface="proxima-nova"/>
              </a:rPr>
              <a:t>Hyd</a:t>
            </a:r>
            <a:r>
              <a:rPr lang="en-GB" cap="all" dirty="0">
                <a:solidFill>
                  <a:srgbClr val="111A0B"/>
                </a:solidFill>
                <a:latin typeface="proxima-nova"/>
              </a:rPr>
              <a:t> allowing it to speak to the viewer</a:t>
            </a:r>
          </a:p>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lang="en-GB" cap="all" dirty="0">
                <a:solidFill>
                  <a:srgbClr val="111A0B"/>
                </a:solidFill>
                <a:latin typeface="proxima-nova"/>
              </a:rPr>
              <a:t>asking questions which are then reflected upon with an answered ending</a:t>
            </a:r>
          </a:p>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lang="en-GB" cap="all" dirty="0">
                <a:solidFill>
                  <a:srgbClr val="111A0B"/>
                </a:solidFill>
                <a:latin typeface="proxima-nova"/>
              </a:rPr>
              <a:t>Heavily inspired surrealist visuals bring further meaning to the narration</a:t>
            </a:r>
          </a:p>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lang="en-GB" cap="all" dirty="0">
                <a:solidFill>
                  <a:srgbClr val="111A0B"/>
                </a:solidFill>
                <a:latin typeface="proxima-nova"/>
              </a:rPr>
              <a:t>Every part is linked and has purpose allowing the viewer to reflect</a:t>
            </a:r>
            <a:endParaRPr kumimoji="0" lang="en-GB" sz="2000" b="0" i="0" u="none" strike="noStrike" kern="1200" cap="all" spc="0" normalizeH="0" baseline="0" noProof="0" dirty="0">
              <a:ln>
                <a:noFill/>
              </a:ln>
              <a:solidFill>
                <a:srgbClr val="111A0B"/>
              </a:solidFill>
              <a:effectLst/>
              <a:uLnTx/>
              <a:uFillTx/>
              <a:latin typeface="proxima-nova"/>
              <a:ea typeface="+mn-ea"/>
              <a:cs typeface="+mn-cs"/>
            </a:endParaRPr>
          </a:p>
        </p:txBody>
      </p:sp>
      <p:cxnSp>
        <p:nvCxnSpPr>
          <p:cNvPr id="11" name="Straight Connector 10">
            <a:extLst>
              <a:ext uri="{FF2B5EF4-FFF2-40B4-BE49-F238E27FC236}">
                <a16:creationId xmlns:a16="http://schemas.microsoft.com/office/drawing/2014/main" id="{7A4BCAB4-6B46-186C-31CF-0CF51004314D}"/>
              </a:ext>
            </a:extLst>
          </p:cNvPr>
          <p:cNvCxnSpPr>
            <a:cxnSpLocks/>
          </p:cNvCxnSpPr>
          <p:nvPr/>
        </p:nvCxnSpPr>
        <p:spPr>
          <a:xfrm>
            <a:off x="5928048" y="2214694"/>
            <a:ext cx="0" cy="2954465"/>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441415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AED4D-C55E-2035-9F79-5FF4B24E4EE9}"/>
              </a:ext>
            </a:extLst>
          </p:cNvPr>
          <p:cNvSpPr>
            <a:spLocks noGrp="1"/>
          </p:cNvSpPr>
          <p:nvPr>
            <p:ph type="title"/>
          </p:nvPr>
        </p:nvSpPr>
        <p:spPr/>
        <p:txBody>
          <a:bodyPr/>
          <a:lstStyle/>
          <a:p>
            <a:r>
              <a:rPr lang="en-GB" dirty="0" err="1"/>
              <a:t>Pdp</a:t>
            </a:r>
            <a:r>
              <a:rPr lang="en-GB" dirty="0"/>
              <a:t> revisited</a:t>
            </a:r>
          </a:p>
        </p:txBody>
      </p:sp>
      <p:graphicFrame>
        <p:nvGraphicFramePr>
          <p:cNvPr id="4" name="Table 3">
            <a:extLst>
              <a:ext uri="{FF2B5EF4-FFF2-40B4-BE49-F238E27FC236}">
                <a16:creationId xmlns:a16="http://schemas.microsoft.com/office/drawing/2014/main" id="{3E0FB7BF-A7CA-6EDF-3A9D-C82E7158E572}"/>
              </a:ext>
            </a:extLst>
          </p:cNvPr>
          <p:cNvGraphicFramePr>
            <a:graphicFrameLocks noGrp="1"/>
          </p:cNvGraphicFramePr>
          <p:nvPr>
            <p:extLst>
              <p:ext uri="{D42A27DB-BD31-4B8C-83A1-F6EECF244321}">
                <p14:modId xmlns:p14="http://schemas.microsoft.com/office/powerpoint/2010/main" val="83543671"/>
              </p:ext>
            </p:extLst>
          </p:nvPr>
        </p:nvGraphicFramePr>
        <p:xfrm>
          <a:off x="339013" y="1707502"/>
          <a:ext cx="11513974" cy="4823968"/>
        </p:xfrm>
        <a:graphic>
          <a:graphicData uri="http://schemas.openxmlformats.org/drawingml/2006/table">
            <a:tbl>
              <a:tblPr firstRow="1" firstCol="1" bandRow="1"/>
              <a:tblGrid>
                <a:gridCol w="1372182">
                  <a:extLst>
                    <a:ext uri="{9D8B030D-6E8A-4147-A177-3AD203B41FA5}">
                      <a16:colId xmlns:a16="http://schemas.microsoft.com/office/drawing/2014/main" val="3618871842"/>
                    </a:ext>
                  </a:extLst>
                </a:gridCol>
                <a:gridCol w="1250406">
                  <a:extLst>
                    <a:ext uri="{9D8B030D-6E8A-4147-A177-3AD203B41FA5}">
                      <a16:colId xmlns:a16="http://schemas.microsoft.com/office/drawing/2014/main" val="1938067240"/>
                    </a:ext>
                  </a:extLst>
                </a:gridCol>
                <a:gridCol w="750951">
                  <a:extLst>
                    <a:ext uri="{9D8B030D-6E8A-4147-A177-3AD203B41FA5}">
                      <a16:colId xmlns:a16="http://schemas.microsoft.com/office/drawing/2014/main" val="3730329261"/>
                    </a:ext>
                  </a:extLst>
                </a:gridCol>
                <a:gridCol w="2403747">
                  <a:extLst>
                    <a:ext uri="{9D8B030D-6E8A-4147-A177-3AD203B41FA5}">
                      <a16:colId xmlns:a16="http://schemas.microsoft.com/office/drawing/2014/main" val="1177222490"/>
                    </a:ext>
                  </a:extLst>
                </a:gridCol>
                <a:gridCol w="4127136">
                  <a:extLst>
                    <a:ext uri="{9D8B030D-6E8A-4147-A177-3AD203B41FA5}">
                      <a16:colId xmlns:a16="http://schemas.microsoft.com/office/drawing/2014/main" val="238313592"/>
                    </a:ext>
                  </a:extLst>
                </a:gridCol>
                <a:gridCol w="804776">
                  <a:extLst>
                    <a:ext uri="{9D8B030D-6E8A-4147-A177-3AD203B41FA5}">
                      <a16:colId xmlns:a16="http://schemas.microsoft.com/office/drawing/2014/main" val="3073391854"/>
                    </a:ext>
                  </a:extLst>
                </a:gridCol>
                <a:gridCol w="804776">
                  <a:extLst>
                    <a:ext uri="{9D8B030D-6E8A-4147-A177-3AD203B41FA5}">
                      <a16:colId xmlns:a16="http://schemas.microsoft.com/office/drawing/2014/main" val="3758848523"/>
                    </a:ext>
                  </a:extLst>
                </a:gridCol>
              </a:tblGrid>
              <a:tr h="235322">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Skill</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Area</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Rating</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Steps to take</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Helpful links</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When?</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Aimed rating</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26280974"/>
                  </a:ext>
                </a:extLst>
              </a:tr>
              <a:tr h="1173047">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Initiating conversations with people </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Personal</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3/10</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buFont typeface="Symbol" panose="05050102010706020507" pitchFamily="18" charset="2"/>
                        <a:buChar char=""/>
                      </a:pPr>
                      <a:r>
                        <a:rPr lang="en-GB" sz="1100" kern="100">
                          <a:effectLst/>
                          <a:latin typeface="Calibri" panose="020F0502020204030204" pitchFamily="34" charset="0"/>
                          <a:ea typeface="Calibri" panose="020F0502020204030204" pitchFamily="34" charset="0"/>
                          <a:cs typeface="Times New Roman" panose="02020603050405020304" pitchFamily="18" charset="0"/>
                        </a:rPr>
                        <a:t>Research into techniques to help start conversations.</a:t>
                      </a:r>
                    </a:p>
                    <a:p>
                      <a:pPr marL="342900" lvl="0" indent="-342900">
                        <a:lnSpc>
                          <a:spcPct val="107000"/>
                        </a:lnSpc>
                        <a:spcAft>
                          <a:spcPts val="800"/>
                        </a:spcAft>
                        <a:buFont typeface="Symbol" panose="05050102010706020507" pitchFamily="18" charset="2"/>
                        <a:buChar char=""/>
                      </a:pPr>
                      <a:r>
                        <a:rPr lang="en-GB" sz="1100" kern="100">
                          <a:effectLst/>
                          <a:latin typeface="Calibri" panose="020F0502020204030204" pitchFamily="34" charset="0"/>
                          <a:ea typeface="Calibri" panose="020F0502020204030204" pitchFamily="34" charset="0"/>
                          <a:cs typeface="Times New Roman" panose="02020603050405020304" pitchFamily="18" charset="0"/>
                        </a:rPr>
                        <a:t>Put them into practice at events that I attend.</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https://www.psychologytoday.com/gb/blog/optimizing-success/202206/9-easy-ways-start-conversation-stranger</a:t>
                      </a:r>
                      <a:r>
                        <a:rPr lang="en-GB" sz="1100" kern="100">
                          <a:effectLst/>
                          <a:latin typeface="Calibri" panose="020F0502020204030204" pitchFamily="34" charset="0"/>
                          <a:ea typeface="Calibri" panose="020F0502020204030204" pitchFamily="34" charset="0"/>
                          <a:cs typeface="Times New Roman" panose="02020603050405020304" pitchFamily="18" charset="0"/>
                        </a:rPr>
                        <a:t> </a:t>
                      </a:r>
                    </a:p>
                    <a:p>
                      <a:pPr algn="ctr">
                        <a:lnSpc>
                          <a:spcPct val="107000"/>
                        </a:lnSpc>
                        <a:spcAft>
                          <a:spcPts val="800"/>
                        </a:spcAft>
                      </a:pPr>
                      <a:r>
                        <a:rPr lang="en-GB" sz="11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https://ccaps.umn.edu/esl-resources/students/speaking/conversations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https://paddockfocus.teachable.com/p/episode1</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 </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2024</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7/10</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83672665"/>
                  </a:ext>
                </a:extLst>
              </a:tr>
              <a:tr h="1159668">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Researching skills</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Academic</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5/10</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gn="l">
                        <a:lnSpc>
                          <a:spcPct val="107000"/>
                        </a:lnSpc>
                        <a:buFont typeface="Symbol" panose="05050102010706020507" pitchFamily="18" charset="2"/>
                        <a:buChar char=""/>
                      </a:pPr>
                      <a:r>
                        <a:rPr lang="en-GB" sz="1100" kern="100">
                          <a:effectLst/>
                          <a:latin typeface="Calibri" panose="020F0502020204030204" pitchFamily="34" charset="0"/>
                          <a:ea typeface="Calibri" panose="020F0502020204030204" pitchFamily="34" charset="0"/>
                          <a:cs typeface="Times New Roman" panose="02020603050405020304" pitchFamily="18" charset="0"/>
                        </a:rPr>
                        <a:t>Use a standard checklist to follow.</a:t>
                      </a:r>
                    </a:p>
                    <a:p>
                      <a:pPr marL="342900" lvl="0" indent="-342900" algn="l">
                        <a:lnSpc>
                          <a:spcPct val="107000"/>
                        </a:lnSpc>
                        <a:buFont typeface="Symbol" panose="05050102010706020507" pitchFamily="18" charset="2"/>
                        <a:buChar char=""/>
                      </a:pPr>
                      <a:r>
                        <a:rPr lang="en-GB" sz="1100" kern="100">
                          <a:effectLst/>
                          <a:latin typeface="Calibri" panose="020F0502020204030204" pitchFamily="34" charset="0"/>
                          <a:ea typeface="Calibri" panose="020F0502020204030204" pitchFamily="34" charset="0"/>
                          <a:cs typeface="Times New Roman" panose="02020603050405020304" pitchFamily="18" charset="0"/>
                        </a:rPr>
                        <a:t>Systemically records and manage references.</a:t>
                      </a:r>
                    </a:p>
                    <a:p>
                      <a:pPr marL="342900" lvl="0" indent="-342900" algn="l">
                        <a:lnSpc>
                          <a:spcPct val="107000"/>
                        </a:lnSpc>
                        <a:spcAft>
                          <a:spcPts val="800"/>
                        </a:spcAft>
                        <a:buFont typeface="Symbol" panose="05050102010706020507" pitchFamily="18" charset="2"/>
                        <a:buChar char=""/>
                      </a:pPr>
                      <a:r>
                        <a:rPr lang="en-GB" sz="1100" kern="100">
                          <a:effectLst/>
                          <a:latin typeface="Calibri" panose="020F0502020204030204" pitchFamily="34" charset="0"/>
                          <a:ea typeface="Calibri" panose="020F0502020204030204" pitchFamily="34" charset="0"/>
                          <a:cs typeface="Times New Roman" panose="02020603050405020304" pitchFamily="18" charset="0"/>
                        </a:rPr>
                        <a:t>Use guides such from Warwick University.</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https://www.latrobe.edu.au/mylatrobe/5-ways-to-improve-your-research-skills/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https://warwick.ac.uk/fac/soc/ier/ngrf/effectiveguidance/research/research_skills/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 </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May 2023</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8/10</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09608335"/>
                  </a:ext>
                </a:extLst>
              </a:tr>
              <a:tr h="1158528">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Writing scripts and narrative</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Professional</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4/10</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gn="l">
                        <a:lnSpc>
                          <a:spcPct val="107000"/>
                        </a:lnSpc>
                        <a:buFont typeface="Symbol" panose="05050102010706020507" pitchFamily="18" charset="2"/>
                        <a:buChar char=""/>
                      </a:pPr>
                      <a:r>
                        <a:rPr lang="en-GB" sz="1100" kern="100">
                          <a:effectLst/>
                          <a:latin typeface="Calibri" panose="020F0502020204030204" pitchFamily="34" charset="0"/>
                          <a:ea typeface="Calibri" panose="020F0502020204030204" pitchFamily="34" charset="0"/>
                          <a:cs typeface="Times New Roman" panose="02020603050405020304" pitchFamily="18" charset="0"/>
                        </a:rPr>
                        <a:t>Understand script writing.</a:t>
                      </a:r>
                    </a:p>
                    <a:p>
                      <a:pPr marL="342900" lvl="0" indent="-342900" algn="l">
                        <a:lnSpc>
                          <a:spcPct val="107000"/>
                        </a:lnSpc>
                        <a:buFont typeface="Symbol" panose="05050102010706020507" pitchFamily="18" charset="2"/>
                        <a:buChar char=""/>
                      </a:pPr>
                      <a:r>
                        <a:rPr lang="en-GB" sz="1100" kern="100">
                          <a:effectLst/>
                          <a:latin typeface="Calibri" panose="020F0502020204030204" pitchFamily="34" charset="0"/>
                          <a:ea typeface="Calibri" panose="020F0502020204030204" pitchFamily="34" charset="0"/>
                          <a:cs typeface="Times New Roman" panose="02020603050405020304" pitchFamily="18" charset="0"/>
                        </a:rPr>
                        <a:t>Sensory script writing for 5 mins a day.</a:t>
                      </a:r>
                    </a:p>
                    <a:p>
                      <a:pPr marL="342900" lvl="0" indent="-342900" algn="l">
                        <a:lnSpc>
                          <a:spcPct val="107000"/>
                        </a:lnSpc>
                        <a:spcAft>
                          <a:spcPts val="800"/>
                        </a:spcAft>
                        <a:buFont typeface="Symbol" panose="05050102010706020507" pitchFamily="18" charset="2"/>
                        <a:buChar char=""/>
                      </a:pPr>
                      <a:r>
                        <a:rPr lang="en-GB" sz="1100" kern="100">
                          <a:effectLst/>
                          <a:latin typeface="Calibri" panose="020F0502020204030204" pitchFamily="34" charset="0"/>
                          <a:ea typeface="Calibri" panose="020F0502020204030204" pitchFamily="34" charset="0"/>
                          <a:cs typeface="Times New Roman" panose="02020603050405020304" pitchFamily="18" charset="0"/>
                        </a:rPr>
                        <a:t>Apply in this project.</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https://www.nfi.edu/how-to-write-a-script/</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https://www.researchgate.net/publication/345037605_Sensory_Details_for_Descriptive_Writing</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https://www.youtube.com/watch?v=pqy6KSLbjcM</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 </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June 2023</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8/10</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53218110"/>
                  </a:ext>
                </a:extLst>
              </a:tr>
              <a:tr h="1041378">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Editing images effectively</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Professional</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7/10</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gn="l">
                        <a:lnSpc>
                          <a:spcPct val="107000"/>
                        </a:lnSpc>
                        <a:buFont typeface="Symbol" panose="05050102010706020507" pitchFamily="18" charset="2"/>
                        <a:buChar char=""/>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Watch YouTube videos on image editing.</a:t>
                      </a:r>
                    </a:p>
                    <a:p>
                      <a:pPr marL="342900" lvl="0" indent="-342900" algn="l">
                        <a:lnSpc>
                          <a:spcPct val="107000"/>
                        </a:lnSpc>
                        <a:spcAft>
                          <a:spcPts val="800"/>
                        </a:spcAft>
                        <a:buFont typeface="Symbol" panose="05050102010706020507" pitchFamily="18" charset="2"/>
                        <a:buChar char=""/>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Apply to images taken through the project and events.</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https://www.youtube.com/watch?v=BCoacQIodhU</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https://www.youtube.com/watch?v=vXXrgQ8JO_A</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https://www.youtube.com/watch?v=8Mp63w44I5M</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June 2023</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9/10</a:t>
                      </a:r>
                    </a:p>
                  </a:txBody>
                  <a:tcPr marL="38643" marR="386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43273671"/>
                  </a:ext>
                </a:extLst>
              </a:tr>
            </a:tbl>
          </a:graphicData>
        </a:graphic>
      </p:graphicFrame>
    </p:spTree>
    <p:extLst>
      <p:ext uri="{BB962C8B-B14F-4D97-AF65-F5344CB8AC3E}">
        <p14:creationId xmlns:p14="http://schemas.microsoft.com/office/powerpoint/2010/main" val="34841138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0C038-766D-09F2-D0A2-98CAE282642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64B77AB5-E2A9-E7A3-06AC-27707891160E}"/>
              </a:ext>
            </a:extLst>
          </p:cNvPr>
          <p:cNvSpPr>
            <a:spLocks noGrp="1"/>
          </p:cNvSpPr>
          <p:nvPr>
            <p:ph idx="1"/>
          </p:nvPr>
        </p:nvSpPr>
        <p:spPr/>
        <p:txBody>
          <a:bodyPr>
            <a:normAutofit/>
          </a:bodyPr>
          <a:lstStyle/>
          <a:p>
            <a:r>
              <a:rPr lang="en-GB" sz="1800" dirty="0"/>
              <a:t>Included the research into film and art movements effectively</a:t>
            </a:r>
          </a:p>
          <a:p>
            <a:r>
              <a:rPr lang="en-GB" sz="1800" dirty="0"/>
              <a:t>Can be shown in galleries and film festivals</a:t>
            </a:r>
          </a:p>
          <a:p>
            <a:r>
              <a:rPr lang="en-GB" sz="1800" dirty="0"/>
              <a:t>Chosen process inline with others in the industry</a:t>
            </a:r>
          </a:p>
          <a:p>
            <a:r>
              <a:rPr lang="en-GB" sz="1800" dirty="0"/>
              <a:t>Improved editing skills</a:t>
            </a:r>
          </a:p>
          <a:p>
            <a:r>
              <a:rPr lang="en-GB" sz="1800" dirty="0"/>
              <a:t>A Welsh version was not produced due to time, Welsh language would be built in from the beginning in future films</a:t>
            </a:r>
          </a:p>
          <a:p>
            <a:r>
              <a:rPr lang="en-GB" sz="1800" dirty="0"/>
              <a:t>Allows for a connection to be built between viewer and film</a:t>
            </a:r>
          </a:p>
        </p:txBody>
      </p:sp>
    </p:spTree>
    <p:extLst>
      <p:ext uri="{BB962C8B-B14F-4D97-AF65-F5344CB8AC3E}">
        <p14:creationId xmlns:p14="http://schemas.microsoft.com/office/powerpoint/2010/main" val="35241448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0D346-C576-E3D7-3E6A-A8C44CB36E6B}"/>
              </a:ext>
            </a:extLst>
          </p:cNvPr>
          <p:cNvSpPr>
            <a:spLocks noGrp="1"/>
          </p:cNvSpPr>
          <p:nvPr>
            <p:ph type="title"/>
          </p:nvPr>
        </p:nvSpPr>
        <p:spPr>
          <a:xfrm>
            <a:off x="913774" y="2630911"/>
            <a:ext cx="10364451" cy="1596177"/>
          </a:xfrm>
        </p:spPr>
        <p:txBody>
          <a:bodyPr/>
          <a:lstStyle/>
          <a:p>
            <a:r>
              <a:rPr lang="en-GB" dirty="0"/>
              <a:t>Any questions?</a:t>
            </a:r>
          </a:p>
        </p:txBody>
      </p:sp>
    </p:spTree>
    <p:extLst>
      <p:ext uri="{BB962C8B-B14F-4D97-AF65-F5344CB8AC3E}">
        <p14:creationId xmlns:p14="http://schemas.microsoft.com/office/powerpoint/2010/main" val="41604530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DE600-0222-2F69-FBA6-F3B0A89FC7B2}"/>
              </a:ext>
            </a:extLst>
          </p:cNvPr>
          <p:cNvSpPr>
            <a:spLocks noGrp="1"/>
          </p:cNvSpPr>
          <p:nvPr>
            <p:ph type="title"/>
          </p:nvPr>
        </p:nvSpPr>
        <p:spPr/>
        <p:txBody>
          <a:bodyPr/>
          <a:lstStyle/>
          <a:p>
            <a:r>
              <a:rPr lang="en-GB" dirty="0"/>
              <a:t>Bibliography</a:t>
            </a:r>
          </a:p>
        </p:txBody>
      </p:sp>
      <p:sp>
        <p:nvSpPr>
          <p:cNvPr id="4" name="TextBox 3">
            <a:extLst>
              <a:ext uri="{FF2B5EF4-FFF2-40B4-BE49-F238E27FC236}">
                <a16:creationId xmlns:a16="http://schemas.microsoft.com/office/drawing/2014/main" id="{D63068DD-E495-4024-7CE1-52BD40712907}"/>
              </a:ext>
            </a:extLst>
          </p:cNvPr>
          <p:cNvSpPr txBox="1"/>
          <p:nvPr/>
        </p:nvSpPr>
        <p:spPr>
          <a:xfrm>
            <a:off x="606490" y="2024743"/>
            <a:ext cx="10879494" cy="3954737"/>
          </a:xfrm>
          <a:prstGeom prst="rect">
            <a:avLst/>
          </a:prstGeom>
          <a:noFill/>
        </p:spPr>
        <p:txBody>
          <a:bodyPr wrap="square" rtlCol="0">
            <a:spAutoFit/>
          </a:bodyPr>
          <a:lstStyle/>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All Soviet Movies on RVISION (2016)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Man With a Movie Camera (1929) Movie </a:t>
            </a:r>
            <a:r>
              <a:rPr lang="en-GB" sz="1800" kern="100">
                <a:effectLst/>
                <a:latin typeface="Calibri" panose="020F0502020204030204" pitchFamily="34" charset="0"/>
                <a:ea typeface="Calibri" panose="020F0502020204030204" pitchFamily="34" charset="0"/>
                <a:cs typeface="Times New Roman" panose="02020603050405020304" pitchFamily="18" charset="0"/>
              </a:rPr>
              <a:t>[video] Available at: </a:t>
            </a:r>
            <a:r>
              <a:rPr lang="en-GB" sz="18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https://www.youtube.com/watch?v=cGYZ5847FiI</a:t>
            </a:r>
            <a:r>
              <a:rPr lang="en-GB" sz="1800" kern="100">
                <a:effectLst/>
                <a:latin typeface="Calibri" panose="020F0502020204030204" pitchFamily="34" charset="0"/>
                <a:ea typeface="Calibri" panose="020F0502020204030204" pitchFamily="34" charset="0"/>
                <a:cs typeface="Times New Roman" panose="02020603050405020304" pitchFamily="18" charset="0"/>
              </a:rPr>
              <a:t> (8 February 2023).</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Augé, M. (2009)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Non-Places : An Introduction to Supermodernity.</a:t>
            </a:r>
            <a:r>
              <a:rPr lang="en-GB" sz="1800" kern="100">
                <a:effectLst/>
                <a:latin typeface="Calibri" panose="020F0502020204030204" pitchFamily="34" charset="0"/>
                <a:ea typeface="Calibri" panose="020F0502020204030204" pitchFamily="34" charset="0"/>
                <a:cs typeface="Times New Roman" panose="02020603050405020304" pitchFamily="18" charset="0"/>
              </a:rPr>
              <a:t> La Vergne: Verso.</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BBC News (2013)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Margaret Thatcher: Her contested legacy in Wales. </a:t>
            </a:r>
            <a:r>
              <a:rPr lang="en-GB" sz="1800" kern="10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https://www.bbc.co.uk/news/uk-wales-12788889</a:t>
            </a:r>
            <a:r>
              <a:rPr lang="en-GB" sz="1800" kern="100">
                <a:effectLst/>
                <a:latin typeface="Calibri" panose="020F0502020204030204" pitchFamily="34" charset="0"/>
                <a:ea typeface="Calibri" panose="020F0502020204030204" pitchFamily="34" charset="0"/>
                <a:cs typeface="Times New Roman" panose="02020603050405020304" pitchFamily="18" charset="0"/>
              </a:rPr>
              <a:t> (Accessed: 13 March 2023). </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Burge, T., 2022.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Perception: First form of mind</a:t>
            </a:r>
            <a:r>
              <a:rPr lang="en-GB" sz="1800" kern="100">
                <a:effectLst/>
                <a:latin typeface="Calibri" panose="020F0502020204030204" pitchFamily="34" charset="0"/>
                <a:ea typeface="Calibri" panose="020F0502020204030204" pitchFamily="34" charset="0"/>
                <a:cs typeface="Times New Roman" panose="02020603050405020304" pitchFamily="18" charset="0"/>
              </a:rPr>
              <a:t>. Oxford University Press.</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Davies, J., 2007.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A history of Wales</a:t>
            </a:r>
            <a:r>
              <a:rPr lang="en-GB" sz="1800" kern="100">
                <a:effectLst/>
                <a:latin typeface="Calibri" panose="020F0502020204030204" pitchFamily="34" charset="0"/>
                <a:ea typeface="Calibri" panose="020F0502020204030204" pitchFamily="34" charset="0"/>
                <a:cs typeface="Times New Roman" panose="02020603050405020304" pitchFamily="18" charset="0"/>
              </a:rPr>
              <a:t>. Penguin UK.</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Deaddogsmoking (2019)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Alan Bennett’s Talking Heads. S01 E06. A Cream Cracke Under the Settee. Thora Hird.</a:t>
            </a:r>
            <a:r>
              <a:rPr lang="en-GB" sz="1800" kern="100">
                <a:effectLst/>
                <a:latin typeface="Calibri" panose="020F0502020204030204" pitchFamily="34" charset="0"/>
                <a:ea typeface="Calibri" panose="020F0502020204030204" pitchFamily="34" charset="0"/>
                <a:cs typeface="Times New Roman" panose="02020603050405020304" pitchFamily="18" charset="0"/>
              </a:rPr>
              <a:t> [video]. Available at: </a:t>
            </a:r>
            <a:r>
              <a:rPr lang="en-GB" sz="18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https://www.dailymotion.com/video/x7nvjlh</a:t>
            </a:r>
            <a:r>
              <a:rPr lang="en-GB" sz="1800" kern="100">
                <a:effectLst/>
                <a:latin typeface="Calibri" panose="020F0502020204030204" pitchFamily="34" charset="0"/>
                <a:ea typeface="Calibri" panose="020F0502020204030204" pitchFamily="34" charset="0"/>
                <a:cs typeface="Times New Roman" panose="02020603050405020304" pitchFamily="18" charset="0"/>
              </a:rPr>
              <a:t> (Accessed: 10 February 2023).</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EastEnders (2014)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Dot’s Special Monologue Episode Part 1 </a:t>
            </a:r>
            <a:r>
              <a:rPr lang="en-GB" sz="1800" kern="100">
                <a:effectLst/>
                <a:latin typeface="Calibri" panose="020F0502020204030204" pitchFamily="34" charset="0"/>
                <a:ea typeface="Calibri" panose="020F0502020204030204" pitchFamily="34" charset="0"/>
                <a:cs typeface="Times New Roman" panose="02020603050405020304" pitchFamily="18" charset="0"/>
              </a:rPr>
              <a:t>[video]. Available at: </a:t>
            </a:r>
            <a:r>
              <a:rPr lang="en-GB" sz="18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https://www.youtube.com/watch?v=tDBxpWdRYUI</a:t>
            </a:r>
            <a:r>
              <a:rPr lang="en-GB" sz="1800" kern="100">
                <a:effectLst/>
                <a:latin typeface="Calibri" panose="020F0502020204030204" pitchFamily="34" charset="0"/>
                <a:ea typeface="Calibri" panose="020F0502020204030204" pitchFamily="34" charset="0"/>
                <a:cs typeface="Times New Roman" panose="02020603050405020304" pitchFamily="18" charset="0"/>
              </a:rPr>
              <a:t> (Accessed: 10 February 2023).</a:t>
            </a:r>
          </a:p>
        </p:txBody>
      </p:sp>
    </p:spTree>
    <p:extLst>
      <p:ext uri="{BB962C8B-B14F-4D97-AF65-F5344CB8AC3E}">
        <p14:creationId xmlns:p14="http://schemas.microsoft.com/office/powerpoint/2010/main" val="5233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93AED1-16BC-868F-9D9F-43A10CE5C467}"/>
              </a:ext>
            </a:extLst>
          </p:cNvPr>
          <p:cNvSpPr txBox="1"/>
          <p:nvPr/>
        </p:nvSpPr>
        <p:spPr>
          <a:xfrm>
            <a:off x="606490" y="541176"/>
            <a:ext cx="10907486" cy="5938100"/>
          </a:xfrm>
          <a:prstGeom prst="rect">
            <a:avLst/>
          </a:prstGeom>
          <a:noFill/>
        </p:spPr>
        <p:txBody>
          <a:bodyPr wrap="square" rtlCol="0">
            <a:sp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EastEnders (2014)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Dot’s Special Monologue Episode Part 2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[video].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https://www.youtube.com/watch?v=Q7ejG0OY4A4</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10 February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ErnestBorg9 (2007)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Rowan Atkinson – The School Master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[video]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https://www.youtube.com/watch?v=FiWJWLCoH2M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10 February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Fogg. N and Smart. M (2023) zoom call with Fogg and Smart, 26 April.</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Graham. R (2001)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Outer Space: The Manufactured Film of Peter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Tscherkassky</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https://www.sensesofcinema.com/2001/cteq/outer/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17 March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Grounds. S (2022)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midlifepsychosis</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My spirit is free.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https://www.instagram.com/p/CiHaUjDIU4D/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21 February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Hall, S. ed., 1997.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Representation: cultural representations and signifying practices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(Vol. 1997). London: Sage.</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History Matters (2018)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Ten Minute English and British History #12 - The Conquest of Wales and the Birth of Parliament.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[video]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Ten Minute English and British History #12 - The Conquest of Wales and the Birth of Parliament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13 March 2023).</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IMDd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Horrible Histories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https://www.imdb.com/title/tt1400819/?ref_=nv_sr_srsg_0_tt_8_nm_0_q_horrible%2520his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20 March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IMDb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Mountain.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https://www.imdb.com/title/tt6203570/</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7 March 2023).</a:t>
            </a:r>
          </a:p>
        </p:txBody>
      </p:sp>
    </p:spTree>
    <p:extLst>
      <p:ext uri="{BB962C8B-B14F-4D97-AF65-F5344CB8AC3E}">
        <p14:creationId xmlns:p14="http://schemas.microsoft.com/office/powerpoint/2010/main" val="13839036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B3C469-1EA6-FA10-B324-E392CE13F0CC}"/>
              </a:ext>
            </a:extLst>
          </p:cNvPr>
          <p:cNvSpPr txBox="1"/>
          <p:nvPr/>
        </p:nvSpPr>
        <p:spPr>
          <a:xfrm>
            <a:off x="606490" y="541176"/>
            <a:ext cx="10907486" cy="6234464"/>
          </a:xfrm>
          <a:prstGeom prst="rect">
            <a:avLst/>
          </a:prstGeom>
          <a:noFill/>
        </p:spPr>
        <p:txBody>
          <a:bodyPr wrap="square" rtlCol="0">
            <a:spAutoFit/>
          </a:bodyPr>
          <a:lstStyle/>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Index Edition (2019)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Peter Tscherkassky – Outer Space </a:t>
            </a:r>
            <a:r>
              <a:rPr lang="en-GB" sz="1800" kern="100">
                <a:effectLst/>
                <a:latin typeface="Calibri" panose="020F0502020204030204" pitchFamily="34" charset="0"/>
                <a:ea typeface="Calibri" panose="020F0502020204030204" pitchFamily="34" charset="0"/>
                <a:cs typeface="Times New Roman" panose="02020603050405020304" pitchFamily="18" charset="0"/>
              </a:rPr>
              <a:t>[video] Available at: </a:t>
            </a:r>
            <a:r>
              <a:rPr lang="en-GB" sz="18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https://www.youtube.com/watch?v=GxQ3PucXg8k</a:t>
            </a:r>
            <a:r>
              <a:rPr lang="en-GB" sz="1800" kern="100">
                <a:effectLst/>
                <a:latin typeface="Calibri" panose="020F0502020204030204" pitchFamily="34" charset="0"/>
                <a:ea typeface="Calibri" panose="020F0502020204030204" pitchFamily="34" charset="0"/>
                <a:cs typeface="Times New Roman" panose="02020603050405020304" pitchFamily="18" charset="0"/>
              </a:rPr>
              <a:t> (8 February 2023).</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John Osmond (2013)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What Thatcher did for Wales. </a:t>
            </a:r>
            <a:r>
              <a:rPr lang="en-GB" sz="1800" kern="1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https://www.opendemocracy.net/en/opendemocracyuk/what-thatcher-did-for-wales/</a:t>
            </a:r>
            <a:r>
              <a:rPr lang="en-GB" sz="1800" kern="100">
                <a:effectLst/>
                <a:latin typeface="Calibri" panose="020F0502020204030204" pitchFamily="34" charset="0"/>
                <a:ea typeface="Calibri" panose="020F0502020204030204" pitchFamily="34" charset="0"/>
                <a:cs typeface="Times New Roman" panose="02020603050405020304" pitchFamily="18" charset="0"/>
              </a:rPr>
              <a:t> (Accessed: 13 March 2013). </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Johnes, M., 2019.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Wales: England's Colony</a:t>
            </a:r>
            <a:r>
              <a:rPr lang="en-GB" sz="1800" kern="100">
                <a:effectLst/>
                <a:latin typeface="Calibri" panose="020F0502020204030204" pitchFamily="34" charset="0"/>
                <a:ea typeface="Calibri" panose="020F0502020204030204" pitchFamily="34" charset="0"/>
                <a:cs typeface="Times New Roman" panose="02020603050405020304" pitchFamily="18" charset="0"/>
              </a:rPr>
              <a:t>. Parthian Books.</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Johnthan Romney (2015)</a:t>
            </a:r>
            <a:r>
              <a:rPr lang="en-GB" sz="1800" b="1" kern="100">
                <a:effectLst/>
                <a:latin typeface="Calibri" panose="020F0502020204030204" pitchFamily="34" charset="0"/>
                <a:ea typeface="Calibri" panose="020F0502020204030204" pitchFamily="34" charset="0"/>
                <a:cs typeface="Times New Roman" panose="02020603050405020304" pitchFamily="18" charset="0"/>
              </a:rPr>
              <a:t>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Man With a Movie Camera review – pure cinema, still unparalleled. </a:t>
            </a:r>
            <a:r>
              <a:rPr lang="en-GB" sz="1800" kern="1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https://www.theguardian.com/film/2015/aug/02/man-with-a-movie-camera-review-pure-cinema-unparalleled</a:t>
            </a:r>
            <a:r>
              <a:rPr lang="en-GB" sz="1800" kern="100">
                <a:effectLst/>
                <a:latin typeface="Calibri" panose="020F0502020204030204" pitchFamily="34" charset="0"/>
                <a:ea typeface="Calibri" panose="020F0502020204030204" pitchFamily="34" charset="0"/>
                <a:cs typeface="Times New Roman" panose="02020603050405020304" pitchFamily="18" charset="0"/>
              </a:rPr>
              <a:t> (Accessed: 17 March 2023).</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Kathleen Sachs (2022)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The Man With a Movie Camera Reviews. </a:t>
            </a:r>
            <a:r>
              <a:rPr lang="en-GB" sz="1800" kern="1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https://www.rottentomatoes.com/m/man_with_a_movie_camera/reviews?intcmp=rt-what-to-know_read-critics-reviews</a:t>
            </a:r>
            <a:r>
              <a:rPr lang="en-GB" sz="1800" kern="100">
                <a:effectLst/>
                <a:latin typeface="Calibri" panose="020F0502020204030204" pitchFamily="34" charset="0"/>
                <a:ea typeface="Calibri" panose="020F0502020204030204" pitchFamily="34" charset="0"/>
                <a:cs typeface="Times New Roman" panose="02020603050405020304" pitchFamily="18" charset="0"/>
              </a:rPr>
              <a:t> (Accessed: 17 March 2023).</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Kohlhaas, K., 2012.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The monologue audition: a practical guide for actors</a:t>
            </a:r>
            <a:r>
              <a:rPr lang="en-GB" sz="1800" kern="100">
                <a:effectLst/>
                <a:latin typeface="Calibri" panose="020F0502020204030204" pitchFamily="34" charset="0"/>
                <a:ea typeface="Calibri" panose="020F0502020204030204" pitchFamily="34" charset="0"/>
                <a:cs typeface="Times New Roman" panose="02020603050405020304" pitchFamily="18" charset="0"/>
              </a:rPr>
              <a:t>. Hal Leonard Corporation.</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Lyric Translate (2023)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Yma O Hyd (English Translation). </a:t>
            </a:r>
            <a:r>
              <a:rPr lang="en-GB" sz="1800" kern="1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https://lyricstranslate.com/en/yma-o-hyd-still-here.html#footnote5_me85k35</a:t>
            </a:r>
            <a:r>
              <a:rPr lang="en-GB" sz="1800" kern="100">
                <a:effectLst/>
                <a:latin typeface="Calibri" panose="020F0502020204030204" pitchFamily="34" charset="0"/>
                <a:ea typeface="Calibri" panose="020F0502020204030204" pitchFamily="34" charset="0"/>
                <a:cs typeface="Times New Roman" panose="02020603050405020304" pitchFamily="18" charset="0"/>
              </a:rPr>
              <a:t> (Accessed: 13 March 2023).</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Matinee Show (2020)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La Jetée (La Jetee 1962)FULL FILM </a:t>
            </a:r>
            <a:r>
              <a:rPr lang="en-GB" sz="1800" kern="100">
                <a:effectLst/>
                <a:latin typeface="Calibri" panose="020F0502020204030204" pitchFamily="34" charset="0"/>
                <a:ea typeface="Calibri" panose="020F0502020204030204" pitchFamily="34" charset="0"/>
                <a:cs typeface="Times New Roman" panose="02020603050405020304" pitchFamily="18" charset="0"/>
              </a:rPr>
              <a:t>[video] Available at: </a:t>
            </a:r>
            <a:r>
              <a:rPr lang="en-GB" sz="18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https://www.youtube.com/watch?v=fU99W-ZrIHQ</a:t>
            </a:r>
            <a:r>
              <a:rPr lang="en-GB" sz="1800" kern="100">
                <a:effectLst/>
                <a:latin typeface="Calibri" panose="020F0502020204030204" pitchFamily="34" charset="0"/>
                <a:ea typeface="Calibri" panose="020F0502020204030204" pitchFamily="34" charset="0"/>
                <a:cs typeface="Times New Roman" panose="02020603050405020304" pitchFamily="18" charset="0"/>
              </a:rPr>
              <a:t> (Accessed: 4 April 2023).</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Movieclips (2022)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The Blair Witch Project (8/8) Movie CLIP - The House (1999) HD </a:t>
            </a:r>
            <a:r>
              <a:rPr lang="en-GB" sz="1800" kern="100">
                <a:effectLst/>
                <a:latin typeface="Calibri" panose="020F0502020204030204" pitchFamily="34" charset="0"/>
                <a:ea typeface="Calibri" panose="020F0502020204030204" pitchFamily="34" charset="0"/>
                <a:cs typeface="Times New Roman" panose="02020603050405020304" pitchFamily="18" charset="0"/>
              </a:rPr>
              <a:t>[video] Available at: </a:t>
            </a:r>
            <a:r>
              <a:rPr lang="en-GB" sz="18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https://www.youtube.com/watch?v=cmYsRcLMvO8</a:t>
            </a:r>
            <a:r>
              <a:rPr lang="en-GB" sz="1800" kern="100">
                <a:effectLst/>
                <a:latin typeface="Calibri" panose="020F0502020204030204" pitchFamily="34" charset="0"/>
                <a:ea typeface="Calibri" panose="020F0502020204030204" pitchFamily="34" charset="0"/>
                <a:cs typeface="Times New Roman" panose="02020603050405020304" pitchFamily="18" charset="0"/>
              </a:rPr>
              <a:t> (Accessed: 25 February 2023).</a:t>
            </a:r>
          </a:p>
        </p:txBody>
      </p:sp>
    </p:spTree>
    <p:extLst>
      <p:ext uri="{BB962C8B-B14F-4D97-AF65-F5344CB8AC3E}">
        <p14:creationId xmlns:p14="http://schemas.microsoft.com/office/powerpoint/2010/main" val="19454207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73EA1F6-36E5-27A1-374E-751DC6FC2BBE}"/>
              </a:ext>
            </a:extLst>
          </p:cNvPr>
          <p:cNvSpPr txBox="1"/>
          <p:nvPr/>
        </p:nvSpPr>
        <p:spPr>
          <a:xfrm>
            <a:off x="608079" y="534229"/>
            <a:ext cx="11150082" cy="5962261"/>
          </a:xfrm>
          <a:prstGeom prst="rect">
            <a:avLst/>
          </a:prstGeom>
          <a:noFill/>
        </p:spPr>
        <p:txBody>
          <a:bodyPr wrap="square" rtlCol="0">
            <a:sp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MUIB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Outer Space.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https://mubi.com/films/outer-space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17 March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Museum of Wales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Welsh Not.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https://museum.wales/collections/online/object/7ea8f0b9-6293-3c66-b56a-a85b7181e7af/Welsh-not/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15 March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NOWNESS (2022)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Dépaysé</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https://www.nowness.com/story/depayse-ruslan-fedotov</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8 February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NOWNESS (2022)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Visualize the emigrant experience in this poetic documentary film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[video]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https://www.youtube.com/watch?v=34VzDsHsE50&amp;t=179s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(8 February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Provost, R (2021)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Christopher Nolan’s Writing Process Explained &amp; Script PDFs.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https://www.studiobinder.com/blog/christopher-nolan-writing-process/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26 April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Redgrave. G (2023) Zoom call with Redgrave, 23 March.</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Rees, A.L., 2019.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A history of experimental film and video</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Bloomsbury Publishing.</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Rist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P (2005)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Peter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Tscherkassky</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Films From a Dark Room (INDEX 008).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https://offscreen.com/view/peter_tscherkassky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17 March 2023). </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Roznowski</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R., 2013.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Inner monologue in acting</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Springer.</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Screen Australia (2017)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Jennifer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Peedom</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Making Mountain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[video]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https://www.youtube.com/watch?v=XIB4fKyCgzw</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(7 March 2023).</a:t>
            </a:r>
          </a:p>
        </p:txBody>
      </p:sp>
    </p:spTree>
    <p:extLst>
      <p:ext uri="{BB962C8B-B14F-4D97-AF65-F5344CB8AC3E}">
        <p14:creationId xmlns:p14="http://schemas.microsoft.com/office/powerpoint/2010/main" val="12866843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7583EC-7BE9-8221-6796-1A523F4A6F55}"/>
              </a:ext>
            </a:extLst>
          </p:cNvPr>
          <p:cNvSpPr txBox="1"/>
          <p:nvPr/>
        </p:nvSpPr>
        <p:spPr>
          <a:xfrm>
            <a:off x="612053" y="533832"/>
            <a:ext cx="11159412" cy="4444871"/>
          </a:xfrm>
          <a:prstGeom prst="rect">
            <a:avLst/>
          </a:prstGeom>
          <a:noFill/>
        </p:spPr>
        <p:txBody>
          <a:bodyPr wrap="square" rtlCol="0">
            <a:sp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Shot, Dawn Cut (2021)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DUNE: David Lynch does NOT like storyboards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[video]</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https://www.youtube.com/watch?v=sPo4eakURjM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26 April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Simon (2023) Conversation in Person, 2 March.</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TATE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Expressionism.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https://www.tate.org.uk/art/art-terms/e/expressionism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18 February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Art History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Summary of Surrealist Film.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https://www.theartstory.org/movement/surrealist-film/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18 February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University of Minnesota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2.1 Perception Process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https://open.lib.umn.edu/communication/chapter/2-1-perception-process/#:~:text=Key%20Takeaways-,Perception%20is%20the%20process%20of%20selecting%2C%20organizing%2C%20and%20interpreting%20information,on%20how%20we%20perceive%20them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8 February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Welsh Government (2023) Conquest of Wales.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https://hwb.gov.wales/api/storage/08fdd21b-1774-4ab0-8be1-06010fa54e5e/ConquestofWalesPDF.pdf</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15 March 2023).</a:t>
            </a:r>
          </a:p>
        </p:txBody>
      </p:sp>
    </p:spTree>
    <p:extLst>
      <p:ext uri="{BB962C8B-B14F-4D97-AF65-F5344CB8AC3E}">
        <p14:creationId xmlns:p14="http://schemas.microsoft.com/office/powerpoint/2010/main" val="341092299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Droplet</Template>
  <TotalTime>7547</TotalTime>
  <Words>2909</Words>
  <Application>Microsoft Office PowerPoint</Application>
  <PresentationFormat>Widescreen</PresentationFormat>
  <Paragraphs>255</Paragraphs>
  <Slides>28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proxima-nova</vt:lpstr>
      <vt:lpstr>Symbol</vt:lpstr>
      <vt:lpstr>Tw Cen MT</vt:lpstr>
      <vt:lpstr>Droplet</vt:lpstr>
      <vt:lpstr>Graduate PROJECT</vt:lpstr>
      <vt:lpstr>synopsis</vt:lpstr>
      <vt:lpstr>Questions to answer</vt:lpstr>
      <vt:lpstr>PDP</vt:lpstr>
      <vt:lpstr>Research - perception</vt:lpstr>
      <vt:lpstr>PowerPoint Presentation</vt:lpstr>
      <vt:lpstr>Research MONOLOGUE</vt:lpstr>
      <vt:lpstr>RESEARCH - FILMS</vt:lpstr>
      <vt:lpstr>RESEARCH – ART MOVEMENTS</vt:lpstr>
      <vt:lpstr>RESEARCH - HISTORY</vt:lpstr>
      <vt:lpstr>RESEARCH – PROFESSIONAL</vt:lpstr>
      <vt:lpstr>FIRST TESTING</vt:lpstr>
      <vt:lpstr>FURTHER TESTING</vt:lpstr>
      <vt:lpstr>DIRECTION Development</vt:lpstr>
      <vt:lpstr>Story outline</vt:lpstr>
      <vt:lpstr>Film versions - one to three</vt:lpstr>
      <vt:lpstr>Film versions – four to six</vt:lpstr>
      <vt:lpstr>Final film</vt:lpstr>
      <vt:lpstr>Important aspects and influences</vt:lpstr>
      <vt:lpstr>QUESTIONS Answered</vt:lpstr>
      <vt:lpstr>Pdp revisited</vt:lpstr>
      <vt:lpstr>conclusion</vt:lpstr>
      <vt:lpstr>Any questions?</vt:lpstr>
      <vt:lpstr>Bibliography</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GRADUATE PROJECT</dc:title>
  <dc:creator>Sam O'Brien (2006893)</dc:creator>
  <cp:lastModifiedBy>Sam O'brien</cp:lastModifiedBy>
  <cp:revision>65</cp:revision>
  <dcterms:created xsi:type="dcterms:W3CDTF">2023-05-04T12:59:24Z</dcterms:created>
  <dcterms:modified xsi:type="dcterms:W3CDTF">2023-05-12T09:13:22Z</dcterms:modified>
</cp:coreProperties>
</file>