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5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Teofil-Dan Cirpaciu (2118122)" initials="TDC(" lastIdx="1" clrIdx="0">
    <p:extLst>
      <p:ext uri="{19B8F6BF-5375-455C-9EA6-DF929625EA0E}">
        <p15:presenceInfo xmlns:p15="http://schemas.microsoft.com/office/powerpoint/2012/main" userId="S::2118122@student.uwtsd.ac.uk::cabb7b74-e462-4730-8e6b-e2b86b84840e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2-03-03T12:49:24.409" idx="1">
    <p:pos x="4378" y="405"/>
    <p:text>Think about better always!</p:text>
    <p:extLst>
      <p:ext uri="{C676402C-5697-4E1C-873F-D02D1690AC5C}">
        <p15:threadingInfo xmlns:p15="http://schemas.microsoft.com/office/powerpoint/2012/main" timeZoneBias="0"/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A71274-41A1-0E49-998F-01E86DD60414}" type="datetimeFigureOut">
              <a:rPr lang="en-US" smtClean="0"/>
              <a:t>3/7/22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BFA7B5-D456-BD4A-B45A-53BFE70D51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99631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Getting ready for the year 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BFA7B5-D456-BD4A-B45A-53BFE70D5113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15682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65110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35719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72792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3/7/22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55922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3/7/22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48648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3/7/22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53646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3/7/22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22552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3/7/22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87787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3/7/22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94003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89270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11577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47022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3999" y="85725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E1FE19A-2C59-9F4A-B719-CAF9BC0AE1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1521716" y="857258"/>
            <a:ext cx="9143999" cy="5143493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2" y="2512951"/>
            <a:ext cx="9143999" cy="237161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35B8D4-D99D-364A-AF9A-A8C5FBBF5B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46960" y="1101412"/>
            <a:ext cx="7543800" cy="268108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3900">
                <a:solidFill>
                  <a:srgbClr val="FFFFFF"/>
                </a:solidFill>
              </a:rPr>
              <a:t>Teofil-dan cirpaciu</a:t>
            </a:r>
            <a:endParaRPr lang="en-US" sz="39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35F74F-B1D7-CD4C-B302-43A3DF55C9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49038" y="3911283"/>
            <a:ext cx="7543800" cy="962030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Getting ready for a new year!!☺️</a:t>
            </a:r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16040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id="{03A7726A-B853-8440-A06A-472BD85461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785" y="645583"/>
            <a:ext cx="5566833" cy="5566833"/>
          </a:xfrm>
          <a:prstGeom prst="rect">
            <a:avLst/>
          </a:prstGeom>
        </p:spPr>
      </p:pic>
      <p:sp>
        <p:nvSpPr>
          <p:cNvPr id="4" name="Subtitle 3">
            <a:extLst>
              <a:ext uri="{FF2B5EF4-FFF2-40B4-BE49-F238E27FC236}">
                <a16:creationId xmlns:a16="http://schemas.microsoft.com/office/drawing/2014/main" id="{9E5B678A-F2B7-3241-8A4E-63B031FBE6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6212416"/>
            <a:ext cx="9144000" cy="647700"/>
          </a:xfrm>
        </p:spPr>
        <p:txBody>
          <a:bodyPr/>
          <a:lstStyle/>
          <a:p>
            <a:r>
              <a:rPr lang="en-GB" dirty="0" err="1"/>
              <a:t>Teofil-dan</a:t>
            </a:r>
            <a:r>
              <a:rPr lang="en-GB" dirty="0"/>
              <a:t> </a:t>
            </a:r>
            <a:r>
              <a:rPr lang="en-GB" dirty="0" err="1"/>
              <a:t>cirpaciu</a:t>
            </a:r>
            <a:r>
              <a:rPr lang="en-GB" dirty="0"/>
              <a:t>    Spring time 3d of march it’s Ash Wednesday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66955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8">
            <a:extLst>
              <a:ext uri="{FF2B5EF4-FFF2-40B4-BE49-F238E27FC236}">
                <a16:creationId xmlns:a16="http://schemas.microsoft.com/office/drawing/2014/main" id="{F40BB492-3902-A846-8B6B-E127718F367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141" b="3876"/>
          <a:stretch/>
        </p:blipFill>
        <p:spPr>
          <a:xfrm>
            <a:off x="1524016" y="858212"/>
            <a:ext cx="9143985" cy="514253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7C5EF793-158F-C144-A354-6CFA86C86D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999788"/>
            <a:ext cx="10515600" cy="858212"/>
          </a:xfrm>
        </p:spPr>
        <p:txBody>
          <a:bodyPr/>
          <a:lstStyle/>
          <a:p>
            <a:r>
              <a:rPr lang="en-GB" dirty="0" err="1"/>
              <a:t>Teofil-dan</a:t>
            </a:r>
            <a:r>
              <a:rPr lang="en-GB" dirty="0"/>
              <a:t> </a:t>
            </a:r>
            <a:r>
              <a:rPr lang="en-GB" dirty="0" err="1"/>
              <a:t>cirpaciu</a:t>
            </a:r>
            <a:r>
              <a:rPr lang="en-GB" dirty="0"/>
              <a:t> 27</a:t>
            </a:r>
            <a:r>
              <a:rPr lang="en-GB" baseline="30000" dirty="0"/>
              <a:t>th</a:t>
            </a:r>
            <a:r>
              <a:rPr lang="en-GB" dirty="0"/>
              <a:t> march mother’s day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53103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0A95FE1F-C793-D24E-80A7-6540328DD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4614" y="1783959"/>
            <a:ext cx="4087306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5400" dirty="0"/>
              <a:t>Enjoy your life </a:t>
            </a:r>
            <a:endParaRPr lang="en-US" sz="5400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23C2AD7-23C4-3442-BC7E-D16F72C8C6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464612" y="4750893"/>
            <a:ext cx="4087305" cy="11478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</a:rPr>
              <a:t>Its spring time and a new year in front of you so be happy and do what you do best!🥰😊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C291F2B6-A797-A547-A2E8-EE70230056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353" b="14516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109895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5F5CCF19-806E-9045-B227-E06D26D8D12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9994" r="2" b="17314"/>
          <a:stretch/>
        </p:blipFill>
        <p:spPr>
          <a:xfrm>
            <a:off x="2619449" y="857258"/>
            <a:ext cx="6953105" cy="5143493"/>
          </a:xfrm>
          <a:custGeom>
            <a:avLst/>
            <a:gdLst/>
            <a:ahLst/>
            <a:cxnLst/>
            <a:rect l="l" t="t" r="r" b="b"/>
            <a:pathLst>
              <a:path w="9270806" h="6858000">
                <a:moveTo>
                  <a:pt x="1503712" y="0"/>
                </a:moveTo>
                <a:lnTo>
                  <a:pt x="7767094" y="0"/>
                </a:lnTo>
                <a:lnTo>
                  <a:pt x="7913128" y="139721"/>
                </a:lnTo>
                <a:cubicBezTo>
                  <a:pt x="8751971" y="981521"/>
                  <a:pt x="9270806" y="2144457"/>
                  <a:pt x="9270806" y="3429000"/>
                </a:cubicBezTo>
                <a:cubicBezTo>
                  <a:pt x="9270806" y="4713544"/>
                  <a:pt x="8751971" y="5876479"/>
                  <a:pt x="7913128" y="6718279"/>
                </a:cubicBezTo>
                <a:lnTo>
                  <a:pt x="7767094" y="6858000"/>
                </a:lnTo>
                <a:lnTo>
                  <a:pt x="1503712" y="6858000"/>
                </a:lnTo>
                <a:lnTo>
                  <a:pt x="1357679" y="6718279"/>
                </a:lnTo>
                <a:cubicBezTo>
                  <a:pt x="518835" y="5876479"/>
                  <a:pt x="0" y="4713544"/>
                  <a:pt x="0" y="3429000"/>
                </a:cubicBezTo>
                <a:cubicBezTo>
                  <a:pt x="0" y="2144457"/>
                  <a:pt x="518835" y="981521"/>
                  <a:pt x="1357679" y="139721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581CEB0-2439-4146-9769-3C3F33DC1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819" y="-1"/>
            <a:ext cx="10410371" cy="857249"/>
          </a:xfrm>
        </p:spPr>
        <p:txBody>
          <a:bodyPr/>
          <a:lstStyle/>
          <a:p>
            <a:r>
              <a:rPr lang="en-GB" dirty="0"/>
              <a:t>27 march summer begins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15245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>
            <a:extLst>
              <a:ext uri="{FF2B5EF4-FFF2-40B4-BE49-F238E27FC236}">
                <a16:creationId xmlns:a16="http://schemas.microsoft.com/office/drawing/2014/main" id="{F5690D8E-5704-4E40-8E67-D2804379CC8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816" b="1930"/>
          <a:stretch/>
        </p:blipFill>
        <p:spPr>
          <a:xfrm>
            <a:off x="1524016" y="858212"/>
            <a:ext cx="9143985" cy="514253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5D5C5A5-273D-124F-98A5-55141DF7BAC1}"/>
              </a:ext>
            </a:extLst>
          </p:cNvPr>
          <p:cNvSpPr txBox="1"/>
          <p:nvPr/>
        </p:nvSpPr>
        <p:spPr>
          <a:xfrm>
            <a:off x="5419271" y="2745468"/>
            <a:ext cx="1371600" cy="13716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sz="135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DFFF93-110F-9A41-8198-7303C64327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057" y="5999788"/>
            <a:ext cx="10515600" cy="85821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Following the spring equinox, days begin lasting longer and nights get shorter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5279409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250A10B1-0F8C-EE48-990C-382BBC7553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5623" y="1786601"/>
            <a:ext cx="5810032" cy="325361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F724C44-8A1F-CF4C-B0A0-9A44CD9EC7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dirty="0" err="1"/>
              <a:t>15th</a:t>
            </a:r>
            <a:r>
              <a:rPr lang="ro-RO" dirty="0"/>
              <a:t> of </a:t>
            </a:r>
            <a:r>
              <a:rPr lang="ro-RO" dirty="0" err="1"/>
              <a:t>aprill</a:t>
            </a:r>
            <a:r>
              <a:rPr lang="ro-RO" dirty="0"/>
              <a:t> is the good </a:t>
            </a:r>
            <a:r>
              <a:rPr lang="ro-RO" dirty="0" err="1"/>
              <a:t>friday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22331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CC9C1EC2-9F19-404D-88B7-49F394AE63E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9"/>
          <a:stretch/>
        </p:blipFill>
        <p:spPr>
          <a:xfrm>
            <a:off x="1524016" y="858212"/>
            <a:ext cx="9143985" cy="514253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B56CE57-BBAB-7243-8621-4EDFD27710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999788"/>
            <a:ext cx="10515600" cy="858212"/>
          </a:xfrm>
        </p:spPr>
        <p:txBody>
          <a:bodyPr/>
          <a:lstStyle/>
          <a:p>
            <a:r>
              <a:rPr lang="ro-RO" dirty="0" err="1"/>
              <a:t>17th</a:t>
            </a:r>
            <a:r>
              <a:rPr lang="ro-RO" dirty="0"/>
              <a:t> of </a:t>
            </a:r>
            <a:r>
              <a:rPr lang="ro-RO" dirty="0" err="1"/>
              <a:t>aprill</a:t>
            </a:r>
            <a:r>
              <a:rPr lang="ro-RO" dirty="0"/>
              <a:t> </a:t>
            </a:r>
            <a:r>
              <a:rPr lang="ro-RO" dirty="0" err="1"/>
              <a:t>its</a:t>
            </a:r>
            <a:r>
              <a:rPr lang="ro-RO" dirty="0"/>
              <a:t> </a:t>
            </a:r>
            <a:r>
              <a:rPr lang="ro-RO" dirty="0" err="1"/>
              <a:t>easter</a:t>
            </a:r>
            <a:r>
              <a:rPr lang="ro-RO" dirty="0"/>
              <a:t> Sunday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84395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D615C3ED-D406-EF4E-B088-49919EC3BBE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7219"/>
          <a:stretch/>
        </p:blipFill>
        <p:spPr>
          <a:xfrm>
            <a:off x="1765301" y="1098551"/>
            <a:ext cx="8661401" cy="46609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BA3E74-2D75-704C-9A7D-FFD2418BE2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759449"/>
            <a:ext cx="10515600" cy="1098551"/>
          </a:xfrm>
        </p:spPr>
        <p:txBody>
          <a:bodyPr/>
          <a:lstStyle/>
          <a:p>
            <a:r>
              <a:rPr lang="ro-RO" dirty="0" err="1"/>
              <a:t>22nd</a:t>
            </a:r>
            <a:r>
              <a:rPr lang="ro-RO" dirty="0"/>
              <a:t> of </a:t>
            </a:r>
            <a:r>
              <a:rPr lang="ro-RO" dirty="0" err="1"/>
              <a:t>aprill</a:t>
            </a:r>
            <a:r>
              <a:rPr lang="ro-RO" dirty="0"/>
              <a:t> is </a:t>
            </a:r>
            <a:r>
              <a:rPr lang="ro-RO" dirty="0" err="1"/>
              <a:t>earth</a:t>
            </a:r>
            <a:r>
              <a:rPr lang="ro-RO" dirty="0"/>
              <a:t> day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54144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2C958DF5-84C3-A746-982D-C64D2746B8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045"/>
          <a:stretch/>
        </p:blipFill>
        <p:spPr>
          <a:xfrm>
            <a:off x="1524016" y="857258"/>
            <a:ext cx="9143985" cy="514349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2A4475-739D-3B40-A5E6-958E1313D1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857250"/>
          </a:xfrm>
        </p:spPr>
        <p:txBody>
          <a:bodyPr/>
          <a:lstStyle/>
          <a:p>
            <a:r>
              <a:rPr lang="ro-RO" dirty="0" err="1"/>
              <a:t>23th</a:t>
            </a:r>
            <a:r>
              <a:rPr lang="ro-RO" dirty="0"/>
              <a:t> of </a:t>
            </a:r>
            <a:r>
              <a:rPr lang="ro-RO" dirty="0" err="1"/>
              <a:t>aprill</a:t>
            </a:r>
            <a:r>
              <a:rPr lang="ro-RO" dirty="0"/>
              <a:t> </a:t>
            </a:r>
            <a:r>
              <a:rPr lang="ro-RO" dirty="0" err="1"/>
              <a:t>its</a:t>
            </a:r>
            <a:r>
              <a:rPr lang="ro-RO" dirty="0"/>
              <a:t> </a:t>
            </a:r>
            <a:r>
              <a:rPr lang="ro-RO" dirty="0" err="1"/>
              <a:t>st</a:t>
            </a:r>
            <a:r>
              <a:rPr lang="ro-RO" dirty="0"/>
              <a:t> </a:t>
            </a:r>
            <a:r>
              <a:rPr lang="ro-RO" dirty="0" err="1"/>
              <a:t>george’s</a:t>
            </a:r>
            <a:r>
              <a:rPr lang="ro-RO" dirty="0"/>
              <a:t> day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56566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829983EF-6CE1-804D-912C-58A61029CD4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1524016" y="857258"/>
            <a:ext cx="9143985" cy="514349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95C16BE-365F-6C43-AC3A-D96028A2C6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857250"/>
          </a:xfrm>
        </p:spPr>
        <p:txBody>
          <a:bodyPr/>
          <a:lstStyle/>
          <a:p>
            <a:r>
              <a:rPr lang="ro-RO" dirty="0"/>
              <a:t>19 of june </a:t>
            </a:r>
            <a:r>
              <a:rPr lang="ro-RO" dirty="0" err="1"/>
              <a:t>its</a:t>
            </a:r>
            <a:r>
              <a:rPr lang="ro-RO" dirty="0"/>
              <a:t> </a:t>
            </a:r>
            <a:r>
              <a:rPr lang="ro-RO" dirty="0" err="1"/>
              <a:t>father’s</a:t>
            </a:r>
            <a:r>
              <a:rPr lang="ro-RO" dirty="0"/>
              <a:t> day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36306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11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Teofil-dan cirpaciu</vt:lpstr>
      <vt:lpstr>PowerPoint Presentation</vt:lpstr>
      <vt:lpstr>Teofil-dan cirpaciu 27th march mother’s day </vt:lpstr>
      <vt:lpstr>Enjoy your life </vt:lpstr>
      <vt:lpstr>27 march summer begins </vt:lpstr>
      <vt:lpstr>Following the spring equinox, days begin lasting longer and nights get shorter</vt:lpstr>
      <vt:lpstr>15th of aprill is the good friday</vt:lpstr>
      <vt:lpstr>17th of aprill its easter Sunday </vt:lpstr>
      <vt:lpstr>22nd of aprill is earth day </vt:lpstr>
      <vt:lpstr>23th of aprill its st george’s day </vt:lpstr>
      <vt:lpstr>19 of june its father’s day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Teofil-dan cirpaciu</dc:title>
  <dc:creator>Teofil-Dan Cirpaciu (2118122)</dc:creator>
  <cp:lastModifiedBy>Teofil-Dan Cirpaciu (2118122)</cp:lastModifiedBy>
  <cp:revision>21</cp:revision>
  <dcterms:created xsi:type="dcterms:W3CDTF">2022-03-01T11:55:48Z</dcterms:created>
  <dcterms:modified xsi:type="dcterms:W3CDTF">2022-03-07T17:47:52Z</dcterms:modified>
</cp:coreProperties>
</file>