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8" r:id="rId4"/>
    <p:sldId id="259" r:id="rId5"/>
    <p:sldId id="260" r:id="rId6"/>
    <p:sldId id="263"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28B1E1-F6A4-4415-BE65-58AF57382252}" v="3" dt="2022-07-03T10:59:37.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9" d="100"/>
          <a:sy n="59" d="100"/>
        </p:scale>
        <p:origin x="2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war Ahsan" userId="9ee5c37a04275df3" providerId="LiveId" clId="{9328B1E1-F6A4-4415-BE65-58AF57382252}"/>
    <pc:docChg chg="undo custSel addSld modSld sldOrd">
      <pc:chgData name="Sarwar Ahsan" userId="9ee5c37a04275df3" providerId="LiveId" clId="{9328B1E1-F6A4-4415-BE65-58AF57382252}" dt="2022-07-03T11:04:17.744" v="1015" actId="26606"/>
      <pc:docMkLst>
        <pc:docMk/>
      </pc:docMkLst>
      <pc:sldChg chg="modSp mod">
        <pc:chgData name="Sarwar Ahsan" userId="9ee5c37a04275df3" providerId="LiveId" clId="{9328B1E1-F6A4-4415-BE65-58AF57382252}" dt="2022-07-03T10:43:10.912" v="31" actId="20577"/>
        <pc:sldMkLst>
          <pc:docMk/>
          <pc:sldMk cId="3682930205" sldId="257"/>
        </pc:sldMkLst>
        <pc:spChg chg="mod">
          <ac:chgData name="Sarwar Ahsan" userId="9ee5c37a04275df3" providerId="LiveId" clId="{9328B1E1-F6A4-4415-BE65-58AF57382252}" dt="2022-07-03T10:43:10.912" v="31" actId="20577"/>
          <ac:spMkLst>
            <pc:docMk/>
            <pc:sldMk cId="3682930205" sldId="257"/>
            <ac:spMk id="3" creationId="{8C47A1BF-5B4A-610A-E35F-0D2C4D0BD6CF}"/>
          </ac:spMkLst>
        </pc:spChg>
      </pc:sldChg>
      <pc:sldChg chg="modSp mod">
        <pc:chgData name="Sarwar Ahsan" userId="9ee5c37a04275df3" providerId="LiveId" clId="{9328B1E1-F6A4-4415-BE65-58AF57382252}" dt="2022-07-03T11:02:49.372" v="1010" actId="20577"/>
        <pc:sldMkLst>
          <pc:docMk/>
          <pc:sldMk cId="4044097895" sldId="259"/>
        </pc:sldMkLst>
        <pc:spChg chg="mod">
          <ac:chgData name="Sarwar Ahsan" userId="9ee5c37a04275df3" providerId="LiveId" clId="{9328B1E1-F6A4-4415-BE65-58AF57382252}" dt="2022-07-03T11:02:49.372" v="1010" actId="20577"/>
          <ac:spMkLst>
            <pc:docMk/>
            <pc:sldMk cId="4044097895" sldId="259"/>
            <ac:spMk id="3" creationId="{F35859F6-C600-05D1-69E1-B01C2B8B9457}"/>
          </ac:spMkLst>
        </pc:spChg>
      </pc:sldChg>
      <pc:sldChg chg="addSp delSp modSp mod ord setBg setClrOvrMap">
        <pc:chgData name="Sarwar Ahsan" userId="9ee5c37a04275df3" providerId="LiveId" clId="{9328B1E1-F6A4-4415-BE65-58AF57382252}" dt="2022-07-03T11:04:17.744" v="1015" actId="26606"/>
        <pc:sldMkLst>
          <pc:docMk/>
          <pc:sldMk cId="2500466203" sldId="260"/>
        </pc:sldMkLst>
        <pc:spChg chg="mod">
          <ac:chgData name="Sarwar Ahsan" userId="9ee5c37a04275df3" providerId="LiveId" clId="{9328B1E1-F6A4-4415-BE65-58AF57382252}" dt="2022-07-03T11:04:17.724" v="1014" actId="26606"/>
          <ac:spMkLst>
            <pc:docMk/>
            <pc:sldMk cId="2500466203" sldId="260"/>
            <ac:spMk id="2" creationId="{304C71FD-9697-2083-A104-54F48E264036}"/>
          </ac:spMkLst>
        </pc:spChg>
        <pc:spChg chg="del mod">
          <ac:chgData name="Sarwar Ahsan" userId="9ee5c37a04275df3" providerId="LiveId" clId="{9328B1E1-F6A4-4415-BE65-58AF57382252}" dt="2022-07-03T11:04:17.744" v="1015" actId="26606"/>
          <ac:spMkLst>
            <pc:docMk/>
            <pc:sldMk cId="2500466203" sldId="260"/>
            <ac:spMk id="3" creationId="{8BC64B03-4EFB-B6DB-DEC0-0DD123B848AD}"/>
          </ac:spMkLst>
        </pc:spChg>
        <pc:spChg chg="add del">
          <ac:chgData name="Sarwar Ahsan" userId="9ee5c37a04275df3" providerId="LiveId" clId="{9328B1E1-F6A4-4415-BE65-58AF57382252}" dt="2022-07-03T10:45:15.692" v="297" actId="26606"/>
          <ac:spMkLst>
            <pc:docMk/>
            <pc:sldMk cId="2500466203" sldId="260"/>
            <ac:spMk id="4118" creationId="{2EB492CD-616E-47F8-933B-5E2D952A0593}"/>
          </ac:spMkLst>
        </pc:spChg>
        <pc:spChg chg="add del">
          <ac:chgData name="Sarwar Ahsan" userId="9ee5c37a04275df3" providerId="LiveId" clId="{9328B1E1-F6A4-4415-BE65-58AF57382252}" dt="2022-07-03T10:45:15.692" v="297" actId="26606"/>
          <ac:spMkLst>
            <pc:docMk/>
            <pc:sldMk cId="2500466203" sldId="260"/>
            <ac:spMk id="4119" creationId="{59383CF9-23B5-4335-9B21-1791C4CF1C75}"/>
          </ac:spMkLst>
        </pc:spChg>
        <pc:spChg chg="add del">
          <ac:chgData name="Sarwar Ahsan" userId="9ee5c37a04275df3" providerId="LiveId" clId="{9328B1E1-F6A4-4415-BE65-58AF57382252}" dt="2022-07-03T10:45:15.692" v="297" actId="26606"/>
          <ac:spMkLst>
            <pc:docMk/>
            <pc:sldMk cId="2500466203" sldId="260"/>
            <ac:spMk id="4120" creationId="{0007FE00-9498-4706-B255-6437B0252C02}"/>
          </ac:spMkLst>
        </pc:spChg>
        <pc:spChg chg="add del">
          <ac:chgData name="Sarwar Ahsan" userId="9ee5c37a04275df3" providerId="LiveId" clId="{9328B1E1-F6A4-4415-BE65-58AF57382252}" dt="2022-07-03T10:44:57.089" v="284" actId="26606"/>
          <ac:spMkLst>
            <pc:docMk/>
            <pc:sldMk cId="2500466203" sldId="260"/>
            <ac:spMk id="4125" creationId="{C0BFBD50-06CE-42F1-9AB9-3D9079057D1B}"/>
          </ac:spMkLst>
        </pc:spChg>
        <pc:spChg chg="add del">
          <ac:chgData name="Sarwar Ahsan" userId="9ee5c37a04275df3" providerId="LiveId" clId="{9328B1E1-F6A4-4415-BE65-58AF57382252}" dt="2022-07-03T10:44:57.089" v="284" actId="26606"/>
          <ac:spMkLst>
            <pc:docMk/>
            <pc:sldMk cId="2500466203" sldId="260"/>
            <ac:spMk id="4127" creationId="{787900AF-3ED0-4C02-A309-3984EBBD202C}"/>
          </ac:spMkLst>
        </pc:spChg>
        <pc:spChg chg="add del">
          <ac:chgData name="Sarwar Ahsan" userId="9ee5c37a04275df3" providerId="LiveId" clId="{9328B1E1-F6A4-4415-BE65-58AF57382252}" dt="2022-07-03T10:44:57.089" v="284" actId="26606"/>
          <ac:spMkLst>
            <pc:docMk/>
            <pc:sldMk cId="2500466203" sldId="260"/>
            <ac:spMk id="4129" creationId="{8DEDEE5C-3126-4336-A7D4-9277AF5A04B4}"/>
          </ac:spMkLst>
        </pc:spChg>
        <pc:spChg chg="add del">
          <ac:chgData name="Sarwar Ahsan" userId="9ee5c37a04275df3" providerId="LiveId" clId="{9328B1E1-F6A4-4415-BE65-58AF57382252}" dt="2022-07-03T10:45:02.959" v="286" actId="26606"/>
          <ac:spMkLst>
            <pc:docMk/>
            <pc:sldMk cId="2500466203" sldId="260"/>
            <ac:spMk id="4131" creationId="{2EB492CD-616E-47F8-933B-5E2D952A0593}"/>
          </ac:spMkLst>
        </pc:spChg>
        <pc:spChg chg="add del">
          <ac:chgData name="Sarwar Ahsan" userId="9ee5c37a04275df3" providerId="LiveId" clId="{9328B1E1-F6A4-4415-BE65-58AF57382252}" dt="2022-07-03T10:45:02.959" v="286" actId="26606"/>
          <ac:spMkLst>
            <pc:docMk/>
            <pc:sldMk cId="2500466203" sldId="260"/>
            <ac:spMk id="4132" creationId="{59383CF9-23B5-4335-9B21-1791C4CF1C75}"/>
          </ac:spMkLst>
        </pc:spChg>
        <pc:spChg chg="add del">
          <ac:chgData name="Sarwar Ahsan" userId="9ee5c37a04275df3" providerId="LiveId" clId="{9328B1E1-F6A4-4415-BE65-58AF57382252}" dt="2022-07-03T10:45:02.959" v="286" actId="26606"/>
          <ac:spMkLst>
            <pc:docMk/>
            <pc:sldMk cId="2500466203" sldId="260"/>
            <ac:spMk id="4133" creationId="{0007FE00-9498-4706-B255-6437B0252C02}"/>
          </ac:spMkLst>
        </pc:spChg>
        <pc:spChg chg="add del">
          <ac:chgData name="Sarwar Ahsan" userId="9ee5c37a04275df3" providerId="LiveId" clId="{9328B1E1-F6A4-4415-BE65-58AF57382252}" dt="2022-07-03T10:45:05.580" v="288" actId="26606"/>
          <ac:spMkLst>
            <pc:docMk/>
            <pc:sldMk cId="2500466203" sldId="260"/>
            <ac:spMk id="4135" creationId="{4F7EBAE4-9945-4473-9E34-B2C66EA0F03D}"/>
          </ac:spMkLst>
        </pc:spChg>
        <pc:spChg chg="add del">
          <ac:chgData name="Sarwar Ahsan" userId="9ee5c37a04275df3" providerId="LiveId" clId="{9328B1E1-F6A4-4415-BE65-58AF57382252}" dt="2022-07-03T10:45:05.580" v="288" actId="26606"/>
          <ac:spMkLst>
            <pc:docMk/>
            <pc:sldMk cId="2500466203" sldId="260"/>
            <ac:spMk id="4136" creationId="{70BEB1E7-2F88-40BC-B73D-42E5B6F80BFC}"/>
          </ac:spMkLst>
        </pc:spChg>
        <pc:spChg chg="add del">
          <ac:chgData name="Sarwar Ahsan" userId="9ee5c37a04275df3" providerId="LiveId" clId="{9328B1E1-F6A4-4415-BE65-58AF57382252}" dt="2022-07-03T10:45:05.580" v="288" actId="26606"/>
          <ac:spMkLst>
            <pc:docMk/>
            <pc:sldMk cId="2500466203" sldId="260"/>
            <ac:spMk id="4137" creationId="{A7B99495-F43F-4D80-A44F-2CB4764EB90B}"/>
          </ac:spMkLst>
        </pc:spChg>
        <pc:spChg chg="add del">
          <ac:chgData name="Sarwar Ahsan" userId="9ee5c37a04275df3" providerId="LiveId" clId="{9328B1E1-F6A4-4415-BE65-58AF57382252}" dt="2022-07-03T10:45:07.683" v="290" actId="26606"/>
          <ac:spMkLst>
            <pc:docMk/>
            <pc:sldMk cId="2500466203" sldId="260"/>
            <ac:spMk id="4139" creationId="{327D73B4-9F5C-4A64-A179-51B9500CB8B5}"/>
          </ac:spMkLst>
        </pc:spChg>
        <pc:spChg chg="add del">
          <ac:chgData name="Sarwar Ahsan" userId="9ee5c37a04275df3" providerId="LiveId" clId="{9328B1E1-F6A4-4415-BE65-58AF57382252}" dt="2022-07-03T10:45:07.683" v="290" actId="26606"/>
          <ac:spMkLst>
            <pc:docMk/>
            <pc:sldMk cId="2500466203" sldId="260"/>
            <ac:spMk id="4140" creationId="{C1F06963-6374-4B48-844F-071A9BAAAE02}"/>
          </ac:spMkLst>
        </pc:spChg>
        <pc:spChg chg="add del">
          <ac:chgData name="Sarwar Ahsan" userId="9ee5c37a04275df3" providerId="LiveId" clId="{9328B1E1-F6A4-4415-BE65-58AF57382252}" dt="2022-07-03T10:45:07.683" v="290" actId="26606"/>
          <ac:spMkLst>
            <pc:docMk/>
            <pc:sldMk cId="2500466203" sldId="260"/>
            <ac:spMk id="4141" creationId="{6CB927A4-E432-4310-9CD5-E89FF5063179}"/>
          </ac:spMkLst>
        </pc:spChg>
        <pc:spChg chg="add del">
          <ac:chgData name="Sarwar Ahsan" userId="9ee5c37a04275df3" providerId="LiveId" clId="{9328B1E1-F6A4-4415-BE65-58AF57382252}" dt="2022-07-03T10:45:07.683" v="290" actId="26606"/>
          <ac:spMkLst>
            <pc:docMk/>
            <pc:sldMk cId="2500466203" sldId="260"/>
            <ac:spMk id="4142" creationId="{1453BF6C-B012-48B7-B4E8-6D7AC7C27D02}"/>
          </ac:spMkLst>
        </pc:spChg>
        <pc:spChg chg="add del">
          <ac:chgData name="Sarwar Ahsan" userId="9ee5c37a04275df3" providerId="LiveId" clId="{9328B1E1-F6A4-4415-BE65-58AF57382252}" dt="2022-07-03T10:45:07.683" v="290" actId="26606"/>
          <ac:spMkLst>
            <pc:docMk/>
            <pc:sldMk cId="2500466203" sldId="260"/>
            <ac:spMk id="4143" creationId="{E3020543-B24B-4EC4-8FFC-8DD88EEA91A8}"/>
          </ac:spMkLst>
        </pc:spChg>
        <pc:spChg chg="add del">
          <ac:chgData name="Sarwar Ahsan" userId="9ee5c37a04275df3" providerId="LiveId" clId="{9328B1E1-F6A4-4415-BE65-58AF57382252}" dt="2022-07-03T10:45:10.726" v="292" actId="26606"/>
          <ac:spMkLst>
            <pc:docMk/>
            <pc:sldMk cId="2500466203" sldId="260"/>
            <ac:spMk id="4146" creationId="{4F7EBAE4-9945-4473-9E34-B2C66EA0F03D}"/>
          </ac:spMkLst>
        </pc:spChg>
        <pc:spChg chg="add del">
          <ac:chgData name="Sarwar Ahsan" userId="9ee5c37a04275df3" providerId="LiveId" clId="{9328B1E1-F6A4-4415-BE65-58AF57382252}" dt="2022-07-03T10:45:10.726" v="292" actId="26606"/>
          <ac:spMkLst>
            <pc:docMk/>
            <pc:sldMk cId="2500466203" sldId="260"/>
            <ac:spMk id="4147" creationId="{70BEB1E7-2F88-40BC-B73D-42E5B6F80BFC}"/>
          </ac:spMkLst>
        </pc:spChg>
        <pc:spChg chg="add del">
          <ac:chgData name="Sarwar Ahsan" userId="9ee5c37a04275df3" providerId="LiveId" clId="{9328B1E1-F6A4-4415-BE65-58AF57382252}" dt="2022-07-03T10:45:10.726" v="292" actId="26606"/>
          <ac:spMkLst>
            <pc:docMk/>
            <pc:sldMk cId="2500466203" sldId="260"/>
            <ac:spMk id="4148" creationId="{A7B99495-F43F-4D80-A44F-2CB4764EB90B}"/>
          </ac:spMkLst>
        </pc:spChg>
        <pc:spChg chg="add del">
          <ac:chgData name="Sarwar Ahsan" userId="9ee5c37a04275df3" providerId="LiveId" clId="{9328B1E1-F6A4-4415-BE65-58AF57382252}" dt="2022-07-03T10:45:12.702" v="294" actId="26606"/>
          <ac:spMkLst>
            <pc:docMk/>
            <pc:sldMk cId="2500466203" sldId="260"/>
            <ac:spMk id="4150" creationId="{57F72BCA-EE24-40BE-9ECA-E10C9BA55F90}"/>
          </ac:spMkLst>
        </pc:spChg>
        <pc:spChg chg="add del">
          <ac:chgData name="Sarwar Ahsan" userId="9ee5c37a04275df3" providerId="LiveId" clId="{9328B1E1-F6A4-4415-BE65-58AF57382252}" dt="2022-07-03T10:45:12.702" v="294" actId="26606"/>
          <ac:spMkLst>
            <pc:docMk/>
            <pc:sldMk cId="2500466203" sldId="260"/>
            <ac:spMk id="4151" creationId="{6B3C4597-DD46-4BFC-B999-C52879B95B16}"/>
          </ac:spMkLst>
        </pc:spChg>
        <pc:spChg chg="add del">
          <ac:chgData name="Sarwar Ahsan" userId="9ee5c37a04275df3" providerId="LiveId" clId="{9328B1E1-F6A4-4415-BE65-58AF57382252}" dt="2022-07-03T10:45:12.702" v="294" actId="26606"/>
          <ac:spMkLst>
            <pc:docMk/>
            <pc:sldMk cId="2500466203" sldId="260"/>
            <ac:spMk id="4152" creationId="{632B59AC-0160-4F1D-934F-B7D8B6AE44A1}"/>
          </ac:spMkLst>
        </pc:spChg>
        <pc:spChg chg="add del">
          <ac:chgData name="Sarwar Ahsan" userId="9ee5c37a04275df3" providerId="LiveId" clId="{9328B1E1-F6A4-4415-BE65-58AF57382252}" dt="2022-07-03T10:45:15.692" v="296" actId="26606"/>
          <ac:spMkLst>
            <pc:docMk/>
            <pc:sldMk cId="2500466203" sldId="260"/>
            <ac:spMk id="4154" creationId="{49AE1604-BB93-4F6D-94D6-F2A6021FC5AD}"/>
          </ac:spMkLst>
        </pc:spChg>
        <pc:spChg chg="add del">
          <ac:chgData name="Sarwar Ahsan" userId="9ee5c37a04275df3" providerId="LiveId" clId="{9328B1E1-F6A4-4415-BE65-58AF57382252}" dt="2022-07-03T10:45:15.692" v="296" actId="26606"/>
          <ac:spMkLst>
            <pc:docMk/>
            <pc:sldMk cId="2500466203" sldId="260"/>
            <ac:spMk id="4157" creationId="{CBC4F608-B4B8-48C3-9572-C0F061B1CD99}"/>
          </ac:spMkLst>
        </pc:spChg>
        <pc:spChg chg="add del">
          <ac:chgData name="Sarwar Ahsan" userId="9ee5c37a04275df3" providerId="LiveId" clId="{9328B1E1-F6A4-4415-BE65-58AF57382252}" dt="2022-07-03T10:45:15.692" v="296" actId="26606"/>
          <ac:spMkLst>
            <pc:docMk/>
            <pc:sldMk cId="2500466203" sldId="260"/>
            <ac:spMk id="4158" creationId="{1382A32C-5B0C-4B1C-A074-76C6DBCC9F87}"/>
          </ac:spMkLst>
        </pc:spChg>
        <pc:spChg chg="add del">
          <ac:chgData name="Sarwar Ahsan" userId="9ee5c37a04275df3" providerId="LiveId" clId="{9328B1E1-F6A4-4415-BE65-58AF57382252}" dt="2022-07-03T11:04:17.744" v="1015" actId="26606"/>
          <ac:spMkLst>
            <pc:docMk/>
            <pc:sldMk cId="2500466203" sldId="260"/>
            <ac:spMk id="4160" creationId="{95199994-21AE-49A2-BA0D-12E295989A9A}"/>
          </ac:spMkLst>
        </pc:spChg>
        <pc:spChg chg="add del">
          <ac:chgData name="Sarwar Ahsan" userId="9ee5c37a04275df3" providerId="LiveId" clId="{9328B1E1-F6A4-4415-BE65-58AF57382252}" dt="2022-07-03T11:04:17.744" v="1015" actId="26606"/>
          <ac:spMkLst>
            <pc:docMk/>
            <pc:sldMk cId="2500466203" sldId="260"/>
            <ac:spMk id="4161" creationId="{A2C34835-4F79-4934-B151-D68E79764C72}"/>
          </ac:spMkLst>
        </pc:spChg>
        <pc:spChg chg="add del">
          <ac:chgData name="Sarwar Ahsan" userId="9ee5c37a04275df3" providerId="LiveId" clId="{9328B1E1-F6A4-4415-BE65-58AF57382252}" dt="2022-07-03T11:04:12.134" v="1012" actId="26606"/>
          <ac:spMkLst>
            <pc:docMk/>
            <pc:sldMk cId="2500466203" sldId="260"/>
            <ac:spMk id="4166" creationId="{CF62D2A7-8207-488C-9F46-316BA81A16C8}"/>
          </ac:spMkLst>
        </pc:spChg>
        <pc:spChg chg="add del">
          <ac:chgData name="Sarwar Ahsan" userId="9ee5c37a04275df3" providerId="LiveId" clId="{9328B1E1-F6A4-4415-BE65-58AF57382252}" dt="2022-07-03T11:04:17.724" v="1014" actId="26606"/>
          <ac:spMkLst>
            <pc:docMk/>
            <pc:sldMk cId="2500466203" sldId="260"/>
            <ac:spMk id="4168" creationId="{357DD0D3-F869-46D0-944C-6EC60E19E351}"/>
          </ac:spMkLst>
        </pc:spChg>
        <pc:spChg chg="add">
          <ac:chgData name="Sarwar Ahsan" userId="9ee5c37a04275df3" providerId="LiveId" clId="{9328B1E1-F6A4-4415-BE65-58AF57382252}" dt="2022-07-03T11:04:17.744" v="1015" actId="26606"/>
          <ac:spMkLst>
            <pc:docMk/>
            <pc:sldMk cId="2500466203" sldId="260"/>
            <ac:spMk id="4170" creationId="{95199994-21AE-49A2-BA0D-12E295989A9A}"/>
          </ac:spMkLst>
        </pc:spChg>
        <pc:spChg chg="add">
          <ac:chgData name="Sarwar Ahsan" userId="9ee5c37a04275df3" providerId="LiveId" clId="{9328B1E1-F6A4-4415-BE65-58AF57382252}" dt="2022-07-03T11:04:17.744" v="1015" actId="26606"/>
          <ac:spMkLst>
            <pc:docMk/>
            <pc:sldMk cId="2500466203" sldId="260"/>
            <ac:spMk id="4171" creationId="{A2C34835-4F79-4934-B151-D68E79764C72}"/>
          </ac:spMkLst>
        </pc:spChg>
        <pc:grpChg chg="add del">
          <ac:chgData name="Sarwar Ahsan" userId="9ee5c37a04275df3" providerId="LiveId" clId="{9328B1E1-F6A4-4415-BE65-58AF57382252}" dt="2022-07-03T10:45:15.692" v="296" actId="26606"/>
          <ac:grpSpMkLst>
            <pc:docMk/>
            <pc:sldMk cId="2500466203" sldId="260"/>
            <ac:grpSpMk id="4155" creationId="{A9270323-9616-4384-857D-E86B78272EFE}"/>
          </ac:grpSpMkLst>
        </pc:grpChg>
        <pc:graphicFrameChg chg="add">
          <ac:chgData name="Sarwar Ahsan" userId="9ee5c37a04275df3" providerId="LiveId" clId="{9328B1E1-F6A4-4415-BE65-58AF57382252}" dt="2022-07-03T11:04:17.744" v="1015" actId="26606"/>
          <ac:graphicFrameMkLst>
            <pc:docMk/>
            <pc:sldMk cId="2500466203" sldId="260"/>
            <ac:graphicFrameMk id="4163" creationId="{025A647F-F2E1-69F1-B4A3-23E1960B4AF7}"/>
          </ac:graphicFrameMkLst>
        </pc:graphicFrameChg>
        <pc:picChg chg="mod ord">
          <ac:chgData name="Sarwar Ahsan" userId="9ee5c37a04275df3" providerId="LiveId" clId="{9328B1E1-F6A4-4415-BE65-58AF57382252}" dt="2022-07-03T11:04:17.724" v="1014" actId="26606"/>
          <ac:picMkLst>
            <pc:docMk/>
            <pc:sldMk cId="2500466203" sldId="260"/>
            <ac:picMk id="4100" creationId="{89CA9F4E-ECC4-7761-B4CF-6A21C026E624}"/>
          </ac:picMkLst>
        </pc:picChg>
        <pc:cxnChg chg="add del">
          <ac:chgData name="Sarwar Ahsan" userId="9ee5c37a04275df3" providerId="LiveId" clId="{9328B1E1-F6A4-4415-BE65-58AF57382252}" dt="2022-07-03T10:45:07.683" v="290" actId="26606"/>
          <ac:cxnSpMkLst>
            <pc:docMk/>
            <pc:sldMk cId="2500466203" sldId="260"/>
            <ac:cxnSpMk id="4144" creationId="{C49DA8F6-BCC1-4447-B54C-57856834B94B}"/>
          </ac:cxnSpMkLst>
        </pc:cxnChg>
      </pc:sldChg>
      <pc:sldChg chg="addSp delSp modSp new mod setBg">
        <pc:chgData name="Sarwar Ahsan" userId="9ee5c37a04275df3" providerId="LiveId" clId="{9328B1E1-F6A4-4415-BE65-58AF57382252}" dt="2022-07-03T10:59:44.089" v="916" actId="26606"/>
        <pc:sldMkLst>
          <pc:docMk/>
          <pc:sldMk cId="661413916" sldId="263"/>
        </pc:sldMkLst>
        <pc:spChg chg="mod">
          <ac:chgData name="Sarwar Ahsan" userId="9ee5c37a04275df3" providerId="LiveId" clId="{9328B1E1-F6A4-4415-BE65-58AF57382252}" dt="2022-07-03T10:59:44.089" v="916" actId="26606"/>
          <ac:spMkLst>
            <pc:docMk/>
            <pc:sldMk cId="661413916" sldId="263"/>
            <ac:spMk id="2" creationId="{FBD23049-F72C-BF1F-A50E-BFCDCC3D09CA}"/>
          </ac:spMkLst>
        </pc:spChg>
        <pc:spChg chg="mod ord">
          <ac:chgData name="Sarwar Ahsan" userId="9ee5c37a04275df3" providerId="LiveId" clId="{9328B1E1-F6A4-4415-BE65-58AF57382252}" dt="2022-07-03T10:59:44.089" v="916" actId="26606"/>
          <ac:spMkLst>
            <pc:docMk/>
            <pc:sldMk cId="661413916" sldId="263"/>
            <ac:spMk id="3" creationId="{16E5EB6A-3A2C-93A4-4C72-70E63CC75962}"/>
          </ac:spMkLst>
        </pc:spChg>
        <pc:spChg chg="add del">
          <ac:chgData name="Sarwar Ahsan" userId="9ee5c37a04275df3" providerId="LiveId" clId="{9328B1E1-F6A4-4415-BE65-58AF57382252}" dt="2022-07-03T10:59:44.089" v="915" actId="26606"/>
          <ac:spMkLst>
            <pc:docMk/>
            <pc:sldMk cId="661413916" sldId="263"/>
            <ac:spMk id="1031" creationId="{5E39A796-BE83-48B1-B33F-35C4A32AAB57}"/>
          </ac:spMkLst>
        </pc:spChg>
        <pc:spChg chg="add del">
          <ac:chgData name="Sarwar Ahsan" userId="9ee5c37a04275df3" providerId="LiveId" clId="{9328B1E1-F6A4-4415-BE65-58AF57382252}" dt="2022-07-03T10:59:44.089" v="915" actId="26606"/>
          <ac:spMkLst>
            <pc:docMk/>
            <pc:sldMk cId="661413916" sldId="263"/>
            <ac:spMk id="1033" creationId="{72F84B47-E267-4194-8194-831DB7B5547F}"/>
          </ac:spMkLst>
        </pc:spChg>
        <pc:spChg chg="add">
          <ac:chgData name="Sarwar Ahsan" userId="9ee5c37a04275df3" providerId="LiveId" clId="{9328B1E1-F6A4-4415-BE65-58AF57382252}" dt="2022-07-03T10:59:44.089" v="916" actId="26606"/>
          <ac:spMkLst>
            <pc:docMk/>
            <pc:sldMk cId="661413916" sldId="263"/>
            <ac:spMk id="1035" creationId="{4038CB10-1F5C-4D54-9DF7-12586DE5B007}"/>
          </ac:spMkLst>
        </pc:spChg>
        <pc:spChg chg="add">
          <ac:chgData name="Sarwar Ahsan" userId="9ee5c37a04275df3" providerId="LiveId" clId="{9328B1E1-F6A4-4415-BE65-58AF57382252}" dt="2022-07-03T10:59:44.089" v="916" actId="26606"/>
          <ac:spMkLst>
            <pc:docMk/>
            <pc:sldMk cId="661413916" sldId="263"/>
            <ac:spMk id="1036" creationId="{73ED6512-6858-4552-B699-9A97FE9A4EA2}"/>
          </ac:spMkLst>
        </pc:spChg>
        <pc:picChg chg="add mod">
          <ac:chgData name="Sarwar Ahsan" userId="9ee5c37a04275df3" providerId="LiveId" clId="{9328B1E1-F6A4-4415-BE65-58AF57382252}" dt="2022-07-03T10:59:44.089" v="916" actId="26606"/>
          <ac:picMkLst>
            <pc:docMk/>
            <pc:sldMk cId="661413916" sldId="263"/>
            <ac:picMk id="1026" creationId="{E79210AE-A4FB-60E2-BF3A-6C89AF82ACA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084B3-7F98-4FC6-B0E7-46B2617968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E4D98F5-E251-4D1C-90FA-3705A8195B44}">
      <dgm:prSet/>
      <dgm:spPr/>
      <dgm:t>
        <a:bodyPr/>
        <a:lstStyle/>
        <a:p>
          <a:r>
            <a:rPr lang="en-GB"/>
            <a:t>Despite research showing that technology has been used for collaboration, the fact that it may show some lack of knowledge and understanding of technology for some students cannot be undermined</a:t>
          </a:r>
          <a:endParaRPr lang="en-US"/>
        </a:p>
      </dgm:t>
    </dgm:pt>
    <dgm:pt modelId="{82B27170-07C0-44D6-AB0E-639C1D9FA62D}" type="parTrans" cxnId="{3B788456-E6BB-47A3-B7B9-46F30BD10A18}">
      <dgm:prSet/>
      <dgm:spPr/>
      <dgm:t>
        <a:bodyPr/>
        <a:lstStyle/>
        <a:p>
          <a:endParaRPr lang="en-US"/>
        </a:p>
      </dgm:t>
    </dgm:pt>
    <dgm:pt modelId="{E56EA2C8-FDFB-4F83-ABEF-A7FE71C0CF92}" type="sibTrans" cxnId="{3B788456-E6BB-47A3-B7B9-46F30BD10A18}">
      <dgm:prSet/>
      <dgm:spPr/>
      <dgm:t>
        <a:bodyPr/>
        <a:lstStyle/>
        <a:p>
          <a:endParaRPr lang="en-US"/>
        </a:p>
      </dgm:t>
    </dgm:pt>
    <dgm:pt modelId="{A6310C68-221A-40C1-A798-2FFB3E181C18}">
      <dgm:prSet/>
      <dgm:spPr/>
      <dgm:t>
        <a:bodyPr/>
        <a:lstStyle/>
        <a:p>
          <a:r>
            <a:rPr lang="en-GB"/>
            <a:t>Students like us tend to be old-fashioned and prefer to educate ourselves in a different way. We may be influenced by the idea that technology may tend to have inappropriate remarks online, having an impact on the way students think.</a:t>
          </a:r>
          <a:endParaRPr lang="en-US"/>
        </a:p>
      </dgm:t>
    </dgm:pt>
    <dgm:pt modelId="{2C0299B4-3B08-4296-A78C-523E67F16471}" type="parTrans" cxnId="{C989E358-CD82-49E9-B91A-F50E8BCF010A}">
      <dgm:prSet/>
      <dgm:spPr/>
      <dgm:t>
        <a:bodyPr/>
        <a:lstStyle/>
        <a:p>
          <a:endParaRPr lang="en-US"/>
        </a:p>
      </dgm:t>
    </dgm:pt>
    <dgm:pt modelId="{04FDB41E-DB82-468C-8D2C-4D9EF383008F}" type="sibTrans" cxnId="{C989E358-CD82-49E9-B91A-F50E8BCF010A}">
      <dgm:prSet/>
      <dgm:spPr/>
      <dgm:t>
        <a:bodyPr/>
        <a:lstStyle/>
        <a:p>
          <a:endParaRPr lang="en-US"/>
        </a:p>
      </dgm:t>
    </dgm:pt>
    <dgm:pt modelId="{613BA826-3F52-4EFC-A28C-071DDAD2D60B}">
      <dgm:prSet/>
      <dgm:spPr/>
      <dgm:t>
        <a:bodyPr/>
        <a:lstStyle/>
        <a:p>
          <a:r>
            <a:rPr lang="en-GB"/>
            <a:t>Although support being available, Students may feel that they are being made more independent and that they should practice the idea of working for themselves, which may not suit some students’ ways of learning</a:t>
          </a:r>
          <a:endParaRPr lang="en-US"/>
        </a:p>
      </dgm:t>
    </dgm:pt>
    <dgm:pt modelId="{0BEDC39E-0A1E-4012-A9BD-D23E7F2EBD04}" type="parTrans" cxnId="{5B193D92-52B7-42DA-A14A-9309C86AF71E}">
      <dgm:prSet/>
      <dgm:spPr/>
      <dgm:t>
        <a:bodyPr/>
        <a:lstStyle/>
        <a:p>
          <a:endParaRPr lang="en-US"/>
        </a:p>
      </dgm:t>
    </dgm:pt>
    <dgm:pt modelId="{F32D891E-DA5F-4316-9AC9-51F5D75CEBAB}" type="sibTrans" cxnId="{5B193D92-52B7-42DA-A14A-9309C86AF71E}">
      <dgm:prSet/>
      <dgm:spPr/>
      <dgm:t>
        <a:bodyPr/>
        <a:lstStyle/>
        <a:p>
          <a:endParaRPr lang="en-US"/>
        </a:p>
      </dgm:t>
    </dgm:pt>
    <dgm:pt modelId="{FED841DC-62C5-47BA-8AD7-BEDDDBD7DD6D}">
      <dgm:prSet/>
      <dgm:spPr/>
      <dgm:t>
        <a:bodyPr/>
        <a:lstStyle/>
        <a:p>
          <a:r>
            <a:rPr lang="en-GB"/>
            <a:t>Students like us could possibly lack the skillset meaning there hardly is any confidence with the idea of online learning, especially having an impact on students’ education should there be a circumstance where everything is done remote</a:t>
          </a:r>
          <a:endParaRPr lang="en-US"/>
        </a:p>
      </dgm:t>
    </dgm:pt>
    <dgm:pt modelId="{4EEC864E-7C9E-4C9F-B394-BFD7444EA7A6}" type="parTrans" cxnId="{6ADFD3CD-3D6E-4E16-A04E-AFA4FE612CA1}">
      <dgm:prSet/>
      <dgm:spPr/>
      <dgm:t>
        <a:bodyPr/>
        <a:lstStyle/>
        <a:p>
          <a:endParaRPr lang="en-US"/>
        </a:p>
      </dgm:t>
    </dgm:pt>
    <dgm:pt modelId="{A9439135-3351-4FFA-8FF8-BB2A60A0DD2F}" type="sibTrans" cxnId="{6ADFD3CD-3D6E-4E16-A04E-AFA4FE612CA1}">
      <dgm:prSet/>
      <dgm:spPr/>
      <dgm:t>
        <a:bodyPr/>
        <a:lstStyle/>
        <a:p>
          <a:endParaRPr lang="en-US"/>
        </a:p>
      </dgm:t>
    </dgm:pt>
    <dgm:pt modelId="{0AE4B927-1165-488D-BC3E-F0C74F58FA1C}">
      <dgm:prSet/>
      <dgm:spPr/>
      <dgm:t>
        <a:bodyPr/>
        <a:lstStyle/>
        <a:p>
          <a:r>
            <a:rPr lang="en-GB"/>
            <a:t>In addition, old-fashioned students like some of us may be settled to the old ways of learning such as books and will struggle to apprehend to the changes in the way information can be accessed through technology </a:t>
          </a:r>
          <a:endParaRPr lang="en-US"/>
        </a:p>
      </dgm:t>
    </dgm:pt>
    <dgm:pt modelId="{6E4FC0AD-2EAA-41AE-AB24-2A5E3F1730CF}" type="parTrans" cxnId="{04A36844-C915-4800-8052-978EC394EE03}">
      <dgm:prSet/>
      <dgm:spPr/>
      <dgm:t>
        <a:bodyPr/>
        <a:lstStyle/>
        <a:p>
          <a:endParaRPr lang="en-US"/>
        </a:p>
      </dgm:t>
    </dgm:pt>
    <dgm:pt modelId="{C249E3CE-832D-49DA-A592-65FF6F2F9B39}" type="sibTrans" cxnId="{04A36844-C915-4800-8052-978EC394EE03}">
      <dgm:prSet/>
      <dgm:spPr/>
      <dgm:t>
        <a:bodyPr/>
        <a:lstStyle/>
        <a:p>
          <a:endParaRPr lang="en-US"/>
        </a:p>
      </dgm:t>
    </dgm:pt>
    <dgm:pt modelId="{9A070C56-5B10-4116-81C6-662BF8DA3DA1}" type="pres">
      <dgm:prSet presAssocID="{412084B3-7F98-4FC6-B0E7-46B2617968A6}" presName="linear" presStyleCnt="0">
        <dgm:presLayoutVars>
          <dgm:animLvl val="lvl"/>
          <dgm:resizeHandles val="exact"/>
        </dgm:presLayoutVars>
      </dgm:prSet>
      <dgm:spPr/>
    </dgm:pt>
    <dgm:pt modelId="{3E9F0507-A61B-4237-9AF8-758380D639DF}" type="pres">
      <dgm:prSet presAssocID="{FE4D98F5-E251-4D1C-90FA-3705A8195B44}" presName="parentText" presStyleLbl="node1" presStyleIdx="0" presStyleCnt="5">
        <dgm:presLayoutVars>
          <dgm:chMax val="0"/>
          <dgm:bulletEnabled val="1"/>
        </dgm:presLayoutVars>
      </dgm:prSet>
      <dgm:spPr/>
    </dgm:pt>
    <dgm:pt modelId="{989B2E8E-D1B3-436A-BCA1-835A0577CE31}" type="pres">
      <dgm:prSet presAssocID="{E56EA2C8-FDFB-4F83-ABEF-A7FE71C0CF92}" presName="spacer" presStyleCnt="0"/>
      <dgm:spPr/>
    </dgm:pt>
    <dgm:pt modelId="{6A5404A7-2877-481D-9E76-4BCCE366E207}" type="pres">
      <dgm:prSet presAssocID="{A6310C68-221A-40C1-A798-2FFB3E181C18}" presName="parentText" presStyleLbl="node1" presStyleIdx="1" presStyleCnt="5">
        <dgm:presLayoutVars>
          <dgm:chMax val="0"/>
          <dgm:bulletEnabled val="1"/>
        </dgm:presLayoutVars>
      </dgm:prSet>
      <dgm:spPr/>
    </dgm:pt>
    <dgm:pt modelId="{610BAC3F-2EA6-44A5-A07E-CAFC0B5656FC}" type="pres">
      <dgm:prSet presAssocID="{04FDB41E-DB82-468C-8D2C-4D9EF383008F}" presName="spacer" presStyleCnt="0"/>
      <dgm:spPr/>
    </dgm:pt>
    <dgm:pt modelId="{5E937AD8-0E60-4149-81F1-D384D4BD5A3E}" type="pres">
      <dgm:prSet presAssocID="{613BA826-3F52-4EFC-A28C-071DDAD2D60B}" presName="parentText" presStyleLbl="node1" presStyleIdx="2" presStyleCnt="5">
        <dgm:presLayoutVars>
          <dgm:chMax val="0"/>
          <dgm:bulletEnabled val="1"/>
        </dgm:presLayoutVars>
      </dgm:prSet>
      <dgm:spPr/>
    </dgm:pt>
    <dgm:pt modelId="{10E7F91E-B662-4529-9630-AF5F867888E2}" type="pres">
      <dgm:prSet presAssocID="{F32D891E-DA5F-4316-9AC9-51F5D75CEBAB}" presName="spacer" presStyleCnt="0"/>
      <dgm:spPr/>
    </dgm:pt>
    <dgm:pt modelId="{1D34A950-6AB2-4832-9812-CCED94180810}" type="pres">
      <dgm:prSet presAssocID="{FED841DC-62C5-47BA-8AD7-BEDDDBD7DD6D}" presName="parentText" presStyleLbl="node1" presStyleIdx="3" presStyleCnt="5">
        <dgm:presLayoutVars>
          <dgm:chMax val="0"/>
          <dgm:bulletEnabled val="1"/>
        </dgm:presLayoutVars>
      </dgm:prSet>
      <dgm:spPr/>
    </dgm:pt>
    <dgm:pt modelId="{7232F5F7-7AA8-457F-87FC-9426C0B1A125}" type="pres">
      <dgm:prSet presAssocID="{A9439135-3351-4FFA-8FF8-BB2A60A0DD2F}" presName="spacer" presStyleCnt="0"/>
      <dgm:spPr/>
    </dgm:pt>
    <dgm:pt modelId="{1EF7C5B9-9425-47B7-ACB2-E90DE8EF8F34}" type="pres">
      <dgm:prSet presAssocID="{0AE4B927-1165-488D-BC3E-F0C74F58FA1C}" presName="parentText" presStyleLbl="node1" presStyleIdx="4" presStyleCnt="5">
        <dgm:presLayoutVars>
          <dgm:chMax val="0"/>
          <dgm:bulletEnabled val="1"/>
        </dgm:presLayoutVars>
      </dgm:prSet>
      <dgm:spPr/>
    </dgm:pt>
  </dgm:ptLst>
  <dgm:cxnLst>
    <dgm:cxn modelId="{72BD1A64-1EF1-4CC9-8683-B72C4143A1C5}" type="presOf" srcId="{FED841DC-62C5-47BA-8AD7-BEDDDBD7DD6D}" destId="{1D34A950-6AB2-4832-9812-CCED94180810}" srcOrd="0" destOrd="0" presId="urn:microsoft.com/office/officeart/2005/8/layout/vList2"/>
    <dgm:cxn modelId="{04A36844-C915-4800-8052-978EC394EE03}" srcId="{412084B3-7F98-4FC6-B0E7-46B2617968A6}" destId="{0AE4B927-1165-488D-BC3E-F0C74F58FA1C}" srcOrd="4" destOrd="0" parTransId="{6E4FC0AD-2EAA-41AE-AB24-2A5E3F1730CF}" sibTransId="{C249E3CE-832D-49DA-A592-65FF6F2F9B39}"/>
    <dgm:cxn modelId="{57B2EF64-E2B3-4797-83C7-7D68274C2F69}" type="presOf" srcId="{A6310C68-221A-40C1-A798-2FFB3E181C18}" destId="{6A5404A7-2877-481D-9E76-4BCCE366E207}" srcOrd="0" destOrd="0" presId="urn:microsoft.com/office/officeart/2005/8/layout/vList2"/>
    <dgm:cxn modelId="{F5CEDA6F-7F3F-4E22-8C85-AAB64D204FE2}" type="presOf" srcId="{0AE4B927-1165-488D-BC3E-F0C74F58FA1C}" destId="{1EF7C5B9-9425-47B7-ACB2-E90DE8EF8F34}" srcOrd="0" destOrd="0" presId="urn:microsoft.com/office/officeart/2005/8/layout/vList2"/>
    <dgm:cxn modelId="{FA310B55-00DF-4FC0-BDB4-9E4F4A9145E5}" type="presOf" srcId="{FE4D98F5-E251-4D1C-90FA-3705A8195B44}" destId="{3E9F0507-A61B-4237-9AF8-758380D639DF}" srcOrd="0" destOrd="0" presId="urn:microsoft.com/office/officeart/2005/8/layout/vList2"/>
    <dgm:cxn modelId="{3B788456-E6BB-47A3-B7B9-46F30BD10A18}" srcId="{412084B3-7F98-4FC6-B0E7-46B2617968A6}" destId="{FE4D98F5-E251-4D1C-90FA-3705A8195B44}" srcOrd="0" destOrd="0" parTransId="{82B27170-07C0-44D6-AB0E-639C1D9FA62D}" sibTransId="{E56EA2C8-FDFB-4F83-ABEF-A7FE71C0CF92}"/>
    <dgm:cxn modelId="{C989E358-CD82-49E9-B91A-F50E8BCF010A}" srcId="{412084B3-7F98-4FC6-B0E7-46B2617968A6}" destId="{A6310C68-221A-40C1-A798-2FFB3E181C18}" srcOrd="1" destOrd="0" parTransId="{2C0299B4-3B08-4296-A78C-523E67F16471}" sibTransId="{04FDB41E-DB82-468C-8D2C-4D9EF383008F}"/>
    <dgm:cxn modelId="{5B193D92-52B7-42DA-A14A-9309C86AF71E}" srcId="{412084B3-7F98-4FC6-B0E7-46B2617968A6}" destId="{613BA826-3F52-4EFC-A28C-071DDAD2D60B}" srcOrd="2" destOrd="0" parTransId="{0BEDC39E-0A1E-4012-A9BD-D23E7F2EBD04}" sibTransId="{F32D891E-DA5F-4316-9AC9-51F5D75CEBAB}"/>
    <dgm:cxn modelId="{21F663B2-EAEC-4DBA-9D66-962023E87548}" type="presOf" srcId="{412084B3-7F98-4FC6-B0E7-46B2617968A6}" destId="{9A070C56-5B10-4116-81C6-662BF8DA3DA1}" srcOrd="0" destOrd="0" presId="urn:microsoft.com/office/officeart/2005/8/layout/vList2"/>
    <dgm:cxn modelId="{6ADFD3CD-3D6E-4E16-A04E-AFA4FE612CA1}" srcId="{412084B3-7F98-4FC6-B0E7-46B2617968A6}" destId="{FED841DC-62C5-47BA-8AD7-BEDDDBD7DD6D}" srcOrd="3" destOrd="0" parTransId="{4EEC864E-7C9E-4C9F-B394-BFD7444EA7A6}" sibTransId="{A9439135-3351-4FFA-8FF8-BB2A60A0DD2F}"/>
    <dgm:cxn modelId="{02ACD6ED-7587-4F6E-B330-0E483904C9B6}" type="presOf" srcId="{613BA826-3F52-4EFC-A28C-071DDAD2D60B}" destId="{5E937AD8-0E60-4149-81F1-D384D4BD5A3E}" srcOrd="0" destOrd="0" presId="urn:microsoft.com/office/officeart/2005/8/layout/vList2"/>
    <dgm:cxn modelId="{03B1F06D-6B49-4A6E-9C73-94B12AEBA077}" type="presParOf" srcId="{9A070C56-5B10-4116-81C6-662BF8DA3DA1}" destId="{3E9F0507-A61B-4237-9AF8-758380D639DF}" srcOrd="0" destOrd="0" presId="urn:microsoft.com/office/officeart/2005/8/layout/vList2"/>
    <dgm:cxn modelId="{5777EF89-F130-4528-990B-19FA4438E790}" type="presParOf" srcId="{9A070C56-5B10-4116-81C6-662BF8DA3DA1}" destId="{989B2E8E-D1B3-436A-BCA1-835A0577CE31}" srcOrd="1" destOrd="0" presId="urn:microsoft.com/office/officeart/2005/8/layout/vList2"/>
    <dgm:cxn modelId="{51B5BC9E-2CDE-4894-9108-AAD9165153ED}" type="presParOf" srcId="{9A070C56-5B10-4116-81C6-662BF8DA3DA1}" destId="{6A5404A7-2877-481D-9E76-4BCCE366E207}" srcOrd="2" destOrd="0" presId="urn:microsoft.com/office/officeart/2005/8/layout/vList2"/>
    <dgm:cxn modelId="{60BAC801-8C4C-4FA1-9A06-418D56A59720}" type="presParOf" srcId="{9A070C56-5B10-4116-81C6-662BF8DA3DA1}" destId="{610BAC3F-2EA6-44A5-A07E-CAFC0B5656FC}" srcOrd="3" destOrd="0" presId="urn:microsoft.com/office/officeart/2005/8/layout/vList2"/>
    <dgm:cxn modelId="{F254517C-5B25-4E70-93DE-DA7258F409B8}" type="presParOf" srcId="{9A070C56-5B10-4116-81C6-662BF8DA3DA1}" destId="{5E937AD8-0E60-4149-81F1-D384D4BD5A3E}" srcOrd="4" destOrd="0" presId="urn:microsoft.com/office/officeart/2005/8/layout/vList2"/>
    <dgm:cxn modelId="{68667B7E-62A1-4E92-935D-97580009733D}" type="presParOf" srcId="{9A070C56-5B10-4116-81C6-662BF8DA3DA1}" destId="{10E7F91E-B662-4529-9630-AF5F867888E2}" srcOrd="5" destOrd="0" presId="urn:microsoft.com/office/officeart/2005/8/layout/vList2"/>
    <dgm:cxn modelId="{E8C9CCEB-158F-4CA5-8114-9EBF6A326B29}" type="presParOf" srcId="{9A070C56-5B10-4116-81C6-662BF8DA3DA1}" destId="{1D34A950-6AB2-4832-9812-CCED94180810}" srcOrd="6" destOrd="0" presId="urn:microsoft.com/office/officeart/2005/8/layout/vList2"/>
    <dgm:cxn modelId="{62B7B2B9-E50A-4ED9-AC3A-F48600A19BDC}" type="presParOf" srcId="{9A070C56-5B10-4116-81C6-662BF8DA3DA1}" destId="{7232F5F7-7AA8-457F-87FC-9426C0B1A125}" srcOrd="7" destOrd="0" presId="urn:microsoft.com/office/officeart/2005/8/layout/vList2"/>
    <dgm:cxn modelId="{F33D0E12-8D10-4474-9DEE-B1217FDAF8C5}" type="presParOf" srcId="{9A070C56-5B10-4116-81C6-662BF8DA3DA1}" destId="{1EF7C5B9-9425-47B7-ACB2-E90DE8EF8F3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F0507-A61B-4237-9AF8-758380D639DF}">
      <dsp:nvSpPr>
        <dsp:cNvPr id="0" name=""/>
        <dsp:cNvSpPr/>
      </dsp:nvSpPr>
      <dsp:spPr>
        <a:xfrm>
          <a:off x="0" y="11655"/>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Despite research showing that technology has been used for collaboration, the fact that it may show some lack of knowledge and understanding of technology for some students cannot be undermined</a:t>
          </a:r>
          <a:endParaRPr lang="en-US" sz="1200" kern="1200"/>
        </a:p>
      </dsp:txBody>
      <dsp:txXfrm>
        <a:off x="41272" y="52927"/>
        <a:ext cx="4688634" cy="762927"/>
      </dsp:txXfrm>
    </dsp:sp>
    <dsp:sp modelId="{6A5404A7-2877-481D-9E76-4BCCE366E207}">
      <dsp:nvSpPr>
        <dsp:cNvPr id="0" name=""/>
        <dsp:cNvSpPr/>
      </dsp:nvSpPr>
      <dsp:spPr>
        <a:xfrm>
          <a:off x="0" y="891687"/>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Students like us tend to be old-fashioned and prefer to educate ourselves in a different way. We may be influenced by the idea that technology may tend to have inappropriate remarks online, having an impact on the way students think.</a:t>
          </a:r>
          <a:endParaRPr lang="en-US" sz="1200" kern="1200"/>
        </a:p>
      </dsp:txBody>
      <dsp:txXfrm>
        <a:off x="41272" y="932959"/>
        <a:ext cx="4688634" cy="762927"/>
      </dsp:txXfrm>
    </dsp:sp>
    <dsp:sp modelId="{5E937AD8-0E60-4149-81F1-D384D4BD5A3E}">
      <dsp:nvSpPr>
        <dsp:cNvPr id="0" name=""/>
        <dsp:cNvSpPr/>
      </dsp:nvSpPr>
      <dsp:spPr>
        <a:xfrm>
          <a:off x="0" y="1771718"/>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Although support being available, Students may feel that they are being made more independent and that they should practice the idea of working for themselves, which may not suit some students’ ways of learning</a:t>
          </a:r>
          <a:endParaRPr lang="en-US" sz="1200" kern="1200"/>
        </a:p>
      </dsp:txBody>
      <dsp:txXfrm>
        <a:off x="41272" y="1812990"/>
        <a:ext cx="4688634" cy="762927"/>
      </dsp:txXfrm>
    </dsp:sp>
    <dsp:sp modelId="{1D34A950-6AB2-4832-9812-CCED94180810}">
      <dsp:nvSpPr>
        <dsp:cNvPr id="0" name=""/>
        <dsp:cNvSpPr/>
      </dsp:nvSpPr>
      <dsp:spPr>
        <a:xfrm>
          <a:off x="0" y="2651749"/>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Students like us could possibly lack the skillset meaning there hardly is any confidence with the idea of online learning, especially having an impact on students’ education should there be a circumstance where everything is done remote</a:t>
          </a:r>
          <a:endParaRPr lang="en-US" sz="1200" kern="1200"/>
        </a:p>
      </dsp:txBody>
      <dsp:txXfrm>
        <a:off x="41272" y="2693021"/>
        <a:ext cx="4688634" cy="762927"/>
      </dsp:txXfrm>
    </dsp:sp>
    <dsp:sp modelId="{1EF7C5B9-9425-47B7-ACB2-E90DE8EF8F34}">
      <dsp:nvSpPr>
        <dsp:cNvPr id="0" name=""/>
        <dsp:cNvSpPr/>
      </dsp:nvSpPr>
      <dsp:spPr>
        <a:xfrm>
          <a:off x="0" y="3531780"/>
          <a:ext cx="4771178" cy="8454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 addition, old-fashioned students like some of us may be settled to the old ways of learning such as books and will struggle to apprehend to the changes in the way information can be accessed through technology </a:t>
          </a:r>
          <a:endParaRPr lang="en-US" sz="1200" kern="1200"/>
        </a:p>
      </dsp:txBody>
      <dsp:txXfrm>
        <a:off x="41272" y="3573052"/>
        <a:ext cx="4688634" cy="7629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0B32-8453-9D3C-6D61-49D51906AD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E5349A-5395-53E1-4140-88FB707AB0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929CAC-7225-5287-53E2-ECEF5B5110B9}"/>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0FDF78F3-F3E2-7A2B-7674-56864D2DD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B3C9B4-B3AF-F486-D51F-C475BEC7DCCD}"/>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295863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4BB0D-CA59-0F75-CC38-57488CCC96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03448-9275-909E-76C3-AD138FB211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7E4EA-593F-9E35-2642-36E28C25C14C}"/>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5E5B27B6-DAED-8B02-A910-F6E51F8B8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D1D1E2-FD44-1566-614A-3A0360BFAA0A}"/>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577797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419D-16C6-7E94-A3EC-33EB6917D2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4EB1E6-7C1B-4FF3-A4A9-28E133B40E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69E6DA-CD08-0D9A-5058-7C71C9CAB3D9}"/>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8ADFEE7D-7C79-15FC-94F5-0D9016219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EB4715-621B-509A-1911-5BEC36581D0D}"/>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099945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89086-9A67-6435-7588-772BC134D2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78FF8D-B5C5-3AE3-6BF8-65D678D13A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D0E236-E987-18B4-DADA-F17A45B469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D6DA24-B720-BE9D-2345-A4C91E4CDC86}"/>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6" name="Footer Placeholder 5">
            <a:extLst>
              <a:ext uri="{FF2B5EF4-FFF2-40B4-BE49-F238E27FC236}">
                <a16:creationId xmlns:a16="http://schemas.microsoft.com/office/drawing/2014/main" id="{5D587E03-9BAD-6443-D787-EF5E7C3699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1C7EED-59C8-91B3-904B-8207871F85D0}"/>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488881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C34AD-3F96-3831-E9CE-97BB8F4CEE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94ADC7-9346-75F3-866A-3571934B25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7B0D6-D781-F571-7182-D4437C6DF7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64F869-CAD9-EC5B-2099-1B1D31DBA1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00B3A-AA28-D314-8947-17DA743FEC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8EEAF3-859C-B216-D0F6-9C8D9D548566}"/>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8" name="Footer Placeholder 7">
            <a:extLst>
              <a:ext uri="{FF2B5EF4-FFF2-40B4-BE49-F238E27FC236}">
                <a16:creationId xmlns:a16="http://schemas.microsoft.com/office/drawing/2014/main" id="{EB0E8711-E6DC-CD19-FDE3-2E4D2F3245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3898F1-7CE0-3994-F739-DAC791561F07}"/>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145487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D2A2-6407-759B-BDCF-F514060701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99EC1-F809-BBEB-79D8-19DCBE5A8A90}"/>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4" name="Footer Placeholder 3">
            <a:extLst>
              <a:ext uri="{FF2B5EF4-FFF2-40B4-BE49-F238E27FC236}">
                <a16:creationId xmlns:a16="http://schemas.microsoft.com/office/drawing/2014/main" id="{4128B9CC-AC94-C9C9-E6A7-E9A809510C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6C01AD-E271-2E7C-9B4B-F821BD5A4537}"/>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1333294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F06D0-5197-3A00-EC20-3198D043617B}"/>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3" name="Footer Placeholder 2">
            <a:extLst>
              <a:ext uri="{FF2B5EF4-FFF2-40B4-BE49-F238E27FC236}">
                <a16:creationId xmlns:a16="http://schemas.microsoft.com/office/drawing/2014/main" id="{A1D24C8A-1AAA-7480-DDBD-A7C5D8BFC2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9FC99E-1899-2FE0-7401-3AC5F30D92C9}"/>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26196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84B15-EF20-FDDE-B859-0F858CFFA6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9DC4EC-A0D7-C0D3-0F5A-0618BD3ADB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49C95D-9306-1C4B-31E5-C333DFCABA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30EC5D-D237-CF26-1099-C1DF61B8ADD0}"/>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6" name="Footer Placeholder 5">
            <a:extLst>
              <a:ext uri="{FF2B5EF4-FFF2-40B4-BE49-F238E27FC236}">
                <a16:creationId xmlns:a16="http://schemas.microsoft.com/office/drawing/2014/main" id="{FABFEDC1-24B7-B1FB-A1A7-48A0AED7FF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35846B-9F11-FD6A-3979-2D78DFFC378E}"/>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4206093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6A501-B0EA-AB24-A98E-073FDB088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F79F26-5824-A2F7-F72B-3C8AFBAFDB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5FAB0C-4A8C-83FA-2CA7-7DAA930546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185BA6-A985-35A9-A3B0-00A218821388}"/>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6" name="Footer Placeholder 5">
            <a:extLst>
              <a:ext uri="{FF2B5EF4-FFF2-40B4-BE49-F238E27FC236}">
                <a16:creationId xmlns:a16="http://schemas.microsoft.com/office/drawing/2014/main" id="{EF055580-B1DB-E08A-6D2E-A9668FEEB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D47CAA-A590-F66E-7B13-2AB1839FB1B2}"/>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198650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71CD-509F-99B6-AF31-97435B1A8B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97CFFE-3BA0-89F5-7492-FFF6AE5AAE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D6ED0-E3FB-D13E-2D4B-C73D74717B1C}"/>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E1AA7DDD-9CAB-021A-B03F-567F401E3B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85DCF-6FB6-7D2B-5450-EB91E9607BEF}"/>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2495681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F8FA2D-1F1A-D906-E9C1-32C6DBCF83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6C9289-EDA3-2E0B-01B2-48C633EF04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D2546D-F731-8994-0881-C98209B9E482}"/>
              </a:ext>
            </a:extLst>
          </p:cNvPr>
          <p:cNvSpPr>
            <a:spLocks noGrp="1"/>
          </p:cNvSpPr>
          <p:nvPr>
            <p:ph type="dt" sz="half" idx="10"/>
          </p:nvPr>
        </p:nvSpPr>
        <p:spPr/>
        <p:txBody>
          <a:body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BF00AD69-EE5B-75E8-7FD0-27279CE8EF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9F4FE-A07F-4E13-0025-A3428D74D8E0}"/>
              </a:ext>
            </a:extLst>
          </p:cNvPr>
          <p:cNvSpPr>
            <a:spLocks noGrp="1"/>
          </p:cNvSpPr>
          <p:nvPr>
            <p:ph type="sldNum" sz="quarter" idx="12"/>
          </p:nvPr>
        </p:nvSpPr>
        <p:spPr/>
        <p:txBody>
          <a:bodyPr/>
          <a:lstStyle/>
          <a:p>
            <a:fld id="{5DFE14B9-BA48-4732-A591-3F5D7467C7DA}" type="slidenum">
              <a:rPr lang="en-GB" smtClean="0"/>
              <a:t>‹#›</a:t>
            </a:fld>
            <a:endParaRPr lang="en-GB"/>
          </a:p>
        </p:txBody>
      </p:sp>
    </p:spTree>
    <p:extLst>
      <p:ext uri="{BB962C8B-B14F-4D97-AF65-F5344CB8AC3E}">
        <p14:creationId xmlns:p14="http://schemas.microsoft.com/office/powerpoint/2010/main" val="382935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88A57D-FFAF-9CB3-4407-3D7C29A706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06CC50-8035-A23D-A7EB-8ECCC67F41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3B8DEF-BD70-A8E1-0571-F3A671A198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93947-BE17-4B26-BAAE-034E15445A99}" type="datetimeFigureOut">
              <a:rPr lang="en-GB" smtClean="0"/>
              <a:t>03/07/2022</a:t>
            </a:fld>
            <a:endParaRPr lang="en-GB"/>
          </a:p>
        </p:txBody>
      </p:sp>
      <p:sp>
        <p:nvSpPr>
          <p:cNvPr id="5" name="Footer Placeholder 4">
            <a:extLst>
              <a:ext uri="{FF2B5EF4-FFF2-40B4-BE49-F238E27FC236}">
                <a16:creationId xmlns:a16="http://schemas.microsoft.com/office/drawing/2014/main" id="{0F7C4BE0-B32B-400C-D90E-E131549065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D88DB9-83D3-77C0-6BD0-307399C0E8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E14B9-BA48-4732-A591-3F5D7467C7DA}" type="slidenum">
              <a:rPr lang="en-GB" smtClean="0"/>
              <a:t>‹#›</a:t>
            </a:fld>
            <a:endParaRPr lang="en-GB"/>
          </a:p>
        </p:txBody>
      </p:sp>
    </p:spTree>
    <p:extLst>
      <p:ext uri="{BB962C8B-B14F-4D97-AF65-F5344CB8AC3E}">
        <p14:creationId xmlns:p14="http://schemas.microsoft.com/office/powerpoint/2010/main" val="854379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fficeforstudents.org.uk/news-blog-and-events/press-and-media/students-more-confident-with-online-learning-than-lecturers-are-about-teaching-digitally/"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jisc.ac.uk/sites/default/files/student-dei-he-report-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9" name="Rectangle 615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4F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95217-8420-B8D9-4CA1-E404718F8917}"/>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300" dirty="0">
                <a:solidFill>
                  <a:srgbClr val="FFFFFF"/>
                </a:solidFill>
              </a:rPr>
              <a:t>Are students confident in using technology to collaborate?</a:t>
            </a:r>
            <a:br>
              <a:rPr lang="en-US" sz="2300" dirty="0">
                <a:solidFill>
                  <a:srgbClr val="FFFFFF"/>
                </a:solidFill>
              </a:rPr>
            </a:br>
            <a:r>
              <a:rPr lang="en-US" sz="2300" dirty="0">
                <a:solidFill>
                  <a:srgbClr val="FFFFFF"/>
                </a:solidFill>
              </a:rPr>
              <a:t>Group:</a:t>
            </a:r>
            <a:br>
              <a:rPr lang="en-US" sz="2300" dirty="0">
                <a:solidFill>
                  <a:srgbClr val="FFFFFF"/>
                </a:solidFill>
              </a:rPr>
            </a:br>
            <a:r>
              <a:rPr lang="en-US" sz="2300" dirty="0">
                <a:solidFill>
                  <a:srgbClr val="FFFFFF"/>
                </a:solidFill>
              </a:rPr>
              <a:t>Name &amp; Students ID:</a:t>
            </a:r>
            <a:br>
              <a:rPr lang="en-US" sz="2300" dirty="0">
                <a:solidFill>
                  <a:srgbClr val="FFFFFF"/>
                </a:solidFill>
              </a:rPr>
            </a:br>
            <a:r>
              <a:rPr lang="en-US" sz="2300" dirty="0">
                <a:solidFill>
                  <a:srgbClr val="FFFFFF"/>
                </a:solidFill>
              </a:rPr>
              <a:t>Jabir Ahsan (2132612)</a:t>
            </a:r>
            <a:br>
              <a:rPr lang="en-US" sz="2300" dirty="0">
                <a:solidFill>
                  <a:srgbClr val="FFFFFF"/>
                </a:solidFill>
              </a:rPr>
            </a:br>
            <a:br>
              <a:rPr lang="en-US" sz="2300" dirty="0">
                <a:solidFill>
                  <a:srgbClr val="FFFFFF"/>
                </a:solidFill>
              </a:rPr>
            </a:br>
            <a:br>
              <a:rPr lang="en-US" sz="2300" dirty="0">
                <a:solidFill>
                  <a:srgbClr val="FFFFFF"/>
                </a:solidFill>
              </a:rPr>
            </a:br>
            <a:r>
              <a:rPr lang="en-US" sz="2300" dirty="0">
                <a:solidFill>
                  <a:srgbClr val="FFFFFF"/>
                </a:solidFill>
              </a:rPr>
              <a:t>BMSW4003</a:t>
            </a:r>
            <a:br>
              <a:rPr lang="en-US" sz="2300" dirty="0">
                <a:solidFill>
                  <a:srgbClr val="FFFFFF"/>
                </a:solidFill>
              </a:rPr>
            </a:br>
            <a:r>
              <a:rPr lang="en-US" sz="2300" dirty="0">
                <a:solidFill>
                  <a:srgbClr val="FFFFFF"/>
                </a:solidFill>
              </a:rPr>
              <a:t>Lecturer: </a:t>
            </a:r>
            <a:r>
              <a:rPr lang="en-US" sz="2300" dirty="0" err="1">
                <a:solidFill>
                  <a:srgbClr val="FFFFFF"/>
                </a:solidFill>
              </a:rPr>
              <a:t>Zhara</a:t>
            </a:r>
            <a:r>
              <a:rPr lang="en-US" sz="2300" dirty="0">
                <a:solidFill>
                  <a:srgbClr val="FFFFFF"/>
                </a:solidFill>
              </a:rPr>
              <a:t> </a:t>
            </a:r>
            <a:r>
              <a:rPr lang="en-US" sz="2300" dirty="0" err="1">
                <a:solidFill>
                  <a:srgbClr val="FFFFFF"/>
                </a:solidFill>
              </a:rPr>
              <a:t>Mohammadnazari</a:t>
            </a:r>
            <a:endParaRPr lang="en-US" sz="2300" dirty="0">
              <a:solidFill>
                <a:srgbClr val="FFFFFF"/>
              </a:solidFill>
            </a:endParaRPr>
          </a:p>
        </p:txBody>
      </p:sp>
      <p:sp>
        <p:nvSpPr>
          <p:cNvPr id="616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echnology Will Create These 7 Jobs In The Future">
            <a:extLst>
              <a:ext uri="{FF2B5EF4-FFF2-40B4-BE49-F238E27FC236}">
                <a16:creationId xmlns:a16="http://schemas.microsoft.com/office/drawing/2014/main" id="{110BEF97-7AC6-3A6C-70C3-EE19E19EC3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41" r="9478"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88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C1064-44AC-7713-3A2D-D021FD91D654}"/>
              </a:ext>
            </a:extLst>
          </p:cNvPr>
          <p:cNvSpPr>
            <a:spLocks noGrp="1"/>
          </p:cNvSpPr>
          <p:nvPr>
            <p:ph type="title"/>
          </p:nvPr>
        </p:nvSpPr>
        <p:spPr>
          <a:xfrm>
            <a:off x="838201" y="345810"/>
            <a:ext cx="5120561" cy="1325563"/>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8C47A1BF-5B4A-610A-E35F-0D2C4D0BD6CF}"/>
              </a:ext>
            </a:extLst>
          </p:cNvPr>
          <p:cNvSpPr>
            <a:spLocks noGrp="1"/>
          </p:cNvSpPr>
          <p:nvPr>
            <p:ph idx="1"/>
          </p:nvPr>
        </p:nvSpPr>
        <p:spPr>
          <a:xfrm>
            <a:off x="838201" y="1825625"/>
            <a:ext cx="5092194" cy="4351338"/>
          </a:xfrm>
        </p:spPr>
        <p:txBody>
          <a:bodyPr>
            <a:normAutofit/>
          </a:bodyPr>
          <a:lstStyle/>
          <a:p>
            <a:r>
              <a:rPr lang="en-GB" sz="2200" dirty="0"/>
              <a:t>There is no doubt technology has rapidly grown in this generation and the increase in usage of technology in every means has foreseeably been enormous. It has delivered conveniency as it allows portable socialising and communication but only to a certain extent as many segments of students struggle to get used to the development of technology. </a:t>
            </a:r>
          </a:p>
          <a:p>
            <a:r>
              <a:rPr lang="en-GB" sz="2200" dirty="0"/>
              <a:t>This research will give a scale as to how comfortable/confident are students with the idea of using technology in terms of collaboration</a:t>
            </a:r>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Why calorie counters are confused - Diet Doctor">
            <a:extLst>
              <a:ext uri="{FF2B5EF4-FFF2-40B4-BE49-F238E27FC236}">
                <a16:creationId xmlns:a16="http://schemas.microsoft.com/office/drawing/2014/main" id="{547B38B0-E333-7474-A8B5-C7596ED1A8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29" r="17191"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Arc 103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28" name="Picture 4" descr="Technology Essay | Process Street">
            <a:extLst>
              <a:ext uri="{FF2B5EF4-FFF2-40B4-BE49-F238E27FC236}">
                <a16:creationId xmlns:a16="http://schemas.microsoft.com/office/drawing/2014/main" id="{197BF029-0587-E955-0720-8F55519797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17" r="6261"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930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2" name="Rectangle 2054">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DDF05-3847-026D-B0EE-83E73433E8A4}"/>
              </a:ext>
            </a:extLst>
          </p:cNvPr>
          <p:cNvSpPr>
            <a:spLocks noGrp="1"/>
          </p:cNvSpPr>
          <p:nvPr>
            <p:ph type="title"/>
          </p:nvPr>
        </p:nvSpPr>
        <p:spPr>
          <a:xfrm>
            <a:off x="821516" y="640263"/>
            <a:ext cx="6204984" cy="1344975"/>
          </a:xfrm>
        </p:spPr>
        <p:txBody>
          <a:bodyPr>
            <a:normAutofit/>
          </a:bodyPr>
          <a:lstStyle/>
          <a:p>
            <a:r>
              <a:rPr lang="en-GB" sz="4000"/>
              <a:t>Theories of technology</a:t>
            </a:r>
          </a:p>
        </p:txBody>
      </p:sp>
      <p:sp>
        <p:nvSpPr>
          <p:cNvPr id="3" name="Content Placeholder 2">
            <a:extLst>
              <a:ext uri="{FF2B5EF4-FFF2-40B4-BE49-F238E27FC236}">
                <a16:creationId xmlns:a16="http://schemas.microsoft.com/office/drawing/2014/main" id="{1F633785-3A98-E982-59C1-7F08C603158F}"/>
              </a:ext>
            </a:extLst>
          </p:cNvPr>
          <p:cNvSpPr>
            <a:spLocks noGrp="1"/>
          </p:cNvSpPr>
          <p:nvPr>
            <p:ph idx="1"/>
          </p:nvPr>
        </p:nvSpPr>
        <p:spPr>
          <a:xfrm>
            <a:off x="821515" y="2121762"/>
            <a:ext cx="6204984" cy="3626917"/>
          </a:xfrm>
        </p:spPr>
        <p:txBody>
          <a:bodyPr>
            <a:normAutofit/>
          </a:bodyPr>
          <a:lstStyle/>
          <a:p>
            <a:r>
              <a:rPr lang="en-GB" sz="1500"/>
              <a:t>There is no doubt that the development of technology over the last couple decades has been immense and the way we access our information has drastically changed. I.e. Information could be resourced from Books to now being found in E-Books</a:t>
            </a:r>
          </a:p>
          <a:p>
            <a:r>
              <a:rPr lang="en-GB" sz="1500"/>
              <a:t>This has been convenient to students on high degrees of education as they find it easier to access information online rather than scrolling through pages in books, given they are taught in schools how to use technology online to be used at home </a:t>
            </a:r>
          </a:p>
          <a:p>
            <a:r>
              <a:rPr lang="en-GB" sz="1500"/>
              <a:t>However, students like us tend to be old fashioned and haven’t been taught in schools how to use this sort of new developed technology and may struggle to use certain advanced features. </a:t>
            </a:r>
          </a:p>
          <a:p>
            <a:r>
              <a:rPr lang="en-GB" sz="1500"/>
              <a:t>We could also take into account here YouGov’s polling here which stated 42% were somewhat confident in online learning, showing that students like us and others still lack the knowledge in terms of learning from technology. (</a:t>
            </a:r>
            <a:r>
              <a:rPr lang="en-GB" sz="1500" b="0" i="0">
                <a:effectLst/>
                <a:latin typeface="Gotham A"/>
              </a:rPr>
              <a:t>25 Feb 2021, Office For Students)</a:t>
            </a:r>
          </a:p>
          <a:p>
            <a:endParaRPr lang="en-GB" sz="1500"/>
          </a:p>
        </p:txBody>
      </p:sp>
      <p:pic>
        <p:nvPicPr>
          <p:cNvPr id="2050" name="Picture 2" descr="Why uniting your university's data is the key to student success | Times Higher  Education (THE)">
            <a:extLst>
              <a:ext uri="{FF2B5EF4-FFF2-40B4-BE49-F238E27FC236}">
                <a16:creationId xmlns:a16="http://schemas.microsoft.com/office/drawing/2014/main" id="{419644A2-89BF-62B1-AF77-88EE0FC9F1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33133" y="306909"/>
            <a:ext cx="3435245"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73F2DAA-5273-051B-9CC8-DBDA4FE5DD72}"/>
              </a:ext>
            </a:extLst>
          </p:cNvPr>
          <p:cNvPicPr>
            <a:picLocks noChangeAspect="1"/>
          </p:cNvPicPr>
          <p:nvPr/>
        </p:nvPicPr>
        <p:blipFill>
          <a:blip r:embed="rId3"/>
          <a:stretch>
            <a:fillRect/>
          </a:stretch>
        </p:blipFill>
        <p:spPr>
          <a:xfrm>
            <a:off x="7829551" y="2987933"/>
            <a:ext cx="4042410" cy="3070978"/>
          </a:xfrm>
          <a:prstGeom prst="rect">
            <a:avLst/>
          </a:prstGeom>
        </p:spPr>
      </p:pic>
    </p:spTree>
    <p:extLst>
      <p:ext uri="{BB962C8B-B14F-4D97-AF65-F5344CB8AC3E}">
        <p14:creationId xmlns:p14="http://schemas.microsoft.com/office/powerpoint/2010/main" val="229679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B2CBF-CA23-ECF5-711F-0F9DFDA029A4}"/>
              </a:ext>
            </a:extLst>
          </p:cNvPr>
          <p:cNvSpPr>
            <a:spLocks noGrp="1"/>
          </p:cNvSpPr>
          <p:nvPr>
            <p:ph type="title"/>
          </p:nvPr>
        </p:nvSpPr>
        <p:spPr>
          <a:xfrm>
            <a:off x="5430129" y="486184"/>
            <a:ext cx="6118403" cy="1325563"/>
          </a:xfrm>
        </p:spPr>
        <p:txBody>
          <a:bodyPr>
            <a:normAutofit/>
          </a:bodyPr>
          <a:lstStyle/>
          <a:p>
            <a:r>
              <a:rPr lang="en-GB" dirty="0"/>
              <a:t>Research and Methods</a:t>
            </a:r>
          </a:p>
        </p:txBody>
      </p:sp>
      <p:pic>
        <p:nvPicPr>
          <p:cNvPr id="3076" name="Picture 4" descr="What is Collaboration? Types of Collaboration">
            <a:extLst>
              <a:ext uri="{FF2B5EF4-FFF2-40B4-BE49-F238E27FC236}">
                <a16:creationId xmlns:a16="http://schemas.microsoft.com/office/drawing/2014/main" id="{6242D5B9-27F1-A4FF-A50A-3859B79C42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9464" y="486184"/>
            <a:ext cx="3984922" cy="273503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Types of research methodology - Voxco">
            <a:extLst>
              <a:ext uri="{FF2B5EF4-FFF2-40B4-BE49-F238E27FC236}">
                <a16:creationId xmlns:a16="http://schemas.microsoft.com/office/drawing/2014/main" id="{F63356DF-82D1-989C-01A7-30CDE36005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398" y="3543300"/>
            <a:ext cx="3973989" cy="281304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35859F6-C600-05D1-69E1-B01C2B8B9457}"/>
              </a:ext>
            </a:extLst>
          </p:cNvPr>
          <p:cNvSpPr>
            <a:spLocks noGrp="1"/>
          </p:cNvSpPr>
          <p:nvPr>
            <p:ph idx="1"/>
          </p:nvPr>
        </p:nvSpPr>
        <p:spPr>
          <a:xfrm>
            <a:off x="5430129" y="1946684"/>
            <a:ext cx="6118403" cy="4351338"/>
          </a:xfrm>
        </p:spPr>
        <p:txBody>
          <a:bodyPr>
            <a:normAutofit/>
          </a:bodyPr>
          <a:lstStyle/>
          <a:p>
            <a:r>
              <a:rPr lang="en-GB" sz="2400" dirty="0"/>
              <a:t>We have used quantitative research to highlight the extent of confidence students like us have on the use of technology.</a:t>
            </a:r>
          </a:p>
          <a:p>
            <a:r>
              <a:rPr lang="en-GB" sz="2400" dirty="0"/>
              <a:t>While 60% of students rated the support as good or excellent, 29% of students have described the assistance on the use of technology being average while 11% rated it as poor (JISC, 2020)</a:t>
            </a:r>
          </a:p>
          <a:p>
            <a:r>
              <a:rPr lang="en-GB" sz="2400" dirty="0"/>
              <a:t>25% of students collaborating with peers over coursework, 21% of students collaborating for a shared presentation like now &amp; 10% doing no work whatsoever</a:t>
            </a:r>
          </a:p>
          <a:p>
            <a:endParaRPr lang="en-GB" sz="2400" dirty="0"/>
          </a:p>
        </p:txBody>
      </p:sp>
      <p:sp>
        <p:nvSpPr>
          <p:cNvPr id="3083" name="Arc 3082">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4097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70" name="Rectangle 4124">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4C71FD-9697-2083-A104-54F48E264036}"/>
              </a:ext>
            </a:extLst>
          </p:cNvPr>
          <p:cNvSpPr>
            <a:spLocks noGrp="1"/>
          </p:cNvSpPr>
          <p:nvPr>
            <p:ph type="title"/>
          </p:nvPr>
        </p:nvSpPr>
        <p:spPr>
          <a:xfrm>
            <a:off x="6769570" y="530578"/>
            <a:ext cx="4771178" cy="1160110"/>
          </a:xfrm>
        </p:spPr>
        <p:txBody>
          <a:bodyPr>
            <a:normAutofit/>
          </a:bodyPr>
          <a:lstStyle/>
          <a:p>
            <a:r>
              <a:rPr lang="en-GB" sz="3700"/>
              <a:t>Concerns &amp; Common Habits with Technology</a:t>
            </a:r>
          </a:p>
        </p:txBody>
      </p:sp>
      <p:pic>
        <p:nvPicPr>
          <p:cNvPr id="4100" name="Picture 4" descr="Premium Photo | Asian man with serious and worried face when working with  laptop">
            <a:extLst>
              <a:ext uri="{FF2B5EF4-FFF2-40B4-BE49-F238E27FC236}">
                <a16:creationId xmlns:a16="http://schemas.microsoft.com/office/drawing/2014/main" id="{89CA9F4E-ECC4-7761-B4CF-6A21C026E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199" y="1562454"/>
            <a:ext cx="5440195" cy="362020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extLst>
            <a:ext uri="{909E8E84-426E-40DD-AFC4-6F175D3DCCD1}">
              <a14:hiddenFill xmlns:a14="http://schemas.microsoft.com/office/drawing/2010/main">
                <a:solidFill>
                  <a:srgbClr val="FFFFFF"/>
                </a:solidFill>
              </a14:hiddenFill>
            </a:ext>
          </a:extLst>
        </p:spPr>
      </p:pic>
      <p:sp>
        <p:nvSpPr>
          <p:cNvPr id="4171" name="Arc 4126">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4163" name="Content Placeholder 2">
            <a:extLst>
              <a:ext uri="{FF2B5EF4-FFF2-40B4-BE49-F238E27FC236}">
                <a16:creationId xmlns:a16="http://schemas.microsoft.com/office/drawing/2014/main" id="{025A647F-F2E1-69F1-B4A3-23E1960B4AF7}"/>
              </a:ext>
            </a:extLst>
          </p:cNvPr>
          <p:cNvGraphicFramePr>
            <a:graphicFrameLocks noGrp="1"/>
          </p:cNvGraphicFramePr>
          <p:nvPr>
            <p:ph idx="1"/>
          </p:nvPr>
        </p:nvGraphicFramePr>
        <p:xfrm>
          <a:off x="6769570" y="1825625"/>
          <a:ext cx="4771178" cy="438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0466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0464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D23049-F72C-BF1F-A50E-BFCDCC3D09CA}"/>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Survey</a:t>
            </a:r>
          </a:p>
        </p:txBody>
      </p:sp>
      <p:pic>
        <p:nvPicPr>
          <p:cNvPr id="1026" name="Picture 2" descr="Is It Time to Ditch the Post Call Survey | ICMI">
            <a:extLst>
              <a:ext uri="{FF2B5EF4-FFF2-40B4-BE49-F238E27FC236}">
                <a16:creationId xmlns:a16="http://schemas.microsoft.com/office/drawing/2014/main" id="{E79210AE-A4FB-60E2-BF3A-6C89AF82AC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74" r="-1"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6E5EB6A-3A2C-93A4-4C72-70E63CC75962}"/>
              </a:ext>
            </a:extLst>
          </p:cNvPr>
          <p:cNvSpPr>
            <a:spLocks noGrp="1"/>
          </p:cNvSpPr>
          <p:nvPr>
            <p:ph idx="1"/>
          </p:nvPr>
        </p:nvSpPr>
        <p:spPr>
          <a:xfrm>
            <a:off x="8029319" y="917725"/>
            <a:ext cx="3424739" cy="4852362"/>
          </a:xfrm>
        </p:spPr>
        <p:txBody>
          <a:bodyPr anchor="ctr">
            <a:normAutofit/>
          </a:bodyPr>
          <a:lstStyle/>
          <a:p>
            <a:r>
              <a:rPr lang="en-GB" sz="1700">
                <a:solidFill>
                  <a:srgbClr val="FFFFFF"/>
                </a:solidFill>
              </a:rPr>
              <a:t>Following our research, we have come up with some questions:</a:t>
            </a:r>
          </a:p>
          <a:p>
            <a:pPr marL="514350" indent="-514350">
              <a:buFont typeface="+mj-lt"/>
              <a:buAutoNum type="arabicPeriod"/>
            </a:pPr>
            <a:r>
              <a:rPr lang="en-GB" sz="1700">
                <a:solidFill>
                  <a:srgbClr val="FFFFFF"/>
                </a:solidFill>
              </a:rPr>
              <a:t>What part of technology confuses the most? </a:t>
            </a:r>
          </a:p>
          <a:p>
            <a:pPr marL="514350" indent="-514350">
              <a:buFont typeface="+mj-lt"/>
              <a:buAutoNum type="arabicPeriod"/>
            </a:pPr>
            <a:r>
              <a:rPr lang="en-GB" sz="1700">
                <a:solidFill>
                  <a:srgbClr val="FFFFFF"/>
                </a:solidFill>
              </a:rPr>
              <a:t>What do you find the easiest about working online? </a:t>
            </a:r>
          </a:p>
          <a:p>
            <a:pPr marL="514350" indent="-514350">
              <a:buFont typeface="+mj-lt"/>
              <a:buAutoNum type="arabicPeriod"/>
            </a:pPr>
            <a:r>
              <a:rPr lang="en-GB" sz="1700">
                <a:solidFill>
                  <a:srgbClr val="FFFFFF"/>
                </a:solidFill>
              </a:rPr>
              <a:t>Do you feel you need more support getting used to technology?</a:t>
            </a:r>
          </a:p>
          <a:p>
            <a:pPr marL="514350" indent="-514350">
              <a:buFont typeface="+mj-lt"/>
              <a:buAutoNum type="arabicPeriod"/>
            </a:pPr>
            <a:r>
              <a:rPr lang="en-GB" sz="1700">
                <a:solidFill>
                  <a:srgbClr val="FFFFFF"/>
                </a:solidFill>
              </a:rPr>
              <a:t>How could staff make it easier to understand the work to be done online? </a:t>
            </a:r>
          </a:p>
          <a:p>
            <a:pPr marL="514350" indent="-514350">
              <a:buFont typeface="+mj-lt"/>
              <a:buAutoNum type="arabicPeriod"/>
            </a:pPr>
            <a:r>
              <a:rPr lang="en-GB" sz="1700">
                <a:solidFill>
                  <a:srgbClr val="FFFFFF"/>
                </a:solidFill>
              </a:rPr>
              <a:t>In the future, would you like more collaborative work &amp; how will it benefit you?</a:t>
            </a:r>
          </a:p>
        </p:txBody>
      </p:sp>
    </p:spTree>
    <p:extLst>
      <p:ext uri="{BB962C8B-B14F-4D97-AF65-F5344CB8AC3E}">
        <p14:creationId xmlns:p14="http://schemas.microsoft.com/office/powerpoint/2010/main" val="661413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74F78B-E29E-FDFD-90B1-3856E9306099}"/>
              </a:ext>
            </a:extLst>
          </p:cNvPr>
          <p:cNvSpPr>
            <a:spLocks noGrp="1"/>
          </p:cNvSpPr>
          <p:nvPr>
            <p:ph type="title"/>
          </p:nvPr>
        </p:nvSpPr>
        <p:spPr>
          <a:xfrm>
            <a:off x="5894962" y="479493"/>
            <a:ext cx="5458838" cy="1325563"/>
          </a:xfrm>
        </p:spPr>
        <p:txBody>
          <a:bodyPr>
            <a:normAutofit/>
          </a:bodyPr>
          <a:lstStyle/>
          <a:p>
            <a:r>
              <a:rPr lang="en-GB" dirty="0"/>
              <a:t>References </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10 Great Websites for Entrepreneurs">
            <a:extLst>
              <a:ext uri="{FF2B5EF4-FFF2-40B4-BE49-F238E27FC236}">
                <a16:creationId xmlns:a16="http://schemas.microsoft.com/office/drawing/2014/main" id="{C17984EE-3A28-32BA-5E80-B85C8E4545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423621"/>
            <a:ext cx="4777381" cy="38410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3D0ECAB-8F00-AEE0-C13A-965E84B8C69B}"/>
              </a:ext>
            </a:extLst>
          </p:cNvPr>
          <p:cNvSpPr>
            <a:spLocks noGrp="1"/>
          </p:cNvSpPr>
          <p:nvPr>
            <p:ph idx="1"/>
          </p:nvPr>
        </p:nvSpPr>
        <p:spPr>
          <a:xfrm>
            <a:off x="5894962" y="1984443"/>
            <a:ext cx="5458838" cy="4192520"/>
          </a:xfrm>
        </p:spPr>
        <p:txBody>
          <a:bodyPr>
            <a:normAutofit/>
          </a:bodyPr>
          <a:lstStyle/>
          <a:p>
            <a:r>
              <a:rPr lang="en-GB" sz="2000"/>
              <a:t>25 Feb 2021, ‘</a:t>
            </a:r>
            <a:r>
              <a:rPr lang="en-US" sz="2000" b="0" i="1">
                <a:effectLst/>
                <a:latin typeface="Gotham A"/>
              </a:rPr>
              <a:t>Students more confident with online learning than lecturers are about teaching digitally’</a:t>
            </a:r>
            <a:r>
              <a:rPr lang="en-GB" sz="2000" b="0" i="1">
                <a:effectLst/>
                <a:latin typeface="Gotham A"/>
              </a:rPr>
              <a:t> , </a:t>
            </a:r>
            <a:r>
              <a:rPr lang="en-GB" sz="2000" b="0">
                <a:effectLst/>
                <a:latin typeface="Gotham A"/>
              </a:rPr>
              <a:t>[Online] Available At: </a:t>
            </a:r>
            <a:r>
              <a:rPr lang="en-GB" sz="2000">
                <a:hlinkClick r:id="rId3"/>
              </a:rPr>
              <a:t>https://www.officeforstudents.org.uk/news-blog-and-events/press-and-media/students-more-confident-with-online-learning-than-lecturers-are-about-teaching-digitally/</a:t>
            </a:r>
            <a:endParaRPr lang="en-GB" sz="2000"/>
          </a:p>
          <a:p>
            <a:r>
              <a:rPr lang="en-GB" sz="2000"/>
              <a:t>Langer-</a:t>
            </a:r>
            <a:r>
              <a:rPr lang="en-GB" sz="2000" err="1"/>
              <a:t>Crame</a:t>
            </a:r>
            <a:r>
              <a:rPr lang="en-GB" sz="2000"/>
              <a:t>, Mark &amp; Killen, Clare,2020, </a:t>
            </a:r>
            <a:r>
              <a:rPr lang="en-GB" sz="2000" i="1"/>
              <a:t>‘</a:t>
            </a:r>
            <a:r>
              <a:rPr lang="en-US" sz="2000" i="1"/>
              <a:t>Student digital experience insights survey 2020 UK higher education  (HE) survey findings’ , </a:t>
            </a:r>
            <a:r>
              <a:rPr lang="en-US" sz="2000"/>
              <a:t>[Online] Available At: </a:t>
            </a:r>
            <a:r>
              <a:rPr lang="en-GB" sz="2000" b="0" i="0" u="none" strike="noStrike">
                <a:effectLst/>
                <a:latin typeface="arial" panose="020B0604020202020204" pitchFamily="34" charset="0"/>
                <a:hlinkClick r:id="rId4"/>
              </a:rPr>
              <a:t>https://www.jisc.ac.uk/sites/default/files/student-dei-he-report-2020.pdf</a:t>
            </a:r>
            <a:endParaRPr lang="en-GB" sz="2000" i="1"/>
          </a:p>
          <a:p>
            <a:endParaRPr lang="en-GB" sz="2000"/>
          </a:p>
        </p:txBody>
      </p:sp>
    </p:spTree>
    <p:extLst>
      <p:ext uri="{BB962C8B-B14F-4D97-AF65-F5344CB8AC3E}">
        <p14:creationId xmlns:p14="http://schemas.microsoft.com/office/powerpoint/2010/main" val="1785953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744</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vt:lpstr>
      <vt:lpstr>Calibri</vt:lpstr>
      <vt:lpstr>Calibri Light</vt:lpstr>
      <vt:lpstr>Gotham A</vt:lpstr>
      <vt:lpstr>Office Theme</vt:lpstr>
      <vt:lpstr>Are students confident in using technology to collaborate? Group: Name &amp; Students ID: Jabir Ahsan (2132612)   BMSW4003 Lecturer: Zhara Mohammadnazari</vt:lpstr>
      <vt:lpstr>Introduction </vt:lpstr>
      <vt:lpstr>Theories of technology</vt:lpstr>
      <vt:lpstr>Research and Methods</vt:lpstr>
      <vt:lpstr>Concerns &amp; Common Habits with Technology</vt:lpstr>
      <vt:lpstr>Survey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 Group: Name &amp; Students ID: Jabir Ahsan (2132612)   BMSW4003 Lecturer: Zhara Mohammadnazari</dc:title>
  <dc:creator>Sarwar Ahsan</dc:creator>
  <cp:lastModifiedBy>Sarwar Ahsan</cp:lastModifiedBy>
  <cp:revision>1</cp:revision>
  <dcterms:created xsi:type="dcterms:W3CDTF">2022-07-03T09:34:51Z</dcterms:created>
  <dcterms:modified xsi:type="dcterms:W3CDTF">2022-07-03T11:04:19Z</dcterms:modified>
</cp:coreProperties>
</file>