
<file path=[Content_Types].xml><?xml version="1.0" encoding="utf-8"?>
<Types xmlns="http://schemas.openxmlformats.org/package/2006/content-types">
  <Default Extension="jpeg" ContentType="image/jpeg"/>
  <Default Extension="m4a" ContentType="audio/mp4"/>
  <Default Extension="mp4" ContentType="vide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slideshow.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autoCompressPictures="0">
  <p:sldMasterIdLst>
    <p:sldMasterId id="2147483660" r:id="rId4"/>
  </p:sldMasterIdLst>
  <p:notesMasterIdLst>
    <p:notesMasterId r:id="rId16"/>
  </p:notesMasterIdLst>
  <p:handoutMasterIdLst>
    <p:handoutMasterId r:id="rId17"/>
  </p:handoutMasterIdLst>
  <p:sldIdLst>
    <p:sldId id="259" r:id="rId5"/>
    <p:sldId id="281" r:id="rId6"/>
    <p:sldId id="295" r:id="rId7"/>
    <p:sldId id="294" r:id="rId8"/>
    <p:sldId id="311" r:id="rId9"/>
    <p:sldId id="309" r:id="rId10"/>
    <p:sldId id="296" r:id="rId11"/>
    <p:sldId id="308" r:id="rId12"/>
    <p:sldId id="305" r:id="rId13"/>
    <p:sldId id="312" r:id="rId14"/>
    <p:sldId id="301" r:id="rId15"/>
  </p:sldIdLst>
  <p:sldSz cx="12192000" cy="6858000"/>
  <p:notesSz cx="6858000" cy="9144000"/>
  <p:defaultTextStyle>
    <a:defPPr rtl="0">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 styleId="{00A15C55-8517-42AA-B614-E9B94910E393}" styleName="Medium Style 2 - Accent 4">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4">
              <a:tint val="20000"/>
            </a:schemeClr>
          </a:solidFill>
        </a:fill>
      </a:tcStyle>
    </a:wholeTbl>
    <a:band1H>
      <a:tcStyle>
        <a:tcBdr/>
        <a:fill>
          <a:solidFill>
            <a:schemeClr val="accent4">
              <a:tint val="40000"/>
            </a:schemeClr>
          </a:solidFill>
        </a:fill>
      </a:tcStyle>
    </a:band1H>
    <a:band2H>
      <a:tcStyle>
        <a:tcBdr/>
      </a:tcStyle>
    </a:band2H>
    <a:band1V>
      <a:tcStyle>
        <a:tcBdr/>
        <a:fill>
          <a:solidFill>
            <a:schemeClr val="accent4">
              <a:tint val="40000"/>
            </a:schemeClr>
          </a:solidFill>
        </a:fill>
      </a:tcStyle>
    </a:band1V>
    <a:band2V>
      <a:tcStyle>
        <a:tcBdr/>
      </a:tcStyle>
    </a:band2V>
    <a:lastCol>
      <a:tcTxStyle b="on">
        <a:fontRef idx="minor">
          <a:prstClr val="black"/>
        </a:fontRef>
        <a:schemeClr val="lt1"/>
      </a:tcTxStyle>
      <a:tcStyle>
        <a:tcBdr/>
        <a:fill>
          <a:solidFill>
            <a:schemeClr val="accent4"/>
          </a:solidFill>
        </a:fill>
      </a:tcStyle>
    </a:lastCol>
    <a:firstCol>
      <a:tcTxStyle b="on">
        <a:fontRef idx="minor">
          <a:prstClr val="black"/>
        </a:fontRef>
        <a:schemeClr val="lt1"/>
      </a:tcTxStyle>
      <a:tcStyle>
        <a:tcBdr/>
        <a:fill>
          <a:solidFill>
            <a:schemeClr val="accent4"/>
          </a:solidFill>
        </a:fill>
      </a:tcStyle>
    </a:firstCol>
    <a:lastRow>
      <a:tcTxStyle b="on">
        <a:fontRef idx="minor">
          <a:prstClr val="black"/>
        </a:fontRef>
        <a:schemeClr val="lt1"/>
      </a:tcTxStyle>
      <a:tcStyle>
        <a:tcBdr>
          <a:top>
            <a:ln w="38100" cmpd="sng">
              <a:solidFill>
                <a:schemeClr val="lt1"/>
              </a:solidFill>
            </a:ln>
          </a:top>
        </a:tcBdr>
        <a:fill>
          <a:solidFill>
            <a:schemeClr val="accent4"/>
          </a:solidFill>
        </a:fill>
      </a:tcStyle>
    </a:lastRow>
    <a:firstRow>
      <a:tcTxStyle b="on">
        <a:fontRef idx="minor">
          <a:prstClr val="black"/>
        </a:fontRef>
        <a:schemeClr val="lt1"/>
      </a:tcTxStyle>
      <a:tcStyle>
        <a:tcBdr>
          <a:bottom>
            <a:ln w="38100" cmpd="sng">
              <a:solidFill>
                <a:schemeClr val="lt1"/>
              </a:solidFill>
            </a:ln>
          </a:bottom>
        </a:tcBdr>
        <a:fill>
          <a:solidFill>
            <a:schemeClr val="accent4"/>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20010" autoAdjust="0"/>
    <p:restoredTop sz="94598" autoAdjust="0"/>
  </p:normalViewPr>
  <p:slideViewPr>
    <p:cSldViewPr snapToGrid="0">
      <p:cViewPr varScale="1">
        <p:scale>
          <a:sx n="77" d="100"/>
          <a:sy n="77" d="100"/>
        </p:scale>
        <p:origin x="76" y="520"/>
      </p:cViewPr>
      <p:guideLst/>
    </p:cSldViewPr>
  </p:slideViewPr>
  <p:notesTextViewPr>
    <p:cViewPr>
      <p:scale>
        <a:sx n="1" d="1"/>
        <a:sy n="1" d="1"/>
      </p:scale>
      <p:origin x="0" y="0"/>
    </p:cViewPr>
  </p:notesTextViewPr>
  <p:sorterViewPr>
    <p:cViewPr varScale="1">
      <p:scale>
        <a:sx n="100" d="100"/>
        <a:sy n="100" d="100"/>
      </p:scale>
      <p:origin x="0" y="-638"/>
    </p:cViewPr>
  </p:sorterViewPr>
  <p:notesViewPr>
    <p:cSldViewPr snapToGrid="0">
      <p:cViewPr varScale="1">
        <p:scale>
          <a:sx n="114" d="100"/>
          <a:sy n="114" d="100"/>
        </p:scale>
        <p:origin x="2226" y="84"/>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presProps" Target="presProps.xml"/><Relationship Id="rId3" Type="http://schemas.openxmlformats.org/officeDocument/2006/relationships/customXml" Target="../customXml/item3.xml"/><Relationship Id="rId21" Type="http://schemas.openxmlformats.org/officeDocument/2006/relationships/tableStyles" Target="tableStyle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handoutMaster" Target="handoutMasters/handoutMaster1.xml"/><Relationship Id="rId2" Type="http://schemas.openxmlformats.org/officeDocument/2006/relationships/customXml" Target="../customXml/item2.xml"/><Relationship Id="rId16" Type="http://schemas.openxmlformats.org/officeDocument/2006/relationships/notesMaster" Target="notesMasters/notesMaster1.xml"/><Relationship Id="rId20"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slide" Target="slides/slide11.xml"/><Relationship Id="rId10" Type="http://schemas.openxmlformats.org/officeDocument/2006/relationships/slide" Target="slides/slide6.xml"/><Relationship Id="rId19" Type="http://schemas.openxmlformats.org/officeDocument/2006/relationships/viewProps" Target="view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454CA90D-FAE5-4CC1-874C-F8C9E6C3EFEE}"/>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a:extLst>
              <a:ext uri="{FF2B5EF4-FFF2-40B4-BE49-F238E27FC236}">
                <a16:creationId xmlns:a16="http://schemas.microsoft.com/office/drawing/2014/main" id="{BC7087B5-F672-40FE-9915-815CBA9EB25D}"/>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F9C26D27-016E-48F5-B33E-8A9AF3259A1C}" type="datetime1">
              <a:rPr lang="en-GB" smtClean="0"/>
              <a:t>15/01/2024</a:t>
            </a:fld>
            <a:endParaRPr lang="en-GB"/>
          </a:p>
        </p:txBody>
      </p:sp>
      <p:sp>
        <p:nvSpPr>
          <p:cNvPr id="4" name="Footer Placeholder 3">
            <a:extLst>
              <a:ext uri="{FF2B5EF4-FFF2-40B4-BE49-F238E27FC236}">
                <a16:creationId xmlns:a16="http://schemas.microsoft.com/office/drawing/2014/main" id="{8BE2D30A-24C7-499B-BF2A-8E5130AC9C88}"/>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a:extLst>
              <a:ext uri="{FF2B5EF4-FFF2-40B4-BE49-F238E27FC236}">
                <a16:creationId xmlns:a16="http://schemas.microsoft.com/office/drawing/2014/main" id="{9AD0FE9B-9EEE-4F4D-B5DD-0D553217C5B0}"/>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F5765E75-2179-4AE0-B0C7-D97955CF45FE}" type="slidenum">
              <a:rPr lang="en-GB" smtClean="0"/>
              <a:t>‹#›</a:t>
            </a:fld>
            <a:endParaRPr lang="en-GB"/>
          </a:p>
        </p:txBody>
      </p:sp>
    </p:spTree>
    <p:extLst>
      <p:ext uri="{BB962C8B-B14F-4D97-AF65-F5344CB8AC3E}">
        <p14:creationId xmlns:p14="http://schemas.microsoft.com/office/powerpoint/2010/main" val="2252778674"/>
      </p:ext>
    </p:extLst>
  </p:cSld>
  <p:clrMap bg1="lt1" tx1="dk1" bg2="lt2" tx2="dk2" accent1="accent1" accent2="accent2" accent3="accent3" accent4="accent4" accent5="accent5" accent6="accent6" hlink="hlink" folHlink="folHlink"/>
  <p:hf hdr="0" ftr="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pPr rtl="0"/>
            <a:endParaRPr lang="en-GB"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pPr rtl="0"/>
            <a:fld id="{848F8AC0-B329-4373-BBD0-89392C5748D6}" type="datetime1">
              <a:rPr lang="en-GB" smtClean="0"/>
              <a:t>15/01/2024</a:t>
            </a:fld>
            <a:endParaRPr lang="en-GB"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pPr rtl="0"/>
            <a:endParaRPr lang="en-GB"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rtl="0"/>
            <a:r>
              <a:rPr lang="en-GB"/>
              <a:t>Click to edit Master text styles</a:t>
            </a:r>
          </a:p>
          <a:p>
            <a:pPr lvl="1" rtl="0"/>
            <a:r>
              <a:rPr lang="en-GB"/>
              <a:t>Second level</a:t>
            </a:r>
          </a:p>
          <a:p>
            <a:pPr lvl="2" rtl="0"/>
            <a:r>
              <a:rPr lang="en-GB"/>
              <a:t>Third level</a:t>
            </a:r>
          </a:p>
          <a:p>
            <a:pPr lvl="3" rtl="0"/>
            <a:r>
              <a:rPr lang="en-GB"/>
              <a:t>Fourth level</a:t>
            </a:r>
          </a:p>
          <a:p>
            <a:pPr lvl="4" rtl="0"/>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pPr rtl="0"/>
            <a:endParaRPr lang="en-GB"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pPr rtl="0"/>
            <a:fld id="{F61EF503-E31C-4FCE-86D9-0C61A5CBE283}" type="slidenum">
              <a:rPr lang="en-GB" smtClean="0"/>
              <a:t>‹#›</a:t>
            </a:fld>
            <a:endParaRPr lang="en-GB" dirty="0"/>
          </a:p>
        </p:txBody>
      </p:sp>
    </p:spTree>
    <p:extLst>
      <p:ext uri="{BB962C8B-B14F-4D97-AF65-F5344CB8AC3E}">
        <p14:creationId xmlns:p14="http://schemas.microsoft.com/office/powerpoint/2010/main" val="3430128012"/>
      </p:ext>
    </p:extLst>
  </p:cSld>
  <p:clrMap bg1="lt1" tx1="dk1" bg2="lt2" tx2="dk2" accent1="accent1" accent2="accent2" accent3="accent3" accent4="accent4" accent5="accent5" accent6="accent6" hlink="hlink" folHlink="folHlink"/>
  <p:hf hdr="0" ftr="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1_Title">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C8031033-9688-463F-9614-47F2F5BC6BF7}"/>
              </a:ext>
            </a:extLst>
          </p:cNvPr>
          <p:cNvSpPr>
            <a:spLocks noGrp="1"/>
          </p:cNvSpPr>
          <p:nvPr>
            <p:ph type="dt" sz="half" idx="10"/>
          </p:nvPr>
        </p:nvSpPr>
        <p:spPr/>
        <p:txBody>
          <a:bodyPr rtlCol="0"/>
          <a:lstStyle/>
          <a:p>
            <a:pPr rtl="0"/>
            <a:r>
              <a:rPr lang="en-GB"/>
              <a:t>2/7/20XX</a:t>
            </a:r>
          </a:p>
        </p:txBody>
      </p:sp>
      <p:sp>
        <p:nvSpPr>
          <p:cNvPr id="3" name="Footer Placeholder 2">
            <a:extLst>
              <a:ext uri="{FF2B5EF4-FFF2-40B4-BE49-F238E27FC236}">
                <a16:creationId xmlns:a16="http://schemas.microsoft.com/office/drawing/2014/main" id="{085B8DB2-C14B-45AC-ACAF-8702DF59C6E2}"/>
              </a:ext>
            </a:extLst>
          </p:cNvPr>
          <p:cNvSpPr>
            <a:spLocks noGrp="1"/>
          </p:cNvSpPr>
          <p:nvPr>
            <p:ph type="ftr" sz="quarter" idx="11"/>
          </p:nvPr>
        </p:nvSpPr>
        <p:spPr/>
        <p:txBody>
          <a:bodyPr rtlCol="0"/>
          <a:lstStyle/>
          <a:p>
            <a:pPr rtl="0"/>
            <a:r>
              <a:rPr lang="en-GB"/>
              <a:t>Sample Footer Text</a:t>
            </a:r>
          </a:p>
        </p:txBody>
      </p:sp>
      <p:sp>
        <p:nvSpPr>
          <p:cNvPr id="4" name="Slide Number Placeholder 3">
            <a:extLst>
              <a:ext uri="{FF2B5EF4-FFF2-40B4-BE49-F238E27FC236}">
                <a16:creationId xmlns:a16="http://schemas.microsoft.com/office/drawing/2014/main" id="{8001DA57-8D4E-4075-9460-4F03DF8AABA8}"/>
              </a:ext>
            </a:extLst>
          </p:cNvPr>
          <p:cNvSpPr>
            <a:spLocks noGrp="1"/>
          </p:cNvSpPr>
          <p:nvPr>
            <p:ph type="sldNum" sz="quarter" idx="12"/>
          </p:nvPr>
        </p:nvSpPr>
        <p:spPr/>
        <p:txBody>
          <a:bodyPr rtlCol="0"/>
          <a:lstStyle/>
          <a:p>
            <a:pPr rtl="0"/>
            <a:fld id="{312CC964-A50B-4C29-B4E4-2C30BB34CCF3}" type="slidenum">
              <a:rPr lang="en-GB" smtClean="0"/>
              <a:t>‹#›</a:t>
            </a:fld>
            <a:endParaRPr lang="en-GB" dirty="0"/>
          </a:p>
        </p:txBody>
      </p:sp>
      <p:sp>
        <p:nvSpPr>
          <p:cNvPr id="45" name="Freeform: Shape 44">
            <a:extLst>
              <a:ext uri="{FF2B5EF4-FFF2-40B4-BE49-F238E27FC236}">
                <a16:creationId xmlns:a16="http://schemas.microsoft.com/office/drawing/2014/main" id="{0EB13613-B0EE-441F-BE95-C20ED5BBAD27}"/>
              </a:ext>
              <a:ext uri="{C183D7F6-B498-43B3-948B-1728B52AA6E4}">
                <adec:decorative xmlns:adec="http://schemas.microsoft.com/office/drawing/2017/decorative" val="1"/>
              </a:ext>
            </a:extLst>
          </p:cNvPr>
          <p:cNvSpPr/>
          <p:nvPr userDrawn="1"/>
        </p:nvSpPr>
        <p:spPr>
          <a:xfrm rot="10800000">
            <a:off x="-33556" y="-3643"/>
            <a:ext cx="4613230" cy="6861641"/>
          </a:xfrm>
          <a:custGeom>
            <a:avLst/>
            <a:gdLst>
              <a:gd name="connsiteX0" fmla="*/ 4613230 w 4613230"/>
              <a:gd name="connsiteY0" fmla="*/ 6861641 h 6861641"/>
              <a:gd name="connsiteX1" fmla="*/ 0 w 4613230"/>
              <a:gd name="connsiteY1" fmla="*/ 6861641 h 6861641"/>
              <a:gd name="connsiteX2" fmla="*/ 1788950 w 4613230"/>
              <a:gd name="connsiteY2" fmla="*/ 0 h 6861641"/>
              <a:gd name="connsiteX3" fmla="*/ 4613230 w 4613230"/>
              <a:gd name="connsiteY3" fmla="*/ 0 h 6861641"/>
              <a:gd name="connsiteX4" fmla="*/ 4613230 w 4613230"/>
              <a:gd name="connsiteY4" fmla="*/ 6861641 h 686164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613230" h="6861641">
                <a:moveTo>
                  <a:pt x="4613230" y="6861641"/>
                </a:moveTo>
                <a:lnTo>
                  <a:pt x="0" y="6861641"/>
                </a:lnTo>
                <a:lnTo>
                  <a:pt x="1788950" y="0"/>
                </a:lnTo>
                <a:lnTo>
                  <a:pt x="4613230" y="0"/>
                </a:lnTo>
                <a:lnTo>
                  <a:pt x="4613230" y="6861641"/>
                </a:ln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indent="0" algn="ctr" rtl="0">
              <a:buFont typeface="Arial" panose="020B0604020202020204" pitchFamily="34" charset="0"/>
              <a:buNone/>
            </a:pPr>
            <a:endParaRPr lang="en-GB" dirty="0"/>
          </a:p>
        </p:txBody>
      </p:sp>
      <p:sp>
        <p:nvSpPr>
          <p:cNvPr id="44" name="Freeform: Shape 43">
            <a:extLst>
              <a:ext uri="{FF2B5EF4-FFF2-40B4-BE49-F238E27FC236}">
                <a16:creationId xmlns:a16="http://schemas.microsoft.com/office/drawing/2014/main" id="{2399D2ED-C606-4FE3-B01C-3A0A39699E38}"/>
              </a:ext>
              <a:ext uri="{C183D7F6-B498-43B3-948B-1728B52AA6E4}">
                <adec:decorative xmlns:adec="http://schemas.microsoft.com/office/drawing/2017/decorative" val="1"/>
              </a:ext>
            </a:extLst>
          </p:cNvPr>
          <p:cNvSpPr/>
          <p:nvPr userDrawn="1"/>
        </p:nvSpPr>
        <p:spPr>
          <a:xfrm rot="10800000">
            <a:off x="-33556" y="-14280"/>
            <a:ext cx="4615080" cy="10637"/>
          </a:xfrm>
          <a:custGeom>
            <a:avLst/>
            <a:gdLst>
              <a:gd name="connsiteX0" fmla="*/ 4615080 w 4615080"/>
              <a:gd name="connsiteY0" fmla="*/ 10637 h 10637"/>
              <a:gd name="connsiteX1" fmla="*/ 0 w 4615080"/>
              <a:gd name="connsiteY1" fmla="*/ 7095 h 10637"/>
              <a:gd name="connsiteX2" fmla="*/ 1850 w 4615080"/>
              <a:gd name="connsiteY2" fmla="*/ 0 h 10637"/>
              <a:gd name="connsiteX3" fmla="*/ 4615080 w 4615080"/>
              <a:gd name="connsiteY3" fmla="*/ 0 h 10637"/>
              <a:gd name="connsiteX4" fmla="*/ 4615080 w 4615080"/>
              <a:gd name="connsiteY4" fmla="*/ 10637 h 1063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615080" h="10637">
                <a:moveTo>
                  <a:pt x="4615080" y="10637"/>
                </a:moveTo>
                <a:lnTo>
                  <a:pt x="0" y="7095"/>
                </a:lnTo>
                <a:lnTo>
                  <a:pt x="1850" y="0"/>
                </a:lnTo>
                <a:lnTo>
                  <a:pt x="4615080" y="0"/>
                </a:lnTo>
                <a:lnTo>
                  <a:pt x="4615080" y="10637"/>
                </a:ln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dirty="0"/>
          </a:p>
        </p:txBody>
      </p:sp>
      <p:cxnSp>
        <p:nvCxnSpPr>
          <p:cNvPr id="10" name="Straight Connector 9">
            <a:extLst>
              <a:ext uri="{FF2B5EF4-FFF2-40B4-BE49-F238E27FC236}">
                <a16:creationId xmlns:a16="http://schemas.microsoft.com/office/drawing/2014/main" id="{8A05C98F-3390-4876-ACE6-6BDD7A931BDC}"/>
              </a:ext>
              <a:ext uri="{C183D7F6-B498-43B3-948B-1728B52AA6E4}">
                <adec:decorative xmlns:adec="http://schemas.microsoft.com/office/drawing/2017/decorative" val="1"/>
              </a:ext>
            </a:extLst>
          </p:cNvPr>
          <p:cNvCxnSpPr>
            <a:cxnSpLocks/>
          </p:cNvCxnSpPr>
          <p:nvPr userDrawn="1"/>
        </p:nvCxnSpPr>
        <p:spPr>
          <a:xfrm flipH="1">
            <a:off x="-33558" y="0"/>
            <a:ext cx="6705601" cy="809623"/>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11" name="Straight Connector 10">
            <a:extLst>
              <a:ext uri="{FF2B5EF4-FFF2-40B4-BE49-F238E27FC236}">
                <a16:creationId xmlns:a16="http://schemas.microsoft.com/office/drawing/2014/main" id="{526F8EC6-7B48-45CF-933E-F83D29E1692D}"/>
              </a:ext>
              <a:ext uri="{C183D7F6-B498-43B3-948B-1728B52AA6E4}">
                <adec:decorative xmlns:adec="http://schemas.microsoft.com/office/drawing/2017/decorative" val="1"/>
              </a:ext>
            </a:extLst>
          </p:cNvPr>
          <p:cNvCxnSpPr>
            <a:cxnSpLocks/>
          </p:cNvCxnSpPr>
          <p:nvPr userDrawn="1"/>
        </p:nvCxnSpPr>
        <p:spPr>
          <a:xfrm flipV="1">
            <a:off x="3514060" y="1"/>
            <a:ext cx="510363" cy="6857998"/>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937FFCAA-1618-46D9-B44D-5CE6E225DB8B}"/>
              </a:ext>
              <a:ext uri="{C183D7F6-B498-43B3-948B-1728B52AA6E4}">
                <adec:decorative xmlns:adec="http://schemas.microsoft.com/office/drawing/2017/decorative" val="1"/>
              </a:ext>
            </a:extLst>
          </p:cNvPr>
          <p:cNvCxnSpPr>
            <a:cxnSpLocks/>
          </p:cNvCxnSpPr>
          <p:nvPr userDrawn="1"/>
        </p:nvCxnSpPr>
        <p:spPr>
          <a:xfrm flipV="1">
            <a:off x="11602477" y="365123"/>
            <a:ext cx="589522" cy="6492877"/>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16F2CA3C-3424-4A00-9FDF-0DC9EFAC22F1}"/>
              </a:ext>
              <a:ext uri="{C183D7F6-B498-43B3-948B-1728B52AA6E4}">
                <adec:decorative xmlns:adec="http://schemas.microsoft.com/office/drawing/2017/decorative" val="1"/>
              </a:ext>
            </a:extLst>
          </p:cNvPr>
          <p:cNvCxnSpPr>
            <a:cxnSpLocks/>
          </p:cNvCxnSpPr>
          <p:nvPr userDrawn="1"/>
        </p:nvCxnSpPr>
        <p:spPr>
          <a:xfrm flipH="1" flipV="1">
            <a:off x="9340702" y="-10737"/>
            <a:ext cx="2851297" cy="1680049"/>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F0FA2E1A-8693-4B6C-ABF7-81B17586C3A0}"/>
              </a:ext>
              <a:ext uri="{C183D7F6-B498-43B3-948B-1728B52AA6E4}">
                <adec:decorative xmlns:adec="http://schemas.microsoft.com/office/drawing/2017/decorative" val="1"/>
              </a:ext>
            </a:extLst>
          </p:cNvPr>
          <p:cNvCxnSpPr>
            <a:cxnSpLocks/>
          </p:cNvCxnSpPr>
          <p:nvPr userDrawn="1"/>
        </p:nvCxnSpPr>
        <p:spPr>
          <a:xfrm flipH="1" flipV="1">
            <a:off x="-33557" y="6045958"/>
            <a:ext cx="6876857" cy="812042"/>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sp>
        <p:nvSpPr>
          <p:cNvPr id="48" name="Picture Placeholder 47">
            <a:extLst>
              <a:ext uri="{FF2B5EF4-FFF2-40B4-BE49-F238E27FC236}">
                <a16:creationId xmlns:a16="http://schemas.microsoft.com/office/drawing/2014/main" id="{C564A0C9-27BD-49AC-A786-23623E329EE8}"/>
              </a:ext>
            </a:extLst>
          </p:cNvPr>
          <p:cNvSpPr>
            <a:spLocks noGrp="1"/>
          </p:cNvSpPr>
          <p:nvPr>
            <p:ph type="pic" sz="quarter" idx="13"/>
          </p:nvPr>
        </p:nvSpPr>
        <p:spPr>
          <a:xfrm>
            <a:off x="2623279" y="0"/>
            <a:ext cx="9568721" cy="6858000"/>
          </a:xfrm>
          <a:custGeom>
            <a:avLst/>
            <a:gdLst>
              <a:gd name="connsiteX0" fmla="*/ 1955447 w 9568721"/>
              <a:gd name="connsiteY0" fmla="*/ 0 h 6858000"/>
              <a:gd name="connsiteX1" fmla="*/ 9568721 w 9568721"/>
              <a:gd name="connsiteY1" fmla="*/ 0 h 6858000"/>
              <a:gd name="connsiteX2" fmla="*/ 9568721 w 9568721"/>
              <a:gd name="connsiteY2" fmla="*/ 6858000 h 6858000"/>
              <a:gd name="connsiteX3" fmla="*/ 0 w 9568721"/>
              <a:gd name="connsiteY3" fmla="*/ 6858000 h 6858000"/>
              <a:gd name="connsiteX4" fmla="*/ 0 w 9568721"/>
              <a:gd name="connsiteY4" fmla="*/ 6857998 h 6858000"/>
              <a:gd name="connsiteX5" fmla="*/ 167446 w 9568721"/>
              <a:gd name="connsiteY5" fmla="*/ 6857998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9568721" h="6858000">
                <a:moveTo>
                  <a:pt x="1955447" y="0"/>
                </a:moveTo>
                <a:lnTo>
                  <a:pt x="9568721" y="0"/>
                </a:lnTo>
                <a:lnTo>
                  <a:pt x="9568721" y="6858000"/>
                </a:lnTo>
                <a:lnTo>
                  <a:pt x="0" y="6858000"/>
                </a:lnTo>
                <a:lnTo>
                  <a:pt x="0" y="6857998"/>
                </a:lnTo>
                <a:lnTo>
                  <a:pt x="167446" y="6857998"/>
                </a:lnTo>
                <a:close/>
              </a:path>
            </a:pathLst>
          </a:custGeom>
          <a:solidFill>
            <a:schemeClr val="accent2"/>
          </a:solidFill>
        </p:spPr>
        <p:txBody>
          <a:bodyPr wrap="square" rtlCol="0">
            <a:noAutofit/>
          </a:bodyPr>
          <a:lstStyle/>
          <a:p>
            <a:pPr rtl="0"/>
            <a:r>
              <a:rPr lang="en-US"/>
              <a:t>Click icon to add picture</a:t>
            </a:r>
            <a:endParaRPr lang="en-GB" dirty="0"/>
          </a:p>
        </p:txBody>
      </p:sp>
      <p:sp>
        <p:nvSpPr>
          <p:cNvPr id="6" name="Title 5">
            <a:extLst>
              <a:ext uri="{FF2B5EF4-FFF2-40B4-BE49-F238E27FC236}">
                <a16:creationId xmlns:a16="http://schemas.microsoft.com/office/drawing/2014/main" id="{208E3DBC-8B68-468D-8087-25FED9397CBE}"/>
              </a:ext>
            </a:extLst>
          </p:cNvPr>
          <p:cNvSpPr>
            <a:spLocks noGrp="1"/>
          </p:cNvSpPr>
          <p:nvPr>
            <p:ph type="title"/>
          </p:nvPr>
        </p:nvSpPr>
        <p:spPr>
          <a:xfrm>
            <a:off x="520697" y="1040001"/>
            <a:ext cx="3338625" cy="3150159"/>
          </a:xfrm>
        </p:spPr>
        <p:txBody>
          <a:bodyPr rtlCol="0" anchor="t"/>
          <a:lstStyle/>
          <a:p>
            <a:pPr rtl="0"/>
            <a:r>
              <a:rPr lang="en-US"/>
              <a:t>Click to edit Master title style</a:t>
            </a:r>
            <a:endParaRPr lang="en-GB"/>
          </a:p>
        </p:txBody>
      </p:sp>
      <p:sp>
        <p:nvSpPr>
          <p:cNvPr id="15" name="Text Placeholder 14">
            <a:extLst>
              <a:ext uri="{FF2B5EF4-FFF2-40B4-BE49-F238E27FC236}">
                <a16:creationId xmlns:a16="http://schemas.microsoft.com/office/drawing/2014/main" id="{490C672D-EAE7-4BF2-81BB-72858B251D1C}"/>
              </a:ext>
            </a:extLst>
          </p:cNvPr>
          <p:cNvSpPr>
            <a:spLocks noGrp="1"/>
          </p:cNvSpPr>
          <p:nvPr>
            <p:ph type="body" sz="quarter" idx="14" hasCustomPrompt="1"/>
          </p:nvPr>
        </p:nvSpPr>
        <p:spPr>
          <a:xfrm>
            <a:off x="490538" y="4240213"/>
            <a:ext cx="3497262" cy="1801812"/>
          </a:xfrm>
        </p:spPr>
        <p:txBody>
          <a:bodyPr rtlCol="0">
            <a:normAutofit/>
          </a:bodyPr>
          <a:lstStyle>
            <a:lvl1pPr marL="0" indent="0">
              <a:buNone/>
              <a:defRPr sz="2400"/>
            </a:lvl1pPr>
            <a:lvl2pPr>
              <a:buNone/>
              <a:defRPr sz="1600"/>
            </a:lvl2pPr>
            <a:lvl3pPr>
              <a:buNone/>
              <a:defRPr sz="1600"/>
            </a:lvl3pPr>
            <a:lvl4pPr>
              <a:buNone/>
              <a:defRPr sz="1600"/>
            </a:lvl4pPr>
            <a:lvl5pPr>
              <a:buNone/>
              <a:defRPr sz="1600"/>
            </a:lvl5pPr>
          </a:lstStyle>
          <a:p>
            <a:pPr lvl="0" rtl="0"/>
            <a:r>
              <a:rPr lang="en-GB"/>
              <a:t>Presentation Name</a:t>
            </a:r>
          </a:p>
        </p:txBody>
      </p:sp>
    </p:spTree>
    <p:extLst>
      <p:ext uri="{BB962C8B-B14F-4D97-AF65-F5344CB8AC3E}">
        <p14:creationId xmlns:p14="http://schemas.microsoft.com/office/powerpoint/2010/main" val="174236842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2_Agenda">
    <p:spTree>
      <p:nvGrpSpPr>
        <p:cNvPr id="1" name=""/>
        <p:cNvGrpSpPr/>
        <p:nvPr/>
      </p:nvGrpSpPr>
      <p:grpSpPr>
        <a:xfrm>
          <a:off x="0" y="0"/>
          <a:ext cx="0" cy="0"/>
          <a:chOff x="0" y="0"/>
          <a:chExt cx="0" cy="0"/>
        </a:xfrm>
      </p:grpSpPr>
      <p:sp useBgFill="1">
        <p:nvSpPr>
          <p:cNvPr id="5" name="Rectangle 4">
            <a:extLst>
              <a:ext uri="{FF2B5EF4-FFF2-40B4-BE49-F238E27FC236}">
                <a16:creationId xmlns:a16="http://schemas.microsoft.com/office/drawing/2014/main" id="{CA046725-2805-431E-AA4E-0B018DFB3EAC}"/>
              </a:ext>
              <a:ext uri="{C183D7F6-B498-43B3-948B-1728B52AA6E4}">
                <adec:decorative xmlns:adec="http://schemas.microsoft.com/office/drawing/2017/decorative" val="1"/>
              </a:ext>
            </a:extLst>
          </p:cNvPr>
          <p:cNvSpPr/>
          <p:nvPr userDrawn="1"/>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dirty="0"/>
          </a:p>
        </p:txBody>
      </p:sp>
      <p:sp>
        <p:nvSpPr>
          <p:cNvPr id="6" name="Rectangle 23">
            <a:extLst>
              <a:ext uri="{FF2B5EF4-FFF2-40B4-BE49-F238E27FC236}">
                <a16:creationId xmlns:a16="http://schemas.microsoft.com/office/drawing/2014/main" id="{3C30A62C-FEC9-4F1D-976E-DB003592FD3E}"/>
              </a:ext>
              <a:ext uri="{C183D7F6-B498-43B3-948B-1728B52AA6E4}">
                <adec:decorative xmlns:adec="http://schemas.microsoft.com/office/drawing/2017/decorative" val="1"/>
              </a:ext>
            </a:extLst>
          </p:cNvPr>
          <p:cNvSpPr/>
          <p:nvPr userDrawn="1"/>
        </p:nvSpPr>
        <p:spPr>
          <a:xfrm rot="10800000">
            <a:off x="0" y="-5979"/>
            <a:ext cx="5111086" cy="6932218"/>
          </a:xfrm>
          <a:custGeom>
            <a:avLst/>
            <a:gdLst>
              <a:gd name="connsiteX0" fmla="*/ 0 w 5803153"/>
              <a:gd name="connsiteY0" fmla="*/ 0 h 6857998"/>
              <a:gd name="connsiteX1" fmla="*/ 5803153 w 5803153"/>
              <a:gd name="connsiteY1" fmla="*/ 0 h 6857998"/>
              <a:gd name="connsiteX2" fmla="*/ 5803153 w 5803153"/>
              <a:gd name="connsiteY2" fmla="*/ 6857998 h 6857998"/>
              <a:gd name="connsiteX3" fmla="*/ 0 w 5803153"/>
              <a:gd name="connsiteY3" fmla="*/ 6857998 h 6857998"/>
              <a:gd name="connsiteX4" fmla="*/ 0 w 5803153"/>
              <a:gd name="connsiteY4" fmla="*/ 0 h 6857998"/>
              <a:gd name="connsiteX0" fmla="*/ 1016000 w 5803153"/>
              <a:gd name="connsiteY0" fmla="*/ 0 h 6857998"/>
              <a:gd name="connsiteX1" fmla="*/ 5803153 w 5803153"/>
              <a:gd name="connsiteY1" fmla="*/ 0 h 6857998"/>
              <a:gd name="connsiteX2" fmla="*/ 5803153 w 5803153"/>
              <a:gd name="connsiteY2" fmla="*/ 6857998 h 6857998"/>
              <a:gd name="connsiteX3" fmla="*/ 0 w 5803153"/>
              <a:gd name="connsiteY3" fmla="*/ 6857998 h 6857998"/>
              <a:gd name="connsiteX4" fmla="*/ 1016000 w 5803153"/>
              <a:gd name="connsiteY4" fmla="*/ 0 h 6857998"/>
              <a:gd name="connsiteX0" fmla="*/ 1338729 w 6125882"/>
              <a:gd name="connsiteY0" fmla="*/ 0 h 6857998"/>
              <a:gd name="connsiteX1" fmla="*/ 6125882 w 6125882"/>
              <a:gd name="connsiteY1" fmla="*/ 0 h 6857998"/>
              <a:gd name="connsiteX2" fmla="*/ 6125882 w 6125882"/>
              <a:gd name="connsiteY2" fmla="*/ 6857998 h 6857998"/>
              <a:gd name="connsiteX3" fmla="*/ 0 w 6125882"/>
              <a:gd name="connsiteY3" fmla="*/ 6846045 h 6857998"/>
              <a:gd name="connsiteX4" fmla="*/ 1338729 w 6125882"/>
              <a:gd name="connsiteY4" fmla="*/ 0 h 6857998"/>
              <a:gd name="connsiteX0" fmla="*/ 1697317 w 6125882"/>
              <a:gd name="connsiteY0" fmla="*/ 0 h 6857998"/>
              <a:gd name="connsiteX1" fmla="*/ 6125882 w 6125882"/>
              <a:gd name="connsiteY1" fmla="*/ 0 h 6857998"/>
              <a:gd name="connsiteX2" fmla="*/ 6125882 w 6125882"/>
              <a:gd name="connsiteY2" fmla="*/ 6857998 h 6857998"/>
              <a:gd name="connsiteX3" fmla="*/ 0 w 6125882"/>
              <a:gd name="connsiteY3" fmla="*/ 6846045 h 6857998"/>
              <a:gd name="connsiteX4" fmla="*/ 1697317 w 6125882"/>
              <a:gd name="connsiteY4" fmla="*/ 0 h 6857998"/>
              <a:gd name="connsiteX0" fmla="*/ 2702091 w 6125882"/>
              <a:gd name="connsiteY0" fmla="*/ 0 h 6857998"/>
              <a:gd name="connsiteX1" fmla="*/ 6125882 w 6125882"/>
              <a:gd name="connsiteY1" fmla="*/ 0 h 6857998"/>
              <a:gd name="connsiteX2" fmla="*/ 6125882 w 6125882"/>
              <a:gd name="connsiteY2" fmla="*/ 6857998 h 6857998"/>
              <a:gd name="connsiteX3" fmla="*/ 0 w 6125882"/>
              <a:gd name="connsiteY3" fmla="*/ 6846045 h 6857998"/>
              <a:gd name="connsiteX4" fmla="*/ 2702091 w 6125882"/>
              <a:gd name="connsiteY4" fmla="*/ 0 h 6857998"/>
              <a:gd name="connsiteX0" fmla="*/ 1215089 w 6125882"/>
              <a:gd name="connsiteY0" fmla="*/ 0 h 6857998"/>
              <a:gd name="connsiteX1" fmla="*/ 6125882 w 6125882"/>
              <a:gd name="connsiteY1" fmla="*/ 0 h 6857998"/>
              <a:gd name="connsiteX2" fmla="*/ 6125882 w 6125882"/>
              <a:gd name="connsiteY2" fmla="*/ 6857998 h 6857998"/>
              <a:gd name="connsiteX3" fmla="*/ 0 w 6125882"/>
              <a:gd name="connsiteY3" fmla="*/ 6846045 h 6857998"/>
              <a:gd name="connsiteX4" fmla="*/ 1215089 w 6125882"/>
              <a:gd name="connsiteY4" fmla="*/ 0 h 6857998"/>
              <a:gd name="connsiteX0" fmla="*/ 1222204 w 6132997"/>
              <a:gd name="connsiteY0" fmla="*/ 0 h 6881904"/>
              <a:gd name="connsiteX1" fmla="*/ 6132997 w 6132997"/>
              <a:gd name="connsiteY1" fmla="*/ 0 h 6881904"/>
              <a:gd name="connsiteX2" fmla="*/ 6132997 w 6132997"/>
              <a:gd name="connsiteY2" fmla="*/ 6857998 h 6881904"/>
              <a:gd name="connsiteX3" fmla="*/ 0 w 6132997"/>
              <a:gd name="connsiteY3" fmla="*/ 6881904 h 6881904"/>
              <a:gd name="connsiteX4" fmla="*/ 1222204 w 6132997"/>
              <a:gd name="connsiteY4" fmla="*/ 0 h 6881904"/>
              <a:gd name="connsiteX0" fmla="*/ 1348644 w 6132997"/>
              <a:gd name="connsiteY0" fmla="*/ 0 h 6893857"/>
              <a:gd name="connsiteX1" fmla="*/ 6132997 w 6132997"/>
              <a:gd name="connsiteY1" fmla="*/ 11953 h 6893857"/>
              <a:gd name="connsiteX2" fmla="*/ 6132997 w 6132997"/>
              <a:gd name="connsiteY2" fmla="*/ 6869951 h 6893857"/>
              <a:gd name="connsiteX3" fmla="*/ 0 w 6132997"/>
              <a:gd name="connsiteY3" fmla="*/ 6893857 h 6893857"/>
              <a:gd name="connsiteX4" fmla="*/ 1348644 w 6132997"/>
              <a:gd name="connsiteY4" fmla="*/ 0 h 6893857"/>
              <a:gd name="connsiteX0" fmla="*/ 1457021 w 6132997"/>
              <a:gd name="connsiteY0" fmla="*/ 0 h 6893857"/>
              <a:gd name="connsiteX1" fmla="*/ 6132997 w 6132997"/>
              <a:gd name="connsiteY1" fmla="*/ 11953 h 6893857"/>
              <a:gd name="connsiteX2" fmla="*/ 6132997 w 6132997"/>
              <a:gd name="connsiteY2" fmla="*/ 6869951 h 6893857"/>
              <a:gd name="connsiteX3" fmla="*/ 0 w 6132997"/>
              <a:gd name="connsiteY3" fmla="*/ 6893857 h 6893857"/>
              <a:gd name="connsiteX4" fmla="*/ 1457021 w 6132997"/>
              <a:gd name="connsiteY4" fmla="*/ 0 h 6893857"/>
              <a:gd name="connsiteX0" fmla="*/ 1754909 w 6430885"/>
              <a:gd name="connsiteY0" fmla="*/ 0 h 6869951"/>
              <a:gd name="connsiteX1" fmla="*/ 6430885 w 6430885"/>
              <a:gd name="connsiteY1" fmla="*/ 11953 h 6869951"/>
              <a:gd name="connsiteX2" fmla="*/ 6430885 w 6430885"/>
              <a:gd name="connsiteY2" fmla="*/ 6869951 h 6869951"/>
              <a:gd name="connsiteX3" fmla="*/ 0 w 6430885"/>
              <a:gd name="connsiteY3" fmla="*/ 6869951 h 6869951"/>
              <a:gd name="connsiteX4" fmla="*/ 1754909 w 6430885"/>
              <a:gd name="connsiteY4" fmla="*/ 0 h 6869951"/>
              <a:gd name="connsiteX0" fmla="*/ 2023235 w 6699211"/>
              <a:gd name="connsiteY0" fmla="*/ 0 h 6869951"/>
              <a:gd name="connsiteX1" fmla="*/ 6699211 w 6699211"/>
              <a:gd name="connsiteY1" fmla="*/ 11953 h 6869951"/>
              <a:gd name="connsiteX2" fmla="*/ 6699211 w 6699211"/>
              <a:gd name="connsiteY2" fmla="*/ 6869951 h 6869951"/>
              <a:gd name="connsiteX3" fmla="*/ 0 w 6699211"/>
              <a:gd name="connsiteY3" fmla="*/ 6856303 h 6869951"/>
              <a:gd name="connsiteX4" fmla="*/ 2023235 w 6699211"/>
              <a:gd name="connsiteY4" fmla="*/ 0 h 6869951"/>
              <a:gd name="connsiteX0" fmla="*/ 2702995 w 6699211"/>
              <a:gd name="connsiteY0" fmla="*/ 42638 h 6857998"/>
              <a:gd name="connsiteX1" fmla="*/ 6699211 w 6699211"/>
              <a:gd name="connsiteY1" fmla="*/ 0 h 6857998"/>
              <a:gd name="connsiteX2" fmla="*/ 6699211 w 6699211"/>
              <a:gd name="connsiteY2" fmla="*/ 6857998 h 6857998"/>
              <a:gd name="connsiteX3" fmla="*/ 0 w 6699211"/>
              <a:gd name="connsiteY3" fmla="*/ 6844350 h 6857998"/>
              <a:gd name="connsiteX4" fmla="*/ 2702995 w 6699211"/>
              <a:gd name="connsiteY4" fmla="*/ 42638 h 685799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699211" h="6857998">
                <a:moveTo>
                  <a:pt x="2702995" y="42638"/>
                </a:moveTo>
                <a:lnTo>
                  <a:pt x="6699211" y="0"/>
                </a:lnTo>
                <a:lnTo>
                  <a:pt x="6699211" y="6857998"/>
                </a:lnTo>
                <a:lnTo>
                  <a:pt x="0" y="6844350"/>
                </a:lnTo>
                <a:lnTo>
                  <a:pt x="2702995" y="42638"/>
                </a:ln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dirty="0"/>
          </a:p>
        </p:txBody>
      </p:sp>
      <p:sp>
        <p:nvSpPr>
          <p:cNvPr id="7" name="Title 1">
            <a:extLst>
              <a:ext uri="{FF2B5EF4-FFF2-40B4-BE49-F238E27FC236}">
                <a16:creationId xmlns:a16="http://schemas.microsoft.com/office/drawing/2014/main" id="{ACA2C262-0DF7-4EBE-8F23-D1240B3BB5A9}"/>
              </a:ext>
            </a:extLst>
          </p:cNvPr>
          <p:cNvSpPr>
            <a:spLocks noGrp="1"/>
          </p:cNvSpPr>
          <p:nvPr>
            <p:ph type="title"/>
          </p:nvPr>
        </p:nvSpPr>
        <p:spPr>
          <a:xfrm>
            <a:off x="680485" y="675167"/>
            <a:ext cx="3761862" cy="3055078"/>
          </a:xfrm>
        </p:spPr>
        <p:txBody>
          <a:bodyPr rtlCol="0" anchor="t">
            <a:normAutofit/>
          </a:bodyPr>
          <a:lstStyle>
            <a:lvl1pPr>
              <a:defRPr sz="4400"/>
            </a:lvl1pPr>
          </a:lstStyle>
          <a:p>
            <a:pPr rtl="0"/>
            <a:r>
              <a:rPr lang="en-US"/>
              <a:t>Click to edit Master title style</a:t>
            </a:r>
            <a:endParaRPr lang="en-GB" dirty="0"/>
          </a:p>
        </p:txBody>
      </p:sp>
      <p:sp>
        <p:nvSpPr>
          <p:cNvPr id="8" name="Content Placeholder 2">
            <a:extLst>
              <a:ext uri="{FF2B5EF4-FFF2-40B4-BE49-F238E27FC236}">
                <a16:creationId xmlns:a16="http://schemas.microsoft.com/office/drawing/2014/main" id="{430E531D-ED29-45E2-A30F-0363B29E057C}"/>
              </a:ext>
            </a:extLst>
          </p:cNvPr>
          <p:cNvSpPr>
            <a:spLocks noGrp="1"/>
          </p:cNvSpPr>
          <p:nvPr>
            <p:ph idx="1"/>
          </p:nvPr>
        </p:nvSpPr>
        <p:spPr>
          <a:xfrm>
            <a:off x="5167424" y="533400"/>
            <a:ext cx="3794512" cy="5797237"/>
          </a:xfrm>
        </p:spPr>
        <p:txBody>
          <a:bodyPr rtlCol="0" anchor="ctr">
            <a:normAutofit/>
          </a:bodyPr>
          <a:lstStyle>
            <a:lvl1pPr>
              <a:buNone/>
              <a:defRPr/>
            </a:lvl1pPr>
          </a:lstStyle>
          <a:p>
            <a:pPr lvl="0" rtl="0"/>
            <a:r>
              <a:rPr lang="en-US"/>
              <a:t>Click to edit Master text styles</a:t>
            </a:r>
          </a:p>
        </p:txBody>
      </p:sp>
      <p:sp>
        <p:nvSpPr>
          <p:cNvPr id="3" name="Footer Placeholder 2">
            <a:extLst>
              <a:ext uri="{FF2B5EF4-FFF2-40B4-BE49-F238E27FC236}">
                <a16:creationId xmlns:a16="http://schemas.microsoft.com/office/drawing/2014/main" id="{085B8DB2-C14B-45AC-ACAF-8702DF59C6E2}"/>
              </a:ext>
            </a:extLst>
          </p:cNvPr>
          <p:cNvSpPr>
            <a:spLocks noGrp="1"/>
          </p:cNvSpPr>
          <p:nvPr>
            <p:ph type="ftr" sz="quarter" idx="11"/>
          </p:nvPr>
        </p:nvSpPr>
        <p:spPr/>
        <p:txBody>
          <a:bodyPr rtlCol="0"/>
          <a:lstStyle/>
          <a:p>
            <a:pPr rtl="0"/>
            <a:r>
              <a:rPr lang="en-GB"/>
              <a:t>Sample Footer Text</a:t>
            </a:r>
          </a:p>
        </p:txBody>
      </p:sp>
      <p:cxnSp>
        <p:nvCxnSpPr>
          <p:cNvPr id="10" name="Straight Connector 9">
            <a:extLst>
              <a:ext uri="{FF2B5EF4-FFF2-40B4-BE49-F238E27FC236}">
                <a16:creationId xmlns:a16="http://schemas.microsoft.com/office/drawing/2014/main" id="{0801F434-3E0E-40D9-A2D3-857BAE77D1D7}"/>
              </a:ext>
              <a:ext uri="{C183D7F6-B498-43B3-948B-1728B52AA6E4}">
                <adec:decorative xmlns:adec="http://schemas.microsoft.com/office/drawing/2017/decorative" val="1"/>
              </a:ext>
            </a:extLst>
          </p:cNvPr>
          <p:cNvCxnSpPr>
            <a:cxnSpLocks/>
            <a:stCxn id="5" idx="2"/>
          </p:cNvCxnSpPr>
          <p:nvPr userDrawn="1"/>
        </p:nvCxnSpPr>
        <p:spPr>
          <a:xfrm flipH="1" flipV="1">
            <a:off x="0" y="5329451"/>
            <a:ext cx="6096000" cy="1528549"/>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sp>
        <p:nvSpPr>
          <p:cNvPr id="13" name="Picture Placeholder 12">
            <a:extLst>
              <a:ext uri="{FF2B5EF4-FFF2-40B4-BE49-F238E27FC236}">
                <a16:creationId xmlns:a16="http://schemas.microsoft.com/office/drawing/2014/main" id="{D44F5C56-0053-4E4A-BFFF-E98E7B91CCA9}"/>
              </a:ext>
            </a:extLst>
          </p:cNvPr>
          <p:cNvSpPr>
            <a:spLocks noGrp="1"/>
          </p:cNvSpPr>
          <p:nvPr>
            <p:ph type="pic" sz="quarter" idx="13"/>
          </p:nvPr>
        </p:nvSpPr>
        <p:spPr>
          <a:xfrm>
            <a:off x="9531096" y="0"/>
            <a:ext cx="2660904" cy="3429000"/>
          </a:xfrm>
          <a:solidFill>
            <a:schemeClr val="accent2"/>
          </a:solidFill>
        </p:spPr>
        <p:txBody>
          <a:bodyPr rtlCol="0"/>
          <a:lstStyle/>
          <a:p>
            <a:pPr rtl="0"/>
            <a:r>
              <a:rPr lang="en-US"/>
              <a:t>Click icon to add picture</a:t>
            </a:r>
            <a:endParaRPr lang="en-GB" dirty="0"/>
          </a:p>
        </p:txBody>
      </p:sp>
      <p:sp>
        <p:nvSpPr>
          <p:cNvPr id="14" name="Picture Placeholder 12">
            <a:extLst>
              <a:ext uri="{FF2B5EF4-FFF2-40B4-BE49-F238E27FC236}">
                <a16:creationId xmlns:a16="http://schemas.microsoft.com/office/drawing/2014/main" id="{226008DD-DEA7-4900-8D76-128694E12320}"/>
              </a:ext>
            </a:extLst>
          </p:cNvPr>
          <p:cNvSpPr>
            <a:spLocks noGrp="1"/>
          </p:cNvSpPr>
          <p:nvPr>
            <p:ph type="pic" sz="quarter" idx="14"/>
          </p:nvPr>
        </p:nvSpPr>
        <p:spPr>
          <a:xfrm>
            <a:off x="9531096" y="3383280"/>
            <a:ext cx="2660904" cy="3474720"/>
          </a:xfrm>
          <a:solidFill>
            <a:schemeClr val="accent2"/>
          </a:solidFill>
        </p:spPr>
        <p:txBody>
          <a:bodyPr rtlCol="0"/>
          <a:lstStyle/>
          <a:p>
            <a:pPr rtl="0"/>
            <a:r>
              <a:rPr lang="en-US"/>
              <a:t>Click icon to add picture</a:t>
            </a:r>
            <a:endParaRPr lang="en-GB" dirty="0"/>
          </a:p>
        </p:txBody>
      </p:sp>
      <p:sp>
        <p:nvSpPr>
          <p:cNvPr id="2" name="Date Placeholder 1">
            <a:extLst>
              <a:ext uri="{FF2B5EF4-FFF2-40B4-BE49-F238E27FC236}">
                <a16:creationId xmlns:a16="http://schemas.microsoft.com/office/drawing/2014/main" id="{C8031033-9688-463F-9614-47F2F5BC6BF7}"/>
              </a:ext>
            </a:extLst>
          </p:cNvPr>
          <p:cNvSpPr>
            <a:spLocks noGrp="1"/>
          </p:cNvSpPr>
          <p:nvPr>
            <p:ph type="dt" sz="half" idx="10"/>
          </p:nvPr>
        </p:nvSpPr>
        <p:spPr/>
        <p:txBody>
          <a:bodyPr rtlCol="0"/>
          <a:lstStyle/>
          <a:p>
            <a:pPr rtl="0"/>
            <a:r>
              <a:rPr lang="en-GB"/>
              <a:t>2/7/20XX</a:t>
            </a:r>
          </a:p>
        </p:txBody>
      </p:sp>
      <p:sp>
        <p:nvSpPr>
          <p:cNvPr id="4" name="Slide Number Placeholder 3">
            <a:extLst>
              <a:ext uri="{FF2B5EF4-FFF2-40B4-BE49-F238E27FC236}">
                <a16:creationId xmlns:a16="http://schemas.microsoft.com/office/drawing/2014/main" id="{8001DA57-8D4E-4075-9460-4F03DF8AABA8}"/>
              </a:ext>
            </a:extLst>
          </p:cNvPr>
          <p:cNvSpPr>
            <a:spLocks noGrp="1"/>
          </p:cNvSpPr>
          <p:nvPr>
            <p:ph type="sldNum" sz="quarter" idx="12"/>
          </p:nvPr>
        </p:nvSpPr>
        <p:spPr/>
        <p:txBody>
          <a:bodyPr rtlCol="0"/>
          <a:lstStyle/>
          <a:p>
            <a:pPr rtl="0"/>
            <a:fld id="{312CC964-A50B-4C29-B4E4-2C30BB34CCF3}" type="slidenum">
              <a:rPr lang="en-GB" smtClean="0"/>
              <a:t>‹#›</a:t>
            </a:fld>
            <a:endParaRPr lang="en-GB" dirty="0"/>
          </a:p>
        </p:txBody>
      </p:sp>
    </p:spTree>
    <p:extLst>
      <p:ext uri="{BB962C8B-B14F-4D97-AF65-F5344CB8AC3E}">
        <p14:creationId xmlns:p14="http://schemas.microsoft.com/office/powerpoint/2010/main" val="109985172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3_Introduction">
    <p:spTree>
      <p:nvGrpSpPr>
        <p:cNvPr id="1" name=""/>
        <p:cNvGrpSpPr/>
        <p:nvPr/>
      </p:nvGrpSpPr>
      <p:grpSpPr>
        <a:xfrm>
          <a:off x="0" y="0"/>
          <a:ext cx="0" cy="0"/>
          <a:chOff x="0" y="0"/>
          <a:chExt cx="0" cy="0"/>
        </a:xfrm>
      </p:grpSpPr>
      <p:sp useBgFill="1">
        <p:nvSpPr>
          <p:cNvPr id="5" name="Rectangle 4">
            <a:extLst>
              <a:ext uri="{FF2B5EF4-FFF2-40B4-BE49-F238E27FC236}">
                <a16:creationId xmlns:a16="http://schemas.microsoft.com/office/drawing/2014/main" id="{F3DC9447-F266-4B2E-8776-377FB587EEA9}"/>
              </a:ext>
              <a:ext uri="{C183D7F6-B498-43B3-948B-1728B52AA6E4}">
                <adec:decorative xmlns:adec="http://schemas.microsoft.com/office/drawing/2017/decorative" val="1"/>
              </a:ext>
            </a:extLst>
          </p:cNvPr>
          <p:cNvSpPr/>
          <p:nvPr userDrawn="1"/>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dirty="0"/>
          </a:p>
        </p:txBody>
      </p:sp>
      <p:sp>
        <p:nvSpPr>
          <p:cNvPr id="6" name="Title 1">
            <a:extLst>
              <a:ext uri="{FF2B5EF4-FFF2-40B4-BE49-F238E27FC236}">
                <a16:creationId xmlns:a16="http://schemas.microsoft.com/office/drawing/2014/main" id="{67F96C23-62A5-470B-9372-6381453507D1}"/>
              </a:ext>
            </a:extLst>
          </p:cNvPr>
          <p:cNvSpPr>
            <a:spLocks noGrp="1"/>
          </p:cNvSpPr>
          <p:nvPr>
            <p:ph type="title"/>
          </p:nvPr>
        </p:nvSpPr>
        <p:spPr>
          <a:xfrm>
            <a:off x="5693734" y="557304"/>
            <a:ext cx="5355265" cy="1625731"/>
          </a:xfrm>
        </p:spPr>
        <p:txBody>
          <a:bodyPr rtlCol="0">
            <a:normAutofit/>
          </a:bodyPr>
          <a:lstStyle>
            <a:lvl1pPr>
              <a:defRPr sz="4400"/>
            </a:lvl1pPr>
          </a:lstStyle>
          <a:p>
            <a:pPr rtl="0"/>
            <a:r>
              <a:rPr lang="en-US"/>
              <a:t>Click to edit Master title style</a:t>
            </a:r>
            <a:endParaRPr lang="en-GB" dirty="0"/>
          </a:p>
        </p:txBody>
      </p:sp>
      <p:cxnSp>
        <p:nvCxnSpPr>
          <p:cNvPr id="10" name="Straight Connector 9">
            <a:extLst>
              <a:ext uri="{FF2B5EF4-FFF2-40B4-BE49-F238E27FC236}">
                <a16:creationId xmlns:a16="http://schemas.microsoft.com/office/drawing/2014/main" id="{34B16D8F-69C0-44C7-95EE-6C7CDECACDAF}"/>
              </a:ext>
              <a:ext uri="{C183D7F6-B498-43B3-948B-1728B52AA6E4}">
                <adec:decorative xmlns:adec="http://schemas.microsoft.com/office/drawing/2017/decorative" val="1"/>
              </a:ext>
            </a:extLst>
          </p:cNvPr>
          <p:cNvCxnSpPr>
            <a:cxnSpLocks/>
          </p:cNvCxnSpPr>
          <p:nvPr userDrawn="1"/>
        </p:nvCxnSpPr>
        <p:spPr>
          <a:xfrm flipV="1">
            <a:off x="4576137" y="0"/>
            <a:ext cx="668374" cy="6858000"/>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sp>
        <p:nvSpPr>
          <p:cNvPr id="13" name="Picture Placeholder 12">
            <a:extLst>
              <a:ext uri="{FF2B5EF4-FFF2-40B4-BE49-F238E27FC236}">
                <a16:creationId xmlns:a16="http://schemas.microsoft.com/office/drawing/2014/main" id="{E8FA2190-55B9-429E-AE43-1A9A41DBEBF9}"/>
              </a:ext>
            </a:extLst>
          </p:cNvPr>
          <p:cNvSpPr>
            <a:spLocks noGrp="1"/>
          </p:cNvSpPr>
          <p:nvPr>
            <p:ph type="pic" sz="quarter" idx="13"/>
          </p:nvPr>
        </p:nvSpPr>
        <p:spPr>
          <a:xfrm>
            <a:off x="1" y="0"/>
            <a:ext cx="4742121" cy="3434316"/>
          </a:xfrm>
          <a:custGeom>
            <a:avLst/>
            <a:gdLst>
              <a:gd name="connsiteX0" fmla="*/ 0 w 4742121"/>
              <a:gd name="connsiteY0" fmla="*/ 0 h 3434316"/>
              <a:gd name="connsiteX1" fmla="*/ 4306186 w 4742121"/>
              <a:gd name="connsiteY1" fmla="*/ 0 h 3434316"/>
              <a:gd name="connsiteX2" fmla="*/ 4742121 w 4742121"/>
              <a:gd name="connsiteY2" fmla="*/ 3434316 h 3434316"/>
              <a:gd name="connsiteX3" fmla="*/ 0 w 4742121"/>
              <a:gd name="connsiteY3" fmla="*/ 3434316 h 3434316"/>
            </a:gdLst>
            <a:ahLst/>
            <a:cxnLst>
              <a:cxn ang="0">
                <a:pos x="connsiteX0" y="connsiteY0"/>
              </a:cxn>
              <a:cxn ang="0">
                <a:pos x="connsiteX1" y="connsiteY1"/>
              </a:cxn>
              <a:cxn ang="0">
                <a:pos x="connsiteX2" y="connsiteY2"/>
              </a:cxn>
              <a:cxn ang="0">
                <a:pos x="connsiteX3" y="connsiteY3"/>
              </a:cxn>
            </a:cxnLst>
            <a:rect l="l" t="t" r="r" b="b"/>
            <a:pathLst>
              <a:path w="4742121" h="3434316">
                <a:moveTo>
                  <a:pt x="0" y="0"/>
                </a:moveTo>
                <a:lnTo>
                  <a:pt x="4306186" y="0"/>
                </a:lnTo>
                <a:lnTo>
                  <a:pt x="4742121" y="3434316"/>
                </a:lnTo>
                <a:lnTo>
                  <a:pt x="0" y="3434316"/>
                </a:lnTo>
                <a:close/>
              </a:path>
            </a:pathLst>
          </a:custGeom>
          <a:solidFill>
            <a:schemeClr val="accent2"/>
          </a:solidFill>
        </p:spPr>
        <p:txBody>
          <a:bodyPr wrap="square" rtlCol="0">
            <a:noAutofit/>
          </a:bodyPr>
          <a:lstStyle/>
          <a:p>
            <a:pPr rtl="0"/>
            <a:r>
              <a:rPr lang="en-US"/>
              <a:t>Click icon to add picture</a:t>
            </a:r>
            <a:endParaRPr lang="en-GB" dirty="0"/>
          </a:p>
        </p:txBody>
      </p:sp>
      <p:sp>
        <p:nvSpPr>
          <p:cNvPr id="16" name="Picture Placeholder 15">
            <a:extLst>
              <a:ext uri="{FF2B5EF4-FFF2-40B4-BE49-F238E27FC236}">
                <a16:creationId xmlns:a16="http://schemas.microsoft.com/office/drawing/2014/main" id="{B2EDFEAD-E435-414E-A9BA-4119679CBA66}"/>
              </a:ext>
            </a:extLst>
          </p:cNvPr>
          <p:cNvSpPr>
            <a:spLocks noGrp="1"/>
          </p:cNvSpPr>
          <p:nvPr>
            <p:ph type="pic" sz="quarter" idx="14"/>
          </p:nvPr>
        </p:nvSpPr>
        <p:spPr>
          <a:xfrm>
            <a:off x="-5" y="3432620"/>
            <a:ext cx="5178056" cy="3425380"/>
          </a:xfrm>
          <a:custGeom>
            <a:avLst/>
            <a:gdLst>
              <a:gd name="connsiteX0" fmla="*/ 0 w 5178056"/>
              <a:gd name="connsiteY0" fmla="*/ 0 h 3425380"/>
              <a:gd name="connsiteX1" fmla="*/ 4742581 w 5178056"/>
              <a:gd name="connsiteY1" fmla="*/ 0 h 3425380"/>
              <a:gd name="connsiteX2" fmla="*/ 5178056 w 5178056"/>
              <a:gd name="connsiteY2" fmla="*/ 3425380 h 3425380"/>
              <a:gd name="connsiteX3" fmla="*/ 0 w 5178056"/>
              <a:gd name="connsiteY3" fmla="*/ 3425380 h 3425380"/>
            </a:gdLst>
            <a:ahLst/>
            <a:cxnLst>
              <a:cxn ang="0">
                <a:pos x="connsiteX0" y="connsiteY0"/>
              </a:cxn>
              <a:cxn ang="0">
                <a:pos x="connsiteX1" y="connsiteY1"/>
              </a:cxn>
              <a:cxn ang="0">
                <a:pos x="connsiteX2" y="connsiteY2"/>
              </a:cxn>
              <a:cxn ang="0">
                <a:pos x="connsiteX3" y="connsiteY3"/>
              </a:cxn>
            </a:cxnLst>
            <a:rect l="l" t="t" r="r" b="b"/>
            <a:pathLst>
              <a:path w="5178056" h="3425380">
                <a:moveTo>
                  <a:pt x="0" y="0"/>
                </a:moveTo>
                <a:lnTo>
                  <a:pt x="4742581" y="0"/>
                </a:lnTo>
                <a:lnTo>
                  <a:pt x="5178056" y="3425380"/>
                </a:lnTo>
                <a:lnTo>
                  <a:pt x="0" y="3425380"/>
                </a:lnTo>
                <a:close/>
              </a:path>
            </a:pathLst>
          </a:custGeom>
          <a:solidFill>
            <a:schemeClr val="accent2">
              <a:lumMod val="60000"/>
              <a:lumOff val="40000"/>
            </a:schemeClr>
          </a:solidFill>
        </p:spPr>
        <p:txBody>
          <a:bodyPr wrap="square" rtlCol="0">
            <a:noAutofit/>
          </a:bodyPr>
          <a:lstStyle/>
          <a:p>
            <a:pPr rtl="0"/>
            <a:r>
              <a:rPr lang="en-US"/>
              <a:t>Click icon to add picture</a:t>
            </a:r>
            <a:endParaRPr lang="en-GB" dirty="0"/>
          </a:p>
        </p:txBody>
      </p:sp>
      <p:sp>
        <p:nvSpPr>
          <p:cNvPr id="9" name="Content Placeholder 2">
            <a:extLst>
              <a:ext uri="{FF2B5EF4-FFF2-40B4-BE49-F238E27FC236}">
                <a16:creationId xmlns:a16="http://schemas.microsoft.com/office/drawing/2014/main" id="{F7C28F12-C8E8-444E-8B69-9A0561604317}"/>
              </a:ext>
            </a:extLst>
          </p:cNvPr>
          <p:cNvSpPr>
            <a:spLocks noGrp="1"/>
          </p:cNvSpPr>
          <p:nvPr>
            <p:ph idx="1"/>
          </p:nvPr>
        </p:nvSpPr>
        <p:spPr>
          <a:xfrm>
            <a:off x="5693734" y="2183035"/>
            <a:ext cx="5355266" cy="4121845"/>
          </a:xfrm>
        </p:spPr>
        <p:txBody>
          <a:bodyPr rtlCol="0" anchor="ctr">
            <a:normAutofit/>
          </a:bodyPr>
          <a:lstStyle>
            <a:lvl1pPr marL="0" indent="0">
              <a:buNone/>
              <a:defRPr/>
            </a:lvl1pPr>
          </a:lstStyle>
          <a:p>
            <a:pPr lvl="0" rtl="0"/>
            <a:r>
              <a:rPr lang="en-US"/>
              <a:t>Click to edit Master text styles</a:t>
            </a:r>
          </a:p>
        </p:txBody>
      </p:sp>
      <p:sp>
        <p:nvSpPr>
          <p:cNvPr id="3" name="Footer Placeholder 2">
            <a:extLst>
              <a:ext uri="{FF2B5EF4-FFF2-40B4-BE49-F238E27FC236}">
                <a16:creationId xmlns:a16="http://schemas.microsoft.com/office/drawing/2014/main" id="{085B8DB2-C14B-45AC-ACAF-8702DF59C6E2}"/>
              </a:ext>
            </a:extLst>
          </p:cNvPr>
          <p:cNvSpPr>
            <a:spLocks noGrp="1"/>
          </p:cNvSpPr>
          <p:nvPr>
            <p:ph type="ftr" sz="quarter" idx="11"/>
          </p:nvPr>
        </p:nvSpPr>
        <p:spPr/>
        <p:txBody>
          <a:bodyPr rtlCol="0"/>
          <a:lstStyle>
            <a:lvl1pPr>
              <a:defRPr>
                <a:solidFill>
                  <a:schemeClr val="bg1"/>
                </a:solidFill>
              </a:defRPr>
            </a:lvl1pPr>
          </a:lstStyle>
          <a:p>
            <a:pPr rtl="0"/>
            <a:r>
              <a:rPr lang="en-GB"/>
              <a:t>Sample Footer Text</a:t>
            </a:r>
            <a:endParaRPr lang="en-GB" dirty="0">
              <a:solidFill>
                <a:schemeClr val="bg1"/>
              </a:solidFill>
            </a:endParaRPr>
          </a:p>
        </p:txBody>
      </p:sp>
      <p:sp>
        <p:nvSpPr>
          <p:cNvPr id="2" name="Date Placeholder 1">
            <a:extLst>
              <a:ext uri="{FF2B5EF4-FFF2-40B4-BE49-F238E27FC236}">
                <a16:creationId xmlns:a16="http://schemas.microsoft.com/office/drawing/2014/main" id="{C8031033-9688-463F-9614-47F2F5BC6BF7}"/>
              </a:ext>
            </a:extLst>
          </p:cNvPr>
          <p:cNvSpPr>
            <a:spLocks noGrp="1"/>
          </p:cNvSpPr>
          <p:nvPr>
            <p:ph type="dt" sz="half" idx="10"/>
          </p:nvPr>
        </p:nvSpPr>
        <p:spPr/>
        <p:txBody>
          <a:bodyPr rtlCol="0"/>
          <a:lstStyle/>
          <a:p>
            <a:pPr rtl="0"/>
            <a:r>
              <a:rPr lang="en-GB"/>
              <a:t>2/7/20XX</a:t>
            </a:r>
          </a:p>
        </p:txBody>
      </p:sp>
      <p:sp>
        <p:nvSpPr>
          <p:cNvPr id="4" name="Slide Number Placeholder 3">
            <a:extLst>
              <a:ext uri="{FF2B5EF4-FFF2-40B4-BE49-F238E27FC236}">
                <a16:creationId xmlns:a16="http://schemas.microsoft.com/office/drawing/2014/main" id="{8001DA57-8D4E-4075-9460-4F03DF8AABA8}"/>
              </a:ext>
            </a:extLst>
          </p:cNvPr>
          <p:cNvSpPr>
            <a:spLocks noGrp="1"/>
          </p:cNvSpPr>
          <p:nvPr>
            <p:ph type="sldNum" sz="quarter" idx="12"/>
          </p:nvPr>
        </p:nvSpPr>
        <p:spPr/>
        <p:txBody>
          <a:bodyPr rtlCol="0"/>
          <a:lstStyle/>
          <a:p>
            <a:pPr rtl="0"/>
            <a:fld id="{312CC964-A50B-4C29-B4E4-2C30BB34CCF3}" type="slidenum">
              <a:rPr lang="en-GB" smtClean="0"/>
              <a:t>‹#›</a:t>
            </a:fld>
            <a:endParaRPr lang="en-GB" dirty="0"/>
          </a:p>
        </p:txBody>
      </p:sp>
    </p:spTree>
    <p:extLst>
      <p:ext uri="{BB962C8B-B14F-4D97-AF65-F5344CB8AC3E}">
        <p14:creationId xmlns:p14="http://schemas.microsoft.com/office/powerpoint/2010/main" val="45556539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4_Section Break">
    <p:spTree>
      <p:nvGrpSpPr>
        <p:cNvPr id="1" name=""/>
        <p:cNvGrpSpPr/>
        <p:nvPr/>
      </p:nvGrpSpPr>
      <p:grpSpPr>
        <a:xfrm>
          <a:off x="0" y="0"/>
          <a:ext cx="0" cy="0"/>
          <a:chOff x="0" y="0"/>
          <a:chExt cx="0" cy="0"/>
        </a:xfrm>
      </p:grpSpPr>
      <p:sp>
        <p:nvSpPr>
          <p:cNvPr id="13" name="Subtitle 2">
            <a:extLst>
              <a:ext uri="{FF2B5EF4-FFF2-40B4-BE49-F238E27FC236}">
                <a16:creationId xmlns:a16="http://schemas.microsoft.com/office/drawing/2014/main" id="{49714512-90F0-4B35-94F8-E1B4DCE963AA}"/>
              </a:ext>
            </a:extLst>
          </p:cNvPr>
          <p:cNvSpPr>
            <a:spLocks noGrp="1"/>
          </p:cNvSpPr>
          <p:nvPr>
            <p:ph type="subTitle" idx="1"/>
          </p:nvPr>
        </p:nvSpPr>
        <p:spPr>
          <a:xfrm>
            <a:off x="967750" y="975816"/>
            <a:ext cx="2979897" cy="1264340"/>
          </a:xfrm>
        </p:spPr>
        <p:txBody>
          <a:bodyPr rtlCol="0" anchor="b">
            <a:normAutofit/>
          </a:bodyPr>
          <a:lstStyle>
            <a:lvl1pPr>
              <a:buNone/>
              <a:defRPr/>
            </a:lvl1pPr>
          </a:lstStyle>
          <a:p>
            <a:pPr algn="l" rtl="0"/>
            <a:r>
              <a:rPr lang="en-US" sz="1600"/>
              <a:t>Click to edit Master subtitle style</a:t>
            </a:r>
            <a:endParaRPr lang="en-GB" sz="1600" dirty="0"/>
          </a:p>
        </p:txBody>
      </p:sp>
      <p:sp>
        <p:nvSpPr>
          <p:cNvPr id="20" name="Picture Placeholder 19">
            <a:extLst>
              <a:ext uri="{FF2B5EF4-FFF2-40B4-BE49-F238E27FC236}">
                <a16:creationId xmlns:a16="http://schemas.microsoft.com/office/drawing/2014/main" id="{44895DE7-C22A-447F-B81A-BDCA25CAF27B}"/>
              </a:ext>
            </a:extLst>
          </p:cNvPr>
          <p:cNvSpPr>
            <a:spLocks noGrp="1"/>
          </p:cNvSpPr>
          <p:nvPr>
            <p:ph type="pic" sz="quarter" idx="13"/>
          </p:nvPr>
        </p:nvSpPr>
        <p:spPr>
          <a:xfrm>
            <a:off x="3208292" y="3"/>
            <a:ext cx="8997356" cy="4581079"/>
          </a:xfrm>
          <a:custGeom>
            <a:avLst/>
            <a:gdLst>
              <a:gd name="connsiteX0" fmla="*/ 0 w 8997356"/>
              <a:gd name="connsiteY0" fmla="*/ 0 h 4581079"/>
              <a:gd name="connsiteX1" fmla="*/ 8983708 w 8997356"/>
              <a:gd name="connsiteY1" fmla="*/ 0 h 4581079"/>
              <a:gd name="connsiteX2" fmla="*/ 8997356 w 8997356"/>
              <a:gd name="connsiteY2" fmla="*/ 893928 h 4581079"/>
              <a:gd name="connsiteX3" fmla="*/ 4060801 w 8997356"/>
              <a:gd name="connsiteY3" fmla="*/ 4581079 h 4581079"/>
            </a:gdLst>
            <a:ahLst/>
            <a:cxnLst>
              <a:cxn ang="0">
                <a:pos x="connsiteX0" y="connsiteY0"/>
              </a:cxn>
              <a:cxn ang="0">
                <a:pos x="connsiteX1" y="connsiteY1"/>
              </a:cxn>
              <a:cxn ang="0">
                <a:pos x="connsiteX2" y="connsiteY2"/>
              </a:cxn>
              <a:cxn ang="0">
                <a:pos x="connsiteX3" y="connsiteY3"/>
              </a:cxn>
            </a:cxnLst>
            <a:rect l="l" t="t" r="r" b="b"/>
            <a:pathLst>
              <a:path w="8997356" h="4581079">
                <a:moveTo>
                  <a:pt x="0" y="0"/>
                </a:moveTo>
                <a:lnTo>
                  <a:pt x="8983708" y="0"/>
                </a:lnTo>
                <a:lnTo>
                  <a:pt x="8997356" y="893928"/>
                </a:lnTo>
                <a:lnTo>
                  <a:pt x="4060801" y="4581079"/>
                </a:lnTo>
                <a:close/>
              </a:path>
            </a:pathLst>
          </a:custGeom>
          <a:solidFill>
            <a:schemeClr val="accent2"/>
          </a:solidFill>
        </p:spPr>
        <p:txBody>
          <a:bodyPr wrap="square" rtlCol="0">
            <a:noAutofit/>
          </a:bodyPr>
          <a:lstStyle/>
          <a:p>
            <a:pPr rtl="0"/>
            <a:r>
              <a:rPr lang="en-US"/>
              <a:t>Click icon to add picture</a:t>
            </a:r>
            <a:endParaRPr lang="en-GB" dirty="0"/>
          </a:p>
        </p:txBody>
      </p:sp>
      <p:sp>
        <p:nvSpPr>
          <p:cNvPr id="23" name="Picture Placeholder 22">
            <a:extLst>
              <a:ext uri="{FF2B5EF4-FFF2-40B4-BE49-F238E27FC236}">
                <a16:creationId xmlns:a16="http://schemas.microsoft.com/office/drawing/2014/main" id="{A5B5EF63-EEAA-4B07-A2B8-2483452BBA37}"/>
              </a:ext>
            </a:extLst>
          </p:cNvPr>
          <p:cNvSpPr>
            <a:spLocks noGrp="1"/>
          </p:cNvSpPr>
          <p:nvPr>
            <p:ph type="pic" sz="quarter" idx="14"/>
          </p:nvPr>
        </p:nvSpPr>
        <p:spPr>
          <a:xfrm>
            <a:off x="7243070" y="883420"/>
            <a:ext cx="4948931" cy="5974580"/>
          </a:xfrm>
          <a:custGeom>
            <a:avLst/>
            <a:gdLst>
              <a:gd name="connsiteX0" fmla="*/ 4948931 w 4948931"/>
              <a:gd name="connsiteY0" fmla="*/ 0 h 5974580"/>
              <a:gd name="connsiteX1" fmla="*/ 4948931 w 4948931"/>
              <a:gd name="connsiteY1" fmla="*/ 5974580 h 5974580"/>
              <a:gd name="connsiteX2" fmla="*/ 2028713 w 4948931"/>
              <a:gd name="connsiteY2" fmla="*/ 5974580 h 5974580"/>
              <a:gd name="connsiteX3" fmla="*/ 0 w 4948931"/>
              <a:gd name="connsiteY3" fmla="*/ 3710792 h 5974580"/>
            </a:gdLst>
            <a:ahLst/>
            <a:cxnLst>
              <a:cxn ang="0">
                <a:pos x="connsiteX0" y="connsiteY0"/>
              </a:cxn>
              <a:cxn ang="0">
                <a:pos x="connsiteX1" y="connsiteY1"/>
              </a:cxn>
              <a:cxn ang="0">
                <a:pos x="connsiteX2" y="connsiteY2"/>
              </a:cxn>
              <a:cxn ang="0">
                <a:pos x="connsiteX3" y="connsiteY3"/>
              </a:cxn>
            </a:cxnLst>
            <a:rect l="l" t="t" r="r" b="b"/>
            <a:pathLst>
              <a:path w="4948931" h="5974580">
                <a:moveTo>
                  <a:pt x="4948931" y="0"/>
                </a:moveTo>
                <a:lnTo>
                  <a:pt x="4948931" y="5974580"/>
                </a:lnTo>
                <a:lnTo>
                  <a:pt x="2028713" y="5974580"/>
                </a:lnTo>
                <a:lnTo>
                  <a:pt x="0" y="3710792"/>
                </a:lnTo>
                <a:close/>
              </a:path>
            </a:pathLst>
          </a:custGeom>
          <a:solidFill>
            <a:schemeClr val="accent2">
              <a:lumMod val="60000"/>
              <a:lumOff val="40000"/>
            </a:schemeClr>
          </a:solidFill>
        </p:spPr>
        <p:txBody>
          <a:bodyPr wrap="square" rtlCol="0">
            <a:noAutofit/>
          </a:bodyPr>
          <a:lstStyle/>
          <a:p>
            <a:pPr rtl="0"/>
            <a:r>
              <a:rPr lang="en-US"/>
              <a:t>Click icon to add picture</a:t>
            </a:r>
            <a:endParaRPr lang="en-GB" dirty="0"/>
          </a:p>
        </p:txBody>
      </p:sp>
      <p:sp>
        <p:nvSpPr>
          <p:cNvPr id="26" name="Picture Placeholder 25">
            <a:extLst>
              <a:ext uri="{FF2B5EF4-FFF2-40B4-BE49-F238E27FC236}">
                <a16:creationId xmlns:a16="http://schemas.microsoft.com/office/drawing/2014/main" id="{C4F9D0F6-DE6A-44A3-9D9E-A53D0C229248}"/>
              </a:ext>
            </a:extLst>
          </p:cNvPr>
          <p:cNvSpPr>
            <a:spLocks noGrp="1"/>
          </p:cNvSpPr>
          <p:nvPr>
            <p:ph type="pic" sz="quarter" idx="15"/>
          </p:nvPr>
        </p:nvSpPr>
        <p:spPr>
          <a:xfrm>
            <a:off x="4234997" y="4574265"/>
            <a:ext cx="5074516" cy="2298983"/>
          </a:xfrm>
          <a:custGeom>
            <a:avLst/>
            <a:gdLst>
              <a:gd name="connsiteX0" fmla="*/ 3034176 w 5074516"/>
              <a:gd name="connsiteY0" fmla="*/ 0 h 2298983"/>
              <a:gd name="connsiteX1" fmla="*/ 5074516 w 5074516"/>
              <a:gd name="connsiteY1" fmla="*/ 2298983 h 2298983"/>
              <a:gd name="connsiteX2" fmla="*/ 0 w 5074516"/>
              <a:gd name="connsiteY2" fmla="*/ 2298983 h 2298983"/>
            </a:gdLst>
            <a:ahLst/>
            <a:cxnLst>
              <a:cxn ang="0">
                <a:pos x="connsiteX0" y="connsiteY0"/>
              </a:cxn>
              <a:cxn ang="0">
                <a:pos x="connsiteX1" y="connsiteY1"/>
              </a:cxn>
              <a:cxn ang="0">
                <a:pos x="connsiteX2" y="connsiteY2"/>
              </a:cxn>
            </a:cxnLst>
            <a:rect l="l" t="t" r="r" b="b"/>
            <a:pathLst>
              <a:path w="5074516" h="2298983">
                <a:moveTo>
                  <a:pt x="3034176" y="0"/>
                </a:moveTo>
                <a:lnTo>
                  <a:pt x="5074516" y="2298983"/>
                </a:lnTo>
                <a:lnTo>
                  <a:pt x="0" y="2298983"/>
                </a:lnTo>
                <a:close/>
              </a:path>
            </a:pathLst>
          </a:custGeom>
          <a:solidFill>
            <a:schemeClr val="accent2"/>
          </a:solidFill>
        </p:spPr>
        <p:txBody>
          <a:bodyPr wrap="square" rtlCol="0">
            <a:noAutofit/>
          </a:bodyPr>
          <a:lstStyle/>
          <a:p>
            <a:pPr rtl="0"/>
            <a:r>
              <a:rPr lang="en-US"/>
              <a:t>Click icon to add picture</a:t>
            </a:r>
            <a:endParaRPr lang="en-GB" dirty="0"/>
          </a:p>
        </p:txBody>
      </p:sp>
      <p:sp>
        <p:nvSpPr>
          <p:cNvPr id="5" name="Title 4">
            <a:extLst>
              <a:ext uri="{FF2B5EF4-FFF2-40B4-BE49-F238E27FC236}">
                <a16:creationId xmlns:a16="http://schemas.microsoft.com/office/drawing/2014/main" id="{9FEE8AE0-4188-4CB6-8BFB-70E163ED7FA5}"/>
              </a:ext>
            </a:extLst>
          </p:cNvPr>
          <p:cNvSpPr>
            <a:spLocks noGrp="1"/>
          </p:cNvSpPr>
          <p:nvPr>
            <p:ph type="title"/>
          </p:nvPr>
        </p:nvSpPr>
        <p:spPr>
          <a:xfrm>
            <a:off x="969264" y="2679192"/>
            <a:ext cx="4946904" cy="3273552"/>
          </a:xfrm>
        </p:spPr>
        <p:txBody>
          <a:bodyPr rtlCol="0">
            <a:normAutofit/>
          </a:bodyPr>
          <a:lstStyle>
            <a:lvl1pPr>
              <a:defRPr sz="4400"/>
            </a:lvl1pPr>
          </a:lstStyle>
          <a:p>
            <a:pPr rtl="0"/>
            <a:r>
              <a:rPr lang="en-US"/>
              <a:t>Click to edit Master title style</a:t>
            </a:r>
            <a:endParaRPr lang="en-GB"/>
          </a:p>
        </p:txBody>
      </p:sp>
    </p:spTree>
    <p:extLst>
      <p:ext uri="{BB962C8B-B14F-4D97-AF65-F5344CB8AC3E}">
        <p14:creationId xmlns:p14="http://schemas.microsoft.com/office/powerpoint/2010/main" val="132981082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6_Title and Content Char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D75558-A264-444E-829B-51AAE6B4BFCE}"/>
              </a:ext>
            </a:extLst>
          </p:cNvPr>
          <p:cNvSpPr>
            <a:spLocks noGrp="1"/>
          </p:cNvSpPr>
          <p:nvPr>
            <p:ph type="title"/>
          </p:nvPr>
        </p:nvSpPr>
        <p:spPr/>
        <p:txBody>
          <a:bodyPr rtlCol="0">
            <a:normAutofit/>
          </a:bodyPr>
          <a:lstStyle>
            <a:lvl1pPr>
              <a:defRPr sz="4400"/>
            </a:lvl1pPr>
          </a:lstStyle>
          <a:p>
            <a:pPr rtl="0"/>
            <a:r>
              <a:rPr lang="en-US"/>
              <a:t>Click to edit Master title style</a:t>
            </a:r>
            <a:endParaRPr lang="en-GB" dirty="0"/>
          </a:p>
        </p:txBody>
      </p:sp>
      <p:sp>
        <p:nvSpPr>
          <p:cNvPr id="3" name="Content Placeholder 2">
            <a:extLst>
              <a:ext uri="{FF2B5EF4-FFF2-40B4-BE49-F238E27FC236}">
                <a16:creationId xmlns:a16="http://schemas.microsoft.com/office/drawing/2014/main" id="{908D9373-37D1-4135-8D34-755E139F79DD}"/>
              </a:ext>
            </a:extLst>
          </p:cNvPr>
          <p:cNvSpPr>
            <a:spLocks noGrp="1"/>
          </p:cNvSpPr>
          <p:nvPr>
            <p:ph idx="1"/>
          </p:nvPr>
        </p:nvSpPr>
        <p:spPr>
          <a:xfrm>
            <a:off x="1143000" y="2009775"/>
            <a:ext cx="9906000" cy="4024312"/>
          </a:xfrm>
        </p:spPr>
        <p:txBody>
          <a:bodyPr rtlCol="0"/>
          <a:lstStyle>
            <a:lvl1pPr>
              <a:lnSpc>
                <a:spcPct val="100000"/>
              </a:lnSpc>
              <a:buNone/>
              <a:defRPr/>
            </a:lvl1pPr>
            <a:lvl2pPr>
              <a:lnSpc>
                <a:spcPct val="100000"/>
              </a:lnSpc>
              <a:buNone/>
              <a:defRPr/>
            </a:lvl2pPr>
            <a:lvl3pPr>
              <a:lnSpc>
                <a:spcPct val="100000"/>
              </a:lnSpc>
              <a:buNone/>
              <a:defRPr/>
            </a:lvl3pPr>
            <a:lvl4pPr>
              <a:lnSpc>
                <a:spcPct val="100000"/>
              </a:lnSpc>
              <a:buNone/>
              <a:defRPr/>
            </a:lvl4pPr>
            <a:lvl5pPr>
              <a:lnSpc>
                <a:spcPct val="100000"/>
              </a:lnSpc>
              <a:buNone/>
              <a:defRPr/>
            </a:lvl5pPr>
          </a:lstStyle>
          <a:p>
            <a:pPr lvl="0" rtl="0"/>
            <a:r>
              <a:rPr lang="en-US"/>
              <a:t>Click to edit Master text styles</a:t>
            </a:r>
          </a:p>
          <a:p>
            <a:pPr lvl="1" rtl="0"/>
            <a:r>
              <a:rPr lang="en-US"/>
              <a:t>Second level</a:t>
            </a:r>
          </a:p>
          <a:p>
            <a:pPr lvl="2" rtl="0"/>
            <a:r>
              <a:rPr lang="en-US"/>
              <a:t>Third level</a:t>
            </a:r>
          </a:p>
          <a:p>
            <a:pPr lvl="3" rtl="0"/>
            <a:r>
              <a:rPr lang="en-US"/>
              <a:t>Fourth level</a:t>
            </a:r>
          </a:p>
          <a:p>
            <a:pPr lvl="4" rtl="0"/>
            <a:r>
              <a:rPr lang="en-US"/>
              <a:t>Fifth level</a:t>
            </a:r>
            <a:endParaRPr lang="en-GB" dirty="0"/>
          </a:p>
        </p:txBody>
      </p:sp>
      <p:sp>
        <p:nvSpPr>
          <p:cNvPr id="5" name="Footer Placeholder 4">
            <a:extLst>
              <a:ext uri="{FF2B5EF4-FFF2-40B4-BE49-F238E27FC236}">
                <a16:creationId xmlns:a16="http://schemas.microsoft.com/office/drawing/2014/main" id="{133FC3DD-F2BE-41FF-895B-00129AAB15F5}"/>
              </a:ext>
            </a:extLst>
          </p:cNvPr>
          <p:cNvSpPr>
            <a:spLocks noGrp="1"/>
          </p:cNvSpPr>
          <p:nvPr>
            <p:ph type="ftr" sz="quarter" idx="11"/>
          </p:nvPr>
        </p:nvSpPr>
        <p:spPr/>
        <p:txBody>
          <a:bodyPr rtlCol="0"/>
          <a:lstStyle/>
          <a:p>
            <a:pPr rtl="0"/>
            <a:r>
              <a:rPr lang="en-GB"/>
              <a:t>Sample Footer Text</a:t>
            </a:r>
          </a:p>
        </p:txBody>
      </p:sp>
      <p:sp>
        <p:nvSpPr>
          <p:cNvPr id="4" name="Date Placeholder 3">
            <a:extLst>
              <a:ext uri="{FF2B5EF4-FFF2-40B4-BE49-F238E27FC236}">
                <a16:creationId xmlns:a16="http://schemas.microsoft.com/office/drawing/2014/main" id="{A55E4A6B-1966-4E57-9FB8-8B111E97BC11}"/>
              </a:ext>
            </a:extLst>
          </p:cNvPr>
          <p:cNvSpPr>
            <a:spLocks noGrp="1"/>
          </p:cNvSpPr>
          <p:nvPr>
            <p:ph type="dt" sz="half" idx="10"/>
          </p:nvPr>
        </p:nvSpPr>
        <p:spPr/>
        <p:txBody>
          <a:bodyPr rtlCol="0"/>
          <a:lstStyle/>
          <a:p>
            <a:pPr rtl="0"/>
            <a:r>
              <a:rPr lang="en-GB"/>
              <a:t>2/7/20XX</a:t>
            </a:r>
          </a:p>
        </p:txBody>
      </p:sp>
      <p:sp>
        <p:nvSpPr>
          <p:cNvPr id="6" name="Slide Number Placeholder 5">
            <a:extLst>
              <a:ext uri="{FF2B5EF4-FFF2-40B4-BE49-F238E27FC236}">
                <a16:creationId xmlns:a16="http://schemas.microsoft.com/office/drawing/2014/main" id="{A91F830C-8424-4FAF-A011-605AE1D147FC}"/>
              </a:ext>
            </a:extLst>
          </p:cNvPr>
          <p:cNvSpPr>
            <a:spLocks noGrp="1"/>
          </p:cNvSpPr>
          <p:nvPr>
            <p:ph type="sldNum" sz="quarter" idx="12"/>
          </p:nvPr>
        </p:nvSpPr>
        <p:spPr/>
        <p:txBody>
          <a:bodyPr rtlCol="0"/>
          <a:lstStyle/>
          <a:p>
            <a:pPr rtl="0"/>
            <a:fld id="{312CC964-A50B-4C29-B4E4-2C30BB34CCF3}" type="slidenum">
              <a:rPr lang="en-GB" smtClean="0"/>
              <a:t>‹#›</a:t>
            </a:fld>
            <a:endParaRPr lang="en-GB" dirty="0"/>
          </a:p>
        </p:txBody>
      </p:sp>
    </p:spTree>
    <p:extLst>
      <p:ext uri="{BB962C8B-B14F-4D97-AF65-F5344CB8AC3E}">
        <p14:creationId xmlns:p14="http://schemas.microsoft.com/office/powerpoint/2010/main" val="362648396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5_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D75558-A264-444E-829B-51AAE6B4BFCE}"/>
              </a:ext>
            </a:extLst>
          </p:cNvPr>
          <p:cNvSpPr>
            <a:spLocks noGrp="1"/>
          </p:cNvSpPr>
          <p:nvPr>
            <p:ph type="title"/>
          </p:nvPr>
        </p:nvSpPr>
        <p:spPr/>
        <p:txBody>
          <a:bodyPr rtlCol="0">
            <a:normAutofit/>
          </a:bodyPr>
          <a:lstStyle>
            <a:lvl1pPr>
              <a:defRPr sz="4400"/>
            </a:lvl1pPr>
          </a:lstStyle>
          <a:p>
            <a:pPr rtl="0"/>
            <a:r>
              <a:rPr lang="en-US"/>
              <a:t>Click to edit Master title style</a:t>
            </a:r>
            <a:endParaRPr lang="en-GB" dirty="0"/>
          </a:p>
        </p:txBody>
      </p:sp>
      <p:sp>
        <p:nvSpPr>
          <p:cNvPr id="3" name="Content Placeholder 2">
            <a:extLst>
              <a:ext uri="{FF2B5EF4-FFF2-40B4-BE49-F238E27FC236}">
                <a16:creationId xmlns:a16="http://schemas.microsoft.com/office/drawing/2014/main" id="{908D9373-37D1-4135-8D34-755E139F79DD}"/>
              </a:ext>
            </a:extLst>
          </p:cNvPr>
          <p:cNvSpPr>
            <a:spLocks noGrp="1"/>
          </p:cNvSpPr>
          <p:nvPr>
            <p:ph idx="1"/>
          </p:nvPr>
        </p:nvSpPr>
        <p:spPr>
          <a:xfrm>
            <a:off x="1143000" y="2009775"/>
            <a:ext cx="9906000" cy="2649690"/>
          </a:xfrm>
        </p:spPr>
        <p:txBody>
          <a:bodyPr rtlCol="0"/>
          <a:lstStyle>
            <a:lvl1pPr>
              <a:lnSpc>
                <a:spcPct val="100000"/>
              </a:lnSpc>
              <a:buNone/>
              <a:defRPr/>
            </a:lvl1pPr>
            <a:lvl2pPr>
              <a:lnSpc>
                <a:spcPct val="100000"/>
              </a:lnSpc>
              <a:buNone/>
              <a:defRPr/>
            </a:lvl2pPr>
            <a:lvl3pPr>
              <a:lnSpc>
                <a:spcPct val="100000"/>
              </a:lnSpc>
              <a:buNone/>
              <a:defRPr/>
            </a:lvl3pPr>
            <a:lvl4pPr>
              <a:lnSpc>
                <a:spcPct val="100000"/>
              </a:lnSpc>
              <a:buNone/>
              <a:defRPr/>
            </a:lvl4pPr>
            <a:lvl5pPr>
              <a:lnSpc>
                <a:spcPct val="100000"/>
              </a:lnSpc>
              <a:buNone/>
              <a:defRPr/>
            </a:lvl5pPr>
          </a:lstStyle>
          <a:p>
            <a:pPr lvl="0" rtl="0"/>
            <a:r>
              <a:rPr lang="en-US"/>
              <a:t>Click to edit Master text styles</a:t>
            </a:r>
          </a:p>
          <a:p>
            <a:pPr lvl="1" rtl="0"/>
            <a:r>
              <a:rPr lang="en-US"/>
              <a:t>Second level</a:t>
            </a:r>
          </a:p>
          <a:p>
            <a:pPr lvl="2" rtl="0"/>
            <a:r>
              <a:rPr lang="en-US"/>
              <a:t>Third level</a:t>
            </a:r>
          </a:p>
          <a:p>
            <a:pPr lvl="3" rtl="0"/>
            <a:r>
              <a:rPr lang="en-US"/>
              <a:t>Fourth level</a:t>
            </a:r>
          </a:p>
          <a:p>
            <a:pPr lvl="4" rtl="0"/>
            <a:r>
              <a:rPr lang="en-US"/>
              <a:t>Fifth level</a:t>
            </a:r>
            <a:endParaRPr lang="en-GB" dirty="0"/>
          </a:p>
        </p:txBody>
      </p:sp>
      <p:sp>
        <p:nvSpPr>
          <p:cNvPr id="5" name="Footer Placeholder 4">
            <a:extLst>
              <a:ext uri="{FF2B5EF4-FFF2-40B4-BE49-F238E27FC236}">
                <a16:creationId xmlns:a16="http://schemas.microsoft.com/office/drawing/2014/main" id="{133FC3DD-F2BE-41FF-895B-00129AAB15F5}"/>
              </a:ext>
            </a:extLst>
          </p:cNvPr>
          <p:cNvSpPr>
            <a:spLocks noGrp="1"/>
          </p:cNvSpPr>
          <p:nvPr>
            <p:ph type="ftr" sz="quarter" idx="11"/>
          </p:nvPr>
        </p:nvSpPr>
        <p:spPr/>
        <p:txBody>
          <a:bodyPr rtlCol="0"/>
          <a:lstStyle/>
          <a:p>
            <a:pPr rtl="0"/>
            <a:r>
              <a:rPr lang="en-GB"/>
              <a:t>Sample Footer Text</a:t>
            </a:r>
          </a:p>
        </p:txBody>
      </p:sp>
      <p:sp>
        <p:nvSpPr>
          <p:cNvPr id="4" name="Date Placeholder 3">
            <a:extLst>
              <a:ext uri="{FF2B5EF4-FFF2-40B4-BE49-F238E27FC236}">
                <a16:creationId xmlns:a16="http://schemas.microsoft.com/office/drawing/2014/main" id="{A55E4A6B-1966-4E57-9FB8-8B111E97BC11}"/>
              </a:ext>
            </a:extLst>
          </p:cNvPr>
          <p:cNvSpPr>
            <a:spLocks noGrp="1"/>
          </p:cNvSpPr>
          <p:nvPr>
            <p:ph type="dt" sz="half" idx="10"/>
          </p:nvPr>
        </p:nvSpPr>
        <p:spPr/>
        <p:txBody>
          <a:bodyPr rtlCol="0"/>
          <a:lstStyle/>
          <a:p>
            <a:pPr rtl="0"/>
            <a:r>
              <a:rPr lang="en-GB"/>
              <a:t>2/7/20XX</a:t>
            </a:r>
          </a:p>
        </p:txBody>
      </p:sp>
      <p:sp>
        <p:nvSpPr>
          <p:cNvPr id="6" name="Slide Number Placeholder 5">
            <a:extLst>
              <a:ext uri="{FF2B5EF4-FFF2-40B4-BE49-F238E27FC236}">
                <a16:creationId xmlns:a16="http://schemas.microsoft.com/office/drawing/2014/main" id="{A91F830C-8424-4FAF-A011-605AE1D147FC}"/>
              </a:ext>
            </a:extLst>
          </p:cNvPr>
          <p:cNvSpPr>
            <a:spLocks noGrp="1"/>
          </p:cNvSpPr>
          <p:nvPr>
            <p:ph type="sldNum" sz="quarter" idx="12"/>
          </p:nvPr>
        </p:nvSpPr>
        <p:spPr/>
        <p:txBody>
          <a:bodyPr rtlCol="0"/>
          <a:lstStyle/>
          <a:p>
            <a:pPr rtl="0"/>
            <a:fld id="{312CC964-A50B-4C29-B4E4-2C30BB34CCF3}" type="slidenum">
              <a:rPr lang="en-GB" smtClean="0"/>
              <a:t>‹#›</a:t>
            </a:fld>
            <a:endParaRPr lang="en-GB" dirty="0"/>
          </a:p>
        </p:txBody>
      </p:sp>
    </p:spTree>
    <p:extLst>
      <p:ext uri="{BB962C8B-B14F-4D97-AF65-F5344CB8AC3E}">
        <p14:creationId xmlns:p14="http://schemas.microsoft.com/office/powerpoint/2010/main" val="49059104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7_Quote">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C8031033-9688-463F-9614-47F2F5BC6BF7}"/>
              </a:ext>
            </a:extLst>
          </p:cNvPr>
          <p:cNvSpPr>
            <a:spLocks noGrp="1"/>
          </p:cNvSpPr>
          <p:nvPr>
            <p:ph type="dt" sz="half" idx="10"/>
          </p:nvPr>
        </p:nvSpPr>
        <p:spPr/>
        <p:txBody>
          <a:bodyPr rtlCol="0"/>
          <a:lstStyle/>
          <a:p>
            <a:pPr rtl="0"/>
            <a:r>
              <a:rPr lang="en-GB"/>
              <a:t>2/7/20XX</a:t>
            </a:r>
          </a:p>
        </p:txBody>
      </p:sp>
      <p:sp>
        <p:nvSpPr>
          <p:cNvPr id="3" name="Footer Placeholder 2">
            <a:extLst>
              <a:ext uri="{FF2B5EF4-FFF2-40B4-BE49-F238E27FC236}">
                <a16:creationId xmlns:a16="http://schemas.microsoft.com/office/drawing/2014/main" id="{085B8DB2-C14B-45AC-ACAF-8702DF59C6E2}"/>
              </a:ext>
            </a:extLst>
          </p:cNvPr>
          <p:cNvSpPr>
            <a:spLocks noGrp="1"/>
          </p:cNvSpPr>
          <p:nvPr>
            <p:ph type="ftr" sz="quarter" idx="11"/>
          </p:nvPr>
        </p:nvSpPr>
        <p:spPr/>
        <p:txBody>
          <a:bodyPr rtlCol="0"/>
          <a:lstStyle/>
          <a:p>
            <a:pPr rtl="0"/>
            <a:r>
              <a:rPr lang="en-GB"/>
              <a:t>Sample Footer Text</a:t>
            </a:r>
          </a:p>
        </p:txBody>
      </p:sp>
      <p:sp>
        <p:nvSpPr>
          <p:cNvPr id="4" name="Slide Number Placeholder 3">
            <a:extLst>
              <a:ext uri="{FF2B5EF4-FFF2-40B4-BE49-F238E27FC236}">
                <a16:creationId xmlns:a16="http://schemas.microsoft.com/office/drawing/2014/main" id="{8001DA57-8D4E-4075-9460-4F03DF8AABA8}"/>
              </a:ext>
            </a:extLst>
          </p:cNvPr>
          <p:cNvSpPr>
            <a:spLocks noGrp="1"/>
          </p:cNvSpPr>
          <p:nvPr>
            <p:ph type="sldNum" sz="quarter" idx="12"/>
          </p:nvPr>
        </p:nvSpPr>
        <p:spPr/>
        <p:txBody>
          <a:bodyPr rtlCol="0"/>
          <a:lstStyle/>
          <a:p>
            <a:pPr rtl="0"/>
            <a:fld id="{312CC964-A50B-4C29-B4E4-2C30BB34CCF3}" type="slidenum">
              <a:rPr lang="en-GB" smtClean="0"/>
              <a:t>‹#›</a:t>
            </a:fld>
            <a:endParaRPr lang="en-GB" dirty="0"/>
          </a:p>
        </p:txBody>
      </p:sp>
      <p:sp>
        <p:nvSpPr>
          <p:cNvPr id="6" name="Rectangle 23">
            <a:extLst>
              <a:ext uri="{FF2B5EF4-FFF2-40B4-BE49-F238E27FC236}">
                <a16:creationId xmlns:a16="http://schemas.microsoft.com/office/drawing/2014/main" id="{08BDEDEF-6AC9-4ADF-B6AE-83CC82D2A7B7}"/>
              </a:ext>
              <a:ext uri="{C183D7F6-B498-43B3-948B-1728B52AA6E4}">
                <adec:decorative xmlns:adec="http://schemas.microsoft.com/office/drawing/2017/decorative" val="1"/>
              </a:ext>
            </a:extLst>
          </p:cNvPr>
          <p:cNvSpPr/>
          <p:nvPr userDrawn="1"/>
        </p:nvSpPr>
        <p:spPr>
          <a:xfrm rot="10800000">
            <a:off x="0" y="-5979"/>
            <a:ext cx="5111086" cy="6877626"/>
          </a:xfrm>
          <a:custGeom>
            <a:avLst/>
            <a:gdLst>
              <a:gd name="connsiteX0" fmla="*/ 0 w 5803153"/>
              <a:gd name="connsiteY0" fmla="*/ 0 h 6857998"/>
              <a:gd name="connsiteX1" fmla="*/ 5803153 w 5803153"/>
              <a:gd name="connsiteY1" fmla="*/ 0 h 6857998"/>
              <a:gd name="connsiteX2" fmla="*/ 5803153 w 5803153"/>
              <a:gd name="connsiteY2" fmla="*/ 6857998 h 6857998"/>
              <a:gd name="connsiteX3" fmla="*/ 0 w 5803153"/>
              <a:gd name="connsiteY3" fmla="*/ 6857998 h 6857998"/>
              <a:gd name="connsiteX4" fmla="*/ 0 w 5803153"/>
              <a:gd name="connsiteY4" fmla="*/ 0 h 6857998"/>
              <a:gd name="connsiteX0" fmla="*/ 1016000 w 5803153"/>
              <a:gd name="connsiteY0" fmla="*/ 0 h 6857998"/>
              <a:gd name="connsiteX1" fmla="*/ 5803153 w 5803153"/>
              <a:gd name="connsiteY1" fmla="*/ 0 h 6857998"/>
              <a:gd name="connsiteX2" fmla="*/ 5803153 w 5803153"/>
              <a:gd name="connsiteY2" fmla="*/ 6857998 h 6857998"/>
              <a:gd name="connsiteX3" fmla="*/ 0 w 5803153"/>
              <a:gd name="connsiteY3" fmla="*/ 6857998 h 6857998"/>
              <a:gd name="connsiteX4" fmla="*/ 1016000 w 5803153"/>
              <a:gd name="connsiteY4" fmla="*/ 0 h 6857998"/>
              <a:gd name="connsiteX0" fmla="*/ 1338729 w 6125882"/>
              <a:gd name="connsiteY0" fmla="*/ 0 h 6857998"/>
              <a:gd name="connsiteX1" fmla="*/ 6125882 w 6125882"/>
              <a:gd name="connsiteY1" fmla="*/ 0 h 6857998"/>
              <a:gd name="connsiteX2" fmla="*/ 6125882 w 6125882"/>
              <a:gd name="connsiteY2" fmla="*/ 6857998 h 6857998"/>
              <a:gd name="connsiteX3" fmla="*/ 0 w 6125882"/>
              <a:gd name="connsiteY3" fmla="*/ 6846045 h 6857998"/>
              <a:gd name="connsiteX4" fmla="*/ 1338729 w 6125882"/>
              <a:gd name="connsiteY4" fmla="*/ 0 h 6857998"/>
              <a:gd name="connsiteX0" fmla="*/ 1697317 w 6125882"/>
              <a:gd name="connsiteY0" fmla="*/ 0 h 6857998"/>
              <a:gd name="connsiteX1" fmla="*/ 6125882 w 6125882"/>
              <a:gd name="connsiteY1" fmla="*/ 0 h 6857998"/>
              <a:gd name="connsiteX2" fmla="*/ 6125882 w 6125882"/>
              <a:gd name="connsiteY2" fmla="*/ 6857998 h 6857998"/>
              <a:gd name="connsiteX3" fmla="*/ 0 w 6125882"/>
              <a:gd name="connsiteY3" fmla="*/ 6846045 h 6857998"/>
              <a:gd name="connsiteX4" fmla="*/ 1697317 w 6125882"/>
              <a:gd name="connsiteY4" fmla="*/ 0 h 6857998"/>
              <a:gd name="connsiteX0" fmla="*/ 2702091 w 6125882"/>
              <a:gd name="connsiteY0" fmla="*/ 0 h 6857998"/>
              <a:gd name="connsiteX1" fmla="*/ 6125882 w 6125882"/>
              <a:gd name="connsiteY1" fmla="*/ 0 h 6857998"/>
              <a:gd name="connsiteX2" fmla="*/ 6125882 w 6125882"/>
              <a:gd name="connsiteY2" fmla="*/ 6857998 h 6857998"/>
              <a:gd name="connsiteX3" fmla="*/ 0 w 6125882"/>
              <a:gd name="connsiteY3" fmla="*/ 6846045 h 6857998"/>
              <a:gd name="connsiteX4" fmla="*/ 2702091 w 6125882"/>
              <a:gd name="connsiteY4" fmla="*/ 0 h 6857998"/>
              <a:gd name="connsiteX0" fmla="*/ 1215089 w 6125882"/>
              <a:gd name="connsiteY0" fmla="*/ 0 h 6857998"/>
              <a:gd name="connsiteX1" fmla="*/ 6125882 w 6125882"/>
              <a:gd name="connsiteY1" fmla="*/ 0 h 6857998"/>
              <a:gd name="connsiteX2" fmla="*/ 6125882 w 6125882"/>
              <a:gd name="connsiteY2" fmla="*/ 6857998 h 6857998"/>
              <a:gd name="connsiteX3" fmla="*/ 0 w 6125882"/>
              <a:gd name="connsiteY3" fmla="*/ 6846045 h 6857998"/>
              <a:gd name="connsiteX4" fmla="*/ 1215089 w 6125882"/>
              <a:gd name="connsiteY4" fmla="*/ 0 h 6857998"/>
              <a:gd name="connsiteX0" fmla="*/ 1222204 w 6132997"/>
              <a:gd name="connsiteY0" fmla="*/ 0 h 6881904"/>
              <a:gd name="connsiteX1" fmla="*/ 6132997 w 6132997"/>
              <a:gd name="connsiteY1" fmla="*/ 0 h 6881904"/>
              <a:gd name="connsiteX2" fmla="*/ 6132997 w 6132997"/>
              <a:gd name="connsiteY2" fmla="*/ 6857998 h 6881904"/>
              <a:gd name="connsiteX3" fmla="*/ 0 w 6132997"/>
              <a:gd name="connsiteY3" fmla="*/ 6881904 h 6881904"/>
              <a:gd name="connsiteX4" fmla="*/ 1222204 w 6132997"/>
              <a:gd name="connsiteY4" fmla="*/ 0 h 6881904"/>
              <a:gd name="connsiteX0" fmla="*/ 1348644 w 6132997"/>
              <a:gd name="connsiteY0" fmla="*/ 0 h 6893857"/>
              <a:gd name="connsiteX1" fmla="*/ 6132997 w 6132997"/>
              <a:gd name="connsiteY1" fmla="*/ 11953 h 6893857"/>
              <a:gd name="connsiteX2" fmla="*/ 6132997 w 6132997"/>
              <a:gd name="connsiteY2" fmla="*/ 6869951 h 6893857"/>
              <a:gd name="connsiteX3" fmla="*/ 0 w 6132997"/>
              <a:gd name="connsiteY3" fmla="*/ 6893857 h 6893857"/>
              <a:gd name="connsiteX4" fmla="*/ 1348644 w 6132997"/>
              <a:gd name="connsiteY4" fmla="*/ 0 h 6893857"/>
              <a:gd name="connsiteX0" fmla="*/ 1457021 w 6132997"/>
              <a:gd name="connsiteY0" fmla="*/ 0 h 6893857"/>
              <a:gd name="connsiteX1" fmla="*/ 6132997 w 6132997"/>
              <a:gd name="connsiteY1" fmla="*/ 11953 h 6893857"/>
              <a:gd name="connsiteX2" fmla="*/ 6132997 w 6132997"/>
              <a:gd name="connsiteY2" fmla="*/ 6869951 h 6893857"/>
              <a:gd name="connsiteX3" fmla="*/ 0 w 6132997"/>
              <a:gd name="connsiteY3" fmla="*/ 6893857 h 6893857"/>
              <a:gd name="connsiteX4" fmla="*/ 1457021 w 6132997"/>
              <a:gd name="connsiteY4" fmla="*/ 0 h 6893857"/>
              <a:gd name="connsiteX0" fmla="*/ 1754909 w 6430885"/>
              <a:gd name="connsiteY0" fmla="*/ 0 h 6869951"/>
              <a:gd name="connsiteX1" fmla="*/ 6430885 w 6430885"/>
              <a:gd name="connsiteY1" fmla="*/ 11953 h 6869951"/>
              <a:gd name="connsiteX2" fmla="*/ 6430885 w 6430885"/>
              <a:gd name="connsiteY2" fmla="*/ 6869951 h 6869951"/>
              <a:gd name="connsiteX3" fmla="*/ 0 w 6430885"/>
              <a:gd name="connsiteY3" fmla="*/ 6869951 h 6869951"/>
              <a:gd name="connsiteX4" fmla="*/ 1754909 w 6430885"/>
              <a:gd name="connsiteY4" fmla="*/ 0 h 6869951"/>
              <a:gd name="connsiteX0" fmla="*/ 2023235 w 6699211"/>
              <a:gd name="connsiteY0" fmla="*/ 0 h 6869951"/>
              <a:gd name="connsiteX1" fmla="*/ 6699211 w 6699211"/>
              <a:gd name="connsiteY1" fmla="*/ 11953 h 6869951"/>
              <a:gd name="connsiteX2" fmla="*/ 6699211 w 6699211"/>
              <a:gd name="connsiteY2" fmla="*/ 6869951 h 6869951"/>
              <a:gd name="connsiteX3" fmla="*/ 0 w 6699211"/>
              <a:gd name="connsiteY3" fmla="*/ 6856303 h 6869951"/>
              <a:gd name="connsiteX4" fmla="*/ 2023235 w 6699211"/>
              <a:gd name="connsiteY4" fmla="*/ 0 h 6869951"/>
              <a:gd name="connsiteX0" fmla="*/ 2702995 w 6699211"/>
              <a:gd name="connsiteY0" fmla="*/ 42638 h 6857998"/>
              <a:gd name="connsiteX1" fmla="*/ 6699211 w 6699211"/>
              <a:gd name="connsiteY1" fmla="*/ 0 h 6857998"/>
              <a:gd name="connsiteX2" fmla="*/ 6699211 w 6699211"/>
              <a:gd name="connsiteY2" fmla="*/ 6857998 h 6857998"/>
              <a:gd name="connsiteX3" fmla="*/ 0 w 6699211"/>
              <a:gd name="connsiteY3" fmla="*/ 6844350 h 6857998"/>
              <a:gd name="connsiteX4" fmla="*/ 2702995 w 6699211"/>
              <a:gd name="connsiteY4" fmla="*/ 42638 h 6857998"/>
              <a:gd name="connsiteX0" fmla="*/ 2702995 w 6699211"/>
              <a:gd name="connsiteY0" fmla="*/ 56139 h 6857998"/>
              <a:gd name="connsiteX1" fmla="*/ 6699211 w 6699211"/>
              <a:gd name="connsiteY1" fmla="*/ 0 h 6857998"/>
              <a:gd name="connsiteX2" fmla="*/ 6699211 w 6699211"/>
              <a:gd name="connsiteY2" fmla="*/ 6857998 h 6857998"/>
              <a:gd name="connsiteX3" fmla="*/ 0 w 6699211"/>
              <a:gd name="connsiteY3" fmla="*/ 6844350 h 6857998"/>
              <a:gd name="connsiteX4" fmla="*/ 2702995 w 6699211"/>
              <a:gd name="connsiteY4" fmla="*/ 56139 h 6857998"/>
              <a:gd name="connsiteX0" fmla="*/ 2702995 w 6699211"/>
              <a:gd name="connsiteY0" fmla="*/ 29135 h 6830994"/>
              <a:gd name="connsiteX1" fmla="*/ 6681322 w 6699211"/>
              <a:gd name="connsiteY1" fmla="*/ 0 h 6830994"/>
              <a:gd name="connsiteX2" fmla="*/ 6699211 w 6699211"/>
              <a:gd name="connsiteY2" fmla="*/ 6830994 h 6830994"/>
              <a:gd name="connsiteX3" fmla="*/ 0 w 6699211"/>
              <a:gd name="connsiteY3" fmla="*/ 6817346 h 6830994"/>
              <a:gd name="connsiteX4" fmla="*/ 2702995 w 6699211"/>
              <a:gd name="connsiteY4" fmla="*/ 29135 h 6830994"/>
              <a:gd name="connsiteX0" fmla="*/ 2702995 w 6699211"/>
              <a:gd name="connsiteY0" fmla="*/ 2131 h 6803990"/>
              <a:gd name="connsiteX1" fmla="*/ 6699211 w 6699211"/>
              <a:gd name="connsiteY1" fmla="*/ 0 h 6803990"/>
              <a:gd name="connsiteX2" fmla="*/ 6699211 w 6699211"/>
              <a:gd name="connsiteY2" fmla="*/ 6803990 h 6803990"/>
              <a:gd name="connsiteX3" fmla="*/ 0 w 6699211"/>
              <a:gd name="connsiteY3" fmla="*/ 6790342 h 6803990"/>
              <a:gd name="connsiteX4" fmla="*/ 2702995 w 6699211"/>
              <a:gd name="connsiteY4" fmla="*/ 2131 h 680399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699211" h="6803990">
                <a:moveTo>
                  <a:pt x="2702995" y="2131"/>
                </a:moveTo>
                <a:lnTo>
                  <a:pt x="6699211" y="0"/>
                </a:lnTo>
                <a:lnTo>
                  <a:pt x="6699211" y="6803990"/>
                </a:lnTo>
                <a:lnTo>
                  <a:pt x="0" y="6790342"/>
                </a:lnTo>
                <a:lnTo>
                  <a:pt x="2702995" y="2131"/>
                </a:ln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dirty="0"/>
          </a:p>
        </p:txBody>
      </p:sp>
      <p:sp>
        <p:nvSpPr>
          <p:cNvPr id="7" name="Title 1">
            <a:extLst>
              <a:ext uri="{FF2B5EF4-FFF2-40B4-BE49-F238E27FC236}">
                <a16:creationId xmlns:a16="http://schemas.microsoft.com/office/drawing/2014/main" id="{AC0CB336-8515-4565-B747-B4EA83B435BD}"/>
              </a:ext>
            </a:extLst>
          </p:cNvPr>
          <p:cNvSpPr>
            <a:spLocks noGrp="1"/>
          </p:cNvSpPr>
          <p:nvPr>
            <p:ph type="title"/>
          </p:nvPr>
        </p:nvSpPr>
        <p:spPr>
          <a:xfrm>
            <a:off x="716280" y="680485"/>
            <a:ext cx="3393440" cy="2748515"/>
          </a:xfrm>
        </p:spPr>
        <p:txBody>
          <a:bodyPr rtlCol="0" anchor="t"/>
          <a:lstStyle/>
          <a:p>
            <a:pPr rtl="0"/>
            <a:r>
              <a:rPr lang="en-US"/>
              <a:t>Click to edit Master title style</a:t>
            </a:r>
            <a:endParaRPr lang="en-GB" dirty="0"/>
          </a:p>
        </p:txBody>
      </p:sp>
      <p:cxnSp>
        <p:nvCxnSpPr>
          <p:cNvPr id="8" name="Straight Connector 7">
            <a:extLst>
              <a:ext uri="{FF2B5EF4-FFF2-40B4-BE49-F238E27FC236}">
                <a16:creationId xmlns:a16="http://schemas.microsoft.com/office/drawing/2014/main" id="{064F675D-D792-42C0-8961-D2D1D79CDAEB}"/>
              </a:ext>
              <a:ext uri="{C183D7F6-B498-43B3-948B-1728B52AA6E4}">
                <adec:decorative xmlns:adec="http://schemas.microsoft.com/office/drawing/2017/decorative" val="1"/>
              </a:ext>
            </a:extLst>
          </p:cNvPr>
          <p:cNvCxnSpPr>
            <a:cxnSpLocks/>
          </p:cNvCxnSpPr>
          <p:nvPr userDrawn="1"/>
        </p:nvCxnSpPr>
        <p:spPr>
          <a:xfrm flipH="1" flipV="1">
            <a:off x="0" y="5329451"/>
            <a:ext cx="6096000" cy="1528549"/>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sp>
        <p:nvSpPr>
          <p:cNvPr id="9" name="Content Placeholder 2">
            <a:extLst>
              <a:ext uri="{FF2B5EF4-FFF2-40B4-BE49-F238E27FC236}">
                <a16:creationId xmlns:a16="http://schemas.microsoft.com/office/drawing/2014/main" id="{06D2EC4D-FD33-4925-B0A8-68C9818DB8E2}"/>
              </a:ext>
            </a:extLst>
          </p:cNvPr>
          <p:cNvSpPr>
            <a:spLocks noGrp="1"/>
          </p:cNvSpPr>
          <p:nvPr>
            <p:ph idx="1"/>
          </p:nvPr>
        </p:nvSpPr>
        <p:spPr>
          <a:xfrm>
            <a:off x="5175678" y="533399"/>
            <a:ext cx="3678762" cy="5771481"/>
          </a:xfrm>
        </p:spPr>
        <p:txBody>
          <a:bodyPr rtlCol="0" anchor="ctr">
            <a:normAutofit/>
          </a:bodyPr>
          <a:lstStyle/>
          <a:p>
            <a:pPr lvl="0" rtl="0"/>
            <a:r>
              <a:rPr lang="en-US"/>
              <a:t>Click to edit Master text styles</a:t>
            </a:r>
          </a:p>
        </p:txBody>
      </p:sp>
      <p:sp>
        <p:nvSpPr>
          <p:cNvPr id="14" name="Picture Placeholder 13">
            <a:extLst>
              <a:ext uri="{FF2B5EF4-FFF2-40B4-BE49-F238E27FC236}">
                <a16:creationId xmlns:a16="http://schemas.microsoft.com/office/drawing/2014/main" id="{FC7C9F55-A39F-4FB9-BEAD-745EA3E0A22E}"/>
              </a:ext>
            </a:extLst>
          </p:cNvPr>
          <p:cNvSpPr>
            <a:spLocks noGrp="1"/>
          </p:cNvSpPr>
          <p:nvPr>
            <p:ph type="pic" sz="quarter" idx="13"/>
          </p:nvPr>
        </p:nvSpPr>
        <p:spPr>
          <a:xfrm>
            <a:off x="9531096" y="0"/>
            <a:ext cx="2660904" cy="2322576"/>
          </a:xfrm>
          <a:solidFill>
            <a:schemeClr val="accent2"/>
          </a:solidFill>
        </p:spPr>
        <p:txBody>
          <a:bodyPr rtlCol="0"/>
          <a:lstStyle/>
          <a:p>
            <a:pPr rtl="0"/>
            <a:r>
              <a:rPr lang="en-US"/>
              <a:t>Click icon to add picture</a:t>
            </a:r>
            <a:endParaRPr lang="en-GB" dirty="0"/>
          </a:p>
        </p:txBody>
      </p:sp>
      <p:sp>
        <p:nvSpPr>
          <p:cNvPr id="15" name="Picture Placeholder 13">
            <a:extLst>
              <a:ext uri="{FF2B5EF4-FFF2-40B4-BE49-F238E27FC236}">
                <a16:creationId xmlns:a16="http://schemas.microsoft.com/office/drawing/2014/main" id="{A480833B-6513-44B8-B08A-6FCB3911FEC8}"/>
              </a:ext>
            </a:extLst>
          </p:cNvPr>
          <p:cNvSpPr>
            <a:spLocks noGrp="1"/>
          </p:cNvSpPr>
          <p:nvPr>
            <p:ph type="pic" sz="quarter" idx="14"/>
          </p:nvPr>
        </p:nvSpPr>
        <p:spPr>
          <a:xfrm>
            <a:off x="9531096" y="2324100"/>
            <a:ext cx="2660904" cy="2322576"/>
          </a:xfrm>
          <a:solidFill>
            <a:schemeClr val="accent2"/>
          </a:solidFill>
        </p:spPr>
        <p:txBody>
          <a:bodyPr rtlCol="0"/>
          <a:lstStyle/>
          <a:p>
            <a:pPr rtl="0"/>
            <a:r>
              <a:rPr lang="en-US"/>
              <a:t>Click icon to add picture</a:t>
            </a:r>
            <a:endParaRPr lang="en-GB" dirty="0"/>
          </a:p>
        </p:txBody>
      </p:sp>
      <p:sp>
        <p:nvSpPr>
          <p:cNvPr id="16" name="Picture Placeholder 13">
            <a:extLst>
              <a:ext uri="{FF2B5EF4-FFF2-40B4-BE49-F238E27FC236}">
                <a16:creationId xmlns:a16="http://schemas.microsoft.com/office/drawing/2014/main" id="{3BCCF25F-1246-4BAE-BAA2-FB33719CF555}"/>
              </a:ext>
            </a:extLst>
          </p:cNvPr>
          <p:cNvSpPr>
            <a:spLocks noGrp="1"/>
          </p:cNvSpPr>
          <p:nvPr>
            <p:ph type="pic" sz="quarter" idx="15"/>
          </p:nvPr>
        </p:nvSpPr>
        <p:spPr>
          <a:xfrm>
            <a:off x="9531096" y="4535424"/>
            <a:ext cx="2660904" cy="2322576"/>
          </a:xfrm>
          <a:solidFill>
            <a:schemeClr val="accent2"/>
          </a:solidFill>
        </p:spPr>
        <p:txBody>
          <a:bodyPr rtlCol="0"/>
          <a:lstStyle/>
          <a:p>
            <a:pPr rtl="0"/>
            <a:r>
              <a:rPr lang="en-US"/>
              <a:t>Click icon to add picture</a:t>
            </a:r>
            <a:endParaRPr lang="en-GB" dirty="0"/>
          </a:p>
        </p:txBody>
      </p:sp>
    </p:spTree>
    <p:extLst>
      <p:ext uri="{BB962C8B-B14F-4D97-AF65-F5344CB8AC3E}">
        <p14:creationId xmlns:p14="http://schemas.microsoft.com/office/powerpoint/2010/main" val="267054248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8_Team">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5841DB-C73C-4968-B434-A6AA14DAF625}"/>
              </a:ext>
            </a:extLst>
          </p:cNvPr>
          <p:cNvSpPr>
            <a:spLocks noGrp="1"/>
          </p:cNvSpPr>
          <p:nvPr>
            <p:ph type="title"/>
          </p:nvPr>
        </p:nvSpPr>
        <p:spPr/>
        <p:txBody>
          <a:bodyPr rtlCol="0">
            <a:normAutofit/>
          </a:bodyPr>
          <a:lstStyle>
            <a:lvl1pPr>
              <a:defRPr sz="4400"/>
            </a:lvl1pPr>
          </a:lstStyle>
          <a:p>
            <a:pPr rtl="0"/>
            <a:r>
              <a:rPr lang="en-US"/>
              <a:t>Click to edit Master title style</a:t>
            </a:r>
            <a:endParaRPr lang="en-GB"/>
          </a:p>
        </p:txBody>
      </p:sp>
      <p:sp>
        <p:nvSpPr>
          <p:cNvPr id="50" name="Picture Placeholder 49">
            <a:extLst>
              <a:ext uri="{FF2B5EF4-FFF2-40B4-BE49-F238E27FC236}">
                <a16:creationId xmlns:a16="http://schemas.microsoft.com/office/drawing/2014/main" id="{5496CA69-F288-4538-974D-9A68581F4941}"/>
              </a:ext>
            </a:extLst>
          </p:cNvPr>
          <p:cNvSpPr>
            <a:spLocks noGrp="1"/>
          </p:cNvSpPr>
          <p:nvPr>
            <p:ph type="pic" sz="quarter" idx="20"/>
          </p:nvPr>
        </p:nvSpPr>
        <p:spPr>
          <a:xfrm>
            <a:off x="1143000" y="2350008"/>
            <a:ext cx="1965960" cy="1801368"/>
          </a:xfrm>
          <a:solidFill>
            <a:schemeClr val="accent2"/>
          </a:solidFill>
        </p:spPr>
        <p:txBody>
          <a:bodyPr rtlCol="0"/>
          <a:lstStyle/>
          <a:p>
            <a:pPr rtl="0"/>
            <a:r>
              <a:rPr lang="en-US"/>
              <a:t>Click icon to add picture</a:t>
            </a:r>
            <a:endParaRPr lang="en-GB" dirty="0"/>
          </a:p>
        </p:txBody>
      </p:sp>
      <p:sp>
        <p:nvSpPr>
          <p:cNvPr id="39" name="Text Placeholder 2">
            <a:extLst>
              <a:ext uri="{FF2B5EF4-FFF2-40B4-BE49-F238E27FC236}">
                <a16:creationId xmlns:a16="http://schemas.microsoft.com/office/drawing/2014/main" id="{1F7CBA7A-8076-4743-AD9E-CB0B2B1D1856}"/>
              </a:ext>
            </a:extLst>
          </p:cNvPr>
          <p:cNvSpPr>
            <a:spLocks noGrp="1"/>
          </p:cNvSpPr>
          <p:nvPr>
            <p:ph type="body" idx="1" hasCustomPrompt="1"/>
          </p:nvPr>
        </p:nvSpPr>
        <p:spPr>
          <a:xfrm>
            <a:off x="1145421" y="4319521"/>
            <a:ext cx="1963236" cy="365760"/>
          </a:xfrm>
        </p:spPr>
        <p:txBody>
          <a:bodyPr rtlCol="0">
            <a:noAutofit/>
          </a:bodyPr>
          <a:lstStyle>
            <a:lvl1pPr marL="0" indent="0">
              <a:buNone/>
              <a:defRPr sz="2000" b="1">
                <a:solidFill>
                  <a:schemeClr val="tx1">
                    <a:lumMod val="85000"/>
                    <a:lumOff val="15000"/>
                  </a:schemeClr>
                </a:solidFill>
                <a:latin typeface="+mj-lt"/>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rtl="0"/>
            <a:r>
              <a:rPr lang="en-GB"/>
              <a:t>Name</a:t>
            </a:r>
          </a:p>
        </p:txBody>
      </p:sp>
      <p:sp>
        <p:nvSpPr>
          <p:cNvPr id="42" name="Text Placeholder 2">
            <a:extLst>
              <a:ext uri="{FF2B5EF4-FFF2-40B4-BE49-F238E27FC236}">
                <a16:creationId xmlns:a16="http://schemas.microsoft.com/office/drawing/2014/main" id="{8B03D9A7-85A7-4570-ADAF-E43C05B52D00}"/>
              </a:ext>
            </a:extLst>
          </p:cNvPr>
          <p:cNvSpPr>
            <a:spLocks noGrp="1"/>
          </p:cNvSpPr>
          <p:nvPr>
            <p:ph type="body" idx="13" hasCustomPrompt="1"/>
          </p:nvPr>
        </p:nvSpPr>
        <p:spPr>
          <a:xfrm>
            <a:off x="1143000" y="4761768"/>
            <a:ext cx="1963236" cy="741904"/>
          </a:xfrm>
        </p:spPr>
        <p:txBody>
          <a:bodyPr rtlCol="0">
            <a:noAutofit/>
          </a:bodyPr>
          <a:lstStyle>
            <a:lvl1pPr marL="0" indent="0">
              <a:buNone/>
              <a:defRPr sz="2000">
                <a:solidFill>
                  <a:schemeClr val="tx1">
                    <a:lumMod val="50000"/>
                    <a:lumOff val="50000"/>
                  </a:schemeClr>
                </a:solidFill>
                <a:latin typeface="+mj-lt"/>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rtl="0"/>
            <a:r>
              <a:rPr lang="en-GB"/>
              <a:t>Title</a:t>
            </a:r>
          </a:p>
        </p:txBody>
      </p:sp>
      <p:sp>
        <p:nvSpPr>
          <p:cNvPr id="51" name="Picture Placeholder 49">
            <a:extLst>
              <a:ext uri="{FF2B5EF4-FFF2-40B4-BE49-F238E27FC236}">
                <a16:creationId xmlns:a16="http://schemas.microsoft.com/office/drawing/2014/main" id="{ADF2F19D-7D9A-47B3-8711-A71F034693FE}"/>
              </a:ext>
            </a:extLst>
          </p:cNvPr>
          <p:cNvSpPr>
            <a:spLocks noGrp="1"/>
          </p:cNvSpPr>
          <p:nvPr>
            <p:ph type="pic" sz="quarter" idx="21"/>
          </p:nvPr>
        </p:nvSpPr>
        <p:spPr>
          <a:xfrm>
            <a:off x="3784636" y="2350008"/>
            <a:ext cx="1965960" cy="1801368"/>
          </a:xfrm>
          <a:solidFill>
            <a:schemeClr val="accent2"/>
          </a:solidFill>
        </p:spPr>
        <p:txBody>
          <a:bodyPr rtlCol="0"/>
          <a:lstStyle/>
          <a:p>
            <a:pPr rtl="0"/>
            <a:r>
              <a:rPr lang="en-US"/>
              <a:t>Click icon to add picture</a:t>
            </a:r>
            <a:endParaRPr lang="en-GB" dirty="0"/>
          </a:p>
        </p:txBody>
      </p:sp>
      <p:sp>
        <p:nvSpPr>
          <p:cNvPr id="43" name="Text Placeholder 2">
            <a:extLst>
              <a:ext uri="{FF2B5EF4-FFF2-40B4-BE49-F238E27FC236}">
                <a16:creationId xmlns:a16="http://schemas.microsoft.com/office/drawing/2014/main" id="{790A904C-841C-438E-BD4B-C18FC28CBD03}"/>
              </a:ext>
            </a:extLst>
          </p:cNvPr>
          <p:cNvSpPr>
            <a:spLocks noGrp="1"/>
          </p:cNvSpPr>
          <p:nvPr>
            <p:ph type="body" idx="14" hasCustomPrompt="1"/>
          </p:nvPr>
        </p:nvSpPr>
        <p:spPr>
          <a:xfrm>
            <a:off x="3789781" y="4319520"/>
            <a:ext cx="1963236" cy="365760"/>
          </a:xfrm>
        </p:spPr>
        <p:txBody>
          <a:bodyPr rtlCol="0">
            <a:noAutofit/>
          </a:bodyPr>
          <a:lstStyle>
            <a:lvl1pPr marL="0" indent="0">
              <a:buNone/>
              <a:defRPr sz="2000" b="1">
                <a:solidFill>
                  <a:schemeClr val="tx1">
                    <a:lumMod val="85000"/>
                    <a:lumOff val="15000"/>
                  </a:schemeClr>
                </a:solidFill>
                <a:latin typeface="+mj-lt"/>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rtl="0"/>
            <a:r>
              <a:rPr lang="en-GB"/>
              <a:t>Name</a:t>
            </a:r>
          </a:p>
        </p:txBody>
      </p:sp>
      <p:sp>
        <p:nvSpPr>
          <p:cNvPr id="44" name="Text Placeholder 2">
            <a:extLst>
              <a:ext uri="{FF2B5EF4-FFF2-40B4-BE49-F238E27FC236}">
                <a16:creationId xmlns:a16="http://schemas.microsoft.com/office/drawing/2014/main" id="{611759C1-BECA-460C-916A-079B29E05C36}"/>
              </a:ext>
            </a:extLst>
          </p:cNvPr>
          <p:cNvSpPr>
            <a:spLocks noGrp="1"/>
          </p:cNvSpPr>
          <p:nvPr>
            <p:ph type="body" idx="15" hasCustomPrompt="1"/>
          </p:nvPr>
        </p:nvSpPr>
        <p:spPr>
          <a:xfrm>
            <a:off x="3787360" y="4761767"/>
            <a:ext cx="1963236" cy="741904"/>
          </a:xfrm>
        </p:spPr>
        <p:txBody>
          <a:bodyPr rtlCol="0">
            <a:noAutofit/>
          </a:bodyPr>
          <a:lstStyle>
            <a:lvl1pPr marL="0" indent="0">
              <a:buNone/>
              <a:defRPr sz="2000">
                <a:solidFill>
                  <a:schemeClr val="tx1">
                    <a:lumMod val="50000"/>
                    <a:lumOff val="50000"/>
                  </a:schemeClr>
                </a:solidFill>
                <a:latin typeface="+mj-lt"/>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rtl="0"/>
            <a:r>
              <a:rPr lang="en-GB"/>
              <a:t>Title</a:t>
            </a:r>
          </a:p>
        </p:txBody>
      </p:sp>
      <p:sp>
        <p:nvSpPr>
          <p:cNvPr id="52" name="Picture Placeholder 49">
            <a:extLst>
              <a:ext uri="{FF2B5EF4-FFF2-40B4-BE49-F238E27FC236}">
                <a16:creationId xmlns:a16="http://schemas.microsoft.com/office/drawing/2014/main" id="{4519A595-9DA0-413B-A1E1-B0F059132DD1}"/>
              </a:ext>
            </a:extLst>
          </p:cNvPr>
          <p:cNvSpPr>
            <a:spLocks noGrp="1"/>
          </p:cNvSpPr>
          <p:nvPr>
            <p:ph type="pic" sz="quarter" idx="22"/>
          </p:nvPr>
        </p:nvSpPr>
        <p:spPr>
          <a:xfrm>
            <a:off x="6437376" y="2350008"/>
            <a:ext cx="1965960" cy="1801368"/>
          </a:xfrm>
          <a:solidFill>
            <a:schemeClr val="accent2"/>
          </a:solidFill>
        </p:spPr>
        <p:txBody>
          <a:bodyPr rtlCol="0"/>
          <a:lstStyle/>
          <a:p>
            <a:pPr rtl="0"/>
            <a:r>
              <a:rPr lang="en-US"/>
              <a:t>Click icon to add picture</a:t>
            </a:r>
            <a:endParaRPr lang="en-GB" dirty="0"/>
          </a:p>
        </p:txBody>
      </p:sp>
      <p:sp>
        <p:nvSpPr>
          <p:cNvPr id="45" name="Text Placeholder 2">
            <a:extLst>
              <a:ext uri="{FF2B5EF4-FFF2-40B4-BE49-F238E27FC236}">
                <a16:creationId xmlns:a16="http://schemas.microsoft.com/office/drawing/2014/main" id="{C20274DC-5128-46D8-9229-02288D264936}"/>
              </a:ext>
            </a:extLst>
          </p:cNvPr>
          <p:cNvSpPr>
            <a:spLocks noGrp="1"/>
          </p:cNvSpPr>
          <p:nvPr>
            <p:ph type="body" idx="16" hasCustomPrompt="1"/>
          </p:nvPr>
        </p:nvSpPr>
        <p:spPr>
          <a:xfrm>
            <a:off x="6441406" y="4319520"/>
            <a:ext cx="1963236" cy="365760"/>
          </a:xfrm>
        </p:spPr>
        <p:txBody>
          <a:bodyPr rtlCol="0">
            <a:noAutofit/>
          </a:bodyPr>
          <a:lstStyle>
            <a:lvl1pPr marL="0" indent="0">
              <a:buNone/>
              <a:defRPr sz="2000" b="1">
                <a:solidFill>
                  <a:schemeClr val="tx1">
                    <a:lumMod val="85000"/>
                    <a:lumOff val="15000"/>
                  </a:schemeClr>
                </a:solidFill>
                <a:latin typeface="+mj-lt"/>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rtl="0"/>
            <a:r>
              <a:rPr lang="en-GB"/>
              <a:t>Name</a:t>
            </a:r>
          </a:p>
        </p:txBody>
      </p:sp>
      <p:sp>
        <p:nvSpPr>
          <p:cNvPr id="46" name="Text Placeholder 2">
            <a:extLst>
              <a:ext uri="{FF2B5EF4-FFF2-40B4-BE49-F238E27FC236}">
                <a16:creationId xmlns:a16="http://schemas.microsoft.com/office/drawing/2014/main" id="{6F92FD73-9CD4-4AB0-8DEF-B9D7B1C5904D}"/>
              </a:ext>
            </a:extLst>
          </p:cNvPr>
          <p:cNvSpPr>
            <a:spLocks noGrp="1"/>
          </p:cNvSpPr>
          <p:nvPr>
            <p:ph type="body" idx="17" hasCustomPrompt="1"/>
          </p:nvPr>
        </p:nvSpPr>
        <p:spPr>
          <a:xfrm>
            <a:off x="6438985" y="4761767"/>
            <a:ext cx="1963236" cy="741904"/>
          </a:xfrm>
        </p:spPr>
        <p:txBody>
          <a:bodyPr rtlCol="0">
            <a:noAutofit/>
          </a:bodyPr>
          <a:lstStyle>
            <a:lvl1pPr marL="0" indent="0">
              <a:buNone/>
              <a:defRPr sz="2000">
                <a:solidFill>
                  <a:schemeClr val="tx1">
                    <a:lumMod val="50000"/>
                    <a:lumOff val="50000"/>
                  </a:schemeClr>
                </a:solidFill>
                <a:latin typeface="+mj-lt"/>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rtl="0"/>
            <a:r>
              <a:rPr lang="en-GB"/>
              <a:t>Title</a:t>
            </a:r>
          </a:p>
        </p:txBody>
      </p:sp>
      <p:sp>
        <p:nvSpPr>
          <p:cNvPr id="53" name="Picture Placeholder 49">
            <a:extLst>
              <a:ext uri="{FF2B5EF4-FFF2-40B4-BE49-F238E27FC236}">
                <a16:creationId xmlns:a16="http://schemas.microsoft.com/office/drawing/2014/main" id="{ECF2CB24-2F78-42B5-BEC0-904245F37452}"/>
              </a:ext>
            </a:extLst>
          </p:cNvPr>
          <p:cNvSpPr>
            <a:spLocks noGrp="1"/>
          </p:cNvSpPr>
          <p:nvPr>
            <p:ph type="pic" sz="quarter" idx="23"/>
          </p:nvPr>
        </p:nvSpPr>
        <p:spPr>
          <a:xfrm>
            <a:off x="9089136" y="2350008"/>
            <a:ext cx="1965960" cy="1801368"/>
          </a:xfrm>
          <a:solidFill>
            <a:schemeClr val="accent2"/>
          </a:solidFill>
        </p:spPr>
        <p:txBody>
          <a:bodyPr rtlCol="0"/>
          <a:lstStyle/>
          <a:p>
            <a:pPr rtl="0"/>
            <a:r>
              <a:rPr lang="en-US"/>
              <a:t>Click icon to add picture</a:t>
            </a:r>
            <a:endParaRPr lang="en-GB" dirty="0"/>
          </a:p>
        </p:txBody>
      </p:sp>
      <p:sp>
        <p:nvSpPr>
          <p:cNvPr id="47" name="Text Placeholder 2">
            <a:extLst>
              <a:ext uri="{FF2B5EF4-FFF2-40B4-BE49-F238E27FC236}">
                <a16:creationId xmlns:a16="http://schemas.microsoft.com/office/drawing/2014/main" id="{E099301F-F262-4EB4-9AAA-D10A9CF42DCF}"/>
              </a:ext>
            </a:extLst>
          </p:cNvPr>
          <p:cNvSpPr>
            <a:spLocks noGrp="1"/>
          </p:cNvSpPr>
          <p:nvPr>
            <p:ph type="body" idx="18" hasCustomPrompt="1"/>
          </p:nvPr>
        </p:nvSpPr>
        <p:spPr>
          <a:xfrm>
            <a:off x="9090610" y="4319520"/>
            <a:ext cx="1963236" cy="365760"/>
          </a:xfrm>
        </p:spPr>
        <p:txBody>
          <a:bodyPr rtlCol="0">
            <a:noAutofit/>
          </a:bodyPr>
          <a:lstStyle>
            <a:lvl1pPr marL="0" indent="0">
              <a:buNone/>
              <a:defRPr sz="2000" b="1">
                <a:solidFill>
                  <a:schemeClr val="tx1">
                    <a:lumMod val="85000"/>
                    <a:lumOff val="15000"/>
                  </a:schemeClr>
                </a:solidFill>
                <a:latin typeface="+mj-lt"/>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rtl="0"/>
            <a:r>
              <a:rPr lang="en-GB"/>
              <a:t>Name</a:t>
            </a:r>
          </a:p>
        </p:txBody>
      </p:sp>
      <p:sp>
        <p:nvSpPr>
          <p:cNvPr id="48" name="Text Placeholder 2">
            <a:extLst>
              <a:ext uri="{FF2B5EF4-FFF2-40B4-BE49-F238E27FC236}">
                <a16:creationId xmlns:a16="http://schemas.microsoft.com/office/drawing/2014/main" id="{BD5BC820-7DAB-4C8E-A7E4-A885BBE9AB8E}"/>
              </a:ext>
            </a:extLst>
          </p:cNvPr>
          <p:cNvSpPr>
            <a:spLocks noGrp="1"/>
          </p:cNvSpPr>
          <p:nvPr>
            <p:ph type="body" idx="19" hasCustomPrompt="1"/>
          </p:nvPr>
        </p:nvSpPr>
        <p:spPr>
          <a:xfrm>
            <a:off x="9088189" y="4761767"/>
            <a:ext cx="1963236" cy="741904"/>
          </a:xfrm>
        </p:spPr>
        <p:txBody>
          <a:bodyPr rtlCol="0">
            <a:noAutofit/>
          </a:bodyPr>
          <a:lstStyle>
            <a:lvl1pPr marL="0" indent="0">
              <a:buNone/>
              <a:defRPr sz="2000">
                <a:solidFill>
                  <a:schemeClr val="tx1">
                    <a:lumMod val="50000"/>
                    <a:lumOff val="50000"/>
                  </a:schemeClr>
                </a:solidFill>
                <a:latin typeface="+mj-lt"/>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rtl="0"/>
            <a:r>
              <a:rPr lang="en-GB"/>
              <a:t>Title</a:t>
            </a:r>
          </a:p>
        </p:txBody>
      </p:sp>
      <p:sp>
        <p:nvSpPr>
          <p:cNvPr id="4" name="Footer Placeholder 3">
            <a:extLst>
              <a:ext uri="{FF2B5EF4-FFF2-40B4-BE49-F238E27FC236}">
                <a16:creationId xmlns:a16="http://schemas.microsoft.com/office/drawing/2014/main" id="{C1289DB7-F492-4037-A439-D70F7E556524}"/>
              </a:ext>
            </a:extLst>
          </p:cNvPr>
          <p:cNvSpPr>
            <a:spLocks noGrp="1"/>
          </p:cNvSpPr>
          <p:nvPr>
            <p:ph type="ftr" sz="quarter" idx="11"/>
          </p:nvPr>
        </p:nvSpPr>
        <p:spPr/>
        <p:txBody>
          <a:bodyPr rtlCol="0"/>
          <a:lstStyle/>
          <a:p>
            <a:pPr rtl="0"/>
            <a:r>
              <a:rPr lang="en-GB"/>
              <a:t>Sample Footer Text</a:t>
            </a:r>
          </a:p>
        </p:txBody>
      </p:sp>
      <p:sp>
        <p:nvSpPr>
          <p:cNvPr id="3" name="Date Placeholder 2">
            <a:extLst>
              <a:ext uri="{FF2B5EF4-FFF2-40B4-BE49-F238E27FC236}">
                <a16:creationId xmlns:a16="http://schemas.microsoft.com/office/drawing/2014/main" id="{108152BF-92C7-4BF5-A9DB-16A0BF0F5F5D}"/>
              </a:ext>
            </a:extLst>
          </p:cNvPr>
          <p:cNvSpPr>
            <a:spLocks noGrp="1"/>
          </p:cNvSpPr>
          <p:nvPr>
            <p:ph type="dt" sz="half" idx="10"/>
          </p:nvPr>
        </p:nvSpPr>
        <p:spPr/>
        <p:txBody>
          <a:bodyPr rtlCol="0"/>
          <a:lstStyle/>
          <a:p>
            <a:pPr rtl="0"/>
            <a:r>
              <a:rPr lang="en-GB"/>
              <a:t>2/7/20XX</a:t>
            </a:r>
          </a:p>
        </p:txBody>
      </p:sp>
      <p:sp>
        <p:nvSpPr>
          <p:cNvPr id="5" name="Slide Number Placeholder 4">
            <a:extLst>
              <a:ext uri="{FF2B5EF4-FFF2-40B4-BE49-F238E27FC236}">
                <a16:creationId xmlns:a16="http://schemas.microsoft.com/office/drawing/2014/main" id="{2FFA96F1-8B8A-4E83-B3C2-E10DE522AD30}"/>
              </a:ext>
            </a:extLst>
          </p:cNvPr>
          <p:cNvSpPr>
            <a:spLocks noGrp="1"/>
          </p:cNvSpPr>
          <p:nvPr>
            <p:ph type="sldNum" sz="quarter" idx="12"/>
          </p:nvPr>
        </p:nvSpPr>
        <p:spPr/>
        <p:txBody>
          <a:bodyPr rtlCol="0"/>
          <a:lstStyle/>
          <a:p>
            <a:pPr rtl="0"/>
            <a:fld id="{312CC964-A50B-4C29-B4E4-2C30BB34CCF3}" type="slidenum">
              <a:rPr lang="en-GB" smtClean="0"/>
              <a:t>‹#›</a:t>
            </a:fld>
            <a:endParaRPr lang="en-GB" dirty="0"/>
          </a:p>
        </p:txBody>
      </p:sp>
    </p:spTree>
    <p:extLst>
      <p:ext uri="{BB962C8B-B14F-4D97-AF65-F5344CB8AC3E}">
        <p14:creationId xmlns:p14="http://schemas.microsoft.com/office/powerpoint/2010/main" val="172832710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7_Title and Content Timeline">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908D9373-37D1-4135-8D34-755E139F79DD}"/>
              </a:ext>
            </a:extLst>
          </p:cNvPr>
          <p:cNvSpPr>
            <a:spLocks noGrp="1"/>
          </p:cNvSpPr>
          <p:nvPr>
            <p:ph idx="1"/>
          </p:nvPr>
        </p:nvSpPr>
        <p:spPr>
          <a:xfrm>
            <a:off x="838200" y="1825625"/>
            <a:ext cx="10692810" cy="4351338"/>
          </a:xfrm>
        </p:spPr>
        <p:txBody>
          <a:bodyPr rtlCol="0"/>
          <a:lstStyle>
            <a:lvl1pPr>
              <a:lnSpc>
                <a:spcPct val="100000"/>
              </a:lnSpc>
              <a:buNone/>
              <a:defRPr/>
            </a:lvl1pPr>
            <a:lvl2pPr>
              <a:lnSpc>
                <a:spcPct val="100000"/>
              </a:lnSpc>
              <a:buNone/>
              <a:defRPr/>
            </a:lvl2pPr>
            <a:lvl3pPr>
              <a:lnSpc>
                <a:spcPct val="100000"/>
              </a:lnSpc>
              <a:buNone/>
              <a:defRPr/>
            </a:lvl3pPr>
            <a:lvl4pPr>
              <a:lnSpc>
                <a:spcPct val="100000"/>
              </a:lnSpc>
              <a:buNone/>
              <a:defRPr/>
            </a:lvl4pPr>
            <a:lvl5pPr>
              <a:lnSpc>
                <a:spcPct val="100000"/>
              </a:lnSpc>
              <a:buNone/>
              <a:defRPr/>
            </a:lvl5pPr>
          </a:lstStyle>
          <a:p>
            <a:pPr lvl="0" rtl="0"/>
            <a:r>
              <a:rPr lang="en-US"/>
              <a:t>Click to edit Master text styles</a:t>
            </a:r>
          </a:p>
          <a:p>
            <a:pPr lvl="1" rtl="0"/>
            <a:r>
              <a:rPr lang="en-US"/>
              <a:t>Second level</a:t>
            </a:r>
          </a:p>
          <a:p>
            <a:pPr lvl="2" rtl="0"/>
            <a:r>
              <a:rPr lang="en-US"/>
              <a:t>Third level</a:t>
            </a:r>
          </a:p>
          <a:p>
            <a:pPr lvl="3" rtl="0"/>
            <a:r>
              <a:rPr lang="en-US"/>
              <a:t>Fourth level</a:t>
            </a:r>
          </a:p>
          <a:p>
            <a:pPr lvl="4" rtl="0"/>
            <a:r>
              <a:rPr lang="en-US"/>
              <a:t>Fifth level</a:t>
            </a:r>
            <a:endParaRPr lang="en-GB" dirty="0"/>
          </a:p>
        </p:txBody>
      </p:sp>
      <p:sp>
        <p:nvSpPr>
          <p:cNvPr id="2" name="Title 1">
            <a:extLst>
              <a:ext uri="{FF2B5EF4-FFF2-40B4-BE49-F238E27FC236}">
                <a16:creationId xmlns:a16="http://schemas.microsoft.com/office/drawing/2014/main" id="{2AD75558-A264-444E-829B-51AAE6B4BFCE}"/>
              </a:ext>
            </a:extLst>
          </p:cNvPr>
          <p:cNvSpPr>
            <a:spLocks noGrp="1"/>
          </p:cNvSpPr>
          <p:nvPr>
            <p:ph type="title"/>
          </p:nvPr>
        </p:nvSpPr>
        <p:spPr/>
        <p:txBody>
          <a:bodyPr rtlCol="0">
            <a:normAutofit/>
          </a:bodyPr>
          <a:lstStyle>
            <a:lvl1pPr>
              <a:defRPr sz="4400"/>
            </a:lvl1pPr>
          </a:lstStyle>
          <a:p>
            <a:pPr rtl="0"/>
            <a:r>
              <a:rPr lang="en-US"/>
              <a:t>Click to edit Master title style</a:t>
            </a:r>
            <a:endParaRPr lang="en-GB" dirty="0"/>
          </a:p>
        </p:txBody>
      </p:sp>
      <p:sp>
        <p:nvSpPr>
          <p:cNvPr id="5" name="Footer Placeholder 4">
            <a:extLst>
              <a:ext uri="{FF2B5EF4-FFF2-40B4-BE49-F238E27FC236}">
                <a16:creationId xmlns:a16="http://schemas.microsoft.com/office/drawing/2014/main" id="{133FC3DD-F2BE-41FF-895B-00129AAB15F5}"/>
              </a:ext>
            </a:extLst>
          </p:cNvPr>
          <p:cNvSpPr>
            <a:spLocks noGrp="1"/>
          </p:cNvSpPr>
          <p:nvPr>
            <p:ph type="ftr" sz="quarter" idx="11"/>
          </p:nvPr>
        </p:nvSpPr>
        <p:spPr/>
        <p:txBody>
          <a:bodyPr rtlCol="0"/>
          <a:lstStyle/>
          <a:p>
            <a:pPr rtl="0"/>
            <a:r>
              <a:rPr lang="en-GB"/>
              <a:t>Sample Footer Text</a:t>
            </a:r>
          </a:p>
        </p:txBody>
      </p:sp>
      <p:sp>
        <p:nvSpPr>
          <p:cNvPr id="4" name="Date Placeholder 3">
            <a:extLst>
              <a:ext uri="{FF2B5EF4-FFF2-40B4-BE49-F238E27FC236}">
                <a16:creationId xmlns:a16="http://schemas.microsoft.com/office/drawing/2014/main" id="{A55E4A6B-1966-4E57-9FB8-8B111E97BC11}"/>
              </a:ext>
            </a:extLst>
          </p:cNvPr>
          <p:cNvSpPr>
            <a:spLocks noGrp="1"/>
          </p:cNvSpPr>
          <p:nvPr>
            <p:ph type="dt" sz="half" idx="10"/>
          </p:nvPr>
        </p:nvSpPr>
        <p:spPr/>
        <p:txBody>
          <a:bodyPr rtlCol="0"/>
          <a:lstStyle/>
          <a:p>
            <a:pPr rtl="0"/>
            <a:r>
              <a:rPr lang="en-GB"/>
              <a:t>2/7/20XX</a:t>
            </a:r>
          </a:p>
        </p:txBody>
      </p:sp>
      <p:sp>
        <p:nvSpPr>
          <p:cNvPr id="6" name="Slide Number Placeholder 5">
            <a:extLst>
              <a:ext uri="{FF2B5EF4-FFF2-40B4-BE49-F238E27FC236}">
                <a16:creationId xmlns:a16="http://schemas.microsoft.com/office/drawing/2014/main" id="{A91F830C-8424-4FAF-A011-605AE1D147FC}"/>
              </a:ext>
            </a:extLst>
          </p:cNvPr>
          <p:cNvSpPr>
            <a:spLocks noGrp="1"/>
          </p:cNvSpPr>
          <p:nvPr>
            <p:ph type="sldNum" sz="quarter" idx="12"/>
          </p:nvPr>
        </p:nvSpPr>
        <p:spPr/>
        <p:txBody>
          <a:bodyPr rtlCol="0"/>
          <a:lstStyle/>
          <a:p>
            <a:pPr rtl="0"/>
            <a:fld id="{312CC964-A50B-4C29-B4E4-2C30BB34CCF3}" type="slidenum">
              <a:rPr lang="en-GB" smtClean="0"/>
              <a:t>‹#›</a:t>
            </a:fld>
            <a:endParaRPr lang="en-GB" dirty="0"/>
          </a:p>
        </p:txBody>
      </p:sp>
    </p:spTree>
    <p:extLst>
      <p:ext uri="{BB962C8B-B14F-4D97-AF65-F5344CB8AC3E}">
        <p14:creationId xmlns:p14="http://schemas.microsoft.com/office/powerpoint/2010/main" val="227621828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twoTxTwoObj" preserve="1">
  <p:cSld name="10_Content 2 column (comparison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97C843-C993-4E9C-80DD-3620816E56A9}"/>
              </a:ext>
            </a:extLst>
          </p:cNvPr>
          <p:cNvSpPr>
            <a:spLocks noGrp="1"/>
          </p:cNvSpPr>
          <p:nvPr>
            <p:ph type="title"/>
          </p:nvPr>
        </p:nvSpPr>
        <p:spPr>
          <a:xfrm>
            <a:off x="839788" y="365125"/>
            <a:ext cx="10515600" cy="1325563"/>
          </a:xfrm>
        </p:spPr>
        <p:txBody>
          <a:bodyPr rtlCol="0">
            <a:normAutofit/>
          </a:bodyPr>
          <a:lstStyle>
            <a:lvl1pPr>
              <a:defRPr sz="4400"/>
            </a:lvl1pPr>
          </a:lstStyle>
          <a:p>
            <a:pPr rtl="0"/>
            <a:r>
              <a:rPr lang="en-US"/>
              <a:t>Click to edit Master title style</a:t>
            </a:r>
            <a:endParaRPr lang="en-GB"/>
          </a:p>
        </p:txBody>
      </p:sp>
      <p:sp>
        <p:nvSpPr>
          <p:cNvPr id="3" name="Text Placeholder 2">
            <a:extLst>
              <a:ext uri="{FF2B5EF4-FFF2-40B4-BE49-F238E27FC236}">
                <a16:creationId xmlns:a16="http://schemas.microsoft.com/office/drawing/2014/main" id="{4D91A8E3-B066-4511-9C6E-A3435B64DD88}"/>
              </a:ext>
            </a:extLst>
          </p:cNvPr>
          <p:cNvSpPr>
            <a:spLocks noGrp="1"/>
          </p:cNvSpPr>
          <p:nvPr>
            <p:ph type="body" idx="1"/>
          </p:nvPr>
        </p:nvSpPr>
        <p:spPr>
          <a:xfrm>
            <a:off x="839788" y="1734325"/>
            <a:ext cx="5157787" cy="823912"/>
          </a:xfrm>
        </p:spPr>
        <p:txBody>
          <a:bodyPr rtlCol="0" anchor="ctr" anchorCtr="0">
            <a:normAutofit/>
          </a:bodyPr>
          <a:lstStyle>
            <a:lvl1pPr marL="0" indent="0">
              <a:buNone/>
              <a:defRPr sz="2800" b="1" cap="all" spc="0"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a:t>Click to edit Master text styles</a:t>
            </a:r>
          </a:p>
        </p:txBody>
      </p:sp>
      <p:sp>
        <p:nvSpPr>
          <p:cNvPr id="4" name="Content Placeholder 3">
            <a:extLst>
              <a:ext uri="{FF2B5EF4-FFF2-40B4-BE49-F238E27FC236}">
                <a16:creationId xmlns:a16="http://schemas.microsoft.com/office/drawing/2014/main" id="{46E86B63-4102-4802-94D7-F138F80F3E19}"/>
              </a:ext>
            </a:extLst>
          </p:cNvPr>
          <p:cNvSpPr>
            <a:spLocks noGrp="1"/>
          </p:cNvSpPr>
          <p:nvPr>
            <p:ph sz="half" idx="2"/>
          </p:nvPr>
        </p:nvSpPr>
        <p:spPr>
          <a:xfrm>
            <a:off x="839788" y="2558237"/>
            <a:ext cx="5157787" cy="3684588"/>
          </a:xfrm>
        </p:spPr>
        <p:txBody>
          <a:bodyPr rtlCol="0"/>
          <a:lstStyle>
            <a:lvl1pPr marL="283464" indent="-283464">
              <a:defRPr/>
            </a:lvl1pPr>
            <a:lvl2pPr marL="283464" indent="-283464">
              <a:defRPr/>
            </a:lvl2pPr>
            <a:lvl3pPr marL="283464" indent="-283464">
              <a:defRPr/>
            </a:lvl3pPr>
            <a:lvl4pPr marL="283464" indent="-283464">
              <a:defRPr/>
            </a:lvl4pPr>
            <a:lvl5pPr marL="283464" indent="-283464">
              <a:defRPr/>
            </a:lvl5pPr>
          </a:lstStyle>
          <a:p>
            <a:pPr lvl="0" rtl="0"/>
            <a:r>
              <a:rPr lang="en-US"/>
              <a:t>Click to edit Master text styles</a:t>
            </a:r>
          </a:p>
          <a:p>
            <a:pPr lvl="1" rtl="0"/>
            <a:r>
              <a:rPr lang="en-US"/>
              <a:t>Second level</a:t>
            </a:r>
          </a:p>
          <a:p>
            <a:pPr lvl="2" rtl="0"/>
            <a:r>
              <a:rPr lang="en-US"/>
              <a:t>Third level</a:t>
            </a:r>
          </a:p>
          <a:p>
            <a:pPr lvl="3" rtl="0"/>
            <a:r>
              <a:rPr lang="en-US"/>
              <a:t>Fourth level</a:t>
            </a:r>
          </a:p>
          <a:p>
            <a:pPr lvl="4" rtl="0"/>
            <a:r>
              <a:rPr lang="en-US"/>
              <a:t>Fifth level</a:t>
            </a:r>
            <a:endParaRPr lang="en-GB" dirty="0"/>
          </a:p>
        </p:txBody>
      </p:sp>
      <p:sp>
        <p:nvSpPr>
          <p:cNvPr id="5" name="Text Placeholder 4">
            <a:extLst>
              <a:ext uri="{FF2B5EF4-FFF2-40B4-BE49-F238E27FC236}">
                <a16:creationId xmlns:a16="http://schemas.microsoft.com/office/drawing/2014/main" id="{9C924765-08A7-4A60-86DC-DC420F60BBAE}"/>
              </a:ext>
            </a:extLst>
          </p:cNvPr>
          <p:cNvSpPr>
            <a:spLocks noGrp="1"/>
          </p:cNvSpPr>
          <p:nvPr>
            <p:ph type="body" sz="quarter" idx="3"/>
          </p:nvPr>
        </p:nvSpPr>
        <p:spPr>
          <a:xfrm>
            <a:off x="6172200" y="1734325"/>
            <a:ext cx="5183188" cy="823912"/>
          </a:xfrm>
        </p:spPr>
        <p:txBody>
          <a:bodyPr rtlCol="0" anchor="ctr" anchorCtr="0">
            <a:normAutofit/>
          </a:bodyPr>
          <a:lstStyle>
            <a:lvl1pPr marL="0" indent="0">
              <a:buNone/>
              <a:defRPr sz="2800" b="1" cap="all" spc="0"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a:t>Click to edit Master text styles</a:t>
            </a:r>
          </a:p>
        </p:txBody>
      </p:sp>
      <p:sp>
        <p:nvSpPr>
          <p:cNvPr id="6" name="Content Placeholder 5">
            <a:extLst>
              <a:ext uri="{FF2B5EF4-FFF2-40B4-BE49-F238E27FC236}">
                <a16:creationId xmlns:a16="http://schemas.microsoft.com/office/drawing/2014/main" id="{F4AA2795-EFB6-4000-8F25-FBB62646C0CD}"/>
              </a:ext>
            </a:extLst>
          </p:cNvPr>
          <p:cNvSpPr>
            <a:spLocks noGrp="1"/>
          </p:cNvSpPr>
          <p:nvPr>
            <p:ph sz="quarter" idx="4"/>
          </p:nvPr>
        </p:nvSpPr>
        <p:spPr>
          <a:xfrm>
            <a:off x="6172200" y="2558237"/>
            <a:ext cx="5183188" cy="3684588"/>
          </a:xfrm>
        </p:spPr>
        <p:txBody>
          <a:bodyPr rtlCol="0"/>
          <a:lstStyle>
            <a:lvl1pPr marL="283464" indent="-283464">
              <a:defRPr/>
            </a:lvl1pPr>
            <a:lvl2pPr marL="283464" indent="-283464">
              <a:defRPr/>
            </a:lvl2pPr>
            <a:lvl3pPr marL="283464" indent="-283464">
              <a:defRPr/>
            </a:lvl3pPr>
            <a:lvl4pPr marL="283464" indent="-283464">
              <a:defRPr/>
            </a:lvl4pPr>
            <a:lvl5pPr marL="283464" indent="-283464">
              <a:defRPr/>
            </a:lvl5pPr>
          </a:lstStyle>
          <a:p>
            <a:pPr lvl="0" rtl="0"/>
            <a:r>
              <a:rPr lang="en-US"/>
              <a:t>Click to edit Master text styles</a:t>
            </a:r>
          </a:p>
          <a:p>
            <a:pPr lvl="1" rtl="0"/>
            <a:r>
              <a:rPr lang="en-US"/>
              <a:t>Second level</a:t>
            </a:r>
          </a:p>
          <a:p>
            <a:pPr lvl="2" rtl="0"/>
            <a:r>
              <a:rPr lang="en-US"/>
              <a:t>Third level</a:t>
            </a:r>
          </a:p>
          <a:p>
            <a:pPr lvl="3" rtl="0"/>
            <a:r>
              <a:rPr lang="en-US"/>
              <a:t>Fourth level</a:t>
            </a:r>
          </a:p>
          <a:p>
            <a:pPr lvl="4" rtl="0"/>
            <a:r>
              <a:rPr lang="en-US"/>
              <a:t>Fifth level</a:t>
            </a:r>
            <a:endParaRPr lang="en-GB"/>
          </a:p>
        </p:txBody>
      </p:sp>
      <p:sp>
        <p:nvSpPr>
          <p:cNvPr id="8" name="Footer Placeholder 7">
            <a:extLst>
              <a:ext uri="{FF2B5EF4-FFF2-40B4-BE49-F238E27FC236}">
                <a16:creationId xmlns:a16="http://schemas.microsoft.com/office/drawing/2014/main" id="{6C3A07E3-59E1-4EBD-9687-4B6ABE96ACA4}"/>
              </a:ext>
            </a:extLst>
          </p:cNvPr>
          <p:cNvSpPr>
            <a:spLocks noGrp="1"/>
          </p:cNvSpPr>
          <p:nvPr>
            <p:ph type="ftr" sz="quarter" idx="11"/>
          </p:nvPr>
        </p:nvSpPr>
        <p:spPr/>
        <p:txBody>
          <a:bodyPr rtlCol="0"/>
          <a:lstStyle/>
          <a:p>
            <a:pPr rtl="0"/>
            <a:r>
              <a:rPr lang="en-GB"/>
              <a:t>Sample Footer Text</a:t>
            </a:r>
          </a:p>
        </p:txBody>
      </p:sp>
      <p:sp>
        <p:nvSpPr>
          <p:cNvPr id="7" name="Date Placeholder 6">
            <a:extLst>
              <a:ext uri="{FF2B5EF4-FFF2-40B4-BE49-F238E27FC236}">
                <a16:creationId xmlns:a16="http://schemas.microsoft.com/office/drawing/2014/main" id="{9C942CFB-FE12-494A-9C41-3CB90F07BDAA}"/>
              </a:ext>
            </a:extLst>
          </p:cNvPr>
          <p:cNvSpPr>
            <a:spLocks noGrp="1"/>
          </p:cNvSpPr>
          <p:nvPr>
            <p:ph type="dt" sz="half" idx="10"/>
          </p:nvPr>
        </p:nvSpPr>
        <p:spPr/>
        <p:txBody>
          <a:bodyPr rtlCol="0"/>
          <a:lstStyle/>
          <a:p>
            <a:pPr rtl="0"/>
            <a:r>
              <a:rPr lang="en-GB"/>
              <a:t>2/7/20XX</a:t>
            </a:r>
          </a:p>
        </p:txBody>
      </p:sp>
      <p:sp>
        <p:nvSpPr>
          <p:cNvPr id="9" name="Slide Number Placeholder 8">
            <a:extLst>
              <a:ext uri="{FF2B5EF4-FFF2-40B4-BE49-F238E27FC236}">
                <a16:creationId xmlns:a16="http://schemas.microsoft.com/office/drawing/2014/main" id="{ECF7BB23-7539-4674-8B66-ACEFF94686CE}"/>
              </a:ext>
            </a:extLst>
          </p:cNvPr>
          <p:cNvSpPr>
            <a:spLocks noGrp="1"/>
          </p:cNvSpPr>
          <p:nvPr>
            <p:ph type="sldNum" sz="quarter" idx="12"/>
          </p:nvPr>
        </p:nvSpPr>
        <p:spPr/>
        <p:txBody>
          <a:bodyPr rtlCol="0"/>
          <a:lstStyle/>
          <a:p>
            <a:pPr rtl="0"/>
            <a:fld id="{312CC964-A50B-4C29-B4E4-2C30BB34CCF3}" type="slidenum">
              <a:rPr lang="en-GB" smtClean="0"/>
              <a:t>‹#›</a:t>
            </a:fld>
            <a:endParaRPr lang="en-GB" dirty="0"/>
          </a:p>
        </p:txBody>
      </p:sp>
    </p:spTree>
    <p:extLst>
      <p:ext uri="{BB962C8B-B14F-4D97-AF65-F5344CB8AC3E}">
        <p14:creationId xmlns:p14="http://schemas.microsoft.com/office/powerpoint/2010/main" val="332103094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11_Content 3 colum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97C843-C993-4E9C-80DD-3620816E56A9}"/>
              </a:ext>
            </a:extLst>
          </p:cNvPr>
          <p:cNvSpPr>
            <a:spLocks noGrp="1"/>
          </p:cNvSpPr>
          <p:nvPr>
            <p:ph type="title"/>
          </p:nvPr>
        </p:nvSpPr>
        <p:spPr>
          <a:xfrm>
            <a:off x="839788" y="365125"/>
            <a:ext cx="10515600" cy="1325563"/>
          </a:xfrm>
        </p:spPr>
        <p:txBody>
          <a:bodyPr rtlCol="0">
            <a:normAutofit/>
          </a:bodyPr>
          <a:lstStyle>
            <a:lvl1pPr>
              <a:defRPr sz="4400"/>
            </a:lvl1pPr>
          </a:lstStyle>
          <a:p>
            <a:pPr rtl="0"/>
            <a:r>
              <a:rPr lang="en-US"/>
              <a:t>Click to edit Master title style</a:t>
            </a:r>
            <a:endParaRPr lang="en-GB"/>
          </a:p>
        </p:txBody>
      </p:sp>
      <p:sp>
        <p:nvSpPr>
          <p:cNvPr id="3" name="Text Placeholder 2">
            <a:extLst>
              <a:ext uri="{FF2B5EF4-FFF2-40B4-BE49-F238E27FC236}">
                <a16:creationId xmlns:a16="http://schemas.microsoft.com/office/drawing/2014/main" id="{4D91A8E3-B066-4511-9C6E-A3435B64DD88}"/>
              </a:ext>
            </a:extLst>
          </p:cNvPr>
          <p:cNvSpPr>
            <a:spLocks noGrp="1"/>
          </p:cNvSpPr>
          <p:nvPr>
            <p:ph type="body" idx="1"/>
          </p:nvPr>
        </p:nvSpPr>
        <p:spPr>
          <a:xfrm>
            <a:off x="839788" y="1734325"/>
            <a:ext cx="3200400" cy="823912"/>
          </a:xfrm>
        </p:spPr>
        <p:txBody>
          <a:bodyPr rtlCol="0" anchor="ctr" anchorCtr="0">
            <a:normAutofit/>
          </a:bodyPr>
          <a:lstStyle>
            <a:lvl1pPr marL="0" indent="0">
              <a:buNone/>
              <a:defRPr sz="2400" b="1" cap="all" spc="0"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a:t>Click to edit Master text styles</a:t>
            </a:r>
          </a:p>
        </p:txBody>
      </p:sp>
      <p:sp>
        <p:nvSpPr>
          <p:cNvPr id="4" name="Content Placeholder 3">
            <a:extLst>
              <a:ext uri="{FF2B5EF4-FFF2-40B4-BE49-F238E27FC236}">
                <a16:creationId xmlns:a16="http://schemas.microsoft.com/office/drawing/2014/main" id="{46E86B63-4102-4802-94D7-F138F80F3E19}"/>
              </a:ext>
            </a:extLst>
          </p:cNvPr>
          <p:cNvSpPr>
            <a:spLocks noGrp="1"/>
          </p:cNvSpPr>
          <p:nvPr>
            <p:ph sz="half" idx="2"/>
          </p:nvPr>
        </p:nvSpPr>
        <p:spPr>
          <a:xfrm>
            <a:off x="839788" y="2558237"/>
            <a:ext cx="3200400" cy="3684588"/>
          </a:xfrm>
        </p:spPr>
        <p:txBody>
          <a:bodyPr rtlCol="0">
            <a:normAutofit/>
          </a:bodyPr>
          <a:lstStyle>
            <a:lvl1pPr marL="283464" indent="-283464">
              <a:defRPr sz="2000"/>
            </a:lvl1pPr>
            <a:lvl2pPr marL="283464" indent="-283464">
              <a:defRPr sz="2000"/>
            </a:lvl2pPr>
            <a:lvl3pPr marL="283464" indent="-283464">
              <a:defRPr sz="2000"/>
            </a:lvl3pPr>
            <a:lvl4pPr marL="283464" indent="-283464">
              <a:defRPr sz="2000"/>
            </a:lvl4pPr>
            <a:lvl5pPr marL="283464" indent="-283464">
              <a:defRPr sz="2000"/>
            </a:lvl5pPr>
          </a:lstStyle>
          <a:p>
            <a:pPr lvl="0" rtl="0"/>
            <a:r>
              <a:rPr lang="en-US"/>
              <a:t>Click to edit Master text styles</a:t>
            </a:r>
          </a:p>
          <a:p>
            <a:pPr lvl="1" rtl="0"/>
            <a:r>
              <a:rPr lang="en-US"/>
              <a:t>Second level</a:t>
            </a:r>
          </a:p>
          <a:p>
            <a:pPr lvl="2" rtl="0"/>
            <a:r>
              <a:rPr lang="en-US"/>
              <a:t>Third level</a:t>
            </a:r>
          </a:p>
          <a:p>
            <a:pPr lvl="3" rtl="0"/>
            <a:r>
              <a:rPr lang="en-US"/>
              <a:t>Fourth level</a:t>
            </a:r>
          </a:p>
          <a:p>
            <a:pPr lvl="4" rtl="0"/>
            <a:r>
              <a:rPr lang="en-US"/>
              <a:t>Fifth level</a:t>
            </a:r>
            <a:endParaRPr lang="en-GB" dirty="0"/>
          </a:p>
        </p:txBody>
      </p:sp>
      <p:sp>
        <p:nvSpPr>
          <p:cNvPr id="5" name="Text Placeholder 4">
            <a:extLst>
              <a:ext uri="{FF2B5EF4-FFF2-40B4-BE49-F238E27FC236}">
                <a16:creationId xmlns:a16="http://schemas.microsoft.com/office/drawing/2014/main" id="{9C924765-08A7-4A60-86DC-DC420F60BBAE}"/>
              </a:ext>
            </a:extLst>
          </p:cNvPr>
          <p:cNvSpPr>
            <a:spLocks noGrp="1"/>
          </p:cNvSpPr>
          <p:nvPr>
            <p:ph type="body" sz="quarter" idx="3"/>
          </p:nvPr>
        </p:nvSpPr>
        <p:spPr>
          <a:xfrm>
            <a:off x="4495800" y="1734325"/>
            <a:ext cx="3200400" cy="823912"/>
          </a:xfrm>
        </p:spPr>
        <p:txBody>
          <a:bodyPr rtlCol="0" anchor="ctr" anchorCtr="0">
            <a:normAutofit/>
          </a:bodyPr>
          <a:lstStyle>
            <a:lvl1pPr marL="0" indent="0">
              <a:buNone/>
              <a:defRPr sz="2400" b="1" cap="all" spc="0"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a:t>Click to edit Master text styles</a:t>
            </a:r>
          </a:p>
        </p:txBody>
      </p:sp>
      <p:sp>
        <p:nvSpPr>
          <p:cNvPr id="6" name="Content Placeholder 5">
            <a:extLst>
              <a:ext uri="{FF2B5EF4-FFF2-40B4-BE49-F238E27FC236}">
                <a16:creationId xmlns:a16="http://schemas.microsoft.com/office/drawing/2014/main" id="{F4AA2795-EFB6-4000-8F25-FBB62646C0CD}"/>
              </a:ext>
            </a:extLst>
          </p:cNvPr>
          <p:cNvSpPr>
            <a:spLocks noGrp="1"/>
          </p:cNvSpPr>
          <p:nvPr>
            <p:ph sz="quarter" idx="4"/>
          </p:nvPr>
        </p:nvSpPr>
        <p:spPr>
          <a:xfrm>
            <a:off x="4495800" y="2558237"/>
            <a:ext cx="3200400" cy="3684588"/>
          </a:xfrm>
        </p:spPr>
        <p:txBody>
          <a:bodyPr rtlCol="0">
            <a:normAutofit/>
          </a:bodyPr>
          <a:lstStyle>
            <a:lvl1pPr marL="283464" indent="-283464">
              <a:defRPr sz="2000"/>
            </a:lvl1pPr>
            <a:lvl2pPr marL="283464" indent="-283464">
              <a:defRPr sz="2000"/>
            </a:lvl2pPr>
            <a:lvl3pPr marL="283464" indent="-283464">
              <a:defRPr sz="2000"/>
            </a:lvl3pPr>
            <a:lvl4pPr marL="283464" indent="-283464">
              <a:defRPr sz="2000"/>
            </a:lvl4pPr>
            <a:lvl5pPr marL="283464" indent="-283464">
              <a:defRPr sz="2000"/>
            </a:lvl5pPr>
          </a:lstStyle>
          <a:p>
            <a:pPr lvl="0" rtl="0"/>
            <a:r>
              <a:rPr lang="en-US"/>
              <a:t>Click to edit Master text styles</a:t>
            </a:r>
          </a:p>
          <a:p>
            <a:pPr lvl="1" rtl="0"/>
            <a:r>
              <a:rPr lang="en-US"/>
              <a:t>Second level</a:t>
            </a:r>
          </a:p>
          <a:p>
            <a:pPr lvl="2" rtl="0"/>
            <a:r>
              <a:rPr lang="en-US"/>
              <a:t>Third level</a:t>
            </a:r>
          </a:p>
          <a:p>
            <a:pPr lvl="3" rtl="0"/>
            <a:r>
              <a:rPr lang="en-US"/>
              <a:t>Fourth level</a:t>
            </a:r>
          </a:p>
          <a:p>
            <a:pPr lvl="4" rtl="0"/>
            <a:r>
              <a:rPr lang="en-US"/>
              <a:t>Fifth level</a:t>
            </a:r>
            <a:endParaRPr lang="en-GB"/>
          </a:p>
        </p:txBody>
      </p:sp>
      <p:sp>
        <p:nvSpPr>
          <p:cNvPr id="10" name="Text Placeholder 4">
            <a:extLst>
              <a:ext uri="{FF2B5EF4-FFF2-40B4-BE49-F238E27FC236}">
                <a16:creationId xmlns:a16="http://schemas.microsoft.com/office/drawing/2014/main" id="{90851D2E-FEBE-45BF-A78F-C1F61B6C3856}"/>
              </a:ext>
            </a:extLst>
          </p:cNvPr>
          <p:cNvSpPr>
            <a:spLocks noGrp="1"/>
          </p:cNvSpPr>
          <p:nvPr>
            <p:ph type="body" sz="quarter" idx="13"/>
          </p:nvPr>
        </p:nvSpPr>
        <p:spPr>
          <a:xfrm>
            <a:off x="8151812" y="1734325"/>
            <a:ext cx="3200400" cy="823912"/>
          </a:xfrm>
        </p:spPr>
        <p:txBody>
          <a:bodyPr rtlCol="0" anchor="ctr" anchorCtr="0">
            <a:normAutofit/>
          </a:bodyPr>
          <a:lstStyle>
            <a:lvl1pPr marL="0" indent="0">
              <a:buNone/>
              <a:defRPr sz="2400" b="1" cap="all" spc="0"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a:t>Click to edit Master text styles</a:t>
            </a:r>
          </a:p>
        </p:txBody>
      </p:sp>
      <p:sp>
        <p:nvSpPr>
          <p:cNvPr id="11" name="Content Placeholder 5">
            <a:extLst>
              <a:ext uri="{FF2B5EF4-FFF2-40B4-BE49-F238E27FC236}">
                <a16:creationId xmlns:a16="http://schemas.microsoft.com/office/drawing/2014/main" id="{4135C99B-A268-4617-89C4-8F3AA2AAA69A}"/>
              </a:ext>
            </a:extLst>
          </p:cNvPr>
          <p:cNvSpPr>
            <a:spLocks noGrp="1"/>
          </p:cNvSpPr>
          <p:nvPr>
            <p:ph sz="quarter" idx="14"/>
          </p:nvPr>
        </p:nvSpPr>
        <p:spPr>
          <a:xfrm>
            <a:off x="8151812" y="2558237"/>
            <a:ext cx="3200400" cy="3684588"/>
          </a:xfrm>
        </p:spPr>
        <p:txBody>
          <a:bodyPr rtlCol="0">
            <a:normAutofit/>
          </a:bodyPr>
          <a:lstStyle>
            <a:lvl1pPr marL="283464" indent="-283464">
              <a:defRPr sz="2000"/>
            </a:lvl1pPr>
            <a:lvl2pPr marL="283464" indent="-283464">
              <a:defRPr sz="2000"/>
            </a:lvl2pPr>
            <a:lvl3pPr marL="283464" indent="-283464">
              <a:defRPr sz="2000"/>
            </a:lvl3pPr>
            <a:lvl4pPr marL="283464" indent="-283464">
              <a:defRPr sz="2000"/>
            </a:lvl4pPr>
            <a:lvl5pPr marL="283464" indent="-283464">
              <a:defRPr sz="2000"/>
            </a:lvl5pPr>
          </a:lstStyle>
          <a:p>
            <a:pPr lvl="0" rtl="0"/>
            <a:r>
              <a:rPr lang="en-US"/>
              <a:t>Click to edit Master text styles</a:t>
            </a:r>
          </a:p>
          <a:p>
            <a:pPr lvl="1" rtl="0"/>
            <a:r>
              <a:rPr lang="en-US"/>
              <a:t>Second level</a:t>
            </a:r>
          </a:p>
          <a:p>
            <a:pPr lvl="2" rtl="0"/>
            <a:r>
              <a:rPr lang="en-US"/>
              <a:t>Third level</a:t>
            </a:r>
          </a:p>
          <a:p>
            <a:pPr lvl="3" rtl="0"/>
            <a:r>
              <a:rPr lang="en-US"/>
              <a:t>Fourth level</a:t>
            </a:r>
          </a:p>
          <a:p>
            <a:pPr lvl="4" rtl="0"/>
            <a:r>
              <a:rPr lang="en-US"/>
              <a:t>Fifth level</a:t>
            </a:r>
            <a:endParaRPr lang="en-GB"/>
          </a:p>
        </p:txBody>
      </p:sp>
      <p:sp>
        <p:nvSpPr>
          <p:cNvPr id="8" name="Footer Placeholder 7">
            <a:extLst>
              <a:ext uri="{FF2B5EF4-FFF2-40B4-BE49-F238E27FC236}">
                <a16:creationId xmlns:a16="http://schemas.microsoft.com/office/drawing/2014/main" id="{6C3A07E3-59E1-4EBD-9687-4B6ABE96ACA4}"/>
              </a:ext>
            </a:extLst>
          </p:cNvPr>
          <p:cNvSpPr>
            <a:spLocks noGrp="1"/>
          </p:cNvSpPr>
          <p:nvPr>
            <p:ph type="ftr" sz="quarter" idx="11"/>
          </p:nvPr>
        </p:nvSpPr>
        <p:spPr/>
        <p:txBody>
          <a:bodyPr rtlCol="0"/>
          <a:lstStyle/>
          <a:p>
            <a:pPr rtl="0"/>
            <a:r>
              <a:rPr lang="en-GB"/>
              <a:t>Sample Footer Text</a:t>
            </a:r>
          </a:p>
        </p:txBody>
      </p:sp>
      <p:sp>
        <p:nvSpPr>
          <p:cNvPr id="7" name="Date Placeholder 6">
            <a:extLst>
              <a:ext uri="{FF2B5EF4-FFF2-40B4-BE49-F238E27FC236}">
                <a16:creationId xmlns:a16="http://schemas.microsoft.com/office/drawing/2014/main" id="{9C942CFB-FE12-494A-9C41-3CB90F07BDAA}"/>
              </a:ext>
            </a:extLst>
          </p:cNvPr>
          <p:cNvSpPr>
            <a:spLocks noGrp="1"/>
          </p:cNvSpPr>
          <p:nvPr>
            <p:ph type="dt" sz="half" idx="10"/>
          </p:nvPr>
        </p:nvSpPr>
        <p:spPr/>
        <p:txBody>
          <a:bodyPr rtlCol="0"/>
          <a:lstStyle/>
          <a:p>
            <a:pPr rtl="0"/>
            <a:r>
              <a:rPr lang="en-GB"/>
              <a:t>2/7/20XX</a:t>
            </a:r>
          </a:p>
        </p:txBody>
      </p:sp>
      <p:sp>
        <p:nvSpPr>
          <p:cNvPr id="9" name="Slide Number Placeholder 8">
            <a:extLst>
              <a:ext uri="{FF2B5EF4-FFF2-40B4-BE49-F238E27FC236}">
                <a16:creationId xmlns:a16="http://schemas.microsoft.com/office/drawing/2014/main" id="{ECF7BB23-7539-4674-8B66-ACEFF94686CE}"/>
              </a:ext>
            </a:extLst>
          </p:cNvPr>
          <p:cNvSpPr>
            <a:spLocks noGrp="1"/>
          </p:cNvSpPr>
          <p:nvPr>
            <p:ph type="sldNum" sz="quarter" idx="12"/>
          </p:nvPr>
        </p:nvSpPr>
        <p:spPr/>
        <p:txBody>
          <a:bodyPr rtlCol="0"/>
          <a:lstStyle/>
          <a:p>
            <a:pPr rtl="0"/>
            <a:fld id="{312CC964-A50B-4C29-B4E4-2C30BB34CCF3}" type="slidenum">
              <a:rPr lang="en-GB" smtClean="0"/>
              <a:t>‹#›</a:t>
            </a:fld>
            <a:endParaRPr lang="en-GB" dirty="0"/>
          </a:p>
        </p:txBody>
      </p:sp>
    </p:spTree>
    <p:extLst>
      <p:ext uri="{BB962C8B-B14F-4D97-AF65-F5344CB8AC3E}">
        <p14:creationId xmlns:p14="http://schemas.microsoft.com/office/powerpoint/2010/main" val="276025528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12_Summary">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69FC1870-C7ED-435A-8479-DFD344B9375D}"/>
              </a:ext>
            </a:extLst>
          </p:cNvPr>
          <p:cNvSpPr>
            <a:spLocks noGrp="1"/>
          </p:cNvSpPr>
          <p:nvPr>
            <p:ph type="title"/>
          </p:nvPr>
        </p:nvSpPr>
        <p:spPr>
          <a:xfrm>
            <a:off x="1143001" y="533400"/>
            <a:ext cx="5496636" cy="1685898"/>
          </a:xfrm>
        </p:spPr>
        <p:txBody>
          <a:bodyPr rtlCol="0">
            <a:normAutofit/>
          </a:bodyPr>
          <a:lstStyle>
            <a:lvl1pPr>
              <a:defRPr sz="4400"/>
            </a:lvl1pPr>
          </a:lstStyle>
          <a:p>
            <a:pPr rtl="0"/>
            <a:r>
              <a:rPr lang="en-US"/>
              <a:t>Click to edit Master title style</a:t>
            </a:r>
            <a:endParaRPr lang="en-GB" dirty="0"/>
          </a:p>
        </p:txBody>
      </p:sp>
      <p:sp>
        <p:nvSpPr>
          <p:cNvPr id="6" name="Content Placeholder 2">
            <a:extLst>
              <a:ext uri="{FF2B5EF4-FFF2-40B4-BE49-F238E27FC236}">
                <a16:creationId xmlns:a16="http://schemas.microsoft.com/office/drawing/2014/main" id="{D855DAF2-123D-4C27-95D2-974B571079F3}"/>
              </a:ext>
            </a:extLst>
          </p:cNvPr>
          <p:cNvSpPr>
            <a:spLocks noGrp="1"/>
          </p:cNvSpPr>
          <p:nvPr>
            <p:ph idx="1"/>
          </p:nvPr>
        </p:nvSpPr>
        <p:spPr>
          <a:xfrm>
            <a:off x="1143001" y="2229347"/>
            <a:ext cx="5496636" cy="3821743"/>
          </a:xfrm>
        </p:spPr>
        <p:txBody>
          <a:bodyPr rtlCol="0"/>
          <a:lstStyle>
            <a:lvl1pPr marL="0" indent="0">
              <a:buNone/>
              <a:defRPr/>
            </a:lvl1pPr>
          </a:lstStyle>
          <a:p>
            <a:pPr lvl="0" rtl="0"/>
            <a:r>
              <a:rPr lang="en-US"/>
              <a:t>Click to edit Master text styles</a:t>
            </a:r>
          </a:p>
        </p:txBody>
      </p:sp>
      <p:sp>
        <p:nvSpPr>
          <p:cNvPr id="3" name="Footer Placeholder 2">
            <a:extLst>
              <a:ext uri="{FF2B5EF4-FFF2-40B4-BE49-F238E27FC236}">
                <a16:creationId xmlns:a16="http://schemas.microsoft.com/office/drawing/2014/main" id="{085B8DB2-C14B-45AC-ACAF-8702DF59C6E2}"/>
              </a:ext>
            </a:extLst>
          </p:cNvPr>
          <p:cNvSpPr>
            <a:spLocks noGrp="1"/>
          </p:cNvSpPr>
          <p:nvPr>
            <p:ph type="ftr" sz="quarter" idx="11"/>
          </p:nvPr>
        </p:nvSpPr>
        <p:spPr/>
        <p:txBody>
          <a:bodyPr rtlCol="0"/>
          <a:lstStyle/>
          <a:p>
            <a:pPr rtl="0"/>
            <a:r>
              <a:rPr lang="en-GB"/>
              <a:t>Sample Footer Text</a:t>
            </a:r>
          </a:p>
        </p:txBody>
      </p:sp>
      <p:sp>
        <p:nvSpPr>
          <p:cNvPr id="14" name="Picture Placeholder 11">
            <a:extLst>
              <a:ext uri="{FF2B5EF4-FFF2-40B4-BE49-F238E27FC236}">
                <a16:creationId xmlns:a16="http://schemas.microsoft.com/office/drawing/2014/main" id="{E3769467-BA9B-49FE-B40A-419EF32766CE}"/>
              </a:ext>
            </a:extLst>
          </p:cNvPr>
          <p:cNvSpPr>
            <a:spLocks noGrp="1"/>
          </p:cNvSpPr>
          <p:nvPr>
            <p:ph type="pic" sz="quarter" idx="14"/>
          </p:nvPr>
        </p:nvSpPr>
        <p:spPr>
          <a:xfrm>
            <a:off x="7186070" y="0"/>
            <a:ext cx="2463897" cy="3429000"/>
          </a:xfrm>
          <a:solidFill>
            <a:schemeClr val="accent2"/>
          </a:solidFill>
        </p:spPr>
        <p:txBody>
          <a:bodyPr rtlCol="0"/>
          <a:lstStyle/>
          <a:p>
            <a:pPr rtl="0"/>
            <a:r>
              <a:rPr lang="en-US"/>
              <a:t>Click icon to add picture</a:t>
            </a:r>
            <a:endParaRPr lang="en-GB" dirty="0"/>
          </a:p>
        </p:txBody>
      </p:sp>
      <p:sp>
        <p:nvSpPr>
          <p:cNvPr id="12" name="Picture Placeholder 11">
            <a:extLst>
              <a:ext uri="{FF2B5EF4-FFF2-40B4-BE49-F238E27FC236}">
                <a16:creationId xmlns:a16="http://schemas.microsoft.com/office/drawing/2014/main" id="{77878E15-1592-426F-A454-7F4568224567}"/>
              </a:ext>
            </a:extLst>
          </p:cNvPr>
          <p:cNvSpPr>
            <a:spLocks noGrp="1"/>
          </p:cNvSpPr>
          <p:nvPr>
            <p:ph type="pic" sz="quarter" idx="13"/>
          </p:nvPr>
        </p:nvSpPr>
        <p:spPr>
          <a:xfrm>
            <a:off x="9649155" y="0"/>
            <a:ext cx="2539797" cy="3429000"/>
          </a:xfrm>
          <a:solidFill>
            <a:schemeClr val="accent2"/>
          </a:solidFill>
        </p:spPr>
        <p:txBody>
          <a:bodyPr rtlCol="0"/>
          <a:lstStyle/>
          <a:p>
            <a:pPr rtl="0"/>
            <a:r>
              <a:rPr lang="en-US"/>
              <a:t>Click icon to add picture</a:t>
            </a:r>
            <a:endParaRPr lang="en-GB" dirty="0"/>
          </a:p>
        </p:txBody>
      </p:sp>
      <p:sp>
        <p:nvSpPr>
          <p:cNvPr id="16" name="Picture Placeholder 11">
            <a:extLst>
              <a:ext uri="{FF2B5EF4-FFF2-40B4-BE49-F238E27FC236}">
                <a16:creationId xmlns:a16="http://schemas.microsoft.com/office/drawing/2014/main" id="{E318F348-8CAC-4ADD-8162-E88487E44EBB}"/>
              </a:ext>
            </a:extLst>
          </p:cNvPr>
          <p:cNvSpPr>
            <a:spLocks noGrp="1"/>
          </p:cNvSpPr>
          <p:nvPr>
            <p:ph type="pic" sz="quarter" idx="16"/>
          </p:nvPr>
        </p:nvSpPr>
        <p:spPr>
          <a:xfrm>
            <a:off x="7186070" y="3383280"/>
            <a:ext cx="2463897" cy="3474720"/>
          </a:xfrm>
          <a:solidFill>
            <a:schemeClr val="accent2"/>
          </a:solidFill>
        </p:spPr>
        <p:txBody>
          <a:bodyPr rtlCol="0"/>
          <a:lstStyle/>
          <a:p>
            <a:pPr rtl="0"/>
            <a:r>
              <a:rPr lang="en-US"/>
              <a:t>Click icon to add picture</a:t>
            </a:r>
            <a:endParaRPr lang="en-GB" dirty="0"/>
          </a:p>
        </p:txBody>
      </p:sp>
      <p:sp>
        <p:nvSpPr>
          <p:cNvPr id="15" name="Picture Placeholder 11">
            <a:extLst>
              <a:ext uri="{FF2B5EF4-FFF2-40B4-BE49-F238E27FC236}">
                <a16:creationId xmlns:a16="http://schemas.microsoft.com/office/drawing/2014/main" id="{C762F208-8E03-4B5E-9F11-0F01147F6A47}"/>
              </a:ext>
            </a:extLst>
          </p:cNvPr>
          <p:cNvSpPr>
            <a:spLocks noGrp="1"/>
          </p:cNvSpPr>
          <p:nvPr>
            <p:ph type="pic" sz="quarter" idx="15"/>
          </p:nvPr>
        </p:nvSpPr>
        <p:spPr>
          <a:xfrm>
            <a:off x="9649155" y="3383280"/>
            <a:ext cx="2539797" cy="3474720"/>
          </a:xfrm>
          <a:solidFill>
            <a:schemeClr val="accent2"/>
          </a:solidFill>
        </p:spPr>
        <p:txBody>
          <a:bodyPr rtlCol="0"/>
          <a:lstStyle/>
          <a:p>
            <a:pPr rtl="0"/>
            <a:r>
              <a:rPr lang="en-US"/>
              <a:t>Click icon to add picture</a:t>
            </a:r>
            <a:endParaRPr lang="en-GB" dirty="0"/>
          </a:p>
        </p:txBody>
      </p:sp>
      <p:sp>
        <p:nvSpPr>
          <p:cNvPr id="2" name="Date Placeholder 1">
            <a:extLst>
              <a:ext uri="{FF2B5EF4-FFF2-40B4-BE49-F238E27FC236}">
                <a16:creationId xmlns:a16="http://schemas.microsoft.com/office/drawing/2014/main" id="{C8031033-9688-463F-9614-47F2F5BC6BF7}"/>
              </a:ext>
            </a:extLst>
          </p:cNvPr>
          <p:cNvSpPr>
            <a:spLocks noGrp="1"/>
          </p:cNvSpPr>
          <p:nvPr>
            <p:ph type="dt" sz="half" idx="10"/>
          </p:nvPr>
        </p:nvSpPr>
        <p:spPr/>
        <p:txBody>
          <a:bodyPr rtlCol="0"/>
          <a:lstStyle>
            <a:lvl1pPr>
              <a:defRPr>
                <a:solidFill>
                  <a:schemeClr val="bg1"/>
                </a:solidFill>
              </a:defRPr>
            </a:lvl1pPr>
          </a:lstStyle>
          <a:p>
            <a:pPr rtl="0"/>
            <a:r>
              <a:rPr lang="en-GB"/>
              <a:t>2/7/20XX</a:t>
            </a:r>
          </a:p>
        </p:txBody>
      </p:sp>
      <p:sp>
        <p:nvSpPr>
          <p:cNvPr id="4" name="Slide Number Placeholder 3">
            <a:extLst>
              <a:ext uri="{FF2B5EF4-FFF2-40B4-BE49-F238E27FC236}">
                <a16:creationId xmlns:a16="http://schemas.microsoft.com/office/drawing/2014/main" id="{8001DA57-8D4E-4075-9460-4F03DF8AABA8}"/>
              </a:ext>
            </a:extLst>
          </p:cNvPr>
          <p:cNvSpPr>
            <a:spLocks noGrp="1"/>
          </p:cNvSpPr>
          <p:nvPr>
            <p:ph type="sldNum" sz="quarter" idx="12"/>
          </p:nvPr>
        </p:nvSpPr>
        <p:spPr/>
        <p:txBody>
          <a:bodyPr rtlCol="0"/>
          <a:lstStyle>
            <a:lvl1pPr>
              <a:defRPr>
                <a:solidFill>
                  <a:schemeClr val="bg1"/>
                </a:solidFill>
              </a:defRPr>
            </a:lvl1pPr>
          </a:lstStyle>
          <a:p>
            <a:pPr rtl="0"/>
            <a:fld id="{312CC964-A50B-4C29-B4E4-2C30BB34CCF3}" type="slidenum">
              <a:rPr lang="en-GB" smtClean="0"/>
              <a:pPr/>
              <a:t>‹#›</a:t>
            </a:fld>
            <a:endParaRPr lang="en-GB" dirty="0"/>
          </a:p>
        </p:txBody>
      </p:sp>
    </p:spTree>
    <p:extLst>
      <p:ext uri="{BB962C8B-B14F-4D97-AF65-F5344CB8AC3E}">
        <p14:creationId xmlns:p14="http://schemas.microsoft.com/office/powerpoint/2010/main" val="45971132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13_Closing">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16AF1A06-62E5-489E-B58B-735C8C7AC163}"/>
              </a:ext>
            </a:extLst>
          </p:cNvPr>
          <p:cNvSpPr>
            <a:spLocks noGrp="1"/>
          </p:cNvSpPr>
          <p:nvPr>
            <p:ph type="title"/>
          </p:nvPr>
        </p:nvSpPr>
        <p:spPr>
          <a:xfrm>
            <a:off x="5146159" y="685800"/>
            <a:ext cx="6238688" cy="1382233"/>
          </a:xfrm>
        </p:spPr>
        <p:txBody>
          <a:bodyPr rtlCol="0">
            <a:normAutofit/>
          </a:bodyPr>
          <a:lstStyle>
            <a:lvl1pPr>
              <a:defRPr sz="4400"/>
            </a:lvl1pPr>
          </a:lstStyle>
          <a:p>
            <a:pPr rtl="0"/>
            <a:r>
              <a:rPr lang="en-US"/>
              <a:t>Click to edit Master title style</a:t>
            </a:r>
            <a:endParaRPr lang="en-GB" dirty="0"/>
          </a:p>
        </p:txBody>
      </p:sp>
      <p:sp>
        <p:nvSpPr>
          <p:cNvPr id="11" name="Picture Placeholder 10">
            <a:extLst>
              <a:ext uri="{FF2B5EF4-FFF2-40B4-BE49-F238E27FC236}">
                <a16:creationId xmlns:a16="http://schemas.microsoft.com/office/drawing/2014/main" id="{F69C6C4F-4058-4399-B572-5BE848DDF8B3}"/>
              </a:ext>
            </a:extLst>
          </p:cNvPr>
          <p:cNvSpPr>
            <a:spLocks noGrp="1"/>
          </p:cNvSpPr>
          <p:nvPr>
            <p:ph type="pic" sz="quarter" idx="13"/>
          </p:nvPr>
        </p:nvSpPr>
        <p:spPr>
          <a:xfrm>
            <a:off x="0" y="-7444"/>
            <a:ext cx="4966447" cy="6846394"/>
          </a:xfrm>
          <a:custGeom>
            <a:avLst/>
            <a:gdLst>
              <a:gd name="connsiteX0" fmla="*/ 0 w 4966447"/>
              <a:gd name="connsiteY0" fmla="*/ 0 h 6846394"/>
              <a:gd name="connsiteX1" fmla="*/ 4966447 w 4966447"/>
              <a:gd name="connsiteY1" fmla="*/ 0 h 6846394"/>
              <a:gd name="connsiteX2" fmla="*/ 3362258 w 4966447"/>
              <a:gd name="connsiteY2" fmla="*/ 6846394 h 6846394"/>
              <a:gd name="connsiteX3" fmla="*/ 0 w 4966447"/>
              <a:gd name="connsiteY3" fmla="*/ 6846394 h 6846394"/>
            </a:gdLst>
            <a:ahLst/>
            <a:cxnLst>
              <a:cxn ang="0">
                <a:pos x="connsiteX0" y="connsiteY0"/>
              </a:cxn>
              <a:cxn ang="0">
                <a:pos x="connsiteX1" y="connsiteY1"/>
              </a:cxn>
              <a:cxn ang="0">
                <a:pos x="connsiteX2" y="connsiteY2"/>
              </a:cxn>
              <a:cxn ang="0">
                <a:pos x="connsiteX3" y="connsiteY3"/>
              </a:cxn>
            </a:cxnLst>
            <a:rect l="l" t="t" r="r" b="b"/>
            <a:pathLst>
              <a:path w="4966447" h="6846394">
                <a:moveTo>
                  <a:pt x="0" y="0"/>
                </a:moveTo>
                <a:lnTo>
                  <a:pt x="4966447" y="0"/>
                </a:lnTo>
                <a:lnTo>
                  <a:pt x="3362258" y="6846394"/>
                </a:lnTo>
                <a:lnTo>
                  <a:pt x="0" y="6846394"/>
                </a:lnTo>
                <a:close/>
              </a:path>
            </a:pathLst>
          </a:custGeom>
          <a:solidFill>
            <a:schemeClr val="accent2"/>
          </a:solidFill>
        </p:spPr>
        <p:txBody>
          <a:bodyPr wrap="square" rtlCol="0">
            <a:noAutofit/>
          </a:bodyPr>
          <a:lstStyle/>
          <a:p>
            <a:pPr rtl="0"/>
            <a:r>
              <a:rPr lang="en-US"/>
              <a:t>Click icon to add picture</a:t>
            </a:r>
            <a:endParaRPr lang="en-GB" dirty="0"/>
          </a:p>
        </p:txBody>
      </p:sp>
      <p:sp>
        <p:nvSpPr>
          <p:cNvPr id="3" name="Footer Placeholder 2">
            <a:extLst>
              <a:ext uri="{FF2B5EF4-FFF2-40B4-BE49-F238E27FC236}">
                <a16:creationId xmlns:a16="http://schemas.microsoft.com/office/drawing/2014/main" id="{085B8DB2-C14B-45AC-ACAF-8702DF59C6E2}"/>
              </a:ext>
            </a:extLst>
          </p:cNvPr>
          <p:cNvSpPr>
            <a:spLocks noGrp="1"/>
          </p:cNvSpPr>
          <p:nvPr>
            <p:ph type="ftr" sz="quarter" idx="11"/>
          </p:nvPr>
        </p:nvSpPr>
        <p:spPr/>
        <p:txBody>
          <a:bodyPr rtlCol="0"/>
          <a:lstStyle>
            <a:lvl1pPr>
              <a:defRPr>
                <a:solidFill>
                  <a:schemeClr val="bg1"/>
                </a:solidFill>
              </a:defRPr>
            </a:lvl1pPr>
          </a:lstStyle>
          <a:p>
            <a:pPr rtl="0"/>
            <a:r>
              <a:rPr lang="en-GB"/>
              <a:t>Sample Footer Text</a:t>
            </a:r>
            <a:endParaRPr lang="en-GB" dirty="0">
              <a:solidFill>
                <a:schemeClr val="bg1"/>
              </a:solidFill>
            </a:endParaRPr>
          </a:p>
        </p:txBody>
      </p:sp>
      <p:sp>
        <p:nvSpPr>
          <p:cNvPr id="7" name="Content Placeholder 2">
            <a:extLst>
              <a:ext uri="{FF2B5EF4-FFF2-40B4-BE49-F238E27FC236}">
                <a16:creationId xmlns:a16="http://schemas.microsoft.com/office/drawing/2014/main" id="{9C26D8E8-8E78-469E-8668-51D3E4C11F13}"/>
              </a:ext>
            </a:extLst>
          </p:cNvPr>
          <p:cNvSpPr>
            <a:spLocks noGrp="1"/>
          </p:cNvSpPr>
          <p:nvPr>
            <p:ph idx="1"/>
          </p:nvPr>
        </p:nvSpPr>
        <p:spPr>
          <a:xfrm>
            <a:off x="5146158" y="2301949"/>
            <a:ext cx="6238687" cy="4022650"/>
          </a:xfrm>
        </p:spPr>
        <p:txBody>
          <a:bodyPr rtlCol="0"/>
          <a:lstStyle>
            <a:lvl1pPr>
              <a:buNone/>
              <a:defRPr/>
            </a:lvl1pPr>
          </a:lstStyle>
          <a:p>
            <a:pPr lvl="0" rtl="0"/>
            <a:r>
              <a:rPr lang="en-US"/>
              <a:t>Click to edit Master text styles</a:t>
            </a:r>
          </a:p>
        </p:txBody>
      </p:sp>
      <p:sp>
        <p:nvSpPr>
          <p:cNvPr id="2" name="Date Placeholder 1">
            <a:extLst>
              <a:ext uri="{FF2B5EF4-FFF2-40B4-BE49-F238E27FC236}">
                <a16:creationId xmlns:a16="http://schemas.microsoft.com/office/drawing/2014/main" id="{C8031033-9688-463F-9614-47F2F5BC6BF7}"/>
              </a:ext>
            </a:extLst>
          </p:cNvPr>
          <p:cNvSpPr>
            <a:spLocks noGrp="1"/>
          </p:cNvSpPr>
          <p:nvPr>
            <p:ph type="dt" sz="half" idx="10"/>
          </p:nvPr>
        </p:nvSpPr>
        <p:spPr/>
        <p:txBody>
          <a:bodyPr rtlCol="0"/>
          <a:lstStyle/>
          <a:p>
            <a:pPr rtl="0"/>
            <a:r>
              <a:rPr lang="en-GB"/>
              <a:t>2/7/20XX</a:t>
            </a:r>
          </a:p>
        </p:txBody>
      </p:sp>
      <p:sp>
        <p:nvSpPr>
          <p:cNvPr id="4" name="Slide Number Placeholder 3">
            <a:extLst>
              <a:ext uri="{FF2B5EF4-FFF2-40B4-BE49-F238E27FC236}">
                <a16:creationId xmlns:a16="http://schemas.microsoft.com/office/drawing/2014/main" id="{8001DA57-8D4E-4075-9460-4F03DF8AABA8}"/>
              </a:ext>
            </a:extLst>
          </p:cNvPr>
          <p:cNvSpPr>
            <a:spLocks noGrp="1"/>
          </p:cNvSpPr>
          <p:nvPr>
            <p:ph type="sldNum" sz="quarter" idx="12"/>
          </p:nvPr>
        </p:nvSpPr>
        <p:spPr/>
        <p:txBody>
          <a:bodyPr rtlCol="0"/>
          <a:lstStyle/>
          <a:p>
            <a:pPr rtl="0"/>
            <a:fld id="{312CC964-A50B-4C29-B4E4-2C30BB34CCF3}" type="slidenum">
              <a:rPr lang="en-GB" smtClean="0"/>
              <a:t>‹#›</a:t>
            </a:fld>
            <a:endParaRPr lang="en-GB" dirty="0"/>
          </a:p>
        </p:txBody>
      </p:sp>
      <p:cxnSp>
        <p:nvCxnSpPr>
          <p:cNvPr id="8" name="Straight Connector 7">
            <a:extLst>
              <a:ext uri="{FF2B5EF4-FFF2-40B4-BE49-F238E27FC236}">
                <a16:creationId xmlns:a16="http://schemas.microsoft.com/office/drawing/2014/main" id="{ED096BF3-A78D-4B37-892C-A0C32711851A}"/>
              </a:ext>
              <a:ext uri="{C183D7F6-B498-43B3-948B-1728B52AA6E4}">
                <adec:decorative xmlns:adec="http://schemas.microsoft.com/office/drawing/2017/decorative" val="1"/>
              </a:ext>
            </a:extLst>
          </p:cNvPr>
          <p:cNvCxnSpPr>
            <a:cxnSpLocks/>
          </p:cNvCxnSpPr>
          <p:nvPr userDrawn="1"/>
        </p:nvCxnSpPr>
        <p:spPr>
          <a:xfrm flipH="1">
            <a:off x="3627455" y="-19394"/>
            <a:ext cx="806149" cy="6877392"/>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16947808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blank" preserve="1">
  <p:cSld name="10_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C8031033-9688-463F-9614-47F2F5BC6BF7}"/>
              </a:ext>
            </a:extLst>
          </p:cNvPr>
          <p:cNvSpPr>
            <a:spLocks noGrp="1"/>
          </p:cNvSpPr>
          <p:nvPr>
            <p:ph type="dt" sz="half" idx="10"/>
          </p:nvPr>
        </p:nvSpPr>
        <p:spPr/>
        <p:txBody>
          <a:bodyPr rtlCol="0"/>
          <a:lstStyle/>
          <a:p>
            <a:pPr rtl="0"/>
            <a:r>
              <a:rPr lang="en-GB"/>
              <a:t>2/7/20XX</a:t>
            </a:r>
          </a:p>
        </p:txBody>
      </p:sp>
      <p:sp>
        <p:nvSpPr>
          <p:cNvPr id="3" name="Footer Placeholder 2">
            <a:extLst>
              <a:ext uri="{FF2B5EF4-FFF2-40B4-BE49-F238E27FC236}">
                <a16:creationId xmlns:a16="http://schemas.microsoft.com/office/drawing/2014/main" id="{085B8DB2-C14B-45AC-ACAF-8702DF59C6E2}"/>
              </a:ext>
            </a:extLst>
          </p:cNvPr>
          <p:cNvSpPr>
            <a:spLocks noGrp="1"/>
          </p:cNvSpPr>
          <p:nvPr>
            <p:ph type="ftr" sz="quarter" idx="11"/>
          </p:nvPr>
        </p:nvSpPr>
        <p:spPr/>
        <p:txBody>
          <a:bodyPr rtlCol="0"/>
          <a:lstStyle/>
          <a:p>
            <a:pPr rtl="0"/>
            <a:r>
              <a:rPr lang="en-GB"/>
              <a:t>Sample Footer Text</a:t>
            </a:r>
          </a:p>
        </p:txBody>
      </p:sp>
      <p:sp>
        <p:nvSpPr>
          <p:cNvPr id="4" name="Slide Number Placeholder 3">
            <a:extLst>
              <a:ext uri="{FF2B5EF4-FFF2-40B4-BE49-F238E27FC236}">
                <a16:creationId xmlns:a16="http://schemas.microsoft.com/office/drawing/2014/main" id="{8001DA57-8D4E-4075-9460-4F03DF8AABA8}"/>
              </a:ext>
            </a:extLst>
          </p:cNvPr>
          <p:cNvSpPr>
            <a:spLocks noGrp="1"/>
          </p:cNvSpPr>
          <p:nvPr>
            <p:ph type="sldNum" sz="quarter" idx="12"/>
          </p:nvPr>
        </p:nvSpPr>
        <p:spPr/>
        <p:txBody>
          <a:bodyPr rtlCol="0"/>
          <a:lstStyle/>
          <a:p>
            <a:pPr rtl="0"/>
            <a:fld id="{312CC964-A50B-4C29-B4E4-2C30BB34CCF3}" type="slidenum">
              <a:rPr lang="en-GB" smtClean="0"/>
              <a:t>‹#›</a:t>
            </a:fld>
            <a:endParaRPr lang="en-GB" dirty="0"/>
          </a:p>
        </p:txBody>
      </p:sp>
    </p:spTree>
    <p:extLst>
      <p:ext uri="{BB962C8B-B14F-4D97-AF65-F5344CB8AC3E}">
        <p14:creationId xmlns:p14="http://schemas.microsoft.com/office/powerpoint/2010/main" val="3687023101"/>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BB0DB3-A8FF-4ABB-9E2E-D960422260EB}"/>
              </a:ext>
            </a:extLst>
          </p:cNvPr>
          <p:cNvSpPr>
            <a:spLocks noGrp="1"/>
          </p:cNvSpPr>
          <p:nvPr>
            <p:ph type="ctrTitle"/>
          </p:nvPr>
        </p:nvSpPr>
        <p:spPr>
          <a:xfrm>
            <a:off x="1524000" y="1122363"/>
            <a:ext cx="9144000" cy="3025308"/>
          </a:xfrm>
        </p:spPr>
        <p:txBody>
          <a:bodyPr rtlCol="0" anchor="b">
            <a:normAutofit/>
          </a:bodyPr>
          <a:lstStyle>
            <a:lvl1pPr algn="ctr">
              <a:defRPr sz="6600"/>
            </a:lvl1pPr>
          </a:lstStyle>
          <a:p>
            <a:pPr rtl="0"/>
            <a:r>
              <a:rPr lang="en-US"/>
              <a:t>Click to edit Master title style</a:t>
            </a:r>
            <a:endParaRPr lang="en-GB" dirty="0"/>
          </a:p>
        </p:txBody>
      </p:sp>
      <p:sp>
        <p:nvSpPr>
          <p:cNvPr id="3" name="Subtitle 2">
            <a:extLst>
              <a:ext uri="{FF2B5EF4-FFF2-40B4-BE49-F238E27FC236}">
                <a16:creationId xmlns:a16="http://schemas.microsoft.com/office/drawing/2014/main" id="{8BEE0618-75D7-410F-859C-CDF53BC53E85}"/>
              </a:ext>
            </a:extLst>
          </p:cNvPr>
          <p:cNvSpPr>
            <a:spLocks noGrp="1"/>
          </p:cNvSpPr>
          <p:nvPr>
            <p:ph type="subTitle" idx="1"/>
          </p:nvPr>
        </p:nvSpPr>
        <p:spPr>
          <a:xfrm>
            <a:off x="1524000" y="4386729"/>
            <a:ext cx="9144000" cy="1135529"/>
          </a:xfrm>
        </p:spPr>
        <p:txBody>
          <a:bodyPr rtlCol="0">
            <a:normAutofit/>
          </a:bodyPr>
          <a:lstStyle>
            <a:lvl1pPr marL="0" indent="0" algn="ctr">
              <a:lnSpc>
                <a:spcPct val="120000"/>
              </a:lnSpc>
              <a:buNone/>
              <a:defRPr sz="1800" b="1" cap="all" spc="300" baseline="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US"/>
              <a:t>Click to edit Master subtitle style</a:t>
            </a:r>
            <a:endParaRPr lang="en-GB" dirty="0"/>
          </a:p>
        </p:txBody>
      </p:sp>
      <p:sp>
        <p:nvSpPr>
          <p:cNvPr id="4" name="Date Placeholder 3">
            <a:extLst>
              <a:ext uri="{FF2B5EF4-FFF2-40B4-BE49-F238E27FC236}">
                <a16:creationId xmlns:a16="http://schemas.microsoft.com/office/drawing/2014/main" id="{A5237F11-76DB-4DD9-9747-3F38D05BA0FE}"/>
              </a:ext>
            </a:extLst>
          </p:cNvPr>
          <p:cNvSpPr>
            <a:spLocks noGrp="1"/>
          </p:cNvSpPr>
          <p:nvPr>
            <p:ph type="dt" sz="half" idx="10"/>
          </p:nvPr>
        </p:nvSpPr>
        <p:spPr/>
        <p:txBody>
          <a:bodyPr rtlCol="0"/>
          <a:lstStyle/>
          <a:p>
            <a:pPr rtl="0"/>
            <a:r>
              <a:rPr lang="en-GB"/>
              <a:t>2/7/20XX</a:t>
            </a:r>
          </a:p>
        </p:txBody>
      </p:sp>
      <p:sp>
        <p:nvSpPr>
          <p:cNvPr id="5" name="Footer Placeholder 4">
            <a:extLst>
              <a:ext uri="{FF2B5EF4-FFF2-40B4-BE49-F238E27FC236}">
                <a16:creationId xmlns:a16="http://schemas.microsoft.com/office/drawing/2014/main" id="{3059F581-81B0-44B3-ABA5-A25CA4BAE489}"/>
              </a:ext>
            </a:extLst>
          </p:cNvPr>
          <p:cNvSpPr>
            <a:spLocks noGrp="1"/>
          </p:cNvSpPr>
          <p:nvPr>
            <p:ph type="ftr" sz="quarter" idx="11"/>
          </p:nvPr>
        </p:nvSpPr>
        <p:spPr/>
        <p:txBody>
          <a:bodyPr rtlCol="0"/>
          <a:lstStyle/>
          <a:p>
            <a:pPr rtl="0"/>
            <a:r>
              <a:rPr lang="en-GB"/>
              <a:t>Sample Footer Text</a:t>
            </a:r>
          </a:p>
        </p:txBody>
      </p:sp>
      <p:sp>
        <p:nvSpPr>
          <p:cNvPr id="6" name="Slide Number Placeholder 5">
            <a:extLst>
              <a:ext uri="{FF2B5EF4-FFF2-40B4-BE49-F238E27FC236}">
                <a16:creationId xmlns:a16="http://schemas.microsoft.com/office/drawing/2014/main" id="{BC10D591-ADCF-4300-8282-72AE357F3D2D}"/>
              </a:ext>
            </a:extLst>
          </p:cNvPr>
          <p:cNvSpPr>
            <a:spLocks noGrp="1"/>
          </p:cNvSpPr>
          <p:nvPr>
            <p:ph type="sldNum" sz="quarter" idx="12"/>
          </p:nvPr>
        </p:nvSpPr>
        <p:spPr/>
        <p:txBody>
          <a:bodyPr rtlCol="0"/>
          <a:lstStyle/>
          <a:p>
            <a:pPr rtl="0"/>
            <a:fld id="{312CC964-A50B-4C29-B4E4-2C30BB34CCF3}" type="slidenum">
              <a:rPr lang="en-GB" smtClean="0"/>
              <a:t>‹#›</a:t>
            </a:fld>
            <a:endParaRPr lang="en-GB" dirty="0"/>
          </a:p>
        </p:txBody>
      </p:sp>
    </p:spTree>
    <p:extLst>
      <p:ext uri="{BB962C8B-B14F-4D97-AF65-F5344CB8AC3E}">
        <p14:creationId xmlns:p14="http://schemas.microsoft.com/office/powerpoint/2010/main" val="94997010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0A1BE8-ECC1-4027-B16E-C7BECCA9DF45}"/>
              </a:ext>
            </a:extLst>
          </p:cNvPr>
          <p:cNvSpPr>
            <a:spLocks noGrp="1"/>
          </p:cNvSpPr>
          <p:nvPr>
            <p:ph type="title"/>
          </p:nvPr>
        </p:nvSpPr>
        <p:spPr>
          <a:xfrm>
            <a:off x="831850" y="1709738"/>
            <a:ext cx="10515600" cy="2852737"/>
          </a:xfrm>
        </p:spPr>
        <p:txBody>
          <a:bodyPr rtlCol="0" anchor="b"/>
          <a:lstStyle>
            <a:lvl1pPr>
              <a:defRPr sz="6000"/>
            </a:lvl1pPr>
          </a:lstStyle>
          <a:p>
            <a:pPr rtl="0"/>
            <a:r>
              <a:rPr lang="en-US"/>
              <a:t>Click to edit Master title style</a:t>
            </a:r>
            <a:endParaRPr lang="en-GB"/>
          </a:p>
        </p:txBody>
      </p:sp>
      <p:sp>
        <p:nvSpPr>
          <p:cNvPr id="3" name="Text Placeholder 2">
            <a:extLst>
              <a:ext uri="{FF2B5EF4-FFF2-40B4-BE49-F238E27FC236}">
                <a16:creationId xmlns:a16="http://schemas.microsoft.com/office/drawing/2014/main" id="{1246C7E1-471A-46AA-8068-98E68C0C207D}"/>
              </a:ext>
            </a:extLst>
          </p:cNvPr>
          <p:cNvSpPr>
            <a:spLocks noGrp="1"/>
          </p:cNvSpPr>
          <p:nvPr>
            <p:ph type="body" idx="1"/>
          </p:nvPr>
        </p:nvSpPr>
        <p:spPr>
          <a:xfrm>
            <a:off x="831850" y="4589463"/>
            <a:ext cx="10515600" cy="1500187"/>
          </a:xfrm>
        </p:spPr>
        <p:txBody>
          <a:bodyPr rtlCol="0"/>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rtl="0"/>
            <a:r>
              <a:rPr lang="en-US"/>
              <a:t>Click to edit Master text styles</a:t>
            </a:r>
          </a:p>
        </p:txBody>
      </p:sp>
      <p:sp>
        <p:nvSpPr>
          <p:cNvPr id="4" name="Date Placeholder 3">
            <a:extLst>
              <a:ext uri="{FF2B5EF4-FFF2-40B4-BE49-F238E27FC236}">
                <a16:creationId xmlns:a16="http://schemas.microsoft.com/office/drawing/2014/main" id="{EF7C9F8F-EC48-4D16-B4C6-023A7B607BE6}"/>
              </a:ext>
            </a:extLst>
          </p:cNvPr>
          <p:cNvSpPr>
            <a:spLocks noGrp="1"/>
          </p:cNvSpPr>
          <p:nvPr>
            <p:ph type="dt" sz="half" idx="10"/>
          </p:nvPr>
        </p:nvSpPr>
        <p:spPr/>
        <p:txBody>
          <a:bodyPr rtlCol="0"/>
          <a:lstStyle/>
          <a:p>
            <a:pPr rtl="0"/>
            <a:r>
              <a:rPr lang="en-GB"/>
              <a:t>2/7/20XX</a:t>
            </a:r>
          </a:p>
        </p:txBody>
      </p:sp>
      <p:sp>
        <p:nvSpPr>
          <p:cNvPr id="5" name="Footer Placeholder 4">
            <a:extLst>
              <a:ext uri="{FF2B5EF4-FFF2-40B4-BE49-F238E27FC236}">
                <a16:creationId xmlns:a16="http://schemas.microsoft.com/office/drawing/2014/main" id="{B79FA5B3-F726-417B-932A-B93E0C8F5AB3}"/>
              </a:ext>
            </a:extLst>
          </p:cNvPr>
          <p:cNvSpPr>
            <a:spLocks noGrp="1"/>
          </p:cNvSpPr>
          <p:nvPr>
            <p:ph type="ftr" sz="quarter" idx="11"/>
          </p:nvPr>
        </p:nvSpPr>
        <p:spPr/>
        <p:txBody>
          <a:bodyPr rtlCol="0"/>
          <a:lstStyle/>
          <a:p>
            <a:pPr rtl="0"/>
            <a:r>
              <a:rPr lang="en-GB"/>
              <a:t>Sample Footer Text</a:t>
            </a:r>
          </a:p>
        </p:txBody>
      </p:sp>
      <p:sp>
        <p:nvSpPr>
          <p:cNvPr id="6" name="Slide Number Placeholder 5">
            <a:extLst>
              <a:ext uri="{FF2B5EF4-FFF2-40B4-BE49-F238E27FC236}">
                <a16:creationId xmlns:a16="http://schemas.microsoft.com/office/drawing/2014/main" id="{577D21F1-1A24-43EA-AB09-3024C491E8FB}"/>
              </a:ext>
            </a:extLst>
          </p:cNvPr>
          <p:cNvSpPr>
            <a:spLocks noGrp="1"/>
          </p:cNvSpPr>
          <p:nvPr>
            <p:ph type="sldNum" sz="quarter" idx="12"/>
          </p:nvPr>
        </p:nvSpPr>
        <p:spPr/>
        <p:txBody>
          <a:bodyPr rtlCol="0"/>
          <a:lstStyle/>
          <a:p>
            <a:pPr rtl="0"/>
            <a:fld id="{312CC964-A50B-4C29-B4E4-2C30BB34CCF3}" type="slidenum">
              <a:rPr lang="en-GB" smtClean="0"/>
              <a:t>‹#›</a:t>
            </a:fld>
            <a:endParaRPr lang="en-GB" dirty="0"/>
          </a:p>
        </p:txBody>
      </p:sp>
    </p:spTree>
    <p:extLst>
      <p:ext uri="{BB962C8B-B14F-4D97-AF65-F5344CB8AC3E}">
        <p14:creationId xmlns:p14="http://schemas.microsoft.com/office/powerpoint/2010/main" val="1284515477"/>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E16569-B648-4D50-BEB8-E8DAE24D68FD}"/>
              </a:ext>
            </a:extLst>
          </p:cNvPr>
          <p:cNvSpPr>
            <a:spLocks noGrp="1"/>
          </p:cNvSpPr>
          <p:nvPr>
            <p:ph type="title"/>
          </p:nvPr>
        </p:nvSpPr>
        <p:spPr/>
        <p:txBody>
          <a:bodyPr rtlCol="0"/>
          <a:lstStyle/>
          <a:p>
            <a:pPr rtl="0"/>
            <a:r>
              <a:rPr lang="en-US"/>
              <a:t>Click to edit Master title style</a:t>
            </a:r>
            <a:endParaRPr lang="en-GB"/>
          </a:p>
        </p:txBody>
      </p:sp>
      <p:sp>
        <p:nvSpPr>
          <p:cNvPr id="3" name="Content Placeholder 2">
            <a:extLst>
              <a:ext uri="{FF2B5EF4-FFF2-40B4-BE49-F238E27FC236}">
                <a16:creationId xmlns:a16="http://schemas.microsoft.com/office/drawing/2014/main" id="{940831B3-A1FD-470C-BEEE-4CFB441502DD}"/>
              </a:ext>
            </a:extLst>
          </p:cNvPr>
          <p:cNvSpPr>
            <a:spLocks noGrp="1"/>
          </p:cNvSpPr>
          <p:nvPr>
            <p:ph sz="half" idx="1"/>
          </p:nvPr>
        </p:nvSpPr>
        <p:spPr>
          <a:xfrm>
            <a:off x="838200" y="1924493"/>
            <a:ext cx="5181600" cy="4252470"/>
          </a:xfrm>
        </p:spPr>
        <p:txBody>
          <a:bodyPr rtlCol="0"/>
          <a:lstStyle/>
          <a:p>
            <a:pPr lvl="0" rtl="0"/>
            <a:r>
              <a:rPr lang="en-US"/>
              <a:t>Click to edit Master text styles</a:t>
            </a:r>
          </a:p>
          <a:p>
            <a:pPr lvl="1" rtl="0"/>
            <a:r>
              <a:rPr lang="en-US"/>
              <a:t>Second level</a:t>
            </a:r>
          </a:p>
          <a:p>
            <a:pPr lvl="2" rtl="0"/>
            <a:r>
              <a:rPr lang="en-US"/>
              <a:t>Third level</a:t>
            </a:r>
          </a:p>
          <a:p>
            <a:pPr lvl="3" rtl="0"/>
            <a:r>
              <a:rPr lang="en-US"/>
              <a:t>Fourth level</a:t>
            </a:r>
          </a:p>
          <a:p>
            <a:pPr lvl="4" rtl="0"/>
            <a:r>
              <a:rPr lang="en-US"/>
              <a:t>Fifth level</a:t>
            </a:r>
            <a:endParaRPr lang="en-GB" dirty="0"/>
          </a:p>
        </p:txBody>
      </p:sp>
      <p:sp>
        <p:nvSpPr>
          <p:cNvPr id="4" name="Content Placeholder 3">
            <a:extLst>
              <a:ext uri="{FF2B5EF4-FFF2-40B4-BE49-F238E27FC236}">
                <a16:creationId xmlns:a16="http://schemas.microsoft.com/office/drawing/2014/main" id="{01F34A17-C244-438C-9AE3-FB9B3CE3BD8F}"/>
              </a:ext>
            </a:extLst>
          </p:cNvPr>
          <p:cNvSpPr>
            <a:spLocks noGrp="1"/>
          </p:cNvSpPr>
          <p:nvPr>
            <p:ph sz="half" idx="2"/>
          </p:nvPr>
        </p:nvSpPr>
        <p:spPr>
          <a:xfrm>
            <a:off x="6172200" y="1924493"/>
            <a:ext cx="5181600" cy="4252470"/>
          </a:xfrm>
        </p:spPr>
        <p:txBody>
          <a:bodyPr rtlCol="0"/>
          <a:lstStyle/>
          <a:p>
            <a:pPr lvl="0" rtl="0"/>
            <a:r>
              <a:rPr lang="en-US"/>
              <a:t>Click to edit Master text styles</a:t>
            </a:r>
          </a:p>
          <a:p>
            <a:pPr lvl="1" rtl="0"/>
            <a:r>
              <a:rPr lang="en-US"/>
              <a:t>Second level</a:t>
            </a:r>
          </a:p>
          <a:p>
            <a:pPr lvl="2" rtl="0"/>
            <a:r>
              <a:rPr lang="en-US"/>
              <a:t>Third level</a:t>
            </a:r>
          </a:p>
          <a:p>
            <a:pPr lvl="3" rtl="0"/>
            <a:r>
              <a:rPr lang="en-US"/>
              <a:t>Fourth level</a:t>
            </a:r>
          </a:p>
          <a:p>
            <a:pPr lvl="4" rtl="0"/>
            <a:r>
              <a:rPr lang="en-US"/>
              <a:t>Fifth level</a:t>
            </a:r>
            <a:endParaRPr lang="en-GB"/>
          </a:p>
        </p:txBody>
      </p:sp>
      <p:sp>
        <p:nvSpPr>
          <p:cNvPr id="5" name="Date Placeholder 4">
            <a:extLst>
              <a:ext uri="{FF2B5EF4-FFF2-40B4-BE49-F238E27FC236}">
                <a16:creationId xmlns:a16="http://schemas.microsoft.com/office/drawing/2014/main" id="{14CFA3AA-3FC1-4B98-8F99-1726F1AC0A38}"/>
              </a:ext>
            </a:extLst>
          </p:cNvPr>
          <p:cNvSpPr>
            <a:spLocks noGrp="1"/>
          </p:cNvSpPr>
          <p:nvPr>
            <p:ph type="dt" sz="half" idx="10"/>
          </p:nvPr>
        </p:nvSpPr>
        <p:spPr/>
        <p:txBody>
          <a:bodyPr rtlCol="0"/>
          <a:lstStyle/>
          <a:p>
            <a:pPr rtl="0"/>
            <a:r>
              <a:rPr lang="en-GB"/>
              <a:t>2/7/20XX</a:t>
            </a:r>
          </a:p>
        </p:txBody>
      </p:sp>
      <p:sp>
        <p:nvSpPr>
          <p:cNvPr id="6" name="Footer Placeholder 5">
            <a:extLst>
              <a:ext uri="{FF2B5EF4-FFF2-40B4-BE49-F238E27FC236}">
                <a16:creationId xmlns:a16="http://schemas.microsoft.com/office/drawing/2014/main" id="{1CE10883-BACC-41A1-9067-ECFDB937D721}"/>
              </a:ext>
            </a:extLst>
          </p:cNvPr>
          <p:cNvSpPr>
            <a:spLocks noGrp="1"/>
          </p:cNvSpPr>
          <p:nvPr>
            <p:ph type="ftr" sz="quarter" idx="11"/>
          </p:nvPr>
        </p:nvSpPr>
        <p:spPr/>
        <p:txBody>
          <a:bodyPr rtlCol="0"/>
          <a:lstStyle/>
          <a:p>
            <a:pPr rtl="0"/>
            <a:r>
              <a:rPr lang="en-GB"/>
              <a:t>Sample Footer Text</a:t>
            </a:r>
          </a:p>
        </p:txBody>
      </p:sp>
      <p:sp>
        <p:nvSpPr>
          <p:cNvPr id="7" name="Slide Number Placeholder 6">
            <a:extLst>
              <a:ext uri="{FF2B5EF4-FFF2-40B4-BE49-F238E27FC236}">
                <a16:creationId xmlns:a16="http://schemas.microsoft.com/office/drawing/2014/main" id="{427660A2-13C9-4432-A6EB-A4FF3D78F15F}"/>
              </a:ext>
            </a:extLst>
          </p:cNvPr>
          <p:cNvSpPr>
            <a:spLocks noGrp="1"/>
          </p:cNvSpPr>
          <p:nvPr>
            <p:ph type="sldNum" sz="quarter" idx="12"/>
          </p:nvPr>
        </p:nvSpPr>
        <p:spPr/>
        <p:txBody>
          <a:bodyPr rtlCol="0"/>
          <a:lstStyle/>
          <a:p>
            <a:pPr rtl="0"/>
            <a:fld id="{312CC964-A50B-4C29-B4E4-2C30BB34CCF3}" type="slidenum">
              <a:rPr lang="en-GB" smtClean="0"/>
              <a:t>‹#›</a:t>
            </a:fld>
            <a:endParaRPr lang="en-GB" dirty="0"/>
          </a:p>
        </p:txBody>
      </p:sp>
    </p:spTree>
    <p:extLst>
      <p:ext uri="{BB962C8B-B14F-4D97-AF65-F5344CB8AC3E}">
        <p14:creationId xmlns:p14="http://schemas.microsoft.com/office/powerpoint/2010/main" val="3113679545"/>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5841DB-C73C-4968-B434-A6AA14DAF625}"/>
              </a:ext>
            </a:extLst>
          </p:cNvPr>
          <p:cNvSpPr>
            <a:spLocks noGrp="1"/>
          </p:cNvSpPr>
          <p:nvPr>
            <p:ph type="title"/>
          </p:nvPr>
        </p:nvSpPr>
        <p:spPr/>
        <p:txBody>
          <a:bodyPr rtlCol="0"/>
          <a:lstStyle/>
          <a:p>
            <a:pPr rtl="0"/>
            <a:r>
              <a:rPr lang="en-US"/>
              <a:t>Click to edit Master title style</a:t>
            </a:r>
            <a:endParaRPr lang="en-GB"/>
          </a:p>
        </p:txBody>
      </p:sp>
      <p:sp>
        <p:nvSpPr>
          <p:cNvPr id="3" name="Date Placeholder 2">
            <a:extLst>
              <a:ext uri="{FF2B5EF4-FFF2-40B4-BE49-F238E27FC236}">
                <a16:creationId xmlns:a16="http://schemas.microsoft.com/office/drawing/2014/main" id="{108152BF-92C7-4BF5-A9DB-16A0BF0F5F5D}"/>
              </a:ext>
            </a:extLst>
          </p:cNvPr>
          <p:cNvSpPr>
            <a:spLocks noGrp="1"/>
          </p:cNvSpPr>
          <p:nvPr>
            <p:ph type="dt" sz="half" idx="10"/>
          </p:nvPr>
        </p:nvSpPr>
        <p:spPr/>
        <p:txBody>
          <a:bodyPr rtlCol="0"/>
          <a:lstStyle/>
          <a:p>
            <a:pPr rtl="0"/>
            <a:r>
              <a:rPr lang="en-GB"/>
              <a:t>2/7/20XX</a:t>
            </a:r>
          </a:p>
        </p:txBody>
      </p:sp>
      <p:sp>
        <p:nvSpPr>
          <p:cNvPr id="4" name="Footer Placeholder 3">
            <a:extLst>
              <a:ext uri="{FF2B5EF4-FFF2-40B4-BE49-F238E27FC236}">
                <a16:creationId xmlns:a16="http://schemas.microsoft.com/office/drawing/2014/main" id="{C1289DB7-F492-4037-A439-D70F7E556524}"/>
              </a:ext>
            </a:extLst>
          </p:cNvPr>
          <p:cNvSpPr>
            <a:spLocks noGrp="1"/>
          </p:cNvSpPr>
          <p:nvPr>
            <p:ph type="ftr" sz="quarter" idx="11"/>
          </p:nvPr>
        </p:nvSpPr>
        <p:spPr/>
        <p:txBody>
          <a:bodyPr rtlCol="0"/>
          <a:lstStyle/>
          <a:p>
            <a:pPr rtl="0"/>
            <a:r>
              <a:rPr lang="en-GB"/>
              <a:t>Sample Footer Text</a:t>
            </a:r>
          </a:p>
        </p:txBody>
      </p:sp>
      <p:sp>
        <p:nvSpPr>
          <p:cNvPr id="5" name="Slide Number Placeholder 4">
            <a:extLst>
              <a:ext uri="{FF2B5EF4-FFF2-40B4-BE49-F238E27FC236}">
                <a16:creationId xmlns:a16="http://schemas.microsoft.com/office/drawing/2014/main" id="{2FFA96F1-8B8A-4E83-B3C2-E10DE522AD30}"/>
              </a:ext>
            </a:extLst>
          </p:cNvPr>
          <p:cNvSpPr>
            <a:spLocks noGrp="1"/>
          </p:cNvSpPr>
          <p:nvPr>
            <p:ph type="sldNum" sz="quarter" idx="12"/>
          </p:nvPr>
        </p:nvSpPr>
        <p:spPr/>
        <p:txBody>
          <a:bodyPr rtlCol="0"/>
          <a:lstStyle/>
          <a:p>
            <a:pPr rtl="0"/>
            <a:fld id="{312CC964-A50B-4C29-B4E4-2C30BB34CCF3}" type="slidenum">
              <a:rPr lang="en-GB" smtClean="0"/>
              <a:t>‹#›</a:t>
            </a:fld>
            <a:endParaRPr lang="en-GB" dirty="0"/>
          </a:p>
        </p:txBody>
      </p:sp>
    </p:spTree>
    <p:extLst>
      <p:ext uri="{BB962C8B-B14F-4D97-AF65-F5344CB8AC3E}">
        <p14:creationId xmlns:p14="http://schemas.microsoft.com/office/powerpoint/2010/main" val="925975688"/>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C8031033-9688-463F-9614-47F2F5BC6BF7}"/>
              </a:ext>
            </a:extLst>
          </p:cNvPr>
          <p:cNvSpPr>
            <a:spLocks noGrp="1"/>
          </p:cNvSpPr>
          <p:nvPr>
            <p:ph type="dt" sz="half" idx="10"/>
          </p:nvPr>
        </p:nvSpPr>
        <p:spPr/>
        <p:txBody>
          <a:bodyPr rtlCol="0"/>
          <a:lstStyle/>
          <a:p>
            <a:pPr rtl="0"/>
            <a:r>
              <a:rPr lang="en-GB"/>
              <a:t>2/7/20XX</a:t>
            </a:r>
          </a:p>
        </p:txBody>
      </p:sp>
      <p:sp>
        <p:nvSpPr>
          <p:cNvPr id="3" name="Footer Placeholder 2">
            <a:extLst>
              <a:ext uri="{FF2B5EF4-FFF2-40B4-BE49-F238E27FC236}">
                <a16:creationId xmlns:a16="http://schemas.microsoft.com/office/drawing/2014/main" id="{085B8DB2-C14B-45AC-ACAF-8702DF59C6E2}"/>
              </a:ext>
            </a:extLst>
          </p:cNvPr>
          <p:cNvSpPr>
            <a:spLocks noGrp="1"/>
          </p:cNvSpPr>
          <p:nvPr>
            <p:ph type="ftr" sz="quarter" idx="11"/>
          </p:nvPr>
        </p:nvSpPr>
        <p:spPr/>
        <p:txBody>
          <a:bodyPr rtlCol="0"/>
          <a:lstStyle/>
          <a:p>
            <a:pPr rtl="0"/>
            <a:r>
              <a:rPr lang="en-GB"/>
              <a:t>Sample Footer Text</a:t>
            </a:r>
          </a:p>
        </p:txBody>
      </p:sp>
      <p:sp>
        <p:nvSpPr>
          <p:cNvPr id="4" name="Slide Number Placeholder 3">
            <a:extLst>
              <a:ext uri="{FF2B5EF4-FFF2-40B4-BE49-F238E27FC236}">
                <a16:creationId xmlns:a16="http://schemas.microsoft.com/office/drawing/2014/main" id="{8001DA57-8D4E-4075-9460-4F03DF8AABA8}"/>
              </a:ext>
            </a:extLst>
          </p:cNvPr>
          <p:cNvSpPr>
            <a:spLocks noGrp="1"/>
          </p:cNvSpPr>
          <p:nvPr>
            <p:ph type="sldNum" sz="quarter" idx="12"/>
          </p:nvPr>
        </p:nvSpPr>
        <p:spPr/>
        <p:txBody>
          <a:bodyPr rtlCol="0"/>
          <a:lstStyle/>
          <a:p>
            <a:pPr rtl="0"/>
            <a:fld id="{312CC964-A50B-4C29-B4E4-2C30BB34CCF3}" type="slidenum">
              <a:rPr lang="en-GB" smtClean="0"/>
              <a:t>‹#›</a:t>
            </a:fld>
            <a:endParaRPr lang="en-GB" dirty="0"/>
          </a:p>
        </p:txBody>
      </p:sp>
    </p:spTree>
    <p:extLst>
      <p:ext uri="{BB962C8B-B14F-4D97-AF65-F5344CB8AC3E}">
        <p14:creationId xmlns:p14="http://schemas.microsoft.com/office/powerpoint/2010/main" val="1185752513"/>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userDrawn="1">
  <p:cSld name="1_Blank">
    <p:spTree>
      <p:nvGrpSpPr>
        <p:cNvPr id="1" name=""/>
        <p:cNvGrpSpPr/>
        <p:nvPr/>
      </p:nvGrpSpPr>
      <p:grpSpPr>
        <a:xfrm>
          <a:off x="0" y="0"/>
          <a:ext cx="0" cy="0"/>
          <a:chOff x="0" y="0"/>
          <a:chExt cx="0" cy="0"/>
        </a:xfrm>
      </p:grpSpPr>
      <p:sp useBgFill="1">
        <p:nvSpPr>
          <p:cNvPr id="5" name="Rectangle 4">
            <a:extLst>
              <a:ext uri="{FF2B5EF4-FFF2-40B4-BE49-F238E27FC236}">
                <a16:creationId xmlns:a16="http://schemas.microsoft.com/office/drawing/2014/main" id="{943FF111-78CB-4983-B8F5-B6B8AB608EBD}"/>
              </a:ext>
              <a:ext uri="{C183D7F6-B498-43B3-948B-1728B52AA6E4}">
                <adec:decorative xmlns:adec="http://schemas.microsoft.com/office/drawing/2017/decorative" val="1"/>
              </a:ext>
            </a:extLst>
          </p:cNvPr>
          <p:cNvSpPr/>
          <p:nvPr userDrawn="1"/>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dirty="0"/>
          </a:p>
        </p:txBody>
      </p:sp>
      <p:sp>
        <p:nvSpPr>
          <p:cNvPr id="6" name="Title 1">
            <a:extLst>
              <a:ext uri="{FF2B5EF4-FFF2-40B4-BE49-F238E27FC236}">
                <a16:creationId xmlns:a16="http://schemas.microsoft.com/office/drawing/2014/main" id="{D7213E2B-F1F4-4058-B2C2-73EC82E30701}"/>
              </a:ext>
            </a:extLst>
          </p:cNvPr>
          <p:cNvSpPr>
            <a:spLocks noGrp="1"/>
          </p:cNvSpPr>
          <p:nvPr>
            <p:ph type="ctrTitle"/>
          </p:nvPr>
        </p:nvSpPr>
        <p:spPr>
          <a:xfrm>
            <a:off x="5083790" y="1064715"/>
            <a:ext cx="6153912" cy="3922755"/>
          </a:xfrm>
        </p:spPr>
        <p:txBody>
          <a:bodyPr rtlCol="0">
            <a:normAutofit/>
          </a:bodyPr>
          <a:lstStyle>
            <a:lvl1pPr algn="l">
              <a:defRPr sz="4400"/>
            </a:lvl1pPr>
          </a:lstStyle>
          <a:p>
            <a:pPr algn="r" rtl="0"/>
            <a:r>
              <a:rPr lang="en-US"/>
              <a:t>Click to edit Master title style</a:t>
            </a:r>
            <a:endParaRPr lang="en-GB" dirty="0"/>
          </a:p>
        </p:txBody>
      </p:sp>
      <p:sp>
        <p:nvSpPr>
          <p:cNvPr id="7" name="Subtitle 2">
            <a:extLst>
              <a:ext uri="{FF2B5EF4-FFF2-40B4-BE49-F238E27FC236}">
                <a16:creationId xmlns:a16="http://schemas.microsoft.com/office/drawing/2014/main" id="{6F3C210C-32A8-4833-93AA-B97D51CEA9A5}"/>
              </a:ext>
            </a:extLst>
          </p:cNvPr>
          <p:cNvSpPr>
            <a:spLocks noGrp="1"/>
          </p:cNvSpPr>
          <p:nvPr>
            <p:ph type="subTitle" idx="1"/>
          </p:nvPr>
        </p:nvSpPr>
        <p:spPr>
          <a:xfrm>
            <a:off x="5083790" y="5033339"/>
            <a:ext cx="6157951" cy="943386"/>
          </a:xfrm>
        </p:spPr>
        <p:txBody>
          <a:bodyPr rtlCol="0"/>
          <a:lstStyle>
            <a:lvl1pPr>
              <a:buNone/>
              <a:defRPr/>
            </a:lvl1pPr>
          </a:lstStyle>
          <a:p>
            <a:pPr algn="r" rtl="0"/>
            <a:r>
              <a:rPr lang="en-US"/>
              <a:t>Click to edit Master subtitle style</a:t>
            </a:r>
            <a:endParaRPr lang="en-GB" dirty="0"/>
          </a:p>
        </p:txBody>
      </p:sp>
      <p:cxnSp>
        <p:nvCxnSpPr>
          <p:cNvPr id="9" name="Straight Connector 8">
            <a:extLst>
              <a:ext uri="{FF2B5EF4-FFF2-40B4-BE49-F238E27FC236}">
                <a16:creationId xmlns:a16="http://schemas.microsoft.com/office/drawing/2014/main" id="{F9FA8250-8F05-4500-98CD-AD8B9E2BABCB}"/>
              </a:ext>
              <a:ext uri="{C183D7F6-B498-43B3-948B-1728B52AA6E4}">
                <adec:decorative xmlns:adec="http://schemas.microsoft.com/office/drawing/2017/decorative" val="1"/>
              </a:ext>
            </a:extLst>
          </p:cNvPr>
          <p:cNvCxnSpPr>
            <a:cxnSpLocks/>
          </p:cNvCxnSpPr>
          <p:nvPr userDrawn="1"/>
        </p:nvCxnSpPr>
        <p:spPr>
          <a:xfrm flipH="1">
            <a:off x="3418764" y="0"/>
            <a:ext cx="815637" cy="6857348"/>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4F4A7590-29E0-4C43-A12B-EE5A8672A9B9}"/>
              </a:ext>
              <a:ext uri="{C183D7F6-B498-43B3-948B-1728B52AA6E4}">
                <adec:decorative xmlns:adec="http://schemas.microsoft.com/office/drawing/2017/decorative" val="1"/>
              </a:ext>
            </a:extLst>
          </p:cNvPr>
          <p:cNvCxnSpPr>
            <a:cxnSpLocks/>
          </p:cNvCxnSpPr>
          <p:nvPr userDrawn="1"/>
        </p:nvCxnSpPr>
        <p:spPr>
          <a:xfrm>
            <a:off x="0" y="5468380"/>
            <a:ext cx="6096000" cy="1389619"/>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sp>
        <p:nvSpPr>
          <p:cNvPr id="13" name="Picture Placeholder 12">
            <a:extLst>
              <a:ext uri="{FF2B5EF4-FFF2-40B4-BE49-F238E27FC236}">
                <a16:creationId xmlns:a16="http://schemas.microsoft.com/office/drawing/2014/main" id="{8440C747-2FA3-4C97-A0A7-52520A197E23}"/>
              </a:ext>
            </a:extLst>
          </p:cNvPr>
          <p:cNvSpPr>
            <a:spLocks noGrp="1"/>
          </p:cNvSpPr>
          <p:nvPr>
            <p:ph type="pic" sz="quarter" idx="13"/>
          </p:nvPr>
        </p:nvSpPr>
        <p:spPr>
          <a:xfrm>
            <a:off x="16822" y="0"/>
            <a:ext cx="4811317" cy="6857998"/>
          </a:xfrm>
          <a:custGeom>
            <a:avLst/>
            <a:gdLst>
              <a:gd name="connsiteX0" fmla="*/ 0 w 4811317"/>
              <a:gd name="connsiteY0" fmla="*/ 0 h 6857998"/>
              <a:gd name="connsiteX1" fmla="*/ 4811317 w 4811317"/>
              <a:gd name="connsiteY1" fmla="*/ 0 h 6857998"/>
              <a:gd name="connsiteX2" fmla="*/ 2712446 w 4811317"/>
              <a:gd name="connsiteY2" fmla="*/ 6857998 h 6857998"/>
              <a:gd name="connsiteX3" fmla="*/ 0 w 4811317"/>
              <a:gd name="connsiteY3" fmla="*/ 6857998 h 6857998"/>
            </a:gdLst>
            <a:ahLst/>
            <a:cxnLst>
              <a:cxn ang="0">
                <a:pos x="connsiteX0" y="connsiteY0"/>
              </a:cxn>
              <a:cxn ang="0">
                <a:pos x="connsiteX1" y="connsiteY1"/>
              </a:cxn>
              <a:cxn ang="0">
                <a:pos x="connsiteX2" y="connsiteY2"/>
              </a:cxn>
              <a:cxn ang="0">
                <a:pos x="connsiteX3" y="connsiteY3"/>
              </a:cxn>
            </a:cxnLst>
            <a:rect l="l" t="t" r="r" b="b"/>
            <a:pathLst>
              <a:path w="4811317" h="6857998">
                <a:moveTo>
                  <a:pt x="0" y="0"/>
                </a:moveTo>
                <a:lnTo>
                  <a:pt x="4811317" y="0"/>
                </a:lnTo>
                <a:lnTo>
                  <a:pt x="2712446" y="6857998"/>
                </a:lnTo>
                <a:lnTo>
                  <a:pt x="0" y="6857998"/>
                </a:lnTo>
                <a:close/>
              </a:path>
            </a:pathLst>
          </a:custGeom>
          <a:solidFill>
            <a:schemeClr val="accent2"/>
          </a:solidFill>
        </p:spPr>
        <p:txBody>
          <a:bodyPr wrap="square" rtlCol="0">
            <a:noAutofit/>
          </a:bodyPr>
          <a:lstStyle/>
          <a:p>
            <a:pPr rtl="0"/>
            <a:r>
              <a:rPr lang="en-US"/>
              <a:t>Click icon to add picture</a:t>
            </a:r>
            <a:endParaRPr lang="en-GB" dirty="0"/>
          </a:p>
        </p:txBody>
      </p:sp>
      <p:sp>
        <p:nvSpPr>
          <p:cNvPr id="3" name="Footer Placeholder 2">
            <a:extLst>
              <a:ext uri="{FF2B5EF4-FFF2-40B4-BE49-F238E27FC236}">
                <a16:creationId xmlns:a16="http://schemas.microsoft.com/office/drawing/2014/main" id="{085B8DB2-C14B-45AC-ACAF-8702DF59C6E2}"/>
              </a:ext>
            </a:extLst>
          </p:cNvPr>
          <p:cNvSpPr>
            <a:spLocks noGrp="1"/>
          </p:cNvSpPr>
          <p:nvPr>
            <p:ph type="ftr" sz="quarter" idx="11"/>
          </p:nvPr>
        </p:nvSpPr>
        <p:spPr/>
        <p:txBody>
          <a:bodyPr rtlCol="0"/>
          <a:lstStyle/>
          <a:p>
            <a:pPr rtl="0"/>
            <a:r>
              <a:rPr lang="en-GB"/>
              <a:t>Sample Footer Text</a:t>
            </a:r>
          </a:p>
        </p:txBody>
      </p:sp>
      <p:sp>
        <p:nvSpPr>
          <p:cNvPr id="2" name="Date Placeholder 1">
            <a:extLst>
              <a:ext uri="{FF2B5EF4-FFF2-40B4-BE49-F238E27FC236}">
                <a16:creationId xmlns:a16="http://schemas.microsoft.com/office/drawing/2014/main" id="{C8031033-9688-463F-9614-47F2F5BC6BF7}"/>
              </a:ext>
            </a:extLst>
          </p:cNvPr>
          <p:cNvSpPr>
            <a:spLocks noGrp="1"/>
          </p:cNvSpPr>
          <p:nvPr>
            <p:ph type="dt" sz="half" idx="10"/>
          </p:nvPr>
        </p:nvSpPr>
        <p:spPr/>
        <p:txBody>
          <a:bodyPr rtlCol="0"/>
          <a:lstStyle/>
          <a:p>
            <a:pPr rtl="0"/>
            <a:r>
              <a:rPr lang="en-GB"/>
              <a:t>2/7/20XX</a:t>
            </a:r>
          </a:p>
        </p:txBody>
      </p:sp>
      <p:sp>
        <p:nvSpPr>
          <p:cNvPr id="4" name="Slide Number Placeholder 3">
            <a:extLst>
              <a:ext uri="{FF2B5EF4-FFF2-40B4-BE49-F238E27FC236}">
                <a16:creationId xmlns:a16="http://schemas.microsoft.com/office/drawing/2014/main" id="{8001DA57-8D4E-4075-9460-4F03DF8AABA8}"/>
              </a:ext>
            </a:extLst>
          </p:cNvPr>
          <p:cNvSpPr>
            <a:spLocks noGrp="1"/>
          </p:cNvSpPr>
          <p:nvPr>
            <p:ph type="sldNum" sz="quarter" idx="12"/>
          </p:nvPr>
        </p:nvSpPr>
        <p:spPr/>
        <p:txBody>
          <a:bodyPr rtlCol="0"/>
          <a:lstStyle/>
          <a:p>
            <a:pPr rtl="0"/>
            <a:fld id="{312CC964-A50B-4C29-B4E4-2C30BB34CCF3}" type="slidenum">
              <a:rPr lang="en-GB" smtClean="0"/>
              <a:t>‹#›</a:t>
            </a:fld>
            <a:endParaRPr lang="en-GB" dirty="0"/>
          </a:p>
        </p:txBody>
      </p:sp>
    </p:spTree>
    <p:extLst>
      <p:ext uri="{BB962C8B-B14F-4D97-AF65-F5344CB8AC3E}">
        <p14:creationId xmlns:p14="http://schemas.microsoft.com/office/powerpoint/2010/main" val="2506046893"/>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2CBE2C-9DAA-489D-AC88-15CBBA8A9BF7}"/>
              </a:ext>
            </a:extLst>
          </p:cNvPr>
          <p:cNvSpPr>
            <a:spLocks noGrp="1"/>
          </p:cNvSpPr>
          <p:nvPr>
            <p:ph type="title"/>
          </p:nvPr>
        </p:nvSpPr>
        <p:spPr>
          <a:xfrm>
            <a:off x="839788" y="457200"/>
            <a:ext cx="3932237" cy="1600200"/>
          </a:xfrm>
        </p:spPr>
        <p:txBody>
          <a:bodyPr rtlCol="0" anchor="b"/>
          <a:lstStyle>
            <a:lvl1pPr>
              <a:defRPr sz="3200"/>
            </a:lvl1pPr>
          </a:lstStyle>
          <a:p>
            <a:pPr rtl="0"/>
            <a:r>
              <a:rPr lang="en-US"/>
              <a:t>Click to edit Master title style</a:t>
            </a:r>
            <a:endParaRPr lang="en-GB"/>
          </a:p>
        </p:txBody>
      </p:sp>
      <p:sp>
        <p:nvSpPr>
          <p:cNvPr id="3" name="Content Placeholder 2">
            <a:extLst>
              <a:ext uri="{FF2B5EF4-FFF2-40B4-BE49-F238E27FC236}">
                <a16:creationId xmlns:a16="http://schemas.microsoft.com/office/drawing/2014/main" id="{AEE124BE-E494-445A-A4FB-A2A8F28F0C1D}"/>
              </a:ext>
            </a:extLst>
          </p:cNvPr>
          <p:cNvSpPr>
            <a:spLocks noGrp="1"/>
          </p:cNvSpPr>
          <p:nvPr>
            <p:ph idx="1"/>
          </p:nvPr>
        </p:nvSpPr>
        <p:spPr>
          <a:xfrm>
            <a:off x="5183188" y="987425"/>
            <a:ext cx="6172200" cy="4873625"/>
          </a:xfrm>
        </p:spPr>
        <p:txBody>
          <a:bodyPr rtlCol="0"/>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rtl="0"/>
            <a:r>
              <a:rPr lang="en-US"/>
              <a:t>Click to edit Master text styles</a:t>
            </a:r>
          </a:p>
          <a:p>
            <a:pPr lvl="1" rtl="0"/>
            <a:r>
              <a:rPr lang="en-US"/>
              <a:t>Second level</a:t>
            </a:r>
          </a:p>
          <a:p>
            <a:pPr lvl="2" rtl="0"/>
            <a:r>
              <a:rPr lang="en-US"/>
              <a:t>Third level</a:t>
            </a:r>
          </a:p>
          <a:p>
            <a:pPr lvl="3" rtl="0"/>
            <a:r>
              <a:rPr lang="en-US"/>
              <a:t>Fourth level</a:t>
            </a:r>
          </a:p>
          <a:p>
            <a:pPr lvl="4" rtl="0"/>
            <a:r>
              <a:rPr lang="en-US"/>
              <a:t>Fifth level</a:t>
            </a:r>
            <a:endParaRPr lang="en-GB"/>
          </a:p>
        </p:txBody>
      </p:sp>
      <p:sp>
        <p:nvSpPr>
          <p:cNvPr id="4" name="Text Placeholder 3">
            <a:extLst>
              <a:ext uri="{FF2B5EF4-FFF2-40B4-BE49-F238E27FC236}">
                <a16:creationId xmlns:a16="http://schemas.microsoft.com/office/drawing/2014/main" id="{4F2446DE-9A32-4774-9F7C-86678CA90EA2}"/>
              </a:ext>
            </a:extLst>
          </p:cNvPr>
          <p:cNvSpPr>
            <a:spLocks noGrp="1"/>
          </p:cNvSpPr>
          <p:nvPr>
            <p:ph type="body" sz="half" idx="2"/>
          </p:nvPr>
        </p:nvSpPr>
        <p:spPr>
          <a:xfrm>
            <a:off x="839788" y="2057400"/>
            <a:ext cx="3932237" cy="3811588"/>
          </a:xfrm>
        </p:spPr>
        <p:txBody>
          <a:bodyPr rtlCol="0"/>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rtl="0"/>
            <a:r>
              <a:rPr lang="en-US"/>
              <a:t>Click to edit Master text styles</a:t>
            </a:r>
          </a:p>
        </p:txBody>
      </p:sp>
      <p:sp>
        <p:nvSpPr>
          <p:cNvPr id="5" name="Date Placeholder 4">
            <a:extLst>
              <a:ext uri="{FF2B5EF4-FFF2-40B4-BE49-F238E27FC236}">
                <a16:creationId xmlns:a16="http://schemas.microsoft.com/office/drawing/2014/main" id="{9400115D-61B3-46D0-B4D3-30C374B526CF}"/>
              </a:ext>
            </a:extLst>
          </p:cNvPr>
          <p:cNvSpPr>
            <a:spLocks noGrp="1"/>
          </p:cNvSpPr>
          <p:nvPr>
            <p:ph type="dt" sz="half" idx="10"/>
          </p:nvPr>
        </p:nvSpPr>
        <p:spPr/>
        <p:txBody>
          <a:bodyPr rtlCol="0"/>
          <a:lstStyle/>
          <a:p>
            <a:pPr rtl="0"/>
            <a:r>
              <a:rPr lang="en-GB"/>
              <a:t>2/7/20XX</a:t>
            </a:r>
          </a:p>
        </p:txBody>
      </p:sp>
      <p:sp>
        <p:nvSpPr>
          <p:cNvPr id="6" name="Footer Placeholder 5">
            <a:extLst>
              <a:ext uri="{FF2B5EF4-FFF2-40B4-BE49-F238E27FC236}">
                <a16:creationId xmlns:a16="http://schemas.microsoft.com/office/drawing/2014/main" id="{EF3C2AFC-D0F8-469F-B1E0-123C2E066EC1}"/>
              </a:ext>
            </a:extLst>
          </p:cNvPr>
          <p:cNvSpPr>
            <a:spLocks noGrp="1"/>
          </p:cNvSpPr>
          <p:nvPr>
            <p:ph type="ftr" sz="quarter" idx="11"/>
          </p:nvPr>
        </p:nvSpPr>
        <p:spPr/>
        <p:txBody>
          <a:bodyPr rtlCol="0"/>
          <a:lstStyle/>
          <a:p>
            <a:pPr rtl="0"/>
            <a:r>
              <a:rPr lang="en-GB"/>
              <a:t>Sample Footer Text</a:t>
            </a:r>
          </a:p>
        </p:txBody>
      </p:sp>
      <p:sp>
        <p:nvSpPr>
          <p:cNvPr id="7" name="Slide Number Placeholder 6">
            <a:extLst>
              <a:ext uri="{FF2B5EF4-FFF2-40B4-BE49-F238E27FC236}">
                <a16:creationId xmlns:a16="http://schemas.microsoft.com/office/drawing/2014/main" id="{C8B9BCDA-9EF7-4531-8021-AF7B30751516}"/>
              </a:ext>
            </a:extLst>
          </p:cNvPr>
          <p:cNvSpPr>
            <a:spLocks noGrp="1"/>
          </p:cNvSpPr>
          <p:nvPr>
            <p:ph type="sldNum" sz="quarter" idx="12"/>
          </p:nvPr>
        </p:nvSpPr>
        <p:spPr/>
        <p:txBody>
          <a:bodyPr rtlCol="0"/>
          <a:lstStyle/>
          <a:p>
            <a:pPr rtl="0"/>
            <a:fld id="{312CC964-A50B-4C29-B4E4-2C30BB34CCF3}" type="slidenum">
              <a:rPr lang="en-GB" smtClean="0"/>
              <a:t>‹#›</a:t>
            </a:fld>
            <a:endParaRPr lang="en-GB" dirty="0"/>
          </a:p>
        </p:txBody>
      </p:sp>
    </p:spTree>
    <p:extLst>
      <p:ext uri="{BB962C8B-B14F-4D97-AF65-F5344CB8AC3E}">
        <p14:creationId xmlns:p14="http://schemas.microsoft.com/office/powerpoint/2010/main" val="3339195894"/>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0AE558-F89F-4688-94E5-77F37D49F1BB}"/>
              </a:ext>
            </a:extLst>
          </p:cNvPr>
          <p:cNvSpPr>
            <a:spLocks noGrp="1"/>
          </p:cNvSpPr>
          <p:nvPr>
            <p:ph type="title"/>
          </p:nvPr>
        </p:nvSpPr>
        <p:spPr>
          <a:xfrm>
            <a:off x="839788" y="457200"/>
            <a:ext cx="3932237" cy="1600200"/>
          </a:xfrm>
        </p:spPr>
        <p:txBody>
          <a:bodyPr rtlCol="0" anchor="b"/>
          <a:lstStyle>
            <a:lvl1pPr>
              <a:defRPr sz="3200"/>
            </a:lvl1pPr>
          </a:lstStyle>
          <a:p>
            <a:pPr rtl="0"/>
            <a:r>
              <a:rPr lang="en-US"/>
              <a:t>Click to edit Master title style</a:t>
            </a:r>
            <a:endParaRPr lang="en-GB"/>
          </a:p>
        </p:txBody>
      </p:sp>
      <p:sp>
        <p:nvSpPr>
          <p:cNvPr id="3" name="Picture Placeholder 2">
            <a:extLst>
              <a:ext uri="{FF2B5EF4-FFF2-40B4-BE49-F238E27FC236}">
                <a16:creationId xmlns:a16="http://schemas.microsoft.com/office/drawing/2014/main" id="{DBCD35AF-8CA2-49BB-BAE9-F29A0186EC62}"/>
              </a:ext>
            </a:extLst>
          </p:cNvPr>
          <p:cNvSpPr>
            <a:spLocks noGrp="1"/>
          </p:cNvSpPr>
          <p:nvPr>
            <p:ph type="pic" idx="1"/>
          </p:nvPr>
        </p:nvSpPr>
        <p:spPr>
          <a:xfrm>
            <a:off x="5183188" y="987425"/>
            <a:ext cx="6172200" cy="4873625"/>
          </a:xfrm>
        </p:spPr>
        <p:txBody>
          <a:bodyPr rtlCol="0"/>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rtl="0"/>
            <a:r>
              <a:rPr lang="en-US"/>
              <a:t>Click icon to add picture</a:t>
            </a:r>
            <a:endParaRPr lang="en-GB"/>
          </a:p>
        </p:txBody>
      </p:sp>
      <p:sp>
        <p:nvSpPr>
          <p:cNvPr id="4" name="Text Placeholder 3">
            <a:extLst>
              <a:ext uri="{FF2B5EF4-FFF2-40B4-BE49-F238E27FC236}">
                <a16:creationId xmlns:a16="http://schemas.microsoft.com/office/drawing/2014/main" id="{C05CAA98-55BD-4118-A8AF-D6030607842B}"/>
              </a:ext>
            </a:extLst>
          </p:cNvPr>
          <p:cNvSpPr>
            <a:spLocks noGrp="1"/>
          </p:cNvSpPr>
          <p:nvPr>
            <p:ph type="body" sz="half" idx="2"/>
          </p:nvPr>
        </p:nvSpPr>
        <p:spPr>
          <a:xfrm>
            <a:off x="839788" y="2057400"/>
            <a:ext cx="3932237" cy="3811588"/>
          </a:xfrm>
        </p:spPr>
        <p:txBody>
          <a:bodyPr rtlCol="0"/>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rtl="0"/>
            <a:r>
              <a:rPr lang="en-US"/>
              <a:t>Click to edit Master text styles</a:t>
            </a:r>
          </a:p>
        </p:txBody>
      </p:sp>
      <p:sp>
        <p:nvSpPr>
          <p:cNvPr id="5" name="Date Placeholder 4">
            <a:extLst>
              <a:ext uri="{FF2B5EF4-FFF2-40B4-BE49-F238E27FC236}">
                <a16:creationId xmlns:a16="http://schemas.microsoft.com/office/drawing/2014/main" id="{3ABFF4C5-82A8-4AD8-B7E2-2882F657683C}"/>
              </a:ext>
            </a:extLst>
          </p:cNvPr>
          <p:cNvSpPr>
            <a:spLocks noGrp="1"/>
          </p:cNvSpPr>
          <p:nvPr>
            <p:ph type="dt" sz="half" idx="10"/>
          </p:nvPr>
        </p:nvSpPr>
        <p:spPr/>
        <p:txBody>
          <a:bodyPr rtlCol="0"/>
          <a:lstStyle/>
          <a:p>
            <a:pPr rtl="0"/>
            <a:r>
              <a:rPr lang="en-GB"/>
              <a:t>2/7/20XX</a:t>
            </a:r>
          </a:p>
        </p:txBody>
      </p:sp>
      <p:sp>
        <p:nvSpPr>
          <p:cNvPr id="6" name="Footer Placeholder 5">
            <a:extLst>
              <a:ext uri="{FF2B5EF4-FFF2-40B4-BE49-F238E27FC236}">
                <a16:creationId xmlns:a16="http://schemas.microsoft.com/office/drawing/2014/main" id="{3860B401-B64F-417B-8AD6-581A22E5E0EC}"/>
              </a:ext>
            </a:extLst>
          </p:cNvPr>
          <p:cNvSpPr>
            <a:spLocks noGrp="1"/>
          </p:cNvSpPr>
          <p:nvPr>
            <p:ph type="ftr" sz="quarter" idx="11"/>
          </p:nvPr>
        </p:nvSpPr>
        <p:spPr/>
        <p:txBody>
          <a:bodyPr rtlCol="0"/>
          <a:lstStyle/>
          <a:p>
            <a:pPr rtl="0"/>
            <a:r>
              <a:rPr lang="en-GB"/>
              <a:t>Sample Footer Text</a:t>
            </a:r>
          </a:p>
        </p:txBody>
      </p:sp>
      <p:sp>
        <p:nvSpPr>
          <p:cNvPr id="7" name="Slide Number Placeholder 6">
            <a:extLst>
              <a:ext uri="{FF2B5EF4-FFF2-40B4-BE49-F238E27FC236}">
                <a16:creationId xmlns:a16="http://schemas.microsoft.com/office/drawing/2014/main" id="{AF24BD4C-7149-44BF-8150-F72CAA95A56D}"/>
              </a:ext>
            </a:extLst>
          </p:cNvPr>
          <p:cNvSpPr>
            <a:spLocks noGrp="1"/>
          </p:cNvSpPr>
          <p:nvPr>
            <p:ph type="sldNum" sz="quarter" idx="12"/>
          </p:nvPr>
        </p:nvSpPr>
        <p:spPr/>
        <p:txBody>
          <a:bodyPr rtlCol="0"/>
          <a:lstStyle/>
          <a:p>
            <a:pPr rtl="0"/>
            <a:fld id="{312CC964-A50B-4C29-B4E4-2C30BB34CCF3}" type="slidenum">
              <a:rPr lang="en-GB" smtClean="0"/>
              <a:t>‹#›</a:t>
            </a:fld>
            <a:endParaRPr lang="en-GB" dirty="0"/>
          </a:p>
        </p:txBody>
      </p:sp>
    </p:spTree>
    <p:extLst>
      <p:ext uri="{BB962C8B-B14F-4D97-AF65-F5344CB8AC3E}">
        <p14:creationId xmlns:p14="http://schemas.microsoft.com/office/powerpoint/2010/main" val="420052659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21" Type="http://schemas.openxmlformats.org/officeDocument/2006/relationships/slideLayout" Target="../slideLayouts/slideLayout21.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slideLayout" Target="../slideLayouts/slideLayout20.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23" Type="http://schemas.openxmlformats.org/officeDocument/2006/relationships/theme" Target="../theme/theme1.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slideLayout" Target="../slideLayouts/slideLayout22.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cxnSp>
        <p:nvCxnSpPr>
          <p:cNvPr id="21" name="Straight Connector 20">
            <a:extLst>
              <a:ext uri="{FF2B5EF4-FFF2-40B4-BE49-F238E27FC236}">
                <a16:creationId xmlns:a16="http://schemas.microsoft.com/office/drawing/2014/main" id="{4436E0F2-A64B-471E-93C0-8DFE08CC57C8}"/>
              </a:ext>
            </a:extLst>
          </p:cNvPr>
          <p:cNvCxnSpPr>
            <a:cxnSpLocks/>
          </p:cNvCxnSpPr>
          <p:nvPr/>
        </p:nvCxnSpPr>
        <p:spPr>
          <a:xfrm flipH="1">
            <a:off x="0" y="0"/>
            <a:ext cx="3119718" cy="685800"/>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22" name="Straight Connector 21">
            <a:extLst>
              <a:ext uri="{FF2B5EF4-FFF2-40B4-BE49-F238E27FC236}">
                <a16:creationId xmlns:a16="http://schemas.microsoft.com/office/drawing/2014/main" id="{DC1E3AB1-2A8C-4607-9FAE-D8BDB280FE1A}"/>
              </a:ext>
            </a:extLst>
          </p:cNvPr>
          <p:cNvCxnSpPr>
            <a:cxnSpLocks/>
          </p:cNvCxnSpPr>
          <p:nvPr/>
        </p:nvCxnSpPr>
        <p:spPr>
          <a:xfrm flipH="1">
            <a:off x="0" y="0"/>
            <a:ext cx="903768" cy="6543675"/>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26D66059-832F-40B6-A35F-F56C8F38A1E7}"/>
              </a:ext>
            </a:extLst>
          </p:cNvPr>
          <p:cNvCxnSpPr>
            <a:cxnSpLocks/>
          </p:cNvCxnSpPr>
          <p:nvPr/>
        </p:nvCxnSpPr>
        <p:spPr>
          <a:xfrm flipH="1" flipV="1">
            <a:off x="-42863" y="5791200"/>
            <a:ext cx="6286501" cy="1066801"/>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24" name="Straight Connector 23">
            <a:extLst>
              <a:ext uri="{FF2B5EF4-FFF2-40B4-BE49-F238E27FC236}">
                <a16:creationId xmlns:a16="http://schemas.microsoft.com/office/drawing/2014/main" id="{A515E2ED-7EA9-448D-83FA-54C3DF9723BD}"/>
              </a:ext>
            </a:extLst>
          </p:cNvPr>
          <p:cNvCxnSpPr>
            <a:cxnSpLocks/>
          </p:cNvCxnSpPr>
          <p:nvPr/>
        </p:nvCxnSpPr>
        <p:spPr>
          <a:xfrm flipH="1">
            <a:off x="8462964" y="5848350"/>
            <a:ext cx="3729036" cy="1009650"/>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25" name="Straight Connector 24">
            <a:extLst>
              <a:ext uri="{FF2B5EF4-FFF2-40B4-BE49-F238E27FC236}">
                <a16:creationId xmlns:a16="http://schemas.microsoft.com/office/drawing/2014/main" id="{20595356-EABD-4767-AC9D-EA21FF115EC0}"/>
              </a:ext>
            </a:extLst>
          </p:cNvPr>
          <p:cNvCxnSpPr>
            <a:cxnSpLocks/>
          </p:cNvCxnSpPr>
          <p:nvPr/>
        </p:nvCxnSpPr>
        <p:spPr>
          <a:xfrm flipH="1">
            <a:off x="11543158" y="1647825"/>
            <a:ext cx="648842" cy="5210175"/>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26" name="Straight Connector 25">
            <a:extLst>
              <a:ext uri="{FF2B5EF4-FFF2-40B4-BE49-F238E27FC236}">
                <a16:creationId xmlns:a16="http://schemas.microsoft.com/office/drawing/2014/main" id="{28CD9F06-9628-469C-B788-A894E3E08281}"/>
              </a:ext>
            </a:extLst>
          </p:cNvPr>
          <p:cNvCxnSpPr>
            <a:cxnSpLocks/>
          </p:cNvCxnSpPr>
          <p:nvPr/>
        </p:nvCxnSpPr>
        <p:spPr>
          <a:xfrm flipH="1" flipV="1">
            <a:off x="10781554" y="0"/>
            <a:ext cx="1410446" cy="4258340"/>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27" name="Straight Connector 26">
            <a:extLst>
              <a:ext uri="{FF2B5EF4-FFF2-40B4-BE49-F238E27FC236}">
                <a16:creationId xmlns:a16="http://schemas.microsoft.com/office/drawing/2014/main" id="{8550A431-0B61-421B-B4B7-24C0CFF0F938}"/>
              </a:ext>
            </a:extLst>
          </p:cNvPr>
          <p:cNvCxnSpPr>
            <a:cxnSpLocks/>
          </p:cNvCxnSpPr>
          <p:nvPr/>
        </p:nvCxnSpPr>
        <p:spPr>
          <a:xfrm flipH="1" flipV="1">
            <a:off x="6529388" y="-4763"/>
            <a:ext cx="5662612" cy="931975"/>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sp>
        <p:nvSpPr>
          <p:cNvPr id="2" name="Title Placeholder 1">
            <a:extLst>
              <a:ext uri="{FF2B5EF4-FFF2-40B4-BE49-F238E27FC236}">
                <a16:creationId xmlns:a16="http://schemas.microsoft.com/office/drawing/2014/main" id="{675B94C5-D205-4339-B029-5D0FD2E5F3DB}"/>
              </a:ext>
            </a:extLst>
          </p:cNvPr>
          <p:cNvSpPr>
            <a:spLocks noGrp="1"/>
          </p:cNvSpPr>
          <p:nvPr>
            <p:ph type="title"/>
          </p:nvPr>
        </p:nvSpPr>
        <p:spPr>
          <a:xfrm>
            <a:off x="1143000" y="533401"/>
            <a:ext cx="9906000" cy="1382156"/>
          </a:xfrm>
          <a:prstGeom prst="rect">
            <a:avLst/>
          </a:prstGeom>
        </p:spPr>
        <p:txBody>
          <a:bodyPr vert="horz" lIns="91440" tIns="45720" rIns="91440" bIns="45720" rtlCol="0" anchor="ctr">
            <a:normAutofit/>
          </a:bodyPr>
          <a:lstStyle/>
          <a:p>
            <a:pPr rtl="0"/>
            <a:r>
              <a:rPr lang="en-US"/>
              <a:t>Click to edit Master title style</a:t>
            </a:r>
            <a:endParaRPr lang="en-GB" dirty="0"/>
          </a:p>
        </p:txBody>
      </p:sp>
      <p:sp>
        <p:nvSpPr>
          <p:cNvPr id="3" name="Text Placeholder 2">
            <a:extLst>
              <a:ext uri="{FF2B5EF4-FFF2-40B4-BE49-F238E27FC236}">
                <a16:creationId xmlns:a16="http://schemas.microsoft.com/office/drawing/2014/main" id="{C096DC5C-BD34-4CE4-8AA7-A6A4B9516F8F}"/>
              </a:ext>
            </a:extLst>
          </p:cNvPr>
          <p:cNvSpPr>
            <a:spLocks noGrp="1"/>
          </p:cNvSpPr>
          <p:nvPr>
            <p:ph type="body" idx="1"/>
          </p:nvPr>
        </p:nvSpPr>
        <p:spPr>
          <a:xfrm>
            <a:off x="1143000" y="2009554"/>
            <a:ext cx="9906000" cy="4024424"/>
          </a:xfrm>
          <a:prstGeom prst="rect">
            <a:avLst/>
          </a:prstGeom>
        </p:spPr>
        <p:txBody>
          <a:bodyPr vert="horz" lIns="91440" tIns="45720" rIns="91440" bIns="45720" rtlCol="0">
            <a:normAutofit/>
          </a:bodyPr>
          <a:lstStyle/>
          <a:p>
            <a:pPr lvl="0" rtl="0"/>
            <a:r>
              <a:rPr lang="en-US"/>
              <a:t>Click to edit Master text styles</a:t>
            </a:r>
          </a:p>
          <a:p>
            <a:pPr lvl="1" rtl="0"/>
            <a:r>
              <a:rPr lang="en-US"/>
              <a:t>Second level</a:t>
            </a:r>
          </a:p>
          <a:p>
            <a:pPr lvl="2" rtl="0"/>
            <a:r>
              <a:rPr lang="en-US"/>
              <a:t>Third level</a:t>
            </a:r>
          </a:p>
          <a:p>
            <a:pPr lvl="3" rtl="0"/>
            <a:r>
              <a:rPr lang="en-US"/>
              <a:t>Fourth level</a:t>
            </a:r>
          </a:p>
          <a:p>
            <a:pPr lvl="4" rtl="0"/>
            <a:r>
              <a:rPr lang="en-US"/>
              <a:t>Fifth level</a:t>
            </a:r>
            <a:endParaRPr lang="en-GB" dirty="0"/>
          </a:p>
        </p:txBody>
      </p:sp>
      <p:sp>
        <p:nvSpPr>
          <p:cNvPr id="4" name="Date Placeholder 3">
            <a:extLst>
              <a:ext uri="{FF2B5EF4-FFF2-40B4-BE49-F238E27FC236}">
                <a16:creationId xmlns:a16="http://schemas.microsoft.com/office/drawing/2014/main" id="{81F192A7-D622-449D-9FC2-48FDE4D690F1}"/>
              </a:ext>
            </a:extLst>
          </p:cNvPr>
          <p:cNvSpPr>
            <a:spLocks noGrp="1"/>
          </p:cNvSpPr>
          <p:nvPr>
            <p:ph type="dt" sz="half" idx="2"/>
          </p:nvPr>
        </p:nvSpPr>
        <p:spPr>
          <a:xfrm>
            <a:off x="7337102" y="6398878"/>
            <a:ext cx="4193908" cy="365125"/>
          </a:xfrm>
          <a:prstGeom prst="rect">
            <a:avLst/>
          </a:prstGeom>
        </p:spPr>
        <p:txBody>
          <a:bodyPr vert="horz" lIns="91440" tIns="45720" rIns="91440" bIns="45720" rtlCol="0" anchor="ctr">
            <a:normAutofit/>
          </a:bodyPr>
          <a:lstStyle>
            <a:lvl1pPr algn="r">
              <a:defRPr sz="1100">
                <a:solidFill>
                  <a:schemeClr val="tx2"/>
                </a:solidFill>
                <a:latin typeface="+mn-lt"/>
              </a:defRPr>
            </a:lvl1pPr>
          </a:lstStyle>
          <a:p>
            <a:pPr rtl="0"/>
            <a:r>
              <a:rPr lang="en-GB"/>
              <a:t>2/7/20XX</a:t>
            </a:r>
          </a:p>
        </p:txBody>
      </p:sp>
      <p:sp>
        <p:nvSpPr>
          <p:cNvPr id="5" name="Footer Placeholder 4">
            <a:extLst>
              <a:ext uri="{FF2B5EF4-FFF2-40B4-BE49-F238E27FC236}">
                <a16:creationId xmlns:a16="http://schemas.microsoft.com/office/drawing/2014/main" id="{8435B93C-2BE9-4847-BFE5-D3CBCC6E948C}"/>
              </a:ext>
            </a:extLst>
          </p:cNvPr>
          <p:cNvSpPr>
            <a:spLocks noGrp="1"/>
          </p:cNvSpPr>
          <p:nvPr>
            <p:ph type="ftr" sz="quarter" idx="3"/>
          </p:nvPr>
        </p:nvSpPr>
        <p:spPr>
          <a:xfrm>
            <a:off x="154429" y="6398878"/>
            <a:ext cx="4497315" cy="365125"/>
          </a:xfrm>
          <a:prstGeom prst="rect">
            <a:avLst/>
          </a:prstGeom>
        </p:spPr>
        <p:txBody>
          <a:bodyPr vert="horz" lIns="91440" tIns="45720" rIns="91440" bIns="45720" rtlCol="0" anchor="ctr">
            <a:normAutofit/>
          </a:bodyPr>
          <a:lstStyle>
            <a:lvl1pPr algn="l">
              <a:defRPr sz="1200" b="1" spc="30" baseline="0">
                <a:solidFill>
                  <a:schemeClr val="tx2"/>
                </a:solidFill>
                <a:latin typeface="+mj-lt"/>
              </a:defRPr>
            </a:lvl1pPr>
          </a:lstStyle>
          <a:p>
            <a:pPr rtl="0"/>
            <a:r>
              <a:rPr lang="en-GB"/>
              <a:t>Sample Footer Text</a:t>
            </a:r>
          </a:p>
        </p:txBody>
      </p:sp>
      <p:sp>
        <p:nvSpPr>
          <p:cNvPr id="6" name="Slide Number Placeholder 5">
            <a:extLst>
              <a:ext uri="{FF2B5EF4-FFF2-40B4-BE49-F238E27FC236}">
                <a16:creationId xmlns:a16="http://schemas.microsoft.com/office/drawing/2014/main" id="{ADF70A99-395E-4F22-8AAB-6C7EE743D7D5}"/>
              </a:ext>
            </a:extLst>
          </p:cNvPr>
          <p:cNvSpPr>
            <a:spLocks noGrp="1"/>
          </p:cNvSpPr>
          <p:nvPr>
            <p:ph type="sldNum" sz="quarter" idx="4"/>
          </p:nvPr>
        </p:nvSpPr>
        <p:spPr>
          <a:xfrm>
            <a:off x="11602477" y="6398878"/>
            <a:ext cx="470887" cy="365125"/>
          </a:xfrm>
          <a:prstGeom prst="rect">
            <a:avLst/>
          </a:prstGeom>
        </p:spPr>
        <p:txBody>
          <a:bodyPr vert="horz" lIns="91440" tIns="45720" rIns="91440" bIns="45720" rtlCol="0" anchor="ctr">
            <a:normAutofit/>
          </a:bodyPr>
          <a:lstStyle>
            <a:lvl1pPr algn="r">
              <a:defRPr sz="1100">
                <a:solidFill>
                  <a:schemeClr val="tx2"/>
                </a:solidFill>
                <a:latin typeface="+mn-lt"/>
              </a:defRPr>
            </a:lvl1pPr>
          </a:lstStyle>
          <a:p>
            <a:pPr rtl="0"/>
            <a:fld id="{312CC964-A50B-4C29-B4E4-2C30BB34CCF3}" type="slidenum">
              <a:rPr lang="en-GB" smtClean="0"/>
              <a:t>‹#›</a:t>
            </a:fld>
            <a:endParaRPr lang="en-GB" dirty="0"/>
          </a:p>
        </p:txBody>
      </p:sp>
    </p:spTree>
    <p:extLst>
      <p:ext uri="{BB962C8B-B14F-4D97-AF65-F5344CB8AC3E}">
        <p14:creationId xmlns:p14="http://schemas.microsoft.com/office/powerpoint/2010/main" val="906036510"/>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6" r:id="rId3"/>
    <p:sldLayoutId id="2147483675" r:id="rId4"/>
    <p:sldLayoutId id="2147483686" r:id="rId5"/>
    <p:sldLayoutId id="2147483662" r:id="rId6"/>
    <p:sldLayoutId id="2147483679" r:id="rId7"/>
    <p:sldLayoutId id="2147483682" r:id="rId8"/>
    <p:sldLayoutId id="2147483687" r:id="rId9"/>
    <p:sldLayoutId id="2147483665" r:id="rId10"/>
    <p:sldLayoutId id="2147483683" r:id="rId11"/>
    <p:sldLayoutId id="2147483677" r:id="rId12"/>
    <p:sldLayoutId id="2147483678" r:id="rId13"/>
    <p:sldLayoutId id="2147483684" r:id="rId14"/>
    <p:sldLayoutId id="2147483661" r:id="rId15"/>
    <p:sldLayoutId id="2147483663" r:id="rId16"/>
    <p:sldLayoutId id="2147483664" r:id="rId17"/>
    <p:sldLayoutId id="2147483666" r:id="rId18"/>
    <p:sldLayoutId id="2147483667" r:id="rId19"/>
    <p:sldLayoutId id="2147483685" r:id="rId20"/>
    <p:sldLayoutId id="2147483668" r:id="rId21"/>
    <p:sldLayoutId id="2147483669" r:id="rId22"/>
  </p:sldLayoutIdLst>
  <p:hf hdr="0"/>
  <p:txStyles>
    <p:titleStyle>
      <a:lvl1pPr algn="l" defTabSz="914400" rtl="0" eaLnBrk="1" latinLnBrk="0" hangingPunct="1">
        <a:lnSpc>
          <a:spcPct val="90000"/>
        </a:lnSpc>
        <a:spcBef>
          <a:spcPct val="0"/>
        </a:spcBef>
        <a:buNone/>
        <a:defRPr sz="3200" i="1" kern="1200" cap="all" baseline="0">
          <a:solidFill>
            <a:schemeClr val="tx2"/>
          </a:solidFill>
          <a:latin typeface="+mj-lt"/>
          <a:ea typeface="+mj-ea"/>
          <a:cs typeface="+mj-cs"/>
        </a:defRPr>
      </a:lvl1pPr>
    </p:titleStyle>
    <p:bodyStyle>
      <a:lvl1pPr marL="228600" indent="-228600" algn="l" defTabSz="914400" rtl="0" eaLnBrk="1" latinLnBrk="0" hangingPunct="1">
        <a:lnSpc>
          <a:spcPct val="100000"/>
        </a:lnSpc>
        <a:spcBef>
          <a:spcPts val="1000"/>
        </a:spcBef>
        <a:buSzPct val="80000"/>
        <a:buFont typeface="Arial" panose="020B0604020202020204" pitchFamily="34" charset="0"/>
        <a:buChar char="•"/>
        <a:defRPr sz="2400" kern="1200">
          <a:solidFill>
            <a:schemeClr val="tx2"/>
          </a:solidFill>
          <a:latin typeface="+mn-lt"/>
          <a:ea typeface="+mn-ea"/>
          <a:cs typeface="+mn-cs"/>
        </a:defRPr>
      </a:lvl1pPr>
      <a:lvl2pPr marL="685800" indent="-228600" algn="l" defTabSz="914400" rtl="0" eaLnBrk="1" latinLnBrk="0" hangingPunct="1">
        <a:lnSpc>
          <a:spcPct val="100000"/>
        </a:lnSpc>
        <a:spcBef>
          <a:spcPts val="500"/>
        </a:spcBef>
        <a:buSzPct val="80000"/>
        <a:buFont typeface="Arial" panose="020B0604020202020204" pitchFamily="34" charset="0"/>
        <a:buChar char="•"/>
        <a:defRPr sz="2000" kern="1200">
          <a:solidFill>
            <a:schemeClr val="tx2"/>
          </a:solidFill>
          <a:latin typeface="+mn-lt"/>
          <a:ea typeface="+mn-ea"/>
          <a:cs typeface="+mn-cs"/>
        </a:defRPr>
      </a:lvl2pPr>
      <a:lvl3pPr marL="1143000" indent="-228600" algn="l" defTabSz="914400" rtl="0" eaLnBrk="1" latinLnBrk="0" hangingPunct="1">
        <a:lnSpc>
          <a:spcPct val="100000"/>
        </a:lnSpc>
        <a:spcBef>
          <a:spcPts val="500"/>
        </a:spcBef>
        <a:buSzPct val="80000"/>
        <a:buFont typeface="Arial" panose="020B0604020202020204" pitchFamily="34" charset="0"/>
        <a:buChar char="•"/>
        <a:defRPr sz="1800" kern="1200">
          <a:solidFill>
            <a:schemeClr val="tx2"/>
          </a:solidFill>
          <a:latin typeface="+mn-lt"/>
          <a:ea typeface="+mn-ea"/>
          <a:cs typeface="+mn-cs"/>
        </a:defRPr>
      </a:lvl3pPr>
      <a:lvl4pPr marL="1600200" indent="-228600" algn="l" defTabSz="914400" rtl="0" eaLnBrk="1" latinLnBrk="0" hangingPunct="1">
        <a:lnSpc>
          <a:spcPct val="100000"/>
        </a:lnSpc>
        <a:spcBef>
          <a:spcPts val="500"/>
        </a:spcBef>
        <a:buSzPct val="80000"/>
        <a:buFont typeface="Arial" panose="020B0604020202020204" pitchFamily="34" charset="0"/>
        <a:buChar char="•"/>
        <a:defRPr sz="1600" kern="1200">
          <a:solidFill>
            <a:schemeClr val="tx2"/>
          </a:solidFill>
          <a:latin typeface="+mn-lt"/>
          <a:ea typeface="+mn-ea"/>
          <a:cs typeface="+mn-cs"/>
        </a:defRPr>
      </a:lvl4pPr>
      <a:lvl5pPr marL="2057400" indent="-228600" algn="l" defTabSz="914400" rtl="0" eaLnBrk="1" latinLnBrk="0" hangingPunct="1">
        <a:lnSpc>
          <a:spcPct val="100000"/>
        </a:lnSpc>
        <a:spcBef>
          <a:spcPts val="500"/>
        </a:spcBef>
        <a:buSzPct val="80000"/>
        <a:buFont typeface="Arial" panose="020B0604020202020204" pitchFamily="34" charset="0"/>
        <a:buChar char="•"/>
        <a:defRPr sz="1600" kern="1200">
          <a:solidFill>
            <a:schemeClr val="tx2"/>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160">
          <p15:clr>
            <a:srgbClr val="F26B43"/>
          </p15:clr>
        </p15:guide>
        <p15:guide id="2" pos="3840">
          <p15:clr>
            <a:srgbClr val="F26B43"/>
          </p15:clr>
        </p15:guide>
        <p15:guide id="3" orient="horz" pos="336">
          <p15:clr>
            <a:srgbClr val="F26B43"/>
          </p15:clr>
        </p15:guide>
        <p15:guide id="4" orient="horz" pos="3984">
          <p15:clr>
            <a:srgbClr val="F26B43"/>
          </p15:clr>
        </p15:guide>
        <p15:guide id="5" pos="336">
          <p15:clr>
            <a:srgbClr val="F26B43"/>
          </p15:clr>
        </p15:guide>
        <p15:guide id="6" pos="7344">
          <p15:clr>
            <a:srgbClr val="F26B43"/>
          </p15:clr>
        </p15:guide>
        <p15:guide id="7" pos="720">
          <p15:clr>
            <a:srgbClr val="F26B43"/>
          </p15:clr>
        </p15:guide>
        <p15:guide id="8" pos="6960">
          <p15:clr>
            <a:srgbClr val="F26B43"/>
          </p15:clr>
        </p15:guide>
      </p15:sldGuideLst>
    </p:ext>
  </p:extLst>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m4a"/><Relationship Id="rId1" Type="http://schemas.microsoft.com/office/2007/relationships/media" Target="../media/media1.m4a"/><Relationship Id="rId5" Type="http://schemas.openxmlformats.org/officeDocument/2006/relationships/image" Target="../media/image2.png"/><Relationship Id="rId4" Type="http://schemas.openxmlformats.org/officeDocument/2006/relationships/image" Target="../media/image1.jpeg"/></Relationships>
</file>

<file path=ppt/slides/_rels/slide2.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image" Target="../media/image3.jpeg"/><Relationship Id="rId1" Type="http://schemas.openxmlformats.org/officeDocument/2006/relationships/slideLayout" Target="../slideLayouts/slideLayout3.xml"/></Relationships>
</file>

<file path=ppt/slides/_rels/slide3.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image" Target="../media/image5.jpeg"/><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9.xml"/></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20.xml"/><Relationship Id="rId2" Type="http://schemas.openxmlformats.org/officeDocument/2006/relationships/video" Target="../media/media2.mp4"/><Relationship Id="rId1" Type="http://schemas.microsoft.com/office/2007/relationships/media" Target="../media/media2.mp4"/><Relationship Id="rId4" Type="http://schemas.openxmlformats.org/officeDocument/2006/relationships/image" Target="../media/image8.png"/></Relationships>
</file>

<file path=ppt/slides/_rels/slide6.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5.xml"/></Relationships>
</file>

<file path=ppt/slides/_rels/slide7.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6.xml"/></Relationships>
</file>

<file path=ppt/slides/_rels/slide8.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20.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10.xml.rels><?xml version="1.0" encoding="UTF-8" standalone="yes"?>
<Relationships xmlns="http://schemas.openxmlformats.org/package/2006/relationships"><Relationship Id="rId2" Type="http://schemas.openxmlformats.org/officeDocument/2006/relationships/hyperlink" Target="https://www.cmg.org/wp-content/uploads/2010/10/m_74_9.pdf" TargetMode="External"/><Relationship Id="rId1" Type="http://schemas.openxmlformats.org/officeDocument/2006/relationships/slideLayout" Target="../slideLayouts/slideLayout8.xml"/></Relationships>
</file>

<file path=ppt/slides/_rels/slide11.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1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Placeholder 5" descr="A low angle view of buildings in a city">
            <a:extLst>
              <a:ext uri="{FF2B5EF4-FFF2-40B4-BE49-F238E27FC236}">
                <a16:creationId xmlns:a16="http://schemas.microsoft.com/office/drawing/2014/main" id="{3CF2725B-8BAD-4651-8A3F-80E73387133C}"/>
              </a:ext>
            </a:extLst>
          </p:cNvPr>
          <p:cNvPicPr>
            <a:picLocks noGrp="1" noChangeAspect="1"/>
          </p:cNvPicPr>
          <p:nvPr>
            <p:ph type="pic" sz="quarter" idx="13"/>
          </p:nvPr>
        </p:nvPicPr>
        <p:blipFill rotWithShape="1">
          <a:blip r:embed="rId4" cstate="screen">
            <a:extLst>
              <a:ext uri="{28A0092B-C50C-407E-A947-70E740481C1C}">
                <a14:useLocalDpi xmlns:a14="http://schemas.microsoft.com/office/drawing/2010/main"/>
              </a:ext>
            </a:extLst>
          </a:blip>
          <a:srcRect/>
          <a:stretch/>
        </p:blipFill>
        <p:spPr>
          <a:xfrm>
            <a:off x="2623279" y="0"/>
            <a:ext cx="9568721" cy="6858000"/>
          </a:xfrm>
        </p:spPr>
      </p:pic>
      <p:sp>
        <p:nvSpPr>
          <p:cNvPr id="2" name="Title 1">
            <a:extLst>
              <a:ext uri="{FF2B5EF4-FFF2-40B4-BE49-F238E27FC236}">
                <a16:creationId xmlns:a16="http://schemas.microsoft.com/office/drawing/2014/main" id="{D9B36C10-A9EA-414E-B3D3-09BAD9FA950D}"/>
              </a:ext>
            </a:extLst>
          </p:cNvPr>
          <p:cNvSpPr>
            <a:spLocks noGrp="1"/>
          </p:cNvSpPr>
          <p:nvPr>
            <p:ph type="title"/>
          </p:nvPr>
        </p:nvSpPr>
        <p:spPr>
          <a:xfrm>
            <a:off x="520697" y="1040001"/>
            <a:ext cx="3338625" cy="3150159"/>
          </a:xfrm>
        </p:spPr>
        <p:txBody>
          <a:bodyPr rtlCol="0">
            <a:normAutofit/>
          </a:bodyPr>
          <a:lstStyle/>
          <a:p>
            <a:pPr algn="r">
              <a:lnSpc>
                <a:spcPct val="130000"/>
              </a:lnSpc>
            </a:pPr>
            <a:r>
              <a:rPr lang="en-GB" sz="1800" cap="all" dirty="0">
                <a:solidFill>
                  <a:srgbClr val="191919"/>
                </a:solidFill>
                <a:effectLst/>
                <a:latin typeface="Arial" panose="020B0604020202020204" pitchFamily="34" charset="0"/>
                <a:ea typeface="Times New Roman" panose="02020603050405020304" pitchFamily="18" charset="0"/>
                <a:cs typeface="Times New Roman" panose="02020603050405020304" pitchFamily="18" charset="0"/>
              </a:rPr>
              <a:t>Integrating Project about use of digital skills in the workplace</a:t>
            </a:r>
            <a:endParaRPr lang="en-GB" sz="1800" dirty="0">
              <a:effectLst/>
              <a:latin typeface="Calibri" panose="020F0502020204030204" pitchFamily="34" charset="0"/>
              <a:ea typeface="Times New Roman" panose="02020603050405020304" pitchFamily="18" charset="0"/>
              <a:cs typeface="Times New Roman" panose="02020603050405020304" pitchFamily="18" charset="0"/>
            </a:endParaRPr>
          </a:p>
        </p:txBody>
      </p:sp>
      <p:sp>
        <p:nvSpPr>
          <p:cNvPr id="3" name="Subtitle 2">
            <a:extLst>
              <a:ext uri="{FF2B5EF4-FFF2-40B4-BE49-F238E27FC236}">
                <a16:creationId xmlns:a16="http://schemas.microsoft.com/office/drawing/2014/main" id="{0A140D27-0E15-4434-A8B8-FC32761449B0}"/>
              </a:ext>
            </a:extLst>
          </p:cNvPr>
          <p:cNvSpPr>
            <a:spLocks noGrp="1"/>
          </p:cNvSpPr>
          <p:nvPr>
            <p:ph type="body" sz="quarter" idx="14"/>
          </p:nvPr>
        </p:nvSpPr>
        <p:spPr>
          <a:xfrm>
            <a:off x="232755" y="2693324"/>
            <a:ext cx="3447473" cy="2642119"/>
          </a:xfrm>
        </p:spPr>
        <p:txBody>
          <a:bodyPr rtlCol="0"/>
          <a:lstStyle/>
          <a:p>
            <a:pPr rtl="0"/>
            <a:r>
              <a:rPr lang="en-GB" dirty="0"/>
              <a:t>          By</a:t>
            </a:r>
          </a:p>
          <a:p>
            <a:pPr rtl="0"/>
            <a:endParaRPr lang="en-GB" dirty="0"/>
          </a:p>
          <a:p>
            <a:pPr rtl="0"/>
            <a:r>
              <a:rPr lang="en-GB" dirty="0"/>
              <a:t>Hafeez Rehman</a:t>
            </a:r>
          </a:p>
          <a:p>
            <a:pPr rtl="0"/>
            <a:r>
              <a:rPr lang="en-GB" dirty="0"/>
              <a:t>Student number: 2229728</a:t>
            </a:r>
          </a:p>
        </p:txBody>
      </p:sp>
      <p:pic>
        <p:nvPicPr>
          <p:cNvPr id="13" name="Audio 12">
            <a:hlinkClick r:id="" action="ppaction://media"/>
            <a:extLst>
              <a:ext uri="{FF2B5EF4-FFF2-40B4-BE49-F238E27FC236}">
                <a16:creationId xmlns:a16="http://schemas.microsoft.com/office/drawing/2014/main" id="{0E971B21-CF4B-A0D2-C706-D1D88090AF3B}"/>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203125" t="-203125" r="-203125" b="-20312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70963834"/>
      </p:ext>
    </p:extLst>
  </p:cSld>
  <p:clrMapOvr>
    <a:masterClrMapping/>
  </p:clrMapOvr>
  <mc:AlternateContent xmlns:mc="http://schemas.openxmlformats.org/markup-compatibility/2006">
    <mc:Choice xmlns:p14="http://schemas.microsoft.com/office/powerpoint/2010/main" Requires="p14">
      <p:transition spd="slow" p14:dur="2000" advTm="762"/>
    </mc:Choice>
    <mc:Fallback>
      <p:transition spd="slow" advTm="76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3"/>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615E37-3C95-4E35-8624-CC190CC12235}"/>
              </a:ext>
            </a:extLst>
          </p:cNvPr>
          <p:cNvSpPr>
            <a:spLocks noGrp="1"/>
          </p:cNvSpPr>
          <p:nvPr>
            <p:ph type="title"/>
          </p:nvPr>
        </p:nvSpPr>
        <p:spPr>
          <a:xfrm>
            <a:off x="5693734" y="557304"/>
            <a:ext cx="5355265" cy="1625731"/>
          </a:xfrm>
        </p:spPr>
        <p:txBody>
          <a:bodyPr rtlCol="0" anchor="ctr">
            <a:normAutofit/>
          </a:bodyPr>
          <a:lstStyle/>
          <a:p>
            <a:pPr rtl="0"/>
            <a:r>
              <a:rPr lang="en-GB" dirty="0"/>
              <a:t>	</a:t>
            </a:r>
          </a:p>
        </p:txBody>
      </p:sp>
      <p:pic>
        <p:nvPicPr>
          <p:cNvPr id="9" name="Picture Placeholder 8" descr="Background Graphic with lights">
            <a:extLst>
              <a:ext uri="{FF2B5EF4-FFF2-40B4-BE49-F238E27FC236}">
                <a16:creationId xmlns:a16="http://schemas.microsoft.com/office/drawing/2014/main" id="{51C83C9C-B18C-4D14-8539-EBB0422AB0F9}"/>
              </a:ext>
            </a:extLst>
          </p:cNvPr>
          <p:cNvPicPr>
            <a:picLocks noGrp="1" noChangeAspect="1"/>
          </p:cNvPicPr>
          <p:nvPr>
            <p:ph type="pic" sz="quarter" idx="13"/>
          </p:nvPr>
        </p:nvPicPr>
        <p:blipFill rotWithShape="1">
          <a:blip r:embed="rId2" cstate="screen">
            <a:extLst>
              <a:ext uri="{28A0092B-C50C-407E-A947-70E740481C1C}">
                <a14:useLocalDpi xmlns:a14="http://schemas.microsoft.com/office/drawing/2010/main"/>
              </a:ext>
            </a:extLst>
          </a:blip>
          <a:srcRect t="31834" r="2" b="12584"/>
          <a:stretch/>
        </p:blipFill>
        <p:spPr>
          <a:xfrm>
            <a:off x="1" y="10"/>
            <a:ext cx="4742121" cy="3434306"/>
          </a:xfrm>
          <a:noFill/>
        </p:spPr>
      </p:pic>
      <p:pic>
        <p:nvPicPr>
          <p:cNvPr id="7" name="Picture Placeholder 6" descr="View of city buildings over the water">
            <a:extLst>
              <a:ext uri="{FF2B5EF4-FFF2-40B4-BE49-F238E27FC236}">
                <a16:creationId xmlns:a16="http://schemas.microsoft.com/office/drawing/2014/main" id="{4C61771D-5836-4E5C-A19A-3F15641B8794}"/>
              </a:ext>
            </a:extLst>
          </p:cNvPr>
          <p:cNvPicPr>
            <a:picLocks noGrp="1" noChangeAspect="1"/>
          </p:cNvPicPr>
          <p:nvPr>
            <p:ph type="pic" sz="quarter" idx="14"/>
          </p:nvPr>
        </p:nvPicPr>
        <p:blipFill rotWithShape="1">
          <a:blip r:embed="rId3" cstate="screen">
            <a:extLst>
              <a:ext uri="{28A0092B-C50C-407E-A947-70E740481C1C}">
                <a14:useLocalDpi xmlns:a14="http://schemas.microsoft.com/office/drawing/2010/main"/>
              </a:ext>
            </a:extLst>
          </a:blip>
          <a:srcRect t="33425" r="-2" b="15307"/>
          <a:stretch/>
        </p:blipFill>
        <p:spPr>
          <a:xfrm>
            <a:off x="-5" y="3432620"/>
            <a:ext cx="5178056" cy="3425380"/>
          </a:xfrm>
          <a:noFill/>
        </p:spPr>
      </p:pic>
      <p:sp>
        <p:nvSpPr>
          <p:cNvPr id="3" name="Content Placeholder 2">
            <a:extLst>
              <a:ext uri="{FF2B5EF4-FFF2-40B4-BE49-F238E27FC236}">
                <a16:creationId xmlns:a16="http://schemas.microsoft.com/office/drawing/2014/main" id="{CF816715-277D-4042-B401-03CD007D7CDB}"/>
              </a:ext>
            </a:extLst>
          </p:cNvPr>
          <p:cNvSpPr>
            <a:spLocks noGrp="1"/>
          </p:cNvSpPr>
          <p:nvPr>
            <p:ph idx="1"/>
          </p:nvPr>
        </p:nvSpPr>
        <p:spPr>
          <a:xfrm>
            <a:off x="5693734" y="2183035"/>
            <a:ext cx="5355266" cy="4121845"/>
          </a:xfrm>
        </p:spPr>
        <p:txBody>
          <a:bodyPr rtlCol="0" anchor="ctr">
            <a:normAutofit/>
          </a:bodyPr>
          <a:lstStyle/>
          <a:p>
            <a:pPr rtl="0"/>
            <a:r>
              <a:rPr lang="en-US" dirty="0"/>
              <a:t>Here are the three main points regarding the use of digital skills at the workplace:</a:t>
            </a:r>
          </a:p>
          <a:p>
            <a:pPr marL="457200" indent="-457200" rtl="0">
              <a:buAutoNum type="arabicPeriod"/>
            </a:pPr>
            <a:r>
              <a:rPr lang="en-GB" dirty="0"/>
              <a:t>Communication and Collaboration:</a:t>
            </a:r>
          </a:p>
          <a:p>
            <a:pPr marL="457200" indent="-457200" rtl="0">
              <a:buAutoNum type="arabicPeriod"/>
            </a:pPr>
            <a:r>
              <a:rPr lang="en-US" dirty="0"/>
              <a:t>Information Access and Research:</a:t>
            </a:r>
          </a:p>
          <a:p>
            <a:pPr marL="457200" indent="-457200" rtl="0">
              <a:buAutoNum type="arabicPeriod"/>
            </a:pPr>
            <a:r>
              <a:rPr lang="en-GB" dirty="0"/>
              <a:t>Automation and Efficiency:</a:t>
            </a:r>
          </a:p>
        </p:txBody>
      </p:sp>
      <p:sp>
        <p:nvSpPr>
          <p:cNvPr id="39" name="Footer Placeholder 38">
            <a:extLst>
              <a:ext uri="{FF2B5EF4-FFF2-40B4-BE49-F238E27FC236}">
                <a16:creationId xmlns:a16="http://schemas.microsoft.com/office/drawing/2014/main" id="{F98A8A15-91B5-4554-95A4-612A5FC0ECC7}"/>
              </a:ext>
            </a:extLst>
          </p:cNvPr>
          <p:cNvSpPr>
            <a:spLocks noGrp="1"/>
          </p:cNvSpPr>
          <p:nvPr>
            <p:ph type="ftr" sz="quarter" idx="11"/>
          </p:nvPr>
        </p:nvSpPr>
        <p:spPr>
          <a:xfrm>
            <a:off x="154429" y="6398878"/>
            <a:ext cx="4497315" cy="365125"/>
          </a:xfrm>
        </p:spPr>
        <p:txBody>
          <a:bodyPr rtlCol="0" anchor="ctr">
            <a:normAutofit/>
          </a:bodyPr>
          <a:lstStyle/>
          <a:p>
            <a:pPr rtl="0">
              <a:spcAft>
                <a:spcPts val="600"/>
              </a:spcAft>
            </a:pPr>
            <a:r>
              <a:rPr lang="en-GB"/>
              <a:t>Sample Footer Text</a:t>
            </a:r>
          </a:p>
        </p:txBody>
      </p:sp>
      <p:sp>
        <p:nvSpPr>
          <p:cNvPr id="38" name="Date Placeholder 37">
            <a:extLst>
              <a:ext uri="{FF2B5EF4-FFF2-40B4-BE49-F238E27FC236}">
                <a16:creationId xmlns:a16="http://schemas.microsoft.com/office/drawing/2014/main" id="{4F07F2C9-B12E-4D08-B90F-5E6AA687A577}"/>
              </a:ext>
            </a:extLst>
          </p:cNvPr>
          <p:cNvSpPr>
            <a:spLocks noGrp="1"/>
          </p:cNvSpPr>
          <p:nvPr>
            <p:ph type="dt" sz="half" idx="10"/>
          </p:nvPr>
        </p:nvSpPr>
        <p:spPr>
          <a:xfrm>
            <a:off x="7337102" y="6398878"/>
            <a:ext cx="4193908" cy="365125"/>
          </a:xfrm>
        </p:spPr>
        <p:txBody>
          <a:bodyPr rtlCol="0" anchor="ctr">
            <a:normAutofit/>
          </a:bodyPr>
          <a:lstStyle/>
          <a:p>
            <a:pPr rtl="0">
              <a:spcAft>
                <a:spcPts val="600"/>
              </a:spcAft>
            </a:pPr>
            <a:r>
              <a:rPr lang="en-GB"/>
              <a:t>2/7/20XX</a:t>
            </a:r>
          </a:p>
        </p:txBody>
      </p:sp>
      <p:sp>
        <p:nvSpPr>
          <p:cNvPr id="37" name="Slide Number Placeholder 36">
            <a:extLst>
              <a:ext uri="{FF2B5EF4-FFF2-40B4-BE49-F238E27FC236}">
                <a16:creationId xmlns:a16="http://schemas.microsoft.com/office/drawing/2014/main" id="{D3141030-4F7D-4526-B0FC-1EA787D5BF2D}"/>
              </a:ext>
            </a:extLst>
          </p:cNvPr>
          <p:cNvSpPr>
            <a:spLocks noGrp="1"/>
          </p:cNvSpPr>
          <p:nvPr>
            <p:ph type="sldNum" sz="quarter" idx="12"/>
          </p:nvPr>
        </p:nvSpPr>
        <p:spPr>
          <a:xfrm>
            <a:off x="11602477" y="6398878"/>
            <a:ext cx="470887" cy="365125"/>
          </a:xfrm>
        </p:spPr>
        <p:txBody>
          <a:bodyPr rtlCol="0" anchor="ctr">
            <a:normAutofit/>
          </a:bodyPr>
          <a:lstStyle/>
          <a:p>
            <a:pPr rtl="0">
              <a:spcAft>
                <a:spcPts val="600"/>
              </a:spcAft>
            </a:pPr>
            <a:fld id="{312CC964-A50B-4C29-B4E4-2C30BB34CCF3}" type="slidenum">
              <a:rPr lang="en-GB" smtClean="0"/>
              <a:pPr rtl="0">
                <a:spcAft>
                  <a:spcPts val="600"/>
                </a:spcAft>
              </a:pPr>
              <a:t>2</a:t>
            </a:fld>
            <a:endParaRPr lang="en-GB"/>
          </a:p>
        </p:txBody>
      </p:sp>
      <p:sp>
        <p:nvSpPr>
          <p:cNvPr id="10" name="TextBox 9">
            <a:extLst>
              <a:ext uri="{FF2B5EF4-FFF2-40B4-BE49-F238E27FC236}">
                <a16:creationId xmlns:a16="http://schemas.microsoft.com/office/drawing/2014/main" id="{59DCE45A-BE21-98E4-27C5-D7D0961C8B8B}"/>
              </a:ext>
            </a:extLst>
          </p:cNvPr>
          <p:cNvSpPr txBox="1"/>
          <p:nvPr/>
        </p:nvSpPr>
        <p:spPr>
          <a:xfrm>
            <a:off x="9648998" y="5081447"/>
            <a:ext cx="6130636" cy="369332"/>
          </a:xfrm>
          <a:prstGeom prst="rect">
            <a:avLst/>
          </a:prstGeom>
          <a:noFill/>
        </p:spPr>
        <p:txBody>
          <a:bodyPr wrap="square">
            <a:spAutoFit/>
          </a:bodyPr>
          <a:lstStyle/>
          <a:p>
            <a:r>
              <a:rPr lang="en-GB" sz="1800" dirty="0">
                <a:solidFill>
                  <a:srgbClr val="05103E"/>
                </a:solidFill>
                <a:effectLst/>
                <a:latin typeface="Arial" panose="020B0604020202020204" pitchFamily="34" charset="0"/>
                <a:ea typeface="Calibri" panose="020F0502020204030204" pitchFamily="34" charset="0"/>
              </a:rPr>
              <a:t>[2] </a:t>
            </a:r>
            <a:endParaRPr lang="en-GB" dirty="0"/>
          </a:p>
        </p:txBody>
      </p:sp>
    </p:spTree>
    <p:extLst>
      <p:ext uri="{BB962C8B-B14F-4D97-AF65-F5344CB8AC3E}">
        <p14:creationId xmlns:p14="http://schemas.microsoft.com/office/powerpoint/2010/main" val="297629115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Placeholder 6" descr="Aerial view of city buildings">
            <a:extLst>
              <a:ext uri="{FF2B5EF4-FFF2-40B4-BE49-F238E27FC236}">
                <a16:creationId xmlns:a16="http://schemas.microsoft.com/office/drawing/2014/main" id="{F718B2F1-208E-4A1D-9716-513B0D7093E4}"/>
              </a:ext>
            </a:extLst>
          </p:cNvPr>
          <p:cNvPicPr>
            <a:picLocks noGrp="1" noChangeAspect="1"/>
          </p:cNvPicPr>
          <p:nvPr>
            <p:ph type="pic" sz="quarter" idx="13"/>
          </p:nvPr>
        </p:nvPicPr>
        <p:blipFill rotWithShape="1">
          <a:blip r:embed="rId2" cstate="screen">
            <a:extLst>
              <a:ext uri="{28A0092B-C50C-407E-A947-70E740481C1C}">
                <a14:useLocalDpi xmlns:a14="http://schemas.microsoft.com/office/drawing/2010/main"/>
              </a:ext>
            </a:extLst>
          </a:blip>
          <a:srcRect/>
          <a:stretch/>
        </p:blipFill>
        <p:spPr>
          <a:xfrm>
            <a:off x="1" y="0"/>
            <a:ext cx="4742121" cy="3434316"/>
          </a:xfrm>
        </p:spPr>
      </p:pic>
      <p:pic>
        <p:nvPicPr>
          <p:cNvPr id="9" name="Picture Placeholder 8" descr="A picture containing blue glass buildings with reflection">
            <a:extLst>
              <a:ext uri="{FF2B5EF4-FFF2-40B4-BE49-F238E27FC236}">
                <a16:creationId xmlns:a16="http://schemas.microsoft.com/office/drawing/2014/main" id="{D8F748D4-DB82-42E3-894A-0552C0FD2AB9}"/>
              </a:ext>
            </a:extLst>
          </p:cNvPr>
          <p:cNvPicPr>
            <a:picLocks noGrp="1" noChangeAspect="1"/>
          </p:cNvPicPr>
          <p:nvPr>
            <p:ph type="pic" sz="quarter" idx="14"/>
          </p:nvPr>
        </p:nvPicPr>
        <p:blipFill rotWithShape="1">
          <a:blip r:embed="rId3" cstate="screen">
            <a:extLst>
              <a:ext uri="{28A0092B-C50C-407E-A947-70E740481C1C}">
                <a14:useLocalDpi xmlns:a14="http://schemas.microsoft.com/office/drawing/2010/main"/>
              </a:ext>
            </a:extLst>
          </a:blip>
          <a:srcRect/>
          <a:stretch/>
        </p:blipFill>
        <p:spPr>
          <a:xfrm>
            <a:off x="-5" y="3432620"/>
            <a:ext cx="5178056" cy="3425380"/>
          </a:xfrm>
        </p:spPr>
      </p:pic>
      <p:sp>
        <p:nvSpPr>
          <p:cNvPr id="3" name="Content Placeholder 2">
            <a:extLst>
              <a:ext uri="{FF2B5EF4-FFF2-40B4-BE49-F238E27FC236}">
                <a16:creationId xmlns:a16="http://schemas.microsoft.com/office/drawing/2014/main" id="{AF5130D8-AD6A-4638-9059-326759848895}"/>
              </a:ext>
            </a:extLst>
          </p:cNvPr>
          <p:cNvSpPr>
            <a:spLocks noGrp="1"/>
          </p:cNvSpPr>
          <p:nvPr>
            <p:ph idx="1"/>
          </p:nvPr>
        </p:nvSpPr>
        <p:spPr>
          <a:xfrm>
            <a:off x="5712631" y="1023465"/>
            <a:ext cx="5355266" cy="4121845"/>
          </a:xfrm>
        </p:spPr>
        <p:txBody>
          <a:bodyPr rtlCol="0">
            <a:normAutofit fontScale="85000" lnSpcReduction="20000"/>
          </a:bodyPr>
          <a:lstStyle/>
          <a:p>
            <a:pPr rtl="0"/>
            <a:r>
              <a:rPr lang="en-US" dirty="0"/>
              <a:t>Digital skills in the workplace: </a:t>
            </a:r>
          </a:p>
          <a:p>
            <a:pPr rtl="0"/>
            <a:r>
              <a:rPr lang="en-US" dirty="0"/>
              <a:t>- Boost output and effectiveness</a:t>
            </a:r>
          </a:p>
          <a:p>
            <a:pPr rtl="0"/>
            <a:r>
              <a:rPr lang="en-US" dirty="0"/>
              <a:t>- Improve cooperation and communication</a:t>
            </a:r>
          </a:p>
          <a:p>
            <a:pPr rtl="0"/>
            <a:r>
              <a:rPr lang="en-US" dirty="0"/>
              <a:t>- Encourage critical thinking and problem-solving skills</a:t>
            </a:r>
          </a:p>
          <a:p>
            <a:pPr rtl="0"/>
            <a:r>
              <a:rPr lang="en-US" dirty="0"/>
              <a:t>- Make resources and information accessible </a:t>
            </a:r>
            <a:r>
              <a:rPr lang="en-GB" sz="1800" dirty="0">
                <a:solidFill>
                  <a:srgbClr val="05103E"/>
                </a:solidFill>
                <a:effectLst/>
                <a:latin typeface="Arial" panose="020B0604020202020204" pitchFamily="34" charset="0"/>
                <a:ea typeface="Calibri" panose="020F0502020204030204" pitchFamily="34" charset="0"/>
              </a:rPr>
              <a:t>[1] </a:t>
            </a:r>
            <a:r>
              <a:rPr lang="en-US" dirty="0"/>
              <a:t>.</a:t>
            </a:r>
          </a:p>
          <a:p>
            <a:pPr rtl="0"/>
            <a:r>
              <a:rPr lang="en-US" dirty="0"/>
              <a:t>- The ability to adjust to evolving technologies</a:t>
            </a:r>
          </a:p>
          <a:p>
            <a:pPr rtl="0"/>
            <a:r>
              <a:rPr lang="en-US" dirty="0"/>
              <a:t>- Boost competition in the </a:t>
            </a:r>
            <a:r>
              <a:rPr lang="en-US" dirty="0" err="1"/>
              <a:t>labour</a:t>
            </a:r>
            <a:r>
              <a:rPr lang="en-US" dirty="0"/>
              <a:t> market</a:t>
            </a:r>
          </a:p>
          <a:p>
            <a:pPr rtl="0"/>
            <a:r>
              <a:rPr lang="en-US" dirty="0"/>
              <a:t>- Enable online cooperation and distant work - Automate monotonous activities</a:t>
            </a:r>
          </a:p>
          <a:p>
            <a:pPr rtl="0"/>
            <a:r>
              <a:rPr lang="en-US" dirty="0"/>
              <a:t>- Enhance decision-making and data analysis - Integrate across sectors and job responsibilities </a:t>
            </a:r>
            <a:r>
              <a:rPr lang="en-GB" sz="1800" dirty="0">
                <a:solidFill>
                  <a:srgbClr val="05103E"/>
                </a:solidFill>
                <a:effectLst/>
                <a:latin typeface="Arial" panose="020B0604020202020204" pitchFamily="34" charset="0"/>
                <a:ea typeface="Calibri" panose="020F0502020204030204" pitchFamily="34" charset="0"/>
              </a:rPr>
              <a:t>[3] </a:t>
            </a:r>
            <a:endParaRPr lang="en-GB" dirty="0"/>
          </a:p>
        </p:txBody>
      </p:sp>
      <p:sp>
        <p:nvSpPr>
          <p:cNvPr id="181" name="Date Placeholder 180">
            <a:extLst>
              <a:ext uri="{FF2B5EF4-FFF2-40B4-BE49-F238E27FC236}">
                <a16:creationId xmlns:a16="http://schemas.microsoft.com/office/drawing/2014/main" id="{374E17A0-656A-4A3F-B8F1-F9FF01F33E5C}"/>
              </a:ext>
            </a:extLst>
          </p:cNvPr>
          <p:cNvSpPr>
            <a:spLocks noGrp="1"/>
          </p:cNvSpPr>
          <p:nvPr>
            <p:ph type="dt" sz="half" idx="10"/>
          </p:nvPr>
        </p:nvSpPr>
        <p:spPr>
          <a:xfrm>
            <a:off x="7337102" y="6398878"/>
            <a:ext cx="4193908" cy="365125"/>
          </a:xfrm>
        </p:spPr>
        <p:txBody>
          <a:bodyPr rtlCol="0"/>
          <a:lstStyle/>
          <a:p>
            <a:pPr rtl="0"/>
            <a:r>
              <a:rPr lang="en-GB"/>
              <a:t>2/7/20XX</a:t>
            </a:r>
          </a:p>
        </p:txBody>
      </p:sp>
      <p:sp>
        <p:nvSpPr>
          <p:cNvPr id="183" name="Slide Number Placeholder 182">
            <a:extLst>
              <a:ext uri="{FF2B5EF4-FFF2-40B4-BE49-F238E27FC236}">
                <a16:creationId xmlns:a16="http://schemas.microsoft.com/office/drawing/2014/main" id="{29707739-DA1E-4E29-A977-FC44841FF2DF}"/>
              </a:ext>
            </a:extLst>
          </p:cNvPr>
          <p:cNvSpPr>
            <a:spLocks noGrp="1"/>
          </p:cNvSpPr>
          <p:nvPr>
            <p:ph type="sldNum" sz="quarter" idx="12"/>
          </p:nvPr>
        </p:nvSpPr>
        <p:spPr>
          <a:xfrm>
            <a:off x="11602477" y="6398878"/>
            <a:ext cx="470887" cy="365125"/>
          </a:xfrm>
        </p:spPr>
        <p:txBody>
          <a:bodyPr rtlCol="0"/>
          <a:lstStyle/>
          <a:p>
            <a:pPr rtl="0"/>
            <a:fld id="{312CC964-A50B-4C29-B4E4-2C30BB34CCF3}" type="slidenum">
              <a:rPr lang="en-GB" smtClean="0"/>
              <a:pPr/>
              <a:t>3</a:t>
            </a:fld>
            <a:endParaRPr lang="en-GB" dirty="0"/>
          </a:p>
        </p:txBody>
      </p:sp>
    </p:spTree>
    <p:extLst>
      <p:ext uri="{BB962C8B-B14F-4D97-AF65-F5344CB8AC3E}">
        <p14:creationId xmlns:p14="http://schemas.microsoft.com/office/powerpoint/2010/main" val="1790252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3" name="Picture 22" descr="Abstract background of data">
            <a:extLst>
              <a:ext uri="{FF2B5EF4-FFF2-40B4-BE49-F238E27FC236}">
                <a16:creationId xmlns:a16="http://schemas.microsoft.com/office/drawing/2014/main" id="{E08E03A6-52D7-AAB4-5032-E4DD398409B8}"/>
              </a:ext>
            </a:extLst>
          </p:cNvPr>
          <p:cNvPicPr>
            <a:picLocks noChangeAspect="1"/>
          </p:cNvPicPr>
          <p:nvPr/>
        </p:nvPicPr>
        <p:blipFill rotWithShape="1">
          <a:blip r:embed="rId2"/>
          <a:srcRect t="11373" b="16282"/>
          <a:stretch/>
        </p:blipFill>
        <p:spPr>
          <a:xfrm>
            <a:off x="838200" y="1825625"/>
            <a:ext cx="10692810" cy="4351338"/>
          </a:xfrm>
          <a:prstGeom prst="rect">
            <a:avLst/>
          </a:prstGeom>
          <a:noFill/>
        </p:spPr>
      </p:pic>
      <p:sp>
        <p:nvSpPr>
          <p:cNvPr id="2" name="Title 1">
            <a:extLst>
              <a:ext uri="{FF2B5EF4-FFF2-40B4-BE49-F238E27FC236}">
                <a16:creationId xmlns:a16="http://schemas.microsoft.com/office/drawing/2014/main" id="{7E9D8101-4ED5-4D91-9EFA-B0E7C1EA6E26}"/>
              </a:ext>
            </a:extLst>
          </p:cNvPr>
          <p:cNvSpPr>
            <a:spLocks noGrp="1"/>
          </p:cNvSpPr>
          <p:nvPr>
            <p:ph type="title"/>
          </p:nvPr>
        </p:nvSpPr>
        <p:spPr>
          <a:xfrm>
            <a:off x="1143000" y="533401"/>
            <a:ext cx="9906000" cy="1382156"/>
          </a:xfrm>
        </p:spPr>
        <p:txBody>
          <a:bodyPr rtlCol="0" anchor="ctr">
            <a:normAutofit/>
          </a:bodyPr>
          <a:lstStyle/>
          <a:p>
            <a:pPr rtl="0"/>
            <a:r>
              <a:rPr lang="en-GB" dirty="0"/>
              <a:t>Evaluating present Digital abilities</a:t>
            </a:r>
            <a:endParaRPr lang="en-GB"/>
          </a:p>
        </p:txBody>
      </p:sp>
      <p:sp>
        <p:nvSpPr>
          <p:cNvPr id="19" name="Footer Placeholder 2">
            <a:extLst>
              <a:ext uri="{FF2B5EF4-FFF2-40B4-BE49-F238E27FC236}">
                <a16:creationId xmlns:a16="http://schemas.microsoft.com/office/drawing/2014/main" id="{2032B5DF-0C16-563B-6E50-D2C657361C28}"/>
              </a:ext>
            </a:extLst>
          </p:cNvPr>
          <p:cNvSpPr>
            <a:spLocks noGrp="1"/>
          </p:cNvSpPr>
          <p:nvPr>
            <p:ph type="ftr" sz="quarter" idx="11"/>
          </p:nvPr>
        </p:nvSpPr>
        <p:spPr>
          <a:xfrm>
            <a:off x="154429" y="6398878"/>
            <a:ext cx="4497315" cy="365125"/>
          </a:xfrm>
        </p:spPr>
        <p:txBody>
          <a:bodyPr anchor="ctr">
            <a:normAutofit/>
          </a:bodyPr>
          <a:lstStyle/>
          <a:p>
            <a:pPr rtl="0">
              <a:spcAft>
                <a:spcPts val="600"/>
              </a:spcAft>
            </a:pPr>
            <a:r>
              <a:rPr lang="en-GB"/>
              <a:t>Sample Footer Text</a:t>
            </a:r>
          </a:p>
        </p:txBody>
      </p:sp>
      <p:sp>
        <p:nvSpPr>
          <p:cNvPr id="17" name="Date Placeholder 1">
            <a:extLst>
              <a:ext uri="{FF2B5EF4-FFF2-40B4-BE49-F238E27FC236}">
                <a16:creationId xmlns:a16="http://schemas.microsoft.com/office/drawing/2014/main" id="{2B984369-34FB-E9F7-06B2-38A31527396B}"/>
              </a:ext>
            </a:extLst>
          </p:cNvPr>
          <p:cNvSpPr>
            <a:spLocks noGrp="1"/>
          </p:cNvSpPr>
          <p:nvPr>
            <p:ph type="dt" sz="half" idx="10"/>
          </p:nvPr>
        </p:nvSpPr>
        <p:spPr>
          <a:xfrm>
            <a:off x="7337102" y="6398878"/>
            <a:ext cx="4193908" cy="365125"/>
          </a:xfrm>
        </p:spPr>
        <p:txBody>
          <a:bodyPr anchor="ctr">
            <a:normAutofit/>
          </a:bodyPr>
          <a:lstStyle/>
          <a:p>
            <a:pPr rtl="0">
              <a:spcAft>
                <a:spcPts val="600"/>
              </a:spcAft>
            </a:pPr>
            <a:r>
              <a:rPr lang="en-GB"/>
              <a:t>2/7/20XX</a:t>
            </a:r>
          </a:p>
        </p:txBody>
      </p:sp>
      <p:sp>
        <p:nvSpPr>
          <p:cNvPr id="21" name="Slide Number Placeholder 3">
            <a:extLst>
              <a:ext uri="{FF2B5EF4-FFF2-40B4-BE49-F238E27FC236}">
                <a16:creationId xmlns:a16="http://schemas.microsoft.com/office/drawing/2014/main" id="{E8A495F7-2A1C-372E-21DB-D2D32836AA69}"/>
              </a:ext>
            </a:extLst>
          </p:cNvPr>
          <p:cNvSpPr>
            <a:spLocks noGrp="1"/>
          </p:cNvSpPr>
          <p:nvPr>
            <p:ph type="sldNum" sz="quarter" idx="12"/>
          </p:nvPr>
        </p:nvSpPr>
        <p:spPr>
          <a:xfrm>
            <a:off x="11602477" y="6398878"/>
            <a:ext cx="470887" cy="365125"/>
          </a:xfrm>
        </p:spPr>
        <p:txBody>
          <a:bodyPr anchor="ctr">
            <a:normAutofit/>
          </a:bodyPr>
          <a:lstStyle/>
          <a:p>
            <a:pPr rtl="0">
              <a:spcAft>
                <a:spcPts val="600"/>
              </a:spcAft>
            </a:pPr>
            <a:fld id="{312CC964-A50B-4C29-B4E4-2C30BB34CCF3}" type="slidenum">
              <a:rPr lang="en-GB" smtClean="0"/>
              <a:pPr rtl="0">
                <a:spcAft>
                  <a:spcPts val="600"/>
                </a:spcAft>
              </a:pPr>
              <a:t>4</a:t>
            </a:fld>
            <a:endParaRPr lang="en-GB"/>
          </a:p>
        </p:txBody>
      </p:sp>
    </p:spTree>
    <p:extLst>
      <p:ext uri="{BB962C8B-B14F-4D97-AF65-F5344CB8AC3E}">
        <p14:creationId xmlns:p14="http://schemas.microsoft.com/office/powerpoint/2010/main" val="387156873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27E25771-2CBA-8273-8A5B-F6508882A5A4}"/>
              </a:ext>
            </a:extLst>
          </p:cNvPr>
          <p:cNvSpPr>
            <a:spLocks noGrp="1"/>
          </p:cNvSpPr>
          <p:nvPr>
            <p:ph type="ctrTitle"/>
          </p:nvPr>
        </p:nvSpPr>
        <p:spPr>
          <a:xfrm>
            <a:off x="5083790" y="1064715"/>
            <a:ext cx="6153912" cy="3922755"/>
          </a:xfrm>
        </p:spPr>
        <p:txBody>
          <a:bodyPr anchor="ctr">
            <a:normAutofit/>
          </a:bodyPr>
          <a:lstStyle/>
          <a:p>
            <a:pPr algn="r"/>
            <a:r>
              <a:rPr lang="en-GB" dirty="0"/>
              <a:t>Training and Development Programmes [4]  </a:t>
            </a:r>
          </a:p>
        </p:txBody>
      </p:sp>
      <p:pic>
        <p:nvPicPr>
          <p:cNvPr id="10" name="Video 9" descr="People Discussing">
            <a:extLst>
              <a:ext uri="{FF2B5EF4-FFF2-40B4-BE49-F238E27FC236}">
                <a16:creationId xmlns:a16="http://schemas.microsoft.com/office/drawing/2014/main" id="{74409B56-5B26-F54C-04B9-DDA9780EB35E}"/>
              </a:ext>
            </a:extLst>
          </p:cNvPr>
          <p:cNvPicPr>
            <a:picLocks noChangeAspect="1"/>
          </p:cNvPicPr>
          <p:nvPr>
            <a:videoFile r:link="rId2"/>
            <p:extLst>
              <p:ext uri="{DAA4B4D4-6D71-4841-9C94-3DE7FCFB9230}">
                <p14:media xmlns:p14="http://schemas.microsoft.com/office/powerpoint/2010/main" r:embed="rId1"/>
              </p:ext>
            </p:extLst>
          </p:nvPr>
        </p:nvPicPr>
        <p:blipFill rotWithShape="1">
          <a:blip r:embed="rId4"/>
          <a:srcRect l="21601" r="38823" b="-1"/>
          <a:stretch/>
        </p:blipFill>
        <p:spPr>
          <a:xfrm>
            <a:off x="16822" y="10"/>
            <a:ext cx="4811317" cy="6857988"/>
          </a:xfrm>
          <a:custGeom>
            <a:avLst/>
            <a:gdLst>
              <a:gd name="connsiteX0" fmla="*/ 0 w 4811317"/>
              <a:gd name="connsiteY0" fmla="*/ 0 h 6857998"/>
              <a:gd name="connsiteX1" fmla="*/ 4811317 w 4811317"/>
              <a:gd name="connsiteY1" fmla="*/ 0 h 6857998"/>
              <a:gd name="connsiteX2" fmla="*/ 2712446 w 4811317"/>
              <a:gd name="connsiteY2" fmla="*/ 6857998 h 6857998"/>
              <a:gd name="connsiteX3" fmla="*/ 0 w 4811317"/>
              <a:gd name="connsiteY3" fmla="*/ 6857998 h 6857998"/>
            </a:gdLst>
            <a:ahLst/>
            <a:cxnLst>
              <a:cxn ang="0">
                <a:pos x="connsiteX0" y="connsiteY0"/>
              </a:cxn>
              <a:cxn ang="0">
                <a:pos x="connsiteX1" y="connsiteY1"/>
              </a:cxn>
              <a:cxn ang="0">
                <a:pos x="connsiteX2" y="connsiteY2"/>
              </a:cxn>
              <a:cxn ang="0">
                <a:pos x="connsiteX3" y="connsiteY3"/>
              </a:cxn>
            </a:cxnLst>
            <a:rect l="l" t="t" r="r" b="b"/>
            <a:pathLst>
              <a:path w="4811317" h="6857998">
                <a:moveTo>
                  <a:pt x="0" y="0"/>
                </a:moveTo>
                <a:lnTo>
                  <a:pt x="4811317" y="0"/>
                </a:lnTo>
                <a:lnTo>
                  <a:pt x="2712446" y="6857998"/>
                </a:lnTo>
                <a:lnTo>
                  <a:pt x="0" y="6857998"/>
                </a:lnTo>
                <a:close/>
              </a:path>
            </a:pathLst>
          </a:custGeom>
          <a:noFill/>
        </p:spPr>
      </p:pic>
      <p:sp>
        <p:nvSpPr>
          <p:cNvPr id="3" name="Footer Placeholder 2">
            <a:extLst>
              <a:ext uri="{FF2B5EF4-FFF2-40B4-BE49-F238E27FC236}">
                <a16:creationId xmlns:a16="http://schemas.microsoft.com/office/drawing/2014/main" id="{D982C661-65BA-7A69-EE15-36DF7DD22E2F}"/>
              </a:ext>
            </a:extLst>
          </p:cNvPr>
          <p:cNvSpPr>
            <a:spLocks noGrp="1"/>
          </p:cNvSpPr>
          <p:nvPr>
            <p:ph type="ftr" sz="quarter" idx="11"/>
          </p:nvPr>
        </p:nvSpPr>
        <p:spPr>
          <a:xfrm>
            <a:off x="154429" y="6398878"/>
            <a:ext cx="4497315" cy="365125"/>
          </a:xfrm>
        </p:spPr>
        <p:txBody>
          <a:bodyPr anchor="ctr">
            <a:normAutofit/>
          </a:bodyPr>
          <a:lstStyle/>
          <a:p>
            <a:pPr rtl="0">
              <a:spcAft>
                <a:spcPts val="600"/>
              </a:spcAft>
            </a:pPr>
            <a:r>
              <a:rPr lang="en-GB"/>
              <a:t>Sample Footer Text</a:t>
            </a:r>
          </a:p>
        </p:txBody>
      </p:sp>
      <p:sp>
        <p:nvSpPr>
          <p:cNvPr id="2" name="Date Placeholder 1">
            <a:extLst>
              <a:ext uri="{FF2B5EF4-FFF2-40B4-BE49-F238E27FC236}">
                <a16:creationId xmlns:a16="http://schemas.microsoft.com/office/drawing/2014/main" id="{E4DA0089-41EE-7CFC-073C-07E3A19A533F}"/>
              </a:ext>
            </a:extLst>
          </p:cNvPr>
          <p:cNvSpPr>
            <a:spLocks noGrp="1"/>
          </p:cNvSpPr>
          <p:nvPr>
            <p:ph type="dt" sz="half" idx="10"/>
          </p:nvPr>
        </p:nvSpPr>
        <p:spPr>
          <a:xfrm>
            <a:off x="7337102" y="6398878"/>
            <a:ext cx="4193908" cy="365125"/>
          </a:xfrm>
        </p:spPr>
        <p:txBody>
          <a:bodyPr anchor="ctr">
            <a:normAutofit/>
          </a:bodyPr>
          <a:lstStyle/>
          <a:p>
            <a:pPr rtl="0">
              <a:spcAft>
                <a:spcPts val="600"/>
              </a:spcAft>
            </a:pPr>
            <a:r>
              <a:rPr lang="en-GB"/>
              <a:t>2/7/20XX</a:t>
            </a:r>
          </a:p>
        </p:txBody>
      </p:sp>
      <p:sp>
        <p:nvSpPr>
          <p:cNvPr id="4" name="Slide Number Placeholder 3">
            <a:extLst>
              <a:ext uri="{FF2B5EF4-FFF2-40B4-BE49-F238E27FC236}">
                <a16:creationId xmlns:a16="http://schemas.microsoft.com/office/drawing/2014/main" id="{04FE3372-BD41-6C9D-67B2-630D2BB20A9A}"/>
              </a:ext>
            </a:extLst>
          </p:cNvPr>
          <p:cNvSpPr>
            <a:spLocks noGrp="1"/>
          </p:cNvSpPr>
          <p:nvPr>
            <p:ph type="sldNum" sz="quarter" idx="12"/>
          </p:nvPr>
        </p:nvSpPr>
        <p:spPr>
          <a:xfrm>
            <a:off x="11602477" y="6398878"/>
            <a:ext cx="470887" cy="365125"/>
          </a:xfrm>
        </p:spPr>
        <p:txBody>
          <a:bodyPr anchor="ctr">
            <a:normAutofit/>
          </a:bodyPr>
          <a:lstStyle/>
          <a:p>
            <a:pPr rtl="0">
              <a:spcAft>
                <a:spcPts val="600"/>
              </a:spcAft>
            </a:pPr>
            <a:fld id="{312CC964-A50B-4C29-B4E4-2C30BB34CCF3}" type="slidenum">
              <a:rPr lang="en-GB" smtClean="0"/>
              <a:pPr rtl="0">
                <a:spcAft>
                  <a:spcPts val="600"/>
                </a:spcAft>
              </a:pPr>
              <a:t>5</a:t>
            </a:fld>
            <a:endParaRPr lang="en-GB"/>
          </a:p>
        </p:txBody>
      </p:sp>
      <p:sp>
        <p:nvSpPr>
          <p:cNvPr id="17" name="TextBox 16">
            <a:extLst>
              <a:ext uri="{FF2B5EF4-FFF2-40B4-BE49-F238E27FC236}">
                <a16:creationId xmlns:a16="http://schemas.microsoft.com/office/drawing/2014/main" id="{31635DB0-E27C-24A9-1F16-2537AAC265AB}"/>
              </a:ext>
            </a:extLst>
          </p:cNvPr>
          <p:cNvSpPr txBox="1"/>
          <p:nvPr/>
        </p:nvSpPr>
        <p:spPr>
          <a:xfrm>
            <a:off x="5002183" y="4665948"/>
            <a:ext cx="6130636" cy="1200329"/>
          </a:xfrm>
          <a:prstGeom prst="rect">
            <a:avLst/>
          </a:prstGeom>
          <a:noFill/>
        </p:spPr>
        <p:txBody>
          <a:bodyPr wrap="square">
            <a:spAutoFit/>
          </a:bodyPr>
          <a:lstStyle/>
          <a:p>
            <a:r>
              <a:rPr lang="en-US" sz="1800" dirty="0"/>
              <a:t>Developing digital skills can open up a world of opportunities in the workplace. Some popular digital skills to consider are coding, data analysis, graphic design, social media management, and digital marketing . </a:t>
            </a:r>
            <a:endParaRPr lang="en-GB" sz="1800" dirty="0"/>
          </a:p>
        </p:txBody>
      </p:sp>
    </p:spTree>
    <p:extLst>
      <p:ext uri="{BB962C8B-B14F-4D97-AF65-F5344CB8AC3E}">
        <p14:creationId xmlns:p14="http://schemas.microsoft.com/office/powerpoint/2010/main" val="344282703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9130" fill="hold"/>
                                        <p:tgtEl>
                                          <p:spTgt spid="10"/>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7" restart="whenNotActive" fill="hold" evtFilter="cancelBubble" nodeType="interactiveSeq">
                <p:stCondLst>
                  <p:cond evt="onClick" delay="0">
                    <p:tgtEl>
                      <p:spTgt spid="10"/>
                    </p:tgtEl>
                  </p:cond>
                </p:stCondLst>
                <p:endSync evt="end" delay="0">
                  <p:rtn val="all"/>
                </p:endSync>
                <p:childTnLst>
                  <p:par>
                    <p:cTn id="8" fill="hold">
                      <p:stCondLst>
                        <p:cond delay="0"/>
                      </p:stCondLst>
                      <p:childTnLst>
                        <p:par>
                          <p:cTn id="9" fill="hold">
                            <p:stCondLst>
                              <p:cond delay="0"/>
                            </p:stCondLst>
                            <p:childTnLst>
                              <p:par>
                                <p:cTn id="10" presetID="2" presetClass="mediacall" presetSubtype="0" fill="hold" nodeType="clickEffect">
                                  <p:stCondLst>
                                    <p:cond delay="0"/>
                                  </p:stCondLst>
                                  <p:childTnLst>
                                    <p:cmd type="call" cmd="togglePause">
                                      <p:cBhvr>
                                        <p:cTn id="11" dur="1" fill="hold"/>
                                        <p:tgtEl>
                                          <p:spTgt spid="10"/>
                                        </p:tgtEl>
                                      </p:cBhvr>
                                    </p:cmd>
                                  </p:childTnLst>
                                </p:cTn>
                              </p:par>
                            </p:childTnLst>
                          </p:cTn>
                        </p:par>
                      </p:childTnLst>
                    </p:cTn>
                  </p:par>
                </p:childTnLst>
              </p:cTn>
              <p:nextCondLst>
                <p:cond evt="onClick" delay="0">
                  <p:tgtEl>
                    <p:spTgt spid="10"/>
                  </p:tgtEl>
                </p:cond>
              </p:nextCondLst>
            </p:seq>
            <p:video>
              <p:cMediaNode mute="1">
                <p:cTn id="12" repeatCount="indefinite" fill="hold" display="0">
                  <p:stCondLst>
                    <p:cond delay="indefinite"/>
                  </p:stCondLst>
                </p:cTn>
                <p:tgtEl>
                  <p:spTgt spid="10"/>
                </p:tgtEl>
              </p:cMediaNode>
            </p:vide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 name="Title 1">
            <a:extLst>
              <a:ext uri="{FF2B5EF4-FFF2-40B4-BE49-F238E27FC236}">
                <a16:creationId xmlns:a16="http://schemas.microsoft.com/office/drawing/2014/main" id="{7A51D49C-C5B9-F8CA-D6D1-6CB577E2541F}"/>
              </a:ext>
            </a:extLst>
          </p:cNvPr>
          <p:cNvSpPr>
            <a:spLocks noGrp="1"/>
          </p:cNvSpPr>
          <p:nvPr>
            <p:ph type="title"/>
          </p:nvPr>
        </p:nvSpPr>
        <p:spPr>
          <a:xfrm>
            <a:off x="1143000" y="533401"/>
            <a:ext cx="9906000" cy="1382156"/>
          </a:xfrm>
        </p:spPr>
        <p:txBody>
          <a:bodyPr anchor="ctr">
            <a:normAutofit/>
          </a:bodyPr>
          <a:lstStyle/>
          <a:p>
            <a:r>
              <a:rPr lang="en-US" dirty="0"/>
              <a:t>Resource Access: </a:t>
            </a:r>
          </a:p>
        </p:txBody>
      </p:sp>
      <p:pic>
        <p:nvPicPr>
          <p:cNvPr id="12" name="Picture 11" descr="Magnifying glass and question mark">
            <a:extLst>
              <a:ext uri="{FF2B5EF4-FFF2-40B4-BE49-F238E27FC236}">
                <a16:creationId xmlns:a16="http://schemas.microsoft.com/office/drawing/2014/main" id="{CBEBAD26-CD20-B22A-8EC4-40B1241840E9}"/>
              </a:ext>
            </a:extLst>
          </p:cNvPr>
          <p:cNvPicPr>
            <a:picLocks noChangeAspect="1"/>
          </p:cNvPicPr>
          <p:nvPr/>
        </p:nvPicPr>
        <p:blipFill rotWithShape="1">
          <a:blip r:embed="rId2"/>
          <a:srcRect t="13889" b="13889"/>
          <a:stretch/>
        </p:blipFill>
        <p:spPr>
          <a:xfrm>
            <a:off x="681644" y="2009775"/>
            <a:ext cx="3017520" cy="4024312"/>
          </a:xfrm>
          <a:prstGeom prst="rect">
            <a:avLst/>
          </a:prstGeom>
          <a:noFill/>
        </p:spPr>
      </p:pic>
      <p:sp>
        <p:nvSpPr>
          <p:cNvPr id="4" name="Footer Placeholder 3">
            <a:extLst>
              <a:ext uri="{FF2B5EF4-FFF2-40B4-BE49-F238E27FC236}">
                <a16:creationId xmlns:a16="http://schemas.microsoft.com/office/drawing/2014/main" id="{B9FB3C1C-0A06-4533-8DA4-50514E5F9E9D}"/>
              </a:ext>
            </a:extLst>
          </p:cNvPr>
          <p:cNvSpPr>
            <a:spLocks noGrp="1"/>
          </p:cNvSpPr>
          <p:nvPr>
            <p:ph type="ftr" sz="quarter" idx="11"/>
          </p:nvPr>
        </p:nvSpPr>
        <p:spPr>
          <a:xfrm>
            <a:off x="154429" y="6398878"/>
            <a:ext cx="4497315" cy="365125"/>
          </a:xfrm>
        </p:spPr>
        <p:txBody>
          <a:bodyPr rtlCol="0" anchor="ctr">
            <a:normAutofit/>
          </a:bodyPr>
          <a:lstStyle/>
          <a:p>
            <a:pPr rtl="0">
              <a:spcAft>
                <a:spcPts val="600"/>
              </a:spcAft>
            </a:pPr>
            <a:r>
              <a:rPr lang="en-GB"/>
              <a:t>Sample Footer Text</a:t>
            </a:r>
          </a:p>
        </p:txBody>
      </p:sp>
      <p:sp>
        <p:nvSpPr>
          <p:cNvPr id="5" name="Date Placeholder 4">
            <a:extLst>
              <a:ext uri="{FF2B5EF4-FFF2-40B4-BE49-F238E27FC236}">
                <a16:creationId xmlns:a16="http://schemas.microsoft.com/office/drawing/2014/main" id="{581A4C2F-12B6-403A-AAD2-73AC2A19E01E}"/>
              </a:ext>
            </a:extLst>
          </p:cNvPr>
          <p:cNvSpPr>
            <a:spLocks noGrp="1"/>
          </p:cNvSpPr>
          <p:nvPr>
            <p:ph type="dt" sz="half" idx="10"/>
          </p:nvPr>
        </p:nvSpPr>
        <p:spPr>
          <a:xfrm>
            <a:off x="7337102" y="6398878"/>
            <a:ext cx="4193908" cy="365125"/>
          </a:xfrm>
        </p:spPr>
        <p:txBody>
          <a:bodyPr rtlCol="0" anchor="ctr">
            <a:normAutofit/>
          </a:bodyPr>
          <a:lstStyle/>
          <a:p>
            <a:pPr rtl="0">
              <a:spcAft>
                <a:spcPts val="600"/>
              </a:spcAft>
            </a:pPr>
            <a:r>
              <a:rPr lang="en-GB"/>
              <a:t>2/7/20XX</a:t>
            </a:r>
          </a:p>
        </p:txBody>
      </p:sp>
      <p:sp>
        <p:nvSpPr>
          <p:cNvPr id="6" name="Slide Number Placeholder 5">
            <a:extLst>
              <a:ext uri="{FF2B5EF4-FFF2-40B4-BE49-F238E27FC236}">
                <a16:creationId xmlns:a16="http://schemas.microsoft.com/office/drawing/2014/main" id="{F1D8EAF4-7E41-4FEA-B534-06CE08821DB2}"/>
              </a:ext>
            </a:extLst>
          </p:cNvPr>
          <p:cNvSpPr>
            <a:spLocks noGrp="1"/>
          </p:cNvSpPr>
          <p:nvPr>
            <p:ph type="sldNum" sz="quarter" idx="12"/>
          </p:nvPr>
        </p:nvSpPr>
        <p:spPr>
          <a:xfrm>
            <a:off x="11602477" y="6398878"/>
            <a:ext cx="470887" cy="365125"/>
          </a:xfrm>
        </p:spPr>
        <p:txBody>
          <a:bodyPr rtlCol="0" anchor="ctr">
            <a:normAutofit/>
          </a:bodyPr>
          <a:lstStyle/>
          <a:p>
            <a:pPr rtl="0">
              <a:spcAft>
                <a:spcPts val="600"/>
              </a:spcAft>
            </a:pPr>
            <a:fld id="{312CC964-A50B-4C29-B4E4-2C30BB34CCF3}" type="slidenum">
              <a:rPr lang="en-GB" smtClean="0"/>
              <a:pPr rtl="0">
                <a:spcAft>
                  <a:spcPts val="600"/>
                </a:spcAft>
              </a:pPr>
              <a:t>6</a:t>
            </a:fld>
            <a:endParaRPr lang="en-GB"/>
          </a:p>
        </p:txBody>
      </p:sp>
      <p:sp>
        <p:nvSpPr>
          <p:cNvPr id="21" name="TextBox 20">
            <a:extLst>
              <a:ext uri="{FF2B5EF4-FFF2-40B4-BE49-F238E27FC236}">
                <a16:creationId xmlns:a16="http://schemas.microsoft.com/office/drawing/2014/main" id="{613CF6AC-F247-BF9D-BEB4-FFEA1D436D94}"/>
              </a:ext>
            </a:extLst>
          </p:cNvPr>
          <p:cNvSpPr txBox="1"/>
          <p:nvPr/>
        </p:nvSpPr>
        <p:spPr>
          <a:xfrm>
            <a:off x="4761115" y="2219466"/>
            <a:ext cx="6130636" cy="2585323"/>
          </a:xfrm>
          <a:prstGeom prst="rect">
            <a:avLst/>
          </a:prstGeom>
          <a:noFill/>
        </p:spPr>
        <p:txBody>
          <a:bodyPr wrap="square">
            <a:spAutoFit/>
          </a:bodyPr>
          <a:lstStyle/>
          <a:p>
            <a:r>
              <a:rPr lang="en-US" b="0" i="0" dirty="0">
                <a:solidFill>
                  <a:srgbClr val="16191C"/>
                </a:solidFill>
                <a:effectLst/>
                <a:latin typeface="Avenir Next"/>
              </a:rPr>
              <a:t>Training and development programs are a fantastic way to enhance your digital skills. Many organizations offer these programs to help employees improve their abilities in various areas. Some companies even provide online courses or workshops specifically tailored to digital skills. It's worth exploring what options are available in your industry or through online platforms like Coursera or LinkedIn Learning. These programs can provide valuable knowledge and hands-on experience to boost your digital skills. </a:t>
            </a:r>
            <a:endParaRPr lang="en-GB" dirty="0"/>
          </a:p>
        </p:txBody>
      </p:sp>
    </p:spTree>
    <p:extLst>
      <p:ext uri="{BB962C8B-B14F-4D97-AF65-F5344CB8AC3E}">
        <p14:creationId xmlns:p14="http://schemas.microsoft.com/office/powerpoint/2010/main" val="338263363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3992A4-0D40-4A0F-BB3B-3E1AE6C3BF9D}"/>
              </a:ext>
            </a:extLst>
          </p:cNvPr>
          <p:cNvSpPr>
            <a:spLocks noGrp="1"/>
          </p:cNvSpPr>
          <p:nvPr>
            <p:ph type="title"/>
          </p:nvPr>
        </p:nvSpPr>
        <p:spPr>
          <a:xfrm>
            <a:off x="1143000" y="533401"/>
            <a:ext cx="9906000" cy="1382156"/>
          </a:xfrm>
        </p:spPr>
        <p:txBody>
          <a:bodyPr rtlCol="0" anchor="ctr">
            <a:normAutofit/>
          </a:bodyPr>
          <a:lstStyle/>
          <a:p>
            <a:pPr rtl="0"/>
            <a:r>
              <a:rPr lang="en-GB"/>
              <a:t>cooperation and information Sharing</a:t>
            </a:r>
          </a:p>
        </p:txBody>
      </p:sp>
      <p:pic>
        <p:nvPicPr>
          <p:cNvPr id="9" name="Picture 8" descr="Person holding a puzzle piece">
            <a:extLst>
              <a:ext uri="{FF2B5EF4-FFF2-40B4-BE49-F238E27FC236}">
                <a16:creationId xmlns:a16="http://schemas.microsoft.com/office/drawing/2014/main" id="{03DB2177-6081-255C-ACE7-F7FDCA084D5F}"/>
              </a:ext>
            </a:extLst>
          </p:cNvPr>
          <p:cNvPicPr>
            <a:picLocks noChangeAspect="1"/>
          </p:cNvPicPr>
          <p:nvPr/>
        </p:nvPicPr>
        <p:blipFill rotWithShape="1">
          <a:blip r:embed="rId2"/>
          <a:srcRect t="24099" b="24099"/>
          <a:stretch/>
        </p:blipFill>
        <p:spPr>
          <a:xfrm>
            <a:off x="1143000" y="2009775"/>
            <a:ext cx="3844636" cy="3476625"/>
          </a:xfrm>
          <a:prstGeom prst="rect">
            <a:avLst/>
          </a:prstGeom>
          <a:noFill/>
        </p:spPr>
      </p:pic>
      <p:sp>
        <p:nvSpPr>
          <p:cNvPr id="5" name="Date Placeholder 4">
            <a:extLst>
              <a:ext uri="{FF2B5EF4-FFF2-40B4-BE49-F238E27FC236}">
                <a16:creationId xmlns:a16="http://schemas.microsoft.com/office/drawing/2014/main" id="{434CEA1C-DE10-4AAF-865D-450C0AEE11DB}"/>
              </a:ext>
            </a:extLst>
          </p:cNvPr>
          <p:cNvSpPr>
            <a:spLocks noGrp="1"/>
          </p:cNvSpPr>
          <p:nvPr>
            <p:ph type="dt" sz="half" idx="10"/>
          </p:nvPr>
        </p:nvSpPr>
        <p:spPr>
          <a:xfrm>
            <a:off x="7337102" y="6398878"/>
            <a:ext cx="4193908" cy="365125"/>
          </a:xfrm>
        </p:spPr>
        <p:txBody>
          <a:bodyPr rtlCol="0" anchor="ctr">
            <a:normAutofit/>
          </a:bodyPr>
          <a:lstStyle/>
          <a:p>
            <a:pPr rtl="0">
              <a:spcAft>
                <a:spcPts val="600"/>
              </a:spcAft>
            </a:pPr>
            <a:r>
              <a:rPr lang="en-GB"/>
              <a:t>2/7/20XX</a:t>
            </a:r>
          </a:p>
        </p:txBody>
      </p:sp>
      <p:sp>
        <p:nvSpPr>
          <p:cNvPr id="7" name="Slide Number Placeholder 6">
            <a:extLst>
              <a:ext uri="{FF2B5EF4-FFF2-40B4-BE49-F238E27FC236}">
                <a16:creationId xmlns:a16="http://schemas.microsoft.com/office/drawing/2014/main" id="{2A40B6AB-E9B1-4B7E-BD4C-74C93ABF5CBC}"/>
              </a:ext>
            </a:extLst>
          </p:cNvPr>
          <p:cNvSpPr>
            <a:spLocks noGrp="1"/>
          </p:cNvSpPr>
          <p:nvPr>
            <p:ph type="sldNum" sz="quarter" idx="12"/>
          </p:nvPr>
        </p:nvSpPr>
        <p:spPr>
          <a:xfrm>
            <a:off x="11602477" y="6398878"/>
            <a:ext cx="470887" cy="365125"/>
          </a:xfrm>
        </p:spPr>
        <p:txBody>
          <a:bodyPr rtlCol="0" anchor="ctr">
            <a:normAutofit/>
          </a:bodyPr>
          <a:lstStyle/>
          <a:p>
            <a:pPr rtl="0">
              <a:spcAft>
                <a:spcPts val="600"/>
              </a:spcAft>
            </a:pPr>
            <a:fld id="{312CC964-A50B-4C29-B4E4-2C30BB34CCF3}" type="slidenum">
              <a:rPr lang="en-GB" smtClean="0"/>
              <a:pPr rtl="0">
                <a:spcAft>
                  <a:spcPts val="600"/>
                </a:spcAft>
              </a:pPr>
              <a:t>7</a:t>
            </a:fld>
            <a:endParaRPr lang="en-GB"/>
          </a:p>
        </p:txBody>
      </p:sp>
      <p:sp>
        <p:nvSpPr>
          <p:cNvPr id="12" name="TextBox 11">
            <a:extLst>
              <a:ext uri="{FF2B5EF4-FFF2-40B4-BE49-F238E27FC236}">
                <a16:creationId xmlns:a16="http://schemas.microsoft.com/office/drawing/2014/main" id="{4CADD92E-0FA5-8749-A225-4AFC47D2355E}"/>
              </a:ext>
            </a:extLst>
          </p:cNvPr>
          <p:cNvSpPr txBox="1"/>
          <p:nvPr/>
        </p:nvSpPr>
        <p:spPr>
          <a:xfrm>
            <a:off x="6096000" y="2402891"/>
            <a:ext cx="3368734" cy="1754326"/>
          </a:xfrm>
          <a:prstGeom prst="rect">
            <a:avLst/>
          </a:prstGeom>
          <a:noFill/>
        </p:spPr>
        <p:txBody>
          <a:bodyPr wrap="square">
            <a:spAutoFit/>
          </a:bodyPr>
          <a:lstStyle/>
          <a:p>
            <a:r>
              <a:rPr lang="en-GB" sz="1800" dirty="0">
                <a:effectLst/>
                <a:latin typeface="Arial" panose="020B0604020202020204" pitchFamily="34" charset="0"/>
                <a:ea typeface="Calibri" panose="020F0502020204030204" pitchFamily="34" charset="0"/>
              </a:rPr>
              <a:t>To promote a culture of ongoing learning and development, it is important to encourage cooperation and information sharing among staff members </a:t>
            </a:r>
            <a:r>
              <a:rPr lang="en-US" b="0" i="0" dirty="0">
                <a:solidFill>
                  <a:srgbClr val="16191C"/>
                </a:solidFill>
                <a:effectLst/>
                <a:latin typeface="Avenir Next"/>
              </a:rPr>
              <a:t>[6].</a:t>
            </a:r>
            <a:endParaRPr lang="en-GB" dirty="0"/>
          </a:p>
        </p:txBody>
      </p:sp>
    </p:spTree>
    <p:extLst>
      <p:ext uri="{BB962C8B-B14F-4D97-AF65-F5344CB8AC3E}">
        <p14:creationId xmlns:p14="http://schemas.microsoft.com/office/powerpoint/2010/main" val="269439579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0979F08F-6890-4E7D-8F3F-47657269E4DC}"/>
              </a:ext>
            </a:extLst>
          </p:cNvPr>
          <p:cNvSpPr>
            <a:spLocks noGrp="1"/>
          </p:cNvSpPr>
          <p:nvPr>
            <p:ph type="ctrTitle"/>
          </p:nvPr>
        </p:nvSpPr>
        <p:spPr>
          <a:xfrm>
            <a:off x="5083790" y="1064715"/>
            <a:ext cx="6153912" cy="3922755"/>
          </a:xfrm>
        </p:spPr>
        <p:txBody>
          <a:bodyPr rtlCol="0" anchor="ctr">
            <a:normAutofit/>
          </a:bodyPr>
          <a:lstStyle/>
          <a:p>
            <a:pPr algn="r" rtl="0"/>
            <a:r>
              <a:rPr lang="en-GB" dirty="0"/>
              <a:t>Reflection</a:t>
            </a:r>
            <a:endParaRPr lang="en-GB"/>
          </a:p>
        </p:txBody>
      </p:sp>
      <p:pic>
        <p:nvPicPr>
          <p:cNvPr id="13" name="Picture 12" descr="Reflection of a building">
            <a:extLst>
              <a:ext uri="{FF2B5EF4-FFF2-40B4-BE49-F238E27FC236}">
                <a16:creationId xmlns:a16="http://schemas.microsoft.com/office/drawing/2014/main" id="{F06FA310-506E-0A2C-15AF-745AE49CEA22}"/>
              </a:ext>
            </a:extLst>
          </p:cNvPr>
          <p:cNvPicPr>
            <a:picLocks noChangeAspect="1"/>
          </p:cNvPicPr>
          <p:nvPr/>
        </p:nvPicPr>
        <p:blipFill rotWithShape="1">
          <a:blip r:embed="rId2"/>
          <a:srcRect l="16358" r="36812" b="-1"/>
          <a:stretch/>
        </p:blipFill>
        <p:spPr>
          <a:xfrm>
            <a:off x="16822" y="10"/>
            <a:ext cx="4811317" cy="6857988"/>
          </a:xfrm>
          <a:custGeom>
            <a:avLst/>
            <a:gdLst>
              <a:gd name="connsiteX0" fmla="*/ 0 w 4811317"/>
              <a:gd name="connsiteY0" fmla="*/ 0 h 6857998"/>
              <a:gd name="connsiteX1" fmla="*/ 4811317 w 4811317"/>
              <a:gd name="connsiteY1" fmla="*/ 0 h 6857998"/>
              <a:gd name="connsiteX2" fmla="*/ 2712446 w 4811317"/>
              <a:gd name="connsiteY2" fmla="*/ 6857998 h 6857998"/>
              <a:gd name="connsiteX3" fmla="*/ 0 w 4811317"/>
              <a:gd name="connsiteY3" fmla="*/ 6857998 h 6857998"/>
            </a:gdLst>
            <a:ahLst/>
            <a:cxnLst>
              <a:cxn ang="0">
                <a:pos x="connsiteX0" y="connsiteY0"/>
              </a:cxn>
              <a:cxn ang="0">
                <a:pos x="connsiteX1" y="connsiteY1"/>
              </a:cxn>
              <a:cxn ang="0">
                <a:pos x="connsiteX2" y="connsiteY2"/>
              </a:cxn>
              <a:cxn ang="0">
                <a:pos x="connsiteX3" y="connsiteY3"/>
              </a:cxn>
            </a:cxnLst>
            <a:rect l="l" t="t" r="r" b="b"/>
            <a:pathLst>
              <a:path w="4811317" h="6857998">
                <a:moveTo>
                  <a:pt x="0" y="0"/>
                </a:moveTo>
                <a:lnTo>
                  <a:pt x="4811317" y="0"/>
                </a:lnTo>
                <a:lnTo>
                  <a:pt x="2712446" y="6857998"/>
                </a:lnTo>
                <a:lnTo>
                  <a:pt x="0" y="6857998"/>
                </a:lnTo>
                <a:close/>
              </a:path>
            </a:pathLst>
          </a:custGeom>
          <a:noFill/>
        </p:spPr>
      </p:pic>
      <p:sp>
        <p:nvSpPr>
          <p:cNvPr id="3" name="Footer Placeholder 2">
            <a:extLst>
              <a:ext uri="{FF2B5EF4-FFF2-40B4-BE49-F238E27FC236}">
                <a16:creationId xmlns:a16="http://schemas.microsoft.com/office/drawing/2014/main" id="{9E3B0AEB-C993-4B3B-B038-0B905739807E}"/>
              </a:ext>
            </a:extLst>
          </p:cNvPr>
          <p:cNvSpPr>
            <a:spLocks noGrp="1"/>
          </p:cNvSpPr>
          <p:nvPr>
            <p:ph type="ftr" sz="quarter" idx="11"/>
          </p:nvPr>
        </p:nvSpPr>
        <p:spPr>
          <a:xfrm>
            <a:off x="154429" y="6398878"/>
            <a:ext cx="4497315" cy="365125"/>
          </a:xfrm>
        </p:spPr>
        <p:txBody>
          <a:bodyPr rtlCol="0" anchor="ctr">
            <a:normAutofit/>
          </a:bodyPr>
          <a:lstStyle/>
          <a:p>
            <a:pPr rtl="0">
              <a:spcAft>
                <a:spcPts val="600"/>
              </a:spcAft>
            </a:pPr>
            <a:r>
              <a:rPr lang="en-GB"/>
              <a:t>Sample Footer Text</a:t>
            </a:r>
          </a:p>
        </p:txBody>
      </p:sp>
      <p:sp>
        <p:nvSpPr>
          <p:cNvPr id="2" name="Date Placeholder 1">
            <a:extLst>
              <a:ext uri="{FF2B5EF4-FFF2-40B4-BE49-F238E27FC236}">
                <a16:creationId xmlns:a16="http://schemas.microsoft.com/office/drawing/2014/main" id="{D81ADD0E-60C9-4DBB-AFBA-7492513A4C8F}"/>
              </a:ext>
            </a:extLst>
          </p:cNvPr>
          <p:cNvSpPr>
            <a:spLocks noGrp="1"/>
          </p:cNvSpPr>
          <p:nvPr>
            <p:ph type="dt" sz="half" idx="10"/>
          </p:nvPr>
        </p:nvSpPr>
        <p:spPr>
          <a:xfrm>
            <a:off x="7337102" y="6398878"/>
            <a:ext cx="4193908" cy="365125"/>
          </a:xfrm>
        </p:spPr>
        <p:txBody>
          <a:bodyPr rtlCol="0" anchor="ctr">
            <a:normAutofit/>
          </a:bodyPr>
          <a:lstStyle/>
          <a:p>
            <a:pPr rtl="0">
              <a:spcAft>
                <a:spcPts val="600"/>
              </a:spcAft>
            </a:pPr>
            <a:r>
              <a:rPr lang="en-GB"/>
              <a:t>2/7/20XX</a:t>
            </a:r>
          </a:p>
        </p:txBody>
      </p:sp>
      <p:sp>
        <p:nvSpPr>
          <p:cNvPr id="4" name="Slide Number Placeholder 3">
            <a:extLst>
              <a:ext uri="{FF2B5EF4-FFF2-40B4-BE49-F238E27FC236}">
                <a16:creationId xmlns:a16="http://schemas.microsoft.com/office/drawing/2014/main" id="{05F8C04B-250D-4AE1-9F65-682FB4830BAF}"/>
              </a:ext>
            </a:extLst>
          </p:cNvPr>
          <p:cNvSpPr>
            <a:spLocks noGrp="1"/>
          </p:cNvSpPr>
          <p:nvPr>
            <p:ph type="sldNum" sz="quarter" idx="12"/>
          </p:nvPr>
        </p:nvSpPr>
        <p:spPr>
          <a:xfrm>
            <a:off x="11602477" y="6398878"/>
            <a:ext cx="470887" cy="365125"/>
          </a:xfrm>
        </p:spPr>
        <p:txBody>
          <a:bodyPr rtlCol="0" anchor="ctr">
            <a:normAutofit/>
          </a:bodyPr>
          <a:lstStyle/>
          <a:p>
            <a:pPr rtl="0">
              <a:spcAft>
                <a:spcPts val="600"/>
              </a:spcAft>
            </a:pPr>
            <a:fld id="{312CC964-A50B-4C29-B4E4-2C30BB34CCF3}" type="slidenum">
              <a:rPr lang="en-GB" smtClean="0"/>
              <a:pPr rtl="0">
                <a:spcAft>
                  <a:spcPts val="600"/>
                </a:spcAft>
              </a:pPr>
              <a:t>8</a:t>
            </a:fld>
            <a:endParaRPr lang="en-GB"/>
          </a:p>
        </p:txBody>
      </p:sp>
    </p:spTree>
    <p:extLst>
      <p:ext uri="{BB962C8B-B14F-4D97-AF65-F5344CB8AC3E}">
        <p14:creationId xmlns:p14="http://schemas.microsoft.com/office/powerpoint/2010/main" val="71881503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 name="Date Placeholder 31">
            <a:extLst>
              <a:ext uri="{FF2B5EF4-FFF2-40B4-BE49-F238E27FC236}">
                <a16:creationId xmlns:a16="http://schemas.microsoft.com/office/drawing/2014/main" id="{C6073673-4E9F-409B-AC5C-22C9A8D22565}"/>
              </a:ext>
            </a:extLst>
          </p:cNvPr>
          <p:cNvSpPr>
            <a:spLocks noGrp="1"/>
          </p:cNvSpPr>
          <p:nvPr>
            <p:ph type="dt" sz="half" idx="10"/>
          </p:nvPr>
        </p:nvSpPr>
        <p:spPr>
          <a:xfrm>
            <a:off x="7337102" y="6398878"/>
            <a:ext cx="4193908" cy="365125"/>
          </a:xfrm>
        </p:spPr>
        <p:txBody>
          <a:bodyPr rtlCol="0"/>
          <a:lstStyle/>
          <a:p>
            <a:pPr rtl="0"/>
            <a:r>
              <a:rPr lang="en-GB"/>
              <a:t>2/7/20XX</a:t>
            </a:r>
          </a:p>
        </p:txBody>
      </p:sp>
      <p:sp>
        <p:nvSpPr>
          <p:cNvPr id="34" name="Slide Number Placeholder 33">
            <a:extLst>
              <a:ext uri="{FF2B5EF4-FFF2-40B4-BE49-F238E27FC236}">
                <a16:creationId xmlns:a16="http://schemas.microsoft.com/office/drawing/2014/main" id="{97124BB6-5243-455D-83FF-AE2077E38773}"/>
              </a:ext>
            </a:extLst>
          </p:cNvPr>
          <p:cNvSpPr>
            <a:spLocks noGrp="1"/>
          </p:cNvSpPr>
          <p:nvPr>
            <p:ph type="sldNum" sz="quarter" idx="12"/>
          </p:nvPr>
        </p:nvSpPr>
        <p:spPr>
          <a:xfrm>
            <a:off x="11602477" y="6398878"/>
            <a:ext cx="470887" cy="365125"/>
          </a:xfrm>
        </p:spPr>
        <p:txBody>
          <a:bodyPr rtlCol="0"/>
          <a:lstStyle/>
          <a:p>
            <a:pPr rtl="0"/>
            <a:fld id="{312CC964-A50B-4C29-B4E4-2C30BB34CCF3}" type="slidenum">
              <a:rPr lang="en-GB" smtClean="0"/>
              <a:pPr rtl="0"/>
              <a:t>9</a:t>
            </a:fld>
            <a:endParaRPr lang="en-GB" dirty="0"/>
          </a:p>
        </p:txBody>
      </p:sp>
      <p:sp>
        <p:nvSpPr>
          <p:cNvPr id="45" name="TextBox 44">
            <a:extLst>
              <a:ext uri="{FF2B5EF4-FFF2-40B4-BE49-F238E27FC236}">
                <a16:creationId xmlns:a16="http://schemas.microsoft.com/office/drawing/2014/main" id="{919478F8-EE81-13FE-93E2-5AF4A02864E3}"/>
              </a:ext>
            </a:extLst>
          </p:cNvPr>
          <p:cNvSpPr txBox="1"/>
          <p:nvPr/>
        </p:nvSpPr>
        <p:spPr>
          <a:xfrm>
            <a:off x="1155469" y="1310785"/>
            <a:ext cx="10447007" cy="3139321"/>
          </a:xfrm>
          <a:prstGeom prst="rect">
            <a:avLst/>
          </a:prstGeom>
          <a:noFill/>
        </p:spPr>
        <p:txBody>
          <a:bodyPr wrap="square">
            <a:spAutoFit/>
          </a:bodyPr>
          <a:lstStyle/>
          <a:p>
            <a:r>
              <a:rPr lang="en-US" b="0" i="0" dirty="0">
                <a:solidFill>
                  <a:srgbClr val="16191C"/>
                </a:solidFill>
                <a:effectLst/>
                <a:latin typeface="Avenir Next"/>
              </a:rPr>
              <a:t>Some key areas to focus on include: </a:t>
            </a:r>
          </a:p>
          <a:p>
            <a:pPr marL="342900" indent="-342900">
              <a:buAutoNum type="arabicPeriod"/>
            </a:pPr>
            <a:r>
              <a:rPr lang="en-US" b="0" i="0" dirty="0">
                <a:solidFill>
                  <a:srgbClr val="16191C"/>
                </a:solidFill>
                <a:effectLst/>
                <a:latin typeface="Avenir Next"/>
              </a:rPr>
              <a:t>Coding and Programming: Learning languages like Python, JavaScript, or HTML can help you develop websites, create software, or automate tasks. </a:t>
            </a:r>
          </a:p>
          <a:p>
            <a:pPr marL="342900" indent="-342900">
              <a:buAutoNum type="arabicPeriod"/>
            </a:pPr>
            <a:r>
              <a:rPr lang="en-US" b="0" i="0" dirty="0">
                <a:solidFill>
                  <a:srgbClr val="16191C"/>
                </a:solidFill>
                <a:effectLst/>
                <a:latin typeface="Avenir Next"/>
              </a:rPr>
              <a:t>2. Data Analysis: Being able to collect, analyze, and interpret data is becoming increasingly important. Skills in tools like Excel, SQL, or data visualization platforms can be valuable.</a:t>
            </a:r>
          </a:p>
          <a:p>
            <a:pPr marL="342900" indent="-342900">
              <a:buAutoNum type="arabicPeriod"/>
            </a:pPr>
            <a:r>
              <a:rPr lang="en-US" b="0" i="0" dirty="0">
                <a:solidFill>
                  <a:srgbClr val="16191C"/>
                </a:solidFill>
                <a:effectLst/>
                <a:latin typeface="Avenir Next"/>
              </a:rPr>
              <a:t> 3. Graphic Design: Knowing how to create visually appealing designs using tools like Adobe Photoshop or Canva can be useful for creating marketing materials or presentations. </a:t>
            </a:r>
          </a:p>
          <a:p>
            <a:pPr marL="342900" indent="-342900">
              <a:buAutoNum type="arabicPeriod"/>
            </a:pPr>
            <a:r>
              <a:rPr lang="en-US" b="0" i="0" dirty="0">
                <a:solidFill>
                  <a:srgbClr val="16191C"/>
                </a:solidFill>
                <a:effectLst/>
                <a:latin typeface="Avenir Next"/>
              </a:rPr>
              <a:t>4. Social Media Management: Understanding how to effectively use social media platforms for marketing and communication purposes is in high demand. </a:t>
            </a:r>
          </a:p>
          <a:p>
            <a:pPr marL="342900" indent="-342900">
              <a:buAutoNum type="arabicPeriod"/>
            </a:pPr>
            <a:r>
              <a:rPr lang="en-US" b="0" i="0" dirty="0">
                <a:solidFill>
                  <a:srgbClr val="16191C"/>
                </a:solidFill>
                <a:effectLst/>
                <a:latin typeface="Avenir Next"/>
              </a:rPr>
              <a:t>5. Digital Marketing: Skills in areas like search engine optimization (SEO), content creation, and online advertising can help businesses reach their target audience [6] .</a:t>
            </a:r>
            <a:endParaRPr lang="en-GB" dirty="0"/>
          </a:p>
        </p:txBody>
      </p:sp>
    </p:spTree>
    <p:extLst>
      <p:ext uri="{BB962C8B-B14F-4D97-AF65-F5344CB8AC3E}">
        <p14:creationId xmlns:p14="http://schemas.microsoft.com/office/powerpoint/2010/main" val="27607913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7CB557-7E58-B69E-18EF-43D42BE6B995}"/>
              </a:ext>
            </a:extLst>
          </p:cNvPr>
          <p:cNvSpPr>
            <a:spLocks noGrp="1"/>
          </p:cNvSpPr>
          <p:nvPr>
            <p:ph type="title"/>
          </p:nvPr>
        </p:nvSpPr>
        <p:spPr>
          <a:xfrm>
            <a:off x="162098" y="-251625"/>
            <a:ext cx="9906000" cy="1382156"/>
          </a:xfrm>
        </p:spPr>
        <p:txBody>
          <a:bodyPr/>
          <a:lstStyle/>
          <a:p>
            <a:r>
              <a:rPr lang="en-GB" dirty="0"/>
              <a:t>References:</a:t>
            </a:r>
          </a:p>
        </p:txBody>
      </p:sp>
      <p:sp>
        <p:nvSpPr>
          <p:cNvPr id="16" name="Date Placeholder 15">
            <a:extLst>
              <a:ext uri="{FF2B5EF4-FFF2-40B4-BE49-F238E27FC236}">
                <a16:creationId xmlns:a16="http://schemas.microsoft.com/office/drawing/2014/main" id="{187BB269-344E-7842-F217-A319E441A2CC}"/>
              </a:ext>
            </a:extLst>
          </p:cNvPr>
          <p:cNvSpPr>
            <a:spLocks noGrp="1"/>
          </p:cNvSpPr>
          <p:nvPr>
            <p:ph type="dt" sz="half" idx="10"/>
          </p:nvPr>
        </p:nvSpPr>
        <p:spPr/>
        <p:txBody>
          <a:bodyPr/>
          <a:lstStyle/>
          <a:p>
            <a:pPr rtl="0"/>
            <a:r>
              <a:rPr lang="en-GB"/>
              <a:t>2/7/20XX</a:t>
            </a:r>
          </a:p>
        </p:txBody>
      </p:sp>
      <p:sp>
        <p:nvSpPr>
          <p:cNvPr id="17" name="Slide Number Placeholder 16">
            <a:extLst>
              <a:ext uri="{FF2B5EF4-FFF2-40B4-BE49-F238E27FC236}">
                <a16:creationId xmlns:a16="http://schemas.microsoft.com/office/drawing/2014/main" id="{B211B379-F9CE-D2D9-653D-2C75E211D555}"/>
              </a:ext>
            </a:extLst>
          </p:cNvPr>
          <p:cNvSpPr>
            <a:spLocks noGrp="1"/>
          </p:cNvSpPr>
          <p:nvPr>
            <p:ph type="sldNum" sz="quarter" idx="12"/>
          </p:nvPr>
        </p:nvSpPr>
        <p:spPr/>
        <p:txBody>
          <a:bodyPr/>
          <a:lstStyle/>
          <a:p>
            <a:pPr rtl="0"/>
            <a:fld id="{312CC964-A50B-4C29-B4E4-2C30BB34CCF3}" type="slidenum">
              <a:rPr lang="en-GB" smtClean="0"/>
              <a:t>10</a:t>
            </a:fld>
            <a:endParaRPr lang="en-GB" dirty="0"/>
          </a:p>
        </p:txBody>
      </p:sp>
      <p:sp>
        <p:nvSpPr>
          <p:cNvPr id="19" name="TextBox 18">
            <a:extLst>
              <a:ext uri="{FF2B5EF4-FFF2-40B4-BE49-F238E27FC236}">
                <a16:creationId xmlns:a16="http://schemas.microsoft.com/office/drawing/2014/main" id="{284AB968-6FAD-FCDD-B828-868443FD5856}"/>
              </a:ext>
            </a:extLst>
          </p:cNvPr>
          <p:cNvSpPr txBox="1"/>
          <p:nvPr/>
        </p:nvSpPr>
        <p:spPr>
          <a:xfrm>
            <a:off x="0" y="1130531"/>
            <a:ext cx="11954728" cy="4084067"/>
          </a:xfrm>
          <a:prstGeom prst="rect">
            <a:avLst/>
          </a:prstGeom>
          <a:noFill/>
        </p:spPr>
        <p:txBody>
          <a:bodyPr wrap="square">
            <a:spAutoFit/>
          </a:bodyPr>
          <a:lstStyle/>
          <a:p>
            <a:pPr>
              <a:lnSpc>
                <a:spcPct val="150000"/>
              </a:lnSpc>
              <a:spcAft>
                <a:spcPts val="800"/>
              </a:spcAft>
            </a:pPr>
            <a:r>
              <a:rPr lang="en-GB" sz="1100" kern="150" dirty="0">
                <a:solidFill>
                  <a:srgbClr val="05103E"/>
                </a:solidFill>
                <a:effectLst/>
                <a:latin typeface="Arial" panose="020B0604020202020204" pitchFamily="34" charset="0"/>
                <a:ea typeface="Calibri" panose="020F0502020204030204" pitchFamily="34" charset="0"/>
                <a:cs typeface="Times New Roman" panose="02020603050405020304" pitchFamily="18" charset="0"/>
              </a:rPr>
              <a:t>[1] </a:t>
            </a:r>
            <a:r>
              <a:rPr lang="en-GB" sz="1100" kern="150" dirty="0">
                <a:effectLst/>
                <a:latin typeface="Arial" panose="020B0604020202020204" pitchFamily="34" charset="0"/>
                <a:ea typeface="Calibri" panose="020F0502020204030204" pitchFamily="34" charset="0"/>
                <a:cs typeface="Times New Roman" panose="02020603050405020304" pitchFamily="18" charset="0"/>
              </a:rPr>
              <a:t>H. Jenkins, “Confronting the challenges of participatory culture,” in The MIT Press eBooks, 2009. </a:t>
            </a:r>
            <a:r>
              <a:rPr lang="en-GB" sz="1100" kern="150" dirty="0" err="1">
                <a:effectLst/>
                <a:latin typeface="Arial" panose="020B0604020202020204" pitchFamily="34" charset="0"/>
                <a:ea typeface="Calibri" panose="020F0502020204030204" pitchFamily="34" charset="0"/>
                <a:cs typeface="Times New Roman" panose="02020603050405020304" pitchFamily="18" charset="0"/>
              </a:rPr>
              <a:t>doi</a:t>
            </a:r>
            <a:r>
              <a:rPr lang="en-GB" sz="1100" kern="150" dirty="0">
                <a:effectLst/>
                <a:latin typeface="Arial" panose="020B0604020202020204" pitchFamily="34" charset="0"/>
                <a:ea typeface="Calibri" panose="020F0502020204030204" pitchFamily="34" charset="0"/>
                <a:cs typeface="Times New Roman" panose="02020603050405020304" pitchFamily="18" charset="0"/>
              </a:rPr>
              <a:t>: 10.7551/</a:t>
            </a:r>
            <a:r>
              <a:rPr lang="en-GB" sz="1100" kern="150" dirty="0" err="1">
                <a:effectLst/>
                <a:latin typeface="Arial" panose="020B0604020202020204" pitchFamily="34" charset="0"/>
                <a:ea typeface="Calibri" panose="020F0502020204030204" pitchFamily="34" charset="0"/>
                <a:cs typeface="Times New Roman" panose="02020603050405020304" pitchFamily="18" charset="0"/>
              </a:rPr>
              <a:t>mitpress</a:t>
            </a:r>
            <a:r>
              <a:rPr lang="en-GB" sz="1100" kern="150" dirty="0">
                <a:effectLst/>
                <a:latin typeface="Arial" panose="020B0604020202020204" pitchFamily="34" charset="0"/>
                <a:ea typeface="Calibri" panose="020F0502020204030204" pitchFamily="34" charset="0"/>
                <a:cs typeface="Times New Roman" panose="02020603050405020304" pitchFamily="18" charset="0"/>
              </a:rPr>
              <a:t>/8435.001.0001.</a:t>
            </a:r>
            <a:endParaRPr lang="en-GB" sz="1100" kern="15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50000"/>
              </a:lnSpc>
              <a:spcAft>
                <a:spcPts val="800"/>
              </a:spcAft>
            </a:pPr>
            <a:r>
              <a:rPr lang="en-GB" sz="1100" kern="150" dirty="0">
                <a:solidFill>
                  <a:srgbClr val="05103E"/>
                </a:solidFill>
                <a:effectLst/>
                <a:latin typeface="Arial" panose="020B0604020202020204" pitchFamily="34" charset="0"/>
                <a:ea typeface="Calibri" panose="020F0502020204030204" pitchFamily="34" charset="0"/>
                <a:cs typeface="Times New Roman" panose="02020603050405020304" pitchFamily="18" charset="0"/>
              </a:rPr>
              <a:t>[2]  </a:t>
            </a:r>
            <a:r>
              <a:rPr lang="en-GB" sz="1100" kern="150" dirty="0">
                <a:effectLst/>
                <a:latin typeface="Arial" panose="020B0604020202020204" pitchFamily="34" charset="0"/>
                <a:ea typeface="Calibri" panose="020F0502020204030204" pitchFamily="34" charset="0"/>
                <a:cs typeface="Times New Roman" panose="02020603050405020304" pitchFamily="18" charset="0"/>
              </a:rPr>
              <a:t>D. Tapscott, Grown Up Digital: How the Net Generation is Changing Your World HC, vol. 52, no. 1. 2008, pp. 139–140. [Online]. Available: </a:t>
            </a:r>
            <a:r>
              <a:rPr lang="en-GB" sz="1100" u="sng" kern="150" dirty="0">
                <a:solidFill>
                  <a:srgbClr val="0563C1"/>
                </a:solidFill>
                <a:effectLst/>
                <a:uFill>
                  <a:solidFill>
                    <a:srgbClr val="000000"/>
                  </a:solidFill>
                </a:uFill>
                <a:latin typeface="Arial" panose="020B0604020202020204" pitchFamily="34" charset="0"/>
                <a:ea typeface="Calibri" panose="020F0502020204030204" pitchFamily="34" charset="0"/>
                <a:cs typeface="Times New Roman" panose="02020603050405020304" pitchFamily="18" charset="0"/>
                <a:hlinkClick r:id="rId2"/>
              </a:rPr>
              <a:t>https://www.cmg.org/wp-content/uploads/2010/10/m_74_9.pdf</a:t>
            </a:r>
            <a:endParaRPr lang="en-GB" sz="1100" kern="15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50000"/>
              </a:lnSpc>
              <a:spcAft>
                <a:spcPts val="800"/>
              </a:spcAft>
            </a:pPr>
            <a:r>
              <a:rPr lang="en-GB" sz="1100" kern="150" dirty="0">
                <a:solidFill>
                  <a:srgbClr val="05103E"/>
                </a:solidFill>
                <a:effectLst/>
                <a:latin typeface="Arial" panose="020B0604020202020204" pitchFamily="34" charset="0"/>
                <a:ea typeface="Calibri" panose="020F0502020204030204" pitchFamily="34" charset="0"/>
                <a:cs typeface="Times New Roman" panose="02020603050405020304" pitchFamily="18" charset="0"/>
              </a:rPr>
              <a:t>[3]  </a:t>
            </a:r>
            <a:r>
              <a:rPr lang="en-GB" sz="1100" kern="150" dirty="0">
                <a:effectLst/>
                <a:latin typeface="Arial" panose="020B0604020202020204" pitchFamily="34" charset="0"/>
                <a:ea typeface="Calibri" panose="020F0502020204030204" pitchFamily="34" charset="0"/>
                <a:cs typeface="Times New Roman" panose="02020603050405020304" pitchFamily="18" charset="0"/>
              </a:rPr>
              <a:t>M. Bond, V. I. Marín, C. </a:t>
            </a:r>
            <a:r>
              <a:rPr lang="en-GB" sz="1100" kern="150" dirty="0" err="1">
                <a:effectLst/>
                <a:latin typeface="Arial" panose="020B0604020202020204" pitchFamily="34" charset="0"/>
                <a:ea typeface="Calibri" panose="020F0502020204030204" pitchFamily="34" charset="0"/>
                <a:cs typeface="Times New Roman" panose="02020603050405020304" pitchFamily="18" charset="0"/>
              </a:rPr>
              <a:t>Dolch</a:t>
            </a:r>
            <a:r>
              <a:rPr lang="en-GB" sz="1100" kern="150" dirty="0">
                <a:effectLst/>
                <a:latin typeface="Arial" panose="020B0604020202020204" pitchFamily="34" charset="0"/>
                <a:ea typeface="Calibri" panose="020F0502020204030204" pitchFamily="34" charset="0"/>
                <a:cs typeface="Times New Roman" panose="02020603050405020304" pitchFamily="18" charset="0"/>
              </a:rPr>
              <a:t>, S. </a:t>
            </a:r>
            <a:r>
              <a:rPr lang="en-GB" sz="1100" kern="150" dirty="0" err="1">
                <a:effectLst/>
                <a:latin typeface="Arial" panose="020B0604020202020204" pitchFamily="34" charset="0"/>
                <a:ea typeface="Calibri" panose="020F0502020204030204" pitchFamily="34" charset="0"/>
                <a:cs typeface="Times New Roman" panose="02020603050405020304" pitchFamily="18" charset="0"/>
              </a:rPr>
              <a:t>Bedenlier</a:t>
            </a:r>
            <a:r>
              <a:rPr lang="en-GB" sz="1100" kern="150" dirty="0">
                <a:effectLst/>
                <a:latin typeface="Arial" panose="020B0604020202020204" pitchFamily="34" charset="0"/>
                <a:ea typeface="Calibri" panose="020F0502020204030204" pitchFamily="34" charset="0"/>
                <a:cs typeface="Times New Roman" panose="02020603050405020304" pitchFamily="18" charset="0"/>
              </a:rPr>
              <a:t>, and O. </a:t>
            </a:r>
            <a:r>
              <a:rPr lang="en-GB" sz="1100" kern="150" dirty="0" err="1">
                <a:effectLst/>
                <a:latin typeface="Arial" panose="020B0604020202020204" pitchFamily="34" charset="0"/>
                <a:ea typeface="Calibri" panose="020F0502020204030204" pitchFamily="34" charset="0"/>
                <a:cs typeface="Times New Roman" panose="02020603050405020304" pitchFamily="18" charset="0"/>
              </a:rPr>
              <a:t>Zawacki</a:t>
            </a:r>
            <a:r>
              <a:rPr lang="en-GB" sz="1100" kern="150" dirty="0">
                <a:effectLst/>
                <a:latin typeface="Cambria Math" panose="02040503050406030204" pitchFamily="18" charset="0"/>
                <a:ea typeface="Calibri" panose="020F0502020204030204" pitchFamily="34" charset="0"/>
                <a:cs typeface="Cambria Math" panose="02040503050406030204" pitchFamily="18" charset="0"/>
              </a:rPr>
              <a:t>‐</a:t>
            </a:r>
            <a:r>
              <a:rPr lang="en-GB" sz="1100" kern="150" dirty="0">
                <a:effectLst/>
                <a:latin typeface="Arial" panose="020B0604020202020204" pitchFamily="34" charset="0"/>
                <a:ea typeface="Calibri" panose="020F0502020204030204" pitchFamily="34" charset="0"/>
                <a:cs typeface="Times New Roman" panose="02020603050405020304" pitchFamily="18" charset="0"/>
              </a:rPr>
              <a:t>Richter, “Digital transformation in German higher education: student and teacher perceptions and usage of digital media,” International Journal of Educational Technology in Higher Education, vol. 15, no. 1, Dec. 2018, </a:t>
            </a:r>
            <a:r>
              <a:rPr lang="en-GB" sz="1100" kern="150" dirty="0" err="1">
                <a:effectLst/>
                <a:latin typeface="Arial" panose="020B0604020202020204" pitchFamily="34" charset="0"/>
                <a:ea typeface="Calibri" panose="020F0502020204030204" pitchFamily="34" charset="0"/>
                <a:cs typeface="Times New Roman" panose="02020603050405020304" pitchFamily="18" charset="0"/>
              </a:rPr>
              <a:t>doi</a:t>
            </a:r>
            <a:r>
              <a:rPr lang="en-GB" sz="1100" kern="150" dirty="0">
                <a:effectLst/>
                <a:latin typeface="Arial" panose="020B0604020202020204" pitchFamily="34" charset="0"/>
                <a:ea typeface="Calibri" panose="020F0502020204030204" pitchFamily="34" charset="0"/>
                <a:cs typeface="Times New Roman" panose="02020603050405020304" pitchFamily="18" charset="0"/>
              </a:rPr>
              <a:t>: 10.1186/s41239-018-0130-1.</a:t>
            </a:r>
            <a:endParaRPr lang="en-GB" sz="1100" kern="15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50000"/>
              </a:lnSpc>
              <a:spcAft>
                <a:spcPts val="800"/>
              </a:spcAft>
            </a:pPr>
            <a:r>
              <a:rPr lang="en-GB" sz="1100" kern="150" dirty="0">
                <a:solidFill>
                  <a:srgbClr val="05103E"/>
                </a:solidFill>
                <a:effectLst/>
                <a:latin typeface="Arial" panose="020B0604020202020204" pitchFamily="34" charset="0"/>
                <a:ea typeface="Calibri" panose="020F0502020204030204" pitchFamily="34" charset="0"/>
                <a:cs typeface="Times New Roman" panose="02020603050405020304" pitchFamily="18" charset="0"/>
              </a:rPr>
              <a:t>[4]  </a:t>
            </a:r>
            <a:r>
              <a:rPr lang="en-GB" sz="1100" kern="150" dirty="0">
                <a:effectLst/>
                <a:latin typeface="Arial" panose="020B0604020202020204" pitchFamily="34" charset="0"/>
                <a:ea typeface="Calibri" panose="020F0502020204030204" pitchFamily="34" charset="0"/>
                <a:cs typeface="Times New Roman" panose="02020603050405020304" pitchFamily="18" charset="0"/>
              </a:rPr>
              <a:t>V. </a:t>
            </a:r>
            <a:r>
              <a:rPr lang="en-GB" sz="1100" kern="150" dirty="0" err="1">
                <a:effectLst/>
                <a:latin typeface="Arial" panose="020B0604020202020204" pitchFamily="34" charset="0"/>
                <a:ea typeface="Calibri" panose="020F0502020204030204" pitchFamily="34" charset="0"/>
                <a:cs typeface="Times New Roman" panose="02020603050405020304" pitchFamily="18" charset="0"/>
              </a:rPr>
              <a:t>Raish</a:t>
            </a:r>
            <a:r>
              <a:rPr lang="en-GB" sz="1100" kern="150" dirty="0">
                <a:effectLst/>
                <a:latin typeface="Arial" panose="020B0604020202020204" pitchFamily="34" charset="0"/>
                <a:ea typeface="Calibri" panose="020F0502020204030204" pitchFamily="34" charset="0"/>
                <a:cs typeface="Times New Roman" panose="02020603050405020304" pitchFamily="18" charset="0"/>
              </a:rPr>
              <a:t> and E. Rimland, “Employer perceptions of critical information literacy skills and digital badges,” College &amp; Research Libraries, vol. 77, no. 1, pp. 87–113, Jan. 2016, </a:t>
            </a:r>
            <a:r>
              <a:rPr lang="en-GB" sz="1100" kern="150" dirty="0" err="1">
                <a:effectLst/>
                <a:latin typeface="Arial" panose="020B0604020202020204" pitchFamily="34" charset="0"/>
                <a:ea typeface="Calibri" panose="020F0502020204030204" pitchFamily="34" charset="0"/>
                <a:cs typeface="Times New Roman" panose="02020603050405020304" pitchFamily="18" charset="0"/>
              </a:rPr>
              <a:t>doi</a:t>
            </a:r>
            <a:r>
              <a:rPr lang="en-GB" sz="1100" kern="150" dirty="0">
                <a:effectLst/>
                <a:latin typeface="Arial" panose="020B0604020202020204" pitchFamily="34" charset="0"/>
                <a:ea typeface="Calibri" panose="020F0502020204030204" pitchFamily="34" charset="0"/>
                <a:cs typeface="Times New Roman" panose="02020603050405020304" pitchFamily="18" charset="0"/>
              </a:rPr>
              <a:t>: 10.5860/crl.77.1.87.</a:t>
            </a:r>
            <a:endParaRPr lang="en-GB" sz="1100" kern="15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50000"/>
              </a:lnSpc>
              <a:spcAft>
                <a:spcPts val="800"/>
              </a:spcAft>
            </a:pPr>
            <a:r>
              <a:rPr lang="en-GB" sz="1100" kern="150" dirty="0">
                <a:solidFill>
                  <a:srgbClr val="05103E"/>
                </a:solidFill>
                <a:effectLst/>
                <a:latin typeface="Arial" panose="020B0604020202020204" pitchFamily="34" charset="0"/>
                <a:ea typeface="Calibri" panose="020F0502020204030204" pitchFamily="34" charset="0"/>
                <a:cs typeface="Times New Roman" panose="02020603050405020304" pitchFamily="18" charset="0"/>
              </a:rPr>
              <a:t>[5]  </a:t>
            </a:r>
            <a:r>
              <a:rPr lang="en-GB" sz="1100" kern="150" dirty="0">
                <a:effectLst/>
                <a:latin typeface="Arial" panose="020B0604020202020204" pitchFamily="34" charset="0"/>
                <a:ea typeface="Calibri" panose="020F0502020204030204" pitchFamily="34" charset="0"/>
                <a:cs typeface="Times New Roman" panose="02020603050405020304" pitchFamily="18" charset="0"/>
              </a:rPr>
              <a:t>W. </a:t>
            </a:r>
            <a:r>
              <a:rPr lang="en-GB" sz="1100" kern="150" dirty="0" err="1">
                <a:effectLst/>
                <a:latin typeface="Arial" panose="020B0604020202020204" pitchFamily="34" charset="0"/>
                <a:ea typeface="Calibri" panose="020F0502020204030204" pitchFamily="34" charset="0"/>
                <a:cs typeface="Times New Roman" panose="02020603050405020304" pitchFamily="18" charset="0"/>
              </a:rPr>
              <a:t>Techataweewan</a:t>
            </a:r>
            <a:r>
              <a:rPr lang="en-GB" sz="1100" kern="150" dirty="0">
                <a:effectLst/>
                <a:latin typeface="Arial" panose="020B0604020202020204" pitchFamily="34" charset="0"/>
                <a:ea typeface="Calibri" panose="020F0502020204030204" pitchFamily="34" charset="0"/>
                <a:cs typeface="Times New Roman" panose="02020603050405020304" pitchFamily="18" charset="0"/>
              </a:rPr>
              <a:t> and U. </a:t>
            </a:r>
            <a:r>
              <a:rPr lang="en-GB" sz="1100" kern="150" dirty="0" err="1">
                <a:effectLst/>
                <a:latin typeface="Arial" panose="020B0604020202020204" pitchFamily="34" charset="0"/>
                <a:ea typeface="Calibri" panose="020F0502020204030204" pitchFamily="34" charset="0"/>
                <a:cs typeface="Times New Roman" panose="02020603050405020304" pitchFamily="18" charset="0"/>
              </a:rPr>
              <a:t>Prasertsin</a:t>
            </a:r>
            <a:r>
              <a:rPr lang="en-GB" sz="1100" kern="150" dirty="0">
                <a:effectLst/>
                <a:latin typeface="Arial" panose="020B0604020202020204" pitchFamily="34" charset="0"/>
                <a:ea typeface="Calibri" panose="020F0502020204030204" pitchFamily="34" charset="0"/>
                <a:cs typeface="Times New Roman" panose="02020603050405020304" pitchFamily="18" charset="0"/>
              </a:rPr>
              <a:t>, “Development of digital literacy indicators for Thai undergraduate students using mixed method research,” </a:t>
            </a:r>
            <a:r>
              <a:rPr lang="en-GB" sz="1100" kern="150" dirty="0" err="1">
                <a:effectLst/>
                <a:latin typeface="Arial" panose="020B0604020202020204" pitchFamily="34" charset="0"/>
                <a:ea typeface="Calibri" panose="020F0502020204030204" pitchFamily="34" charset="0"/>
                <a:cs typeface="Times New Roman" panose="02020603050405020304" pitchFamily="18" charset="0"/>
              </a:rPr>
              <a:t>Kasetsart</a:t>
            </a:r>
            <a:r>
              <a:rPr lang="en-GB" sz="1100" kern="150" dirty="0">
                <a:effectLst/>
                <a:latin typeface="Arial" panose="020B0604020202020204" pitchFamily="34" charset="0"/>
                <a:ea typeface="Calibri" panose="020F0502020204030204" pitchFamily="34" charset="0"/>
                <a:cs typeface="Times New Roman" panose="02020603050405020304" pitchFamily="18" charset="0"/>
              </a:rPr>
              <a:t> Journal of Social Sciences, vol. 39, no. 2, pp. 215–221, May 2018, </a:t>
            </a:r>
            <a:r>
              <a:rPr lang="en-GB" sz="1100" kern="150" dirty="0" err="1">
                <a:effectLst/>
                <a:latin typeface="Arial" panose="020B0604020202020204" pitchFamily="34" charset="0"/>
                <a:ea typeface="Calibri" panose="020F0502020204030204" pitchFamily="34" charset="0"/>
                <a:cs typeface="Times New Roman" panose="02020603050405020304" pitchFamily="18" charset="0"/>
              </a:rPr>
              <a:t>doi</a:t>
            </a:r>
            <a:r>
              <a:rPr lang="en-GB" sz="1100" kern="150" dirty="0">
                <a:effectLst/>
                <a:latin typeface="Arial" panose="020B0604020202020204" pitchFamily="34" charset="0"/>
                <a:ea typeface="Calibri" panose="020F0502020204030204" pitchFamily="34" charset="0"/>
                <a:cs typeface="Times New Roman" panose="02020603050405020304" pitchFamily="18" charset="0"/>
              </a:rPr>
              <a:t>: 10.1016/j.kjss.2017.07.001.</a:t>
            </a:r>
            <a:endParaRPr lang="en-GB" sz="1100" kern="15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50000"/>
              </a:lnSpc>
              <a:spcAft>
                <a:spcPts val="800"/>
              </a:spcAft>
            </a:pPr>
            <a:r>
              <a:rPr lang="en-GB" sz="1100" kern="150" dirty="0">
                <a:solidFill>
                  <a:srgbClr val="05103E"/>
                </a:solidFill>
                <a:effectLst/>
                <a:latin typeface="Arial" panose="020B0604020202020204" pitchFamily="34" charset="0"/>
                <a:ea typeface="Calibri" panose="020F0502020204030204" pitchFamily="34" charset="0"/>
                <a:cs typeface="Times New Roman" panose="02020603050405020304" pitchFamily="18" charset="0"/>
              </a:rPr>
              <a:t>[6] J.</a:t>
            </a:r>
            <a:r>
              <a:rPr lang="en-GB" sz="1100" kern="150" dirty="0">
                <a:effectLst/>
                <a:latin typeface="Arial" panose="020B0604020202020204" pitchFamily="34" charset="0"/>
                <a:ea typeface="Calibri" panose="020F0502020204030204" pitchFamily="34" charset="0"/>
                <a:cs typeface="Times New Roman" panose="02020603050405020304" pitchFamily="18" charset="0"/>
              </a:rPr>
              <a:t> Mincer, “On-the-Job training: costs, returns, and some implications,” Journal of Political Economy, vol. 70, no. 5, Part 2, pp. 50–79, Oct. 1962, </a:t>
            </a:r>
            <a:r>
              <a:rPr lang="en-GB" sz="1100" kern="150" dirty="0" err="1">
                <a:effectLst/>
                <a:latin typeface="Arial" panose="020B0604020202020204" pitchFamily="34" charset="0"/>
                <a:ea typeface="Calibri" panose="020F0502020204030204" pitchFamily="34" charset="0"/>
                <a:cs typeface="Times New Roman" panose="02020603050405020304" pitchFamily="18" charset="0"/>
              </a:rPr>
              <a:t>doi</a:t>
            </a:r>
            <a:r>
              <a:rPr lang="en-GB" sz="1100" kern="150" dirty="0">
                <a:effectLst/>
                <a:latin typeface="Arial" panose="020B0604020202020204" pitchFamily="34" charset="0"/>
                <a:ea typeface="Calibri" panose="020F0502020204030204" pitchFamily="34" charset="0"/>
                <a:cs typeface="Times New Roman" panose="02020603050405020304" pitchFamily="18" charset="0"/>
              </a:rPr>
              <a:t>: 10.1086/258725.</a:t>
            </a:r>
            <a:endParaRPr lang="en-GB" sz="1100" kern="15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50000"/>
              </a:lnSpc>
              <a:spcAft>
                <a:spcPts val="800"/>
              </a:spcAft>
            </a:pPr>
            <a:r>
              <a:rPr lang="en-GB" sz="1100" kern="150" dirty="0">
                <a:solidFill>
                  <a:srgbClr val="05103E"/>
                </a:solidFill>
                <a:effectLst/>
                <a:latin typeface="Arial" panose="020B0604020202020204" pitchFamily="34" charset="0"/>
                <a:ea typeface="Calibri" panose="020F0502020204030204" pitchFamily="34" charset="0"/>
                <a:cs typeface="Times New Roman" panose="02020603050405020304" pitchFamily="18" charset="0"/>
              </a:rPr>
              <a:t> [7] S. </a:t>
            </a:r>
            <a:r>
              <a:rPr lang="en-GB" sz="1100" kern="150" dirty="0" err="1">
                <a:solidFill>
                  <a:srgbClr val="05103E"/>
                </a:solidFill>
                <a:effectLst/>
                <a:latin typeface="Arial" panose="020B0604020202020204" pitchFamily="34" charset="0"/>
                <a:ea typeface="Calibri" panose="020F0502020204030204" pitchFamily="34" charset="0"/>
                <a:cs typeface="Times New Roman" panose="02020603050405020304" pitchFamily="18" charset="0"/>
              </a:rPr>
              <a:t>Lissitsa</a:t>
            </a:r>
            <a:r>
              <a:rPr lang="en-GB" sz="1100" kern="150" dirty="0">
                <a:solidFill>
                  <a:srgbClr val="05103E"/>
                </a:solidFill>
                <a:effectLst/>
                <a:latin typeface="Arial" panose="020B0604020202020204" pitchFamily="34" charset="0"/>
                <a:ea typeface="Calibri" panose="020F0502020204030204" pitchFamily="34" charset="0"/>
                <a:cs typeface="Times New Roman" panose="02020603050405020304" pitchFamily="18" charset="0"/>
              </a:rPr>
              <a:t>, S. </a:t>
            </a:r>
            <a:r>
              <a:rPr lang="en-GB" sz="1100" kern="150" dirty="0" err="1">
                <a:solidFill>
                  <a:srgbClr val="05103E"/>
                </a:solidFill>
                <a:effectLst/>
                <a:latin typeface="Arial" panose="020B0604020202020204" pitchFamily="34" charset="0"/>
                <a:ea typeface="Calibri" panose="020F0502020204030204" pitchFamily="34" charset="0"/>
                <a:cs typeface="Times New Roman" panose="02020603050405020304" pitchFamily="18" charset="0"/>
              </a:rPr>
              <a:t>Chachashvili</a:t>
            </a:r>
            <a:r>
              <a:rPr lang="en-GB" sz="1100" kern="150" dirty="0">
                <a:solidFill>
                  <a:srgbClr val="05103E"/>
                </a:solidFill>
                <a:effectLst/>
                <a:latin typeface="Cambria Math" panose="02040503050406030204" pitchFamily="18" charset="0"/>
                <a:ea typeface="Calibri" panose="020F0502020204030204" pitchFamily="34" charset="0"/>
                <a:cs typeface="Cambria Math" panose="02040503050406030204" pitchFamily="18" charset="0"/>
              </a:rPr>
              <a:t>‐</a:t>
            </a:r>
            <a:r>
              <a:rPr lang="en-GB" sz="1100" kern="150" dirty="0">
                <a:solidFill>
                  <a:srgbClr val="05103E"/>
                </a:solidFill>
                <a:effectLst/>
                <a:latin typeface="Arial" panose="020B0604020202020204" pitchFamily="34" charset="0"/>
                <a:ea typeface="Calibri" panose="020F0502020204030204" pitchFamily="34" charset="0"/>
                <a:cs typeface="Times New Roman" panose="02020603050405020304" pitchFamily="18" charset="0"/>
              </a:rPr>
              <a:t>Bolotin, and Y. </a:t>
            </a:r>
            <a:r>
              <a:rPr lang="en-GB" sz="1100" kern="150" dirty="0" err="1">
                <a:solidFill>
                  <a:srgbClr val="05103E"/>
                </a:solidFill>
                <a:effectLst/>
                <a:latin typeface="Arial" panose="020B0604020202020204" pitchFamily="34" charset="0"/>
                <a:ea typeface="Calibri" panose="020F0502020204030204" pitchFamily="34" charset="0"/>
                <a:cs typeface="Times New Roman" panose="02020603050405020304" pitchFamily="18" charset="0"/>
              </a:rPr>
              <a:t>Bokek</a:t>
            </a:r>
            <a:r>
              <a:rPr lang="en-GB" sz="1100" kern="150" dirty="0">
                <a:solidFill>
                  <a:srgbClr val="05103E"/>
                </a:solidFill>
                <a:effectLst/>
                <a:latin typeface="Cambria Math" panose="02040503050406030204" pitchFamily="18" charset="0"/>
                <a:ea typeface="Calibri" panose="020F0502020204030204" pitchFamily="34" charset="0"/>
                <a:cs typeface="Cambria Math" panose="02040503050406030204" pitchFamily="18" charset="0"/>
              </a:rPr>
              <a:t>‐</a:t>
            </a:r>
            <a:r>
              <a:rPr lang="en-GB" sz="1100" kern="150" dirty="0">
                <a:solidFill>
                  <a:srgbClr val="05103E"/>
                </a:solidFill>
                <a:effectLst/>
                <a:latin typeface="Arial" panose="020B0604020202020204" pitchFamily="34" charset="0"/>
                <a:ea typeface="Calibri" panose="020F0502020204030204" pitchFamily="34" charset="0"/>
                <a:cs typeface="Times New Roman" panose="02020603050405020304" pitchFamily="18" charset="0"/>
              </a:rPr>
              <a:t>Cohen, “Digital skills and extrinsic rewards in late career,” </a:t>
            </a:r>
            <a:r>
              <a:rPr lang="en-GB" sz="1100" i="1" kern="150" dirty="0">
                <a:solidFill>
                  <a:srgbClr val="05103E"/>
                </a:solidFill>
                <a:effectLst/>
                <a:latin typeface="Arial" panose="020B0604020202020204" pitchFamily="34" charset="0"/>
                <a:ea typeface="Calibri" panose="020F0502020204030204" pitchFamily="34" charset="0"/>
                <a:cs typeface="Times New Roman" panose="02020603050405020304" pitchFamily="18" charset="0"/>
              </a:rPr>
              <a:t>Technology in Society</a:t>
            </a:r>
            <a:r>
              <a:rPr lang="en-GB" sz="1100" kern="150" dirty="0">
                <a:solidFill>
                  <a:srgbClr val="05103E"/>
                </a:solidFill>
                <a:effectLst/>
                <a:latin typeface="Arial" panose="020B0604020202020204" pitchFamily="34" charset="0"/>
                <a:ea typeface="Calibri" panose="020F0502020204030204" pitchFamily="34" charset="0"/>
                <a:cs typeface="Times New Roman" panose="02020603050405020304" pitchFamily="18" charset="0"/>
              </a:rPr>
              <a:t>, vol. 51, pp. 46–55, Nov. 2017, </a:t>
            </a:r>
            <a:r>
              <a:rPr lang="en-GB" sz="1100" kern="150" dirty="0" err="1">
                <a:solidFill>
                  <a:srgbClr val="05103E"/>
                </a:solidFill>
                <a:effectLst/>
                <a:latin typeface="Arial" panose="020B0604020202020204" pitchFamily="34" charset="0"/>
                <a:ea typeface="Calibri" panose="020F0502020204030204" pitchFamily="34" charset="0"/>
                <a:cs typeface="Times New Roman" panose="02020603050405020304" pitchFamily="18" charset="0"/>
              </a:rPr>
              <a:t>doi</a:t>
            </a:r>
            <a:r>
              <a:rPr lang="en-GB" sz="1100" kern="150" dirty="0">
                <a:solidFill>
                  <a:srgbClr val="05103E"/>
                </a:solidFill>
                <a:effectLst/>
                <a:latin typeface="Arial" panose="020B0604020202020204" pitchFamily="34" charset="0"/>
                <a:ea typeface="Calibri" panose="020F0502020204030204" pitchFamily="34" charset="0"/>
                <a:cs typeface="Times New Roman" panose="02020603050405020304" pitchFamily="18" charset="0"/>
              </a:rPr>
              <a:t>: 10.1016/j.techsoc.2017.07.006.</a:t>
            </a:r>
            <a:endParaRPr lang="en-GB" sz="1100" kern="15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50000"/>
              </a:lnSpc>
              <a:spcAft>
                <a:spcPts val="800"/>
              </a:spcAft>
            </a:pPr>
            <a:r>
              <a:rPr lang="en-GB" sz="1100" kern="150" dirty="0">
                <a:solidFill>
                  <a:srgbClr val="05103E"/>
                </a:solidFill>
                <a:effectLst/>
                <a:latin typeface="Arial" panose="020B0604020202020204" pitchFamily="34" charset="0"/>
                <a:ea typeface="Calibri" panose="020F0502020204030204" pitchFamily="34" charset="0"/>
                <a:cs typeface="Times New Roman" panose="02020603050405020304" pitchFamily="18" charset="0"/>
              </a:rPr>
              <a:t>[8] A. Lloyd and M. Somerville, “Working information,” </a:t>
            </a:r>
            <a:r>
              <a:rPr lang="en-GB" sz="1100" i="1" kern="150" dirty="0">
                <a:solidFill>
                  <a:srgbClr val="05103E"/>
                </a:solidFill>
                <a:effectLst/>
                <a:latin typeface="Arial" panose="020B0604020202020204" pitchFamily="34" charset="0"/>
                <a:ea typeface="Calibri" panose="020F0502020204030204" pitchFamily="34" charset="0"/>
                <a:cs typeface="Times New Roman" panose="02020603050405020304" pitchFamily="18" charset="0"/>
              </a:rPr>
              <a:t>Journal of Workplace Learning</a:t>
            </a:r>
            <a:r>
              <a:rPr lang="en-GB" sz="1100" kern="150" dirty="0">
                <a:solidFill>
                  <a:srgbClr val="05103E"/>
                </a:solidFill>
                <a:effectLst/>
                <a:latin typeface="Arial" panose="020B0604020202020204" pitchFamily="34" charset="0"/>
                <a:ea typeface="Calibri" panose="020F0502020204030204" pitchFamily="34" charset="0"/>
                <a:cs typeface="Times New Roman" panose="02020603050405020304" pitchFamily="18" charset="0"/>
              </a:rPr>
              <a:t>, vol. 18, no. 3, pp. 186–198, Apr. 2006, </a:t>
            </a:r>
            <a:r>
              <a:rPr lang="en-GB" sz="1100" kern="150" dirty="0" err="1">
                <a:solidFill>
                  <a:srgbClr val="05103E"/>
                </a:solidFill>
                <a:effectLst/>
                <a:latin typeface="Arial" panose="020B0604020202020204" pitchFamily="34" charset="0"/>
                <a:ea typeface="Calibri" panose="020F0502020204030204" pitchFamily="34" charset="0"/>
                <a:cs typeface="Times New Roman" panose="02020603050405020304" pitchFamily="18" charset="0"/>
              </a:rPr>
              <a:t>doi</a:t>
            </a:r>
            <a:r>
              <a:rPr lang="en-GB" sz="1100" kern="150" dirty="0">
                <a:solidFill>
                  <a:srgbClr val="05103E"/>
                </a:solidFill>
                <a:effectLst/>
                <a:latin typeface="Arial" panose="020B0604020202020204" pitchFamily="34" charset="0"/>
                <a:ea typeface="Calibri" panose="020F0502020204030204" pitchFamily="34" charset="0"/>
                <a:cs typeface="Times New Roman" panose="02020603050405020304" pitchFamily="18" charset="0"/>
              </a:rPr>
              <a:t>: 10.1108/13665620610654603.</a:t>
            </a:r>
            <a:endParaRPr lang="en-GB" sz="1100" kern="15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180240509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632718-615D-445E-861C-ADF040C4B2A4}"/>
              </a:ext>
            </a:extLst>
          </p:cNvPr>
          <p:cNvSpPr>
            <a:spLocks noGrp="1"/>
          </p:cNvSpPr>
          <p:nvPr>
            <p:ph type="title"/>
          </p:nvPr>
        </p:nvSpPr>
        <p:spPr>
          <a:xfrm>
            <a:off x="5146159" y="685800"/>
            <a:ext cx="6238688" cy="1382233"/>
          </a:xfrm>
        </p:spPr>
        <p:txBody>
          <a:bodyPr rtlCol="0"/>
          <a:lstStyle/>
          <a:p>
            <a:pPr rtl="0"/>
            <a:r>
              <a:rPr lang="en-GB"/>
              <a:t>Thank you</a:t>
            </a:r>
          </a:p>
        </p:txBody>
      </p:sp>
      <p:pic>
        <p:nvPicPr>
          <p:cNvPr id="6" name="Picture Placeholder 5" descr="A view of a bridge from below">
            <a:extLst>
              <a:ext uri="{FF2B5EF4-FFF2-40B4-BE49-F238E27FC236}">
                <a16:creationId xmlns:a16="http://schemas.microsoft.com/office/drawing/2014/main" id="{610B39E1-AAA7-4199-8B7C-D12DD364E6D7}"/>
              </a:ext>
            </a:extLst>
          </p:cNvPr>
          <p:cNvPicPr>
            <a:picLocks noGrp="1" noChangeAspect="1"/>
          </p:cNvPicPr>
          <p:nvPr>
            <p:ph type="pic" sz="quarter" idx="13"/>
          </p:nvPr>
        </p:nvPicPr>
        <p:blipFill rotWithShape="1">
          <a:blip r:embed="rId2" cstate="screen">
            <a:extLst>
              <a:ext uri="{28A0092B-C50C-407E-A947-70E740481C1C}">
                <a14:useLocalDpi xmlns:a14="http://schemas.microsoft.com/office/drawing/2010/main"/>
              </a:ext>
            </a:extLst>
          </a:blip>
          <a:srcRect/>
          <a:stretch/>
        </p:blipFill>
        <p:spPr>
          <a:xfrm>
            <a:off x="0" y="-7444"/>
            <a:ext cx="4966447" cy="6846394"/>
          </a:xfrm>
        </p:spPr>
      </p:pic>
      <p:sp>
        <p:nvSpPr>
          <p:cNvPr id="35" name="Footer Placeholder 2">
            <a:extLst>
              <a:ext uri="{FF2B5EF4-FFF2-40B4-BE49-F238E27FC236}">
                <a16:creationId xmlns:a16="http://schemas.microsoft.com/office/drawing/2014/main" id="{B7DBC9F7-37C7-4A2D-ACBC-EBDA35886D84}"/>
              </a:ext>
            </a:extLst>
          </p:cNvPr>
          <p:cNvSpPr>
            <a:spLocks noGrp="1"/>
          </p:cNvSpPr>
          <p:nvPr>
            <p:ph type="ftr" sz="quarter" idx="11"/>
          </p:nvPr>
        </p:nvSpPr>
        <p:spPr>
          <a:xfrm>
            <a:off x="154429" y="6398878"/>
            <a:ext cx="4497315" cy="365125"/>
          </a:xfrm>
        </p:spPr>
        <p:txBody>
          <a:bodyPr rtlCol="0"/>
          <a:lstStyle>
            <a:lvl1pPr>
              <a:defRPr>
                <a:solidFill>
                  <a:schemeClr val="bg1"/>
                </a:solidFill>
              </a:defRPr>
            </a:lvl1pPr>
          </a:lstStyle>
          <a:p>
            <a:pPr rtl="0"/>
            <a:r>
              <a:rPr lang="en-GB"/>
              <a:t>Sample Footer Text</a:t>
            </a:r>
          </a:p>
        </p:txBody>
      </p:sp>
      <p:sp>
        <p:nvSpPr>
          <p:cNvPr id="3" name="Content Placeholder 2">
            <a:extLst>
              <a:ext uri="{FF2B5EF4-FFF2-40B4-BE49-F238E27FC236}">
                <a16:creationId xmlns:a16="http://schemas.microsoft.com/office/drawing/2014/main" id="{7137E6E0-B242-46D9-ABE6-B318CABC4509}"/>
              </a:ext>
            </a:extLst>
          </p:cNvPr>
          <p:cNvSpPr>
            <a:spLocks noGrp="1"/>
          </p:cNvSpPr>
          <p:nvPr>
            <p:ph idx="1"/>
          </p:nvPr>
        </p:nvSpPr>
        <p:spPr>
          <a:xfrm>
            <a:off x="5146158" y="2301949"/>
            <a:ext cx="6238687" cy="4022650"/>
          </a:xfrm>
        </p:spPr>
        <p:txBody>
          <a:bodyPr rtlCol="0"/>
          <a:lstStyle/>
          <a:p>
            <a:pPr rtl="0"/>
            <a:r>
              <a:rPr lang="en-GB" dirty="0"/>
              <a:t>Presenter: Name Hafeez Rehman</a:t>
            </a:r>
          </a:p>
          <a:p>
            <a:pPr rtl="0"/>
            <a:r>
              <a:rPr lang="en-GB" dirty="0"/>
              <a:t>Email Address: 2229728@student.uwtsd.ac.uk</a:t>
            </a:r>
          </a:p>
        </p:txBody>
      </p:sp>
      <p:sp>
        <p:nvSpPr>
          <p:cNvPr id="7" name="Date Placeholder 6">
            <a:extLst>
              <a:ext uri="{FF2B5EF4-FFF2-40B4-BE49-F238E27FC236}">
                <a16:creationId xmlns:a16="http://schemas.microsoft.com/office/drawing/2014/main" id="{FF14FC5E-CD12-447F-80A6-B27D30095D2C}"/>
              </a:ext>
            </a:extLst>
          </p:cNvPr>
          <p:cNvSpPr>
            <a:spLocks noGrp="1"/>
          </p:cNvSpPr>
          <p:nvPr>
            <p:ph type="dt" sz="half" idx="10"/>
          </p:nvPr>
        </p:nvSpPr>
        <p:spPr>
          <a:xfrm>
            <a:off x="7337102" y="6398878"/>
            <a:ext cx="4193908" cy="365125"/>
          </a:xfrm>
        </p:spPr>
        <p:txBody>
          <a:bodyPr rtlCol="0"/>
          <a:lstStyle/>
          <a:p>
            <a:pPr rtl="0"/>
            <a:r>
              <a:rPr lang="en-GB"/>
              <a:t>2/7/20XX</a:t>
            </a:r>
          </a:p>
        </p:txBody>
      </p:sp>
      <p:sp>
        <p:nvSpPr>
          <p:cNvPr id="9" name="Slide Number Placeholder 8">
            <a:extLst>
              <a:ext uri="{FF2B5EF4-FFF2-40B4-BE49-F238E27FC236}">
                <a16:creationId xmlns:a16="http://schemas.microsoft.com/office/drawing/2014/main" id="{219C547C-C2F1-493E-9B64-E089F9DBC6A3}"/>
              </a:ext>
            </a:extLst>
          </p:cNvPr>
          <p:cNvSpPr>
            <a:spLocks noGrp="1"/>
          </p:cNvSpPr>
          <p:nvPr>
            <p:ph type="sldNum" sz="quarter" idx="12"/>
          </p:nvPr>
        </p:nvSpPr>
        <p:spPr>
          <a:xfrm>
            <a:off x="11602477" y="6398878"/>
            <a:ext cx="470887" cy="365125"/>
          </a:xfrm>
        </p:spPr>
        <p:txBody>
          <a:bodyPr rtlCol="0"/>
          <a:lstStyle/>
          <a:p>
            <a:pPr rtl="0"/>
            <a:fld id="{312CC964-A50B-4C29-B4E4-2C30BB34CCF3}" type="slidenum">
              <a:rPr lang="en-GB" smtClean="0"/>
              <a:pPr rtl="0"/>
              <a:t>11</a:t>
            </a:fld>
            <a:endParaRPr lang="en-GB" dirty="0"/>
          </a:p>
        </p:txBody>
      </p:sp>
    </p:spTree>
    <p:extLst>
      <p:ext uri="{BB962C8B-B14F-4D97-AF65-F5344CB8AC3E}">
        <p14:creationId xmlns:p14="http://schemas.microsoft.com/office/powerpoint/2010/main" val="3043070934"/>
      </p:ext>
    </p:extLst>
  </p:cSld>
  <p:clrMapOvr>
    <a:masterClrMapping/>
  </p:clrMapOvr>
</p:sld>
</file>

<file path=ppt/theme/theme1.xml><?xml version="1.0" encoding="utf-8"?>
<a:theme xmlns:a="http://schemas.openxmlformats.org/drawingml/2006/main" name="AngleLinesVTI">
  <a:themeElements>
    <a:clrScheme name="Custom 34">
      <a:dk1>
        <a:sysClr val="windowText" lastClr="000000"/>
      </a:dk1>
      <a:lt1>
        <a:sysClr val="window" lastClr="FFFFFF"/>
      </a:lt1>
      <a:dk2>
        <a:srgbClr val="001E2E"/>
      </a:dk2>
      <a:lt2>
        <a:srgbClr val="F0ECEC"/>
      </a:lt2>
      <a:accent1>
        <a:srgbClr val="155767"/>
      </a:accent1>
      <a:accent2>
        <a:srgbClr val="BA9CA0"/>
      </a:accent2>
      <a:accent3>
        <a:srgbClr val="A57931"/>
      </a:accent3>
      <a:accent4>
        <a:srgbClr val="0E577C"/>
      </a:accent4>
      <a:accent5>
        <a:srgbClr val="CC846E"/>
      </a:accent5>
      <a:accent6>
        <a:srgbClr val="93767A"/>
      </a:accent6>
      <a:hlink>
        <a:srgbClr val="0563C1"/>
      </a:hlink>
      <a:folHlink>
        <a:srgbClr val="954F72"/>
      </a:folHlink>
    </a:clrScheme>
    <a:fontScheme name="Walbaum Light Univers Light">
      <a:majorFont>
        <a:latin typeface="Walbaum Display Light"/>
        <a:ea typeface=""/>
        <a:cs typeface=""/>
      </a:majorFont>
      <a:minorFont>
        <a:latin typeface="Univers Condensed Ligh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74515160.tgt.Office_50301404_TF22797433_Win32_OJ112196092" id="{2903BBB8-BE33-4839-B169-4F85AEBE70D9}" vid="{0C7966E0-5557-440A-B8C8-2E4B23DE7648}"/>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Status xmlns="71af3243-3dd4-4a8d-8c0d-dd76da1f02a5" xsi:nil="true"/>
    <_ip_UnifiedCompliancePolicyUIAction xmlns="http://schemas.microsoft.com/sharepoint/v3" xsi:nil="true"/>
    <Image xmlns="71af3243-3dd4-4a8d-8c0d-dd76da1f02a5">
      <Url xsi:nil="true"/>
      <Description xsi:nil="true"/>
    </Image>
    <_ip_UnifiedCompliancePolicyProperties xmlns="http://schemas.microsoft.com/sharepoint/v3" xsi:nil="true"/>
    <lcf76f155ced4ddcb4097134ff3c332f xmlns="71af3243-3dd4-4a8d-8c0d-dd76da1f02a5">
      <Terms xmlns="http://schemas.microsoft.com/office/infopath/2007/PartnerControls"/>
    </lcf76f155ced4ddcb4097134ff3c332f>
    <TaxCatchAll xmlns="230e9df3-be65-4c73-a93b-d1236ebd677e"/>
    <MediaServiceKeyPoints xmlns="71af3243-3dd4-4a8d-8c0d-dd76da1f02a5" xsi:nil="true"/>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18" ma:contentTypeDescription="Create a new document." ma:contentTypeScope="" ma:versionID="22a266b9fa9a230c5a512669d8b298c3">
  <xsd:schema xmlns:xsd="http://www.w3.org/2001/XMLSchema" xmlns:xs="http://www.w3.org/2001/XMLSchema" xmlns:p="http://schemas.microsoft.com/office/2006/metadata/properties" xmlns:ns1="http://schemas.microsoft.com/sharepoint/v3" xmlns:ns2="71af3243-3dd4-4a8d-8c0d-dd76da1f02a5" xmlns:ns3="16c05727-aa75-4e4a-9b5f-8a80a1165891" xmlns:ns4="230e9df3-be65-4c73-a93b-d1236ebd677e" targetNamespace="http://schemas.microsoft.com/office/2006/metadata/properties" ma:root="true" ma:fieldsID="eddc33fff6b14141ee5c74a0d29ea6a1" ns1:_="" ns2:_="" ns3:_="" ns4:_="">
    <xsd:import namespace="http://schemas.microsoft.com/sharepoint/v3"/>
    <xsd:import namespace="71af3243-3dd4-4a8d-8c0d-dd76da1f02a5"/>
    <xsd:import namespace="16c05727-aa75-4e4a-9b5f-8a80a1165891"/>
    <xsd:import namespace="230e9df3-be65-4c73-a93b-d1236ebd677e"/>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2:Status" minOccurs="0"/>
                <xsd:element ref="ns1:_ip_UnifiedCompliancePolicyProperties" minOccurs="0"/>
                <xsd:element ref="ns1:_ip_UnifiedCompliancePolicyUIAction" minOccurs="0"/>
                <xsd:element ref="ns2:Image" minOccurs="0"/>
                <xsd:element ref="ns2:lcf76f155ced4ddcb4097134ff3c332f" minOccurs="0"/>
                <xsd:element ref="ns4:TaxCatchAll"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0" nillable="true" ma:displayName="Unified Compliance Policy Properties" ma:hidden="true" ma:internalName="_ip_UnifiedCompliancePolicyProperties">
      <xsd:simpleType>
        <xsd:restriction base="dms:Note"/>
      </xsd:simpleType>
    </xsd:element>
    <xsd:element name="_ip_UnifiedCompliancePolicyUIAction" ma:index="21" nillable="true" ma:displayName="Unified Compliance Policy UI Action" ma:hidden="true" ma:internalName="_ip_UnifiedCompliancePolicyUIAction">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element name="Status" ma:index="19" nillable="true" ma:displayName="Status" ma:default="Not started" ma:format="Dropdown" ma:internalName="Status">
      <xsd:simpleType>
        <xsd:restriction base="dms:Choice">
          <xsd:enumeration value="Not started"/>
          <xsd:enumeration value="In Progress"/>
          <xsd:enumeration value="Completed"/>
        </xsd:restriction>
      </xsd:simpleType>
    </xsd:element>
    <xsd:element name="Image" ma:index="22" nillable="true" ma:displayName="Image" ma:format="Image" ma:internalName="Image">
      <xsd:complexType>
        <xsd:complexContent>
          <xsd:extension base="dms:URL">
            <xsd:sequence>
              <xsd:element name="Url" type="dms:ValidUrl" minOccurs="0" nillable="true"/>
              <xsd:element name="Description" type="xsd:string" nillable="true"/>
            </xsd:sequence>
          </xsd:extension>
        </xsd:complexContent>
      </xsd:complexType>
    </xsd:element>
    <xsd:element name="lcf76f155ced4ddcb4097134ff3c332f" ma:index="24" nillable="true" ma:taxonomy="true" ma:internalName="lcf76f155ced4ddcb4097134ff3c332f" ma:taxonomyFieldName="MediaServiceAITags" ma:displayName="Image Tags" ma:readOnly="false" ma:fieldId="{5cf76f15-5ced-4ddc-b409-7134ff3c332f}" ma:taxonomyMulti="true" ma:sspId="e385fb40-52d4-4fae-9c5b-3e8ff8a5878e" ma:termSetId="09814cd3-568e-4e90-9814-8d621ff8fb84" ma:anchorId="00000000-0000-0000-0000-000000000000" ma:open="true" ma:isKeyword="false">
      <xsd:complexType>
        <xsd:sequence>
          <xsd:element ref="pc:Terms" minOccurs="0" maxOccurs="1"/>
        </xsd:sequence>
      </xsd:complex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230e9df3-be65-4c73-a93b-d1236ebd677e" elementFormDefault="qualified">
    <xsd:import namespace="http://schemas.microsoft.com/office/2006/documentManagement/types"/>
    <xsd:import namespace="http://schemas.microsoft.com/office/infopath/2007/PartnerControls"/>
    <xsd:element name="TaxCatchAll" ma:index="25" nillable="true" ma:displayName="Taxonomy Catch All Column" ma:hidden="true" ma:list="{3f6bfcbc-3db3-4ae6-bd76-326f0798ad28}" ma:internalName="TaxCatchAll" ma:showField="CatchAllData" ma:web="16c05727-aa75-4e4a-9b5f-8a80a116589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B15CABE4-909F-4611-A0E1-6E45080B3C9E}">
  <ds:schemaRefs>
    <ds:schemaRef ds:uri="16c05727-aa75-4e4a-9b5f-8a80a1165891"/>
    <ds:schemaRef ds:uri="http://purl.org/dc/dcmitype/"/>
    <ds:schemaRef ds:uri="http://schemas.microsoft.com/office/infopath/2007/PartnerControls"/>
    <ds:schemaRef ds:uri="http://schemas.microsoft.com/office/2006/documentManagement/types"/>
    <ds:schemaRef ds:uri="http://purl.org/dc/elements/1.1/"/>
    <ds:schemaRef ds:uri="http://schemas.microsoft.com/office/2006/metadata/properties"/>
    <ds:schemaRef ds:uri="http://schemas.microsoft.com/sharepoint/v3"/>
    <ds:schemaRef ds:uri="230e9df3-be65-4c73-a93b-d1236ebd677e"/>
    <ds:schemaRef ds:uri="http://purl.org/dc/terms/"/>
    <ds:schemaRef ds:uri="http://schemas.openxmlformats.org/package/2006/metadata/core-properties"/>
    <ds:schemaRef ds:uri="71af3243-3dd4-4a8d-8c0d-dd76da1f02a5"/>
    <ds:schemaRef ds:uri="http://www.w3.org/XML/1998/namespace"/>
  </ds:schemaRefs>
</ds:datastoreItem>
</file>

<file path=customXml/itemProps2.xml><?xml version="1.0" encoding="utf-8"?>
<ds:datastoreItem xmlns:ds="http://schemas.openxmlformats.org/officeDocument/2006/customXml" ds:itemID="{AA1E8BDE-7A03-4563-82F6-53B214F89568}">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71af3243-3dd4-4a8d-8c0d-dd76da1f02a5"/>
    <ds:schemaRef ds:uri="16c05727-aa75-4e4a-9b5f-8a80a1165891"/>
    <ds:schemaRef ds:uri="230e9df3-be65-4c73-a93b-d1236ebd677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207C1F5B-A1D0-429A-8E7C-3E271353D1E0}">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{A7351028-2524-4B3C-8410-A934C7510755}tf22797433_win32</Template>
  <TotalTime>0</TotalTime>
  <Words>916</Words>
  <Application>Microsoft Office PowerPoint</Application>
  <PresentationFormat>Widescreen</PresentationFormat>
  <Paragraphs>72</Paragraphs>
  <Slides>11</Slides>
  <Notes>0</Notes>
  <HiddenSlides>0</HiddenSlides>
  <MMClips>2</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11</vt:i4>
      </vt:variant>
    </vt:vector>
  </HeadingPairs>
  <TitlesOfParts>
    <vt:vector size="18" baseType="lpstr">
      <vt:lpstr>Avenir Next</vt:lpstr>
      <vt:lpstr>Arial</vt:lpstr>
      <vt:lpstr>Calibri</vt:lpstr>
      <vt:lpstr>Cambria Math</vt:lpstr>
      <vt:lpstr>Univers Condensed Light</vt:lpstr>
      <vt:lpstr>Walbaum Display Light</vt:lpstr>
      <vt:lpstr>AngleLinesVTI</vt:lpstr>
      <vt:lpstr>Integrating Project about use of digital skills in the workplace</vt:lpstr>
      <vt:lpstr> </vt:lpstr>
      <vt:lpstr>PowerPoint Presentation</vt:lpstr>
      <vt:lpstr>Evaluating present Digital abilities</vt:lpstr>
      <vt:lpstr>Training and Development Programmes [4]  </vt:lpstr>
      <vt:lpstr>Resource Access: </vt:lpstr>
      <vt:lpstr>cooperation and information Sharing</vt:lpstr>
      <vt:lpstr>Reflection</vt:lpstr>
      <vt:lpstr>PowerPoint Presentation</vt:lpstr>
      <vt:lpstr>References:</vt:lpstr>
      <vt:lpstr>Thank you</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Integrating Project about use of digital skills in the workplace</dc:title>
  <dc:creator>Hafeez Rehman (2229728)</dc:creator>
  <cp:lastModifiedBy>Hafeez Rehman (2229728)</cp:lastModifiedBy>
  <cp:revision>3</cp:revision>
  <dcterms:created xsi:type="dcterms:W3CDTF">2024-01-15T19:15:43Z</dcterms:created>
  <dcterms:modified xsi:type="dcterms:W3CDTF">2024-01-19T17:35:43Z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