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3EBFA3-D70A-4F65-A210-50722D7F839B}" v="37" dt="2022-08-11T14:01:54.1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rvis Payne (2127853)" userId="88167e72-5b1c-4afe-be8f-326436cd5513" providerId="ADAL" clId="{A43EBFA3-D70A-4F65-A210-50722D7F839B}"/>
    <pc:docChg chg="undo custSel modSld">
      <pc:chgData name="Jervis Payne (2127853)" userId="88167e72-5b1c-4afe-be8f-326436cd5513" providerId="ADAL" clId="{A43EBFA3-D70A-4F65-A210-50722D7F839B}" dt="2022-08-11T14:01:54.117" v="279" actId="20577"/>
      <pc:docMkLst>
        <pc:docMk/>
      </pc:docMkLst>
      <pc:sldChg chg="addSp delSp modSp mod modTransition modAnim">
        <pc:chgData name="Jervis Payne (2127853)" userId="88167e72-5b1c-4afe-be8f-326436cd5513" providerId="ADAL" clId="{A43EBFA3-D70A-4F65-A210-50722D7F839B}" dt="2022-08-11T14:01:54.117" v="279" actId="20577"/>
        <pc:sldMkLst>
          <pc:docMk/>
          <pc:sldMk cId="1147010734" sldId="257"/>
        </pc:sldMkLst>
        <pc:graphicFrameChg chg="mod modGraphic">
          <ac:chgData name="Jervis Payne (2127853)" userId="88167e72-5b1c-4afe-be8f-326436cd5513" providerId="ADAL" clId="{A43EBFA3-D70A-4F65-A210-50722D7F839B}" dt="2022-08-11T14:01:54.117" v="279" actId="20577"/>
          <ac:graphicFrameMkLst>
            <pc:docMk/>
            <pc:sldMk cId="1147010734" sldId="257"/>
            <ac:graphicFrameMk id="4" creationId="{0685C930-5FA8-591C-84CD-39F479143029}"/>
          </ac:graphicFrameMkLst>
        </pc:graphicFrameChg>
        <pc:picChg chg="add del mod">
          <ac:chgData name="Jervis Payne (2127853)" userId="88167e72-5b1c-4afe-be8f-326436cd5513" providerId="ADAL" clId="{A43EBFA3-D70A-4F65-A210-50722D7F839B}" dt="2022-08-11T13:55:35.254" v="270"/>
          <ac:picMkLst>
            <pc:docMk/>
            <pc:sldMk cId="1147010734" sldId="257"/>
            <ac:picMk id="2" creationId="{5230FFF3-3158-D0EC-648C-D48C30428040}"/>
          </ac:picMkLst>
        </pc:picChg>
        <pc:picChg chg="add mod">
          <ac:chgData name="Jervis Payne (2127853)" userId="88167e72-5b1c-4afe-be8f-326436cd5513" providerId="ADAL" clId="{A43EBFA3-D70A-4F65-A210-50722D7F839B}" dt="2022-08-11T13:59:32.244" v="271"/>
          <ac:picMkLst>
            <pc:docMk/>
            <pc:sldMk cId="1147010734" sldId="257"/>
            <ac:picMk id="3" creationId="{CB62FCCB-5F14-666D-0C3B-59EFAB301E3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11/08/2022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Jervis Payne – ID: 2127853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0160126"/>
              </p:ext>
            </p:extLst>
          </p:nvPr>
        </p:nvGraphicFramePr>
        <p:xfrm>
          <a:off x="286623" y="283439"/>
          <a:ext cx="11618754" cy="677672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your</a:t>
                      </a:r>
                    </a:p>
                    <a:p>
                      <a:pPr algn="ctr"/>
                      <a:r>
                        <a:rPr lang="en-GB" sz="120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your specific</a:t>
                      </a:r>
                    </a:p>
                    <a:p>
                      <a:pPr algn="ctr"/>
                      <a:r>
                        <a:rPr lang="en-GB" sz="120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the key skills</a:t>
                      </a:r>
                    </a:p>
                    <a:p>
                      <a:pPr algn="ctr"/>
                      <a:r>
                        <a:rPr lang="en-GB" sz="1200"/>
                        <a:t>needed for each one</a:t>
                      </a:r>
                    </a:p>
                    <a:p>
                      <a:pPr algn="ctr"/>
                      <a:r>
                        <a:rPr lang="en-GB" sz="120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skills do you</a:t>
                      </a:r>
                    </a:p>
                    <a:p>
                      <a:pPr algn="ctr"/>
                      <a:r>
                        <a:rPr lang="en-GB" sz="120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actions are you</a:t>
                      </a:r>
                    </a:p>
                    <a:p>
                      <a:pPr algn="ctr"/>
                      <a:r>
                        <a:rPr lang="en-GB" sz="120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When are you</a:t>
                      </a:r>
                    </a:p>
                    <a:p>
                      <a:pPr algn="ctr"/>
                      <a:r>
                        <a:rPr lang="en-GB" sz="1200"/>
                        <a:t>going to complete</a:t>
                      </a:r>
                    </a:p>
                    <a:p>
                      <a:pPr algn="ctr"/>
                      <a:r>
                        <a:rPr lang="en-GB" sz="120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Graduate Level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Communication skills, Organising and planning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- Organising and Planning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-Learn how to prioritise my  work effectively  and manage my time constructively.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Courses on Time Management.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August 2023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/>
                        <a:t>Graduate with Masters Degree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Graduate with full Degree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Perseverance Skills, Team-working Skills, Communication Skills, Problem-solving Skills, Time Management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Problem-solving Skills.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Perseverance Skills.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Communication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Read about problem solving techniques.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Challenge myself and develop a contingency plan.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Volunteer/apply to be a Student Rep.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August 2025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Graduate with Master’s Degree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Perseverance Skills, Communication, Problem-solving Skills, Writing Skills, Evaluation and data-analysis skills, Research skills, Time Management Skills, Networking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Writing Skills.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Evaluation and Data-analysis Skills.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Research Skills.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Networking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Discuss my ideas with my tutor to ensure I'm heading in the right direction.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Practice my analytical skills regularly and join analytic groups.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Learn how to identify quality sources and understanding how to organize the information.</a:t>
                      </a:r>
                    </a:p>
                    <a:p>
                      <a:pPr marL="171450" indent="-171450">
                        <a:buFontTx/>
                        <a:buChar char="-"/>
                      </a:pPr>
                      <a:r>
                        <a:rPr lang="en-GB" sz="1200"/>
                        <a:t>Practice improving communication habits and attend networking events.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August 2026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CB62FCCB-5F14-666D-0C3B-59EFAB301E3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77500" y="5143500"/>
            <a:ext cx="17145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2729"/>
    </mc:Choice>
    <mc:Fallback>
      <p:transition spd="slow" advTm="232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Learning in Digital 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1</cp:revision>
  <dcterms:created xsi:type="dcterms:W3CDTF">2022-07-21T09:53:39Z</dcterms:created>
  <dcterms:modified xsi:type="dcterms:W3CDTF">2022-08-11T14:01:55Z</dcterms:modified>
</cp:coreProperties>
</file>