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40"/>
  </p:normalViewPr>
  <p:slideViewPr>
    <p:cSldViewPr snapToGrid="0" snapToObjects="1">
      <p:cViewPr varScale="1">
        <p:scale>
          <a:sx n="90" d="100"/>
          <a:sy n="90" d="100"/>
        </p:scale>
        <p:origin x="23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E6CC37-A8FC-4629-A5CF-841047B70EC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72C378-FCD2-49D1-A383-193B72592FBF}">
      <dgm:prSet/>
      <dgm:spPr/>
      <dgm:t>
        <a:bodyPr/>
        <a:lstStyle/>
        <a:p>
          <a:r>
            <a:rPr lang="en-GB"/>
            <a:t>My intended career </a:t>
          </a:r>
          <a:endParaRPr lang="en-US"/>
        </a:p>
      </dgm:t>
    </dgm:pt>
    <dgm:pt modelId="{501D6128-9AFB-4335-A167-149DEA357E04}" type="parTrans" cxnId="{7CB5B246-B1AD-4F39-8112-575AE1F9B524}">
      <dgm:prSet/>
      <dgm:spPr/>
      <dgm:t>
        <a:bodyPr/>
        <a:lstStyle/>
        <a:p>
          <a:endParaRPr lang="en-US"/>
        </a:p>
      </dgm:t>
    </dgm:pt>
    <dgm:pt modelId="{51EB6A50-A2E1-4F82-97F4-12F5D0C0DFF5}" type="sibTrans" cxnId="{7CB5B246-B1AD-4F39-8112-575AE1F9B524}">
      <dgm:prSet/>
      <dgm:spPr/>
      <dgm:t>
        <a:bodyPr/>
        <a:lstStyle/>
        <a:p>
          <a:endParaRPr lang="en-US"/>
        </a:p>
      </dgm:t>
    </dgm:pt>
    <dgm:pt modelId="{7C9EE17C-1F27-450B-9105-912149703183}">
      <dgm:prSet/>
      <dgm:spPr/>
      <dgm:t>
        <a:bodyPr/>
        <a:lstStyle/>
        <a:p>
          <a:r>
            <a:rPr lang="en-GB"/>
            <a:t>Swot analysis </a:t>
          </a:r>
          <a:endParaRPr lang="en-US"/>
        </a:p>
      </dgm:t>
    </dgm:pt>
    <dgm:pt modelId="{0E730E6F-EE38-47FF-B0ED-78428C9C9654}" type="parTrans" cxnId="{E61DFAC0-46DA-4BBC-B92C-6DE99F903F18}">
      <dgm:prSet/>
      <dgm:spPr/>
      <dgm:t>
        <a:bodyPr/>
        <a:lstStyle/>
        <a:p>
          <a:endParaRPr lang="en-US"/>
        </a:p>
      </dgm:t>
    </dgm:pt>
    <dgm:pt modelId="{17F7AA0A-9526-481D-A765-9041D1B09788}" type="sibTrans" cxnId="{E61DFAC0-46DA-4BBC-B92C-6DE99F903F18}">
      <dgm:prSet/>
      <dgm:spPr/>
      <dgm:t>
        <a:bodyPr/>
        <a:lstStyle/>
        <a:p>
          <a:endParaRPr lang="en-US"/>
        </a:p>
      </dgm:t>
    </dgm:pt>
    <dgm:pt modelId="{45628C25-6D3E-4882-B573-7A0B1761909F}">
      <dgm:prSet/>
      <dgm:spPr/>
      <dgm:t>
        <a:bodyPr/>
        <a:lstStyle/>
        <a:p>
          <a:r>
            <a:rPr lang="en-GB" b="0" i="0" u="none" dirty="0"/>
            <a:t>Communication</a:t>
          </a:r>
          <a:endParaRPr lang="en-US" dirty="0"/>
        </a:p>
      </dgm:t>
    </dgm:pt>
    <dgm:pt modelId="{7E55E893-BD6B-4953-AD03-07CC4303C83B}" type="parTrans" cxnId="{6D97F38C-3E14-415A-9FE3-3E09F9A21813}">
      <dgm:prSet/>
      <dgm:spPr/>
      <dgm:t>
        <a:bodyPr/>
        <a:lstStyle/>
        <a:p>
          <a:endParaRPr lang="en-US"/>
        </a:p>
      </dgm:t>
    </dgm:pt>
    <dgm:pt modelId="{A79F6612-8049-4A23-B46F-E216C2EF81A6}" type="sibTrans" cxnId="{6D97F38C-3E14-415A-9FE3-3E09F9A21813}">
      <dgm:prSet/>
      <dgm:spPr/>
      <dgm:t>
        <a:bodyPr/>
        <a:lstStyle/>
        <a:p>
          <a:endParaRPr lang="en-US"/>
        </a:p>
      </dgm:t>
    </dgm:pt>
    <dgm:pt modelId="{E7EF5F0D-9692-443F-8FFD-EEB86CB8B672}">
      <dgm:prSet/>
      <dgm:spPr/>
      <dgm:t>
        <a:bodyPr/>
        <a:lstStyle/>
        <a:p>
          <a:r>
            <a:rPr lang="en-GB" b="0" i="0" u="none" dirty="0"/>
            <a:t>Teamwork</a:t>
          </a:r>
          <a:endParaRPr lang="en-US" dirty="0"/>
        </a:p>
      </dgm:t>
    </dgm:pt>
    <dgm:pt modelId="{647E2F88-5E55-4C18-A886-7A04CA67B00E}" type="parTrans" cxnId="{75695D76-8CF2-468C-9216-88DEB94609EB}">
      <dgm:prSet/>
      <dgm:spPr/>
      <dgm:t>
        <a:bodyPr/>
        <a:lstStyle/>
        <a:p>
          <a:endParaRPr lang="en-US"/>
        </a:p>
      </dgm:t>
    </dgm:pt>
    <dgm:pt modelId="{8980D3EB-4AC2-4382-B084-4AB1B8544BD4}" type="sibTrans" cxnId="{75695D76-8CF2-468C-9216-88DEB94609EB}">
      <dgm:prSet/>
      <dgm:spPr/>
      <dgm:t>
        <a:bodyPr/>
        <a:lstStyle/>
        <a:p>
          <a:endParaRPr lang="en-US"/>
        </a:p>
      </dgm:t>
    </dgm:pt>
    <dgm:pt modelId="{E3BA4C08-3068-4C3C-8076-2C4C822AFB80}">
      <dgm:prSet/>
      <dgm:spPr/>
      <dgm:t>
        <a:bodyPr/>
        <a:lstStyle/>
        <a:p>
          <a:r>
            <a:rPr lang="en-GB" b="0" i="0" u="none" dirty="0"/>
            <a:t>Problem solving</a:t>
          </a:r>
          <a:endParaRPr lang="en-US" dirty="0"/>
        </a:p>
      </dgm:t>
    </dgm:pt>
    <dgm:pt modelId="{E54B0B56-6AA9-456F-969A-0F4B6AB7014D}" type="parTrans" cxnId="{8FFCE2D3-F8B6-44B8-9F21-45968594F652}">
      <dgm:prSet/>
      <dgm:spPr/>
      <dgm:t>
        <a:bodyPr/>
        <a:lstStyle/>
        <a:p>
          <a:endParaRPr lang="en-US"/>
        </a:p>
      </dgm:t>
    </dgm:pt>
    <dgm:pt modelId="{49F232F4-B449-47B7-B072-34B8BA59CF4F}" type="sibTrans" cxnId="{8FFCE2D3-F8B6-44B8-9F21-45968594F652}">
      <dgm:prSet/>
      <dgm:spPr/>
      <dgm:t>
        <a:bodyPr/>
        <a:lstStyle/>
        <a:p>
          <a:endParaRPr lang="en-US"/>
        </a:p>
      </dgm:t>
    </dgm:pt>
    <dgm:pt modelId="{B4F01BE6-E5A6-4B50-93C8-F5E17DA88890}">
      <dgm:prSet/>
      <dgm:spPr/>
      <dgm:t>
        <a:bodyPr/>
        <a:lstStyle/>
        <a:p>
          <a:r>
            <a:rPr lang="en-GB" dirty="0"/>
            <a:t>PDP </a:t>
          </a:r>
          <a:endParaRPr lang="en-US" dirty="0"/>
        </a:p>
      </dgm:t>
    </dgm:pt>
    <dgm:pt modelId="{0540542D-74A4-4A50-932F-8D7CA44589D8}" type="parTrans" cxnId="{F3BE5CC5-098F-43B2-B9B0-3FF5079C6A54}">
      <dgm:prSet/>
      <dgm:spPr/>
      <dgm:t>
        <a:bodyPr/>
        <a:lstStyle/>
        <a:p>
          <a:endParaRPr lang="en-US"/>
        </a:p>
      </dgm:t>
    </dgm:pt>
    <dgm:pt modelId="{8758ED3F-D571-4692-A96F-1FF9A22EE1F4}" type="sibTrans" cxnId="{F3BE5CC5-098F-43B2-B9B0-3FF5079C6A54}">
      <dgm:prSet/>
      <dgm:spPr/>
      <dgm:t>
        <a:bodyPr/>
        <a:lstStyle/>
        <a:p>
          <a:endParaRPr lang="en-US"/>
        </a:p>
      </dgm:t>
    </dgm:pt>
    <dgm:pt modelId="{B3DF71C9-3901-47B7-9AD7-6A5A287D4115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D45467F5-2432-4841-9F67-22BC485ABED4}" type="parTrans" cxnId="{87B7E832-059E-4C95-B150-A625E41A8F71}">
      <dgm:prSet/>
      <dgm:spPr/>
      <dgm:t>
        <a:bodyPr/>
        <a:lstStyle/>
        <a:p>
          <a:endParaRPr lang="en-US"/>
        </a:p>
      </dgm:t>
    </dgm:pt>
    <dgm:pt modelId="{E6C5464F-DF81-4B14-B284-E19D678F6804}" type="sibTrans" cxnId="{87B7E832-059E-4C95-B150-A625E41A8F71}">
      <dgm:prSet/>
      <dgm:spPr/>
      <dgm:t>
        <a:bodyPr/>
        <a:lstStyle/>
        <a:p>
          <a:endParaRPr lang="en-US"/>
        </a:p>
      </dgm:t>
    </dgm:pt>
    <dgm:pt modelId="{3303DB4C-3637-45A9-A66C-8489CC1FA570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62692237-E23B-43A2-8065-482D59808183}" type="parTrans" cxnId="{CB5CEB28-960F-4820-BB2E-644AA4EDE38D}">
      <dgm:prSet/>
      <dgm:spPr/>
      <dgm:t>
        <a:bodyPr/>
        <a:lstStyle/>
        <a:p>
          <a:endParaRPr lang="en-US"/>
        </a:p>
      </dgm:t>
    </dgm:pt>
    <dgm:pt modelId="{A9F87E8B-8E6D-4077-9CB5-2B5DC064D8F4}" type="sibTrans" cxnId="{CB5CEB28-960F-4820-BB2E-644AA4EDE38D}">
      <dgm:prSet/>
      <dgm:spPr/>
      <dgm:t>
        <a:bodyPr/>
        <a:lstStyle/>
        <a:p>
          <a:endParaRPr lang="en-US"/>
        </a:p>
      </dgm:t>
    </dgm:pt>
    <dgm:pt modelId="{CB484DC3-8060-D947-9738-8A9A9D858A2C}" type="pres">
      <dgm:prSet presAssocID="{7DE6CC37-A8FC-4629-A5CF-841047B70ECE}" presName="linear" presStyleCnt="0">
        <dgm:presLayoutVars>
          <dgm:animLvl val="lvl"/>
          <dgm:resizeHandles val="exact"/>
        </dgm:presLayoutVars>
      </dgm:prSet>
      <dgm:spPr/>
    </dgm:pt>
    <dgm:pt modelId="{5E272449-0D81-B645-998C-788178346D3F}" type="pres">
      <dgm:prSet presAssocID="{9272C378-FCD2-49D1-A383-193B72592FB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A2DCC34D-C1C9-674E-A542-1CCF23361842}" type="pres">
      <dgm:prSet presAssocID="{51EB6A50-A2E1-4F82-97F4-12F5D0C0DFF5}" presName="spacer" presStyleCnt="0"/>
      <dgm:spPr/>
    </dgm:pt>
    <dgm:pt modelId="{2DDDFAE3-5181-9A40-BEBB-D31B12D144D9}" type="pres">
      <dgm:prSet presAssocID="{7C9EE17C-1F27-450B-9105-91214970318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F286404-5857-D44D-A058-436A6762A101}" type="pres">
      <dgm:prSet presAssocID="{17F7AA0A-9526-481D-A765-9041D1B09788}" presName="spacer" presStyleCnt="0"/>
      <dgm:spPr/>
    </dgm:pt>
    <dgm:pt modelId="{A63A2AB6-F217-F645-8C89-D1D4D33396E8}" type="pres">
      <dgm:prSet presAssocID="{45628C25-6D3E-4882-B573-7A0B1761909F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3DB7A1F-026E-FE45-A886-C535E8BC762C}" type="pres">
      <dgm:prSet presAssocID="{A79F6612-8049-4A23-B46F-E216C2EF81A6}" presName="spacer" presStyleCnt="0"/>
      <dgm:spPr/>
    </dgm:pt>
    <dgm:pt modelId="{09557A04-59A7-2842-AFC4-DAADBE0F5D9A}" type="pres">
      <dgm:prSet presAssocID="{E7EF5F0D-9692-443F-8FFD-EEB86CB8B67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4E23723-73ED-E447-9E08-5EAC953B6FEA}" type="pres">
      <dgm:prSet presAssocID="{8980D3EB-4AC2-4382-B084-4AB1B8544BD4}" presName="spacer" presStyleCnt="0"/>
      <dgm:spPr/>
    </dgm:pt>
    <dgm:pt modelId="{E686F770-FE63-644B-A3F9-F135A6DA5043}" type="pres">
      <dgm:prSet presAssocID="{E3BA4C08-3068-4C3C-8076-2C4C822AFB80}" presName="parentText" presStyleLbl="node1" presStyleIdx="4" presStyleCnt="8" custLinFactNeighborX="-1034" custLinFactNeighborY="28146">
        <dgm:presLayoutVars>
          <dgm:chMax val="0"/>
          <dgm:bulletEnabled val="1"/>
        </dgm:presLayoutVars>
      </dgm:prSet>
      <dgm:spPr/>
    </dgm:pt>
    <dgm:pt modelId="{1EE34E77-EB16-3943-BAE4-E20761BFCB89}" type="pres">
      <dgm:prSet presAssocID="{49F232F4-B449-47B7-B072-34B8BA59CF4F}" presName="spacer" presStyleCnt="0"/>
      <dgm:spPr/>
    </dgm:pt>
    <dgm:pt modelId="{D313711E-9613-5D40-840E-210657408EA8}" type="pres">
      <dgm:prSet presAssocID="{B4F01BE6-E5A6-4B50-93C8-F5E17DA8889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FEBA1D56-01AB-F74F-B716-5012FCC71910}" type="pres">
      <dgm:prSet presAssocID="{8758ED3F-D571-4692-A96F-1FF9A22EE1F4}" presName="spacer" presStyleCnt="0"/>
      <dgm:spPr/>
    </dgm:pt>
    <dgm:pt modelId="{7FAF5EE8-DC2A-DB4F-B82E-FE253F87C25A}" type="pres">
      <dgm:prSet presAssocID="{B3DF71C9-3901-47B7-9AD7-6A5A287D411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0F335DE-2658-5F4A-915A-A89802C437F9}" type="pres">
      <dgm:prSet presAssocID="{E6C5464F-DF81-4B14-B284-E19D678F6804}" presName="spacer" presStyleCnt="0"/>
      <dgm:spPr/>
    </dgm:pt>
    <dgm:pt modelId="{9B1401DE-DD20-BC41-9E6A-205D3DDE4890}" type="pres">
      <dgm:prSet presAssocID="{3303DB4C-3637-45A9-A66C-8489CC1FA570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7D2110D-B6C0-684E-B8BE-C560FFD74D41}" type="presOf" srcId="{B4F01BE6-E5A6-4B50-93C8-F5E17DA88890}" destId="{D313711E-9613-5D40-840E-210657408EA8}" srcOrd="0" destOrd="0" presId="urn:microsoft.com/office/officeart/2005/8/layout/vList2"/>
    <dgm:cxn modelId="{CB5CEB28-960F-4820-BB2E-644AA4EDE38D}" srcId="{7DE6CC37-A8FC-4629-A5CF-841047B70ECE}" destId="{3303DB4C-3637-45A9-A66C-8489CC1FA570}" srcOrd="7" destOrd="0" parTransId="{62692237-E23B-43A2-8065-482D59808183}" sibTransId="{A9F87E8B-8E6D-4077-9CB5-2B5DC064D8F4}"/>
    <dgm:cxn modelId="{87B7E832-059E-4C95-B150-A625E41A8F71}" srcId="{7DE6CC37-A8FC-4629-A5CF-841047B70ECE}" destId="{B3DF71C9-3901-47B7-9AD7-6A5A287D4115}" srcOrd="6" destOrd="0" parTransId="{D45467F5-2432-4841-9F67-22BC485ABED4}" sibTransId="{E6C5464F-DF81-4B14-B284-E19D678F6804}"/>
    <dgm:cxn modelId="{7CB5B246-B1AD-4F39-8112-575AE1F9B524}" srcId="{7DE6CC37-A8FC-4629-A5CF-841047B70ECE}" destId="{9272C378-FCD2-49D1-A383-193B72592FBF}" srcOrd="0" destOrd="0" parTransId="{501D6128-9AFB-4335-A167-149DEA357E04}" sibTransId="{51EB6A50-A2E1-4F82-97F4-12F5D0C0DFF5}"/>
    <dgm:cxn modelId="{6B773F5B-3BFB-E443-8B6A-A043E553C812}" type="presOf" srcId="{E3BA4C08-3068-4C3C-8076-2C4C822AFB80}" destId="{E686F770-FE63-644B-A3F9-F135A6DA5043}" srcOrd="0" destOrd="0" presId="urn:microsoft.com/office/officeart/2005/8/layout/vList2"/>
    <dgm:cxn modelId="{75695D76-8CF2-468C-9216-88DEB94609EB}" srcId="{7DE6CC37-A8FC-4629-A5CF-841047B70ECE}" destId="{E7EF5F0D-9692-443F-8FFD-EEB86CB8B672}" srcOrd="3" destOrd="0" parTransId="{647E2F88-5E55-4C18-A886-7A04CA67B00E}" sibTransId="{8980D3EB-4AC2-4382-B084-4AB1B8544BD4}"/>
    <dgm:cxn modelId="{2F11D983-AF76-9D40-B3F8-800C89B98DAF}" type="presOf" srcId="{9272C378-FCD2-49D1-A383-193B72592FBF}" destId="{5E272449-0D81-B645-998C-788178346D3F}" srcOrd="0" destOrd="0" presId="urn:microsoft.com/office/officeart/2005/8/layout/vList2"/>
    <dgm:cxn modelId="{9FDDE684-D9A7-504A-8D3A-D67FD11D1504}" type="presOf" srcId="{B3DF71C9-3901-47B7-9AD7-6A5A287D4115}" destId="{7FAF5EE8-DC2A-DB4F-B82E-FE253F87C25A}" srcOrd="0" destOrd="0" presId="urn:microsoft.com/office/officeart/2005/8/layout/vList2"/>
    <dgm:cxn modelId="{C61F8889-4C2F-E145-B10A-C6C125FF2695}" type="presOf" srcId="{7DE6CC37-A8FC-4629-A5CF-841047B70ECE}" destId="{CB484DC3-8060-D947-9738-8A9A9D858A2C}" srcOrd="0" destOrd="0" presId="urn:microsoft.com/office/officeart/2005/8/layout/vList2"/>
    <dgm:cxn modelId="{6D97F38C-3E14-415A-9FE3-3E09F9A21813}" srcId="{7DE6CC37-A8FC-4629-A5CF-841047B70ECE}" destId="{45628C25-6D3E-4882-B573-7A0B1761909F}" srcOrd="2" destOrd="0" parTransId="{7E55E893-BD6B-4953-AD03-07CC4303C83B}" sibTransId="{A79F6612-8049-4A23-B46F-E216C2EF81A6}"/>
    <dgm:cxn modelId="{DEADB39F-8BEE-3942-83E5-83F37496C166}" type="presOf" srcId="{E7EF5F0D-9692-443F-8FFD-EEB86CB8B672}" destId="{09557A04-59A7-2842-AFC4-DAADBE0F5D9A}" srcOrd="0" destOrd="0" presId="urn:microsoft.com/office/officeart/2005/8/layout/vList2"/>
    <dgm:cxn modelId="{7C268EA5-8A5A-DC42-93F8-62DFB5E09CC3}" type="presOf" srcId="{45628C25-6D3E-4882-B573-7A0B1761909F}" destId="{A63A2AB6-F217-F645-8C89-D1D4D33396E8}" srcOrd="0" destOrd="0" presId="urn:microsoft.com/office/officeart/2005/8/layout/vList2"/>
    <dgm:cxn modelId="{4A6B97AE-8057-1647-93FB-B125E3719A3B}" type="presOf" srcId="{7C9EE17C-1F27-450B-9105-912149703183}" destId="{2DDDFAE3-5181-9A40-BEBB-D31B12D144D9}" srcOrd="0" destOrd="0" presId="urn:microsoft.com/office/officeart/2005/8/layout/vList2"/>
    <dgm:cxn modelId="{E61DFAC0-46DA-4BBC-B92C-6DE99F903F18}" srcId="{7DE6CC37-A8FC-4629-A5CF-841047B70ECE}" destId="{7C9EE17C-1F27-450B-9105-912149703183}" srcOrd="1" destOrd="0" parTransId="{0E730E6F-EE38-47FF-B0ED-78428C9C9654}" sibTransId="{17F7AA0A-9526-481D-A765-9041D1B09788}"/>
    <dgm:cxn modelId="{F3BE5CC5-098F-43B2-B9B0-3FF5079C6A54}" srcId="{7DE6CC37-A8FC-4629-A5CF-841047B70ECE}" destId="{B4F01BE6-E5A6-4B50-93C8-F5E17DA88890}" srcOrd="5" destOrd="0" parTransId="{0540542D-74A4-4A50-932F-8D7CA44589D8}" sibTransId="{8758ED3F-D571-4692-A96F-1FF9A22EE1F4}"/>
    <dgm:cxn modelId="{C012F8CA-F416-E24F-8A48-720C7605D918}" type="presOf" srcId="{3303DB4C-3637-45A9-A66C-8489CC1FA570}" destId="{9B1401DE-DD20-BC41-9E6A-205D3DDE4890}" srcOrd="0" destOrd="0" presId="urn:microsoft.com/office/officeart/2005/8/layout/vList2"/>
    <dgm:cxn modelId="{8FFCE2D3-F8B6-44B8-9F21-45968594F652}" srcId="{7DE6CC37-A8FC-4629-A5CF-841047B70ECE}" destId="{E3BA4C08-3068-4C3C-8076-2C4C822AFB80}" srcOrd="4" destOrd="0" parTransId="{E54B0B56-6AA9-456F-969A-0F4B6AB7014D}" sibTransId="{49F232F4-B449-47B7-B072-34B8BA59CF4F}"/>
    <dgm:cxn modelId="{8CB65DAA-9D7A-1149-BA21-6130A0D57CD0}" type="presParOf" srcId="{CB484DC3-8060-D947-9738-8A9A9D858A2C}" destId="{5E272449-0D81-B645-998C-788178346D3F}" srcOrd="0" destOrd="0" presId="urn:microsoft.com/office/officeart/2005/8/layout/vList2"/>
    <dgm:cxn modelId="{0DFA3FB3-3D0A-2D47-962D-DE00945B5B82}" type="presParOf" srcId="{CB484DC3-8060-D947-9738-8A9A9D858A2C}" destId="{A2DCC34D-C1C9-674E-A542-1CCF23361842}" srcOrd="1" destOrd="0" presId="urn:microsoft.com/office/officeart/2005/8/layout/vList2"/>
    <dgm:cxn modelId="{A2FD5038-B10F-AD49-9D18-B9BFD1750789}" type="presParOf" srcId="{CB484DC3-8060-D947-9738-8A9A9D858A2C}" destId="{2DDDFAE3-5181-9A40-BEBB-D31B12D144D9}" srcOrd="2" destOrd="0" presId="urn:microsoft.com/office/officeart/2005/8/layout/vList2"/>
    <dgm:cxn modelId="{B10B64A3-E764-644E-902C-099333560502}" type="presParOf" srcId="{CB484DC3-8060-D947-9738-8A9A9D858A2C}" destId="{2F286404-5857-D44D-A058-436A6762A101}" srcOrd="3" destOrd="0" presId="urn:microsoft.com/office/officeart/2005/8/layout/vList2"/>
    <dgm:cxn modelId="{2B915563-36D4-6C4D-8256-713002F4E841}" type="presParOf" srcId="{CB484DC3-8060-D947-9738-8A9A9D858A2C}" destId="{A63A2AB6-F217-F645-8C89-D1D4D33396E8}" srcOrd="4" destOrd="0" presId="urn:microsoft.com/office/officeart/2005/8/layout/vList2"/>
    <dgm:cxn modelId="{E7910717-ECF5-734C-AA5C-327A73457E6E}" type="presParOf" srcId="{CB484DC3-8060-D947-9738-8A9A9D858A2C}" destId="{23DB7A1F-026E-FE45-A886-C535E8BC762C}" srcOrd="5" destOrd="0" presId="urn:microsoft.com/office/officeart/2005/8/layout/vList2"/>
    <dgm:cxn modelId="{B58440C0-9D7F-4A4F-856B-ACFF6E46BC13}" type="presParOf" srcId="{CB484DC3-8060-D947-9738-8A9A9D858A2C}" destId="{09557A04-59A7-2842-AFC4-DAADBE0F5D9A}" srcOrd="6" destOrd="0" presId="urn:microsoft.com/office/officeart/2005/8/layout/vList2"/>
    <dgm:cxn modelId="{5AD58321-83BE-F247-ADC5-866BCAC1B2ED}" type="presParOf" srcId="{CB484DC3-8060-D947-9738-8A9A9D858A2C}" destId="{64E23723-73ED-E447-9E08-5EAC953B6FEA}" srcOrd="7" destOrd="0" presId="urn:microsoft.com/office/officeart/2005/8/layout/vList2"/>
    <dgm:cxn modelId="{49A94BC1-C8A0-054F-BFA1-72ED0E1138B7}" type="presParOf" srcId="{CB484DC3-8060-D947-9738-8A9A9D858A2C}" destId="{E686F770-FE63-644B-A3F9-F135A6DA5043}" srcOrd="8" destOrd="0" presId="urn:microsoft.com/office/officeart/2005/8/layout/vList2"/>
    <dgm:cxn modelId="{A5F17AC5-D864-474C-909F-9A0E605A43A8}" type="presParOf" srcId="{CB484DC3-8060-D947-9738-8A9A9D858A2C}" destId="{1EE34E77-EB16-3943-BAE4-E20761BFCB89}" srcOrd="9" destOrd="0" presId="urn:microsoft.com/office/officeart/2005/8/layout/vList2"/>
    <dgm:cxn modelId="{DD54A5A5-223E-BA48-81E1-6E82567258FD}" type="presParOf" srcId="{CB484DC3-8060-D947-9738-8A9A9D858A2C}" destId="{D313711E-9613-5D40-840E-210657408EA8}" srcOrd="10" destOrd="0" presId="urn:microsoft.com/office/officeart/2005/8/layout/vList2"/>
    <dgm:cxn modelId="{32056AAE-D701-A64F-A3DA-8EE473561614}" type="presParOf" srcId="{CB484DC3-8060-D947-9738-8A9A9D858A2C}" destId="{FEBA1D56-01AB-F74F-B716-5012FCC71910}" srcOrd="11" destOrd="0" presId="urn:microsoft.com/office/officeart/2005/8/layout/vList2"/>
    <dgm:cxn modelId="{8B0A42E9-0F82-3244-8763-BC5562CAE0E8}" type="presParOf" srcId="{CB484DC3-8060-D947-9738-8A9A9D858A2C}" destId="{7FAF5EE8-DC2A-DB4F-B82E-FE253F87C25A}" srcOrd="12" destOrd="0" presId="urn:microsoft.com/office/officeart/2005/8/layout/vList2"/>
    <dgm:cxn modelId="{9AAA0ACD-837E-D240-9E80-5B4076DA097A}" type="presParOf" srcId="{CB484DC3-8060-D947-9738-8A9A9D858A2C}" destId="{60F335DE-2658-5F4A-915A-A89802C437F9}" srcOrd="13" destOrd="0" presId="urn:microsoft.com/office/officeart/2005/8/layout/vList2"/>
    <dgm:cxn modelId="{C3D7AC68-CD9C-DB49-8C67-2FB80127B8C6}" type="presParOf" srcId="{CB484DC3-8060-D947-9738-8A9A9D858A2C}" destId="{9B1401DE-DD20-BC41-9E6A-205D3DDE4890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197751-57E5-4225-9593-95D1B10F4C4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F0043B-05F9-467D-9D85-1B0B434C553E}">
      <dgm:prSet/>
      <dgm:spPr/>
      <dgm:t>
        <a:bodyPr/>
        <a:lstStyle/>
        <a:p>
          <a:r>
            <a:rPr lang="en-GB" dirty="0"/>
            <a:t>Strengths: </a:t>
          </a:r>
          <a:r>
            <a:rPr lang="en-GB" b="0" i="0" u="none" dirty="0"/>
            <a:t>Strong interpersonal skills. Strong leadership skills.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Strong organizational skills. </a:t>
          </a:r>
          <a:endParaRPr lang="en-US" dirty="0"/>
        </a:p>
      </dgm:t>
    </dgm:pt>
    <dgm:pt modelId="{E25CC34A-B2E9-4773-9F5A-F5EC07901DF8}" type="parTrans" cxnId="{2159C869-C6F2-428B-9855-65A0EB39B7BE}">
      <dgm:prSet/>
      <dgm:spPr/>
      <dgm:t>
        <a:bodyPr/>
        <a:lstStyle/>
        <a:p>
          <a:endParaRPr lang="en-US"/>
        </a:p>
      </dgm:t>
    </dgm:pt>
    <dgm:pt modelId="{DC2792B0-40FD-47D9-A1D5-134678B1D0B6}" type="sibTrans" cxnId="{2159C869-C6F2-428B-9855-65A0EB39B7BE}">
      <dgm:prSet/>
      <dgm:spPr/>
      <dgm:t>
        <a:bodyPr/>
        <a:lstStyle/>
        <a:p>
          <a:endParaRPr lang="en-US"/>
        </a:p>
      </dgm:t>
    </dgm:pt>
    <dgm:pt modelId="{B5C75682-0353-4FE6-90EB-C602EF3C0FF8}">
      <dgm:prSet/>
      <dgm:spPr/>
      <dgm:t>
        <a:bodyPr/>
        <a:lstStyle/>
        <a:p>
          <a:r>
            <a:rPr lang="en-GB" dirty="0"/>
            <a:t>Weakness: </a:t>
          </a:r>
          <a:r>
            <a:rPr lang="en-GB" b="1" i="0" u="none" dirty="0"/>
            <a:t>Wrong people supporting your business.</a:t>
          </a:r>
          <a:endParaRPr lang="en-US" dirty="0"/>
        </a:p>
      </dgm:t>
    </dgm:pt>
    <dgm:pt modelId="{75BC763C-8E5B-486F-BFBF-17F8DEB9883B}" type="parTrans" cxnId="{507983A3-C1DE-4816-B6E7-6A3D7160235E}">
      <dgm:prSet/>
      <dgm:spPr/>
      <dgm:t>
        <a:bodyPr/>
        <a:lstStyle/>
        <a:p>
          <a:endParaRPr lang="en-US"/>
        </a:p>
      </dgm:t>
    </dgm:pt>
    <dgm:pt modelId="{F35CA49D-4121-4FBF-B5F8-5215141BA9E1}" type="sibTrans" cxnId="{507983A3-C1DE-4816-B6E7-6A3D7160235E}">
      <dgm:prSet/>
      <dgm:spPr/>
      <dgm:t>
        <a:bodyPr/>
        <a:lstStyle/>
        <a:p>
          <a:endParaRPr lang="en-US"/>
        </a:p>
      </dgm:t>
    </dgm:pt>
    <dgm:pt modelId="{FD2907BE-8B77-474A-B181-ABBBB6D8D88C}">
      <dgm:prSet/>
      <dgm:spPr/>
      <dgm:t>
        <a:bodyPr/>
        <a:lstStyle/>
        <a:p>
          <a:r>
            <a:rPr lang="en-GB" b="1" dirty="0"/>
            <a:t>Opportunities: </a:t>
          </a:r>
          <a:r>
            <a:rPr lang="en-GB" b="0" i="0" u="none" dirty="0"/>
            <a:t>Invest in Multiple Businesses. </a:t>
          </a:r>
        </a:p>
        <a:p>
          <a:r>
            <a:rPr lang="en-GB" b="0" i="0" u="none" dirty="0"/>
            <a:t> The Social Power of the Internet. ... 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Foreign Markets.</a:t>
          </a:r>
          <a:endParaRPr lang="en-US" dirty="0"/>
        </a:p>
      </dgm:t>
    </dgm:pt>
    <dgm:pt modelId="{AC4B376E-7ACC-4979-A4A5-DADAD145E3E3}" type="parTrans" cxnId="{BE77491B-AF68-48F9-8579-BD618E4EB9E6}">
      <dgm:prSet/>
      <dgm:spPr/>
      <dgm:t>
        <a:bodyPr/>
        <a:lstStyle/>
        <a:p>
          <a:endParaRPr lang="en-US"/>
        </a:p>
      </dgm:t>
    </dgm:pt>
    <dgm:pt modelId="{9C79DE33-C7C7-4E04-84D9-EB1D32D4BCF6}" type="sibTrans" cxnId="{BE77491B-AF68-48F9-8579-BD618E4EB9E6}">
      <dgm:prSet/>
      <dgm:spPr/>
      <dgm:t>
        <a:bodyPr/>
        <a:lstStyle/>
        <a:p>
          <a:endParaRPr lang="en-US"/>
        </a:p>
      </dgm:t>
    </dgm:pt>
    <dgm:pt modelId="{4CC0EFA4-8606-42EA-86E1-1635CFD52B80}">
      <dgm:prSet/>
      <dgm:spPr/>
      <dgm:t>
        <a:bodyPr/>
        <a:lstStyle/>
        <a:p>
          <a:r>
            <a:rPr lang="en-GB" dirty="0"/>
            <a:t>Threats: </a:t>
          </a:r>
          <a:r>
            <a:rPr lang="en-GB" b="0" i="0" u="none" dirty="0"/>
            <a:t>Weather.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The economy.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Material shortage.</a:t>
          </a:r>
          <a:endParaRPr lang="en-US" dirty="0"/>
        </a:p>
      </dgm:t>
    </dgm:pt>
    <dgm:pt modelId="{ED76E183-BBFC-49F6-9480-B4C8CEF18727}" type="parTrans" cxnId="{90D397B5-359A-4DAA-90E7-1CA50D199609}">
      <dgm:prSet/>
      <dgm:spPr/>
      <dgm:t>
        <a:bodyPr/>
        <a:lstStyle/>
        <a:p>
          <a:endParaRPr lang="en-US"/>
        </a:p>
      </dgm:t>
    </dgm:pt>
    <dgm:pt modelId="{FB4FB059-06FA-4FCA-B3AA-A6F1E06F4D01}" type="sibTrans" cxnId="{90D397B5-359A-4DAA-90E7-1CA50D199609}">
      <dgm:prSet/>
      <dgm:spPr/>
      <dgm:t>
        <a:bodyPr/>
        <a:lstStyle/>
        <a:p>
          <a:endParaRPr lang="en-US"/>
        </a:p>
      </dgm:t>
    </dgm:pt>
    <dgm:pt modelId="{92C9A911-F894-D348-95C2-3973BD317F60}" type="pres">
      <dgm:prSet presAssocID="{DC197751-57E5-4225-9593-95D1B10F4C47}" presName="linear" presStyleCnt="0">
        <dgm:presLayoutVars>
          <dgm:animLvl val="lvl"/>
          <dgm:resizeHandles val="exact"/>
        </dgm:presLayoutVars>
      </dgm:prSet>
      <dgm:spPr/>
    </dgm:pt>
    <dgm:pt modelId="{727A3744-A333-F04E-BA4E-9E53C4C63C0F}" type="pres">
      <dgm:prSet presAssocID="{DBF0043B-05F9-467D-9D85-1B0B434C553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9AB64F-6B90-A147-BC51-EFD7F4BB50D8}" type="pres">
      <dgm:prSet presAssocID="{DC2792B0-40FD-47D9-A1D5-134678B1D0B6}" presName="spacer" presStyleCnt="0"/>
      <dgm:spPr/>
    </dgm:pt>
    <dgm:pt modelId="{CF13C130-6EB7-2F4A-86BE-513E3FF08903}" type="pres">
      <dgm:prSet presAssocID="{B5C75682-0353-4FE6-90EB-C602EF3C0F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29169F1-CAFE-7D4E-A4D5-11123B70D1F3}" type="pres">
      <dgm:prSet presAssocID="{F35CA49D-4121-4FBF-B5F8-5215141BA9E1}" presName="spacer" presStyleCnt="0"/>
      <dgm:spPr/>
    </dgm:pt>
    <dgm:pt modelId="{24015011-2794-9947-9AC4-54B2D3341710}" type="pres">
      <dgm:prSet presAssocID="{FD2907BE-8B77-474A-B181-ABBBB6D8D8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A8615D2-3626-0A47-AFC2-D8F0B359C427}" type="pres">
      <dgm:prSet presAssocID="{9C79DE33-C7C7-4E04-84D9-EB1D32D4BCF6}" presName="spacer" presStyleCnt="0"/>
      <dgm:spPr/>
    </dgm:pt>
    <dgm:pt modelId="{A6F5FA75-94E3-514C-AED4-AEE700007033}" type="pres">
      <dgm:prSet presAssocID="{4CC0EFA4-8606-42EA-86E1-1635CFD52B8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77491B-AF68-48F9-8579-BD618E4EB9E6}" srcId="{DC197751-57E5-4225-9593-95D1B10F4C47}" destId="{FD2907BE-8B77-474A-B181-ABBBB6D8D88C}" srcOrd="2" destOrd="0" parTransId="{AC4B376E-7ACC-4979-A4A5-DADAD145E3E3}" sibTransId="{9C79DE33-C7C7-4E04-84D9-EB1D32D4BCF6}"/>
    <dgm:cxn modelId="{86BC782F-3028-8647-8780-B94BA8F2ED6C}" type="presOf" srcId="{FD2907BE-8B77-474A-B181-ABBBB6D8D88C}" destId="{24015011-2794-9947-9AC4-54B2D3341710}" srcOrd="0" destOrd="0" presId="urn:microsoft.com/office/officeart/2005/8/layout/vList2"/>
    <dgm:cxn modelId="{F081F162-C656-3844-ACE6-9F8D9C617A94}" type="presOf" srcId="{DBF0043B-05F9-467D-9D85-1B0B434C553E}" destId="{727A3744-A333-F04E-BA4E-9E53C4C63C0F}" srcOrd="0" destOrd="0" presId="urn:microsoft.com/office/officeart/2005/8/layout/vList2"/>
    <dgm:cxn modelId="{2159C869-C6F2-428B-9855-65A0EB39B7BE}" srcId="{DC197751-57E5-4225-9593-95D1B10F4C47}" destId="{DBF0043B-05F9-467D-9D85-1B0B434C553E}" srcOrd="0" destOrd="0" parTransId="{E25CC34A-B2E9-4773-9F5A-F5EC07901DF8}" sibTransId="{DC2792B0-40FD-47D9-A1D5-134678B1D0B6}"/>
    <dgm:cxn modelId="{84041374-73D1-B740-95E6-4D098DA90EEA}" type="presOf" srcId="{DC197751-57E5-4225-9593-95D1B10F4C47}" destId="{92C9A911-F894-D348-95C2-3973BD317F60}" srcOrd="0" destOrd="0" presId="urn:microsoft.com/office/officeart/2005/8/layout/vList2"/>
    <dgm:cxn modelId="{507983A3-C1DE-4816-B6E7-6A3D7160235E}" srcId="{DC197751-57E5-4225-9593-95D1B10F4C47}" destId="{B5C75682-0353-4FE6-90EB-C602EF3C0FF8}" srcOrd="1" destOrd="0" parTransId="{75BC763C-8E5B-486F-BFBF-17F8DEB9883B}" sibTransId="{F35CA49D-4121-4FBF-B5F8-5215141BA9E1}"/>
    <dgm:cxn modelId="{90D397B5-359A-4DAA-90E7-1CA50D199609}" srcId="{DC197751-57E5-4225-9593-95D1B10F4C47}" destId="{4CC0EFA4-8606-42EA-86E1-1635CFD52B80}" srcOrd="3" destOrd="0" parTransId="{ED76E183-BBFC-49F6-9480-B4C8CEF18727}" sibTransId="{FB4FB059-06FA-4FCA-B3AA-A6F1E06F4D01}"/>
    <dgm:cxn modelId="{7740AED8-1CC1-7341-A83F-BD2FC8271683}" type="presOf" srcId="{4CC0EFA4-8606-42EA-86E1-1635CFD52B80}" destId="{A6F5FA75-94E3-514C-AED4-AEE700007033}" srcOrd="0" destOrd="0" presId="urn:microsoft.com/office/officeart/2005/8/layout/vList2"/>
    <dgm:cxn modelId="{408C00F4-658B-4541-8333-323C2B754C33}" type="presOf" srcId="{B5C75682-0353-4FE6-90EB-C602EF3C0FF8}" destId="{CF13C130-6EB7-2F4A-86BE-513E3FF08903}" srcOrd="0" destOrd="0" presId="urn:microsoft.com/office/officeart/2005/8/layout/vList2"/>
    <dgm:cxn modelId="{A69F8FF9-AB1B-AA43-BA6F-6AEBC5A207E2}" type="presParOf" srcId="{92C9A911-F894-D348-95C2-3973BD317F60}" destId="{727A3744-A333-F04E-BA4E-9E53C4C63C0F}" srcOrd="0" destOrd="0" presId="urn:microsoft.com/office/officeart/2005/8/layout/vList2"/>
    <dgm:cxn modelId="{F169C0C0-9F96-A94C-A38A-536E9E984356}" type="presParOf" srcId="{92C9A911-F894-D348-95C2-3973BD317F60}" destId="{999AB64F-6B90-A147-BC51-EFD7F4BB50D8}" srcOrd="1" destOrd="0" presId="urn:microsoft.com/office/officeart/2005/8/layout/vList2"/>
    <dgm:cxn modelId="{054714E8-16BA-2D42-A91F-0E09896C594B}" type="presParOf" srcId="{92C9A911-F894-D348-95C2-3973BD317F60}" destId="{CF13C130-6EB7-2F4A-86BE-513E3FF08903}" srcOrd="2" destOrd="0" presId="urn:microsoft.com/office/officeart/2005/8/layout/vList2"/>
    <dgm:cxn modelId="{3FE579A4-A122-0248-9962-EC31DED16E40}" type="presParOf" srcId="{92C9A911-F894-D348-95C2-3973BD317F60}" destId="{329169F1-CAFE-7D4E-A4D5-11123B70D1F3}" srcOrd="3" destOrd="0" presId="urn:microsoft.com/office/officeart/2005/8/layout/vList2"/>
    <dgm:cxn modelId="{851FCF81-916E-6941-9209-103072596206}" type="presParOf" srcId="{92C9A911-F894-D348-95C2-3973BD317F60}" destId="{24015011-2794-9947-9AC4-54B2D3341710}" srcOrd="4" destOrd="0" presId="urn:microsoft.com/office/officeart/2005/8/layout/vList2"/>
    <dgm:cxn modelId="{F44D5757-1943-7341-B2A9-F75D09A5CE78}" type="presParOf" srcId="{92C9A911-F894-D348-95C2-3973BD317F60}" destId="{AA8615D2-3626-0A47-AFC2-D8F0B359C427}" srcOrd="5" destOrd="0" presId="urn:microsoft.com/office/officeart/2005/8/layout/vList2"/>
    <dgm:cxn modelId="{CAA0D72B-DBA9-D944-B262-A9B5CBA54E7A}" type="presParOf" srcId="{92C9A911-F894-D348-95C2-3973BD317F60}" destId="{A6F5FA75-94E3-514C-AED4-AEE7000070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1AE5CE-D073-4CC2-83C5-A8BF9C38904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7318FBB-D95E-478F-88BD-3CF6FC6E6AF8}">
      <dgm:prSet/>
      <dgm:spPr/>
      <dgm:t>
        <a:bodyPr/>
        <a:lstStyle/>
        <a:p>
          <a:r>
            <a:rPr lang="en-GB" b="0" i="0" u="none" dirty="0"/>
            <a:t>Group tasks by project or type.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Create a day-by-day schedule.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Plan for distraction.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Dive into deep work.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Keep priorities in check with a to-do list.</a:t>
          </a:r>
        </a:p>
        <a:p>
          <a:pPr>
            <a:buFont typeface="Arial" panose="020B0604020202020204" pitchFamily="34" charset="0"/>
            <a:buChar char="•"/>
          </a:pPr>
          <a:r>
            <a:rPr lang="en-GB" b="0" i="0" u="none" dirty="0"/>
            <a:t>Target your efforts with time-blocking.</a:t>
          </a:r>
        </a:p>
      </dgm:t>
    </dgm:pt>
    <dgm:pt modelId="{904EFEE9-E10E-4E03-A7DC-5F211F84BB81}" type="parTrans" cxnId="{5A5E6C77-2E56-402B-A21F-F520ACE93D22}">
      <dgm:prSet/>
      <dgm:spPr/>
      <dgm:t>
        <a:bodyPr/>
        <a:lstStyle/>
        <a:p>
          <a:endParaRPr lang="en-US"/>
        </a:p>
      </dgm:t>
    </dgm:pt>
    <dgm:pt modelId="{7770AB81-083F-41EF-92C7-1A2EFC0A34DF}" type="sibTrans" cxnId="{5A5E6C77-2E56-402B-A21F-F520ACE93D22}">
      <dgm:prSet/>
      <dgm:spPr/>
      <dgm:t>
        <a:bodyPr/>
        <a:lstStyle/>
        <a:p>
          <a:endParaRPr lang="en-US"/>
        </a:p>
      </dgm:t>
    </dgm:pt>
    <dgm:pt modelId="{415BD0CD-7D68-4B3D-963E-15D1852EF1EF}">
      <dgm:prSet/>
      <dgm:spPr/>
      <dgm:t>
        <a:bodyPr/>
        <a:lstStyle/>
        <a:p>
          <a:r>
            <a:rPr lang="en-GB" dirty="0"/>
            <a:t> G</a:t>
          </a:r>
          <a:r>
            <a:rPr lang="en-GB" b="1" dirty="0"/>
            <a:t>reater productivity, less stress, and more opportunities to do the things that matter</a:t>
          </a:r>
          <a:r>
            <a:rPr lang="en-GB" dirty="0"/>
            <a:t>.</a:t>
          </a:r>
          <a:endParaRPr lang="en-US" dirty="0"/>
        </a:p>
      </dgm:t>
    </dgm:pt>
    <dgm:pt modelId="{2B31C4C5-C074-414C-B184-C2D233CE1B30}" type="parTrans" cxnId="{EBE92983-D4FA-4CFF-81D6-8D66C24FDD58}">
      <dgm:prSet/>
      <dgm:spPr/>
      <dgm:t>
        <a:bodyPr/>
        <a:lstStyle/>
        <a:p>
          <a:endParaRPr lang="en-US"/>
        </a:p>
      </dgm:t>
    </dgm:pt>
    <dgm:pt modelId="{217D6A8D-1F72-4DBD-92B5-408F1CE46292}" type="sibTrans" cxnId="{EBE92983-D4FA-4CFF-81D6-8D66C24FDD58}">
      <dgm:prSet/>
      <dgm:spPr/>
      <dgm:t>
        <a:bodyPr/>
        <a:lstStyle/>
        <a:p>
          <a:endParaRPr lang="en-US"/>
        </a:p>
      </dgm:t>
    </dgm:pt>
    <dgm:pt modelId="{F02367F1-7D90-434A-817C-EDF72569340B}" type="pres">
      <dgm:prSet presAssocID="{EB1AE5CE-D073-4CC2-83C5-A8BF9C389043}" presName="linear" presStyleCnt="0">
        <dgm:presLayoutVars>
          <dgm:animLvl val="lvl"/>
          <dgm:resizeHandles val="exact"/>
        </dgm:presLayoutVars>
      </dgm:prSet>
      <dgm:spPr/>
    </dgm:pt>
    <dgm:pt modelId="{2B8B4DBD-4D3D-1B47-BE4C-9812718D518A}" type="pres">
      <dgm:prSet presAssocID="{47318FBB-D95E-478F-88BD-3CF6FC6E6AF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18D8443-2963-1042-9B67-05D03FFC3104}" type="pres">
      <dgm:prSet presAssocID="{7770AB81-083F-41EF-92C7-1A2EFC0A34DF}" presName="spacer" presStyleCnt="0"/>
      <dgm:spPr/>
    </dgm:pt>
    <dgm:pt modelId="{8BAEDE64-1060-5142-9B87-07DB3C7CE7B6}" type="pres">
      <dgm:prSet presAssocID="{415BD0CD-7D68-4B3D-963E-15D1852EF1E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D8AF402-7E21-014B-9156-01181D0FFC10}" type="presOf" srcId="{415BD0CD-7D68-4B3D-963E-15D1852EF1EF}" destId="{8BAEDE64-1060-5142-9B87-07DB3C7CE7B6}" srcOrd="0" destOrd="0" presId="urn:microsoft.com/office/officeart/2005/8/layout/vList2"/>
    <dgm:cxn modelId="{CFD7BC2F-D562-5340-BF3A-5F0102475C33}" type="presOf" srcId="{47318FBB-D95E-478F-88BD-3CF6FC6E6AF8}" destId="{2B8B4DBD-4D3D-1B47-BE4C-9812718D518A}" srcOrd="0" destOrd="0" presId="urn:microsoft.com/office/officeart/2005/8/layout/vList2"/>
    <dgm:cxn modelId="{92B24135-A8DC-2547-944A-668B89AC4BA8}" type="presOf" srcId="{EB1AE5CE-D073-4CC2-83C5-A8BF9C389043}" destId="{F02367F1-7D90-434A-817C-EDF72569340B}" srcOrd="0" destOrd="0" presId="urn:microsoft.com/office/officeart/2005/8/layout/vList2"/>
    <dgm:cxn modelId="{5A5E6C77-2E56-402B-A21F-F520ACE93D22}" srcId="{EB1AE5CE-D073-4CC2-83C5-A8BF9C389043}" destId="{47318FBB-D95E-478F-88BD-3CF6FC6E6AF8}" srcOrd="0" destOrd="0" parTransId="{904EFEE9-E10E-4E03-A7DC-5F211F84BB81}" sibTransId="{7770AB81-083F-41EF-92C7-1A2EFC0A34DF}"/>
    <dgm:cxn modelId="{EBE92983-D4FA-4CFF-81D6-8D66C24FDD58}" srcId="{EB1AE5CE-D073-4CC2-83C5-A8BF9C389043}" destId="{415BD0CD-7D68-4B3D-963E-15D1852EF1EF}" srcOrd="1" destOrd="0" parTransId="{2B31C4C5-C074-414C-B184-C2D233CE1B30}" sibTransId="{217D6A8D-1F72-4DBD-92B5-408F1CE46292}"/>
    <dgm:cxn modelId="{C885C1B1-13F1-2248-9BC0-42E52891DA6E}" type="presParOf" srcId="{F02367F1-7D90-434A-817C-EDF72569340B}" destId="{2B8B4DBD-4D3D-1B47-BE4C-9812718D518A}" srcOrd="0" destOrd="0" presId="urn:microsoft.com/office/officeart/2005/8/layout/vList2"/>
    <dgm:cxn modelId="{7F412A59-DCDE-5E48-A943-5C207F8281EB}" type="presParOf" srcId="{F02367F1-7D90-434A-817C-EDF72569340B}" destId="{318D8443-2963-1042-9B67-05D03FFC3104}" srcOrd="1" destOrd="0" presId="urn:microsoft.com/office/officeart/2005/8/layout/vList2"/>
    <dgm:cxn modelId="{64189374-D38C-E642-856B-1026B81F3EE4}" type="presParOf" srcId="{F02367F1-7D90-434A-817C-EDF72569340B}" destId="{8BAEDE64-1060-5142-9B87-07DB3C7CE7B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2449-0D81-B645-998C-788178346D3F}">
      <dsp:nvSpPr>
        <dsp:cNvPr id="0" name=""/>
        <dsp:cNvSpPr/>
      </dsp:nvSpPr>
      <dsp:spPr>
        <a:xfrm>
          <a:off x="0" y="101843"/>
          <a:ext cx="6263640" cy="59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My intended career </a:t>
          </a:r>
          <a:endParaRPr lang="en-US" sz="2500" kern="1200"/>
        </a:p>
      </dsp:txBody>
      <dsp:txXfrm>
        <a:off x="29271" y="131114"/>
        <a:ext cx="6205098" cy="541083"/>
      </dsp:txXfrm>
    </dsp:sp>
    <dsp:sp modelId="{2DDDFAE3-5181-9A40-BEBB-D31B12D144D9}">
      <dsp:nvSpPr>
        <dsp:cNvPr id="0" name=""/>
        <dsp:cNvSpPr/>
      </dsp:nvSpPr>
      <dsp:spPr>
        <a:xfrm>
          <a:off x="0" y="773468"/>
          <a:ext cx="6263640" cy="5996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Swot analysis </a:t>
          </a:r>
          <a:endParaRPr lang="en-US" sz="2500" kern="1200"/>
        </a:p>
      </dsp:txBody>
      <dsp:txXfrm>
        <a:off x="29271" y="802739"/>
        <a:ext cx="6205098" cy="541083"/>
      </dsp:txXfrm>
    </dsp:sp>
    <dsp:sp modelId="{A63A2AB6-F217-F645-8C89-D1D4D33396E8}">
      <dsp:nvSpPr>
        <dsp:cNvPr id="0" name=""/>
        <dsp:cNvSpPr/>
      </dsp:nvSpPr>
      <dsp:spPr>
        <a:xfrm>
          <a:off x="0" y="1445093"/>
          <a:ext cx="6263640" cy="5996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u="none" kern="1200" dirty="0"/>
            <a:t>Communication</a:t>
          </a:r>
          <a:endParaRPr lang="en-US" sz="2500" kern="1200" dirty="0"/>
        </a:p>
      </dsp:txBody>
      <dsp:txXfrm>
        <a:off x="29271" y="1474364"/>
        <a:ext cx="6205098" cy="541083"/>
      </dsp:txXfrm>
    </dsp:sp>
    <dsp:sp modelId="{09557A04-59A7-2842-AFC4-DAADBE0F5D9A}">
      <dsp:nvSpPr>
        <dsp:cNvPr id="0" name=""/>
        <dsp:cNvSpPr/>
      </dsp:nvSpPr>
      <dsp:spPr>
        <a:xfrm>
          <a:off x="0" y="2116718"/>
          <a:ext cx="626364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u="none" kern="1200" dirty="0"/>
            <a:t>Teamwork</a:t>
          </a:r>
          <a:endParaRPr lang="en-US" sz="2500" kern="1200" dirty="0"/>
        </a:p>
      </dsp:txBody>
      <dsp:txXfrm>
        <a:off x="29271" y="2145989"/>
        <a:ext cx="6205098" cy="541083"/>
      </dsp:txXfrm>
    </dsp:sp>
    <dsp:sp modelId="{E686F770-FE63-644B-A3F9-F135A6DA5043}">
      <dsp:nvSpPr>
        <dsp:cNvPr id="0" name=""/>
        <dsp:cNvSpPr/>
      </dsp:nvSpPr>
      <dsp:spPr>
        <a:xfrm>
          <a:off x="0" y="2808609"/>
          <a:ext cx="6263640" cy="5996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u="none" kern="1200" dirty="0"/>
            <a:t>Problem solving</a:t>
          </a:r>
          <a:endParaRPr lang="en-US" sz="2500" kern="1200" dirty="0"/>
        </a:p>
      </dsp:txBody>
      <dsp:txXfrm>
        <a:off x="29271" y="2837880"/>
        <a:ext cx="6205098" cy="541083"/>
      </dsp:txXfrm>
    </dsp:sp>
    <dsp:sp modelId="{D313711E-9613-5D40-840E-210657408EA8}">
      <dsp:nvSpPr>
        <dsp:cNvPr id="0" name=""/>
        <dsp:cNvSpPr/>
      </dsp:nvSpPr>
      <dsp:spPr>
        <a:xfrm>
          <a:off x="0" y="3459969"/>
          <a:ext cx="6263640" cy="59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PDP </a:t>
          </a:r>
          <a:endParaRPr lang="en-US" sz="2500" kern="1200" dirty="0"/>
        </a:p>
      </dsp:txBody>
      <dsp:txXfrm>
        <a:off x="29271" y="3489240"/>
        <a:ext cx="6205098" cy="541083"/>
      </dsp:txXfrm>
    </dsp:sp>
    <dsp:sp modelId="{7FAF5EE8-DC2A-DB4F-B82E-FE253F87C25A}">
      <dsp:nvSpPr>
        <dsp:cNvPr id="0" name=""/>
        <dsp:cNvSpPr/>
      </dsp:nvSpPr>
      <dsp:spPr>
        <a:xfrm>
          <a:off x="0" y="4131594"/>
          <a:ext cx="6263640" cy="5996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Conclusion </a:t>
          </a:r>
          <a:endParaRPr lang="en-US" sz="2500" kern="1200"/>
        </a:p>
      </dsp:txBody>
      <dsp:txXfrm>
        <a:off x="29271" y="4160865"/>
        <a:ext cx="6205098" cy="541083"/>
      </dsp:txXfrm>
    </dsp:sp>
    <dsp:sp modelId="{9B1401DE-DD20-BC41-9E6A-205D3DDE4890}">
      <dsp:nvSpPr>
        <dsp:cNvPr id="0" name=""/>
        <dsp:cNvSpPr/>
      </dsp:nvSpPr>
      <dsp:spPr>
        <a:xfrm>
          <a:off x="0" y="4803219"/>
          <a:ext cx="6263640" cy="5996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References</a:t>
          </a:r>
          <a:endParaRPr lang="en-US" sz="2500" kern="1200"/>
        </a:p>
      </dsp:txBody>
      <dsp:txXfrm>
        <a:off x="29271" y="4832490"/>
        <a:ext cx="620509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A3744-A333-F04E-BA4E-9E53C4C63C0F}">
      <dsp:nvSpPr>
        <dsp:cNvPr id="0" name=""/>
        <dsp:cNvSpPr/>
      </dsp:nvSpPr>
      <dsp:spPr>
        <a:xfrm>
          <a:off x="0" y="123539"/>
          <a:ext cx="6263640" cy="12733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Strengths: </a:t>
          </a:r>
          <a:r>
            <a:rPr lang="en-GB" sz="1900" b="0" i="0" u="none" kern="1200" dirty="0"/>
            <a:t>Strong interpersonal skills. Strong leadership skills.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i="0" u="none" kern="1200" dirty="0"/>
            <a:t>Strong organizational skills. </a:t>
          </a:r>
          <a:endParaRPr lang="en-US" sz="1900" kern="1200" dirty="0"/>
        </a:p>
      </dsp:txBody>
      <dsp:txXfrm>
        <a:off x="62160" y="185699"/>
        <a:ext cx="6139320" cy="1149042"/>
      </dsp:txXfrm>
    </dsp:sp>
    <dsp:sp modelId="{CF13C130-6EB7-2F4A-86BE-513E3FF08903}">
      <dsp:nvSpPr>
        <dsp:cNvPr id="0" name=""/>
        <dsp:cNvSpPr/>
      </dsp:nvSpPr>
      <dsp:spPr>
        <a:xfrm>
          <a:off x="0" y="1451621"/>
          <a:ext cx="6263640" cy="1273362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Weakness: </a:t>
          </a:r>
          <a:r>
            <a:rPr lang="en-GB" sz="1900" b="1" i="0" u="none" kern="1200" dirty="0"/>
            <a:t>Wrong people supporting your business.</a:t>
          </a:r>
          <a:endParaRPr lang="en-US" sz="1900" kern="1200" dirty="0"/>
        </a:p>
      </dsp:txBody>
      <dsp:txXfrm>
        <a:off x="62160" y="1513781"/>
        <a:ext cx="6139320" cy="1149042"/>
      </dsp:txXfrm>
    </dsp:sp>
    <dsp:sp modelId="{24015011-2794-9947-9AC4-54B2D3341710}">
      <dsp:nvSpPr>
        <dsp:cNvPr id="0" name=""/>
        <dsp:cNvSpPr/>
      </dsp:nvSpPr>
      <dsp:spPr>
        <a:xfrm>
          <a:off x="0" y="2779704"/>
          <a:ext cx="6263640" cy="1273362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Opportunities: </a:t>
          </a:r>
          <a:r>
            <a:rPr lang="en-GB" sz="1900" b="0" i="0" u="none" kern="1200" dirty="0"/>
            <a:t>Invest in Multiple Businesses.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u="none" kern="1200" dirty="0"/>
            <a:t> The Social Power of the Internet. ... 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i="0" u="none" kern="1200" dirty="0"/>
            <a:t>Foreign Markets.</a:t>
          </a:r>
          <a:endParaRPr lang="en-US" sz="1900" kern="1200" dirty="0"/>
        </a:p>
      </dsp:txBody>
      <dsp:txXfrm>
        <a:off x="62160" y="2841864"/>
        <a:ext cx="6139320" cy="1149042"/>
      </dsp:txXfrm>
    </dsp:sp>
    <dsp:sp modelId="{A6F5FA75-94E3-514C-AED4-AEE700007033}">
      <dsp:nvSpPr>
        <dsp:cNvPr id="0" name=""/>
        <dsp:cNvSpPr/>
      </dsp:nvSpPr>
      <dsp:spPr>
        <a:xfrm>
          <a:off x="0" y="4107786"/>
          <a:ext cx="6263640" cy="127336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Threats: </a:t>
          </a:r>
          <a:r>
            <a:rPr lang="en-GB" sz="1900" b="0" i="0" u="none" kern="1200" dirty="0"/>
            <a:t>Weather.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i="0" u="none" kern="1200" dirty="0"/>
            <a:t>The economy.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b="0" i="0" u="none" kern="1200" dirty="0"/>
            <a:t>Material shortage.</a:t>
          </a:r>
          <a:endParaRPr lang="en-US" sz="1900" kern="1200" dirty="0"/>
        </a:p>
      </dsp:txBody>
      <dsp:txXfrm>
        <a:off x="62160" y="4169946"/>
        <a:ext cx="6139320" cy="11490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B4DBD-4D3D-1B47-BE4C-9812718D518A}">
      <dsp:nvSpPr>
        <dsp:cNvPr id="0" name=""/>
        <dsp:cNvSpPr/>
      </dsp:nvSpPr>
      <dsp:spPr>
        <a:xfrm>
          <a:off x="0" y="55943"/>
          <a:ext cx="6263640" cy="2667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u="none" kern="1200" dirty="0"/>
            <a:t>Group tasks by project or type.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0" i="0" u="none" kern="1200" dirty="0"/>
            <a:t>Create a day-by-day schedule.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0" i="0" u="none" kern="1200" dirty="0"/>
            <a:t>Plan for distraction.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0" i="0" u="none" kern="1200" dirty="0"/>
            <a:t>Dive into deep work.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0" i="0" u="none" kern="1200" dirty="0"/>
            <a:t>Keep priorities in check with a to-do list.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0" i="0" u="none" kern="1200" dirty="0"/>
            <a:t>Target your efforts with time-blocking.</a:t>
          </a:r>
        </a:p>
      </dsp:txBody>
      <dsp:txXfrm>
        <a:off x="130221" y="186164"/>
        <a:ext cx="6003198" cy="2407158"/>
      </dsp:txXfrm>
    </dsp:sp>
    <dsp:sp modelId="{8BAEDE64-1060-5142-9B87-07DB3C7CE7B6}">
      <dsp:nvSpPr>
        <dsp:cNvPr id="0" name=""/>
        <dsp:cNvSpPr/>
      </dsp:nvSpPr>
      <dsp:spPr>
        <a:xfrm>
          <a:off x="0" y="2781143"/>
          <a:ext cx="6263640" cy="26676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 G</a:t>
          </a:r>
          <a:r>
            <a:rPr lang="en-GB" sz="2000" b="1" kern="1200" dirty="0"/>
            <a:t>reater productivity, less stress, and more opportunities to do the things that matter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130221" y="2911364"/>
        <a:ext cx="6003198" cy="2407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0B3A2-7508-A649-AF7C-3974B11BD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10007-468D-FE41-936E-AAAE0EDCF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2E62F-E850-954C-95FA-6DD6577B6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C18CD-1440-7145-8211-5A8C9BCD0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4FBA-AC83-334C-8CE1-63363C657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361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627B-5017-7D40-B96C-46F5CD10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6084F-1287-BC45-98FE-89123FE06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C844E-2D76-4140-B588-40DF6B743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3DE2F-BA9A-5049-BC0C-A372B0AED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99354-4436-9A4C-8101-598F89178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41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FE77C-58FB-4A46-BAB2-CD2489F2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DF1DC-FAA9-A346-B588-2CC3165A5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ACF46-9885-3C44-8063-DBC5ED7B2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4290A-7940-0248-ADBA-411BB1E82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C7B92-1D73-8845-9535-D44A73BB4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999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A7687-3539-7142-9EB6-AE0E2EE28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C8207-F64F-2A45-91EA-57635A0FFA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EE30A-B960-DE44-A7A2-6D98E402E8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182E1-8068-8A4A-8CE1-91846ECAE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F57E0C-6EE8-0B45-98E2-0367690A5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1450C-DDD2-FC45-A6D8-ACD3D9FF0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50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21DF-C4C5-794E-AD47-BAF7CEAF5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F65A62-D00C-D74E-AB69-02E68C54B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694C18-5780-2646-BC9E-210784849D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C1B83-E6AE-164E-B3E4-8BC909BD90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5AAAF-8BA9-DF4E-AB6F-05A54D197D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2E4B10-EE72-514B-837D-58724F914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BA4532-2F40-9A42-8ADF-6FA5CB075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1FEC83-8F19-404E-8E9E-753985807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539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09161-9203-0240-AF58-E7711F79C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0C3171-B010-214F-A904-7EBF7B8AE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5038C7-EDF3-8C4A-A9E6-EEFE5FC78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2193FD-15B4-9E4E-9468-6DABF3D45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698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341635-0D75-3A47-9291-CCC5E1D3E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DF8F4A-7FBF-544D-B366-670D627B7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619C9-0E05-234E-8742-959D5FFE8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048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30A5B-7C98-6E4F-BEE2-9D408DF77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EB1B4-795E-904A-891F-316FC5658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FD1E6-DB13-B045-ABAD-2A990D9FFB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DE5D36-7AE3-5D4C-8836-8B5DEB7C4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B3E0C2-4F02-3541-BA28-DFCC3AF43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00F9E-B650-2149-B14C-A4D63D321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947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6BC7D-609A-DD48-88DC-E9E4A5976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386598-4C47-9B49-9BF6-AC00805DD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C3165C-056A-BE41-AB13-2D83EC5567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5C21D-9EF8-2D4B-AB57-CE417D363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26890-0C7F-C643-BCAD-FB4799002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D94E8-7CE6-D445-A592-09AD57188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533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8469-F518-9849-AFAA-46126510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EFC45-97E8-E446-88E0-3304F081A3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749A5-0440-F848-B486-B75954335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D4DDD-56A1-6243-B4BF-A0E8E87F4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0137F-2BC7-8F45-AEB7-E2F4DEDBE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475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FBCC29-BCA5-2F45-85D0-837FC853D3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894D59-90C8-744C-8260-7ECCCFCAB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D7736-BC15-A94F-BB51-AD5A777BF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43440-B6BD-0C48-AD8F-947273602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D41D5-783D-5945-B351-8A6E1D4A9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595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FEC07F-7C26-B646-B368-380E57C9F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934533-CCF5-7D4A-8905-ED447708A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7B058-23BE-6A4E-9D3F-05DA756B91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043766-89CD-4E49-91CC-37CABA31DA05}" type="datetimeFigureOut">
              <a:rPr lang="en-US" smtClean="0"/>
              <a:t>4/7/22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D908C-F3F9-3840-9F62-F0E63A818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03443-2748-4743-BC7D-706755059B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6E5B4-7D18-754C-A5C0-19EDE734B6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152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695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ultureamp.com/blog/time-management-for-managers" TargetMode="External"/><Relationship Id="rId2" Type="http://schemas.openxmlformats.org/officeDocument/2006/relationships/hyperlink" Target="https://www.lucidchart.com/blog/performance-development-planning-pdp-proce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tools.com/pages/article/newTMC_05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33217-127B-6C40-A438-6490F925A2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 fontScale="90000"/>
          </a:bodyPr>
          <a:lstStyle/>
          <a:p>
            <a:br>
              <a:rPr lang="en-GB" sz="1800"/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Education in Health and Social Care 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800">
                <a:hlinkClick r:id="rId2"/>
              </a:rPr>
              <a:t>Academic and Employability Skills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800"/>
              <a:t>BMSW4001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Module Leader: </a:t>
            </a:r>
            <a:r>
              <a:rPr lang="en-GB" sz="1800"/>
              <a:t>Anita Nan</a:t>
            </a:r>
            <a:br>
              <a:rPr lang="en-GB" sz="1800"/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Assignment Title: Kiril Baldev 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/>
            </a:br>
            <a:endParaRPr lang="en-US" sz="1800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360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728E1-8AB4-A043-8CAA-FB2DA9761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Overview </a:t>
            </a:r>
            <a:endParaRPr lang="en-US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73E3FF-1FC5-5D38-CC4F-5D1C5C761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910861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9422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BA2B-BFA7-0042-A284-206866E72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My intended career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4A572-9666-7F4A-AB64-B75048C09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Business Owner </a:t>
            </a:r>
          </a:p>
          <a:p>
            <a:r>
              <a:rPr lang="en-GB" dirty="0"/>
              <a:t>I believe that I have the qualities and skills to create a successful career in this area. </a:t>
            </a:r>
            <a:r>
              <a:rPr lang="en-GB" b="1" dirty="0"/>
              <a:t>Responsible for the growth, stability, direction and daily operation of the business</a:t>
            </a:r>
            <a:r>
              <a:rPr lang="en-GB" dirty="0"/>
              <a:t>.</a:t>
            </a:r>
            <a:endParaRPr lang="en-GB" sz="2000" dirty="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36FA02B4-1785-01B8-338A-1EDF4C8D5B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65" r="2694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9CE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467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7CB06-29F5-1C42-9965-C2E8C79AD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fontAlgn="base"/>
            <a:br>
              <a:rPr lang="en-GB" sz="2400">
                <a:solidFill>
                  <a:schemeClr val="accent5"/>
                </a:solidFill>
              </a:rPr>
            </a:br>
            <a:br>
              <a:rPr lang="en-GB" sz="2400">
                <a:solidFill>
                  <a:schemeClr val="accent5"/>
                </a:solidFill>
              </a:rPr>
            </a:br>
            <a:br>
              <a:rPr lang="en-GB" sz="2400">
                <a:solidFill>
                  <a:schemeClr val="accent5"/>
                </a:solidFill>
              </a:rPr>
            </a:br>
            <a:r>
              <a:rPr lang="en-GB" sz="2400">
                <a:solidFill>
                  <a:schemeClr val="accent5"/>
                </a:solidFill>
              </a:rPr>
              <a:t>Swot Analysis</a:t>
            </a:r>
            <a:br>
              <a:rPr lang="en-GB" sz="2400">
                <a:solidFill>
                  <a:schemeClr val="accent5"/>
                </a:solidFill>
              </a:rPr>
            </a:br>
            <a:br>
              <a:rPr lang="en-GB" sz="2400">
                <a:solidFill>
                  <a:schemeClr val="accent5"/>
                </a:solidFill>
              </a:rPr>
            </a:br>
            <a:r>
              <a:rPr lang="en-GB" sz="2400">
                <a:solidFill>
                  <a:schemeClr val="accent5"/>
                </a:solidFill>
              </a:rPr>
              <a:t>SWOT stands for Strengths, Weaknesses, Opportunities, and Threats, and so a SWOT analysis is a technique for assessing these four aspects of your business.</a:t>
            </a:r>
            <a:br>
              <a:rPr lang="en-GB" sz="2400">
                <a:solidFill>
                  <a:schemeClr val="accent5"/>
                </a:solidFill>
              </a:rPr>
            </a:br>
            <a:br>
              <a:rPr lang="en-GB" sz="2400">
                <a:solidFill>
                  <a:schemeClr val="accent5"/>
                </a:solidFill>
              </a:rPr>
            </a:br>
            <a:r>
              <a:rPr lang="en-GB" sz="2400">
                <a:solidFill>
                  <a:schemeClr val="accent5"/>
                </a:solidFill>
              </a:rPr>
              <a:t>. </a:t>
            </a:r>
            <a:endParaRPr lang="en-US" sz="2400">
              <a:solidFill>
                <a:schemeClr val="accent5"/>
              </a:solidFill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0BC5A2FE-92D6-B709-D149-74F85DF265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606325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1205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102CD-950D-BE4B-A727-B3830031D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>
                <a:solidFill>
                  <a:schemeClr val="bg1"/>
                </a:solidFill>
              </a:rPr>
              <a:t>Time management </a:t>
            </a:r>
            <a:endParaRPr lang="en-US" sz="510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CD8DFA6-9AFC-E51C-D7D2-A5EEF0D2FA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01367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526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3CA9E-7524-FD4B-9C86-254A71700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What is PDP?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47060-6283-4545-930B-65722A72C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is PDP? A performance development plan is </a:t>
            </a:r>
            <a:r>
              <a:rPr lang="en-GB" b="1" dirty="0"/>
              <a:t>a tool for improving employee performance</a:t>
            </a:r>
            <a:r>
              <a:rPr lang="en-GB" dirty="0"/>
              <a:t>. The PDP process helps managers and employees identify areas for improvement, set goals, measure progress, and outline a strategy to achieve those objectives.</a:t>
            </a:r>
            <a:endParaRPr lang="en-US" sz="2000" dirty="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93F39BBB-8089-1270-C4CB-86E763D5F0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4" r="5272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E1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86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ABCA9-A329-624A-87C4-01948D880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13E36-4411-844C-9FE4-F745521D9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 can become an excellent manager when I learn and practice the </a:t>
            </a:r>
            <a:r>
              <a:rPr lang="en-GB" sz="1800" b="1" dirty="0" err="1"/>
              <a:t>behaviors</a:t>
            </a:r>
            <a:r>
              <a:rPr lang="en-GB" sz="1800" b="1" dirty="0"/>
              <a:t> methods, and techniques of other successful managers</a:t>
            </a:r>
            <a:r>
              <a:rPr lang="en-GB" sz="1800" dirty="0"/>
              <a:t>. If  I do what other successful people do, I will soon get the results that other successful people get.</a:t>
            </a:r>
          </a:p>
          <a:p>
            <a:endParaRPr lang="en-US" sz="1800" dirty="0"/>
          </a:p>
        </p:txBody>
      </p:sp>
      <p:sp>
        <p:nvSpPr>
          <p:cNvPr id="22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4330B6AC-E6AB-45E4-A303-C8DE90EB2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3318" y="760562"/>
            <a:ext cx="5298683" cy="6097438"/>
          </a:xfrm>
          <a:custGeom>
            <a:avLst/>
            <a:gdLst>
              <a:gd name="connsiteX0" fmla="*/ 3120528 w 5298683"/>
              <a:gd name="connsiteY0" fmla="*/ 0 h 6097438"/>
              <a:gd name="connsiteX1" fmla="*/ 5105473 w 5298683"/>
              <a:gd name="connsiteY1" fmla="*/ 712577 h 6097438"/>
              <a:gd name="connsiteX2" fmla="*/ 5298683 w 5298683"/>
              <a:gd name="connsiteY2" fmla="*/ 888178 h 6097438"/>
              <a:gd name="connsiteX3" fmla="*/ 5298683 w 5298683"/>
              <a:gd name="connsiteY3" fmla="*/ 5352876 h 6097438"/>
              <a:gd name="connsiteX4" fmla="*/ 5105473 w 5298683"/>
              <a:gd name="connsiteY4" fmla="*/ 5528477 h 6097438"/>
              <a:gd name="connsiteX5" fmla="*/ 4335177 w 5298683"/>
              <a:gd name="connsiteY5" fmla="*/ 5995828 h 6097438"/>
              <a:gd name="connsiteX6" fmla="*/ 4057556 w 5298683"/>
              <a:gd name="connsiteY6" fmla="*/ 6097438 h 6097438"/>
              <a:gd name="connsiteX7" fmla="*/ 2183499 w 5298683"/>
              <a:gd name="connsiteY7" fmla="*/ 6097438 h 6097438"/>
              <a:gd name="connsiteX8" fmla="*/ 1905878 w 5298683"/>
              <a:gd name="connsiteY8" fmla="*/ 5995828 h 6097438"/>
              <a:gd name="connsiteX9" fmla="*/ 0 w 5298683"/>
              <a:gd name="connsiteY9" fmla="*/ 3120527 h 6097438"/>
              <a:gd name="connsiteX10" fmla="*/ 3120528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1E1D2EB7-550C-A9FC-6844-AD498700AA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24800" y="1957050"/>
            <a:ext cx="3945463" cy="394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039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FCEEA-0EE7-BF46-88C9-66DB10531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8C3E387-9122-C64A-856B-2383FC384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5870" y="1704385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500" b="1" dirty="0"/>
              <a:t>A step-by-step guide to the PDP process</a:t>
            </a:r>
          </a:p>
          <a:p>
            <a:pPr marL="0" indent="0">
              <a:buNone/>
            </a:pPr>
            <a:r>
              <a:rPr lang="en-GB" sz="1500" b="1" dirty="0"/>
              <a:t> </a:t>
            </a:r>
            <a:r>
              <a:rPr lang="en-GB" sz="1500" dirty="0"/>
              <a:t>Online Available from: </a:t>
            </a:r>
          </a:p>
          <a:p>
            <a:pPr marL="0" indent="0">
              <a:buNone/>
            </a:pPr>
            <a:r>
              <a:rPr lang="en-GB" sz="1500" dirty="0">
                <a:hlinkClick r:id="rId2"/>
              </a:rPr>
              <a:t>https://www.lucidchart.com/blog/performance-development-planning-pdp-process</a:t>
            </a:r>
            <a:r>
              <a:rPr lang="en-GB" sz="1500" dirty="0"/>
              <a:t> (Accessed: 23 March 2022)</a:t>
            </a:r>
          </a:p>
          <a:p>
            <a:pPr marL="0" indent="0">
              <a:buNone/>
            </a:pPr>
            <a:endParaRPr lang="en-GB" sz="1500" dirty="0"/>
          </a:p>
          <a:p>
            <a:r>
              <a:rPr lang="en-GB" sz="1500" b="1" dirty="0"/>
              <a:t>Time management: A guide for managers</a:t>
            </a:r>
          </a:p>
          <a:p>
            <a:pPr marL="0" indent="0">
              <a:buNone/>
            </a:pPr>
            <a:r>
              <a:rPr lang="en-GB" sz="1500" dirty="0"/>
              <a:t>Online Available from:</a:t>
            </a:r>
            <a:endParaRPr lang="en-GB" sz="1500" b="1" dirty="0"/>
          </a:p>
          <a:p>
            <a:pPr marL="0" indent="0">
              <a:buNone/>
            </a:pPr>
            <a:r>
              <a:rPr lang="en-GB" sz="1500" b="1" dirty="0">
                <a:hlinkClick r:id="rId3"/>
              </a:rPr>
              <a:t>https://www.cultureamp.com/blog/time-management-for-managers</a:t>
            </a:r>
            <a:endParaRPr lang="en-GB" sz="1500" b="1" dirty="0"/>
          </a:p>
          <a:p>
            <a:pPr marL="0" indent="0">
              <a:buNone/>
            </a:pPr>
            <a:r>
              <a:rPr lang="en-GB" sz="1500" dirty="0"/>
              <a:t>(Accessed: 23 March 2022)</a:t>
            </a:r>
          </a:p>
          <a:p>
            <a:pPr marL="0" indent="0">
              <a:buNone/>
            </a:pPr>
            <a:endParaRPr lang="en-GB" sz="1500" dirty="0"/>
          </a:p>
          <a:p>
            <a:pPr fontAlgn="base"/>
            <a:r>
              <a:rPr lang="en-GB" sz="1500" b="1" dirty="0"/>
              <a:t>SWOT Analysis</a:t>
            </a:r>
          </a:p>
          <a:p>
            <a:pPr marL="0" indent="0">
              <a:buNone/>
            </a:pPr>
            <a:r>
              <a:rPr lang="en-GB" sz="1500" dirty="0"/>
              <a:t>Online Available from:</a:t>
            </a:r>
            <a:endParaRPr lang="en-GB" sz="1500" b="1" dirty="0"/>
          </a:p>
          <a:p>
            <a:pPr marL="0" indent="0">
              <a:buNone/>
            </a:pPr>
            <a:r>
              <a:rPr lang="en-GB" sz="1500" dirty="0">
                <a:hlinkClick r:id="rId4"/>
              </a:rPr>
              <a:t>https://www.mindtools.com/pages/article/newTMC_05.htm</a:t>
            </a:r>
            <a:endParaRPr lang="en-GB" sz="1500" dirty="0"/>
          </a:p>
          <a:p>
            <a:pPr marL="0" indent="0">
              <a:buNone/>
            </a:pPr>
            <a:r>
              <a:rPr lang="en-GB" sz="1500" dirty="0"/>
              <a:t>(Accessed: 23 March 2022)</a:t>
            </a:r>
          </a:p>
          <a:p>
            <a:pPr marL="0" indent="0">
              <a:buNone/>
            </a:pPr>
            <a:br>
              <a:rPr lang="en-GB" sz="1500" dirty="0"/>
            </a:b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endParaRPr lang="en-GB" sz="1500" b="1" dirty="0"/>
          </a:p>
          <a:p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9352800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421</Words>
  <Application>Microsoft Macintosh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 Programme: Certificate of Higher Education in Health and Social Care   Module: Academic and Employability Skills  Module Code: BMSW4001  Module Leader: Anita Nan   Assignment Title: Kiril Baldev   </vt:lpstr>
      <vt:lpstr>Overview </vt:lpstr>
      <vt:lpstr>My intended career </vt:lpstr>
      <vt:lpstr>   Swot Analysis  SWOT stands for Strengths, Weaknesses, Opportunities, and Threats, and so a SWOT analysis is a technique for assessing these four aspects of your business.  . </vt:lpstr>
      <vt:lpstr>Time management </vt:lpstr>
      <vt:lpstr>What is PDP? </vt:lpstr>
      <vt:lpstr>Conclusion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Student number  modle name: Avademic</dc:title>
  <dc:creator>Kiril Baldev (2024776)</dc:creator>
  <cp:lastModifiedBy>Kiril Baldev (2024776)</cp:lastModifiedBy>
  <cp:revision>5</cp:revision>
  <dcterms:created xsi:type="dcterms:W3CDTF">2022-03-23T13:26:40Z</dcterms:created>
  <dcterms:modified xsi:type="dcterms:W3CDTF">2022-04-07T15:46:07Z</dcterms:modified>
</cp:coreProperties>
</file>