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tmp" ContentType="image/png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100" d="100"/>
          <a:sy n="100" d="100"/>
        </p:scale>
        <p:origin x="72" y="21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4D5DF6-AF86-EBD3-53AF-6BF2588062F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226A526-C5DA-A958-D2F7-5CB94465FF6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82C045C-809C-6CBD-3980-DA3F00C534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B4FB0F-9EF3-4FAF-B2ED-61209000FDE1}" type="datetimeFigureOut">
              <a:rPr lang="en-GB" smtClean="0"/>
              <a:t>25/09/2026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9E61448-2E2A-B3A0-FC9E-3FFE382831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AF2D62-C82A-CA6C-2863-97B350568A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984B-3FD2-4EF0-950A-01F4CB7F08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35361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DE5063-753B-4443-F4EC-75308B1F74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74DB83-5C4E-F254-05F8-0AF9B60B4A0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2ECAEBB-7D67-F2BD-ED7B-D8F7EE7399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B4FB0F-9EF3-4FAF-B2ED-61209000FDE1}" type="datetimeFigureOut">
              <a:rPr lang="en-GB" smtClean="0"/>
              <a:t>25/09/2026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D6A16D1-2C0D-6FF9-96EC-1C2AA357A7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B5BA788-D239-99AC-4766-6C3761BDFA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984B-3FD2-4EF0-950A-01F4CB7F08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26347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D68EBE-9933-F728-B1EA-4EB7EE7EA5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88DE2D-E237-0797-AB9E-1AB0CDE95B4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010944-083D-DFB2-F598-520FB80CE5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B4FB0F-9EF3-4FAF-B2ED-61209000FDE1}" type="datetimeFigureOut">
              <a:rPr lang="en-GB" smtClean="0"/>
              <a:t>25/09/2026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8DCB5DC-7240-BA4A-ECB8-49DDF83A50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14371F-7E1F-83D8-5E7F-65AC5CF985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984B-3FD2-4EF0-950A-01F4CB7F08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12229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536140-26FC-F4F1-B843-679244E8C6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507E25-A5E4-8CE6-A2CF-4FF0F82629E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FEA5A4E-B3FD-EC3F-61F8-558700EE173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E1BAA5B-2B7E-C090-38D5-F05D07A256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B4FB0F-9EF3-4FAF-B2ED-61209000FDE1}" type="datetimeFigureOut">
              <a:rPr lang="en-GB" smtClean="0"/>
              <a:t>25/09/2026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7FAA4BF-7766-8A03-5E83-659156B28E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830BD0B-8462-2490-55A3-E508B5CB64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984B-3FD2-4EF0-950A-01F4CB7F08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49702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6BF4C5-A375-E430-98E0-D18F646814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DBD268C-BFC3-D235-5937-0DA0C767A78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EC0D8E1-0BB1-64D6-C840-1E19F969B8D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17D8066-0787-950F-AED2-EB04E16F631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BC04FBA-960F-2307-39A2-9089B26C44B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DA8E014-A821-0C3F-BEC8-34D07C39C1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B4FB0F-9EF3-4FAF-B2ED-61209000FDE1}" type="datetimeFigureOut">
              <a:rPr lang="en-GB" smtClean="0"/>
              <a:t>25/09/2026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20D155C-4082-6C1B-2638-E9DC6FD8D1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06FB7A4-FD93-6798-190F-FBB438401E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984B-3FD2-4EF0-950A-01F4CB7F08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74620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EB88E0-55F4-A79D-DC20-341EA304BC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E3BB292-AD2B-D5E4-B6EE-9C86563F69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B4FB0F-9EF3-4FAF-B2ED-61209000FDE1}" type="datetimeFigureOut">
              <a:rPr lang="en-GB" smtClean="0"/>
              <a:t>25/09/2026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B26D607-1382-CE65-416C-86B664500F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4FB8ABB-98BE-5B1C-6CF7-BD7B8FF802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984B-3FD2-4EF0-950A-01F4CB7F08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54641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29ECE81-C79D-B24A-811F-A2B3455375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B4FB0F-9EF3-4FAF-B2ED-61209000FDE1}" type="datetimeFigureOut">
              <a:rPr lang="en-GB" smtClean="0"/>
              <a:t>25/09/2026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CDF4E92-D364-184A-2C64-A259746E89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428887D-B3C3-43F5-B86E-A69D6E501A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984B-3FD2-4EF0-950A-01F4CB7F08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60277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672B5B-B6A8-DA81-7A9F-EA200C641B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19534D-41DA-8ED0-C060-D6B5378CE2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7E57E40-D1C0-7A7B-2F27-5D378E95307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C5E5B1E-B2B4-F0CB-EB6C-D3FE1582CE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B4FB0F-9EF3-4FAF-B2ED-61209000FDE1}" type="datetimeFigureOut">
              <a:rPr lang="en-GB" smtClean="0"/>
              <a:t>25/09/2026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ACC070-8D34-0A2C-68BF-B9E2612607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33B202F-A1CF-E8A6-E9E0-7526EDEC43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984B-3FD2-4EF0-950A-01F4CB7F08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88491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94E61E-9691-816B-7044-A7A148BAAD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1D2B91F-F00E-D97C-02F3-F209FEEBB42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4EBE31-4F99-8428-26FA-6BB42C11557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2A09CCE-7DA1-C329-079D-87C47042AF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B4FB0F-9EF3-4FAF-B2ED-61209000FDE1}" type="datetimeFigureOut">
              <a:rPr lang="en-GB" smtClean="0"/>
              <a:t>25/09/2026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A883FA0-5E10-6388-B228-6439981458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243AB18-D24C-94D7-5312-08D059C70F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984B-3FD2-4EF0-950A-01F4CB7F08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03509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94FDB8-145C-5C60-2A15-3CD9B99DA6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E6DF2FE-2202-0CD6-8E48-6E8AFD7ABC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A3EAD6-6D0D-931E-DEE1-C2790E91F0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B4FB0F-9EF3-4FAF-B2ED-61209000FDE1}" type="datetimeFigureOut">
              <a:rPr lang="en-GB" smtClean="0"/>
              <a:t>25/09/2026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A18FAD-69CB-E89E-88DD-5F6BF9881F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F3BDB1-9AE9-491C-0C06-1EC19A3825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984B-3FD2-4EF0-950A-01F4CB7F08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2266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14AFB2B-9537-07D2-DA6F-35D97683561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1259A1B-FCB1-9043-CA43-0D17666706B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8E75CA0-4407-81A4-6697-A0C82E41C5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B4FB0F-9EF3-4FAF-B2ED-61209000FDE1}" type="datetimeFigureOut">
              <a:rPr lang="en-GB" smtClean="0"/>
              <a:t>25/09/2026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2D215D9-D7AB-D69C-559D-EF9150AD16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EAB91F-F1E0-684C-A510-B0EC126F93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984B-3FD2-4EF0-950A-01F4CB7F08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02094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E6C8AB6-3C96-BE4F-A0D7-5CCD75ED24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AB0158A-894C-2766-8610-A140F2BA7E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921C79-3B0B-FA8B-7239-472783A4B0D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6B4FB0F-9EF3-4FAF-B2ED-61209000FDE1}" type="datetimeFigureOut">
              <a:rPr lang="en-GB" smtClean="0"/>
              <a:t>25/09/2026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5E5B5D4-DCC6-806A-1A75-D9D3AA9B8C2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F77851-0A7D-EF2E-BA10-BF67557EC4E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505984B-3FD2-4EF0-950A-01F4CB7F08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03348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tmp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tmp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tmp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3C0D89-4B6D-5BAE-011D-83AEAE60DE9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Typical Sequential Environmental trial for a shell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F2B328D-8E3E-8E76-7EA3-55D8A850F667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7858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2681ACDC-41BF-DB2B-41B4-162555624B7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8279" y="0"/>
            <a:ext cx="10427421" cy="68658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004566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C518183-A679-D067-6732-44D8A311FF1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500" y="26313"/>
            <a:ext cx="10277475" cy="67990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9271265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59379C3-53D9-DB75-AE03-9B96B4295F8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6974" y="0"/>
            <a:ext cx="10798051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665170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</TotalTime>
  <Words>7</Words>
  <Application>Microsoft Office PowerPoint</Application>
  <PresentationFormat>Widescreen</PresentationFormat>
  <Paragraphs>1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8" baseType="lpstr">
      <vt:lpstr>Aptos</vt:lpstr>
      <vt:lpstr>Aptos Display</vt:lpstr>
      <vt:lpstr>Arial</vt:lpstr>
      <vt:lpstr>Office Theme</vt:lpstr>
      <vt:lpstr>Typical Sequential Environmental trial for a shell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David Holley</dc:creator>
  <cp:lastModifiedBy>David Holley</cp:lastModifiedBy>
  <cp:revision>1</cp:revision>
  <dcterms:created xsi:type="dcterms:W3CDTF">2026-09-25T15:44:12Z</dcterms:created>
  <dcterms:modified xsi:type="dcterms:W3CDTF">2026-09-25T15:46:55Z</dcterms:modified>
</cp:coreProperties>
</file>