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6FCDE5-6989-471E-B4A7-3819281E70DC}" v="14" dt="2024-01-31T13:08:12.7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676FCDE5-6989-471E-B4A7-3819281E70DC}"/>
    <pc:docChg chg="undo custSel addSld modSld sldOrd">
      <pc:chgData name="Steve Tindall" userId="56fef3d5-bab5-4aa2-8263-b7d01d73936e" providerId="ADAL" clId="{676FCDE5-6989-471E-B4A7-3819281E70DC}" dt="2024-01-31T13:54:17.949" v="3744" actId="20577"/>
      <pc:docMkLst>
        <pc:docMk/>
      </pc:docMkLst>
      <pc:sldChg chg="modSp mod">
        <pc:chgData name="Steve Tindall" userId="56fef3d5-bab5-4aa2-8263-b7d01d73936e" providerId="ADAL" clId="{676FCDE5-6989-471E-B4A7-3819281E70DC}" dt="2024-01-31T13:33:09.558" v="3005" actId="20577"/>
        <pc:sldMkLst>
          <pc:docMk/>
          <pc:sldMk cId="2676432504" sldId="257"/>
        </pc:sldMkLst>
        <pc:spChg chg="mod">
          <ac:chgData name="Steve Tindall" userId="56fef3d5-bab5-4aa2-8263-b7d01d73936e" providerId="ADAL" clId="{676FCDE5-6989-471E-B4A7-3819281E70DC}" dt="2024-01-31T13:33:09.558" v="3005" actId="20577"/>
          <ac:spMkLst>
            <pc:docMk/>
            <pc:sldMk cId="2676432504" sldId="257"/>
            <ac:spMk id="2" creationId="{A9768BE5-E16F-0423-E419-4680D7590261}"/>
          </ac:spMkLst>
        </pc:spChg>
      </pc:sldChg>
      <pc:sldChg chg="addSp delSp modSp new mod">
        <pc:chgData name="Steve Tindall" userId="56fef3d5-bab5-4aa2-8263-b7d01d73936e" providerId="ADAL" clId="{676FCDE5-6989-471E-B4A7-3819281E70DC}" dt="2024-01-31T12:04:21.611" v="481" actId="27636"/>
        <pc:sldMkLst>
          <pc:docMk/>
          <pc:sldMk cId="2950500879" sldId="259"/>
        </pc:sldMkLst>
        <pc:spChg chg="mod">
          <ac:chgData name="Steve Tindall" userId="56fef3d5-bab5-4aa2-8263-b7d01d73936e" providerId="ADAL" clId="{676FCDE5-6989-471E-B4A7-3819281E70DC}" dt="2024-01-31T12:00:54.988" v="337" actId="14100"/>
          <ac:spMkLst>
            <pc:docMk/>
            <pc:sldMk cId="2950500879" sldId="259"/>
            <ac:spMk id="2" creationId="{73F3EC1D-4BD9-1F1F-8656-5A1E7EB7CDA8}"/>
          </ac:spMkLst>
        </pc:spChg>
        <pc:spChg chg="mod">
          <ac:chgData name="Steve Tindall" userId="56fef3d5-bab5-4aa2-8263-b7d01d73936e" providerId="ADAL" clId="{676FCDE5-6989-471E-B4A7-3819281E70DC}" dt="2024-01-31T12:04:21.611" v="481" actId="27636"/>
          <ac:spMkLst>
            <pc:docMk/>
            <pc:sldMk cId="2950500879" sldId="259"/>
            <ac:spMk id="3" creationId="{EB677253-C73D-144E-9818-E6598FBDE096}"/>
          </ac:spMkLst>
        </pc:spChg>
        <pc:graphicFrameChg chg="add del mod modGraphic">
          <ac:chgData name="Steve Tindall" userId="56fef3d5-bab5-4aa2-8263-b7d01d73936e" providerId="ADAL" clId="{676FCDE5-6989-471E-B4A7-3819281E70DC}" dt="2024-01-31T12:00:44.925" v="336" actId="21"/>
          <ac:graphicFrameMkLst>
            <pc:docMk/>
            <pc:sldMk cId="2950500879" sldId="259"/>
            <ac:graphicFrameMk id="4" creationId="{C59B7985-5901-D904-CF19-2B4C8A853030}"/>
          </ac:graphicFrameMkLst>
        </pc:graphicFrameChg>
      </pc:sldChg>
      <pc:sldChg chg="addSp delSp modSp new mod modClrScheme chgLayout">
        <pc:chgData name="Steve Tindall" userId="56fef3d5-bab5-4aa2-8263-b7d01d73936e" providerId="ADAL" clId="{676FCDE5-6989-471E-B4A7-3819281E70DC}" dt="2024-01-31T12:02:24.745" v="388" actId="113"/>
        <pc:sldMkLst>
          <pc:docMk/>
          <pc:sldMk cId="1560528484" sldId="260"/>
        </pc:sldMkLst>
        <pc:spChg chg="del">
          <ac:chgData name="Steve Tindall" userId="56fef3d5-bab5-4aa2-8263-b7d01d73936e" providerId="ADAL" clId="{676FCDE5-6989-471E-B4A7-3819281E70DC}" dt="2024-01-31T12:01:29.384" v="369" actId="700"/>
          <ac:spMkLst>
            <pc:docMk/>
            <pc:sldMk cId="1560528484" sldId="260"/>
            <ac:spMk id="2" creationId="{DCC48BDA-35FE-CE36-8D50-8C504FDFED69}"/>
          </ac:spMkLst>
        </pc:spChg>
        <pc:spChg chg="del">
          <ac:chgData name="Steve Tindall" userId="56fef3d5-bab5-4aa2-8263-b7d01d73936e" providerId="ADAL" clId="{676FCDE5-6989-471E-B4A7-3819281E70DC}" dt="2024-01-31T12:01:29.384" v="369" actId="700"/>
          <ac:spMkLst>
            <pc:docMk/>
            <pc:sldMk cId="1560528484" sldId="260"/>
            <ac:spMk id="3" creationId="{C91D7C68-C9E8-EC92-F7DD-6E1FCEA2B78C}"/>
          </ac:spMkLst>
        </pc:spChg>
        <pc:spChg chg="add mod ord">
          <ac:chgData name="Steve Tindall" userId="56fef3d5-bab5-4aa2-8263-b7d01d73936e" providerId="ADAL" clId="{676FCDE5-6989-471E-B4A7-3819281E70DC}" dt="2024-01-31T12:02:24.745" v="388" actId="113"/>
          <ac:spMkLst>
            <pc:docMk/>
            <pc:sldMk cId="1560528484" sldId="260"/>
            <ac:spMk id="5" creationId="{18F68CE2-DD90-3A68-AB07-08E303ABC808}"/>
          </ac:spMkLst>
        </pc:spChg>
        <pc:spChg chg="add del mod ord">
          <ac:chgData name="Steve Tindall" userId="56fef3d5-bab5-4aa2-8263-b7d01d73936e" providerId="ADAL" clId="{676FCDE5-6989-471E-B4A7-3819281E70DC}" dt="2024-01-31T12:02:06.712" v="384" actId="478"/>
          <ac:spMkLst>
            <pc:docMk/>
            <pc:sldMk cId="1560528484" sldId="260"/>
            <ac:spMk id="6" creationId="{A2790223-D555-4391-8BC0-1A0967A791A0}"/>
          </ac:spMkLst>
        </pc:spChg>
        <pc:picChg chg="add mod">
          <ac:chgData name="Steve Tindall" userId="56fef3d5-bab5-4aa2-8263-b7d01d73936e" providerId="ADAL" clId="{676FCDE5-6989-471E-B4A7-3819281E70DC}" dt="2024-01-31T12:02:16.650" v="386" actId="14100"/>
          <ac:picMkLst>
            <pc:docMk/>
            <pc:sldMk cId="1560528484" sldId="260"/>
            <ac:picMk id="4" creationId="{FA9E0682-2699-80A7-3264-79B3A944A484}"/>
          </ac:picMkLst>
        </pc:picChg>
      </pc:sldChg>
      <pc:sldChg chg="modSp new mod">
        <pc:chgData name="Steve Tindall" userId="56fef3d5-bab5-4aa2-8263-b7d01d73936e" providerId="ADAL" clId="{676FCDE5-6989-471E-B4A7-3819281E70DC}" dt="2024-01-31T12:16:14.744" v="1104" actId="20577"/>
        <pc:sldMkLst>
          <pc:docMk/>
          <pc:sldMk cId="1724437518" sldId="261"/>
        </pc:sldMkLst>
        <pc:spChg chg="mod">
          <ac:chgData name="Steve Tindall" userId="56fef3d5-bab5-4aa2-8263-b7d01d73936e" providerId="ADAL" clId="{676FCDE5-6989-471E-B4A7-3819281E70DC}" dt="2024-01-31T12:05:01.958" v="507" actId="20577"/>
          <ac:spMkLst>
            <pc:docMk/>
            <pc:sldMk cId="1724437518" sldId="261"/>
            <ac:spMk id="2" creationId="{B9E96F7C-63B9-CE12-23DC-F8FF411EE0B0}"/>
          </ac:spMkLst>
        </pc:spChg>
        <pc:spChg chg="mod">
          <ac:chgData name="Steve Tindall" userId="56fef3d5-bab5-4aa2-8263-b7d01d73936e" providerId="ADAL" clId="{676FCDE5-6989-471E-B4A7-3819281E70DC}" dt="2024-01-31T12:16:14.744" v="1104" actId="20577"/>
          <ac:spMkLst>
            <pc:docMk/>
            <pc:sldMk cId="1724437518" sldId="261"/>
            <ac:spMk id="3" creationId="{810ED221-CCA8-6CFA-48AA-6A5B4192E1D1}"/>
          </ac:spMkLst>
        </pc:spChg>
      </pc:sldChg>
      <pc:sldChg chg="addSp delSp modSp new mod">
        <pc:chgData name="Steve Tindall" userId="56fef3d5-bab5-4aa2-8263-b7d01d73936e" providerId="ADAL" clId="{676FCDE5-6989-471E-B4A7-3819281E70DC}" dt="2024-01-31T12:14:36.021" v="1027" actId="14100"/>
        <pc:sldMkLst>
          <pc:docMk/>
          <pc:sldMk cId="2503151372" sldId="262"/>
        </pc:sldMkLst>
        <pc:spChg chg="mod">
          <ac:chgData name="Steve Tindall" userId="56fef3d5-bab5-4aa2-8263-b7d01d73936e" providerId="ADAL" clId="{676FCDE5-6989-471E-B4A7-3819281E70DC}" dt="2024-01-31T12:12:50.993" v="986" actId="113"/>
          <ac:spMkLst>
            <pc:docMk/>
            <pc:sldMk cId="2503151372" sldId="262"/>
            <ac:spMk id="2" creationId="{702241C3-62EC-0013-31A1-48EF9451B509}"/>
          </ac:spMkLst>
        </pc:spChg>
        <pc:spChg chg="del">
          <ac:chgData name="Steve Tindall" userId="56fef3d5-bab5-4aa2-8263-b7d01d73936e" providerId="ADAL" clId="{676FCDE5-6989-471E-B4A7-3819281E70DC}" dt="2024-01-31T12:12:57.366" v="987" actId="3680"/>
          <ac:spMkLst>
            <pc:docMk/>
            <pc:sldMk cId="2503151372" sldId="262"/>
            <ac:spMk id="3" creationId="{8EBDD608-9D63-F932-1D4C-A940CE46B9F0}"/>
          </ac:spMkLst>
        </pc:spChg>
        <pc:graphicFrameChg chg="add mod ord modGraphic">
          <ac:chgData name="Steve Tindall" userId="56fef3d5-bab5-4aa2-8263-b7d01d73936e" providerId="ADAL" clId="{676FCDE5-6989-471E-B4A7-3819281E70DC}" dt="2024-01-31T12:14:36.021" v="1027" actId="14100"/>
          <ac:graphicFrameMkLst>
            <pc:docMk/>
            <pc:sldMk cId="2503151372" sldId="262"/>
            <ac:graphicFrameMk id="4" creationId="{9621888D-9FAE-E3A7-20CE-10B20182F3FE}"/>
          </ac:graphicFrameMkLst>
        </pc:graphicFrameChg>
      </pc:sldChg>
      <pc:sldChg chg="modSp new mod">
        <pc:chgData name="Steve Tindall" userId="56fef3d5-bab5-4aa2-8263-b7d01d73936e" providerId="ADAL" clId="{676FCDE5-6989-471E-B4A7-3819281E70DC}" dt="2024-01-31T12:34:35.782" v="1738" actId="20577"/>
        <pc:sldMkLst>
          <pc:docMk/>
          <pc:sldMk cId="2643068200" sldId="263"/>
        </pc:sldMkLst>
        <pc:spChg chg="mod">
          <ac:chgData name="Steve Tindall" userId="56fef3d5-bab5-4aa2-8263-b7d01d73936e" providerId="ADAL" clId="{676FCDE5-6989-471E-B4A7-3819281E70DC}" dt="2024-01-31T12:18:15.644" v="1127" actId="20577"/>
          <ac:spMkLst>
            <pc:docMk/>
            <pc:sldMk cId="2643068200" sldId="263"/>
            <ac:spMk id="2" creationId="{828CDCBC-776E-26A0-8338-CDA6BFA7E169}"/>
          </ac:spMkLst>
        </pc:spChg>
        <pc:spChg chg="mod">
          <ac:chgData name="Steve Tindall" userId="56fef3d5-bab5-4aa2-8263-b7d01d73936e" providerId="ADAL" clId="{676FCDE5-6989-471E-B4A7-3819281E70DC}" dt="2024-01-31T12:34:35.782" v="1738" actId="20577"/>
          <ac:spMkLst>
            <pc:docMk/>
            <pc:sldMk cId="2643068200" sldId="263"/>
            <ac:spMk id="3" creationId="{56C7BA55-53B7-5CEF-21F9-23112E89B3F6}"/>
          </ac:spMkLst>
        </pc:spChg>
      </pc:sldChg>
      <pc:sldChg chg="addSp delSp modSp new mod">
        <pc:chgData name="Steve Tindall" userId="56fef3d5-bab5-4aa2-8263-b7d01d73936e" providerId="ADAL" clId="{676FCDE5-6989-471E-B4A7-3819281E70DC}" dt="2024-01-31T12:34:12.498" v="1718" actId="12"/>
        <pc:sldMkLst>
          <pc:docMk/>
          <pc:sldMk cId="4283034418" sldId="264"/>
        </pc:sldMkLst>
        <pc:spChg chg="mod">
          <ac:chgData name="Steve Tindall" userId="56fef3d5-bab5-4aa2-8263-b7d01d73936e" providerId="ADAL" clId="{676FCDE5-6989-471E-B4A7-3819281E70DC}" dt="2024-01-31T12:32:44.286" v="1682" actId="14100"/>
          <ac:spMkLst>
            <pc:docMk/>
            <pc:sldMk cId="4283034418" sldId="264"/>
            <ac:spMk id="2" creationId="{38D4B583-703D-B571-A06C-AB791E773148}"/>
          </ac:spMkLst>
        </pc:spChg>
        <pc:spChg chg="del mod">
          <ac:chgData name="Steve Tindall" userId="56fef3d5-bab5-4aa2-8263-b7d01d73936e" providerId="ADAL" clId="{676FCDE5-6989-471E-B4A7-3819281E70DC}" dt="2024-01-31T12:32:56.413" v="1684" actId="3680"/>
          <ac:spMkLst>
            <pc:docMk/>
            <pc:sldMk cId="4283034418" sldId="264"/>
            <ac:spMk id="3" creationId="{A3D861F3-6CFA-CA07-6B22-D7764B6DDAD9}"/>
          </ac:spMkLst>
        </pc:spChg>
        <pc:graphicFrameChg chg="add mod ord modGraphic">
          <ac:chgData name="Steve Tindall" userId="56fef3d5-bab5-4aa2-8263-b7d01d73936e" providerId="ADAL" clId="{676FCDE5-6989-471E-B4A7-3819281E70DC}" dt="2024-01-31T12:34:12.498" v="1718" actId="12"/>
          <ac:graphicFrameMkLst>
            <pc:docMk/>
            <pc:sldMk cId="4283034418" sldId="264"/>
            <ac:graphicFrameMk id="4" creationId="{E452CBFC-1A90-9E82-B25B-9F6D40395431}"/>
          </ac:graphicFrameMkLst>
        </pc:graphicFrameChg>
      </pc:sldChg>
      <pc:sldChg chg="addSp delSp modSp new mod">
        <pc:chgData name="Steve Tindall" userId="56fef3d5-bab5-4aa2-8263-b7d01d73936e" providerId="ADAL" clId="{676FCDE5-6989-471E-B4A7-3819281E70DC}" dt="2024-01-31T12:47:50.883" v="2386" actId="313"/>
        <pc:sldMkLst>
          <pc:docMk/>
          <pc:sldMk cId="4216765505" sldId="265"/>
        </pc:sldMkLst>
        <pc:spChg chg="del mod">
          <ac:chgData name="Steve Tindall" userId="56fef3d5-bab5-4aa2-8263-b7d01d73936e" providerId="ADAL" clId="{676FCDE5-6989-471E-B4A7-3819281E70DC}" dt="2024-01-31T12:37:21.138" v="1745" actId="478"/>
          <ac:spMkLst>
            <pc:docMk/>
            <pc:sldMk cId="4216765505" sldId="265"/>
            <ac:spMk id="2" creationId="{000B7CD1-8CB7-78CC-3A6B-0546D2D9DB18}"/>
          </ac:spMkLst>
        </pc:spChg>
        <pc:spChg chg="mod">
          <ac:chgData name="Steve Tindall" userId="56fef3d5-bab5-4aa2-8263-b7d01d73936e" providerId="ADAL" clId="{676FCDE5-6989-471E-B4A7-3819281E70DC}" dt="2024-01-31T12:47:50.883" v="2386" actId="313"/>
          <ac:spMkLst>
            <pc:docMk/>
            <pc:sldMk cId="4216765505" sldId="265"/>
            <ac:spMk id="3" creationId="{FBB2ED60-FA9F-4A09-3710-8BEAC812E6B5}"/>
          </ac:spMkLst>
        </pc:spChg>
        <pc:spChg chg="add del mod">
          <ac:chgData name="Steve Tindall" userId="56fef3d5-bab5-4aa2-8263-b7d01d73936e" providerId="ADAL" clId="{676FCDE5-6989-471E-B4A7-3819281E70DC}" dt="2024-01-31T12:37:47.592" v="1767" actId="20577"/>
          <ac:spMkLst>
            <pc:docMk/>
            <pc:sldMk cId="4216765505" sldId="265"/>
            <ac:spMk id="5" creationId="{086631E3-B224-0FC7-86B1-6FAEA61CA1B5}"/>
          </ac:spMkLst>
        </pc:spChg>
      </pc:sldChg>
      <pc:sldChg chg="modSp new mod ord modTransition modAnim">
        <pc:chgData name="Steve Tindall" userId="56fef3d5-bab5-4aa2-8263-b7d01d73936e" providerId="ADAL" clId="{676FCDE5-6989-471E-B4A7-3819281E70DC}" dt="2024-01-31T13:08:12.770" v="2999"/>
        <pc:sldMkLst>
          <pc:docMk/>
          <pc:sldMk cId="3770839448" sldId="266"/>
        </pc:sldMkLst>
        <pc:spChg chg="mod">
          <ac:chgData name="Steve Tindall" userId="56fef3d5-bab5-4aa2-8263-b7d01d73936e" providerId="ADAL" clId="{676FCDE5-6989-471E-B4A7-3819281E70DC}" dt="2024-01-31T13:01:04.929" v="2602" actId="27636"/>
          <ac:spMkLst>
            <pc:docMk/>
            <pc:sldMk cId="3770839448" sldId="266"/>
            <ac:spMk id="2" creationId="{1B7EDBBD-DA01-FF51-38F1-43BDAB8731B1}"/>
          </ac:spMkLst>
        </pc:spChg>
        <pc:spChg chg="mod">
          <ac:chgData name="Steve Tindall" userId="56fef3d5-bab5-4aa2-8263-b7d01d73936e" providerId="ADAL" clId="{676FCDE5-6989-471E-B4A7-3819281E70DC}" dt="2024-01-31T13:07:41.652" v="2996" actId="20577"/>
          <ac:spMkLst>
            <pc:docMk/>
            <pc:sldMk cId="3770839448" sldId="266"/>
            <ac:spMk id="3" creationId="{7B32CE89-8FD1-2FD2-67C0-0D7A197C3D4F}"/>
          </ac:spMkLst>
        </pc:spChg>
      </pc:sldChg>
      <pc:sldChg chg="modSp new mod">
        <pc:chgData name="Steve Tindall" userId="56fef3d5-bab5-4aa2-8263-b7d01d73936e" providerId="ADAL" clId="{676FCDE5-6989-471E-B4A7-3819281E70DC}" dt="2024-01-31T13:54:17.949" v="3744" actId="20577"/>
        <pc:sldMkLst>
          <pc:docMk/>
          <pc:sldMk cId="3001377301" sldId="267"/>
        </pc:sldMkLst>
        <pc:spChg chg="mod">
          <ac:chgData name="Steve Tindall" userId="56fef3d5-bab5-4aa2-8263-b7d01d73936e" providerId="ADAL" clId="{676FCDE5-6989-471E-B4A7-3819281E70DC}" dt="2024-01-31T13:34:39.348" v="3052" actId="20577"/>
          <ac:spMkLst>
            <pc:docMk/>
            <pc:sldMk cId="3001377301" sldId="267"/>
            <ac:spMk id="2" creationId="{479D95D8-9838-09C1-7B36-131882046CB3}"/>
          </ac:spMkLst>
        </pc:spChg>
        <pc:spChg chg="mod">
          <ac:chgData name="Steve Tindall" userId="56fef3d5-bab5-4aa2-8263-b7d01d73936e" providerId="ADAL" clId="{676FCDE5-6989-471E-B4A7-3819281E70DC}" dt="2024-01-31T13:54:17.949" v="3744" actId="20577"/>
          <ac:spMkLst>
            <pc:docMk/>
            <pc:sldMk cId="3001377301" sldId="267"/>
            <ac:spMk id="3" creationId="{11A19AE9-0931-A271-CB2F-B41500E89A5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E310A-F632-3D17-515B-CC3B4197B6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ED1E-5E85-4483-F1BB-E8B7342B1F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7F099E-22A3-C911-73D2-AE591EE5B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0D18-7E3A-A3F5-9803-639385050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63441-8C7F-6500-405A-4F061B97D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82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7605B-0A25-A312-32CA-6B88F397B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746C2-6FAE-299D-6B77-B3105EB90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9EF56-B0A9-B264-EEF6-9089C39B0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31A57-AB0C-DDED-0E72-AB7BFBED7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A83D8-106C-0E30-6BBF-BE566EC1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842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E7077-149F-8C5E-936F-9A09B9A9C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A93E4-9372-38CF-5F13-07F542D05B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55F8CB-6346-2E60-EAEF-7A27C871C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E834B-6DD0-E5A2-52EB-D2F41AEF6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03ED4-190E-688A-8321-F230716F9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712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C827B-4526-494E-5770-01C35495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A0C4F-6F8D-9C5F-3F31-BD5FC9BAAD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85AC23-1F1F-FA7F-46CB-8096E231FC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703596-4D8F-EBE3-6F25-347177EE8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279F1-39C9-3D06-64F3-6C3150521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3FD21E-A0AB-5310-339C-F5EDD31CD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663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16485-F770-4A0C-063A-381BB73C5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A7385F-6D56-2B56-193A-10992A31A5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348A56-49A1-6519-B6DD-4234D0CAD0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E4FD6A-9964-4854-D8A7-174FC5C2CF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3D13D5-798F-44F7-B70F-94DBC90E33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E529FF-6C72-BE02-CD08-1008AA019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FFAC83-BF15-DB54-1967-C8EC23250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D9085E-3C8A-A9BD-1038-4B04684A1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160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006D3-2435-50D2-DDCE-D9CF0F962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1EC48D-BC78-B1E7-8BA6-3E003DF8C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35605E-2DF6-FF10-964A-5AA0C622D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C4B8E3-FD5D-CA81-C9D8-FB03703CC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213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9F7174-4E86-D9E4-0FC3-F394060B1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0B4179-A5B6-9022-9397-71143BF55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1DB33D-0320-43BF-A27D-3CE2755AC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075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47169-73CD-7917-6FAE-1D68C2DF7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57CD3-53E1-B922-859D-CF2CFBF56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533A98-CEAE-392B-7075-FB463FC885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F0EE04-A5D7-F428-35AD-43668EC78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40E1CD-2E85-7EA5-5DD0-C289FBD44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AE8489-B5C3-7F9F-FA4D-5B79CF93B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499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7FA6A-0DB9-0179-4D57-6854ADBAF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4F5363-CBC3-069D-6BA6-E99138A2D6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6BBCE4-BE1D-2595-E3E4-F19C510597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C6C118-654A-B83B-DEBB-E9578E09D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4B77D4-719E-08B2-A6BF-9A317D261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D4190E-A3A4-81A0-773B-800162462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057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9408A-AAA2-B862-758A-0F4C96285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86F639-7FB1-D091-602F-CF561CA854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05AE1-46D2-6EB0-CC84-7D3627536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0D6F2-C598-63C2-9D86-F7BA726B4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72969A-4257-F6E6-B4BC-DAFC5B0CA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99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E0A9F0-0220-9D20-DC33-B95BA4BEF2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5072D4-87CE-635B-4BE4-401195550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6384D-A7FE-7028-B649-4B3628CF3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D06865-F42C-7F6F-C358-7B58A7005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6D0711-2EC2-4436-8CE8-CD85726AC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513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9AAE9F-607F-D25C-749D-B53EDD4EE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A0061D-0522-01F5-11BB-A428B656C2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A949F-6808-C88B-9B91-49CCD50EE2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407B5-885E-4C02-B4B2-F1AE4C9D9337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066694-B435-7D6A-F7BE-0E8FCD67C7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44E8B-18AD-B231-EBBD-F9016BC503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D08B14-4DCA-4FCC-B348-AE0437E6B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752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44D68-1F35-E1F3-7F9B-B7A90F4CA9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550648"/>
          </a:xfrm>
        </p:spPr>
        <p:txBody>
          <a:bodyPr>
            <a:normAutofit fontScale="90000"/>
          </a:bodyPr>
          <a:lstStyle/>
          <a:p>
            <a:r>
              <a:rPr lang="en-GB" dirty="0"/>
              <a:t>Contract Procedure –</a:t>
            </a:r>
            <a:br>
              <a:rPr lang="en-GB" dirty="0"/>
            </a:br>
            <a:r>
              <a:rPr lang="en-GB" dirty="0"/>
              <a:t> Alternative Dispute Resolution (ADR)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8CBA08-C59B-BFA5-92FA-B8431A9CA3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49339" y="4346914"/>
            <a:ext cx="9144000" cy="1655762"/>
          </a:xfrm>
        </p:spPr>
        <p:txBody>
          <a:bodyPr/>
          <a:lstStyle/>
          <a:p>
            <a:r>
              <a:rPr lang="en-GB" dirty="0"/>
              <a:t>Stephen J Tindall</a:t>
            </a:r>
          </a:p>
        </p:txBody>
      </p:sp>
    </p:spTree>
    <p:extLst>
      <p:ext uri="{BB962C8B-B14F-4D97-AF65-F5344CB8AC3E}">
        <p14:creationId xmlns:p14="http://schemas.microsoft.com/office/powerpoint/2010/main" val="4184134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EDBBD-DA01-FF51-38F1-43BDAB873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65378"/>
          </a:xfrm>
        </p:spPr>
        <p:txBody>
          <a:bodyPr>
            <a:normAutofit fontScale="90000"/>
          </a:bodyPr>
          <a:lstStyle/>
          <a:p>
            <a:r>
              <a:rPr lang="en-GB" dirty="0"/>
              <a:t>Q. Why do disputes occur with construction contracts?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2CE89-8FD1-2FD2-67C0-0D7A197C3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6535"/>
            <a:ext cx="10515600" cy="462042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Uncertainty (risks and/or information required)</a:t>
            </a:r>
          </a:p>
          <a:p>
            <a:r>
              <a:rPr lang="en-GB" dirty="0"/>
              <a:t>Contractual problems (NSF and heavily amended)</a:t>
            </a:r>
          </a:p>
          <a:p>
            <a:r>
              <a:rPr lang="en-GB" dirty="0"/>
              <a:t>Behaviour (unrealistic expectations)</a:t>
            </a:r>
          </a:p>
          <a:p>
            <a:r>
              <a:rPr lang="en-GB" dirty="0"/>
              <a:t>Acceleration (contractual clause hastily used by retail developers!)</a:t>
            </a:r>
          </a:p>
          <a:p>
            <a:r>
              <a:rPr lang="en-GB" dirty="0"/>
              <a:t>Culture</a:t>
            </a:r>
          </a:p>
          <a:p>
            <a:r>
              <a:rPr lang="en-GB" dirty="0"/>
              <a:t>Differing goals (by all in the contractual chain)</a:t>
            </a:r>
          </a:p>
          <a:p>
            <a:r>
              <a:rPr lang="en-GB" dirty="0"/>
              <a:t>Design (errors = delays)</a:t>
            </a:r>
          </a:p>
          <a:p>
            <a:r>
              <a:rPr lang="en-GB" dirty="0"/>
              <a:t>Quality &amp; workmanship </a:t>
            </a:r>
          </a:p>
          <a:p>
            <a:r>
              <a:rPr lang="en-GB" dirty="0"/>
              <a:t>Site conditions</a:t>
            </a:r>
          </a:p>
          <a:p>
            <a:r>
              <a:rPr lang="en-GB" dirty="0"/>
              <a:t>Variations (the prime cause of construction disputes)</a:t>
            </a:r>
          </a:p>
          <a:p>
            <a:r>
              <a:rPr lang="en-GB" dirty="0"/>
              <a:t>‘35% of all firms have been involved in at least one dispute in the previous 12 months’ (NBS survey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83944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68BE5-E16F-0423-E419-4680D7590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5306"/>
          </a:xfrm>
        </p:spPr>
        <p:txBody>
          <a:bodyPr/>
          <a:lstStyle/>
          <a:p>
            <a:r>
              <a:rPr lang="en-GB" dirty="0"/>
              <a:t>ADR Types: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3EB86-0DB8-CB8F-4028-FE3D62E24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9061"/>
            <a:ext cx="10515600" cy="5087902"/>
          </a:xfrm>
        </p:spPr>
        <p:txBody>
          <a:bodyPr/>
          <a:lstStyle/>
          <a:p>
            <a:r>
              <a:rPr lang="en-GB" dirty="0"/>
              <a:t>Litigation, Arbitration, Adjudication, Mediation and Negotiation </a:t>
            </a:r>
          </a:p>
          <a:p>
            <a:r>
              <a:rPr lang="en-GB" u="sng" dirty="0"/>
              <a:t>Construction Litigation</a:t>
            </a:r>
            <a:r>
              <a:rPr lang="en-GB" dirty="0"/>
              <a:t> – process of going to court to resolve a dispute. </a:t>
            </a:r>
            <a:endParaRPr lang="en-GB" u="sng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A6FB56-35C4-68A8-CC3A-2C399D5991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5867807"/>
              </p:ext>
            </p:extLst>
          </p:nvPr>
        </p:nvGraphicFramePr>
        <p:xfrm>
          <a:off x="1317946" y="2594225"/>
          <a:ext cx="81280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14534328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443949650"/>
                    </a:ext>
                  </a:extLst>
                </a:gridCol>
              </a:tblGrid>
              <a:tr h="348997"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5851852"/>
                  </a:ext>
                </a:extLst>
              </a:tr>
              <a:tr h="3442167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Generally regarded as the highest quality decision making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Judges can compel the parties to comply with time frames and have powers of sanctions for non-compliance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Judges have the power to make orders to provide interim relief to protect a party's position pending the final judgement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There are defined rights of appeal in cases where errors of fact or law are made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Potentially greater costs if the dispute is not well managed or the other party seeks to delay the proceedings. It can last between 12 - 18 months.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Potentially longer time period to obtain a judgment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Proceedings are generally conducted in public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Judgment will be subject to appeal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65860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432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7AB7F-03CD-8576-F4BA-E34AEB61D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0241"/>
          </a:xfrm>
        </p:spPr>
        <p:txBody>
          <a:bodyPr/>
          <a:lstStyle/>
          <a:p>
            <a:r>
              <a:rPr lang="en-GB" dirty="0"/>
              <a:t>Litigation Process….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32564-9725-9A64-55DB-D85E73459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2971"/>
            <a:ext cx="10515600" cy="4753992"/>
          </a:xfrm>
        </p:spPr>
        <p:txBody>
          <a:bodyPr/>
          <a:lstStyle/>
          <a:p>
            <a:r>
              <a:rPr lang="en-GB" dirty="0"/>
              <a:t>Under Hand contract (6 years) .v. Under Seal contract (12 years)</a:t>
            </a:r>
          </a:p>
          <a:p>
            <a:r>
              <a:rPr lang="en-GB" dirty="0"/>
              <a:t>Civil Courts for contract disputes</a:t>
            </a:r>
          </a:p>
          <a:p>
            <a:r>
              <a:rPr lang="en-GB" dirty="0"/>
              <a:t>Could be small claims court (depends upon size and complexity of claim by the claimant)</a:t>
            </a:r>
          </a:p>
          <a:p>
            <a:r>
              <a:rPr lang="en-GB" dirty="0"/>
              <a:t>A trail is then held with a judge deciding based on evidence if payment of damages are due.</a:t>
            </a:r>
          </a:p>
          <a:p>
            <a:r>
              <a:rPr lang="en-GB" dirty="0"/>
              <a:t>Losing party may be required to pay winning parties costs.</a:t>
            </a:r>
          </a:p>
          <a:p>
            <a:r>
              <a:rPr lang="en-GB" dirty="0"/>
              <a:t>Judgements are enforceable</a:t>
            </a:r>
          </a:p>
          <a:p>
            <a:r>
              <a:rPr lang="en-GB" dirty="0"/>
              <a:t>Can appeal decision (if allowed by judge)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181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3EC1D-4BD9-1F1F-8656-5A1E7EB7C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01684"/>
          </a:xfrm>
        </p:spPr>
        <p:txBody>
          <a:bodyPr/>
          <a:lstStyle/>
          <a:p>
            <a:r>
              <a:rPr lang="en-GB" dirty="0"/>
              <a:t>Construction Arbitration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77253-C73D-144E-9818-E6598FBDE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8929"/>
            <a:ext cx="10515600" cy="434596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Arbitration provides for settlement of disputes by a third party (person or panel) appointed and named in the contract.</a:t>
            </a:r>
          </a:p>
          <a:p>
            <a:endParaRPr lang="en-GB" dirty="0"/>
          </a:p>
          <a:p>
            <a:r>
              <a:rPr lang="en-GB" dirty="0"/>
              <a:t>Decisions are made by material facts, documents and principles of law.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Usually combined with adjudication and mediation in a tiered DR clause. (JCT16 &amp; NEC4)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Adv. V </a:t>
            </a:r>
            <a:r>
              <a:rPr lang="en-GB" dirty="0" err="1"/>
              <a:t>DisAdv</a:t>
            </a:r>
            <a:r>
              <a:rPr lang="en-GB" dirty="0"/>
              <a:t>. PTO….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500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A9E0682-2699-80A7-3264-79B3A944A4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005" y="1597630"/>
            <a:ext cx="9851990" cy="4572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8F68CE2-DD90-3A68-AB07-08E303ABC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/>
          <a:lstStyle/>
          <a:p>
            <a:r>
              <a:rPr lang="en-GB" b="1" dirty="0"/>
              <a:t>Arbitration</a:t>
            </a:r>
          </a:p>
        </p:txBody>
      </p:sp>
    </p:spTree>
    <p:extLst>
      <p:ext uri="{BB962C8B-B14F-4D97-AF65-F5344CB8AC3E}">
        <p14:creationId xmlns:p14="http://schemas.microsoft.com/office/powerpoint/2010/main" val="1560528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96F7C-63B9-CE12-23DC-F8FF411EE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Construction Adjudication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ED221-CCA8-6CFA-48AA-6A5B4192E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contractual procedure for a swift dispute resolution between two parties (e.g. smash &amp; grab adjudication for payments)</a:t>
            </a:r>
          </a:p>
          <a:p>
            <a:r>
              <a:rPr lang="en-GB" dirty="0"/>
              <a:t>Provided by a third party selected and named in the contract or appointed</a:t>
            </a:r>
          </a:p>
          <a:p>
            <a:r>
              <a:rPr lang="en-GB" dirty="0"/>
              <a:t>Usually subject to a strict timetable for quick outcomes.</a:t>
            </a:r>
          </a:p>
          <a:p>
            <a:r>
              <a:rPr lang="en-GB" dirty="0"/>
              <a:t>Decisions of the adjudicator are binding, unless they are escalated to arbitration or litigation!</a:t>
            </a:r>
          </a:p>
          <a:p>
            <a:r>
              <a:rPr lang="en-GB" dirty="0"/>
              <a:t>If not in the NSFC then HGCRA 96 is imposed.</a:t>
            </a:r>
          </a:p>
          <a:p>
            <a:r>
              <a:rPr lang="en-GB" dirty="0" err="1"/>
              <a:t>AvD</a:t>
            </a:r>
            <a:r>
              <a:rPr lang="en-GB" dirty="0"/>
              <a:t> PTO….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437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241C3-62EC-0013-31A1-48EF9451B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Adjudication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621888D-9FAE-E3A7-20CE-10B20182F3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0756010"/>
              </p:ext>
            </p:extLst>
          </p:nvPr>
        </p:nvGraphicFramePr>
        <p:xfrm>
          <a:off x="838200" y="1825624"/>
          <a:ext cx="10515600" cy="34141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15340798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056294497"/>
                    </a:ext>
                  </a:extLst>
                </a:gridCol>
              </a:tblGrid>
              <a:tr h="431952"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4316839"/>
                  </a:ext>
                </a:extLst>
              </a:tr>
              <a:tr h="2982243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The parties can select the expert or the characteristics of the expert.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The expert can act as an investigator.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Seldom lengthy oral arguments or legal submissions.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No cross examination or formal evidence.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Streamlined, speedy and flexible procedures as agreed between the parties.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Less expensive.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The expert cannot go beyond the jurisdiction specified in the contract.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The expert determination is not supported by statute.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The expert powers are limited.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The expert's determinations must be enforced by commencing court proceedings.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45313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151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CDCBC-776E-26A0-8338-CDA6BFA7E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Construction Mediation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7BA55-53B7-5CEF-21F9-23112E89B3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Mediation is consensual process of ADR but core to SF construction contracts</a:t>
            </a:r>
          </a:p>
          <a:p>
            <a:r>
              <a:rPr lang="en-GB" dirty="0"/>
              <a:t>Third party mediator is appointed or chosen to help with a resolution</a:t>
            </a:r>
          </a:p>
          <a:p>
            <a:r>
              <a:rPr lang="en-GB" dirty="0"/>
              <a:t>A date, time and venue for the meeting is agreed. 2 or 3 weeks prior to the meeting both parties produce a written statement (plus relevant evidence) and issue to both mediator and other party.</a:t>
            </a:r>
          </a:p>
          <a:p>
            <a:r>
              <a:rPr lang="en-GB" dirty="0"/>
              <a:t>At the meeting both parties will have joint and private meetings with the mediator.</a:t>
            </a:r>
          </a:p>
          <a:p>
            <a:r>
              <a:rPr lang="en-GB" dirty="0"/>
              <a:t>Mediator will look to seek mutually agreeable ways forward. This is called the settlement but is not binding!</a:t>
            </a:r>
          </a:p>
          <a:p>
            <a:r>
              <a:rPr lang="en-GB" dirty="0"/>
              <a:t>PTO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068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4B583-703D-B571-A06C-AB791E773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7774"/>
          </a:xfrm>
        </p:spPr>
        <p:txBody>
          <a:bodyPr/>
          <a:lstStyle/>
          <a:p>
            <a:r>
              <a:rPr lang="en-GB" b="1" dirty="0"/>
              <a:t>Mediation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452CBFC-1A90-9E82-B25B-9F6D403954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5591342"/>
              </p:ext>
            </p:extLst>
          </p:nvPr>
        </p:nvGraphicFramePr>
        <p:xfrm>
          <a:off x="838200" y="1825625"/>
          <a:ext cx="10515600" cy="238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09523842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4689701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3400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It is an informal process.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It can be initiated at any time agreed between the parties.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It allows commercial relationships to be maintained during and after the dispute.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Parties can reach agreement incorporating flexible approach to outcomes.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If the parties do not agree, there is no outcome and the mediation has failed.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The mediator has no power to order the parties to do or to refrain from doing anything.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Information may be 'given away' in the process.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The process is non-binding.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954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3034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2ED60-FA9F-4A09-3710-8BEAC812E6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Both Litigation &amp; Arbitration are expensive &amp; time consuming. Both cannot be commenced until the contract has finished or work has stopped!</a:t>
            </a:r>
          </a:p>
          <a:p>
            <a:r>
              <a:rPr lang="en-GB" dirty="0"/>
              <a:t>Little certainty over the outcome of the award for the above.</a:t>
            </a:r>
          </a:p>
          <a:p>
            <a:r>
              <a:rPr lang="en-GB" dirty="0"/>
              <a:t>In an attempt to simplify matters, Sir J Latham in his 1996 report, ADR was suggested and added to both NEC and JCT contracts and the ‘settlement of disputes’ clauses!</a:t>
            </a:r>
          </a:p>
          <a:p>
            <a:r>
              <a:rPr lang="en-GB" dirty="0"/>
              <a:t>This is known as the ladder affect to DR i.e. clause 9.1 Mediation, 9.2 Adjudication, 9.3 Arbitration</a:t>
            </a:r>
          </a:p>
          <a:p>
            <a:r>
              <a:rPr lang="en-GB" dirty="0"/>
              <a:t>Litigation is still the default mechanism for DR but now have the other options first.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86631E3-B224-0FC7-86B1-6FAEA61CA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Dispute Resolution</a:t>
            </a:r>
          </a:p>
        </p:txBody>
      </p:sp>
    </p:spTree>
    <p:extLst>
      <p:ext uri="{BB962C8B-B14F-4D97-AF65-F5344CB8AC3E}">
        <p14:creationId xmlns:p14="http://schemas.microsoft.com/office/powerpoint/2010/main" val="42167655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D95D8-9838-09C1-7B36-131882046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19AE9-0931-A271-CB2F-B41500E89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relation to standard forms of contracts….</a:t>
            </a:r>
          </a:p>
          <a:p>
            <a:pPr marL="0" indent="0">
              <a:buNone/>
            </a:pPr>
            <a:endParaRPr lang="en-GB" dirty="0"/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What are the main types of DR (with advantages and disadvantages) contained within contracts since HGCRA 1996?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What are the main differences between JCT and NEC with regard to DR?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Scenario, You are a tier one MC and have been involved in a dispute with one of your SC’s. </a:t>
            </a:r>
            <a:r>
              <a:rPr lang="en-GB"/>
              <a:t>Their programme </a:t>
            </a:r>
            <a:r>
              <a:rPr lang="en-GB" dirty="0"/>
              <a:t>is coming to an end and both parties want to settle the dispute quickly but cannot agree on the settlement figure. What would your advice be under a JCT contract? </a:t>
            </a:r>
          </a:p>
        </p:txBody>
      </p:sp>
    </p:spTree>
    <p:extLst>
      <p:ext uri="{BB962C8B-B14F-4D97-AF65-F5344CB8AC3E}">
        <p14:creationId xmlns:p14="http://schemas.microsoft.com/office/powerpoint/2010/main" val="3001377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972</Words>
  <Application>Microsoft Office PowerPoint</Application>
  <PresentationFormat>Widescreen</PresentationFormat>
  <Paragraphs>95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Contract Procedure –  Alternative Dispute Resolution (ADR)</vt:lpstr>
      <vt:lpstr>Q. Why do disputes occur with construction contracts?</vt:lpstr>
      <vt:lpstr>ADR Types:</vt:lpstr>
      <vt:lpstr>Litigation Process….</vt:lpstr>
      <vt:lpstr>Construction Arbitration</vt:lpstr>
      <vt:lpstr>Arbitration</vt:lpstr>
      <vt:lpstr>Construction Adjudication</vt:lpstr>
      <vt:lpstr>Adjudication</vt:lpstr>
      <vt:lpstr>Construction Mediation</vt:lpstr>
      <vt:lpstr>Mediation</vt:lpstr>
      <vt:lpstr>Dispute Resolution</vt:lpstr>
      <vt:lpstr>Class Question: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Contract Procedure –  Alternative Dispute Resolution (ADR)</dc:title>
  <dc:creator>Steve Tindall</dc:creator>
  <cp:lastModifiedBy>Steve Tindall</cp:lastModifiedBy>
  <cp:revision>1</cp:revision>
  <dcterms:created xsi:type="dcterms:W3CDTF">2024-01-31T11:28:12Z</dcterms:created>
  <dcterms:modified xsi:type="dcterms:W3CDTF">2024-01-31T13:54:20Z</dcterms:modified>
</cp:coreProperties>
</file>