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84" r:id="rId4"/>
    <p:sldMasterId id="2147483696" r:id="rId5"/>
  </p:sldMasterIdLst>
  <p:notesMasterIdLst>
    <p:notesMasterId r:id="rId29"/>
  </p:notesMasterIdLst>
  <p:sldIdLst>
    <p:sldId id="381" r:id="rId6"/>
    <p:sldId id="257" r:id="rId7"/>
    <p:sldId id="258" r:id="rId8"/>
    <p:sldId id="260" r:id="rId9"/>
    <p:sldId id="282" r:id="rId10"/>
    <p:sldId id="275" r:id="rId11"/>
    <p:sldId id="261" r:id="rId12"/>
    <p:sldId id="262" r:id="rId13"/>
    <p:sldId id="270" r:id="rId14"/>
    <p:sldId id="263" r:id="rId15"/>
    <p:sldId id="266" r:id="rId16"/>
    <p:sldId id="267" r:id="rId17"/>
    <p:sldId id="280" r:id="rId18"/>
    <p:sldId id="268" r:id="rId19"/>
    <p:sldId id="271" r:id="rId20"/>
    <p:sldId id="269" r:id="rId21"/>
    <p:sldId id="281" r:id="rId22"/>
    <p:sldId id="272" r:id="rId23"/>
    <p:sldId id="277" r:id="rId24"/>
    <p:sldId id="273" r:id="rId25"/>
    <p:sldId id="278" r:id="rId26"/>
    <p:sldId id="279" r:id="rId27"/>
    <p:sldId id="274" r:id="rId28"/>
  </p:sldIdLst>
  <p:sldSz cx="12192000" cy="6858000"/>
  <p:notesSz cx="6858000" cy="9144000"/>
  <p:embeddedFontLst>
    <p:embeddedFont>
      <p:font typeface="Arial Rounded MT Bold" panose="020F0704030504030204" pitchFamily="34" charset="0"/>
      <p:regular r:id="rId30"/>
    </p:embeddedFont>
    <p:embeddedFont>
      <p:font typeface="Calibri" panose="020F0502020204030204" pitchFamily="34" charset="0"/>
      <p:regular r:id="rId31"/>
      <p:bold r:id="rId32"/>
      <p:italic r:id="rId33"/>
      <p:boldItalic r:id="rId34"/>
    </p:embeddedFont>
    <p:embeddedFont>
      <p:font typeface="Corbel" panose="020B0503020204020204" pitchFamily="34" charset="0"/>
      <p:regular r:id="rId35"/>
      <p:bold r:id="rId36"/>
      <p:italic r:id="rId37"/>
      <p:boldItalic r:id="rId38"/>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7C3C0A1-D52C-41B7-9734-3B384DA4ED50}" v="1" dt="2020-12-01T15:32:11.51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89" d="100"/>
          <a:sy n="89" d="100"/>
        </p:scale>
        <p:origin x="98" y="1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presProps" Target="presProps.xml"/><Relationship Id="rId21" Type="http://schemas.openxmlformats.org/officeDocument/2006/relationships/slide" Target="slides/slide16.xml"/><Relationship Id="rId34" Type="http://schemas.openxmlformats.org/officeDocument/2006/relationships/font" Target="fonts/font5.fntdata"/><Relationship Id="rId42" Type="http://schemas.openxmlformats.org/officeDocument/2006/relationships/tableStyles" Target="tableStyles.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notesMaster" Target="notesMasters/notesMaster1.xml"/><Relationship Id="rId41"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font" Target="fonts/font3.fntdata"/><Relationship Id="rId37" Type="http://schemas.openxmlformats.org/officeDocument/2006/relationships/font" Target="fonts/font8.fntdata"/><Relationship Id="rId40"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font" Target="fonts/font7.fntdata"/><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font" Target="fonts/font2.fntdata"/><Relationship Id="rId44"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font" Target="fonts/font1.fntdata"/><Relationship Id="rId35" Type="http://schemas.openxmlformats.org/officeDocument/2006/relationships/font" Target="fonts/font6.fntdata"/><Relationship Id="rId43" Type="http://schemas.microsoft.com/office/2016/11/relationships/changesInfo" Target="changesInfos/changesInfo1.xml"/><Relationship Id="rId8" Type="http://schemas.openxmlformats.org/officeDocument/2006/relationships/slide" Target="slides/slide3.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font" Target="fonts/font4.fntdata"/><Relationship Id="rId38" Type="http://schemas.openxmlformats.org/officeDocument/2006/relationships/font" Target="fonts/font9.fntdata"/></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ulia Ault" userId="448e6d29-d07f-428e-8f66-47be6c4f352b" providerId="ADAL" clId="{67C3C0A1-D52C-41B7-9734-3B384DA4ED50}"/>
    <pc:docChg chg="custSel modSld">
      <pc:chgData name="Julia Ault" userId="448e6d29-d07f-428e-8f66-47be6c4f352b" providerId="ADAL" clId="{67C3C0A1-D52C-41B7-9734-3B384DA4ED50}" dt="2020-12-01T15:32:11.494" v="42" actId="1076"/>
      <pc:docMkLst>
        <pc:docMk/>
      </pc:docMkLst>
      <pc:sldChg chg="modSp mod">
        <pc:chgData name="Julia Ault" userId="448e6d29-d07f-428e-8f66-47be6c4f352b" providerId="ADAL" clId="{67C3C0A1-D52C-41B7-9734-3B384DA4ED50}" dt="2020-12-01T15:32:11.494" v="42" actId="1076"/>
        <pc:sldMkLst>
          <pc:docMk/>
          <pc:sldMk cId="3205830729" sldId="381"/>
        </pc:sldMkLst>
        <pc:spChg chg="mod">
          <ac:chgData name="Julia Ault" userId="448e6d29-d07f-428e-8f66-47be6c4f352b" providerId="ADAL" clId="{67C3C0A1-D52C-41B7-9734-3B384DA4ED50}" dt="2020-12-01T15:32:01.148" v="41" actId="1076"/>
          <ac:spMkLst>
            <pc:docMk/>
            <pc:sldMk cId="3205830729" sldId="381"/>
            <ac:spMk id="2" creationId="{0F4E039E-033A-44BF-A466-FFDFE31062ED}"/>
          </ac:spMkLst>
        </pc:spChg>
        <pc:spChg chg="mod">
          <ac:chgData name="Julia Ault" userId="448e6d29-d07f-428e-8f66-47be6c4f352b" providerId="ADAL" clId="{67C3C0A1-D52C-41B7-9734-3B384DA4ED50}" dt="2020-12-01T15:32:11.494" v="42" actId="1076"/>
          <ac:spMkLst>
            <pc:docMk/>
            <pc:sldMk cId="3205830729" sldId="381"/>
            <ac:spMk id="13314"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238C28D-9196-4F54-9A67-9D9C1560B060}" type="datetimeFigureOut">
              <a:rPr lang="en-GB" smtClean="0"/>
              <a:t>01/12/2020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731ADF7-256F-4759-8C04-87DB7AFD310D}" type="slidenum">
              <a:rPr lang="en-GB" smtClean="0"/>
              <a:t>‹#›</a:t>
            </a:fld>
            <a:endParaRPr lang="en-GB"/>
          </a:p>
        </p:txBody>
      </p:sp>
    </p:spTree>
    <p:extLst>
      <p:ext uri="{BB962C8B-B14F-4D97-AF65-F5344CB8AC3E}">
        <p14:creationId xmlns:p14="http://schemas.microsoft.com/office/powerpoint/2010/main" val="54829768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t>This session examines the most popular 21</a:t>
            </a:r>
            <a:r>
              <a:rPr lang="en-GB" baseline="30000" dirty="0"/>
              <a:t>st</a:t>
            </a:r>
            <a:r>
              <a:rPr lang="en-GB" dirty="0"/>
              <a:t> Century technologies that are used in the modern workplace. </a:t>
            </a:r>
          </a:p>
          <a:p>
            <a:r>
              <a:rPr lang="en-GB" dirty="0"/>
              <a:t>Students may have other examples to share with the class.</a:t>
            </a:r>
          </a:p>
          <a:p>
            <a:r>
              <a:rPr lang="en-GB" dirty="0"/>
              <a:t>The final few slides offer a few opinion pieces for class discussion and to examine possibilities of bias etc.</a:t>
            </a:r>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47E67E19-4B33-464F-92BF-C1EC9789906C}" type="slidenum">
              <a:rPr kumimoji="0" lang="en-GB" altLang="en-US" sz="1200" b="0" i="0" u="none" strike="noStrike" kern="1200" cap="none" spc="0" normalizeH="0" baseline="0" noProof="0" smtClean="0">
                <a:ln>
                  <a:noFill/>
                </a:ln>
                <a:solidFill>
                  <a:prstClr val="black"/>
                </a:solidFill>
                <a:effectLst/>
                <a:uLnTx/>
                <a:uFillTx/>
                <a:latin typeface="Calibri" panose="020F050202020403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a:t>
            </a:fld>
            <a:endParaRPr kumimoji="0" lang="en-GB"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Tree>
    <p:extLst>
      <p:ext uri="{BB962C8B-B14F-4D97-AF65-F5344CB8AC3E}">
        <p14:creationId xmlns:p14="http://schemas.microsoft.com/office/powerpoint/2010/main" val="37382087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560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a:t>Full-time students,   a great university:                   No Exam / 10 modules 1 x month</a:t>
            </a:r>
          </a:p>
          <a:p>
            <a:pPr eaLnBrk="1" hangingPunct="1">
              <a:spcBef>
                <a:spcPct val="0"/>
              </a:spcBef>
            </a:pPr>
            <a:endParaRPr lang="en-GB" altLang="en-US"/>
          </a:p>
          <a:p>
            <a:pPr eaLnBrk="1" hangingPunct="1">
              <a:spcBef>
                <a:spcPct val="0"/>
              </a:spcBef>
            </a:pPr>
            <a:r>
              <a:rPr lang="en-GB" altLang="en-US"/>
              <a:t>Improve Your Workplace Skills 	        Only way fail – can’t be bothered / we can’t be bothered</a:t>
            </a:r>
          </a:p>
          <a:p>
            <a:pPr eaLnBrk="1" hangingPunct="1">
              <a:spcBef>
                <a:spcPct val="0"/>
              </a:spcBef>
            </a:pPr>
            <a:endParaRPr lang="en-GB" altLang="en-US"/>
          </a:p>
          <a:p>
            <a:pPr eaLnBrk="1" hangingPunct="1">
              <a:spcBef>
                <a:spcPct val="0"/>
              </a:spcBef>
            </a:pPr>
            <a:r>
              <a:rPr lang="en-GB" altLang="en-US"/>
              <a:t>First module - Personal Development for Improvement:            Always slides &amp; Hand-outs</a:t>
            </a:r>
          </a:p>
          <a:p>
            <a:pPr eaLnBrk="1" hangingPunct="1">
              <a:spcBef>
                <a:spcPct val="0"/>
              </a:spcBef>
            </a:pPr>
            <a:endParaRPr lang="en-GB" altLang="en-US"/>
          </a:p>
        </p:txBody>
      </p:sp>
      <p:sp>
        <p:nvSpPr>
          <p:cNvPr id="6148"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6EFA6334-2E11-4659-BB02-2FF6226C1086}" type="slidenum">
              <a:rPr lang="en-GB" smtClean="0">
                <a:solidFill>
                  <a:prstClr val="black"/>
                </a:solidFill>
              </a:rPr>
              <a:pPr fontAlgn="base">
                <a:spcBef>
                  <a:spcPct val="0"/>
                </a:spcBef>
                <a:spcAft>
                  <a:spcPct val="0"/>
                </a:spcAft>
                <a:defRPr/>
              </a:pPr>
              <a:t>2</a:t>
            </a:fld>
            <a:endParaRPr lang="en-GB" dirty="0">
              <a:solidFill>
                <a:prstClr val="black"/>
              </a:solidFill>
            </a:endParaRPr>
          </a:p>
        </p:txBody>
      </p:sp>
    </p:spTree>
    <p:extLst>
      <p:ext uri="{BB962C8B-B14F-4D97-AF65-F5344CB8AC3E}">
        <p14:creationId xmlns:p14="http://schemas.microsoft.com/office/powerpoint/2010/main" val="42794081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537BD530-AF97-410E-A83C-35CCD2B8796A}" type="datetime1">
              <a:rPr lang="en-GB" smtClean="0">
                <a:solidFill>
                  <a:prstClr val="black">
                    <a:tint val="75000"/>
                  </a:prstClr>
                </a:solidFill>
              </a:rPr>
              <a:pPr>
                <a:defRPr/>
              </a:pPr>
              <a:t>01/12/2020</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16A076EE-2295-4687-B6F4-99C9C8AF4A9E}" type="slidenum">
              <a:rPr lang="en-GB" smtClean="0">
                <a:solidFill>
                  <a:prstClr val="black">
                    <a:tint val="75000"/>
                  </a:prstClr>
                </a:solidFill>
              </a:rPr>
              <a:pPr>
                <a:defRPr/>
              </a:pPr>
              <a:t>‹#›</a:t>
            </a:fld>
            <a:endParaRPr lang="en-GB">
              <a:solidFill>
                <a:prstClr val="black">
                  <a:tint val="75000"/>
                </a:prstClr>
              </a:solidFill>
            </a:endParaRPr>
          </a:p>
        </p:txBody>
      </p:sp>
    </p:spTree>
    <p:extLst>
      <p:ext uri="{BB962C8B-B14F-4D97-AF65-F5344CB8AC3E}">
        <p14:creationId xmlns:p14="http://schemas.microsoft.com/office/powerpoint/2010/main" val="41487593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8C9ED719-530C-4534-8554-DFF94D669E52}" type="datetime1">
              <a:rPr lang="en-GB" smtClean="0">
                <a:solidFill>
                  <a:prstClr val="black">
                    <a:tint val="75000"/>
                  </a:prstClr>
                </a:solidFill>
              </a:rPr>
              <a:pPr>
                <a:defRPr/>
              </a:pPr>
              <a:t>01/12/2020</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130BEF4A-323A-4386-B530-50952F2FFB4E}" type="slidenum">
              <a:rPr lang="en-GB" smtClean="0">
                <a:solidFill>
                  <a:prstClr val="black">
                    <a:tint val="75000"/>
                  </a:prstClr>
                </a:solidFill>
              </a:rPr>
              <a:pPr>
                <a:defRPr/>
              </a:pPr>
              <a:t>‹#›</a:t>
            </a:fld>
            <a:endParaRPr lang="en-GB">
              <a:solidFill>
                <a:prstClr val="black">
                  <a:tint val="75000"/>
                </a:prstClr>
              </a:solidFill>
            </a:endParaRPr>
          </a:p>
        </p:txBody>
      </p:sp>
    </p:spTree>
    <p:extLst>
      <p:ext uri="{BB962C8B-B14F-4D97-AF65-F5344CB8AC3E}">
        <p14:creationId xmlns:p14="http://schemas.microsoft.com/office/powerpoint/2010/main" val="23026917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pPr>
              <a:defRPr/>
            </a:pPr>
            <a:fld id="{8C5C2625-AD45-4B91-86F6-6D636CADA678}" type="datetime1">
              <a:rPr lang="en-GB" smtClean="0">
                <a:solidFill>
                  <a:prstClr val="black">
                    <a:tint val="75000"/>
                  </a:prstClr>
                </a:solidFill>
              </a:rPr>
              <a:pPr>
                <a:defRPr/>
              </a:pPr>
              <a:t>01/12/2020</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8406E7F7-8741-4F2B-9BE5-4BF79ECD12BB}" type="slidenum">
              <a:rPr lang="en-GB" smtClean="0">
                <a:solidFill>
                  <a:prstClr val="black">
                    <a:tint val="75000"/>
                  </a:prstClr>
                </a:solidFill>
              </a:rPr>
              <a:pPr>
                <a:defRPr/>
              </a:pPr>
              <a:t>‹#›</a:t>
            </a:fld>
            <a:endParaRPr lang="en-GB">
              <a:solidFill>
                <a:prstClr val="black">
                  <a:tint val="75000"/>
                </a:prstClr>
              </a:solidFill>
            </a:endParaRPr>
          </a:p>
        </p:txBody>
      </p:sp>
    </p:spTree>
    <p:extLst>
      <p:ext uri="{BB962C8B-B14F-4D97-AF65-F5344CB8AC3E}">
        <p14:creationId xmlns:p14="http://schemas.microsoft.com/office/powerpoint/2010/main" val="2879898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073A77D8-D56C-4F62-A55F-C0B1D2F8BC98}" type="datetime1">
              <a:rPr lang="en-GB" smtClean="0">
                <a:solidFill>
                  <a:prstClr val="black">
                    <a:tint val="75000"/>
                  </a:prstClr>
                </a:solidFill>
              </a:rPr>
              <a:pPr>
                <a:defRPr/>
              </a:pPr>
              <a:t>01/12/2020</a:t>
            </a:fld>
            <a:endParaRPr lang="en-GB">
              <a:solidFill>
                <a:prstClr val="black">
                  <a:tint val="75000"/>
                </a:prstClr>
              </a:solidFill>
            </a:endParaRPr>
          </a:p>
        </p:txBody>
      </p:sp>
      <p:sp>
        <p:nvSpPr>
          <p:cNvPr id="6" name="Footer Placeholder 4"/>
          <p:cNvSpPr>
            <a:spLocks noGrp="1"/>
          </p:cNvSpPr>
          <p:nvPr>
            <p:ph type="ftr" sz="quarter" idx="11"/>
          </p:nvPr>
        </p:nvSpPr>
        <p:spPr/>
        <p:txBody>
          <a:bodyPr/>
          <a:lstStyle>
            <a:lvl1pPr>
              <a:defRPr/>
            </a:lvl1pPr>
          </a:lstStyle>
          <a:p>
            <a:pPr>
              <a:defRPr/>
            </a:pPr>
            <a:endParaRPr lang="en-GB">
              <a:solidFill>
                <a:prstClr val="black">
                  <a:tint val="75000"/>
                </a:prstClr>
              </a:solidFill>
            </a:endParaRPr>
          </a:p>
        </p:txBody>
      </p:sp>
      <p:sp>
        <p:nvSpPr>
          <p:cNvPr id="7" name="Slide Number Placeholder 5"/>
          <p:cNvSpPr>
            <a:spLocks noGrp="1"/>
          </p:cNvSpPr>
          <p:nvPr>
            <p:ph type="sldNum" sz="quarter" idx="12"/>
          </p:nvPr>
        </p:nvSpPr>
        <p:spPr/>
        <p:txBody>
          <a:bodyPr/>
          <a:lstStyle>
            <a:lvl1pPr>
              <a:defRPr/>
            </a:lvl1pPr>
          </a:lstStyle>
          <a:p>
            <a:pPr>
              <a:defRPr/>
            </a:pPr>
            <a:fld id="{D3E639A6-E233-4416-9A68-8F4A790BB7B7}" type="slidenum">
              <a:rPr lang="en-GB" smtClean="0">
                <a:solidFill>
                  <a:prstClr val="black">
                    <a:tint val="75000"/>
                  </a:prstClr>
                </a:solidFill>
              </a:rPr>
              <a:pPr>
                <a:defRPr/>
              </a:pPr>
              <a:t>‹#›</a:t>
            </a:fld>
            <a:endParaRPr lang="en-GB">
              <a:solidFill>
                <a:prstClr val="black">
                  <a:tint val="75000"/>
                </a:prstClr>
              </a:solidFill>
            </a:endParaRPr>
          </a:p>
        </p:txBody>
      </p:sp>
    </p:spTree>
    <p:extLst>
      <p:ext uri="{BB962C8B-B14F-4D97-AF65-F5344CB8AC3E}">
        <p14:creationId xmlns:p14="http://schemas.microsoft.com/office/powerpoint/2010/main" val="14213914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86808D49-B9ED-4F95-8489-09BEDF8E33CC}" type="datetime1">
              <a:rPr lang="en-GB" smtClean="0">
                <a:solidFill>
                  <a:prstClr val="black">
                    <a:tint val="75000"/>
                  </a:prstClr>
                </a:solidFill>
              </a:rPr>
              <a:pPr>
                <a:defRPr/>
              </a:pPr>
              <a:t>01/12/2020</a:t>
            </a:fld>
            <a:endParaRPr lang="en-GB">
              <a:solidFill>
                <a:prstClr val="black">
                  <a:tint val="75000"/>
                </a:prstClr>
              </a:solidFill>
            </a:endParaRPr>
          </a:p>
        </p:txBody>
      </p:sp>
      <p:sp>
        <p:nvSpPr>
          <p:cNvPr id="8" name="Footer Placeholder 4"/>
          <p:cNvSpPr>
            <a:spLocks noGrp="1"/>
          </p:cNvSpPr>
          <p:nvPr>
            <p:ph type="ftr" sz="quarter" idx="11"/>
          </p:nvPr>
        </p:nvSpPr>
        <p:spPr/>
        <p:txBody>
          <a:bodyPr/>
          <a:lstStyle>
            <a:lvl1pPr>
              <a:defRPr/>
            </a:lvl1pPr>
          </a:lstStyle>
          <a:p>
            <a:pPr>
              <a:defRPr/>
            </a:pPr>
            <a:endParaRPr lang="en-GB">
              <a:solidFill>
                <a:prstClr val="black">
                  <a:tint val="75000"/>
                </a:prstClr>
              </a:solidFill>
            </a:endParaRPr>
          </a:p>
        </p:txBody>
      </p:sp>
      <p:sp>
        <p:nvSpPr>
          <p:cNvPr id="9" name="Slide Number Placeholder 5"/>
          <p:cNvSpPr>
            <a:spLocks noGrp="1"/>
          </p:cNvSpPr>
          <p:nvPr>
            <p:ph type="sldNum" sz="quarter" idx="12"/>
          </p:nvPr>
        </p:nvSpPr>
        <p:spPr/>
        <p:txBody>
          <a:bodyPr/>
          <a:lstStyle>
            <a:lvl1pPr>
              <a:defRPr/>
            </a:lvl1pPr>
          </a:lstStyle>
          <a:p>
            <a:pPr>
              <a:defRPr/>
            </a:pPr>
            <a:fld id="{A8087E51-ABAF-4A82-83F0-1AE3A480DBEB}" type="slidenum">
              <a:rPr lang="en-GB" smtClean="0">
                <a:solidFill>
                  <a:prstClr val="black">
                    <a:tint val="75000"/>
                  </a:prstClr>
                </a:solidFill>
              </a:rPr>
              <a:pPr>
                <a:defRPr/>
              </a:pPr>
              <a:t>‹#›</a:t>
            </a:fld>
            <a:endParaRPr lang="en-GB">
              <a:solidFill>
                <a:prstClr val="black">
                  <a:tint val="75000"/>
                </a:prstClr>
              </a:solidFill>
            </a:endParaRPr>
          </a:p>
        </p:txBody>
      </p:sp>
    </p:spTree>
    <p:extLst>
      <p:ext uri="{BB962C8B-B14F-4D97-AF65-F5344CB8AC3E}">
        <p14:creationId xmlns:p14="http://schemas.microsoft.com/office/powerpoint/2010/main" val="19599269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1A98C20E-5540-41B1-A1E5-0B69B901FA8F}" type="datetime1">
              <a:rPr lang="en-GB" smtClean="0">
                <a:solidFill>
                  <a:prstClr val="black">
                    <a:tint val="75000"/>
                  </a:prstClr>
                </a:solidFill>
              </a:rPr>
              <a:pPr>
                <a:defRPr/>
              </a:pPr>
              <a:t>01/12/2020</a:t>
            </a:fld>
            <a:endParaRPr lang="en-GB">
              <a:solidFill>
                <a:prstClr val="black">
                  <a:tint val="75000"/>
                </a:prstClr>
              </a:solidFill>
            </a:endParaRPr>
          </a:p>
        </p:txBody>
      </p:sp>
      <p:sp>
        <p:nvSpPr>
          <p:cNvPr id="4" name="Footer Placeholder 4"/>
          <p:cNvSpPr>
            <a:spLocks noGrp="1"/>
          </p:cNvSpPr>
          <p:nvPr>
            <p:ph type="ftr" sz="quarter" idx="11"/>
          </p:nvPr>
        </p:nvSpPr>
        <p:spPr/>
        <p:txBody>
          <a:bodyPr/>
          <a:lstStyle>
            <a:lvl1pPr>
              <a:defRPr/>
            </a:lvl1pPr>
          </a:lstStyle>
          <a:p>
            <a:pPr>
              <a:defRPr/>
            </a:pPr>
            <a:endParaRPr lang="en-GB">
              <a:solidFill>
                <a:prstClr val="black">
                  <a:tint val="75000"/>
                </a:prstClr>
              </a:solidFill>
            </a:endParaRPr>
          </a:p>
        </p:txBody>
      </p:sp>
      <p:sp>
        <p:nvSpPr>
          <p:cNvPr id="5" name="Slide Number Placeholder 5"/>
          <p:cNvSpPr>
            <a:spLocks noGrp="1"/>
          </p:cNvSpPr>
          <p:nvPr>
            <p:ph type="sldNum" sz="quarter" idx="12"/>
          </p:nvPr>
        </p:nvSpPr>
        <p:spPr/>
        <p:txBody>
          <a:bodyPr/>
          <a:lstStyle>
            <a:lvl1pPr>
              <a:defRPr/>
            </a:lvl1pPr>
          </a:lstStyle>
          <a:p>
            <a:pPr>
              <a:defRPr/>
            </a:pPr>
            <a:fld id="{2281C233-FEAE-42E7-8626-F657E03B1CA8}" type="slidenum">
              <a:rPr lang="en-GB" smtClean="0">
                <a:solidFill>
                  <a:prstClr val="black">
                    <a:tint val="75000"/>
                  </a:prstClr>
                </a:solidFill>
              </a:rPr>
              <a:pPr>
                <a:defRPr/>
              </a:pPr>
              <a:t>‹#›</a:t>
            </a:fld>
            <a:endParaRPr lang="en-GB">
              <a:solidFill>
                <a:prstClr val="black">
                  <a:tint val="75000"/>
                </a:prstClr>
              </a:solidFill>
            </a:endParaRPr>
          </a:p>
        </p:txBody>
      </p:sp>
    </p:spTree>
    <p:extLst>
      <p:ext uri="{BB962C8B-B14F-4D97-AF65-F5344CB8AC3E}">
        <p14:creationId xmlns:p14="http://schemas.microsoft.com/office/powerpoint/2010/main" val="26523900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E229D552-B484-43A8-8CD1-FFF5A697FAA9}" type="datetime1">
              <a:rPr lang="en-GB" smtClean="0">
                <a:solidFill>
                  <a:prstClr val="black">
                    <a:tint val="75000"/>
                  </a:prstClr>
                </a:solidFill>
              </a:rPr>
              <a:pPr>
                <a:defRPr/>
              </a:pPr>
              <a:t>01/12/2020</a:t>
            </a:fld>
            <a:endParaRPr lang="en-GB">
              <a:solidFill>
                <a:prstClr val="black">
                  <a:tint val="75000"/>
                </a:prstClr>
              </a:solidFill>
            </a:endParaRPr>
          </a:p>
        </p:txBody>
      </p:sp>
      <p:sp>
        <p:nvSpPr>
          <p:cNvPr id="3" name="Footer Placeholder 4"/>
          <p:cNvSpPr>
            <a:spLocks noGrp="1"/>
          </p:cNvSpPr>
          <p:nvPr>
            <p:ph type="ftr" sz="quarter" idx="11"/>
          </p:nvPr>
        </p:nvSpPr>
        <p:spPr/>
        <p:txBody>
          <a:bodyPr/>
          <a:lstStyle>
            <a:lvl1pPr>
              <a:defRPr/>
            </a:lvl1pPr>
          </a:lstStyle>
          <a:p>
            <a:pPr>
              <a:defRPr/>
            </a:pPr>
            <a:endParaRPr lang="en-GB">
              <a:solidFill>
                <a:prstClr val="black">
                  <a:tint val="75000"/>
                </a:prstClr>
              </a:solidFill>
            </a:endParaRPr>
          </a:p>
        </p:txBody>
      </p:sp>
      <p:sp>
        <p:nvSpPr>
          <p:cNvPr id="4" name="Slide Number Placeholder 5"/>
          <p:cNvSpPr>
            <a:spLocks noGrp="1"/>
          </p:cNvSpPr>
          <p:nvPr>
            <p:ph type="sldNum" sz="quarter" idx="12"/>
          </p:nvPr>
        </p:nvSpPr>
        <p:spPr/>
        <p:txBody>
          <a:bodyPr/>
          <a:lstStyle>
            <a:lvl1pPr>
              <a:defRPr/>
            </a:lvl1pPr>
          </a:lstStyle>
          <a:p>
            <a:pPr>
              <a:defRPr/>
            </a:pPr>
            <a:fld id="{5BFDCFEA-FB83-4833-8FA9-F9E07A0B60A1}" type="slidenum">
              <a:rPr lang="en-GB" smtClean="0">
                <a:solidFill>
                  <a:prstClr val="black">
                    <a:tint val="75000"/>
                  </a:prstClr>
                </a:solidFill>
              </a:rPr>
              <a:pPr>
                <a:defRPr/>
              </a:pPr>
              <a:t>‹#›</a:t>
            </a:fld>
            <a:endParaRPr lang="en-GB">
              <a:solidFill>
                <a:prstClr val="black">
                  <a:tint val="75000"/>
                </a:prstClr>
              </a:solidFill>
            </a:endParaRPr>
          </a:p>
        </p:txBody>
      </p:sp>
    </p:spTree>
    <p:extLst>
      <p:ext uri="{BB962C8B-B14F-4D97-AF65-F5344CB8AC3E}">
        <p14:creationId xmlns:p14="http://schemas.microsoft.com/office/powerpoint/2010/main" val="25367225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4B3440B2-8869-46BB-93FF-850990F5F8EF}" type="datetime1">
              <a:rPr lang="en-GB" smtClean="0">
                <a:solidFill>
                  <a:prstClr val="black">
                    <a:tint val="75000"/>
                  </a:prstClr>
                </a:solidFill>
              </a:rPr>
              <a:pPr>
                <a:defRPr/>
              </a:pPr>
              <a:t>01/12/2020</a:t>
            </a:fld>
            <a:endParaRPr lang="en-GB">
              <a:solidFill>
                <a:prstClr val="black">
                  <a:tint val="75000"/>
                </a:prstClr>
              </a:solidFill>
            </a:endParaRPr>
          </a:p>
        </p:txBody>
      </p:sp>
      <p:sp>
        <p:nvSpPr>
          <p:cNvPr id="6" name="Footer Placeholder 4"/>
          <p:cNvSpPr>
            <a:spLocks noGrp="1"/>
          </p:cNvSpPr>
          <p:nvPr>
            <p:ph type="ftr" sz="quarter" idx="11"/>
          </p:nvPr>
        </p:nvSpPr>
        <p:spPr/>
        <p:txBody>
          <a:bodyPr/>
          <a:lstStyle>
            <a:lvl1pPr>
              <a:defRPr/>
            </a:lvl1pPr>
          </a:lstStyle>
          <a:p>
            <a:pPr>
              <a:defRPr/>
            </a:pPr>
            <a:endParaRPr lang="en-GB">
              <a:solidFill>
                <a:prstClr val="black">
                  <a:tint val="75000"/>
                </a:prstClr>
              </a:solidFill>
            </a:endParaRPr>
          </a:p>
        </p:txBody>
      </p:sp>
      <p:sp>
        <p:nvSpPr>
          <p:cNvPr id="7" name="Slide Number Placeholder 5"/>
          <p:cNvSpPr>
            <a:spLocks noGrp="1"/>
          </p:cNvSpPr>
          <p:nvPr>
            <p:ph type="sldNum" sz="quarter" idx="12"/>
          </p:nvPr>
        </p:nvSpPr>
        <p:spPr/>
        <p:txBody>
          <a:bodyPr/>
          <a:lstStyle>
            <a:lvl1pPr>
              <a:defRPr/>
            </a:lvl1pPr>
          </a:lstStyle>
          <a:p>
            <a:pPr>
              <a:defRPr/>
            </a:pPr>
            <a:fld id="{D04F634A-5963-4B68-9E35-2C370759882E}" type="slidenum">
              <a:rPr lang="en-GB" smtClean="0">
                <a:solidFill>
                  <a:prstClr val="black">
                    <a:tint val="75000"/>
                  </a:prstClr>
                </a:solidFill>
              </a:rPr>
              <a:pPr>
                <a:defRPr/>
              </a:pPr>
              <a:t>‹#›</a:t>
            </a:fld>
            <a:endParaRPr lang="en-GB">
              <a:solidFill>
                <a:prstClr val="black">
                  <a:tint val="75000"/>
                </a:prstClr>
              </a:solidFill>
            </a:endParaRPr>
          </a:p>
        </p:txBody>
      </p:sp>
    </p:spTree>
    <p:extLst>
      <p:ext uri="{BB962C8B-B14F-4D97-AF65-F5344CB8AC3E}">
        <p14:creationId xmlns:p14="http://schemas.microsoft.com/office/powerpoint/2010/main" val="7367320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987AABD5-7F8A-4F71-A011-B1718D327B0A}" type="datetime1">
              <a:rPr lang="en-GB" smtClean="0">
                <a:solidFill>
                  <a:prstClr val="black">
                    <a:tint val="75000"/>
                  </a:prstClr>
                </a:solidFill>
              </a:rPr>
              <a:pPr>
                <a:defRPr/>
              </a:pPr>
              <a:t>01/12/2020</a:t>
            </a:fld>
            <a:endParaRPr lang="en-GB">
              <a:solidFill>
                <a:prstClr val="black">
                  <a:tint val="75000"/>
                </a:prstClr>
              </a:solidFill>
            </a:endParaRPr>
          </a:p>
        </p:txBody>
      </p:sp>
      <p:sp>
        <p:nvSpPr>
          <p:cNvPr id="6" name="Footer Placeholder 4"/>
          <p:cNvSpPr>
            <a:spLocks noGrp="1"/>
          </p:cNvSpPr>
          <p:nvPr>
            <p:ph type="ftr" sz="quarter" idx="11"/>
          </p:nvPr>
        </p:nvSpPr>
        <p:spPr/>
        <p:txBody>
          <a:bodyPr/>
          <a:lstStyle>
            <a:lvl1pPr>
              <a:defRPr/>
            </a:lvl1pPr>
          </a:lstStyle>
          <a:p>
            <a:pPr>
              <a:defRPr/>
            </a:pPr>
            <a:endParaRPr lang="en-GB">
              <a:solidFill>
                <a:prstClr val="black">
                  <a:tint val="75000"/>
                </a:prstClr>
              </a:solidFill>
            </a:endParaRPr>
          </a:p>
        </p:txBody>
      </p:sp>
      <p:sp>
        <p:nvSpPr>
          <p:cNvPr id="7" name="Slide Number Placeholder 5"/>
          <p:cNvSpPr>
            <a:spLocks noGrp="1"/>
          </p:cNvSpPr>
          <p:nvPr>
            <p:ph type="sldNum" sz="quarter" idx="12"/>
          </p:nvPr>
        </p:nvSpPr>
        <p:spPr/>
        <p:txBody>
          <a:bodyPr/>
          <a:lstStyle>
            <a:lvl1pPr>
              <a:defRPr/>
            </a:lvl1pPr>
          </a:lstStyle>
          <a:p>
            <a:pPr>
              <a:defRPr/>
            </a:pPr>
            <a:fld id="{7E8733F3-11F3-4A88-AE65-03491D56D230}" type="slidenum">
              <a:rPr lang="en-GB" smtClean="0">
                <a:solidFill>
                  <a:prstClr val="black">
                    <a:tint val="75000"/>
                  </a:prstClr>
                </a:solidFill>
              </a:rPr>
              <a:pPr>
                <a:defRPr/>
              </a:pPr>
              <a:t>‹#›</a:t>
            </a:fld>
            <a:endParaRPr lang="en-GB">
              <a:solidFill>
                <a:prstClr val="black">
                  <a:tint val="75000"/>
                </a:prstClr>
              </a:solidFill>
            </a:endParaRPr>
          </a:p>
        </p:txBody>
      </p:sp>
    </p:spTree>
    <p:extLst>
      <p:ext uri="{BB962C8B-B14F-4D97-AF65-F5344CB8AC3E}">
        <p14:creationId xmlns:p14="http://schemas.microsoft.com/office/powerpoint/2010/main" val="14621554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5FCA6D50-64DA-42FE-986F-C34A208A667D}" type="datetime1">
              <a:rPr lang="en-GB" smtClean="0">
                <a:solidFill>
                  <a:prstClr val="black">
                    <a:tint val="75000"/>
                  </a:prstClr>
                </a:solidFill>
              </a:rPr>
              <a:pPr>
                <a:defRPr/>
              </a:pPr>
              <a:t>01/12/2020</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B64BDDEB-B45C-4905-A52D-D7A8EE56C3A8}" type="slidenum">
              <a:rPr lang="en-GB" smtClean="0">
                <a:solidFill>
                  <a:prstClr val="black">
                    <a:tint val="75000"/>
                  </a:prstClr>
                </a:solidFill>
              </a:rPr>
              <a:pPr>
                <a:defRPr/>
              </a:pPr>
              <a:t>‹#›</a:t>
            </a:fld>
            <a:endParaRPr lang="en-GB">
              <a:solidFill>
                <a:prstClr val="black">
                  <a:tint val="75000"/>
                </a:prstClr>
              </a:solidFill>
            </a:endParaRPr>
          </a:p>
        </p:txBody>
      </p:sp>
    </p:spTree>
    <p:extLst>
      <p:ext uri="{BB962C8B-B14F-4D97-AF65-F5344CB8AC3E}">
        <p14:creationId xmlns:p14="http://schemas.microsoft.com/office/powerpoint/2010/main" val="36400008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1DF9B381-1C2A-498C-85E7-41325A9BC701}" type="datetime1">
              <a:rPr lang="en-GB" smtClean="0">
                <a:solidFill>
                  <a:prstClr val="black">
                    <a:tint val="75000"/>
                  </a:prstClr>
                </a:solidFill>
              </a:rPr>
              <a:pPr>
                <a:defRPr/>
              </a:pPr>
              <a:t>01/12/2020</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E691196A-BAF7-4AF1-AE4F-21FD72ED6C4C}" type="slidenum">
              <a:rPr lang="en-GB" smtClean="0">
                <a:solidFill>
                  <a:prstClr val="black">
                    <a:tint val="75000"/>
                  </a:prstClr>
                </a:solidFill>
              </a:rPr>
              <a:pPr>
                <a:defRPr/>
              </a:pPr>
              <a:t>‹#›</a:t>
            </a:fld>
            <a:endParaRPr lang="en-GB">
              <a:solidFill>
                <a:prstClr val="black">
                  <a:tint val="75000"/>
                </a:prstClr>
              </a:solidFill>
            </a:endParaRPr>
          </a:p>
        </p:txBody>
      </p:sp>
    </p:spTree>
    <p:extLst>
      <p:ext uri="{BB962C8B-B14F-4D97-AF65-F5344CB8AC3E}">
        <p14:creationId xmlns:p14="http://schemas.microsoft.com/office/powerpoint/2010/main" val="64573991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3"/>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051" y="6524628"/>
            <a:ext cx="1295400" cy="219075"/>
          </a:xfrm>
        </p:spPr>
        <p:txBody>
          <a:bodyPr/>
          <a:lstStyle>
            <a:lvl1pPr fontAlgn="base">
              <a:spcBef>
                <a:spcPct val="0"/>
              </a:spcBef>
              <a:spcAft>
                <a:spcPct val="0"/>
              </a:spcAft>
              <a:defRPr>
                <a:latin typeface="Corbel" pitchFamily="34" charset="0"/>
                <a:cs typeface="Arial" pitchFamily="34" charset="0"/>
              </a:defRPr>
            </a:lvl1pPr>
          </a:lstStyle>
          <a:p>
            <a:pPr>
              <a:defRPr/>
            </a:pPr>
            <a:fld id="{C7613670-9DCC-4F3B-A813-2D57E3F669D3}" type="datetime1">
              <a:rPr lang="en-GB" smtClean="0"/>
              <a:t>01/12/2020</a:t>
            </a:fld>
            <a:endParaRPr lang="en-GB"/>
          </a:p>
        </p:txBody>
      </p:sp>
      <p:sp>
        <p:nvSpPr>
          <p:cNvPr id="5" name="Footer Placeholder 4"/>
          <p:cNvSpPr>
            <a:spLocks noGrp="1"/>
          </p:cNvSpPr>
          <p:nvPr>
            <p:ph type="ftr" sz="quarter" idx="11"/>
          </p:nvPr>
        </p:nvSpPr>
        <p:spPr>
          <a:xfrm>
            <a:off x="5520267" y="6381753"/>
            <a:ext cx="3860800" cy="365125"/>
          </a:xfrm>
          <a:prstGeom prst="rect">
            <a:avLst/>
          </a:prstGeom>
        </p:spPr>
        <p:txBody>
          <a:bodyPr/>
          <a:lstStyle>
            <a:lvl1pPr fontAlgn="auto">
              <a:spcBef>
                <a:spcPts val="0"/>
              </a:spcBef>
              <a:spcAft>
                <a:spcPts val="0"/>
              </a:spcAft>
              <a:defRPr>
                <a:solidFill>
                  <a:prstClr val="black"/>
                </a:solidFill>
                <a:latin typeface="Myriad Pro"/>
                <a:cs typeface="+mn-cs"/>
              </a:defRPr>
            </a:lvl1pPr>
          </a:lstStyle>
          <a:p>
            <a:pPr>
              <a:defRPr/>
            </a:pPr>
            <a:endParaRPr lang="en-GB"/>
          </a:p>
        </p:txBody>
      </p:sp>
      <p:sp>
        <p:nvSpPr>
          <p:cNvPr id="6" name="Slide Number Placeholder 5"/>
          <p:cNvSpPr>
            <a:spLocks noGrp="1"/>
          </p:cNvSpPr>
          <p:nvPr>
            <p:ph type="sldNum" sz="quarter" idx="12"/>
          </p:nvPr>
        </p:nvSpPr>
        <p:spPr/>
        <p:txBody>
          <a:bodyPr/>
          <a:lstStyle>
            <a:lvl1pPr fontAlgn="base">
              <a:spcBef>
                <a:spcPct val="0"/>
              </a:spcBef>
              <a:spcAft>
                <a:spcPct val="0"/>
              </a:spcAft>
              <a:defRPr>
                <a:latin typeface="Corbel" pitchFamily="34" charset="0"/>
                <a:cs typeface="Arial" pitchFamily="34" charset="0"/>
              </a:defRPr>
            </a:lvl1pPr>
          </a:lstStyle>
          <a:p>
            <a:pPr>
              <a:defRPr/>
            </a:pPr>
            <a:fld id="{4A349403-D926-47B3-8FBF-B85C5FC82577}" type="slidenum">
              <a:rPr lang="en-GB"/>
              <a:pPr>
                <a:defRPr/>
              </a:pPr>
              <a:t>‹#›</a:t>
            </a:fld>
            <a:endParaRPr lang="en-GB"/>
          </a:p>
        </p:txBody>
      </p:sp>
    </p:spTree>
    <p:extLst>
      <p:ext uri="{BB962C8B-B14F-4D97-AF65-F5344CB8AC3E}">
        <p14:creationId xmlns:p14="http://schemas.microsoft.com/office/powerpoint/2010/main" val="274444724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3280217D-976E-4701-B677-C6175AAE263B}" type="datetime1">
              <a:rPr lang="en-GB" smtClean="0"/>
              <a:t>01/12/2020</a:t>
            </a:fld>
            <a:endParaRPr lang="en-GB"/>
          </a:p>
        </p:txBody>
      </p:sp>
      <p:sp>
        <p:nvSpPr>
          <p:cNvPr id="5" name="Footer Placeholder 4"/>
          <p:cNvSpPr>
            <a:spLocks noGrp="1"/>
          </p:cNvSpPr>
          <p:nvPr>
            <p:ph type="ftr" sz="quarter" idx="11"/>
          </p:nvPr>
        </p:nvSpPr>
        <p:spPr>
          <a:xfrm>
            <a:off x="4176184" y="6461128"/>
            <a:ext cx="3860800" cy="365125"/>
          </a:xfrm>
          <a:prstGeom prst="rect">
            <a:avLst/>
          </a:prstGeom>
        </p:spPr>
        <p:txBody>
          <a:bodyPr/>
          <a:lstStyle>
            <a:lvl1pPr fontAlgn="auto">
              <a:spcBef>
                <a:spcPts val="0"/>
              </a:spcBef>
              <a:spcAft>
                <a:spcPts val="0"/>
              </a:spcAft>
              <a:defRPr dirty="0">
                <a:solidFill>
                  <a:prstClr val="black"/>
                </a:solidFill>
                <a:latin typeface="Myriad Pro"/>
                <a:cs typeface="+mn-cs"/>
              </a:defRPr>
            </a:lvl1pPr>
          </a:lstStyle>
          <a:p>
            <a:pPr>
              <a:defRPr/>
            </a:pPr>
            <a:endParaRPr lang="en-GB"/>
          </a:p>
        </p:txBody>
      </p:sp>
      <p:sp>
        <p:nvSpPr>
          <p:cNvPr id="6" name="Slide Number Placeholder 5"/>
          <p:cNvSpPr>
            <a:spLocks noGrp="1"/>
          </p:cNvSpPr>
          <p:nvPr>
            <p:ph type="sldNum" sz="quarter" idx="12"/>
          </p:nvPr>
        </p:nvSpPr>
        <p:spPr/>
        <p:txBody>
          <a:bodyPr/>
          <a:lstStyle>
            <a:lvl1pPr fontAlgn="base">
              <a:spcBef>
                <a:spcPct val="0"/>
              </a:spcBef>
              <a:spcAft>
                <a:spcPct val="0"/>
              </a:spcAft>
              <a:defRPr>
                <a:latin typeface="Corbel" pitchFamily="34" charset="0"/>
                <a:cs typeface="Arial" pitchFamily="34" charset="0"/>
              </a:defRPr>
            </a:lvl1pPr>
          </a:lstStyle>
          <a:p>
            <a:pPr>
              <a:defRPr/>
            </a:pPr>
            <a:fld id="{198FFD23-A562-4633-A2B6-B3E5DF7E1AF8}" type="slidenum">
              <a:rPr lang="en-GB"/>
              <a:pPr>
                <a:defRPr/>
              </a:pPr>
              <a:t>‹#›</a:t>
            </a:fld>
            <a:endParaRPr lang="en-GB"/>
          </a:p>
        </p:txBody>
      </p:sp>
    </p:spTree>
    <p:extLst>
      <p:ext uri="{BB962C8B-B14F-4D97-AF65-F5344CB8AC3E}">
        <p14:creationId xmlns:p14="http://schemas.microsoft.com/office/powerpoint/2010/main" val="361382543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6"/>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9"/>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1C1C87BB-82AB-48EA-82AC-8E1C827E2A7F}" type="datetime1">
              <a:rPr lang="en-GB" smtClean="0"/>
              <a:t>01/12/2020</a:t>
            </a:fld>
            <a:endParaRPr lang="en-GB"/>
          </a:p>
        </p:txBody>
      </p:sp>
      <p:sp>
        <p:nvSpPr>
          <p:cNvPr id="5" name="Slide Number Placeholder 5"/>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8572781E-558C-4ED7-AD63-D27D44B3968F}" type="slidenum">
              <a:rPr lang="en-GB"/>
              <a:pPr>
                <a:defRPr/>
              </a:pPr>
              <a:t>‹#›</a:t>
            </a:fld>
            <a:endParaRPr lang="en-GB"/>
          </a:p>
        </p:txBody>
      </p:sp>
    </p:spTree>
    <p:extLst>
      <p:ext uri="{BB962C8B-B14F-4D97-AF65-F5344CB8AC3E}">
        <p14:creationId xmlns:p14="http://schemas.microsoft.com/office/powerpoint/2010/main" val="180862609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840280D5-0835-452F-BCC2-487F54756822}" type="datetime1">
              <a:rPr lang="en-GB" smtClean="0"/>
              <a:t>01/12/2020</a:t>
            </a:fld>
            <a:endParaRPr lang="en-GB"/>
          </a:p>
        </p:txBody>
      </p:sp>
      <p:sp>
        <p:nvSpPr>
          <p:cNvPr id="6" name="Slide Number Placeholder 6"/>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2096B041-6E99-4359-A389-74577D161FA5}" type="slidenum">
              <a:rPr lang="en-GB"/>
              <a:pPr>
                <a:defRPr/>
              </a:pPr>
              <a:t>‹#›</a:t>
            </a:fld>
            <a:endParaRPr lang="en-GB"/>
          </a:p>
        </p:txBody>
      </p:sp>
    </p:spTree>
    <p:extLst>
      <p:ext uri="{BB962C8B-B14F-4D97-AF65-F5344CB8AC3E}">
        <p14:creationId xmlns:p14="http://schemas.microsoft.com/office/powerpoint/2010/main" val="70532592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7"/>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9"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9" y="2174877"/>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3156C5D7-7866-404F-82ED-F8BA470F1151}" type="datetime1">
              <a:rPr lang="en-GB" smtClean="0"/>
              <a:t>01/12/2020</a:t>
            </a:fld>
            <a:endParaRPr lang="en-GB"/>
          </a:p>
        </p:txBody>
      </p:sp>
      <p:sp>
        <p:nvSpPr>
          <p:cNvPr id="8" name="Slide Number Placeholder 8"/>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0855403F-8250-4DD1-A4C2-92980B391513}" type="slidenum">
              <a:rPr lang="en-GB"/>
              <a:pPr>
                <a:defRPr/>
              </a:pPr>
              <a:t>‹#›</a:t>
            </a:fld>
            <a:endParaRPr lang="en-GB"/>
          </a:p>
        </p:txBody>
      </p:sp>
    </p:spTree>
    <p:extLst>
      <p:ext uri="{BB962C8B-B14F-4D97-AF65-F5344CB8AC3E}">
        <p14:creationId xmlns:p14="http://schemas.microsoft.com/office/powerpoint/2010/main" val="27577793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B990BEFA-853F-4ADB-8261-B9DF19173941}" type="datetime1">
              <a:rPr lang="en-GB" smtClean="0"/>
              <a:t>01/12/2020</a:t>
            </a:fld>
            <a:endParaRPr lang="en-GB"/>
          </a:p>
        </p:txBody>
      </p:sp>
      <p:sp>
        <p:nvSpPr>
          <p:cNvPr id="4" name="Slide Number Placeholder 4"/>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9C29155E-2029-4282-9517-655B4E450D4F}" type="slidenum">
              <a:rPr lang="en-GB"/>
              <a:pPr>
                <a:defRPr/>
              </a:pPr>
              <a:t>‹#›</a:t>
            </a:fld>
            <a:endParaRPr lang="en-GB"/>
          </a:p>
        </p:txBody>
      </p:sp>
    </p:spTree>
    <p:extLst>
      <p:ext uri="{BB962C8B-B14F-4D97-AF65-F5344CB8AC3E}">
        <p14:creationId xmlns:p14="http://schemas.microsoft.com/office/powerpoint/2010/main" val="364930505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5589CA98-A964-4AD3-A673-FCBF05CA4D26}" type="datetime1">
              <a:rPr lang="en-GB" smtClean="0"/>
              <a:t>01/12/2020</a:t>
            </a:fld>
            <a:endParaRPr lang="en-GB"/>
          </a:p>
        </p:txBody>
      </p:sp>
      <p:sp>
        <p:nvSpPr>
          <p:cNvPr id="3" name="Slide Number Placeholder 3"/>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12AAD7C2-7D3F-4900-B54C-1413AE9CCEEC}" type="slidenum">
              <a:rPr lang="en-GB"/>
              <a:pPr>
                <a:defRPr/>
              </a:pPr>
              <a:t>‹#›</a:t>
            </a:fld>
            <a:endParaRPr lang="en-GB"/>
          </a:p>
        </p:txBody>
      </p:sp>
    </p:spTree>
    <p:extLst>
      <p:ext uri="{BB962C8B-B14F-4D97-AF65-F5344CB8AC3E}">
        <p14:creationId xmlns:p14="http://schemas.microsoft.com/office/powerpoint/2010/main" val="330997977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2"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3"/>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2" y="1435103"/>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023CD21B-0839-4E99-8AA7-C391B9A66DF3}" type="datetime1">
              <a:rPr lang="en-GB" smtClean="0"/>
              <a:t>01/12/2020</a:t>
            </a:fld>
            <a:endParaRPr lang="en-GB"/>
          </a:p>
        </p:txBody>
      </p:sp>
      <p:sp>
        <p:nvSpPr>
          <p:cNvPr id="6" name="Slide Number Placeholder 6"/>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F69BCF62-406D-4B72-989E-DA8A3B72D4A9}" type="slidenum">
              <a:rPr lang="en-GB"/>
              <a:pPr>
                <a:defRPr/>
              </a:pPr>
              <a:t>‹#›</a:t>
            </a:fld>
            <a:endParaRPr lang="en-GB"/>
          </a:p>
        </p:txBody>
      </p:sp>
    </p:spTree>
    <p:extLst>
      <p:ext uri="{BB962C8B-B14F-4D97-AF65-F5344CB8AC3E}">
        <p14:creationId xmlns:p14="http://schemas.microsoft.com/office/powerpoint/2010/main" val="235212975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8"/>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067F16A8-215C-42C8-89FA-D2C0F30BF846}" type="datetime1">
              <a:rPr lang="en-GB" smtClean="0"/>
              <a:t>01/12/2020</a:t>
            </a:fld>
            <a:endParaRPr lang="en-GB"/>
          </a:p>
        </p:txBody>
      </p:sp>
      <p:sp>
        <p:nvSpPr>
          <p:cNvPr id="6" name="Slide Number Placeholder 6"/>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E53A42F0-A750-422B-9716-DDB2FB0FC317}" type="slidenum">
              <a:rPr lang="en-GB"/>
              <a:pPr>
                <a:defRPr/>
              </a:pPr>
              <a:t>‹#›</a:t>
            </a:fld>
            <a:endParaRPr lang="en-GB"/>
          </a:p>
        </p:txBody>
      </p:sp>
    </p:spTree>
    <p:extLst>
      <p:ext uri="{BB962C8B-B14F-4D97-AF65-F5344CB8AC3E}">
        <p14:creationId xmlns:p14="http://schemas.microsoft.com/office/powerpoint/2010/main" val="215149368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9344E236-80B5-4DAD-B96A-79D6D50208A4}" type="datetime1">
              <a:rPr lang="en-GB" smtClean="0"/>
              <a:t>01/12/2020</a:t>
            </a:fld>
            <a:endParaRPr lang="en-GB"/>
          </a:p>
        </p:txBody>
      </p:sp>
      <p:sp>
        <p:nvSpPr>
          <p:cNvPr id="5" name="Slide Number Placeholder 5"/>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F2E60346-F0C0-4E9D-A339-9EEE2FD82416}" type="slidenum">
              <a:rPr lang="en-GB"/>
              <a:pPr>
                <a:defRPr/>
              </a:pPr>
              <a:t>‹#›</a:t>
            </a:fld>
            <a:endParaRPr lang="en-GB"/>
          </a:p>
        </p:txBody>
      </p:sp>
    </p:spTree>
    <p:extLst>
      <p:ext uri="{BB962C8B-B14F-4D97-AF65-F5344CB8AC3E}">
        <p14:creationId xmlns:p14="http://schemas.microsoft.com/office/powerpoint/2010/main" val="58010354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C0E0DA29-1DC4-4385-8A99-4F45290ACCCC}" type="datetime1">
              <a:rPr lang="en-GB" smtClean="0"/>
              <a:t>01/12/2020</a:t>
            </a:fld>
            <a:endParaRPr lang="en-GB"/>
          </a:p>
        </p:txBody>
      </p:sp>
      <p:sp>
        <p:nvSpPr>
          <p:cNvPr id="5" name="Slide Number Placeholder 5"/>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F44FA86D-9419-442E-956B-46EF807636B4}" type="slidenum">
              <a:rPr lang="en-GB"/>
              <a:pPr>
                <a:defRPr/>
              </a:pPr>
              <a:t>‹#›</a:t>
            </a:fld>
            <a:endParaRPr lang="en-GB"/>
          </a:p>
        </p:txBody>
      </p:sp>
    </p:spTree>
    <p:extLst>
      <p:ext uri="{BB962C8B-B14F-4D97-AF65-F5344CB8AC3E}">
        <p14:creationId xmlns:p14="http://schemas.microsoft.com/office/powerpoint/2010/main" val="24395124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766233" y="304801"/>
            <a:ext cx="10668000" cy="1216025"/>
          </a:xfrm>
        </p:spPr>
        <p:txBody>
          <a:bodyPr/>
          <a:lstStyle/>
          <a:p>
            <a:r>
              <a:rPr lang="en-US"/>
              <a:t>Click to edit Master title style</a:t>
            </a:r>
            <a:endParaRPr lang="en-GB"/>
          </a:p>
        </p:txBody>
      </p:sp>
      <p:sp>
        <p:nvSpPr>
          <p:cNvPr id="3" name="Text Placeholder 2"/>
          <p:cNvSpPr>
            <a:spLocks noGrp="1"/>
          </p:cNvSpPr>
          <p:nvPr>
            <p:ph type="body" sz="half" idx="1"/>
          </p:nvPr>
        </p:nvSpPr>
        <p:spPr>
          <a:xfrm>
            <a:off x="755651" y="1752600"/>
            <a:ext cx="5232400" cy="4267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1251" y="1752600"/>
            <a:ext cx="5232400" cy="4267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p:cNvSpPr>
            <a:spLocks noGrp="1" noChangeArrowheads="1"/>
          </p:cNvSpPr>
          <p:nvPr>
            <p:ph type="dt" sz="half" idx="10"/>
          </p:nvPr>
        </p:nvSpPr>
        <p:spPr/>
        <p:txBody>
          <a:bodyPr/>
          <a:lstStyle>
            <a:lvl1pPr>
              <a:defRPr/>
            </a:lvl1pPr>
          </a:lstStyle>
          <a:p>
            <a:pPr>
              <a:defRPr/>
            </a:pPr>
            <a:endParaRPr lang="en-US"/>
          </a:p>
        </p:txBody>
      </p:sp>
      <p:sp>
        <p:nvSpPr>
          <p:cNvPr id="6" name="Rectangle 5"/>
          <p:cNvSpPr>
            <a:spLocks noGrp="1" noChangeArrowheads="1"/>
          </p:cNvSpPr>
          <p:nvPr>
            <p:ph type="ftr" sz="quarter" idx="11"/>
          </p:nvPr>
        </p:nvSpPr>
        <p:spPr/>
        <p:txBody>
          <a:bodyPr/>
          <a:lstStyle>
            <a:lvl1pPr>
              <a:defRPr/>
            </a:lvl1pPr>
          </a:lstStyle>
          <a:p>
            <a:pPr>
              <a:defRPr/>
            </a:pPr>
            <a:endParaRPr lang="en-US"/>
          </a:p>
        </p:txBody>
      </p:sp>
      <p:sp>
        <p:nvSpPr>
          <p:cNvPr id="7" name="Rectangle 6"/>
          <p:cNvSpPr>
            <a:spLocks noGrp="1" noChangeArrowheads="1"/>
          </p:cNvSpPr>
          <p:nvPr>
            <p:ph type="sldNum" sz="quarter" idx="12"/>
          </p:nvPr>
        </p:nvSpPr>
        <p:spPr/>
        <p:txBody>
          <a:bodyPr/>
          <a:lstStyle>
            <a:lvl1pPr>
              <a:defRPr/>
            </a:lvl1pPr>
          </a:lstStyle>
          <a:p>
            <a:pPr>
              <a:defRPr/>
            </a:pPr>
            <a:fld id="{BAECF607-62E2-47C5-9BEB-6A1B679AFB12}" type="slidenum">
              <a:rPr lang="en-US"/>
              <a:pPr>
                <a:defRPr/>
              </a:pPr>
              <a:t>‹#›</a:t>
            </a:fld>
            <a:endParaRPr lang="en-US"/>
          </a:p>
        </p:txBody>
      </p:sp>
    </p:spTree>
    <p:extLst>
      <p:ext uri="{BB962C8B-B14F-4D97-AF65-F5344CB8AC3E}">
        <p14:creationId xmlns:p14="http://schemas.microsoft.com/office/powerpoint/2010/main" val="923001411"/>
      </p:ext>
    </p:extLst>
  </p:cSld>
  <p:clrMapOvr>
    <a:masterClrMapping/>
  </p:clrMapOvr>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1"/>
            <a:ext cx="109728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fontAlgn="auto">
              <a:spcBef>
                <a:spcPts val="0"/>
              </a:spcBef>
              <a:spcAft>
                <a:spcPts val="0"/>
              </a:spcAft>
              <a:defRPr sz="1200">
                <a:solidFill>
                  <a:schemeClr val="tx1">
                    <a:tint val="75000"/>
                  </a:schemeClr>
                </a:solidFill>
                <a:latin typeface="+mn-lt"/>
                <a:cs typeface="+mn-cs"/>
              </a:defRPr>
            </a:lvl1pPr>
          </a:lstStyle>
          <a:p>
            <a:pPr>
              <a:defRPr/>
            </a:pPr>
            <a:fld id="{5217C7D8-AEEC-452E-AE46-206C5C490461}" type="datetime1">
              <a:rPr lang="en-GB" smtClean="0">
                <a:solidFill>
                  <a:prstClr val="black">
                    <a:tint val="75000"/>
                  </a:prstClr>
                </a:solidFill>
              </a:rPr>
              <a:pPr>
                <a:defRPr/>
              </a:pPr>
              <a:t>01/12/2020</a:t>
            </a:fld>
            <a:endParaRPr lang="en-GB">
              <a:solidFill>
                <a:prstClr val="black">
                  <a:tint val="75000"/>
                </a:prstClr>
              </a:solidFill>
            </a:endParaRPr>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fontAlgn="auto">
              <a:spcBef>
                <a:spcPts val="0"/>
              </a:spcBef>
              <a:spcAft>
                <a:spcPts val="0"/>
              </a:spcAft>
              <a:defRPr sz="1200">
                <a:solidFill>
                  <a:schemeClr val="tx1">
                    <a:tint val="75000"/>
                  </a:schemeClr>
                </a:solidFill>
                <a:latin typeface="+mn-lt"/>
                <a:cs typeface="+mn-cs"/>
              </a:defRPr>
            </a:lvl1pPr>
          </a:lstStyle>
          <a:p>
            <a:pPr>
              <a:defRPr/>
            </a:pPr>
            <a:endParaRPr lang="en-GB">
              <a:solidFill>
                <a:prstClr val="black">
                  <a:tint val="75000"/>
                </a:prstClr>
              </a:solidFill>
            </a:endParaRPr>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fontAlgn="auto">
              <a:spcBef>
                <a:spcPts val="0"/>
              </a:spcBef>
              <a:spcAft>
                <a:spcPts val="0"/>
              </a:spcAft>
              <a:defRPr sz="1200">
                <a:solidFill>
                  <a:schemeClr val="tx1">
                    <a:tint val="75000"/>
                  </a:schemeClr>
                </a:solidFill>
                <a:latin typeface="+mn-lt"/>
                <a:cs typeface="+mn-cs"/>
              </a:defRPr>
            </a:lvl1pPr>
          </a:lstStyle>
          <a:p>
            <a:pPr>
              <a:defRPr/>
            </a:pPr>
            <a:fld id="{77EF401E-2DF4-4FE0-A9ED-B34BFB86A463}" type="slidenum">
              <a:rPr lang="en-GB" smtClean="0">
                <a:solidFill>
                  <a:prstClr val="black">
                    <a:tint val="75000"/>
                  </a:prstClr>
                </a:solidFill>
              </a:rPr>
              <a:pPr>
                <a:defRPr/>
              </a:pPr>
              <a:t>‹#›</a:t>
            </a:fld>
            <a:endParaRPr lang="en-GB">
              <a:solidFill>
                <a:prstClr val="black">
                  <a:tint val="75000"/>
                </a:prstClr>
              </a:solidFill>
            </a:endParaRPr>
          </a:p>
        </p:txBody>
      </p:sp>
    </p:spTree>
    <p:extLst>
      <p:ext uri="{BB962C8B-B14F-4D97-AF65-F5344CB8AC3E}">
        <p14:creationId xmlns:p14="http://schemas.microsoft.com/office/powerpoint/2010/main" val="495713184"/>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hf hdr="0" ftr="0" dt="0"/>
  <p:txStyles>
    <p:titleStyle>
      <a:lvl1pPr algn="ctr" rtl="0" eaLnBrk="1" fontAlgn="base" hangingPunct="1">
        <a:spcBef>
          <a:spcPct val="0"/>
        </a:spcBef>
        <a:spcAft>
          <a:spcPct val="0"/>
        </a:spcAft>
        <a:defRPr sz="4400" kern="1200">
          <a:solidFill>
            <a:schemeClr val="tx1"/>
          </a:solidFill>
          <a:latin typeface="+mj-lt"/>
          <a:ea typeface="+mj-ea"/>
          <a:cs typeface="+mj-cs"/>
        </a:defRPr>
      </a:lvl1pPr>
      <a:lvl2pPr algn="ctr" rtl="0" eaLnBrk="1" fontAlgn="base" hangingPunct="1">
        <a:spcBef>
          <a:spcPct val="0"/>
        </a:spcBef>
        <a:spcAft>
          <a:spcPct val="0"/>
        </a:spcAft>
        <a:defRPr sz="4400">
          <a:solidFill>
            <a:schemeClr val="tx1"/>
          </a:solidFill>
          <a:latin typeface="Calibri" pitchFamily="34" charset="0"/>
        </a:defRPr>
      </a:lvl2pPr>
      <a:lvl3pPr algn="ctr" rtl="0" eaLnBrk="1" fontAlgn="base" hangingPunct="1">
        <a:spcBef>
          <a:spcPct val="0"/>
        </a:spcBef>
        <a:spcAft>
          <a:spcPct val="0"/>
        </a:spcAft>
        <a:defRPr sz="4400">
          <a:solidFill>
            <a:schemeClr val="tx1"/>
          </a:solidFill>
          <a:latin typeface="Calibri" pitchFamily="34" charset="0"/>
        </a:defRPr>
      </a:lvl3pPr>
      <a:lvl4pPr algn="ctr" rtl="0" eaLnBrk="1" fontAlgn="base" hangingPunct="1">
        <a:spcBef>
          <a:spcPct val="0"/>
        </a:spcBef>
        <a:spcAft>
          <a:spcPct val="0"/>
        </a:spcAft>
        <a:defRPr sz="4400">
          <a:solidFill>
            <a:schemeClr val="tx1"/>
          </a:solidFill>
          <a:latin typeface="Calibri" pitchFamily="34" charset="0"/>
        </a:defRPr>
      </a:lvl4pPr>
      <a:lvl5pPr algn="ctr" rtl="0" eaLnBrk="1" fontAlgn="base" hangingPunct="1">
        <a:spcBef>
          <a:spcPct val="0"/>
        </a:spcBef>
        <a:spcAft>
          <a:spcPct val="0"/>
        </a:spcAft>
        <a:defRPr sz="4400">
          <a:solidFill>
            <a:schemeClr val="tx1"/>
          </a:solidFill>
          <a:latin typeface="Calibri" pitchFamily="34" charset="0"/>
        </a:defRPr>
      </a:lvl5pPr>
      <a:lvl6pPr marL="457200" algn="ctr" rtl="0" eaLnBrk="1" fontAlgn="base" hangingPunct="1">
        <a:spcBef>
          <a:spcPct val="0"/>
        </a:spcBef>
        <a:spcAft>
          <a:spcPct val="0"/>
        </a:spcAft>
        <a:defRPr sz="4400">
          <a:solidFill>
            <a:schemeClr val="tx1"/>
          </a:solidFill>
          <a:latin typeface="Calibri" pitchFamily="34" charset="0"/>
        </a:defRPr>
      </a:lvl6pPr>
      <a:lvl7pPr marL="914400" algn="ctr" rtl="0" eaLnBrk="1" fontAlgn="base" hangingPunct="1">
        <a:spcBef>
          <a:spcPct val="0"/>
        </a:spcBef>
        <a:spcAft>
          <a:spcPct val="0"/>
        </a:spcAft>
        <a:defRPr sz="4400">
          <a:solidFill>
            <a:schemeClr val="tx1"/>
          </a:solidFill>
          <a:latin typeface="Calibri" pitchFamily="34" charset="0"/>
        </a:defRPr>
      </a:lvl7pPr>
      <a:lvl8pPr marL="1371600" algn="ctr" rtl="0" eaLnBrk="1" fontAlgn="base" hangingPunct="1">
        <a:spcBef>
          <a:spcPct val="0"/>
        </a:spcBef>
        <a:spcAft>
          <a:spcPct val="0"/>
        </a:spcAft>
        <a:defRPr sz="4400">
          <a:solidFill>
            <a:schemeClr val="tx1"/>
          </a:solidFill>
          <a:latin typeface="Calibri" pitchFamily="34" charset="0"/>
        </a:defRPr>
      </a:lvl8pPr>
      <a:lvl9pPr marL="1828800" algn="ctr" rtl="0" eaLnBrk="1" fontAlgn="base" hangingPunct="1">
        <a:spcBef>
          <a:spcPct val="0"/>
        </a:spcBef>
        <a:spcAft>
          <a:spcPct val="0"/>
        </a:spcAft>
        <a:defRPr sz="4400">
          <a:solidFill>
            <a:schemeClr val="tx1"/>
          </a:solidFill>
          <a:latin typeface="Calibri" pitchFamily="34" charset="0"/>
        </a:defRPr>
      </a:lvl9pPr>
    </p:titleStyle>
    <p:bodyStyle>
      <a:lvl1pPr marL="342900" indent="-342900" algn="l" rtl="0" eaLnBrk="1" fontAlgn="base" hangingPunct="1">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eaLnBrk="1" fontAlgn="base" hangingPunct="1">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eaLnBrk="1" fontAlgn="base" hangingPunct="1">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eaLnBrk="1" fontAlgn="base" hangingPunct="1">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1" fontAlgn="base" hangingPunct="1">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p:cNvSpPr>
            <a:spLocks noGrp="1"/>
          </p:cNvSpPr>
          <p:nvPr>
            <p:ph type="dt" sz="half" idx="2"/>
          </p:nvPr>
        </p:nvSpPr>
        <p:spPr>
          <a:xfrm>
            <a:off x="334433" y="6524628"/>
            <a:ext cx="1295400" cy="219075"/>
          </a:xfrm>
          <a:prstGeom prst="rect">
            <a:avLst/>
          </a:prstGeom>
        </p:spPr>
        <p:txBody>
          <a:bodyPr vert="horz" lIns="91440" tIns="45720" rIns="91440" bIns="45720" rtlCol="0" anchor="ctr"/>
          <a:lstStyle>
            <a:lvl1pPr algn="ctr" fontAlgn="auto">
              <a:spcBef>
                <a:spcPts val="0"/>
              </a:spcBef>
              <a:spcAft>
                <a:spcPts val="0"/>
              </a:spcAft>
              <a:defRPr sz="1050" smtClean="0">
                <a:solidFill>
                  <a:prstClr val="black">
                    <a:tint val="75000"/>
                  </a:prstClr>
                </a:solidFill>
                <a:latin typeface="Myriad Pro"/>
                <a:cs typeface="+mn-cs"/>
              </a:defRPr>
            </a:lvl1pPr>
          </a:lstStyle>
          <a:p>
            <a:pPr>
              <a:defRPr/>
            </a:pPr>
            <a:fld id="{C7E503A4-7D7E-474D-9C56-2AE210F4CB8E}" type="datetime1">
              <a:rPr lang="en-GB" smtClean="0"/>
              <a:t>01/12/2020</a:t>
            </a:fld>
            <a:endParaRPr lang="en-GB"/>
          </a:p>
        </p:txBody>
      </p:sp>
      <p:sp>
        <p:nvSpPr>
          <p:cNvPr id="6" name="Slide Number Placeholder 5"/>
          <p:cNvSpPr>
            <a:spLocks noGrp="1"/>
          </p:cNvSpPr>
          <p:nvPr>
            <p:ph type="sldNum" sz="quarter" idx="4"/>
          </p:nvPr>
        </p:nvSpPr>
        <p:spPr>
          <a:xfrm>
            <a:off x="10608733" y="6381753"/>
            <a:ext cx="973667" cy="339725"/>
          </a:xfrm>
          <a:prstGeom prst="rect">
            <a:avLst/>
          </a:prstGeom>
        </p:spPr>
        <p:txBody>
          <a:bodyPr vert="horz" lIns="91440" tIns="45720" rIns="91440" bIns="45720" rtlCol="0" anchor="ctr"/>
          <a:lstStyle>
            <a:lvl1pPr algn="r" fontAlgn="auto">
              <a:spcBef>
                <a:spcPts val="0"/>
              </a:spcBef>
              <a:spcAft>
                <a:spcPts val="0"/>
              </a:spcAft>
              <a:defRPr sz="1200" smtClean="0">
                <a:solidFill>
                  <a:prstClr val="black">
                    <a:tint val="75000"/>
                  </a:prstClr>
                </a:solidFill>
                <a:latin typeface="Myriad Pro"/>
                <a:cs typeface="+mn-cs"/>
              </a:defRPr>
            </a:lvl1pPr>
          </a:lstStyle>
          <a:p>
            <a:pPr>
              <a:defRPr/>
            </a:pPr>
            <a:fld id="{F8A608B1-9B14-4951-810E-F7DFA5DD70CF}" type="slidenum">
              <a:rPr lang="en-GB"/>
              <a:pPr>
                <a:defRPr/>
              </a:pPr>
              <a:t>‹#›</a:t>
            </a:fld>
            <a:endParaRPr lang="en-GB"/>
          </a:p>
        </p:txBody>
      </p:sp>
    </p:spTree>
    <p:extLst>
      <p:ext uri="{BB962C8B-B14F-4D97-AF65-F5344CB8AC3E}">
        <p14:creationId xmlns:p14="http://schemas.microsoft.com/office/powerpoint/2010/main" val="1809408157"/>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Lst>
  <p:hf hdr="0" ftr="0" dt="0"/>
  <p:txStyles>
    <p:title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Myriad Pro"/>
        </a:defRPr>
      </a:lvl2pPr>
      <a:lvl3pPr algn="ctr" rtl="0" fontAlgn="base">
        <a:spcBef>
          <a:spcPct val="0"/>
        </a:spcBef>
        <a:spcAft>
          <a:spcPct val="0"/>
        </a:spcAft>
        <a:defRPr sz="4400">
          <a:solidFill>
            <a:schemeClr val="tx1"/>
          </a:solidFill>
          <a:latin typeface="Myriad Pro"/>
        </a:defRPr>
      </a:lvl3pPr>
      <a:lvl4pPr algn="ctr" rtl="0" fontAlgn="base">
        <a:spcBef>
          <a:spcPct val="0"/>
        </a:spcBef>
        <a:spcAft>
          <a:spcPct val="0"/>
        </a:spcAft>
        <a:defRPr sz="4400">
          <a:solidFill>
            <a:schemeClr val="tx1"/>
          </a:solidFill>
          <a:latin typeface="Myriad Pro"/>
        </a:defRPr>
      </a:lvl4pPr>
      <a:lvl5pPr algn="ctr" rtl="0" fontAlgn="base">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fontAlgn="base">
        <a:spcBef>
          <a:spcPct val="20000"/>
        </a:spcBef>
        <a:spcAft>
          <a:spcPct val="0"/>
        </a:spcAft>
        <a:buFont typeface="Arial" pitchFamily="34"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pitchFamily="34"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pitchFamily="34"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pitchFamily="34"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1.xml"/><Relationship Id="rId6" Type="http://schemas.openxmlformats.org/officeDocument/2006/relationships/image" Target="../media/image6.png"/><Relationship Id="rId5" Type="http://schemas.openxmlformats.org/officeDocument/2006/relationships/image" Target="../media/image5.jpeg"/><Relationship Id="rId4" Type="http://schemas.openxmlformats.org/officeDocument/2006/relationships/image" Target="../media/image4.jpeg"/></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hyperlink" Target="http://ffynnonweb.com/social-media-research-project/"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hyperlink" Target="http://dysgu.ydds.ac.uk/mod/book/view.php?id=129522&amp;chapterid=4381" TargetMode="External"/><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1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en.wikipedia.org/wiki/Jean_Lave" TargetMode="External"/><Relationship Id="rId7" Type="http://schemas.openxmlformats.org/officeDocument/2006/relationships/image" Target="../media/image4.jpeg"/><Relationship Id="rId2" Type="http://schemas.openxmlformats.org/officeDocument/2006/relationships/hyperlink" Target="http://dysgu.ydds.ac.uk/mod/book/view.php?id=129522&amp;chapterid=4382" TargetMode="External"/><Relationship Id="rId1" Type="http://schemas.openxmlformats.org/officeDocument/2006/relationships/slideLayout" Target="../slideLayouts/slideLayout2.xml"/><Relationship Id="rId6" Type="http://schemas.openxmlformats.org/officeDocument/2006/relationships/hyperlink" Target="https://en.wikipedia.org/wiki/Special:BookSources/0-521-42374-0" TargetMode="External"/><Relationship Id="rId5" Type="http://schemas.openxmlformats.org/officeDocument/2006/relationships/hyperlink" Target="https://en.wikipedia.org/wiki/International_Standard_Book_Number" TargetMode="External"/><Relationship Id="rId4" Type="http://schemas.openxmlformats.org/officeDocument/2006/relationships/hyperlink" Target="http://books.google.com/books?id=CAVIOrW3vYAC&amp;dq=Situated+Learning:+Legitimate+Peripheral+Participation" TargetMode="External"/></Relationships>
</file>

<file path=ppt/slides/_rels/slide1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14.jp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4.jpeg"/><Relationship Id="rId1" Type="http://schemas.openxmlformats.org/officeDocument/2006/relationships/slideLayout" Target="../slideLayouts/slideLayout2.xml"/><Relationship Id="rId4" Type="http://schemas.openxmlformats.org/officeDocument/2006/relationships/image" Target="../media/image3.jpeg"/></Relationships>
</file>

<file path=ppt/slides/_rels/slide2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4.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ctrTitle"/>
          </p:nvPr>
        </p:nvSpPr>
        <p:spPr>
          <a:xfrm>
            <a:off x="2203096" y="3290530"/>
            <a:ext cx="8291945" cy="2117032"/>
          </a:xfrm>
        </p:spPr>
        <p:txBody>
          <a:bodyPr/>
          <a:lstStyle/>
          <a:p>
            <a:br>
              <a:rPr lang="en-GB" altLang="en-US" b="1" dirty="0">
                <a:effectLst>
                  <a:outerShdw blurRad="38100" dist="38100" dir="2700000" algn="tl">
                    <a:srgbClr val="000000">
                      <a:alpha val="43137"/>
                    </a:srgbClr>
                  </a:outerShdw>
                </a:effectLst>
                <a:latin typeface="Arial Rounded MT Bold" charset="0"/>
                <a:ea typeface="Arial Rounded MT Bold" charset="0"/>
                <a:cs typeface="Arial Rounded MT Bold" charset="0"/>
              </a:rPr>
            </a:br>
            <a:r>
              <a:rPr lang="en-GB" altLang="en-US" sz="4800" dirty="0">
                <a:solidFill>
                  <a:schemeClr val="bg1">
                    <a:lumMod val="75000"/>
                  </a:schemeClr>
                </a:solidFill>
                <a:latin typeface="Arial Rounded MT Bold" charset="0"/>
                <a:ea typeface="Arial Rounded MT Bold" charset="0"/>
                <a:cs typeface="Arial Rounded MT Bold" charset="0"/>
              </a:rPr>
              <a:t>Digital Skills &amp; </a:t>
            </a:r>
            <a:br>
              <a:rPr lang="en-GB" altLang="en-US" sz="4800" dirty="0">
                <a:solidFill>
                  <a:schemeClr val="bg1">
                    <a:lumMod val="75000"/>
                  </a:schemeClr>
                </a:solidFill>
                <a:latin typeface="Arial Rounded MT Bold" charset="0"/>
                <a:ea typeface="Arial Rounded MT Bold" charset="0"/>
                <a:cs typeface="Arial Rounded MT Bold" charset="0"/>
              </a:rPr>
            </a:br>
            <a:r>
              <a:rPr lang="en-GB" altLang="en-US" sz="4800" dirty="0">
                <a:solidFill>
                  <a:schemeClr val="bg1">
                    <a:lumMod val="75000"/>
                  </a:schemeClr>
                </a:solidFill>
                <a:latin typeface="Arial Rounded MT Bold" charset="0"/>
                <a:ea typeface="Arial Rounded MT Bold" charset="0"/>
                <a:cs typeface="Arial Rounded MT Bold" charset="0"/>
              </a:rPr>
              <a:t>Personal Branding</a:t>
            </a:r>
            <a:br>
              <a:rPr lang="en-GB" altLang="en-US" sz="4800" dirty="0">
                <a:solidFill>
                  <a:schemeClr val="bg1">
                    <a:lumMod val="75000"/>
                  </a:schemeClr>
                </a:solidFill>
                <a:latin typeface="Arial Rounded MT Bold" charset="0"/>
                <a:ea typeface="Arial Rounded MT Bold" charset="0"/>
                <a:cs typeface="Arial Rounded MT Bold" charset="0"/>
              </a:rPr>
            </a:br>
            <a:br>
              <a:rPr lang="en-GB" altLang="en-US" sz="3600" dirty="0">
                <a:latin typeface="Arial Rounded MT Bold" charset="0"/>
                <a:ea typeface="Arial Rounded MT Bold" charset="0"/>
                <a:cs typeface="Arial Rounded MT Bold" charset="0"/>
              </a:rPr>
            </a:br>
            <a:r>
              <a:rPr lang="en-GB" altLang="en-US" sz="3600" dirty="0">
                <a:solidFill>
                  <a:schemeClr val="bg1"/>
                </a:solidFill>
                <a:effectLst>
                  <a:outerShdw blurRad="38100" dist="38100" dir="2700000" algn="tl">
                    <a:srgbClr val="000000">
                      <a:alpha val="43137"/>
                    </a:srgbClr>
                  </a:outerShdw>
                </a:effectLst>
                <a:latin typeface="Arial Rounded MT Bold" charset="0"/>
                <a:ea typeface="Arial Rounded MT Bold" charset="0"/>
                <a:cs typeface="Arial Rounded MT Bold" charset="0"/>
              </a:rPr>
              <a:t>Personal Thoughts on a </a:t>
            </a:r>
            <a:br>
              <a:rPr lang="en-GB" altLang="en-US" sz="3600" dirty="0">
                <a:solidFill>
                  <a:schemeClr val="bg1"/>
                </a:solidFill>
                <a:effectLst>
                  <a:outerShdw blurRad="38100" dist="38100" dir="2700000" algn="tl">
                    <a:srgbClr val="000000">
                      <a:alpha val="43137"/>
                    </a:srgbClr>
                  </a:outerShdw>
                </a:effectLst>
                <a:latin typeface="Arial Rounded MT Bold" charset="0"/>
                <a:ea typeface="Arial Rounded MT Bold" charset="0"/>
                <a:cs typeface="Arial Rounded MT Bold" charset="0"/>
              </a:rPr>
            </a:br>
            <a:r>
              <a:rPr lang="en-GB" altLang="en-US" sz="3600" dirty="0">
                <a:solidFill>
                  <a:schemeClr val="bg1"/>
                </a:solidFill>
                <a:effectLst>
                  <a:outerShdw blurRad="38100" dist="38100" dir="2700000" algn="tl">
                    <a:srgbClr val="000000">
                      <a:alpha val="43137"/>
                    </a:srgbClr>
                  </a:outerShdw>
                </a:effectLst>
                <a:latin typeface="Arial Rounded MT Bold" charset="0"/>
                <a:ea typeface="Arial Rounded MT Bold" charset="0"/>
                <a:cs typeface="Arial Rounded MT Bold" charset="0"/>
              </a:rPr>
              <a:t>Professional Online Presence </a:t>
            </a:r>
            <a:br>
              <a:rPr lang="en-GB" altLang="en-US" sz="3600" dirty="0">
                <a:solidFill>
                  <a:schemeClr val="bg1"/>
                </a:solidFill>
                <a:effectLst>
                  <a:outerShdw blurRad="38100" dist="38100" dir="2700000" algn="tl">
                    <a:srgbClr val="000000">
                      <a:alpha val="43137"/>
                    </a:srgbClr>
                  </a:outerShdw>
                </a:effectLst>
                <a:latin typeface="Arial Rounded MT Bold" charset="0"/>
                <a:ea typeface="Arial Rounded MT Bold" charset="0"/>
                <a:cs typeface="Arial Rounded MT Bold" charset="0"/>
              </a:rPr>
            </a:br>
            <a:br>
              <a:rPr lang="en-GB" altLang="en-US" sz="3600" dirty="0">
                <a:solidFill>
                  <a:schemeClr val="bg1"/>
                </a:solidFill>
                <a:effectLst>
                  <a:outerShdw blurRad="38100" dist="38100" dir="2700000" algn="tl">
                    <a:srgbClr val="000000">
                      <a:alpha val="43137"/>
                    </a:srgbClr>
                  </a:outerShdw>
                </a:effectLst>
                <a:latin typeface="Arial Rounded MT Bold" charset="0"/>
                <a:ea typeface="Arial Rounded MT Bold" charset="0"/>
                <a:cs typeface="Arial Rounded MT Bold" charset="0"/>
              </a:rPr>
            </a:br>
            <a:r>
              <a:rPr lang="en-GB" altLang="en-US" sz="2800" dirty="0">
                <a:solidFill>
                  <a:schemeClr val="bg1"/>
                </a:solidFill>
                <a:effectLst>
                  <a:outerShdw blurRad="38100" dist="38100" dir="2700000" algn="tl">
                    <a:srgbClr val="000000">
                      <a:alpha val="43137"/>
                    </a:srgbClr>
                  </a:outerShdw>
                </a:effectLst>
                <a:latin typeface="Arial Rounded MT Bold" charset="0"/>
                <a:ea typeface="Arial Rounded MT Bold" charset="0"/>
                <a:cs typeface="Arial Rounded MT Bold" charset="0"/>
              </a:rPr>
              <a:t>Julia Ault</a:t>
            </a:r>
            <a:br>
              <a:rPr lang="en-GB" altLang="en-US" sz="3600" dirty="0">
                <a:latin typeface="Arial Rounded MT Bold" charset="0"/>
                <a:ea typeface="Arial Rounded MT Bold" charset="0"/>
                <a:cs typeface="Arial Rounded MT Bold" charset="0"/>
              </a:rPr>
            </a:br>
            <a:br>
              <a:rPr lang="en-US" dirty="0">
                <a:latin typeface="+mj-ea"/>
                <a:cs typeface="+mj-ea"/>
              </a:rPr>
            </a:br>
            <a:br>
              <a:rPr lang="en-GB" altLang="en-US" sz="1400" dirty="0">
                <a:solidFill>
                  <a:schemeClr val="bg1"/>
                </a:solidFill>
              </a:rPr>
            </a:br>
            <a:endParaRPr lang="en-GB" altLang="en-US" sz="1400" dirty="0">
              <a:solidFill>
                <a:schemeClr val="bg1"/>
              </a:solidFill>
            </a:endParaRPr>
          </a:p>
        </p:txBody>
      </p:sp>
      <p:sp>
        <p:nvSpPr>
          <p:cNvPr id="2" name="TextBox 1">
            <a:extLst>
              <a:ext uri="{FF2B5EF4-FFF2-40B4-BE49-F238E27FC236}">
                <a16:creationId xmlns:a16="http://schemas.microsoft.com/office/drawing/2014/main" id="{0F4E039E-033A-44BF-A466-FFDFE31062ED}"/>
              </a:ext>
            </a:extLst>
          </p:cNvPr>
          <p:cNvSpPr txBox="1"/>
          <p:nvPr/>
        </p:nvSpPr>
        <p:spPr>
          <a:xfrm>
            <a:off x="2532011" y="892584"/>
            <a:ext cx="8478078" cy="1323439"/>
          </a:xfrm>
          <a:prstGeom prst="rect">
            <a:avLst/>
          </a:prstGeom>
          <a:noFill/>
        </p:spPr>
        <p:txBody>
          <a:bodyPr wrap="square" rtlCol="0">
            <a:spAutoFit/>
          </a:bodyPr>
          <a:lstStyle/>
          <a:p>
            <a:pPr>
              <a:defRPr/>
            </a:pPr>
            <a:r>
              <a:rPr lang="en-US" sz="4000" dirty="0">
                <a:solidFill>
                  <a:prstClr val="black"/>
                </a:solidFill>
                <a:effectLst>
                  <a:outerShdw blurRad="38100" dist="38100" dir="2700000" algn="tl">
                    <a:srgbClr val="000000">
                      <a:alpha val="43137"/>
                    </a:srgbClr>
                  </a:outerShdw>
                </a:effectLst>
                <a:latin typeface="Arial Rounded MT Bold" panose="020F0704030504030204" pitchFamily="34" charset="0"/>
                <a:cs typeface="Arial" panose="020B0604020202020204" pitchFamily="34" charset="0"/>
              </a:rPr>
              <a:t>CertHE Skills for the Workplace</a:t>
            </a:r>
          </a:p>
          <a:p>
            <a:pPr algn="ctr">
              <a:defRPr/>
            </a:pPr>
            <a:r>
              <a:rPr lang="en-GB" altLang="en-US" sz="4000" b="1" dirty="0">
                <a:solidFill>
                  <a:prstClr val="black"/>
                </a:solidFill>
                <a:effectLst>
                  <a:outerShdw blurRad="38100" dist="38100" dir="2700000" algn="tl">
                    <a:srgbClr val="000000">
                      <a:alpha val="43137"/>
                    </a:srgbClr>
                  </a:outerShdw>
                </a:effectLst>
                <a:latin typeface="Arial Rounded MT Bold" charset="0"/>
                <a:ea typeface="Arial Rounded MT Bold" charset="0"/>
                <a:cs typeface="Arial Rounded MT Bold" charset="0"/>
              </a:rPr>
              <a:t>BMSK4007</a:t>
            </a:r>
            <a:endParaRPr lang="en-GB" sz="4000" dirty="0">
              <a:solidFill>
                <a:prstClr val="black"/>
              </a:solidFill>
              <a:effectLst>
                <a:outerShdw blurRad="38100" dist="38100" dir="2700000" algn="tl">
                  <a:srgbClr val="000000">
                    <a:alpha val="43137"/>
                  </a:srgbClr>
                </a:outerShdw>
              </a:effectLst>
              <a:latin typeface="Arial Rounded MT Bold" panose="020F0704030504030204" pitchFamily="34" charset="0"/>
              <a:cs typeface="Arial" panose="020B0604020202020204" pitchFamily="34" charset="0"/>
            </a:endParaRPr>
          </a:p>
        </p:txBody>
      </p:sp>
    </p:spTree>
    <p:extLst>
      <p:ext uri="{BB962C8B-B14F-4D97-AF65-F5344CB8AC3E}">
        <p14:creationId xmlns:p14="http://schemas.microsoft.com/office/powerpoint/2010/main" val="32058307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a:ext>
            </a:extLst>
          </a:blip>
          <a:stretch>
            <a:fillRect/>
          </a:stretch>
        </p:blipFill>
        <p:spPr>
          <a:xfrm rot="1055291">
            <a:off x="8680502" y="2857809"/>
            <a:ext cx="3113822" cy="3113822"/>
          </a:xfrm>
          <a:prstGeom prst="rect">
            <a:avLst/>
          </a:prstGeom>
        </p:spPr>
      </p:pic>
      <p:sp>
        <p:nvSpPr>
          <p:cNvPr id="3074" name="Title 1"/>
          <p:cNvSpPr>
            <a:spLocks noGrp="1"/>
          </p:cNvSpPr>
          <p:nvPr>
            <p:ph type="ctrTitle"/>
          </p:nvPr>
        </p:nvSpPr>
        <p:spPr>
          <a:xfrm>
            <a:off x="1356390" y="1185863"/>
            <a:ext cx="9527458" cy="4527115"/>
          </a:xfrm>
        </p:spPr>
        <p:txBody>
          <a:bodyPr>
            <a:normAutofit fontScale="90000"/>
          </a:bodyPr>
          <a:lstStyle/>
          <a:p>
            <a:pPr eaLnBrk="1" hangingPunct="1">
              <a:defRPr/>
            </a:pPr>
            <a:br>
              <a:rPr lang="en-GB" altLang="en-US" sz="4000" b="1" i="1" dirty="0"/>
            </a:br>
            <a:r>
              <a:rPr lang="en-GB" altLang="en-US" sz="4000" b="1" dirty="0">
                <a:effectLst>
                  <a:outerShdw blurRad="38100" dist="38100" dir="2700000" algn="tl">
                    <a:srgbClr val="000000">
                      <a:alpha val="43137"/>
                    </a:srgbClr>
                  </a:outerShdw>
                </a:effectLst>
              </a:rPr>
              <a:t>How does having a ‘Professional Online Presence’ enhance the student experience?</a:t>
            </a:r>
            <a:br>
              <a:rPr lang="en-GB" altLang="en-US" sz="4000" dirty="0"/>
            </a:br>
            <a:br>
              <a:rPr lang="en-GB" altLang="en-US" sz="4000" dirty="0"/>
            </a:br>
            <a:br>
              <a:rPr lang="en-GB" altLang="en-US" sz="4000" dirty="0"/>
            </a:br>
            <a:br>
              <a:rPr lang="en-GB" altLang="en-US" sz="4000" dirty="0"/>
            </a:br>
            <a:r>
              <a:rPr lang="en-GB" altLang="en-US" sz="4000" dirty="0">
                <a:effectLst>
                  <a:outerShdw blurRad="38100" dist="38100" dir="2700000" algn="tl">
                    <a:srgbClr val="000000">
                      <a:alpha val="43137"/>
                    </a:srgbClr>
                  </a:outerShdw>
                </a:effectLst>
                <a:latin typeface="Arial Rounded MT Bold" panose="020F0704030504030204" pitchFamily="34" charset="0"/>
              </a:rPr>
              <a:t>Julia Ault</a:t>
            </a:r>
            <a:br>
              <a:rPr lang="en-GB" altLang="en-US" sz="4000" dirty="0">
                <a:effectLst>
                  <a:outerShdw blurRad="38100" dist="38100" dir="2700000" algn="tl">
                    <a:srgbClr val="000000">
                      <a:alpha val="43137"/>
                    </a:srgbClr>
                  </a:outerShdw>
                </a:effectLst>
                <a:latin typeface="Arial Rounded MT Bold" panose="020F0704030504030204" pitchFamily="34" charset="0"/>
              </a:rPr>
            </a:br>
            <a:r>
              <a:rPr lang="en-GB" altLang="en-US" sz="4000" dirty="0">
                <a:effectLst>
                  <a:outerShdw blurRad="38100" dist="38100" dir="2700000" algn="tl">
                    <a:srgbClr val="000000">
                      <a:alpha val="43137"/>
                    </a:srgbClr>
                  </a:outerShdw>
                </a:effectLst>
                <a:latin typeface="Arial Rounded MT Bold" panose="020F0704030504030204" pitchFamily="34" charset="0"/>
              </a:rPr>
              <a:t>@jault_uwtsd</a:t>
            </a:r>
            <a:br>
              <a:rPr lang="en-GB" altLang="en-US" sz="3100" dirty="0">
                <a:latin typeface="Arial Rounded MT Bold" panose="020F0704030504030204" pitchFamily="34" charset="0"/>
              </a:rPr>
            </a:br>
            <a:br>
              <a:rPr lang="en-GB" altLang="en-US" sz="2000" dirty="0"/>
            </a:br>
            <a:br>
              <a:rPr lang="en-GB" altLang="en-US" sz="2800" dirty="0"/>
            </a:br>
            <a:endParaRPr lang="en-GB" altLang="en-US" sz="2800" dirty="0"/>
          </a:p>
        </p:txBody>
      </p:sp>
      <p:pic>
        <p:nvPicPr>
          <p:cNvPr id="2051" name="Picture 1" descr="TSD_logo2010"/>
          <p:cNvPicPr>
            <a:picLocks noChangeAspect="1" noChangeArrowheads="1"/>
          </p:cNvPicPr>
          <p:nvPr/>
        </p:nvPicPr>
        <p:blipFill>
          <a:blip r:embed="rId4">
            <a:extLst>
              <a:ext uri="{28A0092B-C50C-407E-A947-70E740481C1C}">
                <a14:useLocalDpi xmlns:a14="http://schemas.microsoft.com/office/drawing/2010/main"/>
              </a:ext>
            </a:extLst>
          </a:blip>
          <a:srcRect/>
          <a:stretch>
            <a:fillRect/>
          </a:stretch>
        </p:blipFill>
        <p:spPr bwMode="auto">
          <a:xfrm>
            <a:off x="9305925" y="104775"/>
            <a:ext cx="2886075" cy="1081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Picture 3"/>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650479" y="3226874"/>
            <a:ext cx="3773125" cy="2590879"/>
          </a:xfrm>
          <a:prstGeom prst="rect">
            <a:avLst/>
          </a:prstGeom>
        </p:spPr>
      </p:pic>
      <p:pic>
        <p:nvPicPr>
          <p:cNvPr id="3" name="Picture 2"/>
          <p:cNvPicPr>
            <a:picLocks noChangeAspect="1"/>
          </p:cNvPicPr>
          <p:nvPr/>
        </p:nvPicPr>
        <p:blipFill>
          <a:blip r:embed="rId6">
            <a:extLst>
              <a:ext uri="{28A0092B-C50C-407E-A947-70E740481C1C}">
                <a14:useLocalDpi xmlns:a14="http://schemas.microsoft.com/office/drawing/2010/main"/>
              </a:ext>
            </a:extLst>
          </a:blip>
          <a:stretch>
            <a:fillRect/>
          </a:stretch>
        </p:blipFill>
        <p:spPr>
          <a:xfrm>
            <a:off x="3681418" y="2824161"/>
            <a:ext cx="5118521" cy="1019175"/>
          </a:xfrm>
          <a:prstGeom prst="rect">
            <a:avLst/>
          </a:prstGeom>
        </p:spPr>
      </p:pic>
    </p:spTree>
    <p:extLst>
      <p:ext uri="{BB962C8B-B14F-4D97-AF65-F5344CB8AC3E}">
        <p14:creationId xmlns:p14="http://schemas.microsoft.com/office/powerpoint/2010/main" val="4262208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599" y="274638"/>
            <a:ext cx="9526073" cy="1143000"/>
          </a:xfrm>
        </p:spPr>
        <p:txBody>
          <a:bodyPr/>
          <a:lstStyle/>
          <a:p>
            <a:pPr algn="l"/>
            <a:r>
              <a:rPr lang="en-GB" altLang="en-US" b="1" dirty="0">
                <a:effectLst>
                  <a:outerShdw blurRad="38100" dist="38100" dir="2700000" algn="tl">
                    <a:srgbClr val="000000">
                      <a:alpha val="43137"/>
                    </a:srgbClr>
                  </a:outerShdw>
                </a:effectLst>
                <a:latin typeface="Arial Rounded MT Bold" panose="020F0704030504030204" pitchFamily="34" charset="0"/>
              </a:rPr>
              <a:t>Background</a:t>
            </a:r>
            <a:endParaRPr lang="en-GB" dirty="0">
              <a:latin typeface="Arial Rounded MT Bold" panose="020F0704030504030204" pitchFamily="34" charset="0"/>
            </a:endParaRPr>
          </a:p>
        </p:txBody>
      </p:sp>
      <p:sp>
        <p:nvSpPr>
          <p:cNvPr id="3" name="Content Placeholder 2"/>
          <p:cNvSpPr>
            <a:spLocks noGrp="1"/>
          </p:cNvSpPr>
          <p:nvPr>
            <p:ph idx="1"/>
          </p:nvPr>
        </p:nvSpPr>
        <p:spPr>
          <a:xfrm>
            <a:off x="1061884" y="1692276"/>
            <a:ext cx="9984658" cy="4525963"/>
          </a:xfrm>
        </p:spPr>
        <p:txBody>
          <a:bodyPr/>
          <a:lstStyle/>
          <a:p>
            <a:pPr marL="0" indent="0">
              <a:buNone/>
            </a:pPr>
            <a:r>
              <a:rPr lang="en-GB" dirty="0"/>
              <a:t>In the summer of 2008, I undertook a </a:t>
            </a:r>
            <a:r>
              <a:rPr lang="en-GB" dirty="0">
                <a:hlinkClick r:id="rId2" tooltip="Social Media Research Project"/>
              </a:rPr>
              <a:t>research project</a:t>
            </a:r>
            <a:r>
              <a:rPr lang="en-GB" dirty="0"/>
              <a:t> into social media and online communication as part of my undergraduate studies. </a:t>
            </a:r>
          </a:p>
          <a:p>
            <a:pPr marL="0" indent="0">
              <a:buNone/>
            </a:pPr>
            <a:endParaRPr lang="en-GB" dirty="0"/>
          </a:p>
          <a:p>
            <a:pPr marL="0" indent="0">
              <a:buNone/>
            </a:pPr>
            <a:r>
              <a:rPr lang="en-GB" dirty="0"/>
              <a:t>This project marked the beginning of a personal journey across the changing online landscape – observing and chronicling developments in social media and technology and noting the impact upon online communities.</a:t>
            </a:r>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2"/>
          </p:nvPr>
        </p:nvSpPr>
        <p:spPr/>
        <p:txBody>
          <a:bodyPr/>
          <a:lstStyle/>
          <a:p>
            <a:pPr>
              <a:defRPr/>
            </a:pPr>
            <a:fld id="{130BEF4A-323A-4386-B530-50952F2FFB4E}" type="slidenum">
              <a:rPr lang="en-GB" smtClean="0">
                <a:solidFill>
                  <a:prstClr val="black">
                    <a:tint val="75000"/>
                  </a:prstClr>
                </a:solidFill>
              </a:rPr>
              <a:pPr>
                <a:defRPr/>
              </a:pPr>
              <a:t>3</a:t>
            </a:fld>
            <a:endParaRPr lang="en-GB">
              <a:solidFill>
                <a:prstClr val="black">
                  <a:tint val="75000"/>
                </a:prstClr>
              </a:solidFill>
            </a:endParaRPr>
          </a:p>
        </p:txBody>
      </p:sp>
      <p:pic>
        <p:nvPicPr>
          <p:cNvPr id="5" name="Picture 1" descr="TSD_logo2010"/>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9305925" y="0"/>
            <a:ext cx="2886075" cy="1081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2174005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50629" y="166688"/>
            <a:ext cx="9170731" cy="1143000"/>
          </a:xfrm>
        </p:spPr>
        <p:txBody>
          <a:bodyPr/>
          <a:lstStyle/>
          <a:p>
            <a:pPr algn="l"/>
            <a:r>
              <a:rPr lang="en-GB" altLang="en-US" b="1" dirty="0">
                <a:effectLst>
                  <a:outerShdw blurRad="38100" dist="38100" dir="2700000" algn="tl">
                    <a:srgbClr val="000000">
                      <a:alpha val="43137"/>
                    </a:srgbClr>
                  </a:outerShdw>
                </a:effectLst>
                <a:latin typeface="Arial Rounded MT Bold" panose="020F0704030504030204" pitchFamily="34" charset="0"/>
              </a:rPr>
              <a:t>Beginnings</a:t>
            </a:r>
            <a:endParaRPr lang="en-GB" dirty="0">
              <a:latin typeface="Arial Rounded MT Bold" panose="020F0704030504030204" pitchFamily="34" charset="0"/>
            </a:endParaRPr>
          </a:p>
        </p:txBody>
      </p:sp>
      <p:sp>
        <p:nvSpPr>
          <p:cNvPr id="3" name="Content Placeholder 2"/>
          <p:cNvSpPr>
            <a:spLocks noGrp="1"/>
          </p:cNvSpPr>
          <p:nvPr>
            <p:ph idx="1"/>
          </p:nvPr>
        </p:nvSpPr>
        <p:spPr>
          <a:xfrm>
            <a:off x="750629" y="1998663"/>
            <a:ext cx="9812596" cy="4732338"/>
          </a:xfrm>
        </p:spPr>
        <p:txBody>
          <a:bodyPr/>
          <a:lstStyle/>
          <a:p>
            <a:pPr marL="0" indent="0">
              <a:buNone/>
            </a:pPr>
            <a:r>
              <a:rPr lang="en-GB" dirty="0"/>
              <a:t>This journey then lead me on to my first post working in the development of technology enhanced learning (TEL) in Higher Education - with a particular focus on the effective and innovative uses of social media in learning and teaching in order to enrich the student experience.</a:t>
            </a:r>
          </a:p>
          <a:p>
            <a:pPr marL="0" indent="0">
              <a:buNone/>
            </a:pPr>
            <a:endParaRPr lang="en-GB" dirty="0"/>
          </a:p>
          <a:p>
            <a:pPr marL="0" indent="0">
              <a:buNone/>
            </a:pPr>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2"/>
          </p:nvPr>
        </p:nvSpPr>
        <p:spPr/>
        <p:txBody>
          <a:bodyPr/>
          <a:lstStyle/>
          <a:p>
            <a:pPr>
              <a:defRPr/>
            </a:pPr>
            <a:fld id="{130BEF4A-323A-4386-B530-50952F2FFB4E}" type="slidenum">
              <a:rPr lang="en-GB" smtClean="0">
                <a:solidFill>
                  <a:prstClr val="black">
                    <a:tint val="75000"/>
                  </a:prstClr>
                </a:solidFill>
              </a:rPr>
              <a:pPr>
                <a:defRPr/>
              </a:pPr>
              <a:t>4</a:t>
            </a:fld>
            <a:endParaRPr lang="en-GB">
              <a:solidFill>
                <a:prstClr val="black">
                  <a:tint val="75000"/>
                </a:prstClr>
              </a:solidFill>
            </a:endParaRPr>
          </a:p>
        </p:txBody>
      </p:sp>
      <p:pic>
        <p:nvPicPr>
          <p:cNvPr id="5" name="Picture 1" descr="TSD_logo2010"/>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9305925" y="0"/>
            <a:ext cx="2886075" cy="1081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1194289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936366" y="1081088"/>
            <a:ext cx="9812596" cy="4732338"/>
          </a:xfrm>
        </p:spPr>
        <p:txBody>
          <a:bodyPr/>
          <a:lstStyle/>
          <a:p>
            <a:pPr marL="0" indent="0">
              <a:buNone/>
            </a:pPr>
            <a:endParaRPr lang="en-GB" dirty="0"/>
          </a:p>
          <a:p>
            <a:pPr marL="0" indent="0">
              <a:buNone/>
            </a:pPr>
            <a:endParaRPr lang="en-GB" dirty="0"/>
          </a:p>
          <a:p>
            <a:pPr marL="0" indent="0">
              <a:buNone/>
            </a:pPr>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2"/>
          </p:nvPr>
        </p:nvSpPr>
        <p:spPr/>
        <p:txBody>
          <a:bodyPr/>
          <a:lstStyle/>
          <a:p>
            <a:pPr>
              <a:defRPr/>
            </a:pPr>
            <a:fld id="{130BEF4A-323A-4386-B530-50952F2FFB4E}" type="slidenum">
              <a:rPr lang="en-GB" smtClean="0">
                <a:solidFill>
                  <a:prstClr val="black">
                    <a:tint val="75000"/>
                  </a:prstClr>
                </a:solidFill>
              </a:rPr>
              <a:pPr>
                <a:defRPr/>
              </a:pPr>
              <a:t>5</a:t>
            </a:fld>
            <a:endParaRPr lang="en-GB">
              <a:solidFill>
                <a:prstClr val="black">
                  <a:tint val="75000"/>
                </a:prstClr>
              </a:solidFill>
            </a:endParaRPr>
          </a:p>
        </p:txBody>
      </p:sp>
      <p:pic>
        <p:nvPicPr>
          <p:cNvPr id="5" name="Picture 1" descr="TSD_logo2010"/>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9305925" y="0"/>
            <a:ext cx="2886075" cy="1081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679183" y="540544"/>
            <a:ext cx="5921892" cy="5943988"/>
          </a:xfrm>
          <a:prstGeom prst="rect">
            <a:avLst/>
          </a:prstGeom>
        </p:spPr>
      </p:pic>
    </p:spTree>
    <p:extLst>
      <p:ext uri="{BB962C8B-B14F-4D97-AF65-F5344CB8AC3E}">
        <p14:creationId xmlns:p14="http://schemas.microsoft.com/office/powerpoint/2010/main" val="35306044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pPr>
              <a:defRPr/>
            </a:pPr>
            <a:fld id="{130BEF4A-323A-4386-B530-50952F2FFB4E}" type="slidenum">
              <a:rPr lang="en-GB" smtClean="0">
                <a:solidFill>
                  <a:prstClr val="black">
                    <a:tint val="75000"/>
                  </a:prstClr>
                </a:solidFill>
              </a:rPr>
              <a:pPr>
                <a:defRPr/>
              </a:pPr>
              <a:t>6</a:t>
            </a:fld>
            <a:endParaRPr lang="en-GB">
              <a:solidFill>
                <a:prstClr val="black">
                  <a:tint val="75000"/>
                </a:prstClr>
              </a:solidFill>
            </a:endParaRPr>
          </a:p>
        </p:txBody>
      </p:sp>
      <p:pic>
        <p:nvPicPr>
          <p:cNvPr id="5" name="Picture 1" descr="TSD_logo2010"/>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9305925" y="0"/>
            <a:ext cx="2886075" cy="1081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Content Placeholder 2"/>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972391" y="1280319"/>
            <a:ext cx="7333534" cy="4876800"/>
          </a:xfrm>
        </p:spPr>
      </p:pic>
    </p:spTree>
    <p:extLst>
      <p:ext uri="{BB962C8B-B14F-4D97-AF65-F5344CB8AC3E}">
        <p14:creationId xmlns:p14="http://schemas.microsoft.com/office/powerpoint/2010/main" val="35676411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599" y="274638"/>
            <a:ext cx="9526073" cy="1143000"/>
          </a:xfrm>
        </p:spPr>
        <p:txBody>
          <a:bodyPr/>
          <a:lstStyle/>
          <a:p>
            <a:pPr algn="l"/>
            <a:r>
              <a:rPr lang="en-GB" altLang="en-US" b="1" dirty="0">
                <a:effectLst>
                  <a:outerShdw blurRad="38100" dist="38100" dir="2700000" algn="tl">
                    <a:srgbClr val="000000">
                      <a:alpha val="43137"/>
                    </a:srgbClr>
                  </a:outerShdw>
                </a:effectLst>
                <a:latin typeface="Arial Rounded MT Bold" panose="020F0704030504030204" pitchFamily="34" charset="0"/>
              </a:rPr>
              <a:t>Research</a:t>
            </a:r>
            <a:endParaRPr lang="en-GB" dirty="0">
              <a:latin typeface="Arial Rounded MT Bold" panose="020F0704030504030204" pitchFamily="34" charset="0"/>
            </a:endParaRPr>
          </a:p>
        </p:txBody>
      </p:sp>
      <p:sp>
        <p:nvSpPr>
          <p:cNvPr id="3" name="Content Placeholder 2"/>
          <p:cNvSpPr>
            <a:spLocks noGrp="1"/>
          </p:cNvSpPr>
          <p:nvPr>
            <p:ph idx="1"/>
          </p:nvPr>
        </p:nvSpPr>
        <p:spPr>
          <a:xfrm>
            <a:off x="609599" y="1355726"/>
            <a:ext cx="10245214" cy="3949650"/>
          </a:xfrm>
        </p:spPr>
        <p:txBody>
          <a:bodyPr/>
          <a:lstStyle/>
          <a:p>
            <a:pPr marL="0" indent="0">
              <a:buNone/>
            </a:pPr>
            <a:r>
              <a:rPr lang="en-GB" dirty="0"/>
              <a:t>Over the subsequent years my research has now become more personal and focussed and I am considerably less of the slightly detached observer that I was at the start; because both staff and students began asking me searching and relevant questions such as the following:</a:t>
            </a:r>
          </a:p>
          <a:p>
            <a:endParaRPr lang="en-GB" dirty="0"/>
          </a:p>
          <a:p>
            <a:pPr marL="0" indent="0">
              <a:buNone/>
            </a:pPr>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2"/>
          </p:nvPr>
        </p:nvSpPr>
        <p:spPr/>
        <p:txBody>
          <a:bodyPr/>
          <a:lstStyle/>
          <a:p>
            <a:pPr>
              <a:defRPr/>
            </a:pPr>
            <a:fld id="{130BEF4A-323A-4386-B530-50952F2FFB4E}" type="slidenum">
              <a:rPr lang="en-GB" smtClean="0">
                <a:solidFill>
                  <a:prstClr val="black">
                    <a:tint val="75000"/>
                  </a:prstClr>
                </a:solidFill>
              </a:rPr>
              <a:pPr>
                <a:defRPr/>
              </a:pPr>
              <a:t>7</a:t>
            </a:fld>
            <a:endParaRPr lang="en-GB">
              <a:solidFill>
                <a:prstClr val="black">
                  <a:tint val="75000"/>
                </a:prstClr>
              </a:solidFill>
            </a:endParaRPr>
          </a:p>
        </p:txBody>
      </p:sp>
      <p:pic>
        <p:nvPicPr>
          <p:cNvPr id="5" name="Picture 1" descr="TSD_logo2010"/>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9305925" y="0"/>
            <a:ext cx="2886075" cy="1081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5"/>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4066454" y="3838785"/>
            <a:ext cx="3319869" cy="2517566"/>
          </a:xfrm>
          <a:prstGeom prst="rect">
            <a:avLst/>
          </a:prstGeom>
        </p:spPr>
      </p:pic>
    </p:spTree>
    <p:extLst>
      <p:ext uri="{BB962C8B-B14F-4D97-AF65-F5344CB8AC3E}">
        <p14:creationId xmlns:p14="http://schemas.microsoft.com/office/powerpoint/2010/main" val="14163256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599" y="274638"/>
            <a:ext cx="9526073" cy="1143000"/>
          </a:xfrm>
        </p:spPr>
        <p:txBody>
          <a:bodyPr/>
          <a:lstStyle/>
          <a:p>
            <a:pPr algn="l"/>
            <a:r>
              <a:rPr lang="en-GB" altLang="en-US" b="1" dirty="0">
                <a:effectLst>
                  <a:outerShdw blurRad="38100" dist="38100" dir="2700000" algn="tl">
                    <a:srgbClr val="000000">
                      <a:alpha val="43137"/>
                    </a:srgbClr>
                  </a:outerShdw>
                </a:effectLst>
                <a:latin typeface="Arial Rounded MT Bold" panose="020F0704030504030204" pitchFamily="34" charset="0"/>
              </a:rPr>
              <a:t>Staff Concerns</a:t>
            </a:r>
            <a:endParaRPr lang="en-GB" dirty="0">
              <a:latin typeface="Arial Rounded MT Bold" panose="020F0704030504030204" pitchFamily="34" charset="0"/>
            </a:endParaRPr>
          </a:p>
        </p:txBody>
      </p:sp>
      <p:sp>
        <p:nvSpPr>
          <p:cNvPr id="3" name="Content Placeholder 2"/>
          <p:cNvSpPr>
            <a:spLocks noGrp="1"/>
          </p:cNvSpPr>
          <p:nvPr>
            <p:ph idx="1"/>
          </p:nvPr>
        </p:nvSpPr>
        <p:spPr>
          <a:xfrm>
            <a:off x="814388" y="1417638"/>
            <a:ext cx="10349681" cy="4967514"/>
          </a:xfrm>
        </p:spPr>
        <p:txBody>
          <a:bodyPr wrap="square" anchor="ctr">
            <a:spAutoFit/>
          </a:bodyPr>
          <a:lstStyle/>
          <a:p>
            <a:pPr marL="914400" lvl="2" indent="0">
              <a:buNone/>
            </a:pPr>
            <a:r>
              <a:rPr lang="en-GB" sz="3600" dirty="0"/>
              <a:t> Why should I use social media?</a:t>
            </a:r>
            <a:br>
              <a:rPr lang="en-GB" sz="3600" dirty="0"/>
            </a:br>
            <a:endParaRPr lang="en-GB" sz="3600" dirty="0"/>
          </a:p>
          <a:p>
            <a:pPr marL="914400" lvl="2" indent="0">
              <a:buNone/>
            </a:pPr>
            <a:r>
              <a:rPr lang="en-GB" sz="3600" dirty="0"/>
              <a:t> Isn’t Twitter just all about celebrities  </a:t>
            </a:r>
          </a:p>
          <a:p>
            <a:pPr marL="914400" lvl="2" indent="0">
              <a:buNone/>
            </a:pPr>
            <a:r>
              <a:rPr lang="en-GB" sz="3600" dirty="0"/>
              <a:t> taking </a:t>
            </a:r>
            <a:r>
              <a:rPr lang="en-GB" sz="3600" i="1" dirty="0"/>
              <a:t>'selfies'</a:t>
            </a:r>
            <a:r>
              <a:rPr lang="en-GB" sz="3600" dirty="0"/>
              <a:t> and promoting themselves </a:t>
            </a:r>
          </a:p>
          <a:p>
            <a:pPr marL="914400" lvl="2" indent="0">
              <a:buNone/>
            </a:pPr>
            <a:r>
              <a:rPr lang="en-GB" sz="3600" dirty="0"/>
              <a:t> and their 'brand'?</a:t>
            </a:r>
            <a:br>
              <a:rPr lang="en-GB" sz="3600" dirty="0"/>
            </a:br>
            <a:endParaRPr lang="en-GB" sz="3600" dirty="0"/>
          </a:p>
          <a:p>
            <a:pPr marL="914400" lvl="2" indent="0">
              <a:buNone/>
            </a:pPr>
            <a:r>
              <a:rPr lang="en-GB" sz="3600" dirty="0"/>
              <a:t>What relevance does it have to my own       teaching/learning?</a:t>
            </a:r>
          </a:p>
        </p:txBody>
      </p:sp>
      <p:sp>
        <p:nvSpPr>
          <p:cNvPr id="4" name="Slide Number Placeholder 3"/>
          <p:cNvSpPr>
            <a:spLocks noGrp="1"/>
          </p:cNvSpPr>
          <p:nvPr>
            <p:ph type="sldNum" sz="quarter" idx="12"/>
          </p:nvPr>
        </p:nvSpPr>
        <p:spPr/>
        <p:txBody>
          <a:bodyPr/>
          <a:lstStyle/>
          <a:p>
            <a:pPr>
              <a:defRPr/>
            </a:pPr>
            <a:fld id="{130BEF4A-323A-4386-B530-50952F2FFB4E}" type="slidenum">
              <a:rPr lang="en-GB" smtClean="0">
                <a:solidFill>
                  <a:prstClr val="black">
                    <a:tint val="75000"/>
                  </a:prstClr>
                </a:solidFill>
              </a:rPr>
              <a:pPr>
                <a:defRPr/>
              </a:pPr>
              <a:t>8</a:t>
            </a:fld>
            <a:endParaRPr lang="en-GB">
              <a:solidFill>
                <a:prstClr val="black">
                  <a:tint val="75000"/>
                </a:prstClr>
              </a:solidFill>
            </a:endParaRPr>
          </a:p>
        </p:txBody>
      </p:sp>
      <p:pic>
        <p:nvPicPr>
          <p:cNvPr id="5" name="Picture 1" descr="TSD_logo2010"/>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9305925" y="0"/>
            <a:ext cx="2886075" cy="1081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048563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599" y="274638"/>
            <a:ext cx="9526073" cy="1143000"/>
          </a:xfrm>
        </p:spPr>
        <p:txBody>
          <a:bodyPr/>
          <a:lstStyle/>
          <a:p>
            <a:pPr algn="l"/>
            <a:r>
              <a:rPr lang="en-GB" altLang="en-US" b="1" dirty="0">
                <a:effectLst>
                  <a:outerShdw blurRad="38100" dist="38100" dir="2700000" algn="tl">
                    <a:srgbClr val="000000">
                      <a:alpha val="43137"/>
                    </a:srgbClr>
                  </a:outerShdw>
                </a:effectLst>
                <a:latin typeface="Arial Rounded MT Bold" panose="020F0704030504030204" pitchFamily="34" charset="0"/>
              </a:rPr>
              <a:t>Staff Concerns</a:t>
            </a:r>
            <a:endParaRPr lang="en-GB" dirty="0">
              <a:latin typeface="Arial Rounded MT Bold" panose="020F0704030504030204" pitchFamily="34" charset="0"/>
            </a:endParaRPr>
          </a:p>
        </p:txBody>
      </p:sp>
      <p:sp>
        <p:nvSpPr>
          <p:cNvPr id="3" name="Content Placeholder 2"/>
          <p:cNvSpPr>
            <a:spLocks noGrp="1"/>
          </p:cNvSpPr>
          <p:nvPr>
            <p:ph idx="1"/>
          </p:nvPr>
        </p:nvSpPr>
        <p:spPr>
          <a:xfrm>
            <a:off x="609599" y="1528763"/>
            <a:ext cx="10540182" cy="5192713"/>
          </a:xfrm>
        </p:spPr>
        <p:txBody>
          <a:bodyPr/>
          <a:lstStyle/>
          <a:p>
            <a:pPr marL="914400" lvl="2" indent="0">
              <a:buNone/>
            </a:pPr>
            <a:r>
              <a:rPr lang="en-GB" sz="3600" dirty="0"/>
              <a:t>How will my students benefit from my increased knowledge of this subject?</a:t>
            </a:r>
            <a:br>
              <a:rPr lang="en-GB" sz="3600" dirty="0"/>
            </a:br>
            <a:endParaRPr lang="en-GB" sz="3600" dirty="0"/>
          </a:p>
          <a:p>
            <a:pPr marL="914400" lvl="2" indent="0">
              <a:buNone/>
            </a:pPr>
            <a:r>
              <a:rPr lang="en-GB" sz="3600" dirty="0"/>
              <a:t>Isn’t it insecure/unsafe? </a:t>
            </a:r>
            <a:br>
              <a:rPr lang="en-GB" sz="3600" dirty="0"/>
            </a:br>
            <a:endParaRPr lang="en-GB" sz="3600" dirty="0"/>
          </a:p>
          <a:p>
            <a:pPr marL="914400" lvl="2" indent="0">
              <a:buNone/>
            </a:pPr>
            <a:r>
              <a:rPr lang="en-GB" sz="3600" dirty="0"/>
              <a:t>Will my students have to know all the intimate   details of my personal life if I '</a:t>
            </a:r>
            <a:r>
              <a:rPr lang="en-GB" sz="3600" i="1" dirty="0"/>
              <a:t>friend' </a:t>
            </a:r>
            <a:r>
              <a:rPr lang="en-GB" sz="3600" dirty="0"/>
              <a:t>them on Facebook or Twitter?</a:t>
            </a:r>
          </a:p>
        </p:txBody>
      </p:sp>
      <p:sp>
        <p:nvSpPr>
          <p:cNvPr id="4" name="Slide Number Placeholder 3"/>
          <p:cNvSpPr>
            <a:spLocks noGrp="1"/>
          </p:cNvSpPr>
          <p:nvPr>
            <p:ph type="sldNum" sz="quarter" idx="12"/>
          </p:nvPr>
        </p:nvSpPr>
        <p:spPr/>
        <p:txBody>
          <a:bodyPr/>
          <a:lstStyle/>
          <a:p>
            <a:pPr>
              <a:defRPr/>
            </a:pPr>
            <a:fld id="{130BEF4A-323A-4386-B530-50952F2FFB4E}" type="slidenum">
              <a:rPr lang="en-GB" smtClean="0">
                <a:solidFill>
                  <a:prstClr val="black">
                    <a:tint val="75000"/>
                  </a:prstClr>
                </a:solidFill>
              </a:rPr>
              <a:pPr>
                <a:defRPr/>
              </a:pPr>
              <a:t>9</a:t>
            </a:fld>
            <a:endParaRPr lang="en-GB">
              <a:solidFill>
                <a:prstClr val="black">
                  <a:tint val="75000"/>
                </a:prstClr>
              </a:solidFill>
            </a:endParaRPr>
          </a:p>
        </p:txBody>
      </p:sp>
      <p:pic>
        <p:nvPicPr>
          <p:cNvPr id="5" name="Picture 1" descr="TSD_logo2010"/>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9305925" y="0"/>
            <a:ext cx="2886075" cy="1081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5"/>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6765515" y="2271713"/>
            <a:ext cx="2149885" cy="2149885"/>
          </a:xfrm>
          <a:prstGeom prst="rect">
            <a:avLst/>
          </a:prstGeom>
        </p:spPr>
      </p:pic>
    </p:spTree>
    <p:extLst>
      <p:ext uri="{BB962C8B-B14F-4D97-AF65-F5344CB8AC3E}">
        <p14:creationId xmlns:p14="http://schemas.microsoft.com/office/powerpoint/2010/main" val="997152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33927" y="144463"/>
            <a:ext cx="9526073" cy="1143000"/>
          </a:xfrm>
        </p:spPr>
        <p:txBody>
          <a:bodyPr/>
          <a:lstStyle/>
          <a:p>
            <a:pPr algn="l"/>
            <a:r>
              <a:rPr lang="en-GB" altLang="en-US" b="1" dirty="0">
                <a:effectLst>
                  <a:outerShdw blurRad="38100" dist="38100" dir="2700000" algn="tl">
                    <a:srgbClr val="000000">
                      <a:alpha val="43137"/>
                    </a:srgbClr>
                  </a:outerShdw>
                </a:effectLst>
                <a:latin typeface="Arial Rounded MT Bold" panose="020F0704030504030204" pitchFamily="34" charset="0"/>
              </a:rPr>
              <a:t>Personal Involvement</a:t>
            </a:r>
            <a:endParaRPr lang="en-GB" dirty="0">
              <a:latin typeface="Arial Rounded MT Bold" panose="020F0704030504030204" pitchFamily="34" charset="0"/>
            </a:endParaRPr>
          </a:p>
        </p:txBody>
      </p:sp>
      <p:sp>
        <p:nvSpPr>
          <p:cNvPr id="3" name="Content Placeholder 2"/>
          <p:cNvSpPr>
            <a:spLocks noGrp="1"/>
          </p:cNvSpPr>
          <p:nvPr>
            <p:ph idx="1"/>
          </p:nvPr>
        </p:nvSpPr>
        <p:spPr>
          <a:xfrm>
            <a:off x="347128" y="1141413"/>
            <a:ext cx="10972800" cy="4525963"/>
          </a:xfrm>
        </p:spPr>
        <p:txBody>
          <a:bodyPr/>
          <a:lstStyle/>
          <a:p>
            <a:pPr marL="0" indent="0">
              <a:buNone/>
            </a:pPr>
            <a:r>
              <a:rPr lang="en-GB" dirty="0"/>
              <a:t>I decided to participate in as many social networks as possible so I could find out for myself exactly how these networks could be used ‘professionally’ by both staff and students - and perhaps just as importantly; how they can be used safely and effectively.</a:t>
            </a:r>
          </a:p>
          <a:p>
            <a:endParaRPr lang="en-GB" dirty="0"/>
          </a:p>
          <a:p>
            <a:endParaRPr lang="en-GB" dirty="0"/>
          </a:p>
        </p:txBody>
      </p:sp>
      <p:sp>
        <p:nvSpPr>
          <p:cNvPr id="4" name="Slide Number Placeholder 3"/>
          <p:cNvSpPr>
            <a:spLocks noGrp="1"/>
          </p:cNvSpPr>
          <p:nvPr>
            <p:ph type="sldNum" sz="quarter" idx="12"/>
          </p:nvPr>
        </p:nvSpPr>
        <p:spPr/>
        <p:txBody>
          <a:bodyPr/>
          <a:lstStyle/>
          <a:p>
            <a:pPr>
              <a:defRPr/>
            </a:pPr>
            <a:fld id="{130BEF4A-323A-4386-B530-50952F2FFB4E}" type="slidenum">
              <a:rPr lang="en-GB" smtClean="0">
                <a:solidFill>
                  <a:prstClr val="black">
                    <a:tint val="75000"/>
                  </a:prstClr>
                </a:solidFill>
              </a:rPr>
              <a:pPr>
                <a:defRPr/>
              </a:pPr>
              <a:t>10</a:t>
            </a:fld>
            <a:endParaRPr lang="en-GB">
              <a:solidFill>
                <a:prstClr val="black">
                  <a:tint val="75000"/>
                </a:prstClr>
              </a:solidFill>
            </a:endParaRPr>
          </a:p>
        </p:txBody>
      </p:sp>
      <p:pic>
        <p:nvPicPr>
          <p:cNvPr id="5" name="Picture 1" descr="TSD_logo2010"/>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9305925" y="0"/>
            <a:ext cx="2886075" cy="1081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5"/>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3769350" y="3156376"/>
            <a:ext cx="4188787" cy="3564743"/>
          </a:xfrm>
          <a:prstGeom prst="rect">
            <a:avLst/>
          </a:prstGeom>
        </p:spPr>
      </p:pic>
    </p:spTree>
    <p:extLst>
      <p:ext uri="{BB962C8B-B14F-4D97-AF65-F5344CB8AC3E}">
        <p14:creationId xmlns:p14="http://schemas.microsoft.com/office/powerpoint/2010/main" val="640908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599" y="274638"/>
            <a:ext cx="9526073" cy="1143000"/>
          </a:xfrm>
        </p:spPr>
        <p:txBody>
          <a:bodyPr/>
          <a:lstStyle/>
          <a:p>
            <a:pPr algn="l"/>
            <a:r>
              <a:rPr lang="en-GB" altLang="en-US" b="1" dirty="0">
                <a:effectLst>
                  <a:outerShdw blurRad="38100" dist="38100" dir="2700000" algn="tl">
                    <a:srgbClr val="000000">
                      <a:alpha val="43137"/>
                    </a:srgbClr>
                  </a:outerShdw>
                </a:effectLst>
                <a:latin typeface="Arial Rounded MT Bold" panose="020F0704030504030204" pitchFamily="34" charset="0"/>
              </a:rPr>
              <a:t>Aims</a:t>
            </a:r>
            <a:endParaRPr lang="en-GB" dirty="0">
              <a:latin typeface="Arial Rounded MT Bold" panose="020F0704030504030204" pitchFamily="34" charset="0"/>
            </a:endParaRPr>
          </a:p>
        </p:txBody>
      </p:sp>
      <p:sp>
        <p:nvSpPr>
          <p:cNvPr id="3" name="Content Placeholder 2"/>
          <p:cNvSpPr>
            <a:spLocks noGrp="1"/>
          </p:cNvSpPr>
          <p:nvPr>
            <p:ph idx="1"/>
          </p:nvPr>
        </p:nvSpPr>
        <p:spPr>
          <a:xfrm>
            <a:off x="436540" y="1355726"/>
            <a:ext cx="10972800" cy="4862513"/>
          </a:xfrm>
        </p:spPr>
        <p:txBody>
          <a:bodyPr/>
          <a:lstStyle/>
          <a:p>
            <a:pPr marL="0" indent="0">
              <a:buNone/>
            </a:pPr>
            <a:r>
              <a:rPr lang="en-GB" sz="3600" dirty="0"/>
              <a:t>The realistic aims of having a </a:t>
            </a:r>
            <a:r>
              <a:rPr lang="en-GB" sz="3600" i="1" dirty="0"/>
              <a:t>‘professional online presence’</a:t>
            </a:r>
            <a:r>
              <a:rPr lang="en-GB" sz="3600" dirty="0"/>
              <a:t> while studying or teaching in HE are:</a:t>
            </a:r>
            <a:br>
              <a:rPr lang="en-GB" sz="3600" dirty="0"/>
            </a:br>
            <a:endParaRPr lang="en-GB" sz="3600" dirty="0"/>
          </a:p>
          <a:p>
            <a:pPr lvl="2"/>
            <a:r>
              <a:rPr lang="en-GB" sz="3600" dirty="0"/>
              <a:t>to enrich the student experience by adding to their ‘Personal Development Plan’ (PDP) whilst at university</a:t>
            </a:r>
          </a:p>
          <a:p>
            <a:pPr lvl="2"/>
            <a:r>
              <a:rPr lang="en-GB" sz="3600" dirty="0"/>
              <a:t>to contribute to the ‘Continuing Professional Development’ of teaching staff</a:t>
            </a:r>
          </a:p>
          <a:p>
            <a:endParaRPr lang="en-GB" sz="28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2"/>
          </p:nvPr>
        </p:nvSpPr>
        <p:spPr/>
        <p:txBody>
          <a:bodyPr/>
          <a:lstStyle/>
          <a:p>
            <a:pPr>
              <a:defRPr/>
            </a:pPr>
            <a:fld id="{130BEF4A-323A-4386-B530-50952F2FFB4E}" type="slidenum">
              <a:rPr lang="en-GB" smtClean="0">
                <a:solidFill>
                  <a:prstClr val="black">
                    <a:tint val="75000"/>
                  </a:prstClr>
                </a:solidFill>
              </a:rPr>
              <a:pPr>
                <a:defRPr/>
              </a:pPr>
              <a:t>11</a:t>
            </a:fld>
            <a:endParaRPr lang="en-GB">
              <a:solidFill>
                <a:prstClr val="black">
                  <a:tint val="75000"/>
                </a:prstClr>
              </a:solidFill>
            </a:endParaRPr>
          </a:p>
        </p:txBody>
      </p:sp>
      <p:pic>
        <p:nvPicPr>
          <p:cNvPr id="5" name="Picture 1" descr="TSD_logo2010"/>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9305925" y="0"/>
            <a:ext cx="2886075" cy="1081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2396670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2424" y="152401"/>
            <a:ext cx="9526073" cy="1143000"/>
          </a:xfrm>
        </p:spPr>
        <p:txBody>
          <a:bodyPr/>
          <a:lstStyle/>
          <a:p>
            <a:pPr algn="l"/>
            <a:r>
              <a:rPr lang="en-GB" altLang="en-US" sz="4000" b="1" dirty="0">
                <a:effectLst>
                  <a:outerShdw blurRad="38100" dist="38100" dir="2700000" algn="tl">
                    <a:srgbClr val="000000">
                      <a:alpha val="43137"/>
                    </a:srgbClr>
                  </a:outerShdw>
                </a:effectLst>
                <a:latin typeface="Arial Rounded MT Bold" panose="020F0704030504030204" pitchFamily="34" charset="0"/>
              </a:rPr>
              <a:t>Building a Community of Practice</a:t>
            </a:r>
            <a:endParaRPr lang="en-GB" sz="4000" dirty="0">
              <a:latin typeface="Arial Rounded MT Bold" panose="020F0704030504030204" pitchFamily="34" charset="0"/>
            </a:endParaRPr>
          </a:p>
        </p:txBody>
      </p:sp>
      <p:sp>
        <p:nvSpPr>
          <p:cNvPr id="3" name="Content Placeholder 2"/>
          <p:cNvSpPr>
            <a:spLocks noGrp="1"/>
          </p:cNvSpPr>
          <p:nvPr>
            <p:ph idx="1"/>
          </p:nvPr>
        </p:nvSpPr>
        <p:spPr>
          <a:xfrm>
            <a:off x="609600" y="1295401"/>
            <a:ext cx="10972800" cy="4846637"/>
          </a:xfrm>
        </p:spPr>
        <p:txBody>
          <a:bodyPr/>
          <a:lstStyle/>
          <a:p>
            <a:pPr marL="0" indent="0">
              <a:buNone/>
            </a:pPr>
            <a:r>
              <a:rPr lang="en-GB" dirty="0"/>
              <a:t>I have been very fortunate to meet and interact online with a number of highly talented and engaged people who are working in this field and whose aims are exactly those noted above. </a:t>
            </a:r>
          </a:p>
          <a:p>
            <a:pPr marL="0" indent="0">
              <a:buNone/>
            </a:pPr>
            <a:endParaRPr lang="en-GB" dirty="0"/>
          </a:p>
        </p:txBody>
      </p:sp>
      <p:sp>
        <p:nvSpPr>
          <p:cNvPr id="4" name="Slide Number Placeholder 3"/>
          <p:cNvSpPr>
            <a:spLocks noGrp="1"/>
          </p:cNvSpPr>
          <p:nvPr>
            <p:ph type="sldNum" sz="quarter" idx="12"/>
          </p:nvPr>
        </p:nvSpPr>
        <p:spPr/>
        <p:txBody>
          <a:bodyPr/>
          <a:lstStyle/>
          <a:p>
            <a:pPr>
              <a:defRPr/>
            </a:pPr>
            <a:fld id="{130BEF4A-323A-4386-B530-50952F2FFB4E}" type="slidenum">
              <a:rPr lang="en-GB" smtClean="0">
                <a:solidFill>
                  <a:prstClr val="black">
                    <a:tint val="75000"/>
                  </a:prstClr>
                </a:solidFill>
              </a:rPr>
              <a:pPr>
                <a:defRPr/>
              </a:pPr>
              <a:t>12</a:t>
            </a:fld>
            <a:endParaRPr lang="en-GB">
              <a:solidFill>
                <a:prstClr val="black">
                  <a:tint val="75000"/>
                </a:prstClr>
              </a:solidFill>
            </a:endParaRPr>
          </a:p>
        </p:txBody>
      </p:sp>
      <p:pic>
        <p:nvPicPr>
          <p:cNvPr id="5" name="Picture 1" descr="TSD_logo2010"/>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9305925" y="0"/>
            <a:ext cx="2886075" cy="1081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5"/>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2724150" y="2844801"/>
            <a:ext cx="6172200" cy="3876675"/>
          </a:xfrm>
          <a:prstGeom prst="rect">
            <a:avLst/>
          </a:prstGeom>
        </p:spPr>
      </p:pic>
    </p:spTree>
    <p:extLst>
      <p:ext uri="{BB962C8B-B14F-4D97-AF65-F5344CB8AC3E}">
        <p14:creationId xmlns:p14="http://schemas.microsoft.com/office/powerpoint/2010/main" val="160137421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2424" y="366713"/>
            <a:ext cx="9526073" cy="1143000"/>
          </a:xfrm>
        </p:spPr>
        <p:txBody>
          <a:bodyPr/>
          <a:lstStyle/>
          <a:p>
            <a:pPr algn="l"/>
            <a:r>
              <a:rPr lang="en-GB" altLang="en-US" b="1" dirty="0">
                <a:effectLst>
                  <a:outerShdw blurRad="38100" dist="38100" dir="2700000" algn="tl">
                    <a:srgbClr val="000000">
                      <a:alpha val="43137"/>
                    </a:srgbClr>
                  </a:outerShdw>
                </a:effectLst>
                <a:latin typeface="Arial Rounded MT Bold" panose="020F0704030504030204" pitchFamily="34" charset="0"/>
              </a:rPr>
              <a:t>A Community of Practice</a:t>
            </a:r>
            <a:endParaRPr lang="en-GB" dirty="0">
              <a:latin typeface="Arial Rounded MT Bold" panose="020F0704030504030204" pitchFamily="34" charset="0"/>
            </a:endParaRPr>
          </a:p>
        </p:txBody>
      </p:sp>
      <p:sp>
        <p:nvSpPr>
          <p:cNvPr id="3" name="Content Placeholder 2"/>
          <p:cNvSpPr>
            <a:spLocks noGrp="1"/>
          </p:cNvSpPr>
          <p:nvPr>
            <p:ph idx="1"/>
          </p:nvPr>
        </p:nvSpPr>
        <p:spPr>
          <a:xfrm>
            <a:off x="493690" y="1692276"/>
            <a:ext cx="10972800" cy="4846637"/>
          </a:xfrm>
        </p:spPr>
        <p:txBody>
          <a:bodyPr/>
          <a:lstStyle/>
          <a:p>
            <a:pPr marL="0" indent="0">
              <a:buNone/>
            </a:pPr>
            <a:r>
              <a:rPr lang="en-GB" dirty="0"/>
              <a:t>I have learned much from these people and believe my own CPD has been developed and enriched by reading the articles and presentations freely published online for all to learn from - and more recently - from joining in online ‘chats’ on Twitter known as </a:t>
            </a:r>
            <a:r>
              <a:rPr lang="en-GB" dirty="0">
                <a:hlinkClick r:id="rId2" tooltip="Tweetchats"/>
              </a:rPr>
              <a:t>‘Tweetchats’.</a:t>
            </a:r>
            <a:r>
              <a:rPr lang="en-GB" dirty="0"/>
              <a:t>  </a:t>
            </a:r>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2"/>
          </p:nvPr>
        </p:nvSpPr>
        <p:spPr/>
        <p:txBody>
          <a:bodyPr/>
          <a:lstStyle/>
          <a:p>
            <a:pPr>
              <a:defRPr/>
            </a:pPr>
            <a:fld id="{130BEF4A-323A-4386-B530-50952F2FFB4E}" type="slidenum">
              <a:rPr lang="en-GB" smtClean="0">
                <a:solidFill>
                  <a:prstClr val="black">
                    <a:tint val="75000"/>
                  </a:prstClr>
                </a:solidFill>
              </a:rPr>
              <a:pPr>
                <a:defRPr/>
              </a:pPr>
              <a:t>13</a:t>
            </a:fld>
            <a:endParaRPr lang="en-GB">
              <a:solidFill>
                <a:prstClr val="black">
                  <a:tint val="75000"/>
                </a:prstClr>
              </a:solidFill>
            </a:endParaRPr>
          </a:p>
        </p:txBody>
      </p:sp>
      <p:pic>
        <p:nvPicPr>
          <p:cNvPr id="5" name="Picture 1" descr="TSD_logo2010"/>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9305925" y="0"/>
            <a:ext cx="2886075" cy="1081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5"/>
          <p:cNvPicPr>
            <a:picLocks noChangeAspect="1"/>
          </p:cNvPicPr>
          <p:nvPr/>
        </p:nvPicPr>
        <p:blipFill>
          <a:blip r:embed="rId4">
            <a:extLst>
              <a:ext uri="{28A0092B-C50C-407E-A947-70E740481C1C}">
                <a14:useLocalDpi xmlns:a14="http://schemas.microsoft.com/office/drawing/2010/main"/>
              </a:ext>
            </a:extLst>
          </a:blip>
          <a:stretch>
            <a:fillRect/>
          </a:stretch>
        </p:blipFill>
        <p:spPr>
          <a:xfrm>
            <a:off x="4105275" y="3917951"/>
            <a:ext cx="2238375" cy="2238375"/>
          </a:xfrm>
          <a:prstGeom prst="rect">
            <a:avLst/>
          </a:prstGeom>
        </p:spPr>
      </p:pic>
    </p:spTree>
    <p:extLst>
      <p:ext uri="{BB962C8B-B14F-4D97-AF65-F5344CB8AC3E}">
        <p14:creationId xmlns:p14="http://schemas.microsoft.com/office/powerpoint/2010/main" val="319007291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599" y="274638"/>
            <a:ext cx="9526073" cy="1143000"/>
          </a:xfrm>
        </p:spPr>
        <p:txBody>
          <a:bodyPr/>
          <a:lstStyle/>
          <a:p>
            <a:pPr algn="l"/>
            <a:r>
              <a:rPr lang="en-GB" altLang="en-US" b="1" dirty="0">
                <a:effectLst>
                  <a:outerShdw blurRad="38100" dist="38100" dir="2700000" algn="tl">
                    <a:srgbClr val="000000">
                      <a:alpha val="43137"/>
                    </a:srgbClr>
                  </a:outerShdw>
                </a:effectLst>
                <a:latin typeface="Arial Rounded MT Bold" panose="020F0704030504030204" pitchFamily="34" charset="0"/>
              </a:rPr>
              <a:t>Tweetchats</a:t>
            </a:r>
            <a:endParaRPr lang="en-GB" dirty="0">
              <a:latin typeface="Arial Rounded MT Bold" panose="020F0704030504030204" pitchFamily="34" charset="0"/>
            </a:endParaRPr>
          </a:p>
        </p:txBody>
      </p:sp>
      <p:sp>
        <p:nvSpPr>
          <p:cNvPr id="3" name="Content Placeholder 2"/>
          <p:cNvSpPr>
            <a:spLocks noGrp="1"/>
          </p:cNvSpPr>
          <p:nvPr>
            <p:ph idx="1"/>
          </p:nvPr>
        </p:nvSpPr>
        <p:spPr>
          <a:xfrm>
            <a:off x="422253" y="1417638"/>
            <a:ext cx="10972800" cy="4846637"/>
          </a:xfrm>
        </p:spPr>
        <p:txBody>
          <a:bodyPr/>
          <a:lstStyle/>
          <a:p>
            <a:r>
              <a:rPr lang="en-GB" i="1" dirty="0"/>
              <a:t>‘Tweetchats’</a:t>
            </a:r>
            <a:r>
              <a:rPr lang="en-GB" dirty="0"/>
              <a:t> are online discussions conducted on Twitter at a certain time (usually weekly) and with a specific topic for discussion at each session. Participation is free and open and is denoted by using a specific </a:t>
            </a:r>
            <a:r>
              <a:rPr lang="en-GB" dirty="0">
                <a:solidFill>
                  <a:srgbClr val="FF0000"/>
                </a:solidFill>
              </a:rPr>
              <a:t>hashtag (#)</a:t>
            </a:r>
            <a:r>
              <a:rPr lang="en-GB" dirty="0"/>
              <a:t> in each tweet so that others know you are joining the discussion. </a:t>
            </a:r>
          </a:p>
          <a:p>
            <a:r>
              <a:rPr lang="en-GB" dirty="0">
                <a:cs typeface="Arial" panose="020B0604020202020204" pitchFamily="34" charset="0"/>
              </a:rPr>
              <a:t>A </a:t>
            </a:r>
            <a:r>
              <a:rPr lang="en-GB" i="1" dirty="0">
                <a:solidFill>
                  <a:srgbClr val="FF0000"/>
                </a:solidFill>
                <a:cs typeface="Arial" panose="020B0604020202020204" pitchFamily="34" charset="0"/>
              </a:rPr>
              <a:t># hashtag </a:t>
            </a:r>
            <a:r>
              <a:rPr lang="en-GB" dirty="0">
                <a:cs typeface="Arial" panose="020B0604020202020204" pitchFamily="34" charset="0"/>
              </a:rPr>
              <a:t>is simply a key word which my be used to search for a topic or discussion and can be followed in real time or later in a Twitter client such as </a:t>
            </a:r>
            <a:r>
              <a:rPr lang="en-GB" i="1" dirty="0">
                <a:cs typeface="Arial" panose="020B0604020202020204" pitchFamily="34" charset="0"/>
              </a:rPr>
              <a:t>HootSuite</a:t>
            </a:r>
            <a:r>
              <a:rPr lang="en-GB" dirty="0">
                <a:cs typeface="Arial" panose="020B0604020202020204" pitchFamily="34" charset="0"/>
              </a:rPr>
              <a:t> or </a:t>
            </a:r>
            <a:r>
              <a:rPr lang="en-GB" i="1" dirty="0">
                <a:cs typeface="Arial" panose="020B0604020202020204" pitchFamily="34" charset="0"/>
              </a:rPr>
              <a:t>TweetDeck,</a:t>
            </a:r>
            <a:r>
              <a:rPr lang="en-GB" dirty="0">
                <a:cs typeface="Arial" panose="020B0604020202020204" pitchFamily="34" charset="0"/>
              </a:rPr>
              <a:t> for example.</a:t>
            </a:r>
          </a:p>
        </p:txBody>
      </p:sp>
      <p:sp>
        <p:nvSpPr>
          <p:cNvPr id="4" name="Slide Number Placeholder 3"/>
          <p:cNvSpPr>
            <a:spLocks noGrp="1"/>
          </p:cNvSpPr>
          <p:nvPr>
            <p:ph type="sldNum" sz="quarter" idx="12"/>
          </p:nvPr>
        </p:nvSpPr>
        <p:spPr/>
        <p:txBody>
          <a:bodyPr/>
          <a:lstStyle/>
          <a:p>
            <a:pPr>
              <a:defRPr/>
            </a:pPr>
            <a:fld id="{130BEF4A-323A-4386-B530-50952F2FFB4E}" type="slidenum">
              <a:rPr lang="en-GB" smtClean="0">
                <a:solidFill>
                  <a:prstClr val="black">
                    <a:tint val="75000"/>
                  </a:prstClr>
                </a:solidFill>
              </a:rPr>
              <a:pPr>
                <a:defRPr/>
              </a:pPr>
              <a:t>14</a:t>
            </a:fld>
            <a:endParaRPr lang="en-GB">
              <a:solidFill>
                <a:prstClr val="black">
                  <a:tint val="75000"/>
                </a:prstClr>
              </a:solidFill>
            </a:endParaRPr>
          </a:p>
        </p:txBody>
      </p:sp>
      <p:pic>
        <p:nvPicPr>
          <p:cNvPr id="5" name="Picture 1" descr="TSD_logo2010"/>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9305925" y="0"/>
            <a:ext cx="2886075" cy="1081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4000315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599" y="274638"/>
            <a:ext cx="9526073" cy="1143000"/>
          </a:xfrm>
        </p:spPr>
        <p:txBody>
          <a:bodyPr/>
          <a:lstStyle/>
          <a:p>
            <a:pPr algn="l"/>
            <a:r>
              <a:rPr lang="en-GB" altLang="en-US" b="1" dirty="0">
                <a:effectLst>
                  <a:outerShdw blurRad="38100" dist="38100" dir="2700000" algn="tl">
                    <a:srgbClr val="000000">
                      <a:alpha val="43137"/>
                    </a:srgbClr>
                  </a:outerShdw>
                </a:effectLst>
                <a:latin typeface="Arial Rounded MT Bold" panose="020F0704030504030204" pitchFamily="34" charset="0"/>
              </a:rPr>
              <a:t>Tweetchats</a:t>
            </a:r>
            <a:endParaRPr lang="en-GB" dirty="0">
              <a:latin typeface="Arial Rounded MT Bold" panose="020F0704030504030204" pitchFamily="34" charset="0"/>
            </a:endParaRPr>
          </a:p>
        </p:txBody>
      </p:sp>
      <p:sp>
        <p:nvSpPr>
          <p:cNvPr id="3" name="Content Placeholder 2"/>
          <p:cNvSpPr>
            <a:spLocks noGrp="1"/>
          </p:cNvSpPr>
          <p:nvPr>
            <p:ph idx="1"/>
          </p:nvPr>
        </p:nvSpPr>
        <p:spPr>
          <a:xfrm>
            <a:off x="609599" y="1355726"/>
            <a:ext cx="10972800" cy="5230812"/>
          </a:xfrm>
        </p:spPr>
        <p:txBody>
          <a:bodyPr/>
          <a:lstStyle/>
          <a:p>
            <a:r>
              <a:rPr lang="en-GB" dirty="0"/>
              <a:t>A </a:t>
            </a:r>
            <a:r>
              <a:rPr lang="en-GB" dirty="0">
                <a:solidFill>
                  <a:srgbClr val="FF0000"/>
                </a:solidFill>
              </a:rPr>
              <a:t>hashtag #</a:t>
            </a:r>
            <a:r>
              <a:rPr lang="en-GB" dirty="0"/>
              <a:t> enables you to benefit from the information discussed in the chat even if you don’t feel ready to actually contribute. This is the Legitimate Peripheral Participation (LPP) or </a:t>
            </a:r>
            <a:r>
              <a:rPr lang="en-GB" i="1" dirty="0"/>
              <a:t>‘lurking’ </a:t>
            </a:r>
            <a:r>
              <a:rPr lang="en-GB" dirty="0"/>
              <a:t>as described by Lave and Wenger (1991)</a:t>
            </a:r>
          </a:p>
          <a:p>
            <a:r>
              <a:rPr lang="en-GB" dirty="0"/>
              <a:t>I participated in the </a:t>
            </a:r>
            <a:r>
              <a:rPr lang="en-GB" dirty="0">
                <a:hlinkClick r:id="rId2" tooltip="BYOD4L"/>
              </a:rPr>
              <a:t>BYOD4L </a:t>
            </a:r>
            <a:r>
              <a:rPr lang="en-GB" dirty="0"/>
              <a:t>(Bring Your Own Device for Learning) </a:t>
            </a:r>
            <a:r>
              <a:rPr lang="en-GB" dirty="0" err="1"/>
              <a:t>Tweetchat</a:t>
            </a:r>
            <a:r>
              <a:rPr lang="en-GB" dirty="0"/>
              <a:t> Week in January 2015 from the comfort of my sofa using my iPad and I found it to be a very useful, informative and enjoyable experience.</a:t>
            </a:r>
          </a:p>
          <a:p>
            <a:endParaRPr lang="en-GB" dirty="0"/>
          </a:p>
          <a:p>
            <a:pPr marL="0" indent="0">
              <a:buNone/>
            </a:pPr>
            <a:r>
              <a:rPr lang="en-GB" sz="1800" dirty="0">
                <a:hlinkClick r:id="rId3" tooltip="Jean Lave"/>
              </a:rPr>
              <a:t>Lave, Jean</a:t>
            </a:r>
            <a:r>
              <a:rPr lang="en-GB" sz="1800" dirty="0"/>
              <a:t>; Wenger, Etienne (1991), </a:t>
            </a:r>
            <a:r>
              <a:rPr lang="en-GB" sz="1800" i="1" dirty="0">
                <a:hlinkClick r:id="rId4"/>
              </a:rPr>
              <a:t>Situated Learning: Legitimate Peripheral Participation</a:t>
            </a:r>
            <a:r>
              <a:rPr lang="en-GB" sz="1800" dirty="0"/>
              <a:t>, Cambridge University Press, </a:t>
            </a:r>
            <a:r>
              <a:rPr lang="en-GB" sz="1800" dirty="0">
                <a:hlinkClick r:id="rId5" tooltip="International Standard Book Number"/>
              </a:rPr>
              <a:t>ISBN</a:t>
            </a:r>
            <a:r>
              <a:rPr lang="en-GB" sz="1800" dirty="0"/>
              <a:t> </a:t>
            </a:r>
            <a:r>
              <a:rPr lang="en-GB" sz="1800" dirty="0">
                <a:hlinkClick r:id="rId6" tooltip="Special:BookSources/0-521-42374-0"/>
              </a:rPr>
              <a:t>0-521-42374-0</a:t>
            </a:r>
            <a:endParaRPr lang="en-GB" sz="1800" dirty="0"/>
          </a:p>
          <a:p>
            <a:endParaRPr lang="en-GB" dirty="0">
              <a:cs typeface="Arial" panose="020B0604020202020204" pitchFamily="34" charset="0"/>
            </a:endParaRPr>
          </a:p>
        </p:txBody>
      </p:sp>
      <p:sp>
        <p:nvSpPr>
          <p:cNvPr id="4" name="Slide Number Placeholder 3"/>
          <p:cNvSpPr>
            <a:spLocks noGrp="1"/>
          </p:cNvSpPr>
          <p:nvPr>
            <p:ph type="sldNum" sz="quarter" idx="12"/>
          </p:nvPr>
        </p:nvSpPr>
        <p:spPr/>
        <p:txBody>
          <a:bodyPr/>
          <a:lstStyle/>
          <a:p>
            <a:pPr>
              <a:defRPr/>
            </a:pPr>
            <a:fld id="{130BEF4A-323A-4386-B530-50952F2FFB4E}" type="slidenum">
              <a:rPr lang="en-GB" smtClean="0">
                <a:solidFill>
                  <a:prstClr val="black">
                    <a:tint val="75000"/>
                  </a:prstClr>
                </a:solidFill>
              </a:rPr>
              <a:pPr>
                <a:defRPr/>
              </a:pPr>
              <a:t>15</a:t>
            </a:fld>
            <a:endParaRPr lang="en-GB">
              <a:solidFill>
                <a:prstClr val="black">
                  <a:tint val="75000"/>
                </a:prstClr>
              </a:solidFill>
            </a:endParaRPr>
          </a:p>
        </p:txBody>
      </p:sp>
      <p:pic>
        <p:nvPicPr>
          <p:cNvPr id="5" name="Picture 1" descr="TSD_logo2010"/>
          <p:cNvPicPr>
            <a:picLocks noChangeAspect="1" noChangeArrowheads="1"/>
          </p:cNvPicPr>
          <p:nvPr/>
        </p:nvPicPr>
        <p:blipFill>
          <a:blip r:embed="rId7">
            <a:extLst>
              <a:ext uri="{28A0092B-C50C-407E-A947-70E740481C1C}">
                <a14:useLocalDpi xmlns:a14="http://schemas.microsoft.com/office/drawing/2010/main"/>
              </a:ext>
            </a:extLst>
          </a:blip>
          <a:srcRect/>
          <a:stretch>
            <a:fillRect/>
          </a:stretch>
        </p:blipFill>
        <p:spPr bwMode="auto">
          <a:xfrm>
            <a:off x="9305925" y="0"/>
            <a:ext cx="2886075" cy="1081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54936141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599" y="274638"/>
            <a:ext cx="9526073" cy="1143000"/>
          </a:xfrm>
        </p:spPr>
        <p:txBody>
          <a:bodyPr/>
          <a:lstStyle/>
          <a:p>
            <a:pPr algn="l"/>
            <a:r>
              <a:rPr lang="en-GB" altLang="en-US" b="1" dirty="0">
                <a:effectLst>
                  <a:outerShdw blurRad="38100" dist="38100" dir="2700000" algn="tl">
                    <a:srgbClr val="000000">
                      <a:alpha val="43137"/>
                    </a:srgbClr>
                  </a:outerShdw>
                </a:effectLst>
                <a:latin typeface="Arial Rounded MT Bold" panose="020F0704030504030204" pitchFamily="34" charset="0"/>
              </a:rPr>
              <a:t>Sharing Knowledge</a:t>
            </a:r>
            <a:endParaRPr lang="en-GB" dirty="0">
              <a:latin typeface="Arial Rounded MT Bold" panose="020F0704030504030204" pitchFamily="34" charset="0"/>
            </a:endParaRPr>
          </a:p>
        </p:txBody>
      </p:sp>
      <p:sp>
        <p:nvSpPr>
          <p:cNvPr id="3" name="Content Placeholder 2"/>
          <p:cNvSpPr>
            <a:spLocks noGrp="1"/>
          </p:cNvSpPr>
          <p:nvPr>
            <p:ph idx="1"/>
          </p:nvPr>
        </p:nvSpPr>
        <p:spPr>
          <a:xfrm>
            <a:off x="857250" y="1742282"/>
            <a:ext cx="10129838" cy="4289425"/>
          </a:xfrm>
        </p:spPr>
        <p:txBody>
          <a:bodyPr/>
          <a:lstStyle/>
          <a:p>
            <a:pPr marL="0" indent="0">
              <a:buNone/>
            </a:pPr>
            <a:r>
              <a:rPr lang="en-GB" sz="3600" dirty="0"/>
              <a:t>I follow several colleagues from other institutions both in the UK and further afield who have been very active in this area for some time and they have inspired and influenced me to build an interactive online learning community, a PLN (Personal Learning Network), specifically for colleagues and friends in UWTSD.</a:t>
            </a:r>
          </a:p>
        </p:txBody>
      </p:sp>
      <p:sp>
        <p:nvSpPr>
          <p:cNvPr id="4" name="Slide Number Placeholder 3"/>
          <p:cNvSpPr>
            <a:spLocks noGrp="1"/>
          </p:cNvSpPr>
          <p:nvPr>
            <p:ph type="sldNum" sz="quarter" idx="12"/>
          </p:nvPr>
        </p:nvSpPr>
        <p:spPr/>
        <p:txBody>
          <a:bodyPr/>
          <a:lstStyle/>
          <a:p>
            <a:pPr>
              <a:defRPr/>
            </a:pPr>
            <a:fld id="{130BEF4A-323A-4386-B530-50952F2FFB4E}" type="slidenum">
              <a:rPr lang="en-GB" smtClean="0">
                <a:solidFill>
                  <a:prstClr val="black">
                    <a:tint val="75000"/>
                  </a:prstClr>
                </a:solidFill>
              </a:rPr>
              <a:pPr>
                <a:defRPr/>
              </a:pPr>
              <a:t>16</a:t>
            </a:fld>
            <a:endParaRPr lang="en-GB">
              <a:solidFill>
                <a:prstClr val="black">
                  <a:tint val="75000"/>
                </a:prstClr>
              </a:solidFill>
            </a:endParaRPr>
          </a:p>
        </p:txBody>
      </p:sp>
      <p:pic>
        <p:nvPicPr>
          <p:cNvPr id="5" name="Picture 1" descr="TSD_logo2010"/>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9305925" y="0"/>
            <a:ext cx="2886075" cy="1081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45077382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9515" y="211059"/>
            <a:ext cx="9526073" cy="1089025"/>
          </a:xfrm>
        </p:spPr>
        <p:txBody>
          <a:bodyPr/>
          <a:lstStyle/>
          <a:p>
            <a:pPr algn="l"/>
            <a:r>
              <a:rPr lang="en-GB" altLang="en-US" b="1" dirty="0">
                <a:effectLst>
                  <a:outerShdw blurRad="38100" dist="38100" dir="2700000" algn="tl">
                    <a:srgbClr val="000000">
                      <a:alpha val="43137"/>
                    </a:srgbClr>
                  </a:outerShdw>
                </a:effectLst>
                <a:latin typeface="Arial Rounded MT Bold" panose="020F0704030504030204" pitchFamily="34" charset="0"/>
              </a:rPr>
              <a:t>Personal Learning Network (PLN) </a:t>
            </a:r>
            <a:endParaRPr lang="en-GB" dirty="0">
              <a:latin typeface="Arial Rounded MT Bold" panose="020F0704030504030204" pitchFamily="34" charset="0"/>
            </a:endParaRPr>
          </a:p>
        </p:txBody>
      </p:sp>
      <p:pic>
        <p:nvPicPr>
          <p:cNvPr id="6" name="Content Placeholder 5"/>
          <p:cNvPicPr>
            <a:picLocks noGrp="1" noChangeAspect="1"/>
          </p:cNvPicPr>
          <p:nvPr>
            <p:ph idx="1"/>
          </p:nvPr>
        </p:nvPicPr>
        <p:blipFill>
          <a:blip r:embed="rId2">
            <a:extLst>
              <a:ext uri="{28A0092B-C50C-407E-A947-70E740481C1C}">
                <a14:useLocalDpi xmlns:a14="http://schemas.microsoft.com/office/drawing/2010/main"/>
              </a:ext>
            </a:extLst>
          </a:blip>
          <a:stretch>
            <a:fillRect/>
          </a:stretch>
        </p:blipFill>
        <p:spPr>
          <a:xfrm>
            <a:off x="3359137" y="1300084"/>
            <a:ext cx="5599125" cy="5255045"/>
          </a:xfrm>
        </p:spPr>
      </p:pic>
      <p:sp>
        <p:nvSpPr>
          <p:cNvPr id="4" name="Slide Number Placeholder 3"/>
          <p:cNvSpPr>
            <a:spLocks noGrp="1"/>
          </p:cNvSpPr>
          <p:nvPr>
            <p:ph type="sldNum" sz="quarter" idx="12"/>
          </p:nvPr>
        </p:nvSpPr>
        <p:spPr/>
        <p:txBody>
          <a:bodyPr/>
          <a:lstStyle/>
          <a:p>
            <a:pPr>
              <a:defRPr/>
            </a:pPr>
            <a:fld id="{130BEF4A-323A-4386-B530-50952F2FFB4E}" type="slidenum">
              <a:rPr lang="en-GB" smtClean="0">
                <a:solidFill>
                  <a:prstClr val="black">
                    <a:tint val="75000"/>
                  </a:prstClr>
                </a:solidFill>
              </a:rPr>
              <a:pPr>
                <a:defRPr/>
              </a:pPr>
              <a:t>17</a:t>
            </a:fld>
            <a:endParaRPr lang="en-GB">
              <a:solidFill>
                <a:prstClr val="black">
                  <a:tint val="75000"/>
                </a:prstClr>
              </a:solidFill>
            </a:endParaRPr>
          </a:p>
        </p:txBody>
      </p:sp>
      <p:pic>
        <p:nvPicPr>
          <p:cNvPr id="5" name="Picture 1" descr="TSD_logo2010"/>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9305925" y="0"/>
            <a:ext cx="2886075" cy="1081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60384998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599" y="274638"/>
            <a:ext cx="9526073" cy="1143000"/>
          </a:xfrm>
        </p:spPr>
        <p:txBody>
          <a:bodyPr/>
          <a:lstStyle/>
          <a:p>
            <a:pPr algn="l"/>
            <a:r>
              <a:rPr lang="en-GB" altLang="en-US" b="1" dirty="0">
                <a:effectLst>
                  <a:outerShdw blurRad="38100" dist="38100" dir="2700000" algn="tl">
                    <a:srgbClr val="000000">
                      <a:alpha val="43137"/>
                    </a:srgbClr>
                  </a:outerShdw>
                </a:effectLst>
                <a:latin typeface="Arial Rounded MT Bold" panose="020F0704030504030204" pitchFamily="34" charset="0"/>
              </a:rPr>
              <a:t>Sharing Knowledge</a:t>
            </a:r>
            <a:endParaRPr lang="en-GB" dirty="0">
              <a:latin typeface="Arial Rounded MT Bold" panose="020F0704030504030204" pitchFamily="34" charset="0"/>
            </a:endParaRPr>
          </a:p>
        </p:txBody>
      </p:sp>
      <p:sp>
        <p:nvSpPr>
          <p:cNvPr id="3" name="Content Placeholder 2"/>
          <p:cNvSpPr>
            <a:spLocks noGrp="1"/>
          </p:cNvSpPr>
          <p:nvPr>
            <p:ph idx="1"/>
          </p:nvPr>
        </p:nvSpPr>
        <p:spPr>
          <a:xfrm>
            <a:off x="422252" y="1455738"/>
            <a:ext cx="10972800" cy="4525963"/>
          </a:xfrm>
        </p:spPr>
        <p:txBody>
          <a:bodyPr/>
          <a:lstStyle/>
          <a:p>
            <a:r>
              <a:rPr lang="en-GB" dirty="0">
                <a:cs typeface="Arial" panose="020B0604020202020204" pitchFamily="34" charset="0"/>
              </a:rPr>
              <a:t>People in the Education Community tend to be very generous with their time and expertise online and most are more than willing to share both their own work and useful resources they have discovered with like-minded colleagues.</a:t>
            </a:r>
          </a:p>
          <a:p>
            <a:r>
              <a:rPr lang="en-GB" dirty="0">
                <a:cs typeface="Arial" panose="020B0604020202020204" pitchFamily="34" charset="0"/>
              </a:rPr>
              <a:t>This can be very beneficial to students because tutors are always up to date with the latest research in their field and can pilot exciting and emerging technologies and applications with their own students who are generally quite open to trying new technologies in class.</a:t>
            </a:r>
          </a:p>
        </p:txBody>
      </p:sp>
      <p:sp>
        <p:nvSpPr>
          <p:cNvPr id="4" name="Slide Number Placeholder 3"/>
          <p:cNvSpPr>
            <a:spLocks noGrp="1"/>
          </p:cNvSpPr>
          <p:nvPr>
            <p:ph type="sldNum" sz="quarter" idx="12"/>
          </p:nvPr>
        </p:nvSpPr>
        <p:spPr/>
        <p:txBody>
          <a:bodyPr/>
          <a:lstStyle/>
          <a:p>
            <a:pPr>
              <a:defRPr/>
            </a:pPr>
            <a:fld id="{130BEF4A-323A-4386-B530-50952F2FFB4E}" type="slidenum">
              <a:rPr lang="en-GB" smtClean="0">
                <a:solidFill>
                  <a:prstClr val="black">
                    <a:tint val="75000"/>
                  </a:prstClr>
                </a:solidFill>
              </a:rPr>
              <a:pPr>
                <a:defRPr/>
              </a:pPr>
              <a:t>18</a:t>
            </a:fld>
            <a:endParaRPr lang="en-GB">
              <a:solidFill>
                <a:prstClr val="black">
                  <a:tint val="75000"/>
                </a:prstClr>
              </a:solidFill>
            </a:endParaRPr>
          </a:p>
        </p:txBody>
      </p:sp>
      <p:pic>
        <p:nvPicPr>
          <p:cNvPr id="5" name="Picture 1" descr="TSD_logo2010"/>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9305925" y="0"/>
            <a:ext cx="2886075" cy="1081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88018524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pPr>
              <a:defRPr/>
            </a:pPr>
            <a:fld id="{130BEF4A-323A-4386-B530-50952F2FFB4E}" type="slidenum">
              <a:rPr lang="en-GB" smtClean="0">
                <a:solidFill>
                  <a:prstClr val="black">
                    <a:tint val="75000"/>
                  </a:prstClr>
                </a:solidFill>
              </a:rPr>
              <a:pPr>
                <a:defRPr/>
              </a:pPr>
              <a:t>19</a:t>
            </a:fld>
            <a:endParaRPr lang="en-GB">
              <a:solidFill>
                <a:prstClr val="black">
                  <a:tint val="75000"/>
                </a:prstClr>
              </a:solidFill>
            </a:endParaRPr>
          </a:p>
        </p:txBody>
      </p:sp>
      <p:pic>
        <p:nvPicPr>
          <p:cNvPr id="5" name="Picture 1" descr="TSD_logo2010"/>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9305925" y="0"/>
            <a:ext cx="2886075" cy="1081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5"/>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621799" y="465999"/>
            <a:ext cx="8272434" cy="6072914"/>
          </a:xfrm>
          <a:prstGeom prst="rect">
            <a:avLst/>
          </a:prstGeom>
        </p:spPr>
      </p:pic>
    </p:spTree>
    <p:extLst>
      <p:ext uri="{BB962C8B-B14F-4D97-AF65-F5344CB8AC3E}">
        <p14:creationId xmlns:p14="http://schemas.microsoft.com/office/powerpoint/2010/main" val="38492318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599" y="274638"/>
            <a:ext cx="9526073" cy="1143000"/>
          </a:xfrm>
        </p:spPr>
        <p:txBody>
          <a:bodyPr/>
          <a:lstStyle/>
          <a:p>
            <a:pPr algn="l"/>
            <a:r>
              <a:rPr lang="en-GB" altLang="en-US" b="1" dirty="0">
                <a:effectLst>
                  <a:outerShdw blurRad="38100" dist="38100" dir="2700000" algn="tl">
                    <a:srgbClr val="000000">
                      <a:alpha val="43137"/>
                    </a:srgbClr>
                  </a:outerShdw>
                </a:effectLst>
                <a:latin typeface="Arial Rounded MT Bold" panose="020F0704030504030204" pitchFamily="34" charset="0"/>
              </a:rPr>
              <a:t>Is there a downside?</a:t>
            </a:r>
            <a:endParaRPr lang="en-GB" dirty="0">
              <a:latin typeface="Arial Rounded MT Bold" panose="020F0704030504030204" pitchFamily="34" charset="0"/>
            </a:endParaRPr>
          </a:p>
        </p:txBody>
      </p:sp>
      <p:sp>
        <p:nvSpPr>
          <p:cNvPr id="3" name="Content Placeholder 2"/>
          <p:cNvSpPr>
            <a:spLocks noGrp="1"/>
          </p:cNvSpPr>
          <p:nvPr>
            <p:ph idx="1"/>
          </p:nvPr>
        </p:nvSpPr>
        <p:spPr>
          <a:xfrm>
            <a:off x="422252" y="1455738"/>
            <a:ext cx="10972800" cy="4525963"/>
          </a:xfrm>
        </p:spPr>
        <p:txBody>
          <a:bodyPr/>
          <a:lstStyle/>
          <a:p>
            <a:r>
              <a:rPr lang="en-GB" dirty="0">
                <a:cs typeface="Arial" panose="020B0604020202020204" pitchFamily="34" charset="0"/>
              </a:rPr>
              <a:t>It takes time to build a useful network online (as in the real world) and you do need to be prepared to put in the effort to keep abreast of developments.</a:t>
            </a:r>
          </a:p>
          <a:p>
            <a:endParaRPr lang="en-GB" dirty="0">
              <a:cs typeface="Arial" panose="020B0604020202020204" pitchFamily="34" charset="0"/>
            </a:endParaRPr>
          </a:p>
          <a:p>
            <a:endParaRPr lang="en-GB" dirty="0">
              <a:cs typeface="Arial" panose="020B0604020202020204" pitchFamily="34" charset="0"/>
            </a:endParaRPr>
          </a:p>
        </p:txBody>
      </p:sp>
      <p:sp>
        <p:nvSpPr>
          <p:cNvPr id="4" name="Slide Number Placeholder 3"/>
          <p:cNvSpPr>
            <a:spLocks noGrp="1"/>
          </p:cNvSpPr>
          <p:nvPr>
            <p:ph type="sldNum" sz="quarter" idx="12"/>
          </p:nvPr>
        </p:nvSpPr>
        <p:spPr/>
        <p:txBody>
          <a:bodyPr/>
          <a:lstStyle/>
          <a:p>
            <a:pPr>
              <a:defRPr/>
            </a:pPr>
            <a:fld id="{130BEF4A-323A-4386-B530-50952F2FFB4E}" type="slidenum">
              <a:rPr lang="en-GB" smtClean="0">
                <a:solidFill>
                  <a:prstClr val="black">
                    <a:tint val="75000"/>
                  </a:prstClr>
                </a:solidFill>
              </a:rPr>
              <a:pPr>
                <a:defRPr/>
              </a:pPr>
              <a:t>20</a:t>
            </a:fld>
            <a:endParaRPr lang="en-GB">
              <a:solidFill>
                <a:prstClr val="black">
                  <a:tint val="75000"/>
                </a:prstClr>
              </a:solidFill>
            </a:endParaRPr>
          </a:p>
        </p:txBody>
      </p:sp>
      <p:pic>
        <p:nvPicPr>
          <p:cNvPr id="5" name="Picture 1" descr="TSD_logo2010"/>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9305925" y="0"/>
            <a:ext cx="2886075" cy="1081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5"/>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3775052" y="3111880"/>
            <a:ext cx="4483123" cy="3362341"/>
          </a:xfrm>
          <a:prstGeom prst="rect">
            <a:avLst/>
          </a:prstGeom>
        </p:spPr>
      </p:pic>
    </p:spTree>
    <p:extLst>
      <p:ext uri="{BB962C8B-B14F-4D97-AF65-F5344CB8AC3E}">
        <p14:creationId xmlns:p14="http://schemas.microsoft.com/office/powerpoint/2010/main" val="3200393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599" y="274638"/>
            <a:ext cx="9526073" cy="1143000"/>
          </a:xfrm>
        </p:spPr>
        <p:txBody>
          <a:bodyPr/>
          <a:lstStyle/>
          <a:p>
            <a:pPr algn="l"/>
            <a:r>
              <a:rPr lang="en-GB" altLang="en-US" b="1" dirty="0">
                <a:effectLst>
                  <a:outerShdw blurRad="38100" dist="38100" dir="2700000" algn="tl">
                    <a:srgbClr val="000000">
                      <a:alpha val="43137"/>
                    </a:srgbClr>
                  </a:outerShdw>
                </a:effectLst>
                <a:latin typeface="Arial Rounded MT Bold" panose="020F0704030504030204" pitchFamily="34" charset="0"/>
              </a:rPr>
              <a:t>Is there a downside?</a:t>
            </a:r>
            <a:endParaRPr lang="en-GB" dirty="0">
              <a:latin typeface="Arial Rounded MT Bold" panose="020F0704030504030204" pitchFamily="34" charset="0"/>
            </a:endParaRPr>
          </a:p>
        </p:txBody>
      </p:sp>
      <p:sp>
        <p:nvSpPr>
          <p:cNvPr id="3" name="Content Placeholder 2"/>
          <p:cNvSpPr>
            <a:spLocks noGrp="1"/>
          </p:cNvSpPr>
          <p:nvPr>
            <p:ph idx="1"/>
          </p:nvPr>
        </p:nvSpPr>
        <p:spPr>
          <a:xfrm>
            <a:off x="422252" y="1355726"/>
            <a:ext cx="10972800" cy="4625975"/>
          </a:xfrm>
        </p:spPr>
        <p:txBody>
          <a:bodyPr/>
          <a:lstStyle/>
          <a:p>
            <a:pPr marL="0" indent="0">
              <a:buNone/>
            </a:pPr>
            <a:r>
              <a:rPr lang="en-GB" dirty="0">
                <a:cs typeface="Arial" panose="020B0604020202020204" pitchFamily="34" charset="0"/>
              </a:rPr>
              <a:t>This doesn’t need to be onerous and unduly time-consuming however, if you set aside some time each day or so to browse your lists of useful people to follow (or hashtag searches you have discovered) over a coffee for example, when taking a break.</a:t>
            </a:r>
          </a:p>
          <a:p>
            <a:pPr marL="0" indent="0">
              <a:buNone/>
            </a:pPr>
            <a:endParaRPr lang="en-GB" dirty="0">
              <a:cs typeface="Arial" panose="020B0604020202020204" pitchFamily="34" charset="0"/>
            </a:endParaRPr>
          </a:p>
        </p:txBody>
      </p:sp>
      <p:sp>
        <p:nvSpPr>
          <p:cNvPr id="4" name="Slide Number Placeholder 3"/>
          <p:cNvSpPr>
            <a:spLocks noGrp="1"/>
          </p:cNvSpPr>
          <p:nvPr>
            <p:ph type="sldNum" sz="quarter" idx="12"/>
          </p:nvPr>
        </p:nvSpPr>
        <p:spPr/>
        <p:txBody>
          <a:bodyPr/>
          <a:lstStyle/>
          <a:p>
            <a:pPr>
              <a:defRPr/>
            </a:pPr>
            <a:fld id="{130BEF4A-323A-4386-B530-50952F2FFB4E}" type="slidenum">
              <a:rPr lang="en-GB" smtClean="0">
                <a:solidFill>
                  <a:prstClr val="black">
                    <a:tint val="75000"/>
                  </a:prstClr>
                </a:solidFill>
              </a:rPr>
              <a:pPr>
                <a:defRPr/>
              </a:pPr>
              <a:t>21</a:t>
            </a:fld>
            <a:endParaRPr lang="en-GB">
              <a:solidFill>
                <a:prstClr val="black">
                  <a:tint val="75000"/>
                </a:prstClr>
              </a:solidFill>
            </a:endParaRPr>
          </a:p>
        </p:txBody>
      </p:sp>
      <p:pic>
        <p:nvPicPr>
          <p:cNvPr id="5" name="Picture 1" descr="TSD_logo2010"/>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9305925" y="0"/>
            <a:ext cx="2886075" cy="1081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6"/>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2151041" y="3640246"/>
            <a:ext cx="3535386" cy="2570072"/>
          </a:xfrm>
          <a:prstGeom prst="rect">
            <a:avLst/>
          </a:prstGeom>
        </p:spPr>
      </p:pic>
      <p:pic>
        <p:nvPicPr>
          <p:cNvPr id="8" name="Picture 7"/>
          <p:cNvPicPr>
            <a:picLocks noChangeAspect="1"/>
          </p:cNvPicPr>
          <p:nvPr/>
        </p:nvPicPr>
        <p:blipFill>
          <a:blip r:embed="rId4">
            <a:extLst>
              <a:ext uri="{28A0092B-C50C-407E-A947-70E740481C1C}">
                <a14:useLocalDpi xmlns:a14="http://schemas.microsoft.com/office/drawing/2010/main"/>
              </a:ext>
            </a:extLst>
          </a:blip>
          <a:stretch>
            <a:fillRect/>
          </a:stretch>
        </p:blipFill>
        <p:spPr>
          <a:xfrm>
            <a:off x="5922939" y="3543318"/>
            <a:ext cx="3035324" cy="3035324"/>
          </a:xfrm>
          <a:prstGeom prst="rect">
            <a:avLst/>
          </a:prstGeom>
        </p:spPr>
      </p:pic>
    </p:spTree>
    <p:extLst>
      <p:ext uri="{BB962C8B-B14F-4D97-AF65-F5344CB8AC3E}">
        <p14:creationId xmlns:p14="http://schemas.microsoft.com/office/powerpoint/2010/main" val="124067762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95311" y="106363"/>
            <a:ext cx="8462963" cy="848298"/>
          </a:xfrm>
        </p:spPr>
        <p:txBody>
          <a:bodyPr/>
          <a:lstStyle/>
          <a:p>
            <a:pPr algn="l"/>
            <a:r>
              <a:rPr lang="en-GB" altLang="en-US" sz="3600" b="1" dirty="0">
                <a:effectLst>
                  <a:outerShdw blurRad="38100" dist="38100" dir="2700000" algn="tl">
                    <a:srgbClr val="000000">
                      <a:alpha val="43137"/>
                    </a:srgbClr>
                  </a:outerShdw>
                </a:effectLst>
                <a:latin typeface="Arial Rounded MT Bold" panose="020F0704030504030204" pitchFamily="34" charset="0"/>
              </a:rPr>
              <a:t>Using the TweetDeck Twitter Client</a:t>
            </a:r>
            <a:endParaRPr lang="en-GB" sz="3600" dirty="0">
              <a:latin typeface="Arial Rounded MT Bold" panose="020F0704030504030204" pitchFamily="34" charset="0"/>
            </a:endParaRPr>
          </a:p>
        </p:txBody>
      </p:sp>
      <p:sp>
        <p:nvSpPr>
          <p:cNvPr id="4" name="Slide Number Placeholder 3"/>
          <p:cNvSpPr>
            <a:spLocks noGrp="1"/>
          </p:cNvSpPr>
          <p:nvPr>
            <p:ph type="sldNum" sz="quarter" idx="12"/>
          </p:nvPr>
        </p:nvSpPr>
        <p:spPr/>
        <p:txBody>
          <a:bodyPr/>
          <a:lstStyle/>
          <a:p>
            <a:pPr>
              <a:defRPr/>
            </a:pPr>
            <a:fld id="{130BEF4A-323A-4386-B530-50952F2FFB4E}" type="slidenum">
              <a:rPr lang="en-GB" smtClean="0">
                <a:solidFill>
                  <a:prstClr val="black">
                    <a:tint val="75000"/>
                  </a:prstClr>
                </a:solidFill>
              </a:rPr>
              <a:pPr>
                <a:defRPr/>
              </a:pPr>
              <a:t>22</a:t>
            </a:fld>
            <a:endParaRPr lang="en-GB">
              <a:solidFill>
                <a:prstClr val="black">
                  <a:tint val="75000"/>
                </a:prstClr>
              </a:solidFill>
            </a:endParaRPr>
          </a:p>
        </p:txBody>
      </p:sp>
      <p:pic>
        <p:nvPicPr>
          <p:cNvPr id="5" name="Picture 1" descr="TSD_logo2010"/>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9305925" y="0"/>
            <a:ext cx="2886075" cy="1081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Picture 7"/>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595311" y="1081089"/>
            <a:ext cx="10020302" cy="5744972"/>
          </a:xfrm>
          <a:prstGeom prst="rect">
            <a:avLst/>
          </a:prstGeom>
        </p:spPr>
      </p:pic>
    </p:spTree>
    <p:extLst>
      <p:ext uri="{BB962C8B-B14F-4D97-AF65-F5344CB8AC3E}">
        <p14:creationId xmlns:p14="http://schemas.microsoft.com/office/powerpoint/2010/main" val="424414009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33927" y="-5556"/>
            <a:ext cx="9526073" cy="955675"/>
          </a:xfrm>
        </p:spPr>
        <p:txBody>
          <a:bodyPr/>
          <a:lstStyle/>
          <a:p>
            <a:pPr algn="l"/>
            <a:r>
              <a:rPr lang="en-GB" altLang="en-US" b="1" dirty="0">
                <a:effectLst>
                  <a:outerShdw blurRad="38100" dist="38100" dir="2700000" algn="tl">
                    <a:srgbClr val="000000">
                      <a:alpha val="43137"/>
                    </a:srgbClr>
                  </a:outerShdw>
                </a:effectLst>
                <a:latin typeface="Arial Rounded MT Bold" panose="020F0704030504030204" pitchFamily="34" charset="0"/>
              </a:rPr>
              <a:t>Conclusion</a:t>
            </a:r>
            <a:endParaRPr lang="en-GB" dirty="0">
              <a:latin typeface="Arial Rounded MT Bold" panose="020F0704030504030204" pitchFamily="34" charset="0"/>
            </a:endParaRPr>
          </a:p>
        </p:txBody>
      </p:sp>
      <p:sp>
        <p:nvSpPr>
          <p:cNvPr id="3" name="Content Placeholder 2"/>
          <p:cNvSpPr>
            <a:spLocks noGrp="1"/>
          </p:cNvSpPr>
          <p:nvPr>
            <p:ph idx="1"/>
          </p:nvPr>
        </p:nvSpPr>
        <p:spPr>
          <a:xfrm>
            <a:off x="422252" y="1136651"/>
            <a:ext cx="10972800" cy="4525963"/>
          </a:xfrm>
        </p:spPr>
        <p:txBody>
          <a:bodyPr/>
          <a:lstStyle/>
          <a:p>
            <a:endParaRPr lang="en-GB" dirty="0">
              <a:cs typeface="Arial" panose="020B0604020202020204" pitchFamily="34" charset="0"/>
            </a:endParaRPr>
          </a:p>
          <a:p>
            <a:endParaRPr lang="en-GB" dirty="0">
              <a:cs typeface="Arial" panose="020B0604020202020204" pitchFamily="34" charset="0"/>
            </a:endParaRPr>
          </a:p>
          <a:p>
            <a:pPr marL="0" indent="0">
              <a:buNone/>
            </a:pPr>
            <a:r>
              <a:rPr lang="en-GB" dirty="0">
                <a:cs typeface="Arial" panose="020B0604020202020204" pitchFamily="34" charset="0"/>
              </a:rPr>
              <a:t>The benefits of sharing and pooling knowledge online using social media (Twitter is the main example I have used today, but Facebook and LinkedIn are also good sources of information that I utilise regularly) become apparent quite quickly and in my opinion, far outweigh the negative of the extra effort required for staff to build this activity into their already busy schedules as it will almost certainly enhance and enrich their students’ experience.</a:t>
            </a:r>
          </a:p>
          <a:p>
            <a:endParaRPr lang="en-GB" dirty="0">
              <a:cs typeface="Arial" panose="020B0604020202020204" pitchFamily="34" charset="0"/>
            </a:endParaRPr>
          </a:p>
        </p:txBody>
      </p:sp>
      <p:sp>
        <p:nvSpPr>
          <p:cNvPr id="4" name="Slide Number Placeholder 3"/>
          <p:cNvSpPr>
            <a:spLocks noGrp="1"/>
          </p:cNvSpPr>
          <p:nvPr>
            <p:ph type="sldNum" sz="quarter" idx="12"/>
          </p:nvPr>
        </p:nvSpPr>
        <p:spPr/>
        <p:txBody>
          <a:bodyPr/>
          <a:lstStyle/>
          <a:p>
            <a:pPr>
              <a:defRPr/>
            </a:pPr>
            <a:fld id="{130BEF4A-323A-4386-B530-50952F2FFB4E}" type="slidenum">
              <a:rPr lang="en-GB" smtClean="0">
                <a:solidFill>
                  <a:prstClr val="black">
                    <a:tint val="75000"/>
                  </a:prstClr>
                </a:solidFill>
              </a:rPr>
              <a:pPr>
                <a:defRPr/>
              </a:pPr>
              <a:t>23</a:t>
            </a:fld>
            <a:endParaRPr lang="en-GB">
              <a:solidFill>
                <a:prstClr val="black">
                  <a:tint val="75000"/>
                </a:prstClr>
              </a:solidFill>
            </a:endParaRPr>
          </a:p>
        </p:txBody>
      </p:sp>
      <p:pic>
        <p:nvPicPr>
          <p:cNvPr id="5" name="Picture 1" descr="TSD_logo2010"/>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9305925" y="0"/>
            <a:ext cx="2886075" cy="1081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5"/>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2527533" y="989014"/>
            <a:ext cx="6322408" cy="1258887"/>
          </a:xfrm>
          <a:prstGeom prst="rect">
            <a:avLst/>
          </a:prstGeom>
        </p:spPr>
      </p:pic>
    </p:spTree>
    <p:extLst>
      <p:ext uri="{BB962C8B-B14F-4D97-AF65-F5344CB8AC3E}">
        <p14:creationId xmlns:p14="http://schemas.microsoft.com/office/powerpoint/2010/main" val="3990788547"/>
      </p:ext>
    </p:extLst>
  </p:cSld>
  <p:clrMapOvr>
    <a:masterClrMapping/>
  </p:clrMapOvr>
</p:sld>
</file>

<file path=ppt/theme/theme1.xml><?xml version="1.0" encoding="utf-8"?>
<a:theme xmlns:a="http://schemas.openxmlformats.org/drawingml/2006/main" name="sfwp_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SfWP Powerpoint template.potx" id="{A7615A43-3C68-4939-8580-10E3F860009A}" vid="{8DB1C851-6242-4330-891C-F35C42067D78}"/>
    </a:ext>
  </a:extLst>
</a:theme>
</file>

<file path=ppt/theme/theme2.xml><?xml version="1.0" encoding="utf-8"?>
<a:theme xmlns:a="http://schemas.openxmlformats.org/drawingml/2006/main" name="SftWP July 15">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JA SfWP">
      <a:majorFont>
        <a:latin typeface="Arial Rounded MT Bold"/>
        <a:ea typeface=""/>
        <a:cs typeface=""/>
      </a:majorFont>
      <a:minorFont>
        <a:latin typeface="Calibri"/>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DE49762874EB345BB028C312F3B91B7" ma:contentTypeVersion="3" ma:contentTypeDescription="Create a new document." ma:contentTypeScope="" ma:versionID="5b3e6e9a0abc303c11e758419672800b">
  <xsd:schema xmlns:xsd="http://www.w3.org/2001/XMLSchema" xmlns:xs="http://www.w3.org/2001/XMLSchema" xmlns:p="http://schemas.microsoft.com/office/2006/metadata/properties" xmlns:ns2="f66716c4-314f-46c1-b01e-5a44c61897d8" targetNamespace="http://schemas.microsoft.com/office/2006/metadata/properties" ma:root="true" ma:fieldsID="991dcf1d6c683fc612ca75a6c2ff4515" ns2:_="">
    <xsd:import namespace="f66716c4-314f-46c1-b01e-5a44c61897d8"/>
    <xsd:element name="properties">
      <xsd:complexType>
        <xsd:sequence>
          <xsd:element name="documentManagement">
            <xsd:complexType>
              <xsd:all>
                <xsd:element ref="ns2:SharedWithUsers" minOccurs="0"/>
                <xsd:element ref="ns2:SharingHintHash"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6716c4-314f-46c1-b01e-5a44c61897d8"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93D5B021-8ED1-4009-A8E8-FF7CA3C96A71}">
  <ds:schemaRefs>
    <ds:schemaRef ds:uri="http://schemas.microsoft.com/sharepoint/v3/contenttype/forms"/>
  </ds:schemaRefs>
</ds:datastoreItem>
</file>

<file path=customXml/itemProps2.xml><?xml version="1.0" encoding="utf-8"?>
<ds:datastoreItem xmlns:ds="http://schemas.openxmlformats.org/officeDocument/2006/customXml" ds:itemID="{0E85E9F8-61E8-4658-AAC7-D72F5F5AF89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6716c4-314f-46c1-b01e-5a44c61897d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EDEB8CBE-EF4D-46CC-9FA6-E439C2ABD33F}">
  <ds:schemaRefs>
    <ds:schemaRef ds:uri="http://purl.org/dc/elements/1.1/"/>
    <ds:schemaRef ds:uri="http://purl.org/dc/dcmitype/"/>
    <ds:schemaRef ds:uri="http://schemas.microsoft.com/office/infopath/2007/PartnerControls"/>
    <ds:schemaRef ds:uri="http://purl.org/dc/terms/"/>
    <ds:schemaRef ds:uri="http://schemas.microsoft.com/office/2006/documentManagement/types"/>
    <ds:schemaRef ds:uri="http://schemas.openxmlformats.org/package/2006/metadata/core-properties"/>
    <ds:schemaRef ds:uri="f66716c4-314f-46c1-b01e-5a44c61897d8"/>
    <ds:schemaRef ds:uri="http://schemas.microsoft.com/office/2006/metadata/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Swansea BMSK</Template>
  <TotalTime>282</TotalTime>
  <Words>1154</Words>
  <Application>Microsoft Office PowerPoint</Application>
  <PresentationFormat>Widescreen</PresentationFormat>
  <Paragraphs>87</Paragraphs>
  <Slides>23</Slides>
  <Notes>2</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23</vt:i4>
      </vt:variant>
    </vt:vector>
  </HeadingPairs>
  <TitlesOfParts>
    <vt:vector size="30" baseType="lpstr">
      <vt:lpstr>Calibri</vt:lpstr>
      <vt:lpstr>Myriad Pro</vt:lpstr>
      <vt:lpstr>Corbel</vt:lpstr>
      <vt:lpstr>Arial Rounded MT Bold</vt:lpstr>
      <vt:lpstr>Arial</vt:lpstr>
      <vt:lpstr>sfwp_theme</vt:lpstr>
      <vt:lpstr>SftWP July 15</vt:lpstr>
      <vt:lpstr> Digital Skills &amp;  Personal Branding  Personal Thoughts on a  Professional Online Presence   Julia Ault   </vt:lpstr>
      <vt:lpstr> How does having a ‘Professional Online Presence’ enhance the student experience?    Julia Ault @jault_uwtsd   </vt:lpstr>
      <vt:lpstr>Background</vt:lpstr>
      <vt:lpstr>Beginnings</vt:lpstr>
      <vt:lpstr>PowerPoint Presentation</vt:lpstr>
      <vt:lpstr>PowerPoint Presentation</vt:lpstr>
      <vt:lpstr>Research</vt:lpstr>
      <vt:lpstr>Staff Concerns</vt:lpstr>
      <vt:lpstr>Staff Concerns</vt:lpstr>
      <vt:lpstr>Personal Involvement</vt:lpstr>
      <vt:lpstr>Aims</vt:lpstr>
      <vt:lpstr>Building a Community of Practice</vt:lpstr>
      <vt:lpstr>A Community of Practice</vt:lpstr>
      <vt:lpstr>Tweetchats</vt:lpstr>
      <vt:lpstr>Tweetchats</vt:lpstr>
      <vt:lpstr>Sharing Knowledge</vt:lpstr>
      <vt:lpstr>Personal Learning Network (PLN) </vt:lpstr>
      <vt:lpstr>Sharing Knowledge</vt:lpstr>
      <vt:lpstr>PowerPoint Presentation</vt:lpstr>
      <vt:lpstr>Is there a downside?</vt:lpstr>
      <vt:lpstr>Is there a downside?</vt:lpstr>
      <vt:lpstr>Using the TweetDeck Twitter Client</vt:lpstr>
      <vt:lpstr>Conclusion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Thoughts on Online Presence JAULT</dc:title>
  <dc:subject>Professional Online Presence</dc:subject>
  <dc:creator>Julia Ault</dc:creator>
  <cp:keywords>PLN, Twitter, Social Media</cp:keywords>
  <cp:lastModifiedBy>Julia Ault</cp:lastModifiedBy>
  <cp:revision>43</cp:revision>
  <dcterms:created xsi:type="dcterms:W3CDTF">2015-06-17T16:28:32Z</dcterms:created>
  <dcterms:modified xsi:type="dcterms:W3CDTF">2020-12-01T15:32:28Z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0x010100ADE49762874EB345BB028C312F3B91B7</vt:lpwstr>
  </property>
</Properties>
</file>