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94660"/>
  </p:normalViewPr>
  <p:slideViewPr>
    <p:cSldViewPr snapToGrid="0">
      <p:cViewPr varScale="1">
        <p:scale>
          <a:sx n="80" d="100"/>
          <a:sy n="80" d="100"/>
        </p:scale>
        <p:origin x="62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1C234E-E044-4E4E-8583-78D4350E2C4F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3C74D5B7-4DE6-408F-AE29-430C1601CD88}">
      <dgm:prSet phldrT="[Text]"/>
      <dgm:spPr/>
      <dgm:t>
        <a:bodyPr/>
        <a:lstStyle/>
        <a:p>
          <a:r>
            <a:rPr lang="en-GB" dirty="0"/>
            <a:t>Jan 31 Choosing research question</a:t>
          </a:r>
        </a:p>
      </dgm:t>
    </dgm:pt>
    <dgm:pt modelId="{1A92E426-FB45-4AB2-9727-82A2ED930248}" type="parTrans" cxnId="{FAAF6D23-9C87-4A2F-9235-65CAB829D296}">
      <dgm:prSet/>
      <dgm:spPr/>
      <dgm:t>
        <a:bodyPr/>
        <a:lstStyle/>
        <a:p>
          <a:endParaRPr lang="en-GB"/>
        </a:p>
      </dgm:t>
    </dgm:pt>
    <dgm:pt modelId="{C5BB3E15-9566-488E-B7AF-6FBDE4D99532}" type="sibTrans" cxnId="{FAAF6D23-9C87-4A2F-9235-65CAB829D296}">
      <dgm:prSet/>
      <dgm:spPr/>
      <dgm:t>
        <a:bodyPr/>
        <a:lstStyle/>
        <a:p>
          <a:endParaRPr lang="en-GB"/>
        </a:p>
      </dgm:t>
    </dgm:pt>
    <dgm:pt modelId="{495A7798-F31A-4E9E-949E-FE34678C9947}">
      <dgm:prSet phldrT="[Text]"/>
      <dgm:spPr/>
      <dgm:t>
        <a:bodyPr/>
        <a:lstStyle/>
        <a:p>
          <a:r>
            <a:rPr lang="en-GB" dirty="0"/>
            <a:t>Feb 7 Drafting research proposal</a:t>
          </a:r>
        </a:p>
      </dgm:t>
    </dgm:pt>
    <dgm:pt modelId="{023A46E1-0E1E-42D6-92CF-4FF722DC578A}" type="parTrans" cxnId="{4C32C781-26EC-46AD-A5F0-D0C1D3F2D35B}">
      <dgm:prSet/>
      <dgm:spPr/>
      <dgm:t>
        <a:bodyPr/>
        <a:lstStyle/>
        <a:p>
          <a:endParaRPr lang="en-GB"/>
        </a:p>
      </dgm:t>
    </dgm:pt>
    <dgm:pt modelId="{F81C0CB0-E1B1-4643-B583-CC436D8EC7DB}" type="sibTrans" cxnId="{4C32C781-26EC-46AD-A5F0-D0C1D3F2D35B}">
      <dgm:prSet/>
      <dgm:spPr/>
      <dgm:t>
        <a:bodyPr/>
        <a:lstStyle/>
        <a:p>
          <a:endParaRPr lang="en-GB"/>
        </a:p>
      </dgm:t>
    </dgm:pt>
    <dgm:pt modelId="{CC40100B-18FE-4D25-9F2B-F3B8A6D435FE}">
      <dgm:prSet phldrT="[Text]"/>
      <dgm:spPr/>
      <dgm:t>
        <a:bodyPr/>
        <a:lstStyle/>
        <a:p>
          <a:r>
            <a:rPr lang="en-GB" dirty="0"/>
            <a:t>Feb Finalising research proposal</a:t>
          </a:r>
        </a:p>
      </dgm:t>
    </dgm:pt>
    <dgm:pt modelId="{EC278CD9-48B3-4880-951D-2E2184128140}" type="parTrans" cxnId="{FC803899-3398-4803-AB01-B1844C9D5E2E}">
      <dgm:prSet/>
      <dgm:spPr/>
      <dgm:t>
        <a:bodyPr/>
        <a:lstStyle/>
        <a:p>
          <a:endParaRPr lang="en-GB"/>
        </a:p>
      </dgm:t>
    </dgm:pt>
    <dgm:pt modelId="{72B80CE7-8763-43F8-8B3C-72228B73922F}" type="sibTrans" cxnId="{FC803899-3398-4803-AB01-B1844C9D5E2E}">
      <dgm:prSet/>
      <dgm:spPr/>
      <dgm:t>
        <a:bodyPr/>
        <a:lstStyle/>
        <a:p>
          <a:endParaRPr lang="en-GB"/>
        </a:p>
      </dgm:t>
    </dgm:pt>
    <dgm:pt modelId="{F967D309-D5B0-429E-80F3-5AAFDC32F844}">
      <dgm:prSet phldrT="[Text]"/>
      <dgm:spPr/>
      <dgm:t>
        <a:bodyPr/>
        <a:lstStyle/>
        <a:p>
          <a:r>
            <a:rPr lang="en-GB" dirty="0"/>
            <a:t>Feb 21 Proposal presentation</a:t>
          </a:r>
        </a:p>
      </dgm:t>
    </dgm:pt>
    <dgm:pt modelId="{5916741F-A69A-43A1-A586-5BD64A6F8577}" type="parTrans" cxnId="{F4CEBE2A-B456-443D-A1D6-50D72A76F313}">
      <dgm:prSet/>
      <dgm:spPr/>
      <dgm:t>
        <a:bodyPr/>
        <a:lstStyle/>
        <a:p>
          <a:endParaRPr lang="en-GB"/>
        </a:p>
      </dgm:t>
    </dgm:pt>
    <dgm:pt modelId="{7D414208-3D73-48C9-9535-40758BAD91C7}" type="sibTrans" cxnId="{F4CEBE2A-B456-443D-A1D6-50D72A76F313}">
      <dgm:prSet/>
      <dgm:spPr/>
      <dgm:t>
        <a:bodyPr/>
        <a:lstStyle/>
        <a:p>
          <a:endParaRPr lang="en-GB"/>
        </a:p>
      </dgm:t>
    </dgm:pt>
    <dgm:pt modelId="{7CA1DB1D-C30D-4086-AC79-D6019CD9EA0A}" type="pres">
      <dgm:prSet presAssocID="{3F1C234E-E044-4E4E-8583-78D4350E2C4F}" presName="arrowDiagram" presStyleCnt="0">
        <dgm:presLayoutVars>
          <dgm:chMax val="5"/>
          <dgm:dir/>
          <dgm:resizeHandles val="exact"/>
        </dgm:presLayoutVars>
      </dgm:prSet>
      <dgm:spPr/>
    </dgm:pt>
    <dgm:pt modelId="{43EE370D-637A-4726-8CC3-A21BDFBA7372}" type="pres">
      <dgm:prSet presAssocID="{3F1C234E-E044-4E4E-8583-78D4350E2C4F}" presName="arrow" presStyleLbl="bgShp" presStyleIdx="0" presStyleCnt="1" custLinFactNeighborX="-1206" custLinFactNeighborY="-643"/>
      <dgm:spPr/>
    </dgm:pt>
    <dgm:pt modelId="{1D99FC8A-2D0F-4740-89BA-FE6B2D1B052A}" type="pres">
      <dgm:prSet presAssocID="{3F1C234E-E044-4E4E-8583-78D4350E2C4F}" presName="arrowDiagram4" presStyleCnt="0"/>
      <dgm:spPr/>
    </dgm:pt>
    <dgm:pt modelId="{B0B19AF9-BE89-46B5-B75E-FED76EF6EB50}" type="pres">
      <dgm:prSet presAssocID="{3C74D5B7-4DE6-408F-AE29-430C1601CD88}" presName="bullet4a" presStyleLbl="node1" presStyleIdx="0" presStyleCnt="4"/>
      <dgm:spPr/>
    </dgm:pt>
    <dgm:pt modelId="{24D33D2F-39AD-42B7-B173-C54C5C80FE7D}" type="pres">
      <dgm:prSet presAssocID="{3C74D5B7-4DE6-408F-AE29-430C1601CD88}" presName="textBox4a" presStyleLbl="revTx" presStyleIdx="0" presStyleCnt="4">
        <dgm:presLayoutVars>
          <dgm:bulletEnabled val="1"/>
        </dgm:presLayoutVars>
      </dgm:prSet>
      <dgm:spPr/>
    </dgm:pt>
    <dgm:pt modelId="{F4C3B940-D530-4107-9EE5-1A6DB052B20B}" type="pres">
      <dgm:prSet presAssocID="{495A7798-F31A-4E9E-949E-FE34678C9947}" presName="bullet4b" presStyleLbl="node1" presStyleIdx="1" presStyleCnt="4"/>
      <dgm:spPr/>
    </dgm:pt>
    <dgm:pt modelId="{6CDB62D7-AC4A-4B79-92B2-2F968196DC7E}" type="pres">
      <dgm:prSet presAssocID="{495A7798-F31A-4E9E-949E-FE34678C9947}" presName="textBox4b" presStyleLbl="revTx" presStyleIdx="1" presStyleCnt="4">
        <dgm:presLayoutVars>
          <dgm:bulletEnabled val="1"/>
        </dgm:presLayoutVars>
      </dgm:prSet>
      <dgm:spPr/>
    </dgm:pt>
    <dgm:pt modelId="{5CE95D73-9B27-43A8-95C8-C862FF7A249F}" type="pres">
      <dgm:prSet presAssocID="{CC40100B-18FE-4D25-9F2B-F3B8A6D435FE}" presName="bullet4c" presStyleLbl="node1" presStyleIdx="2" presStyleCnt="4"/>
      <dgm:spPr/>
    </dgm:pt>
    <dgm:pt modelId="{0606C972-8888-47B6-9A8F-7C1BB0F90901}" type="pres">
      <dgm:prSet presAssocID="{CC40100B-18FE-4D25-9F2B-F3B8A6D435FE}" presName="textBox4c" presStyleLbl="revTx" presStyleIdx="2" presStyleCnt="4">
        <dgm:presLayoutVars>
          <dgm:bulletEnabled val="1"/>
        </dgm:presLayoutVars>
      </dgm:prSet>
      <dgm:spPr/>
    </dgm:pt>
    <dgm:pt modelId="{368EEFDB-A6E6-4CFB-86BB-C6815AB2B89E}" type="pres">
      <dgm:prSet presAssocID="{F967D309-D5B0-429E-80F3-5AAFDC32F844}" presName="bullet4d" presStyleLbl="node1" presStyleIdx="3" presStyleCnt="4"/>
      <dgm:spPr/>
    </dgm:pt>
    <dgm:pt modelId="{53C922F7-1E82-481B-AC6E-15E9D8BC09DC}" type="pres">
      <dgm:prSet presAssocID="{F967D309-D5B0-429E-80F3-5AAFDC32F844}" presName="textBox4d" presStyleLbl="revTx" presStyleIdx="3" presStyleCnt="4">
        <dgm:presLayoutVars>
          <dgm:bulletEnabled val="1"/>
        </dgm:presLayoutVars>
      </dgm:prSet>
      <dgm:spPr/>
    </dgm:pt>
  </dgm:ptLst>
  <dgm:cxnLst>
    <dgm:cxn modelId="{05E37A18-BA81-46B6-8796-6DD534ACDEA2}" type="presOf" srcId="{495A7798-F31A-4E9E-949E-FE34678C9947}" destId="{6CDB62D7-AC4A-4B79-92B2-2F968196DC7E}" srcOrd="0" destOrd="0" presId="urn:microsoft.com/office/officeart/2005/8/layout/arrow2"/>
    <dgm:cxn modelId="{22102421-69C9-4DEE-90FB-916C74FE7726}" type="presOf" srcId="{3F1C234E-E044-4E4E-8583-78D4350E2C4F}" destId="{7CA1DB1D-C30D-4086-AC79-D6019CD9EA0A}" srcOrd="0" destOrd="0" presId="urn:microsoft.com/office/officeart/2005/8/layout/arrow2"/>
    <dgm:cxn modelId="{FAAF6D23-9C87-4A2F-9235-65CAB829D296}" srcId="{3F1C234E-E044-4E4E-8583-78D4350E2C4F}" destId="{3C74D5B7-4DE6-408F-AE29-430C1601CD88}" srcOrd="0" destOrd="0" parTransId="{1A92E426-FB45-4AB2-9727-82A2ED930248}" sibTransId="{C5BB3E15-9566-488E-B7AF-6FBDE4D99532}"/>
    <dgm:cxn modelId="{F4CEBE2A-B456-443D-A1D6-50D72A76F313}" srcId="{3F1C234E-E044-4E4E-8583-78D4350E2C4F}" destId="{F967D309-D5B0-429E-80F3-5AAFDC32F844}" srcOrd="3" destOrd="0" parTransId="{5916741F-A69A-43A1-A586-5BD64A6F8577}" sibTransId="{7D414208-3D73-48C9-9535-40758BAD91C7}"/>
    <dgm:cxn modelId="{BF5B805C-3FE3-46CD-946F-080C965F7FB7}" type="presOf" srcId="{CC40100B-18FE-4D25-9F2B-F3B8A6D435FE}" destId="{0606C972-8888-47B6-9A8F-7C1BB0F90901}" srcOrd="0" destOrd="0" presId="urn:microsoft.com/office/officeart/2005/8/layout/arrow2"/>
    <dgm:cxn modelId="{5158E077-5BCE-4F7C-9BA1-DD99AF781051}" type="presOf" srcId="{F967D309-D5B0-429E-80F3-5AAFDC32F844}" destId="{53C922F7-1E82-481B-AC6E-15E9D8BC09DC}" srcOrd="0" destOrd="0" presId="urn:microsoft.com/office/officeart/2005/8/layout/arrow2"/>
    <dgm:cxn modelId="{4C32C781-26EC-46AD-A5F0-D0C1D3F2D35B}" srcId="{3F1C234E-E044-4E4E-8583-78D4350E2C4F}" destId="{495A7798-F31A-4E9E-949E-FE34678C9947}" srcOrd="1" destOrd="0" parTransId="{023A46E1-0E1E-42D6-92CF-4FF722DC578A}" sibTransId="{F81C0CB0-E1B1-4643-B583-CC436D8EC7DB}"/>
    <dgm:cxn modelId="{FC803899-3398-4803-AB01-B1844C9D5E2E}" srcId="{3F1C234E-E044-4E4E-8583-78D4350E2C4F}" destId="{CC40100B-18FE-4D25-9F2B-F3B8A6D435FE}" srcOrd="2" destOrd="0" parTransId="{EC278CD9-48B3-4880-951D-2E2184128140}" sibTransId="{72B80CE7-8763-43F8-8B3C-72228B73922F}"/>
    <dgm:cxn modelId="{1AF670A6-6669-475E-A42D-B1B1160B1863}" type="presOf" srcId="{3C74D5B7-4DE6-408F-AE29-430C1601CD88}" destId="{24D33D2F-39AD-42B7-B173-C54C5C80FE7D}" srcOrd="0" destOrd="0" presId="urn:microsoft.com/office/officeart/2005/8/layout/arrow2"/>
    <dgm:cxn modelId="{420335FD-4A55-4C31-A914-75062009D458}" type="presParOf" srcId="{7CA1DB1D-C30D-4086-AC79-D6019CD9EA0A}" destId="{43EE370D-637A-4726-8CC3-A21BDFBA7372}" srcOrd="0" destOrd="0" presId="urn:microsoft.com/office/officeart/2005/8/layout/arrow2"/>
    <dgm:cxn modelId="{A3144BDD-5701-480B-975F-5E1FF179BF66}" type="presParOf" srcId="{7CA1DB1D-C30D-4086-AC79-D6019CD9EA0A}" destId="{1D99FC8A-2D0F-4740-89BA-FE6B2D1B052A}" srcOrd="1" destOrd="0" presId="urn:microsoft.com/office/officeart/2005/8/layout/arrow2"/>
    <dgm:cxn modelId="{457CE508-5327-424F-B42C-0AA1F640C1FE}" type="presParOf" srcId="{1D99FC8A-2D0F-4740-89BA-FE6B2D1B052A}" destId="{B0B19AF9-BE89-46B5-B75E-FED76EF6EB50}" srcOrd="0" destOrd="0" presId="urn:microsoft.com/office/officeart/2005/8/layout/arrow2"/>
    <dgm:cxn modelId="{74B793A2-887E-48CA-960E-97E5691CA511}" type="presParOf" srcId="{1D99FC8A-2D0F-4740-89BA-FE6B2D1B052A}" destId="{24D33D2F-39AD-42B7-B173-C54C5C80FE7D}" srcOrd="1" destOrd="0" presId="urn:microsoft.com/office/officeart/2005/8/layout/arrow2"/>
    <dgm:cxn modelId="{64E6D5BB-A87E-454A-A1CF-A808B59911DA}" type="presParOf" srcId="{1D99FC8A-2D0F-4740-89BA-FE6B2D1B052A}" destId="{F4C3B940-D530-4107-9EE5-1A6DB052B20B}" srcOrd="2" destOrd="0" presId="urn:microsoft.com/office/officeart/2005/8/layout/arrow2"/>
    <dgm:cxn modelId="{82BEB049-034C-444F-9645-0A91FF6A7D18}" type="presParOf" srcId="{1D99FC8A-2D0F-4740-89BA-FE6B2D1B052A}" destId="{6CDB62D7-AC4A-4B79-92B2-2F968196DC7E}" srcOrd="3" destOrd="0" presId="urn:microsoft.com/office/officeart/2005/8/layout/arrow2"/>
    <dgm:cxn modelId="{CBAB61D9-4824-4F61-9E45-E32B5F09C607}" type="presParOf" srcId="{1D99FC8A-2D0F-4740-89BA-FE6B2D1B052A}" destId="{5CE95D73-9B27-43A8-95C8-C862FF7A249F}" srcOrd="4" destOrd="0" presId="urn:microsoft.com/office/officeart/2005/8/layout/arrow2"/>
    <dgm:cxn modelId="{01D8F7DE-4F32-4AB9-A9CD-74E1881C7D7B}" type="presParOf" srcId="{1D99FC8A-2D0F-4740-89BA-FE6B2D1B052A}" destId="{0606C972-8888-47B6-9A8F-7C1BB0F90901}" srcOrd="5" destOrd="0" presId="urn:microsoft.com/office/officeart/2005/8/layout/arrow2"/>
    <dgm:cxn modelId="{DC30C1B4-C111-42E8-A0FB-54B27771E4B5}" type="presParOf" srcId="{1D99FC8A-2D0F-4740-89BA-FE6B2D1B052A}" destId="{368EEFDB-A6E6-4CFB-86BB-C6815AB2B89E}" srcOrd="6" destOrd="0" presId="urn:microsoft.com/office/officeart/2005/8/layout/arrow2"/>
    <dgm:cxn modelId="{90F74639-6628-48C5-9DF4-CA72A084D12C}" type="presParOf" srcId="{1D99FC8A-2D0F-4740-89BA-FE6B2D1B052A}" destId="{53C922F7-1E82-481B-AC6E-15E9D8BC09DC}" srcOrd="7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3E4726-FCFA-4C2A-A315-8D6A8EA06C07}" type="doc">
      <dgm:prSet loTypeId="urn:microsoft.com/office/officeart/2005/8/layout/matrix2" loCatId="matrix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F72DC80F-3323-4FAB-A8DF-2FD0AC760142}">
      <dgm:prSet phldrT="[Text]" phldr="1"/>
      <dgm:spPr/>
      <dgm:t>
        <a:bodyPr/>
        <a:lstStyle/>
        <a:p>
          <a:endParaRPr lang="en-GB"/>
        </a:p>
      </dgm:t>
    </dgm:pt>
    <dgm:pt modelId="{9E9AA833-8E9D-44EB-8FEA-977581541CF4}" type="parTrans" cxnId="{DCE1DBD4-5F92-4D09-9B3C-6902D4A6F8DC}">
      <dgm:prSet/>
      <dgm:spPr/>
      <dgm:t>
        <a:bodyPr/>
        <a:lstStyle/>
        <a:p>
          <a:endParaRPr lang="en-GB"/>
        </a:p>
      </dgm:t>
    </dgm:pt>
    <dgm:pt modelId="{4443666C-6B3C-41B7-96F0-8580AC334146}" type="sibTrans" cxnId="{DCE1DBD4-5F92-4D09-9B3C-6902D4A6F8DC}">
      <dgm:prSet/>
      <dgm:spPr/>
      <dgm:t>
        <a:bodyPr/>
        <a:lstStyle/>
        <a:p>
          <a:endParaRPr lang="en-GB"/>
        </a:p>
      </dgm:t>
    </dgm:pt>
    <dgm:pt modelId="{332DF472-DC48-4C3F-B4F6-710D98AB6B0B}">
      <dgm:prSet phldrT="[Text]" phldr="1"/>
      <dgm:spPr/>
      <dgm:t>
        <a:bodyPr/>
        <a:lstStyle/>
        <a:p>
          <a:endParaRPr lang="en-GB"/>
        </a:p>
      </dgm:t>
    </dgm:pt>
    <dgm:pt modelId="{1471DD4D-8B19-445A-BA65-C45C396F31D1}" type="parTrans" cxnId="{F4E72047-65D6-40CE-872B-CC7ABC191B13}">
      <dgm:prSet/>
      <dgm:spPr/>
      <dgm:t>
        <a:bodyPr/>
        <a:lstStyle/>
        <a:p>
          <a:endParaRPr lang="en-GB"/>
        </a:p>
      </dgm:t>
    </dgm:pt>
    <dgm:pt modelId="{EA89BD41-EAEC-4467-925B-41F22413AE81}" type="sibTrans" cxnId="{F4E72047-65D6-40CE-872B-CC7ABC191B13}">
      <dgm:prSet/>
      <dgm:spPr/>
      <dgm:t>
        <a:bodyPr/>
        <a:lstStyle/>
        <a:p>
          <a:endParaRPr lang="en-GB"/>
        </a:p>
      </dgm:t>
    </dgm:pt>
    <dgm:pt modelId="{8818A435-710C-4F95-90CD-09AD5F56D847}">
      <dgm:prSet phldrT="[Text]" phldr="1"/>
      <dgm:spPr/>
      <dgm:t>
        <a:bodyPr/>
        <a:lstStyle/>
        <a:p>
          <a:endParaRPr lang="en-GB"/>
        </a:p>
      </dgm:t>
    </dgm:pt>
    <dgm:pt modelId="{6C8432BF-710A-40E2-AB78-F6D1BA848DBB}" type="parTrans" cxnId="{DCF0EC6D-439D-411C-BE21-DFDAFE828C0A}">
      <dgm:prSet/>
      <dgm:spPr/>
      <dgm:t>
        <a:bodyPr/>
        <a:lstStyle/>
        <a:p>
          <a:endParaRPr lang="en-GB"/>
        </a:p>
      </dgm:t>
    </dgm:pt>
    <dgm:pt modelId="{2E823B02-2DD7-4D1B-9753-C533B8C04BEA}" type="sibTrans" cxnId="{DCF0EC6D-439D-411C-BE21-DFDAFE828C0A}">
      <dgm:prSet/>
      <dgm:spPr/>
      <dgm:t>
        <a:bodyPr/>
        <a:lstStyle/>
        <a:p>
          <a:endParaRPr lang="en-GB"/>
        </a:p>
      </dgm:t>
    </dgm:pt>
    <dgm:pt modelId="{07A25C0F-8841-4219-B44D-0FE7D5ABB4C1}">
      <dgm:prSet phldrT="[Text]" phldr="1"/>
      <dgm:spPr/>
      <dgm:t>
        <a:bodyPr/>
        <a:lstStyle/>
        <a:p>
          <a:endParaRPr lang="en-GB"/>
        </a:p>
      </dgm:t>
    </dgm:pt>
    <dgm:pt modelId="{E22B65DD-D019-411E-BA7F-435C14DBB3B3}" type="parTrans" cxnId="{1E69CDDD-97CA-42EE-8158-860E9181F391}">
      <dgm:prSet/>
      <dgm:spPr/>
      <dgm:t>
        <a:bodyPr/>
        <a:lstStyle/>
        <a:p>
          <a:endParaRPr lang="en-GB"/>
        </a:p>
      </dgm:t>
    </dgm:pt>
    <dgm:pt modelId="{89B79507-60C9-4530-9A7D-6F741636FD6B}" type="sibTrans" cxnId="{1E69CDDD-97CA-42EE-8158-860E9181F391}">
      <dgm:prSet/>
      <dgm:spPr/>
      <dgm:t>
        <a:bodyPr/>
        <a:lstStyle/>
        <a:p>
          <a:endParaRPr lang="en-GB"/>
        </a:p>
      </dgm:t>
    </dgm:pt>
    <dgm:pt modelId="{8C4747FA-CA6C-4CC5-A193-42E637A1A7CE}" type="pres">
      <dgm:prSet presAssocID="{D83E4726-FCFA-4C2A-A315-8D6A8EA06C07}" presName="matrix" presStyleCnt="0">
        <dgm:presLayoutVars>
          <dgm:chMax val="1"/>
          <dgm:dir/>
          <dgm:resizeHandles val="exact"/>
        </dgm:presLayoutVars>
      </dgm:prSet>
      <dgm:spPr/>
    </dgm:pt>
    <dgm:pt modelId="{A811BC25-6673-4EEC-A752-ADB3838D8A3B}" type="pres">
      <dgm:prSet presAssocID="{D83E4726-FCFA-4C2A-A315-8D6A8EA06C07}" presName="axisShape" presStyleLbl="bgShp" presStyleIdx="0" presStyleCnt="1"/>
      <dgm:spPr/>
    </dgm:pt>
    <dgm:pt modelId="{3F2F21A2-248A-4ECA-8678-D976477EFFE6}" type="pres">
      <dgm:prSet presAssocID="{D83E4726-FCFA-4C2A-A315-8D6A8EA06C07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13D37B4-AEBC-48F2-926D-C9ABE91A0EB9}" type="pres">
      <dgm:prSet presAssocID="{D83E4726-FCFA-4C2A-A315-8D6A8EA06C07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47440B4-A746-4B3E-8748-CF8AB5BDBD97}" type="pres">
      <dgm:prSet presAssocID="{D83E4726-FCFA-4C2A-A315-8D6A8EA06C07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DFF1ABD-FD6F-4240-B453-31274C091317}" type="pres">
      <dgm:prSet presAssocID="{D83E4726-FCFA-4C2A-A315-8D6A8EA06C07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02E4839-E542-421B-94CB-C0C7B8DCC329}" type="presOf" srcId="{07A25C0F-8841-4219-B44D-0FE7D5ABB4C1}" destId="{3DFF1ABD-FD6F-4240-B453-31274C091317}" srcOrd="0" destOrd="0" presId="urn:microsoft.com/office/officeart/2005/8/layout/matrix2"/>
    <dgm:cxn modelId="{F4E72047-65D6-40CE-872B-CC7ABC191B13}" srcId="{D83E4726-FCFA-4C2A-A315-8D6A8EA06C07}" destId="{332DF472-DC48-4C3F-B4F6-710D98AB6B0B}" srcOrd="1" destOrd="0" parTransId="{1471DD4D-8B19-445A-BA65-C45C396F31D1}" sibTransId="{EA89BD41-EAEC-4467-925B-41F22413AE81}"/>
    <dgm:cxn modelId="{DCF0EC6D-439D-411C-BE21-DFDAFE828C0A}" srcId="{D83E4726-FCFA-4C2A-A315-8D6A8EA06C07}" destId="{8818A435-710C-4F95-90CD-09AD5F56D847}" srcOrd="2" destOrd="0" parTransId="{6C8432BF-710A-40E2-AB78-F6D1BA848DBB}" sibTransId="{2E823B02-2DD7-4D1B-9753-C533B8C04BEA}"/>
    <dgm:cxn modelId="{224CC6AA-166F-4873-9AF3-F86387FA26F0}" type="presOf" srcId="{332DF472-DC48-4C3F-B4F6-710D98AB6B0B}" destId="{713D37B4-AEBC-48F2-926D-C9ABE91A0EB9}" srcOrd="0" destOrd="0" presId="urn:microsoft.com/office/officeart/2005/8/layout/matrix2"/>
    <dgm:cxn modelId="{BA5879C3-0319-474E-B3CF-1C2A8979C40F}" type="presOf" srcId="{8818A435-710C-4F95-90CD-09AD5F56D847}" destId="{A47440B4-A746-4B3E-8748-CF8AB5BDBD97}" srcOrd="0" destOrd="0" presId="urn:microsoft.com/office/officeart/2005/8/layout/matrix2"/>
    <dgm:cxn modelId="{8E46ACC3-51BB-4B5F-B4FF-294242534DA0}" type="presOf" srcId="{D83E4726-FCFA-4C2A-A315-8D6A8EA06C07}" destId="{8C4747FA-CA6C-4CC5-A193-42E637A1A7CE}" srcOrd="0" destOrd="0" presId="urn:microsoft.com/office/officeart/2005/8/layout/matrix2"/>
    <dgm:cxn modelId="{DCE1DBD4-5F92-4D09-9B3C-6902D4A6F8DC}" srcId="{D83E4726-FCFA-4C2A-A315-8D6A8EA06C07}" destId="{F72DC80F-3323-4FAB-A8DF-2FD0AC760142}" srcOrd="0" destOrd="0" parTransId="{9E9AA833-8E9D-44EB-8FEA-977581541CF4}" sibTransId="{4443666C-6B3C-41B7-96F0-8580AC334146}"/>
    <dgm:cxn modelId="{1E69CDDD-97CA-42EE-8158-860E9181F391}" srcId="{D83E4726-FCFA-4C2A-A315-8D6A8EA06C07}" destId="{07A25C0F-8841-4219-B44D-0FE7D5ABB4C1}" srcOrd="3" destOrd="0" parTransId="{E22B65DD-D019-411E-BA7F-435C14DBB3B3}" sibTransId="{89B79507-60C9-4530-9A7D-6F741636FD6B}"/>
    <dgm:cxn modelId="{7E0D4CEB-DF7E-4991-BD0A-02AC10AD482F}" type="presOf" srcId="{F72DC80F-3323-4FAB-A8DF-2FD0AC760142}" destId="{3F2F21A2-248A-4ECA-8678-D976477EFFE6}" srcOrd="0" destOrd="0" presId="urn:microsoft.com/office/officeart/2005/8/layout/matrix2"/>
    <dgm:cxn modelId="{7F3E9C6B-EE99-4036-88B5-8652498FC097}" type="presParOf" srcId="{8C4747FA-CA6C-4CC5-A193-42E637A1A7CE}" destId="{A811BC25-6673-4EEC-A752-ADB3838D8A3B}" srcOrd="0" destOrd="0" presId="urn:microsoft.com/office/officeart/2005/8/layout/matrix2"/>
    <dgm:cxn modelId="{0C9F0A2A-903B-459D-8E10-F015BB3755FA}" type="presParOf" srcId="{8C4747FA-CA6C-4CC5-A193-42E637A1A7CE}" destId="{3F2F21A2-248A-4ECA-8678-D976477EFFE6}" srcOrd="1" destOrd="0" presId="urn:microsoft.com/office/officeart/2005/8/layout/matrix2"/>
    <dgm:cxn modelId="{1B05B773-F82F-4CED-BC74-5C27D00A77FF}" type="presParOf" srcId="{8C4747FA-CA6C-4CC5-A193-42E637A1A7CE}" destId="{713D37B4-AEBC-48F2-926D-C9ABE91A0EB9}" srcOrd="2" destOrd="0" presId="urn:microsoft.com/office/officeart/2005/8/layout/matrix2"/>
    <dgm:cxn modelId="{5E74133C-D34B-4B5B-899F-B46E67FACD9D}" type="presParOf" srcId="{8C4747FA-CA6C-4CC5-A193-42E637A1A7CE}" destId="{A47440B4-A746-4B3E-8748-CF8AB5BDBD97}" srcOrd="3" destOrd="0" presId="urn:microsoft.com/office/officeart/2005/8/layout/matrix2"/>
    <dgm:cxn modelId="{CB1F2495-016E-4B01-8C3F-4447F994CD64}" type="presParOf" srcId="{8C4747FA-CA6C-4CC5-A193-42E637A1A7CE}" destId="{3DFF1ABD-FD6F-4240-B453-31274C091317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EE370D-637A-4726-8CC3-A21BDFBA7372}">
      <dsp:nvSpPr>
        <dsp:cNvPr id="0" name=""/>
        <dsp:cNvSpPr/>
      </dsp:nvSpPr>
      <dsp:spPr>
        <a:xfrm>
          <a:off x="1692766" y="0"/>
          <a:ext cx="6962140" cy="4351338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B19AF9-BE89-46B5-B75E-FED76EF6EB50}">
      <dsp:nvSpPr>
        <dsp:cNvPr id="0" name=""/>
        <dsp:cNvSpPr/>
      </dsp:nvSpPr>
      <dsp:spPr>
        <a:xfrm>
          <a:off x="2462500" y="3235654"/>
          <a:ext cx="160129" cy="16012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33D2F-39AD-42B7-B173-C54C5C80FE7D}">
      <dsp:nvSpPr>
        <dsp:cNvPr id="0" name=""/>
        <dsp:cNvSpPr/>
      </dsp:nvSpPr>
      <dsp:spPr>
        <a:xfrm>
          <a:off x="2542565" y="3315719"/>
          <a:ext cx="1190526" cy="1035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849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Jan 31 Choosing research question</a:t>
          </a:r>
        </a:p>
      </dsp:txBody>
      <dsp:txXfrm>
        <a:off x="2542565" y="3315719"/>
        <a:ext cx="1190526" cy="1035618"/>
      </dsp:txXfrm>
    </dsp:sp>
    <dsp:sp modelId="{F4C3B940-D530-4107-9EE5-1A6DB052B20B}">
      <dsp:nvSpPr>
        <dsp:cNvPr id="0" name=""/>
        <dsp:cNvSpPr/>
      </dsp:nvSpPr>
      <dsp:spPr>
        <a:xfrm>
          <a:off x="3593848" y="2223533"/>
          <a:ext cx="278485" cy="27848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B62D7-AC4A-4B79-92B2-2F968196DC7E}">
      <dsp:nvSpPr>
        <dsp:cNvPr id="0" name=""/>
        <dsp:cNvSpPr/>
      </dsp:nvSpPr>
      <dsp:spPr>
        <a:xfrm>
          <a:off x="3733091" y="2362776"/>
          <a:ext cx="1462049" cy="1988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564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Feb 7 Drafting research proposal</a:t>
          </a:r>
        </a:p>
      </dsp:txBody>
      <dsp:txXfrm>
        <a:off x="3733091" y="2362776"/>
        <a:ext cx="1462049" cy="1988561"/>
      </dsp:txXfrm>
    </dsp:sp>
    <dsp:sp modelId="{5CE95D73-9B27-43A8-95C8-C862FF7A249F}">
      <dsp:nvSpPr>
        <dsp:cNvPr id="0" name=""/>
        <dsp:cNvSpPr/>
      </dsp:nvSpPr>
      <dsp:spPr>
        <a:xfrm>
          <a:off x="5038492" y="1477714"/>
          <a:ext cx="368993" cy="368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06C972-8888-47B6-9A8F-7C1BB0F90901}">
      <dsp:nvSpPr>
        <dsp:cNvPr id="0" name=""/>
        <dsp:cNvSpPr/>
      </dsp:nvSpPr>
      <dsp:spPr>
        <a:xfrm>
          <a:off x="5222989" y="1662211"/>
          <a:ext cx="1462049" cy="2689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522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Feb Finalising research proposal</a:t>
          </a:r>
        </a:p>
      </dsp:txBody>
      <dsp:txXfrm>
        <a:off x="5222989" y="1662211"/>
        <a:ext cx="1462049" cy="2689126"/>
      </dsp:txXfrm>
    </dsp:sp>
    <dsp:sp modelId="{368EEFDB-A6E6-4CFB-86BB-C6815AB2B89E}">
      <dsp:nvSpPr>
        <dsp:cNvPr id="0" name=""/>
        <dsp:cNvSpPr/>
      </dsp:nvSpPr>
      <dsp:spPr>
        <a:xfrm>
          <a:off x="6611936" y="984272"/>
          <a:ext cx="494311" cy="4943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922F7-1E82-481B-AC6E-15E9D8BC09DC}">
      <dsp:nvSpPr>
        <dsp:cNvPr id="0" name=""/>
        <dsp:cNvSpPr/>
      </dsp:nvSpPr>
      <dsp:spPr>
        <a:xfrm>
          <a:off x="6859092" y="1231428"/>
          <a:ext cx="1462049" cy="3119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926" tIns="0" rIns="0" bIns="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Feb 21 Proposal presentation</a:t>
          </a:r>
        </a:p>
      </dsp:txBody>
      <dsp:txXfrm>
        <a:off x="6859092" y="1231428"/>
        <a:ext cx="1462049" cy="31199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11BC25-6673-4EEC-A752-ADB3838D8A3B}">
      <dsp:nvSpPr>
        <dsp:cNvPr id="0" name=""/>
        <dsp:cNvSpPr/>
      </dsp:nvSpPr>
      <dsp:spPr>
        <a:xfrm>
          <a:off x="3082131" y="0"/>
          <a:ext cx="4351338" cy="435133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2F21A2-248A-4ECA-8678-D976477EFFE6}">
      <dsp:nvSpPr>
        <dsp:cNvPr id="0" name=""/>
        <dsp:cNvSpPr/>
      </dsp:nvSpPr>
      <dsp:spPr>
        <a:xfrm>
          <a:off x="3364967" y="282836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300" kern="1200"/>
        </a:p>
      </dsp:txBody>
      <dsp:txXfrm>
        <a:off x="3449933" y="367802"/>
        <a:ext cx="1570603" cy="1570603"/>
      </dsp:txXfrm>
    </dsp:sp>
    <dsp:sp modelId="{713D37B4-AEBC-48F2-926D-C9ABE91A0EB9}">
      <dsp:nvSpPr>
        <dsp:cNvPr id="0" name=""/>
        <dsp:cNvSpPr/>
      </dsp:nvSpPr>
      <dsp:spPr>
        <a:xfrm>
          <a:off x="5410096" y="282836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300" kern="1200"/>
        </a:p>
      </dsp:txBody>
      <dsp:txXfrm>
        <a:off x="5495062" y="367802"/>
        <a:ext cx="1570603" cy="1570603"/>
      </dsp:txXfrm>
    </dsp:sp>
    <dsp:sp modelId="{A47440B4-A746-4B3E-8748-CF8AB5BDBD97}">
      <dsp:nvSpPr>
        <dsp:cNvPr id="0" name=""/>
        <dsp:cNvSpPr/>
      </dsp:nvSpPr>
      <dsp:spPr>
        <a:xfrm>
          <a:off x="3364967" y="2327965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300" kern="1200"/>
        </a:p>
      </dsp:txBody>
      <dsp:txXfrm>
        <a:off x="3449933" y="2412931"/>
        <a:ext cx="1570603" cy="1570603"/>
      </dsp:txXfrm>
    </dsp:sp>
    <dsp:sp modelId="{3DFF1ABD-FD6F-4240-B453-31274C091317}">
      <dsp:nvSpPr>
        <dsp:cNvPr id="0" name=""/>
        <dsp:cNvSpPr/>
      </dsp:nvSpPr>
      <dsp:spPr>
        <a:xfrm>
          <a:off x="5410096" y="2327965"/>
          <a:ext cx="1740535" cy="174053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300" kern="1200"/>
        </a:p>
      </dsp:txBody>
      <dsp:txXfrm>
        <a:off x="5495062" y="2412931"/>
        <a:ext cx="1570603" cy="15706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448FE-BAFD-76FE-12AE-343DBDE53E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F6EBA1-26E7-5AF8-431E-C379C3DB6C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E23744-9A2C-50E2-DB82-DECB9B3A0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A5BA26-E7B5-1495-BAEF-6601F79AB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C5BF6-D750-3E9D-6159-C1DC95B2B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065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6EFB5-6C13-C6A8-02F7-D82C5EFC0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40668-AE7F-79C3-36D6-E80AFE7480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15BD8-66AE-02D5-2C43-56888893B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E39549-439C-5586-04C3-1B6C1E811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051D1-6CD3-5716-6253-87947AC332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365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571035-65E1-B791-28ED-D367B4A50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C66C69-EB43-764D-51F6-01E79EADD7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D71A37-4527-4A73-A564-1039C8F4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398383-3632-DC5E-DBCD-9EC20FEA4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3776DA-7C70-8595-C921-D5FEBD22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678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B7E88-55FA-3718-04D9-65F3454F9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F24D2-3824-DC90-5596-6952690819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DE4F03-0418-2B52-2C2A-90FF4E5C9C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B513B4-469A-CCAA-8298-AEB3A1483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1B9D3D-468C-98E4-6762-50C701AE9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96203A-98EE-DB81-31E9-F0B95ECC8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47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3828F-273A-7285-CB45-41D29FE7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896C87-366A-3F6B-2825-C6003AA353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58589B-CA50-EF14-6416-64DDABFAA9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F8F8AF-EA9B-73F8-3367-05E88D20B1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B4903C-BCC1-F198-AD4C-61C6924C57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8D9BF5-6864-FEA8-E1BE-BE8035135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D593F4-28AB-D168-64D1-9FF32939F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66F49D-CBD4-6943-6F65-4760A839D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976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F5FF0-5458-CFA8-A2BA-5635C64DA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155984-3880-421D-98AF-A1D57AA01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C8EF41-8AB5-9371-4E75-F3936583E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7D6B50-4865-2C4D-882E-95469C9CC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395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F1C71C-EA9E-9A07-A60E-1549F5E6A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F49BE7-C1EC-F395-7D23-E5199F7D8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FBAFA-59BA-C03A-A1DF-AFAB8AC8B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740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F3D21-879A-FEAC-8F6D-17B92D148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B8B65-9E61-1FCC-55E3-019379BA7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B55403-0E60-2AA5-9AB2-33B484E545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DD4581-6D2F-3878-57E5-29D7B31D1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56A86-A190-0A3E-90D6-9D1E0A6FA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175E9F-4BFA-0FEA-BF25-EBA42F1E0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25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CCCFA-55D2-0B6E-F111-8AAF5D63B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FF098-6255-EC21-9087-2E95EB7802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265123-3469-26A6-916E-15BFF37953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5822B8-FAEF-2706-03F5-A11B104CA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438920-9279-2251-EFDB-113F181DC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A76624-9B41-4967-B949-51004E876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990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5AB38-C166-D784-DEBE-66A3C742F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CD226D-C127-A3F1-1BB3-0C77AF470A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AA169-513D-E090-0949-1DD89A97B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C7A497-94E5-CDD1-65D3-19D911D62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5FA5B-31DC-B15E-4641-3A05B1CE1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724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732415-3BF0-0E89-04C1-5025B954A4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B654AE-FF57-141A-0203-CBF9504158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226153-B777-9D54-6B03-6BE3D130E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62CCE-FC2E-286E-203E-B4E38BA29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A2002D-F262-25A9-028A-8191E17BA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604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77095E-2BB7-BFB6-F0AA-A92826A47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38DE8D-0A27-86A9-8F01-C30722C13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D4A34-4453-CAF2-9F2A-87D88E5387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87586B-3BF6-47A3-B414-CEF917F2D6E9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F7EF34-1971-D67D-A73D-17632AD277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F4EC3-F223-F971-1C05-96A113396C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0ED03C-76AB-4648-80EA-48829ABAA1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600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8C9B8-D89B-6C4E-568E-5F27F681AF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Are digital skills important for study and work?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66E12-A167-CF33-E4A1-A1CE12B54E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</a:t>
            </a:r>
          </a:p>
        </p:txBody>
      </p:sp>
    </p:spTree>
    <p:extLst>
      <p:ext uri="{BB962C8B-B14F-4D97-AF65-F5344CB8AC3E}">
        <p14:creationId xmlns:p14="http://schemas.microsoft.com/office/powerpoint/2010/main" val="987059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309F1-6818-88DC-9799-9AD6B180E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E9E01-4436-44EB-BB2D-3D6187A980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and Research question</a:t>
            </a:r>
          </a:p>
          <a:p>
            <a:r>
              <a:rPr lang="en-GB" dirty="0"/>
              <a:t>Rationale</a:t>
            </a:r>
          </a:p>
          <a:p>
            <a:r>
              <a:rPr lang="en-GB" dirty="0"/>
              <a:t>Proposed Method</a:t>
            </a:r>
          </a:p>
          <a:p>
            <a:r>
              <a:rPr lang="en-GB" dirty="0"/>
              <a:t>Ethical Consideration</a:t>
            </a:r>
          </a:p>
          <a:p>
            <a:r>
              <a:rPr lang="en-GB" dirty="0"/>
              <a:t>Hypotheses</a:t>
            </a:r>
          </a:p>
          <a:p>
            <a:r>
              <a:rPr lang="en-GB" dirty="0"/>
              <a:t>Timeline</a:t>
            </a:r>
          </a:p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051760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E95DA-5FA1-3C33-01EC-8B18C92E9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816707C-1677-C25E-1F2E-95C0F81D77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70010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3554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83188-71E8-4772-3B8C-1C3DB2F50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2A6F197-3240-BC1D-15A3-CB9E8EC9DA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064602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2176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96E59-28E3-E180-ADF4-23F32B422D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4. Icons</a:t>
            </a:r>
          </a:p>
        </p:txBody>
      </p:sp>
      <p:pic>
        <p:nvPicPr>
          <p:cNvPr id="5" name="Content Placeholder 4" descr="Airplane with solid fill">
            <a:extLst>
              <a:ext uri="{FF2B5EF4-FFF2-40B4-BE49-F238E27FC236}">
                <a16:creationId xmlns:a16="http://schemas.microsoft.com/office/drawing/2014/main" id="{2B538CA4-3FA9-4EA4-8D38-CA49D9C7AC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6750" y="3338512"/>
            <a:ext cx="914400" cy="914400"/>
          </a:xfrm>
        </p:spPr>
      </p:pic>
      <p:pic>
        <p:nvPicPr>
          <p:cNvPr id="7" name="Graphic 6" descr="Alarm Ringing with solid fill">
            <a:extLst>
              <a:ext uri="{FF2B5EF4-FFF2-40B4-BE49-F238E27FC236}">
                <a16:creationId xmlns:a16="http://schemas.microsoft.com/office/drawing/2014/main" id="{F4AEEA7B-C6C2-ED43-A3FC-4D9A13100A5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6750" y="4619624"/>
            <a:ext cx="914400" cy="914400"/>
          </a:xfrm>
          <a:prstGeom prst="rect">
            <a:avLst/>
          </a:prstGeom>
        </p:spPr>
      </p:pic>
      <p:pic>
        <p:nvPicPr>
          <p:cNvPr id="9" name="Graphic 8" descr="Ambulance with solid fill">
            <a:extLst>
              <a:ext uri="{FF2B5EF4-FFF2-40B4-BE49-F238E27FC236}">
                <a16:creationId xmlns:a16="http://schemas.microsoft.com/office/drawing/2014/main" id="{20AC6867-188F-8532-A67E-2E3EA09C851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8200" y="2424112"/>
            <a:ext cx="914400" cy="914400"/>
          </a:xfrm>
          <a:prstGeom prst="rect">
            <a:avLst/>
          </a:prstGeom>
        </p:spPr>
      </p:pic>
      <p:pic>
        <p:nvPicPr>
          <p:cNvPr id="11" name="Graphic 10" descr="Anchor with solid fill">
            <a:extLst>
              <a:ext uri="{FF2B5EF4-FFF2-40B4-BE49-F238E27FC236}">
                <a16:creationId xmlns:a16="http://schemas.microsoft.com/office/drawing/2014/main" id="{698C8AF6-31E7-BEB2-B756-48E50B98BF6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81050" y="576255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9336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46</Words>
  <Application>Microsoft Office PowerPoint</Application>
  <PresentationFormat>Widescreen</PresentationFormat>
  <Paragraphs>16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Are digital skills important for study and work?</vt:lpstr>
      <vt:lpstr>Contents</vt:lpstr>
      <vt:lpstr>Timeline</vt:lpstr>
      <vt:lpstr>PowerPoint Presentation</vt:lpstr>
      <vt:lpstr> 4. Icons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digital skills important for study and work?</dc:title>
  <dc:creator>Anita Marco (2227156)</dc:creator>
  <cp:lastModifiedBy>Anita</cp:lastModifiedBy>
  <cp:revision>1</cp:revision>
  <dcterms:created xsi:type="dcterms:W3CDTF">2023-02-14T15:21:31Z</dcterms:created>
  <dcterms:modified xsi:type="dcterms:W3CDTF">2023-02-14T17:52:33Z</dcterms:modified>
</cp:coreProperties>
</file>