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58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B30ECB-220A-4A25-B459-7375D9A55F73}" v="457" dt="2021-11-10T21:12:23.7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9DB30ECB-220A-4A25-B459-7375D9A55F73}"/>
    <pc:docChg chg="undo custSel addSld delSld modSld sldOrd">
      <pc:chgData name="David Gardner" userId="32a3b49f-52b0-4a7d-8a0d-c44fdf742dfe" providerId="ADAL" clId="{9DB30ECB-220A-4A25-B459-7375D9A55F73}" dt="2021-11-10T21:12:23.783" v="7086" actId="20577"/>
      <pc:docMkLst>
        <pc:docMk/>
      </pc:docMkLst>
      <pc:sldChg chg="addSp modSp mod ord">
        <pc:chgData name="David Gardner" userId="32a3b49f-52b0-4a7d-8a0d-c44fdf742dfe" providerId="ADAL" clId="{9DB30ECB-220A-4A25-B459-7375D9A55F73}" dt="2021-11-08T16:04:48.640" v="4797"/>
        <pc:sldMkLst>
          <pc:docMk/>
          <pc:sldMk cId="1178086581" sldId="256"/>
        </pc:sldMkLst>
        <pc:spChg chg="mod">
          <ac:chgData name="David Gardner" userId="32a3b49f-52b0-4a7d-8a0d-c44fdf742dfe" providerId="ADAL" clId="{9DB30ECB-220A-4A25-B459-7375D9A55F73}" dt="2021-11-08T15:11:34.047" v="2546" actId="1076"/>
          <ac:spMkLst>
            <pc:docMk/>
            <pc:sldMk cId="1178086581" sldId="256"/>
            <ac:spMk id="9" creationId="{0C69242B-93BF-48D6-B4E1-7A8A92C62AA1}"/>
          </ac:spMkLst>
        </pc:spChg>
        <pc:picChg chg="add mod">
          <ac:chgData name="David Gardner" userId="32a3b49f-52b0-4a7d-8a0d-c44fdf742dfe" providerId="ADAL" clId="{9DB30ECB-220A-4A25-B459-7375D9A55F73}" dt="2021-11-08T15:11:55.495" v="2550" actId="1076"/>
          <ac:picMkLst>
            <pc:docMk/>
            <pc:sldMk cId="1178086581" sldId="256"/>
            <ac:picMk id="6" creationId="{13E9D391-71BC-434D-B94F-D90477684DFE}"/>
          </ac:picMkLst>
        </pc:picChg>
      </pc:sldChg>
      <pc:sldChg chg="modSp mod">
        <pc:chgData name="David Gardner" userId="32a3b49f-52b0-4a7d-8a0d-c44fdf742dfe" providerId="ADAL" clId="{9DB30ECB-220A-4A25-B459-7375D9A55F73}" dt="2021-11-08T14:24:25.711" v="1341" actId="207"/>
        <pc:sldMkLst>
          <pc:docMk/>
          <pc:sldMk cId="269513218" sldId="257"/>
        </pc:sldMkLst>
        <pc:spChg chg="mod">
          <ac:chgData name="David Gardner" userId="32a3b49f-52b0-4a7d-8a0d-c44fdf742dfe" providerId="ADAL" clId="{9DB30ECB-220A-4A25-B459-7375D9A55F73}" dt="2021-11-08T14:24:25.711" v="1341" actId="207"/>
          <ac:spMkLst>
            <pc:docMk/>
            <pc:sldMk cId="269513218" sldId="257"/>
            <ac:spMk id="3" creationId="{34905DFA-9CA6-4DF9-89B9-C3685349E584}"/>
          </ac:spMkLst>
        </pc:spChg>
      </pc:sldChg>
      <pc:sldChg chg="addSp delSp modSp mod">
        <pc:chgData name="David Gardner" userId="32a3b49f-52b0-4a7d-8a0d-c44fdf742dfe" providerId="ADAL" clId="{9DB30ECB-220A-4A25-B459-7375D9A55F73}" dt="2021-11-10T21:06:13.211" v="7006" actId="20577"/>
        <pc:sldMkLst>
          <pc:docMk/>
          <pc:sldMk cId="4116393520" sldId="258"/>
        </pc:sldMkLst>
        <pc:spChg chg="del mod">
          <ac:chgData name="David Gardner" userId="32a3b49f-52b0-4a7d-8a0d-c44fdf742dfe" providerId="ADAL" clId="{9DB30ECB-220A-4A25-B459-7375D9A55F73}" dt="2021-11-08T13:56:38.120" v="264"/>
          <ac:spMkLst>
            <pc:docMk/>
            <pc:sldMk cId="4116393520" sldId="258"/>
            <ac:spMk id="3" creationId="{89441C7F-2889-40CA-A133-C058BE52ECDE}"/>
          </ac:spMkLst>
        </pc:spChg>
        <pc:spChg chg="add mod">
          <ac:chgData name="David Gardner" userId="32a3b49f-52b0-4a7d-8a0d-c44fdf742dfe" providerId="ADAL" clId="{9DB30ECB-220A-4A25-B459-7375D9A55F73}" dt="2021-11-08T13:57:54.001" v="362" actId="207"/>
          <ac:spMkLst>
            <pc:docMk/>
            <pc:sldMk cId="4116393520" sldId="258"/>
            <ac:spMk id="5" creationId="{D16A24E3-DAE3-42B3-AFA9-339883940275}"/>
          </ac:spMkLst>
        </pc:spChg>
        <pc:spChg chg="add mod">
          <ac:chgData name="David Gardner" userId="32a3b49f-52b0-4a7d-8a0d-c44fdf742dfe" providerId="ADAL" clId="{9DB30ECB-220A-4A25-B459-7375D9A55F73}" dt="2021-11-10T21:06:13.211" v="7006" actId="20577"/>
          <ac:spMkLst>
            <pc:docMk/>
            <pc:sldMk cId="4116393520" sldId="258"/>
            <ac:spMk id="6" creationId="{7C7C5CF4-2509-4126-98D4-CACAB85F704F}"/>
          </ac:spMkLst>
        </pc:spChg>
        <pc:spChg chg="add del mod">
          <ac:chgData name="David Gardner" userId="32a3b49f-52b0-4a7d-8a0d-c44fdf742dfe" providerId="ADAL" clId="{9DB30ECB-220A-4A25-B459-7375D9A55F73}" dt="2021-11-08T13:59:27.549" v="437" actId="478"/>
          <ac:spMkLst>
            <pc:docMk/>
            <pc:sldMk cId="4116393520" sldId="258"/>
            <ac:spMk id="7" creationId="{2251BA1E-BA6B-47EB-8302-B59220DB4D4C}"/>
          </ac:spMkLst>
        </pc:spChg>
        <pc:picChg chg="add mod">
          <ac:chgData name="David Gardner" userId="32a3b49f-52b0-4a7d-8a0d-c44fdf742dfe" providerId="ADAL" clId="{9DB30ECB-220A-4A25-B459-7375D9A55F73}" dt="2021-11-08T14:07:16.954" v="775" actId="1076"/>
          <ac:picMkLst>
            <pc:docMk/>
            <pc:sldMk cId="4116393520" sldId="258"/>
            <ac:picMk id="4" creationId="{7943BC41-E347-4006-9A78-57DCE915F5AA}"/>
          </ac:picMkLst>
        </pc:picChg>
        <pc:cxnChg chg="add mod">
          <ac:chgData name="David Gardner" userId="32a3b49f-52b0-4a7d-8a0d-c44fdf742dfe" providerId="ADAL" clId="{9DB30ECB-220A-4A25-B459-7375D9A55F73}" dt="2021-11-08T14:07:45.293" v="779" actId="1582"/>
          <ac:cxnSpMkLst>
            <pc:docMk/>
            <pc:sldMk cId="4116393520" sldId="258"/>
            <ac:cxnSpMk id="9" creationId="{61F2B6FB-EA70-4024-B7A4-7315696C60C7}"/>
          </ac:cxnSpMkLst>
        </pc:cxnChg>
        <pc:cxnChg chg="add mod">
          <ac:chgData name="David Gardner" userId="32a3b49f-52b0-4a7d-8a0d-c44fdf742dfe" providerId="ADAL" clId="{9DB30ECB-220A-4A25-B459-7375D9A55F73}" dt="2021-11-08T14:07:40.534" v="778" actId="1582"/>
          <ac:cxnSpMkLst>
            <pc:docMk/>
            <pc:sldMk cId="4116393520" sldId="258"/>
            <ac:cxnSpMk id="12" creationId="{CA62294B-8093-459F-845E-18D3FC214A4C}"/>
          </ac:cxnSpMkLst>
        </pc:cxnChg>
      </pc:sldChg>
      <pc:sldChg chg="addSp delSp modSp new mod">
        <pc:chgData name="David Gardner" userId="32a3b49f-52b0-4a7d-8a0d-c44fdf742dfe" providerId="ADAL" clId="{9DB30ECB-220A-4A25-B459-7375D9A55F73}" dt="2021-11-10T21:03:02.575" v="6997" actId="20577"/>
        <pc:sldMkLst>
          <pc:docMk/>
          <pc:sldMk cId="2577130910" sldId="260"/>
        </pc:sldMkLst>
        <pc:spChg chg="mod">
          <ac:chgData name="David Gardner" userId="32a3b49f-52b0-4a7d-8a0d-c44fdf742dfe" providerId="ADAL" clId="{9DB30ECB-220A-4A25-B459-7375D9A55F73}" dt="2021-11-08T13:50:18.120" v="51" actId="20577"/>
          <ac:spMkLst>
            <pc:docMk/>
            <pc:sldMk cId="2577130910" sldId="260"/>
            <ac:spMk id="2" creationId="{FBDE7082-FE35-47F8-9ADF-F199BE5ACF96}"/>
          </ac:spMkLst>
        </pc:spChg>
        <pc:spChg chg="del">
          <ac:chgData name="David Gardner" userId="32a3b49f-52b0-4a7d-8a0d-c44fdf742dfe" providerId="ADAL" clId="{9DB30ECB-220A-4A25-B459-7375D9A55F73}" dt="2021-11-08T13:48:20.954" v="1"/>
          <ac:spMkLst>
            <pc:docMk/>
            <pc:sldMk cId="2577130910" sldId="260"/>
            <ac:spMk id="3" creationId="{9EAEBD7F-8E34-4C15-81C7-2899E8A050E4}"/>
          </ac:spMkLst>
        </pc:spChg>
        <pc:spChg chg="add mod">
          <ac:chgData name="David Gardner" userId="32a3b49f-52b0-4a7d-8a0d-c44fdf742dfe" providerId="ADAL" clId="{9DB30ECB-220A-4A25-B459-7375D9A55F73}" dt="2021-11-08T13:50:06" v="42" actId="1076"/>
          <ac:spMkLst>
            <pc:docMk/>
            <pc:sldMk cId="2577130910" sldId="260"/>
            <ac:spMk id="5" creationId="{EF53203C-1045-43DB-9348-31A3A401D12F}"/>
          </ac:spMkLst>
        </pc:spChg>
        <pc:spChg chg="add mod">
          <ac:chgData name="David Gardner" userId="32a3b49f-52b0-4a7d-8a0d-c44fdf742dfe" providerId="ADAL" clId="{9DB30ECB-220A-4A25-B459-7375D9A55F73}" dt="2021-11-10T21:03:02.575" v="6997" actId="20577"/>
          <ac:spMkLst>
            <pc:docMk/>
            <pc:sldMk cId="2577130910" sldId="260"/>
            <ac:spMk id="6" creationId="{AFFE9847-5246-4A63-8F2D-C81B6F180982}"/>
          </ac:spMkLst>
        </pc:spChg>
        <pc:spChg chg="add del mod">
          <ac:chgData name="David Gardner" userId="32a3b49f-52b0-4a7d-8a0d-c44fdf742dfe" providerId="ADAL" clId="{9DB30ECB-220A-4A25-B459-7375D9A55F73}" dt="2021-11-08T13:52:33.061" v="201" actId="478"/>
          <ac:spMkLst>
            <pc:docMk/>
            <pc:sldMk cId="2577130910" sldId="260"/>
            <ac:spMk id="7" creationId="{FF1A4085-E6DD-488F-8DCA-B2FEABF62460}"/>
          </ac:spMkLst>
        </pc:spChg>
        <pc:picChg chg="add mod">
          <ac:chgData name="David Gardner" userId="32a3b49f-52b0-4a7d-8a0d-c44fdf742dfe" providerId="ADAL" clId="{9DB30ECB-220A-4A25-B459-7375D9A55F73}" dt="2021-11-10T21:02:42.180" v="6980" actId="1076"/>
          <ac:picMkLst>
            <pc:docMk/>
            <pc:sldMk cId="2577130910" sldId="260"/>
            <ac:picMk id="4" creationId="{39A4A72A-A88E-4890-97BC-9ACCE8F9920B}"/>
          </ac:picMkLst>
        </pc:picChg>
        <pc:cxnChg chg="add del mod">
          <ac:chgData name="David Gardner" userId="32a3b49f-52b0-4a7d-8a0d-c44fdf742dfe" providerId="ADAL" clId="{9DB30ECB-220A-4A25-B459-7375D9A55F73}" dt="2021-11-10T21:02:40.227" v="6979" actId="478"/>
          <ac:cxnSpMkLst>
            <pc:docMk/>
            <pc:sldMk cId="2577130910" sldId="260"/>
            <ac:cxnSpMk id="9" creationId="{9273AB98-E71A-4B07-8314-2DD67FBC6F67}"/>
          </ac:cxnSpMkLst>
        </pc:cxnChg>
        <pc:cxnChg chg="add del mod">
          <ac:chgData name="David Gardner" userId="32a3b49f-52b0-4a7d-8a0d-c44fdf742dfe" providerId="ADAL" clId="{9DB30ECB-220A-4A25-B459-7375D9A55F73}" dt="2021-11-10T21:02:39.094" v="6978" actId="478"/>
          <ac:cxnSpMkLst>
            <pc:docMk/>
            <pc:sldMk cId="2577130910" sldId="260"/>
            <ac:cxnSpMk id="11" creationId="{6F66AE13-A1C2-4545-9A8B-D28E9E5438EB}"/>
          </ac:cxnSpMkLst>
        </pc:cxnChg>
      </pc:sldChg>
      <pc:sldChg chg="modSp new mod">
        <pc:chgData name="David Gardner" userId="32a3b49f-52b0-4a7d-8a0d-c44fdf742dfe" providerId="ADAL" clId="{9DB30ECB-220A-4A25-B459-7375D9A55F73}" dt="2021-11-08T14:14:24.008" v="1299" actId="6549"/>
        <pc:sldMkLst>
          <pc:docMk/>
          <pc:sldMk cId="3521225877" sldId="261"/>
        </pc:sldMkLst>
        <pc:spChg chg="mod">
          <ac:chgData name="David Gardner" userId="32a3b49f-52b0-4a7d-8a0d-c44fdf742dfe" providerId="ADAL" clId="{9DB30ECB-220A-4A25-B459-7375D9A55F73}" dt="2021-11-08T14:08:47.028" v="801" actId="122"/>
          <ac:spMkLst>
            <pc:docMk/>
            <pc:sldMk cId="3521225877" sldId="261"/>
            <ac:spMk id="2" creationId="{2346BFC2-80F2-4880-AAC3-4EA22B8C8438}"/>
          </ac:spMkLst>
        </pc:spChg>
        <pc:spChg chg="mod">
          <ac:chgData name="David Gardner" userId="32a3b49f-52b0-4a7d-8a0d-c44fdf742dfe" providerId="ADAL" clId="{9DB30ECB-220A-4A25-B459-7375D9A55F73}" dt="2021-11-08T14:14:24.008" v="1299" actId="6549"/>
          <ac:spMkLst>
            <pc:docMk/>
            <pc:sldMk cId="3521225877" sldId="261"/>
            <ac:spMk id="3" creationId="{236670DB-AA05-473F-8D14-BC03C688EC6D}"/>
          </ac:spMkLst>
        </pc:spChg>
      </pc:sldChg>
      <pc:sldChg chg="addSp modSp new mod">
        <pc:chgData name="David Gardner" userId="32a3b49f-52b0-4a7d-8a0d-c44fdf742dfe" providerId="ADAL" clId="{9DB30ECB-220A-4A25-B459-7375D9A55F73}" dt="2021-11-10T21:09:04.914" v="7055" actId="207"/>
        <pc:sldMkLst>
          <pc:docMk/>
          <pc:sldMk cId="2686137317" sldId="262"/>
        </pc:sldMkLst>
        <pc:spChg chg="mod">
          <ac:chgData name="David Gardner" userId="32a3b49f-52b0-4a7d-8a0d-c44fdf742dfe" providerId="ADAL" clId="{9DB30ECB-220A-4A25-B459-7375D9A55F73}" dt="2021-11-10T21:09:04.914" v="7055" actId="207"/>
          <ac:spMkLst>
            <pc:docMk/>
            <pc:sldMk cId="2686137317" sldId="262"/>
            <ac:spMk id="2" creationId="{F581F4F9-5F1C-4E88-A278-EF24F383DDD3}"/>
          </ac:spMkLst>
        </pc:spChg>
        <pc:spChg chg="mod">
          <ac:chgData name="David Gardner" userId="32a3b49f-52b0-4a7d-8a0d-c44fdf742dfe" providerId="ADAL" clId="{9DB30ECB-220A-4A25-B459-7375D9A55F73}" dt="2021-11-10T21:08:36.883" v="7051" actId="1076"/>
          <ac:spMkLst>
            <pc:docMk/>
            <pc:sldMk cId="2686137317" sldId="262"/>
            <ac:spMk id="3" creationId="{84CB7446-FA4E-4F52-A9D9-4C2BC73EB6F6}"/>
          </ac:spMkLst>
        </pc:spChg>
        <pc:spChg chg="add mod">
          <ac:chgData name="David Gardner" userId="32a3b49f-52b0-4a7d-8a0d-c44fdf742dfe" providerId="ADAL" clId="{9DB30ECB-220A-4A25-B459-7375D9A55F73}" dt="2021-11-10T21:08:40.111" v="7052" actId="1076"/>
          <ac:spMkLst>
            <pc:docMk/>
            <pc:sldMk cId="2686137317" sldId="262"/>
            <ac:spMk id="4" creationId="{54738572-BB27-43A0-B0F7-CE244F203ABE}"/>
          </ac:spMkLst>
        </pc:spChg>
        <pc:spChg chg="add mod">
          <ac:chgData name="David Gardner" userId="32a3b49f-52b0-4a7d-8a0d-c44fdf742dfe" providerId="ADAL" clId="{9DB30ECB-220A-4A25-B459-7375D9A55F73}" dt="2021-11-10T21:08:47.368" v="7054" actId="1076"/>
          <ac:spMkLst>
            <pc:docMk/>
            <pc:sldMk cId="2686137317" sldId="262"/>
            <ac:spMk id="5" creationId="{CEDD15F5-6697-440F-94E7-17E5874070CC}"/>
          </ac:spMkLst>
        </pc:spChg>
      </pc:sldChg>
      <pc:sldChg chg="modSp new mod">
        <pc:chgData name="David Gardner" userId="32a3b49f-52b0-4a7d-8a0d-c44fdf742dfe" providerId="ADAL" clId="{9DB30ECB-220A-4A25-B459-7375D9A55F73}" dt="2021-11-08T15:06:32.869" v="2435" actId="20577"/>
        <pc:sldMkLst>
          <pc:docMk/>
          <pc:sldMk cId="160155137" sldId="263"/>
        </pc:sldMkLst>
        <pc:spChg chg="mod">
          <ac:chgData name="David Gardner" userId="32a3b49f-52b0-4a7d-8a0d-c44fdf742dfe" providerId="ADAL" clId="{9DB30ECB-220A-4A25-B459-7375D9A55F73}" dt="2021-11-08T14:54:28.823" v="1944" actId="122"/>
          <ac:spMkLst>
            <pc:docMk/>
            <pc:sldMk cId="160155137" sldId="263"/>
            <ac:spMk id="2" creationId="{13FA020C-CFB1-451B-855E-8F4E4AFCEBF2}"/>
          </ac:spMkLst>
        </pc:spChg>
        <pc:spChg chg="mod">
          <ac:chgData name="David Gardner" userId="32a3b49f-52b0-4a7d-8a0d-c44fdf742dfe" providerId="ADAL" clId="{9DB30ECB-220A-4A25-B459-7375D9A55F73}" dt="2021-11-08T15:06:32.869" v="2435" actId="20577"/>
          <ac:spMkLst>
            <pc:docMk/>
            <pc:sldMk cId="160155137" sldId="263"/>
            <ac:spMk id="3" creationId="{A618EE0C-D8C2-42AB-9F60-4BA8D2DA6111}"/>
          </ac:spMkLst>
        </pc:spChg>
      </pc:sldChg>
      <pc:sldChg chg="modSp new del mod">
        <pc:chgData name="David Gardner" userId="32a3b49f-52b0-4a7d-8a0d-c44fdf742dfe" providerId="ADAL" clId="{9DB30ECB-220A-4A25-B459-7375D9A55F73}" dt="2021-11-08T15:10:45.374" v="2513" actId="47"/>
        <pc:sldMkLst>
          <pc:docMk/>
          <pc:sldMk cId="1987848219" sldId="264"/>
        </pc:sldMkLst>
        <pc:spChg chg="mod">
          <ac:chgData name="David Gardner" userId="32a3b49f-52b0-4a7d-8a0d-c44fdf742dfe" providerId="ADAL" clId="{9DB30ECB-220A-4A25-B459-7375D9A55F73}" dt="2021-11-08T15:07:13.633" v="2439" actId="122"/>
          <ac:spMkLst>
            <pc:docMk/>
            <pc:sldMk cId="1987848219" sldId="264"/>
            <ac:spMk id="2" creationId="{D70EF587-5E85-4D61-BED7-80974F5F83B7}"/>
          </ac:spMkLst>
        </pc:spChg>
      </pc:sldChg>
      <pc:sldChg chg="addSp modSp new mod">
        <pc:chgData name="David Gardner" userId="32a3b49f-52b0-4a7d-8a0d-c44fdf742dfe" providerId="ADAL" clId="{9DB30ECB-220A-4A25-B459-7375D9A55F73}" dt="2021-11-08T16:09:55.868" v="5080" actId="1076"/>
        <pc:sldMkLst>
          <pc:docMk/>
          <pc:sldMk cId="3635513357" sldId="264"/>
        </pc:sldMkLst>
        <pc:spChg chg="mod">
          <ac:chgData name="David Gardner" userId="32a3b49f-52b0-4a7d-8a0d-c44fdf742dfe" providerId="ADAL" clId="{9DB30ECB-220A-4A25-B459-7375D9A55F73}" dt="2021-11-08T15:22:25.709" v="2803" actId="1076"/>
          <ac:spMkLst>
            <pc:docMk/>
            <pc:sldMk cId="3635513357" sldId="264"/>
            <ac:spMk id="2" creationId="{A0ED0832-1FA2-4BAA-B19C-B55DF031D4C3}"/>
          </ac:spMkLst>
        </pc:spChg>
        <pc:spChg chg="mod">
          <ac:chgData name="David Gardner" userId="32a3b49f-52b0-4a7d-8a0d-c44fdf742dfe" providerId="ADAL" clId="{9DB30ECB-220A-4A25-B459-7375D9A55F73}" dt="2021-11-08T16:09:47.881" v="5077" actId="20577"/>
          <ac:spMkLst>
            <pc:docMk/>
            <pc:sldMk cId="3635513357" sldId="264"/>
            <ac:spMk id="3" creationId="{9D2B057C-16AA-46B3-9D83-17B0B9AA5FA4}"/>
          </ac:spMkLst>
        </pc:spChg>
        <pc:spChg chg="add mod">
          <ac:chgData name="David Gardner" userId="32a3b49f-52b0-4a7d-8a0d-c44fdf742dfe" providerId="ADAL" clId="{9DB30ECB-220A-4A25-B459-7375D9A55F73}" dt="2021-11-08T16:09:55.868" v="5080" actId="1076"/>
          <ac:spMkLst>
            <pc:docMk/>
            <pc:sldMk cId="3635513357" sldId="264"/>
            <ac:spMk id="4" creationId="{CF5429AA-03CF-4DE6-8C33-C53E0C1D0720}"/>
          </ac:spMkLst>
        </pc:spChg>
        <pc:picChg chg="add mod">
          <ac:chgData name="David Gardner" userId="32a3b49f-52b0-4a7d-8a0d-c44fdf742dfe" providerId="ADAL" clId="{9DB30ECB-220A-4A25-B459-7375D9A55F73}" dt="2021-11-08T15:22:37.042" v="2807" actId="1076"/>
          <ac:picMkLst>
            <pc:docMk/>
            <pc:sldMk cId="3635513357" sldId="264"/>
            <ac:picMk id="6" creationId="{17F0E1F9-2A24-49C0-AAD1-EFC636E993EC}"/>
          </ac:picMkLst>
        </pc:picChg>
      </pc:sldChg>
      <pc:sldChg chg="modSp new mod">
        <pc:chgData name="David Gardner" userId="32a3b49f-52b0-4a7d-8a0d-c44fdf742dfe" providerId="ADAL" clId="{9DB30ECB-220A-4A25-B459-7375D9A55F73}" dt="2021-11-08T15:48:21.233" v="4072" actId="27636"/>
        <pc:sldMkLst>
          <pc:docMk/>
          <pc:sldMk cId="525935936" sldId="265"/>
        </pc:sldMkLst>
        <pc:spChg chg="mod">
          <ac:chgData name="David Gardner" userId="32a3b49f-52b0-4a7d-8a0d-c44fdf742dfe" providerId="ADAL" clId="{9DB30ECB-220A-4A25-B459-7375D9A55F73}" dt="2021-11-08T15:45:56.615" v="3863" actId="14100"/>
          <ac:spMkLst>
            <pc:docMk/>
            <pc:sldMk cId="525935936" sldId="265"/>
            <ac:spMk id="2" creationId="{6728F664-3BD8-48E1-90B6-62689173755B}"/>
          </ac:spMkLst>
        </pc:spChg>
        <pc:spChg chg="mod">
          <ac:chgData name="David Gardner" userId="32a3b49f-52b0-4a7d-8a0d-c44fdf742dfe" providerId="ADAL" clId="{9DB30ECB-220A-4A25-B459-7375D9A55F73}" dt="2021-11-08T15:48:21.233" v="4072" actId="27636"/>
          <ac:spMkLst>
            <pc:docMk/>
            <pc:sldMk cId="525935936" sldId="265"/>
            <ac:spMk id="3" creationId="{0E662011-FB91-4818-8695-C92CDB5CDF4A}"/>
          </ac:spMkLst>
        </pc:spChg>
      </pc:sldChg>
      <pc:sldChg chg="modSp new mod">
        <pc:chgData name="David Gardner" userId="32a3b49f-52b0-4a7d-8a0d-c44fdf742dfe" providerId="ADAL" clId="{9DB30ECB-220A-4A25-B459-7375D9A55F73}" dt="2021-11-08T16:16:32.885" v="5442" actId="20578"/>
        <pc:sldMkLst>
          <pc:docMk/>
          <pc:sldMk cId="2943067628" sldId="266"/>
        </pc:sldMkLst>
        <pc:spChg chg="mod">
          <ac:chgData name="David Gardner" userId="32a3b49f-52b0-4a7d-8a0d-c44fdf742dfe" providerId="ADAL" clId="{9DB30ECB-220A-4A25-B459-7375D9A55F73}" dt="2021-11-08T15:55:24.467" v="4408" actId="14100"/>
          <ac:spMkLst>
            <pc:docMk/>
            <pc:sldMk cId="2943067628" sldId="266"/>
            <ac:spMk id="2" creationId="{BC29AD77-4BBC-427A-9D81-FF53761BF375}"/>
          </ac:spMkLst>
        </pc:spChg>
        <pc:spChg chg="mod">
          <ac:chgData name="David Gardner" userId="32a3b49f-52b0-4a7d-8a0d-c44fdf742dfe" providerId="ADAL" clId="{9DB30ECB-220A-4A25-B459-7375D9A55F73}" dt="2021-11-08T16:16:32.885" v="5442" actId="20578"/>
          <ac:spMkLst>
            <pc:docMk/>
            <pc:sldMk cId="2943067628" sldId="266"/>
            <ac:spMk id="3" creationId="{199406C3-A47E-4455-9B12-532917BC4256}"/>
          </ac:spMkLst>
        </pc:spChg>
      </pc:sldChg>
      <pc:sldChg chg="modSp new mod">
        <pc:chgData name="David Gardner" userId="32a3b49f-52b0-4a7d-8a0d-c44fdf742dfe" providerId="ADAL" clId="{9DB30ECB-220A-4A25-B459-7375D9A55F73}" dt="2021-11-08T17:23:39.717" v="6046" actId="20577"/>
        <pc:sldMkLst>
          <pc:docMk/>
          <pc:sldMk cId="4120162852" sldId="267"/>
        </pc:sldMkLst>
        <pc:spChg chg="mod">
          <ac:chgData name="David Gardner" userId="32a3b49f-52b0-4a7d-8a0d-c44fdf742dfe" providerId="ADAL" clId="{9DB30ECB-220A-4A25-B459-7375D9A55F73}" dt="2021-11-08T16:21:43.845" v="5515" actId="122"/>
          <ac:spMkLst>
            <pc:docMk/>
            <pc:sldMk cId="4120162852" sldId="267"/>
            <ac:spMk id="2" creationId="{2D4F627D-B06C-4F21-9295-FEE48077317E}"/>
          </ac:spMkLst>
        </pc:spChg>
        <pc:spChg chg="mod">
          <ac:chgData name="David Gardner" userId="32a3b49f-52b0-4a7d-8a0d-c44fdf742dfe" providerId="ADAL" clId="{9DB30ECB-220A-4A25-B459-7375D9A55F73}" dt="2021-11-08T17:23:39.717" v="6046" actId="20577"/>
          <ac:spMkLst>
            <pc:docMk/>
            <pc:sldMk cId="4120162852" sldId="267"/>
            <ac:spMk id="3" creationId="{149B3293-00A7-4E12-AF67-7BDC0A745267}"/>
          </ac:spMkLst>
        </pc:spChg>
      </pc:sldChg>
      <pc:sldChg chg="modSp new mod">
        <pc:chgData name="David Gardner" userId="32a3b49f-52b0-4a7d-8a0d-c44fdf742dfe" providerId="ADAL" clId="{9DB30ECB-220A-4A25-B459-7375D9A55F73}" dt="2021-11-08T16:12:29.798" v="5091" actId="207"/>
        <pc:sldMkLst>
          <pc:docMk/>
          <pc:sldMk cId="2080408376" sldId="268"/>
        </pc:sldMkLst>
        <pc:spChg chg="mod">
          <ac:chgData name="David Gardner" userId="32a3b49f-52b0-4a7d-8a0d-c44fdf742dfe" providerId="ADAL" clId="{9DB30ECB-220A-4A25-B459-7375D9A55F73}" dt="2021-11-08T15:59:31.793" v="4692" actId="122"/>
          <ac:spMkLst>
            <pc:docMk/>
            <pc:sldMk cId="2080408376" sldId="268"/>
            <ac:spMk id="2" creationId="{61B4A370-8C8B-4F73-ACD3-681C7A1333C0}"/>
          </ac:spMkLst>
        </pc:spChg>
        <pc:spChg chg="mod">
          <ac:chgData name="David Gardner" userId="32a3b49f-52b0-4a7d-8a0d-c44fdf742dfe" providerId="ADAL" clId="{9DB30ECB-220A-4A25-B459-7375D9A55F73}" dt="2021-11-08T16:12:29.798" v="5091" actId="207"/>
          <ac:spMkLst>
            <pc:docMk/>
            <pc:sldMk cId="2080408376" sldId="268"/>
            <ac:spMk id="3" creationId="{A81FF26D-6AB1-41F7-AC09-A67CC9C79BC5}"/>
          </ac:spMkLst>
        </pc:spChg>
      </pc:sldChg>
      <pc:sldChg chg="modSp new mod">
        <pc:chgData name="David Gardner" userId="32a3b49f-52b0-4a7d-8a0d-c44fdf742dfe" providerId="ADAL" clId="{9DB30ECB-220A-4A25-B459-7375D9A55F73}" dt="2021-11-08T17:29:53.154" v="6450" actId="20577"/>
        <pc:sldMkLst>
          <pc:docMk/>
          <pc:sldMk cId="2728679430" sldId="269"/>
        </pc:sldMkLst>
        <pc:spChg chg="mod">
          <ac:chgData name="David Gardner" userId="32a3b49f-52b0-4a7d-8a0d-c44fdf742dfe" providerId="ADAL" clId="{9DB30ECB-220A-4A25-B459-7375D9A55F73}" dt="2021-11-08T16:21:51.212" v="5528" actId="122"/>
          <ac:spMkLst>
            <pc:docMk/>
            <pc:sldMk cId="2728679430" sldId="269"/>
            <ac:spMk id="2" creationId="{BA415304-4D7F-4528-9645-2C29D215A326}"/>
          </ac:spMkLst>
        </pc:spChg>
        <pc:spChg chg="mod">
          <ac:chgData name="David Gardner" userId="32a3b49f-52b0-4a7d-8a0d-c44fdf742dfe" providerId="ADAL" clId="{9DB30ECB-220A-4A25-B459-7375D9A55F73}" dt="2021-11-08T17:29:53.154" v="6450" actId="20577"/>
          <ac:spMkLst>
            <pc:docMk/>
            <pc:sldMk cId="2728679430" sldId="269"/>
            <ac:spMk id="3" creationId="{3C1A57D5-23B3-492A-9163-922E21D6E33C}"/>
          </ac:spMkLst>
        </pc:spChg>
      </pc:sldChg>
      <pc:sldChg chg="modSp new mod">
        <pc:chgData name="David Gardner" userId="32a3b49f-52b0-4a7d-8a0d-c44fdf742dfe" providerId="ADAL" clId="{9DB30ECB-220A-4A25-B459-7375D9A55F73}" dt="2021-11-10T21:12:23.783" v="7086" actId="20577"/>
        <pc:sldMkLst>
          <pc:docMk/>
          <pc:sldMk cId="942186555" sldId="270"/>
        </pc:sldMkLst>
        <pc:spChg chg="mod">
          <ac:chgData name="David Gardner" userId="32a3b49f-52b0-4a7d-8a0d-c44fdf742dfe" providerId="ADAL" clId="{9DB30ECB-220A-4A25-B459-7375D9A55F73}" dt="2021-11-08T16:20:08.228" v="5492" actId="14100"/>
          <ac:spMkLst>
            <pc:docMk/>
            <pc:sldMk cId="942186555" sldId="270"/>
            <ac:spMk id="2" creationId="{3CBA37F7-4098-4AC7-9216-BEA4B2CDFE12}"/>
          </ac:spMkLst>
        </pc:spChg>
        <pc:spChg chg="mod">
          <ac:chgData name="David Gardner" userId="32a3b49f-52b0-4a7d-8a0d-c44fdf742dfe" providerId="ADAL" clId="{9DB30ECB-220A-4A25-B459-7375D9A55F73}" dt="2021-11-10T21:12:23.783" v="7086" actId="20577"/>
          <ac:spMkLst>
            <pc:docMk/>
            <pc:sldMk cId="942186555" sldId="270"/>
            <ac:spMk id="3" creationId="{7B1674C5-693C-476A-AA71-26E8479E3498}"/>
          </ac:spMkLst>
        </pc:spChg>
      </pc:sldChg>
      <pc:sldChg chg="modSp new mod">
        <pc:chgData name="David Gardner" userId="32a3b49f-52b0-4a7d-8a0d-c44fdf742dfe" providerId="ADAL" clId="{9DB30ECB-220A-4A25-B459-7375D9A55F73}" dt="2021-11-09T16:09:00.019" v="6918" actId="20577"/>
        <pc:sldMkLst>
          <pc:docMk/>
          <pc:sldMk cId="2619700320" sldId="271"/>
        </pc:sldMkLst>
        <pc:spChg chg="mod">
          <ac:chgData name="David Gardner" userId="32a3b49f-52b0-4a7d-8a0d-c44fdf742dfe" providerId="ADAL" clId="{9DB30ECB-220A-4A25-B459-7375D9A55F73}" dt="2021-11-08T16:21:57.302" v="5541" actId="122"/>
          <ac:spMkLst>
            <pc:docMk/>
            <pc:sldMk cId="2619700320" sldId="271"/>
            <ac:spMk id="2" creationId="{9D6F7562-C1DF-43EC-8243-CDBC79A020BE}"/>
          </ac:spMkLst>
        </pc:spChg>
        <pc:spChg chg="mod">
          <ac:chgData name="David Gardner" userId="32a3b49f-52b0-4a7d-8a0d-c44fdf742dfe" providerId="ADAL" clId="{9DB30ECB-220A-4A25-B459-7375D9A55F73}" dt="2021-11-09T16:09:00.019" v="6918" actId="20577"/>
          <ac:spMkLst>
            <pc:docMk/>
            <pc:sldMk cId="2619700320" sldId="271"/>
            <ac:spMk id="3" creationId="{CC0DEEC3-F0D5-46EC-9217-9258C01D7BB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5C815-CB56-4D46-AF0E-0ECD01A47D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580E6A-0DD5-4B2D-AE90-603E8935CA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27162-F39D-4475-8E4B-B4DFC6EDDF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9A37-D9A2-498A-B115-241369FD34BE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8257E0-6E54-4ACF-8B05-B6D98D549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E03E5D-118B-4910-8672-DFE25DFBA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39E0E-4944-4E23-8B27-C5A287A5F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448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8120-0A1D-4010-9F9F-422C85E18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65126-720C-4834-B1B0-E101BA08AB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849D0-7C4D-40B4-9AB7-5BBF3F2F2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9A37-D9A2-498A-B115-241369FD34BE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3B7AF8-DC85-4DE3-846D-5D24D164C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F6349C-32A3-4CCC-A08B-47F6E6ECE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39E0E-4944-4E23-8B27-C5A287A5F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7885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2F663-EFA2-4AB5-A825-5F6F9ED5F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00CCAE-F32A-4063-9AB2-8E6A82D407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8495DD-0F05-4711-87C9-F7FDB3819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9A37-D9A2-498A-B115-241369FD34BE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BB3CBC-E878-4E8E-A236-D8FA206E2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72EA81-C9B1-4861-8225-86B4B1A758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39E0E-4944-4E23-8B27-C5A287A5F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038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0FB52-315F-421C-B910-701D7195B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BF7C7-9495-421F-BE8D-AF405B3EF8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3F7F49-2D96-41F9-B261-FAC3256F7B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8BCDD1-53A8-4314-9D45-4BB2F9DA9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9A37-D9A2-498A-B115-241369FD34BE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A3E7E2-3B76-4FCE-BC8C-08AD65E48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D35E5E-7310-4B78-BC79-EBEC86284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39E0E-4944-4E23-8B27-C5A287A5F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185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78421-6C8E-4C8C-BE22-C81185F43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1B1B5F-07FD-4629-A0EE-9B1DA7AF2D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0D5A59-E86C-4413-BD00-17C136ABED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0F2E5B-5E43-40E3-B85E-864CBDCD73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AF064F-ACE9-422C-B3B9-721A1BAD44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53A8F-29F3-4BDC-ADD7-54248BF3C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9A37-D9A2-498A-B115-241369FD34BE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0D4A63-F38D-44F4-9C9A-C67623539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5C8A5D-3E1C-4E2C-98FE-1D3F4123C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39E0E-4944-4E23-8B27-C5A287A5F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50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55FA0-9AA5-4360-B799-D40D15CE1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0FC6E9-A405-4D26-9C9F-BABCDFF20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9A37-D9A2-498A-B115-241369FD34BE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157260-36FA-4719-ACD9-5B04F25250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8F17A5-D95C-44DB-B71C-B8F54523B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39E0E-4944-4E23-8B27-C5A287A5F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244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170BDF-EF15-4C3D-B862-7A3A36F26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9A37-D9A2-498A-B115-241369FD34BE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FF3635-FA5D-431A-B00B-2C5943647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A31662-FE8B-4155-8A33-A06C8C9CC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39E0E-4944-4E23-8B27-C5A287A5F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257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93C70-02A9-4835-AAA1-C395CDB48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0DF2F-BDF7-4E12-AC7E-E32ACFBB04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8B21AD-7F96-4EDF-BC65-67B4434011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051A43-A275-4565-A5FE-7E52734FB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9A37-D9A2-498A-B115-241369FD34BE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F358E3-DA7E-43DE-BACB-A2AB2CDF0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BD224E-FDD5-4255-8AE9-E23EC4BCC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39E0E-4944-4E23-8B27-C5A287A5F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642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CAE88-084E-4B4D-8BA6-78E598F44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7108D3-FADB-4280-B5FB-4F6310431B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28F269-A664-43B0-94CB-557173F363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0FB23A-A351-415C-9387-AFFDEB601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9A37-D9A2-498A-B115-241369FD34BE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E1CE2D-BEA9-44B9-8243-6D15A7494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4D7C64-3233-4FA5-A35A-9E592EE11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39E0E-4944-4E23-8B27-C5A287A5F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400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D6BC3-E47F-4662-A4AF-057204BBE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6D4A66-4DAF-4484-BD60-04A74E438C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87F06E-782A-4B1A-B1FB-7EC01DEDE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9A37-D9A2-498A-B115-241369FD34BE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D3593-9416-4938-8C8B-98293CE3C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37E83F-DE08-4F3D-9A65-432C2AC80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39E0E-4944-4E23-8B27-C5A287A5F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511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A75357-F371-4A8F-AF57-11021EB715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9BBB47-7722-42B6-B00F-BA51F8272E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42A3A-E216-4828-8C0B-940EC9C61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79A37-D9A2-498A-B115-241369FD34BE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70B0E0-D1A3-4D6B-813D-9E254035D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EB2C2C-3018-4694-A69B-5A0E570E0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39E0E-4944-4E23-8B27-C5A287A5F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163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E9C559F-65B2-4F0A-A19D-B1427F690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5F213D-D38E-4634-8887-87C4156817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A8A4C6-60C9-46C7-9AFE-4D376964CC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179A37-D9A2-498A-B115-241369FD34BE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47CB98-C978-4ECE-B479-09018C86CA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D21D29-C7CD-449D-A53D-89E5B73A8E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39E0E-4944-4E23-8B27-C5A287A5F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95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80929-9261-4035-9A1A-1C62FFF42A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8312" y="687295"/>
            <a:ext cx="9144000" cy="820737"/>
          </a:xfrm>
        </p:spPr>
        <p:txBody>
          <a:bodyPr>
            <a:normAutofit fontScale="90000"/>
          </a:bodyPr>
          <a:lstStyle/>
          <a:p>
            <a:r>
              <a:rPr lang="en-GB" dirty="0"/>
              <a:t>Equations of Linear Motion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26098A-6EB0-4404-AADA-EE2806EB84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840020"/>
            <a:ext cx="9144000" cy="908790"/>
          </a:xfrm>
        </p:spPr>
        <p:txBody>
          <a:bodyPr/>
          <a:lstStyle/>
          <a:p>
            <a:r>
              <a:rPr lang="en-GB" dirty="0"/>
              <a:t>These describe or predict motion undergoing constant or no acceleration.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279462-C79C-448F-A9B9-9A5B82F9407A}"/>
              </a:ext>
            </a:extLst>
          </p:cNvPr>
          <p:cNvSpPr txBox="1"/>
          <p:nvPr/>
        </p:nvSpPr>
        <p:spPr>
          <a:xfrm>
            <a:off x="1194892" y="2920692"/>
            <a:ext cx="3306519" cy="2376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v= u+ at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s= </a:t>
            </a:r>
            <a:r>
              <a:rPr lang="en-GB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ut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+ ½at</a:t>
            </a:r>
            <a:r>
              <a:rPr lang="en-GB" sz="2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s= ½ (</a:t>
            </a:r>
            <a:r>
              <a:rPr lang="en-GB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u+v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)t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</a:t>
            </a:r>
            <a:r>
              <a:rPr lang="en-GB" sz="2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= u</a:t>
            </a:r>
            <a:r>
              <a:rPr lang="en-GB" sz="2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+2as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s= </a:t>
            </a:r>
            <a:r>
              <a:rPr lang="en-GB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vt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 ½at</a:t>
            </a:r>
            <a:r>
              <a:rPr lang="en-GB" sz="2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 Box 2">
            <a:extLst>
              <a:ext uri="{FF2B5EF4-FFF2-40B4-BE49-F238E27FC236}">
                <a16:creationId xmlns:a16="http://schemas.microsoft.com/office/drawing/2014/main" id="{0C69242B-93BF-48D6-B4E1-7A8A92C62A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0012" y="3199661"/>
            <a:ext cx="2740306" cy="1652149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</a:t>
            </a:r>
          </a:p>
          <a:p>
            <a:pPr marL="457200"/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 = distance</a:t>
            </a:r>
          </a:p>
          <a:p>
            <a:pPr marL="457200"/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U= initial velocity</a:t>
            </a:r>
          </a:p>
          <a:p>
            <a:pPr marL="457200"/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 = final velocity</a:t>
            </a:r>
          </a:p>
          <a:p>
            <a:pPr marL="457200"/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= acceleration</a:t>
            </a:r>
          </a:p>
          <a:p>
            <a:pPr marL="457200"/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T=time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13E9D391-71BC-434D-B94F-D90477684D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71464" y="2590027"/>
            <a:ext cx="3427948" cy="3580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0865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244C3-D4E2-46DF-93C7-B593F23A5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6637"/>
            <a:ext cx="10515600" cy="745619"/>
          </a:xfrm>
        </p:spPr>
        <p:txBody>
          <a:bodyPr/>
          <a:lstStyle/>
          <a:p>
            <a:pPr algn="ctr"/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v= u+ at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4905DFA-9CA6-4DF9-89B9-C3685349E58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975641" y="1767246"/>
                <a:ext cx="10863876" cy="4351338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en-GB" dirty="0"/>
                  <a:t>If an object is moving with constant accelerations then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If the object starts at an initial velocity u at t = 0s and at a later time has a velocity of v then its change in velocity (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b="1" smtClean="0"/>
                      <m:t>Δ</m:t>
                    </m:r>
                    <m:r>
                      <m:rPr>
                        <m:nor/>
                      </m:rPr>
                      <a:rPr lang="en-GB" b="1" i="0" smtClean="0"/>
                      <m:t>v</m:t>
                    </m:r>
                  </m:oMath>
                </a14:m>
                <a:r>
                  <a:rPr lang="en-GB" dirty="0"/>
                  <a:t>) is v – u and its change in time (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b="1" smtClean="0"/>
                      <m:t>Δ</m:t>
                    </m:r>
                    <m:r>
                      <m:rPr>
                        <m:nor/>
                      </m:rPr>
                      <a:rPr lang="en-GB" b="1" i="0" smtClean="0"/>
                      <m:t>t</m:t>
                    </m:r>
                    <m:r>
                      <m:rPr>
                        <m:nor/>
                      </m:rPr>
                      <a:rPr lang="en-GB" b="1" i="0" smtClean="0"/>
                      <m:t>) </m:t>
                    </m:r>
                    <m:r>
                      <m:rPr>
                        <m:nor/>
                      </m:rPr>
                      <a:rPr lang="en-GB" i="0" smtClean="0"/>
                      <m:t>is</m:t>
                    </m:r>
                    <m:r>
                      <m:rPr>
                        <m:nor/>
                      </m:rPr>
                      <a:rPr lang="en-GB" i="0" smtClean="0"/>
                      <m:t> </m:t>
                    </m:r>
                    <m:r>
                      <m:rPr>
                        <m:nor/>
                      </m:rPr>
                      <a:rPr lang="en-GB" i="0" smtClean="0"/>
                      <m:t>t</m:t>
                    </m:r>
                    <m:r>
                      <m:rPr>
                        <m:nor/>
                      </m:rPr>
                      <a:rPr lang="en-GB" i="0" smtClean="0"/>
                      <m:t> 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–</m:t>
                    </m:r>
                    <m:r>
                      <m:rPr>
                        <m:nor/>
                      </m:rPr>
                      <a:rPr lang="en-GB" i="0" smtClean="0"/>
                      <m:t> 0</m:t>
                    </m:r>
                    <m:r>
                      <m:rPr>
                        <m:nor/>
                      </m:rPr>
                      <a:rPr lang="en-GB" b="0" i="0" smtClean="0"/>
                      <m:t>, </m:t>
                    </m:r>
                    <m:r>
                      <m:rPr>
                        <m:nor/>
                      </m:rPr>
                      <a:rPr lang="en-GB" b="0" i="0" smtClean="0"/>
                      <m:t>or</m:t>
                    </m:r>
                    <m:r>
                      <m:rPr>
                        <m:nor/>
                      </m:rPr>
                      <a:rPr lang="en-GB" b="0" i="0" smtClean="0"/>
                      <m:t> </m:t>
                    </m:r>
                    <m:r>
                      <m:rPr>
                        <m:nor/>
                      </m:rPr>
                      <a:rPr lang="en-GB" b="0" i="0" smtClean="0"/>
                      <m:t>t</m:t>
                    </m:r>
                    <m:r>
                      <m:rPr>
                        <m:nor/>
                      </m:rPr>
                      <a:rPr lang="en-GB" b="0" i="0" smtClean="0"/>
                      <m:t>.</m:t>
                    </m:r>
                  </m:oMath>
                </a14:m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By substitution in to 		we get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We can rearrange this to </a:t>
                </a:r>
                <a:r>
                  <a:rPr lang="en-GB" i="1" dirty="0"/>
                  <a:t>v</a:t>
                </a:r>
                <a:r>
                  <a:rPr lang="en-GB" dirty="0"/>
                  <a:t> </a:t>
                </a:r>
                <a:r>
                  <a:rPr lang="en-GB" i="1" dirty="0"/>
                  <a:t>= u</a:t>
                </a:r>
                <a:r>
                  <a:rPr lang="en-GB" dirty="0"/>
                  <a:t> + </a:t>
                </a:r>
                <a:r>
                  <a:rPr lang="en-GB" i="1" dirty="0"/>
                  <a:t>at </a:t>
                </a:r>
                <a:r>
                  <a:rPr lang="en-GB" i="1" dirty="0">
                    <a:solidFill>
                      <a:srgbClr val="FF0000"/>
                    </a:solidFill>
                  </a:rPr>
                  <a:t>(Eq.1)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4905DFA-9CA6-4DF9-89B9-C3685349E58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75641" y="1767246"/>
                <a:ext cx="10863876" cy="4351338"/>
              </a:xfrm>
              <a:blipFill>
                <a:blip r:embed="rId2"/>
                <a:stretch>
                  <a:fillRect l="-1122" t="-2381" r="-842" b="-30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8452A7C7-3B45-4DB0-B091-9FD7AC0A694C}"/>
                  </a:ext>
                </a:extLst>
              </p:cNvPr>
              <p:cNvSpPr txBox="1"/>
              <p:nvPr/>
            </p:nvSpPr>
            <p:spPr>
              <a:xfrm>
                <a:off x="9048633" y="1744651"/>
                <a:ext cx="1116354" cy="68230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en-GB" sz="2400" b="1"/>
                            <m:t>Δ</m:t>
                          </m:r>
                          <m:r>
                            <m:rPr>
                              <m:nor/>
                            </m:rPr>
                            <a:rPr lang="en-GB" sz="2400" b="1" i="0" smtClean="0"/>
                            <m:t>v</m:t>
                          </m:r>
                          <m:r>
                            <m:rPr>
                              <m:nor/>
                            </m:rPr>
                            <a:rPr lang="en-GB" sz="2400"/>
                            <m:t> 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n-GB" sz="2400" b="1" smtClean="0"/>
                            <m:t>Δ</m:t>
                          </m:r>
                          <m:r>
                            <m:rPr>
                              <m:nor/>
                            </m:rPr>
                            <a:rPr lang="en-GB" sz="2400" b="1" i="0" smtClean="0"/>
                            <m:t>t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8452A7C7-3B45-4DB0-B091-9FD7AC0A694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48633" y="1744651"/>
                <a:ext cx="1116354" cy="682303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FBF927C-B1FD-42BB-BE2A-3E159F3A4A30}"/>
                  </a:ext>
                </a:extLst>
              </p:cNvPr>
              <p:cNvSpPr txBox="1"/>
              <p:nvPr/>
            </p:nvSpPr>
            <p:spPr>
              <a:xfrm>
                <a:off x="10333281" y="1744652"/>
                <a:ext cx="1643676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400" dirty="0"/>
                  <a:t>Where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sz="1400" b="1" smtClean="0"/>
                      <m:t>Δ</m:t>
                    </m:r>
                    <m:r>
                      <m:rPr>
                        <m:nor/>
                      </m:rPr>
                      <a:rPr lang="en-GB" sz="1400" b="1" i="0" smtClean="0"/>
                      <m:t>v</m:t>
                    </m:r>
                  </m:oMath>
                </a14:m>
                <a:r>
                  <a:rPr lang="en-GB" sz="1400" dirty="0"/>
                  <a:t> is the change in velocity and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sz="1400" b="1" smtClean="0"/>
                      <m:t>Δ</m:t>
                    </m:r>
                    <m:r>
                      <m:rPr>
                        <m:nor/>
                      </m:rPr>
                      <a:rPr lang="en-GB" sz="1400" b="1" i="0" smtClean="0"/>
                      <m:t>t</m:t>
                    </m:r>
                    <m:r>
                      <m:rPr>
                        <m:nor/>
                      </m:rPr>
                      <a:rPr lang="en-GB" sz="1400" b="1" i="0" smtClean="0"/>
                      <m:t> </m:t>
                    </m:r>
                    <m:r>
                      <m:rPr>
                        <m:nor/>
                      </m:rPr>
                      <a:rPr lang="en-GB" sz="1400" i="0" smtClean="0"/>
                      <m:t>is</m:t>
                    </m:r>
                    <m:r>
                      <m:rPr>
                        <m:nor/>
                      </m:rPr>
                      <a:rPr lang="en-GB" sz="1400" i="0" smtClean="0"/>
                      <m:t> </m:t>
                    </m:r>
                    <m:r>
                      <m:rPr>
                        <m:nor/>
                      </m:rPr>
                      <a:rPr lang="en-GB" sz="1400" i="0" smtClean="0"/>
                      <m:t>the</m:t>
                    </m:r>
                    <m:r>
                      <m:rPr>
                        <m:nor/>
                      </m:rPr>
                      <a:rPr lang="en-GB" sz="1400" i="0" smtClean="0"/>
                      <m:t> </m:t>
                    </m:r>
                    <m:r>
                      <m:rPr>
                        <m:nor/>
                      </m:rPr>
                      <a:rPr lang="en-GB" sz="1400" i="0" smtClean="0"/>
                      <m:t>change</m:t>
                    </m:r>
                    <m:r>
                      <m:rPr>
                        <m:nor/>
                      </m:rPr>
                      <a:rPr lang="en-GB" sz="1400" i="0" smtClean="0"/>
                      <m:t> </m:t>
                    </m:r>
                    <m:r>
                      <m:rPr>
                        <m:nor/>
                      </m:rPr>
                      <a:rPr lang="en-GB" sz="1400" i="0" smtClean="0"/>
                      <m:t>in</m:t>
                    </m:r>
                    <m:r>
                      <m:rPr>
                        <m:nor/>
                      </m:rPr>
                      <a:rPr lang="en-GB" sz="1400" i="0" smtClean="0"/>
                      <m:t> </m:t>
                    </m:r>
                    <m:r>
                      <m:rPr>
                        <m:nor/>
                      </m:rPr>
                      <a:rPr lang="en-GB" sz="1400" i="0" smtClean="0"/>
                      <m:t>time</m:t>
                    </m:r>
                  </m:oMath>
                </a14:m>
                <a:endParaRPr lang="en-GB" sz="1400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FBF927C-B1FD-42BB-BE2A-3E159F3A4A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33281" y="1744652"/>
                <a:ext cx="1643676" cy="954107"/>
              </a:xfrm>
              <a:prstGeom prst="rect">
                <a:avLst/>
              </a:prstGeom>
              <a:blipFill>
                <a:blip r:embed="rId4"/>
                <a:stretch>
                  <a:fillRect l="-1111" t="-1274" b="-6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08481BA2-9CB7-4424-BEBD-8091E1092B79}"/>
                  </a:ext>
                </a:extLst>
              </p:cNvPr>
              <p:cNvSpPr txBox="1"/>
              <p:nvPr/>
            </p:nvSpPr>
            <p:spPr>
              <a:xfrm>
                <a:off x="4124150" y="4567324"/>
                <a:ext cx="878254" cy="568554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1" i="1" smtClean="0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en-GB" sz="2000" b="1" i="1"/>
                            <m:t>Δ</m:t>
                          </m:r>
                          <m:r>
                            <m:rPr>
                              <m:nor/>
                            </m:rPr>
                            <a:rPr lang="en-GB" sz="2000" b="1" i="1" smtClean="0"/>
                            <m:t>v</m:t>
                          </m:r>
                          <m:r>
                            <m:rPr>
                              <m:nor/>
                            </m:rPr>
                            <a:rPr lang="en-GB" sz="2000" i="1"/>
                            <m:t> 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n-GB" sz="2000" b="1" i="1" smtClean="0"/>
                            <m:t>Δt</m:t>
                          </m:r>
                        </m:den>
                      </m:f>
                    </m:oMath>
                  </m:oMathPara>
                </a14:m>
                <a:endParaRPr lang="en-GB" i="1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08481BA2-9CB7-4424-BEBD-8091E1092B7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4150" y="4567324"/>
                <a:ext cx="878254" cy="568554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95A37ED-DE07-4D5F-B653-4A7A80E7437E}"/>
                  </a:ext>
                </a:extLst>
              </p:cNvPr>
              <p:cNvSpPr txBox="1"/>
              <p:nvPr/>
            </p:nvSpPr>
            <p:spPr>
              <a:xfrm>
                <a:off x="7026914" y="4609131"/>
                <a:ext cx="1062599" cy="52674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1" i="1" smtClean="0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en-GB" sz="2000" b="1" i="1" smtClean="0"/>
                            <m:t>v</m:t>
                          </m:r>
                          <m:r>
                            <m:rPr>
                              <m:nor/>
                            </m:rPr>
                            <a:rPr lang="en-GB" sz="2000" b="1" i="1" smtClean="0"/>
                            <m:t> − </m:t>
                          </m:r>
                          <m:r>
                            <m:rPr>
                              <m:nor/>
                            </m:rPr>
                            <a:rPr lang="en-GB" sz="2000" b="1" i="1" smtClean="0"/>
                            <m:t>u</m:t>
                          </m:r>
                          <m:r>
                            <m:rPr>
                              <m:nor/>
                            </m:rPr>
                            <a:rPr lang="en-GB" sz="2000" i="1"/>
                            <m:t> 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n-GB" sz="2000" b="1" i="1" smtClean="0"/>
                            <m:t>t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B95A37ED-DE07-4D5F-B653-4A7A80E7437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6914" y="4609131"/>
                <a:ext cx="1062599" cy="526747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Graphic 10">
            <a:extLst>
              <a:ext uri="{FF2B5EF4-FFF2-40B4-BE49-F238E27FC236}">
                <a16:creationId xmlns:a16="http://schemas.microsoft.com/office/drawing/2014/main" id="{C25C90B1-D325-4526-91C2-C6CC7917E79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429750" y="4028132"/>
            <a:ext cx="1924050" cy="20097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E24707F-51F0-4841-9056-C2E37E57D59D}"/>
              </a:ext>
            </a:extLst>
          </p:cNvPr>
          <p:cNvSpPr txBox="1"/>
          <p:nvPr/>
        </p:nvSpPr>
        <p:spPr>
          <a:xfrm>
            <a:off x="605860" y="1032206"/>
            <a:ext cx="1051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When we want to calculate the acceleration of an object i.e. the acceleration of a sprint start, the initial movements after impact or change in direction/.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F6C0AB0-3738-44AE-B12D-76660277B10C}"/>
              </a:ext>
            </a:extLst>
          </p:cNvPr>
          <p:cNvSpPr txBox="1"/>
          <p:nvPr/>
        </p:nvSpPr>
        <p:spPr>
          <a:xfrm>
            <a:off x="880741" y="6198847"/>
            <a:ext cx="99967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Remember this must be constant acceleration so you may need to do multiple calculations and if the object slows down then acceleration is negative – deceleration.</a:t>
            </a:r>
          </a:p>
        </p:txBody>
      </p:sp>
    </p:spTree>
    <p:extLst>
      <p:ext uri="{BB962C8B-B14F-4D97-AF65-F5344CB8AC3E}">
        <p14:creationId xmlns:p14="http://schemas.microsoft.com/office/powerpoint/2010/main" val="269513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E7082-FE35-47F8-9ADF-F199BE5AC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What are we working out in 		   ?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9A4A72A-A88E-4890-97BC-9ACCE8F992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49857" y="3109311"/>
            <a:ext cx="3492285" cy="364788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EF53203C-1045-43DB-9348-31A3A401D12F}"/>
                  </a:ext>
                </a:extLst>
              </p:cNvPr>
              <p:cNvSpPr txBox="1"/>
              <p:nvPr/>
            </p:nvSpPr>
            <p:spPr>
              <a:xfrm>
                <a:off x="8390099" y="721529"/>
                <a:ext cx="1062599" cy="52674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1" i="1" smtClean="0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en-GB" sz="2000" b="1" i="1" smtClean="0"/>
                            <m:t>v</m:t>
                          </m:r>
                          <m:r>
                            <m:rPr>
                              <m:nor/>
                            </m:rPr>
                            <a:rPr lang="en-GB" sz="2000" b="1" i="1" smtClean="0"/>
                            <m:t> − </m:t>
                          </m:r>
                          <m:r>
                            <m:rPr>
                              <m:nor/>
                            </m:rPr>
                            <a:rPr lang="en-GB" sz="2000" b="1" i="1" smtClean="0"/>
                            <m:t>u</m:t>
                          </m:r>
                          <m:r>
                            <m:rPr>
                              <m:nor/>
                            </m:rPr>
                            <a:rPr lang="en-GB" sz="2000" i="1"/>
                            <m:t> 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n-GB" sz="2000" b="1" i="1" smtClean="0"/>
                            <m:t>t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EF53203C-1045-43DB-9348-31A3A401D12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90099" y="721529"/>
                <a:ext cx="1062599" cy="526747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FFE9847-5246-4A63-8F2D-C81B6F180982}"/>
                  </a:ext>
                </a:extLst>
              </p:cNvPr>
              <p:cNvSpPr txBox="1"/>
              <p:nvPr/>
            </p:nvSpPr>
            <p:spPr>
              <a:xfrm>
                <a:off x="1772704" y="1549691"/>
                <a:ext cx="8790580" cy="18158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2800" dirty="0">
                    <a:solidFill>
                      <a:srgbClr val="FF0000"/>
                    </a:solidFill>
                  </a:rPr>
                  <a:t>If we were to plot the change in velocity over time as a curve then the acceleration is described by the gradient of the line </a:t>
                </a:r>
                <a:r>
                  <a:rPr lang="en-GB" sz="2800" dirty="0">
                    <a:solidFill>
                      <a:srgbClr val="002060"/>
                    </a:solidFill>
                  </a:rPr>
                  <a:t>t</a:t>
                </a:r>
                <a:r>
                  <a:rPr lang="en-GB" sz="2800" dirty="0">
                    <a:solidFill>
                      <a:srgbClr val="FF0000"/>
                    </a:solidFill>
                  </a:rPr>
                  <a:t> a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800" b="0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nd</m:t>
                    </m:r>
                    <m:r>
                      <a:rPr lang="en-GB" sz="2800" b="0" i="0" smtClean="0">
                        <a:solidFill>
                          <a:srgbClr val="002060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800" b="1" smtClean="0">
                        <a:solidFill>
                          <a:srgbClr val="002060"/>
                        </a:solidFill>
                      </a:rPr>
                      <m:t>Δ</m:t>
                    </m:r>
                    <m:r>
                      <m:rPr>
                        <m:nor/>
                      </m:rPr>
                      <a:rPr lang="en-GB" sz="2800" b="1" i="0" smtClean="0">
                        <a:solidFill>
                          <a:srgbClr val="002060"/>
                        </a:solidFill>
                      </a:rPr>
                      <m:t>v</m:t>
                    </m:r>
                  </m:oMath>
                </a14:m>
                <a:r>
                  <a:rPr lang="en-GB" sz="2800" dirty="0">
                    <a:solidFill>
                      <a:srgbClr val="FF0000"/>
                    </a:solidFill>
                  </a:rPr>
                  <a:t> and distance travelled is the area under the line.</a:t>
                </a: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FFE9847-5246-4A63-8F2D-C81B6F18098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2704" y="1549691"/>
                <a:ext cx="8790580" cy="1815882"/>
              </a:xfrm>
              <a:prstGeom prst="rect">
                <a:avLst/>
              </a:prstGeom>
              <a:blipFill>
                <a:blip r:embed="rId5"/>
                <a:stretch>
                  <a:fillRect l="-277" t="-3020" r="-1110" b="-87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77130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C8026-7081-4ED5-8DA8-3664F590E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6147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Calculations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66427-B831-4A07-A08A-262EECC1A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367" y="1164153"/>
            <a:ext cx="11071439" cy="55788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If an object is moving at 10ms</a:t>
            </a:r>
            <a:r>
              <a:rPr lang="en-GB" sz="2000" baseline="30000" dirty="0"/>
              <a:t>-1 </a:t>
            </a:r>
            <a:r>
              <a:rPr lang="en-GB" sz="2000" dirty="0"/>
              <a:t>and after 4 seconds of acceleration is moving at 18ms</a:t>
            </a:r>
            <a:r>
              <a:rPr lang="en-GB" sz="2000" baseline="30000" dirty="0"/>
              <a:t>1 </a:t>
            </a:r>
            <a:r>
              <a:rPr lang="en-GB" sz="2000" dirty="0"/>
              <a:t>what is the objects acceleration?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If an object is traveling at 20ms</a:t>
            </a:r>
            <a:r>
              <a:rPr lang="en-GB" sz="2000" baseline="30000" dirty="0"/>
              <a:t>-1</a:t>
            </a:r>
            <a:r>
              <a:rPr lang="en-GB" sz="2000" dirty="0"/>
              <a:t> and decelerates at 2 ms</a:t>
            </a:r>
            <a:r>
              <a:rPr lang="en-GB" sz="2000" baseline="30000" dirty="0"/>
              <a:t>-2</a:t>
            </a:r>
            <a:r>
              <a:rPr lang="en-GB" sz="2000" dirty="0"/>
              <a:t> for 3 seconds what is its new velocity?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If an object was moving at 12ms-1 and accelerates at 4ms-2 to a new speed of 32ms-1 how long did it accelerate for?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1800" dirty="0"/>
              <a:t>Plot the graph and state;</a:t>
            </a:r>
          </a:p>
          <a:p>
            <a:pPr marL="0" indent="0">
              <a:buNone/>
            </a:pPr>
            <a:endParaRPr lang="en-GB" sz="1800" dirty="0"/>
          </a:p>
          <a:p>
            <a:pPr marL="914400" lvl="2" indent="0">
              <a:buNone/>
            </a:pPr>
            <a:r>
              <a:rPr lang="en-GB" sz="2400" dirty="0"/>
              <a:t>u - Initial velocity</a:t>
            </a:r>
          </a:p>
          <a:p>
            <a:pPr marL="914400" lvl="2" indent="0">
              <a:buNone/>
            </a:pPr>
            <a:r>
              <a:rPr lang="en-GB" sz="2400" dirty="0"/>
              <a:t>v - Final velocity</a:t>
            </a:r>
          </a:p>
          <a:p>
            <a:pPr marL="914400" lvl="2" indent="0">
              <a:buNone/>
            </a:pPr>
            <a:r>
              <a:rPr lang="en-GB" sz="2400" dirty="0"/>
              <a:t>t - Time of acceleration</a:t>
            </a:r>
          </a:p>
          <a:p>
            <a:pPr marL="914400" lvl="2" indent="0">
              <a:buNone/>
            </a:pPr>
            <a:r>
              <a:rPr lang="en-GB" sz="2400" dirty="0"/>
              <a:t>a - Acceleration</a:t>
            </a:r>
          </a:p>
          <a:p>
            <a:pPr marL="0" indent="0">
              <a:buNone/>
            </a:pPr>
            <a:endParaRPr lang="en-GB" sz="24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CDB8711-9750-4CCA-B886-A0A5E0116B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6118432"/>
              </p:ext>
            </p:extLst>
          </p:nvPr>
        </p:nvGraphicFramePr>
        <p:xfrm>
          <a:off x="7719107" y="3645332"/>
          <a:ext cx="2956374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8187">
                  <a:extLst>
                    <a:ext uri="{9D8B030D-6E8A-4147-A177-3AD203B41FA5}">
                      <a16:colId xmlns:a16="http://schemas.microsoft.com/office/drawing/2014/main" val="3088350387"/>
                    </a:ext>
                  </a:extLst>
                </a:gridCol>
                <a:gridCol w="1478187">
                  <a:extLst>
                    <a:ext uri="{9D8B030D-6E8A-4147-A177-3AD203B41FA5}">
                      <a16:colId xmlns:a16="http://schemas.microsoft.com/office/drawing/2014/main" val="2948220143"/>
                    </a:ext>
                  </a:extLst>
                </a:gridCol>
              </a:tblGrid>
              <a:tr h="34515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Speed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3564874"/>
                  </a:ext>
                </a:extLst>
              </a:tr>
              <a:tr h="34515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2490667"/>
                  </a:ext>
                </a:extLst>
              </a:tr>
              <a:tr h="34515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5956345"/>
                  </a:ext>
                </a:extLst>
              </a:tr>
              <a:tr h="34515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7520859"/>
                  </a:ext>
                </a:extLst>
              </a:tr>
              <a:tr h="34515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602555"/>
                  </a:ext>
                </a:extLst>
              </a:tr>
              <a:tr h="34515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4422435"/>
                  </a:ext>
                </a:extLst>
              </a:tr>
              <a:tr h="34515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5558422"/>
                  </a:ext>
                </a:extLst>
              </a:tr>
              <a:tr h="34515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4763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4063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E5129-3B07-414F-9589-B6F6088C1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s= </a:t>
            </a:r>
            <a:r>
              <a:rPr lang="en-GB" sz="4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ut</a:t>
            </a: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+ ½at</a:t>
            </a:r>
            <a:r>
              <a:rPr lang="en-GB" sz="44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943BC41-E347-4006-9A78-57DCE915F5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23225" y="2258891"/>
            <a:ext cx="2885762" cy="30143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16A24E3-DAE3-42B3-AFA9-339883940275}"/>
              </a:ext>
            </a:extLst>
          </p:cNvPr>
          <p:cNvSpPr txBox="1"/>
          <p:nvPr/>
        </p:nvSpPr>
        <p:spPr>
          <a:xfrm>
            <a:off x="1178062" y="1321356"/>
            <a:ext cx="8964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To calculate the distance travelled by an object during a time under constant acceleration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7C5CF4-2509-4126-98D4-CACAB85F704F}"/>
              </a:ext>
            </a:extLst>
          </p:cNvPr>
          <p:cNvSpPr txBox="1"/>
          <p:nvPr/>
        </p:nvSpPr>
        <p:spPr>
          <a:xfrm>
            <a:off x="336589" y="2092461"/>
            <a:ext cx="10647431" cy="5006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If distance (s) is velocity multiplied by time then </a:t>
            </a:r>
            <a:r>
              <a:rPr lang="en-GB" i="1" dirty="0"/>
              <a:t>s = </a:t>
            </a:r>
            <a:r>
              <a:rPr lang="en-GB" i="1" dirty="0" err="1"/>
              <a:t>vt</a:t>
            </a:r>
            <a:endParaRPr lang="en-GB" i="1" dirty="0"/>
          </a:p>
          <a:p>
            <a:endParaRPr lang="en-GB" i="1" dirty="0"/>
          </a:p>
          <a:p>
            <a:r>
              <a:rPr lang="en-GB" dirty="0"/>
              <a:t>In this case the area under the curve is   </a:t>
            </a:r>
            <a:r>
              <a:rPr lang="en-GB" dirty="0" err="1">
                <a:solidFill>
                  <a:srgbClr val="FF0000"/>
                </a:solidFill>
              </a:rPr>
              <a:t>ut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(area of the square) + </a:t>
            </a:r>
            <a:r>
              <a:rPr lang="en-GB" dirty="0">
                <a:solidFill>
                  <a:srgbClr val="FF0000"/>
                </a:solidFill>
              </a:rPr>
              <a:t>½ (v-u)t </a:t>
            </a:r>
            <a:r>
              <a:rPr lang="en-GB" dirty="0"/>
              <a:t>(area of the triangle)</a:t>
            </a:r>
          </a:p>
          <a:p>
            <a:endParaRPr lang="en-GB" dirty="0"/>
          </a:p>
          <a:p>
            <a:r>
              <a:rPr lang="en-GB" dirty="0"/>
              <a:t>So s = </a:t>
            </a:r>
            <a:r>
              <a:rPr lang="en-GB" dirty="0" err="1"/>
              <a:t>ut</a:t>
            </a:r>
            <a:r>
              <a:rPr lang="en-GB" dirty="0"/>
              <a:t> + ½ (v-u)t or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s= ½(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u+v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)t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(Eq. 3)</a:t>
            </a:r>
            <a:endParaRPr lang="en-GB" sz="14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As the </a:t>
            </a:r>
            <a:r>
              <a:rPr lang="en-GB" dirty="0">
                <a:solidFill>
                  <a:srgbClr val="FF0000"/>
                </a:solidFill>
              </a:rPr>
              <a:t>v-u = at </a:t>
            </a:r>
            <a:r>
              <a:rPr lang="en-GB" dirty="0">
                <a:solidFill>
                  <a:srgbClr val="0070C0"/>
                </a:solidFill>
              </a:rPr>
              <a:t>(previous equations (eq.1)) </a:t>
            </a:r>
            <a:r>
              <a:rPr lang="en-GB" dirty="0"/>
              <a:t>then s = </a:t>
            </a:r>
            <a:r>
              <a:rPr lang="en-GB" dirty="0" err="1"/>
              <a:t>ut</a:t>
            </a:r>
            <a:r>
              <a:rPr lang="en-GB" dirty="0"/>
              <a:t> + ½ (at)t or 	</a:t>
            </a:r>
            <a:r>
              <a:rPr lang="en-GB" sz="3200" dirty="0">
                <a:solidFill>
                  <a:srgbClr val="00B0F0"/>
                </a:solidFill>
              </a:rPr>
              <a:t>s = </a:t>
            </a:r>
            <a:r>
              <a:rPr lang="en-GB" sz="3200" dirty="0" err="1">
                <a:solidFill>
                  <a:srgbClr val="00B0F0"/>
                </a:solidFill>
              </a:rPr>
              <a:t>ut</a:t>
            </a:r>
            <a:r>
              <a:rPr lang="en-GB" sz="3200" dirty="0">
                <a:solidFill>
                  <a:srgbClr val="00B0F0"/>
                </a:solidFill>
              </a:rPr>
              <a:t> + ½ at</a:t>
            </a:r>
            <a:r>
              <a:rPr lang="en-GB" sz="3200" baseline="30000" dirty="0">
                <a:solidFill>
                  <a:srgbClr val="00B0F0"/>
                </a:solidFill>
              </a:rPr>
              <a:t>2  </a:t>
            </a:r>
            <a:r>
              <a:rPr lang="en-GB" sz="3200" dirty="0">
                <a:solidFill>
                  <a:srgbClr val="FF0000"/>
                </a:solidFill>
              </a:rPr>
              <a:t>(Eq.2)</a:t>
            </a:r>
            <a:endParaRPr lang="en-GB" sz="3200" baseline="30000" dirty="0">
              <a:solidFill>
                <a:srgbClr val="FF0000"/>
              </a:solidFill>
            </a:endParaRPr>
          </a:p>
          <a:p>
            <a:endParaRPr lang="en-GB" sz="3200" baseline="30000" dirty="0">
              <a:solidFill>
                <a:srgbClr val="FF0000"/>
              </a:solidFill>
            </a:endParaRPr>
          </a:p>
          <a:p>
            <a:r>
              <a:rPr lang="en-GB" dirty="0"/>
              <a:t>Or this could be 	</a:t>
            </a:r>
            <a:endParaRPr lang="en-GB" sz="3200" baseline="30000" dirty="0">
              <a:solidFill>
                <a:srgbClr val="FF0000"/>
              </a:solidFill>
            </a:endParaRPr>
          </a:p>
          <a:p>
            <a:r>
              <a:rPr lang="en-GB" dirty="0"/>
              <a:t>							</a:t>
            </a:r>
            <a:r>
              <a:rPr lang="en-GB" sz="3200" dirty="0">
                <a:solidFill>
                  <a:srgbClr val="00B0F0"/>
                </a:solidFill>
              </a:rPr>
              <a:t>s = </a:t>
            </a:r>
            <a:r>
              <a:rPr lang="en-GB" sz="3200" dirty="0" err="1">
                <a:solidFill>
                  <a:srgbClr val="00B0F0"/>
                </a:solidFill>
              </a:rPr>
              <a:t>vt</a:t>
            </a:r>
            <a:r>
              <a:rPr lang="en-GB" sz="3200" dirty="0">
                <a:solidFill>
                  <a:srgbClr val="00B0F0"/>
                </a:solidFill>
              </a:rPr>
              <a:t> - ½ at</a:t>
            </a:r>
            <a:r>
              <a:rPr lang="en-GB" sz="3200" baseline="30000" dirty="0">
                <a:solidFill>
                  <a:srgbClr val="00B0F0"/>
                </a:solidFill>
              </a:rPr>
              <a:t>2  </a:t>
            </a:r>
            <a:r>
              <a:rPr lang="en-GB" sz="3200" dirty="0">
                <a:solidFill>
                  <a:srgbClr val="FF0000"/>
                </a:solidFill>
              </a:rPr>
              <a:t>(Eq.5)</a:t>
            </a:r>
            <a:endParaRPr lang="en-GB" sz="3200" baseline="30000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1F2B6FB-EA70-4024-B7A4-7315696C60C7}"/>
              </a:ext>
            </a:extLst>
          </p:cNvPr>
          <p:cNvCxnSpPr>
            <a:cxnSpLocks/>
          </p:cNvCxnSpPr>
          <p:nvPr/>
        </p:nvCxnSpPr>
        <p:spPr>
          <a:xfrm>
            <a:off x="5295666" y="2973202"/>
            <a:ext cx="4521512" cy="144919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A62294B-8093-459F-845E-18D3FC214A4C}"/>
              </a:ext>
            </a:extLst>
          </p:cNvPr>
          <p:cNvCxnSpPr/>
          <p:nvPr/>
        </p:nvCxnSpPr>
        <p:spPr>
          <a:xfrm>
            <a:off x="7719107" y="2917104"/>
            <a:ext cx="3203205" cy="84708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6393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6BFC2-80F2-4880-AAC3-4EA22B8C8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Calculations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670DB-AA05-473F-8D14-BC03C688EC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If an object is moving at 10ms</a:t>
            </a:r>
            <a:r>
              <a:rPr lang="en-GB" baseline="30000" dirty="0"/>
              <a:t>-1</a:t>
            </a:r>
            <a:r>
              <a:rPr lang="en-GB" dirty="0"/>
              <a:t> and accelerates for 3 seconds at 2ms</a:t>
            </a:r>
            <a:r>
              <a:rPr lang="en-GB" baseline="30000" dirty="0"/>
              <a:t>-2</a:t>
            </a:r>
            <a:r>
              <a:rPr lang="en-GB" dirty="0"/>
              <a:t> how far has it travelled in the 3 second period?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an object is travelling at 10ms</a:t>
            </a:r>
            <a:r>
              <a:rPr lang="en-GB" baseline="30000" dirty="0"/>
              <a:t>-1</a:t>
            </a:r>
            <a:r>
              <a:rPr lang="en-GB" dirty="0"/>
              <a:t> for 6 seconds and then accelerates at 2m</a:t>
            </a:r>
            <a:r>
              <a:rPr lang="en-GB" baseline="30000" dirty="0"/>
              <a:t>-2</a:t>
            </a:r>
            <a:r>
              <a:rPr lang="en-GB" dirty="0"/>
              <a:t> for 3 seconds how far has it gone in the 9 second period?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an object has travelled 50m in 5 seconds and had an initial velocity of 5 ms-1 what is its acceleration and what is its final velocity?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225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1F4F9-5F1C-4E88-A278-EF24F383D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2674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we do not Know the time variable then </a:t>
            </a:r>
            <a:br>
              <a:rPr lang="en-GB" sz="44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44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</a:t>
            </a:r>
            <a:r>
              <a:rPr lang="en-GB" sz="4400" baseline="300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lang="en-GB" sz="44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= u</a:t>
            </a:r>
            <a:r>
              <a:rPr lang="en-GB" sz="4400" baseline="300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lang="en-GB" sz="44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+2as</a:t>
            </a:r>
            <a:endParaRPr lang="en-GB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4CB7446-FA4E-4F52-A9D9-4C2BC73EB6F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447333"/>
                <a:ext cx="10847047" cy="5323714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If we rearrange </a:t>
                </a:r>
                <a:r>
                  <a:rPr lang="en-GB" dirty="0">
                    <a:solidFill>
                      <a:srgbClr val="FF0000"/>
                    </a:solidFill>
                  </a:rPr>
                  <a:t>EQ.1</a:t>
                </a:r>
                <a:r>
                  <a:rPr lang="en-GB" dirty="0"/>
                  <a:t>                   	 to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And substitute into </a:t>
                </a:r>
                <a:r>
                  <a:rPr lang="en-GB" dirty="0">
                    <a:solidFill>
                      <a:srgbClr val="FF0000"/>
                    </a:solidFill>
                  </a:rPr>
                  <a:t>EQ.2 </a:t>
                </a:r>
                <a:r>
                  <a:rPr lang="en-GB" sz="2800" dirty="0"/>
                  <a:t>s = </a:t>
                </a:r>
                <a:r>
                  <a:rPr lang="en-GB" sz="2800" dirty="0" err="1"/>
                  <a:t>ut</a:t>
                </a:r>
                <a:r>
                  <a:rPr lang="en-GB" sz="2800" dirty="0"/>
                  <a:t> + ½ at</a:t>
                </a:r>
                <a:r>
                  <a:rPr lang="en-GB" sz="2800" baseline="30000" dirty="0"/>
                  <a:t>2</a:t>
                </a:r>
                <a:endParaRPr lang="en-GB" sz="2800" dirty="0"/>
              </a:p>
              <a:p>
                <a:pPr marL="0" indent="0">
                  <a:buNone/>
                </a:pPr>
                <a:endParaRPr lang="en-GB" dirty="0">
                  <a:solidFill>
                    <a:srgbClr val="00B0F0"/>
                  </a:solidFill>
                </a:endParaRPr>
              </a:p>
              <a:p>
                <a:pPr marL="0" indent="0">
                  <a:buNone/>
                </a:pPr>
                <a:r>
                  <a:rPr lang="en-GB" dirty="0"/>
                  <a:t>Then 	s= u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𝑣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𝑢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𝑎</m:t>
                        </m:r>
                      </m:den>
                    </m:f>
                  </m:oMath>
                </a14:m>
                <a:r>
                  <a:rPr lang="en-GB" dirty="0"/>
                  <a:t>) + ½(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𝑢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</m:den>
                    </m:f>
                  </m:oMath>
                </a14:m>
                <a:r>
                  <a:rPr lang="en-GB" dirty="0"/>
                  <a:t>)</a:t>
                </a:r>
                <a:r>
                  <a:rPr lang="en-GB" baseline="30000" dirty="0"/>
                  <a:t>2</a:t>
                </a:r>
              </a:p>
              <a:p>
                <a:pPr marL="0" indent="0">
                  <a:buNone/>
                </a:pPr>
                <a:r>
                  <a:rPr lang="en-GB" dirty="0"/>
                  <a:t>Expanding 			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GB" dirty="0"/>
                          <m:t>uv</m:t>
                        </m:r>
                        <m:r>
                          <m:rPr>
                            <m:nor/>
                          </m:rPr>
                          <a:rPr lang="en-GB" dirty="0"/>
                          <m:t>−</m:t>
                        </m:r>
                        <m:r>
                          <m:rPr>
                            <m:nor/>
                          </m:rPr>
                          <a:rPr lang="en-GB" dirty="0"/>
                          <m:t>u</m:t>
                        </m:r>
                        <m:r>
                          <m:rPr>
                            <m:nor/>
                          </m:rPr>
                          <a:rPr lang="en-GB" baseline="30000" dirty="0"/>
                          <m:t>2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</m:den>
                    </m:f>
                  </m:oMath>
                </a14:m>
                <a:r>
                  <a:rPr lang="en-GB" dirty="0"/>
                  <a:t> +½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GB" dirty="0"/>
                          <m:t>v</m:t>
                        </m:r>
                        <m:r>
                          <m:rPr>
                            <m:nor/>
                          </m:rPr>
                          <a:rPr lang="en-GB" baseline="30000" dirty="0"/>
                          <m:t>2</m:t>
                        </m:r>
                        <m:r>
                          <m:rPr>
                            <m:nor/>
                          </m:rPr>
                          <a:rPr lang="en-GB" dirty="0"/>
                          <m:t> </m:t>
                        </m:r>
                        <m:r>
                          <m:rPr>
                            <m:nor/>
                          </m:rPr>
                          <a:rPr lang="en-GB" b="0" i="0" dirty="0" smtClean="0"/>
                          <m:t>− </m:t>
                        </m:r>
                        <m:r>
                          <m:rPr>
                            <m:nor/>
                          </m:rPr>
                          <a:rPr lang="en-GB" b="0" i="0" dirty="0" smtClean="0"/>
                          <m:t>vu</m:t>
                        </m:r>
                        <m:r>
                          <m:rPr>
                            <m:nor/>
                          </m:rPr>
                          <a:rPr lang="en-GB" b="0" i="0" dirty="0" smtClean="0"/>
                          <m:t> − </m:t>
                        </m:r>
                        <m:r>
                          <m:rPr>
                            <m:nor/>
                          </m:rPr>
                          <a:rPr lang="en-GB" b="0" i="0" dirty="0" smtClean="0"/>
                          <m:t>uv</m:t>
                        </m:r>
                        <m:r>
                          <m:rPr>
                            <m:nor/>
                          </m:rPr>
                          <a:rPr lang="en-GB" b="0" i="0" dirty="0" smtClean="0"/>
                          <m:t> + </m:t>
                        </m:r>
                        <m:r>
                          <m:rPr>
                            <m:nor/>
                          </m:rPr>
                          <a:rPr lang="en-GB" dirty="0"/>
                          <m:t>u</m:t>
                        </m:r>
                        <m:r>
                          <m:rPr>
                            <m:nor/>
                          </m:rPr>
                          <a:rPr lang="en-GB" baseline="30000" dirty="0"/>
                          <m:t>2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Simplifying			2s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𝑢𝑣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−2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𝑢</m:t>
                        </m:r>
                        <m:r>
                          <a:rPr lang="en-GB" b="0" i="1" baseline="3000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  <m:r>
                          <a:rPr lang="en-GB" b="0" i="1" baseline="3000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𝑢</m:t>
                        </m:r>
                        <m:r>
                          <a:rPr lang="en-GB" b="0" i="1" baseline="3000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−2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𝑢𝑣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baseline="30000" dirty="0"/>
              </a:p>
              <a:p>
                <a:pPr marL="0" indent="0">
                  <a:buNone/>
                </a:pPr>
                <a:r>
                  <a:rPr lang="en-GB" baseline="30000" dirty="0"/>
                  <a:t>				</a:t>
                </a:r>
                <a:r>
                  <a:rPr lang="en-GB" dirty="0"/>
                  <a:t>2s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  <m:r>
                          <a:rPr lang="en-GB" b="0" i="1" baseline="30000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𝑢</m:t>
                        </m:r>
                        <m:r>
                          <a:rPr lang="en-GB" b="0" i="1" baseline="30000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Therefore 			2as = v</a:t>
                </a:r>
                <a:r>
                  <a:rPr lang="en-GB" baseline="30000" dirty="0"/>
                  <a:t>2</a:t>
                </a:r>
                <a:r>
                  <a:rPr lang="en-GB" dirty="0"/>
                  <a:t> – u</a:t>
                </a:r>
                <a:r>
                  <a:rPr lang="en-GB" baseline="30000" dirty="0"/>
                  <a:t>2</a:t>
                </a:r>
                <a:r>
                  <a:rPr lang="en-GB" dirty="0"/>
                  <a:t> or v</a:t>
                </a:r>
                <a:r>
                  <a:rPr lang="en-GB" baseline="30000" dirty="0"/>
                  <a:t>2</a:t>
                </a:r>
                <a:r>
                  <a:rPr lang="en-GB" dirty="0"/>
                  <a:t> = 2as + u</a:t>
                </a:r>
                <a:r>
                  <a:rPr lang="en-GB" baseline="30000" dirty="0"/>
                  <a:t>2</a:t>
                </a:r>
                <a:r>
                  <a:rPr lang="en-GB" dirty="0"/>
                  <a:t> or </a:t>
                </a:r>
                <a:r>
                  <a:rPr lang="en-GB" sz="3500" dirty="0">
                    <a:solidFill>
                      <a:srgbClr val="00B0F0"/>
                    </a:solidFill>
                  </a:rPr>
                  <a:t>v</a:t>
                </a:r>
                <a:r>
                  <a:rPr lang="en-GB" sz="3500" baseline="30000" dirty="0">
                    <a:solidFill>
                      <a:srgbClr val="00B0F0"/>
                    </a:solidFill>
                  </a:rPr>
                  <a:t>2</a:t>
                </a:r>
                <a:r>
                  <a:rPr lang="en-GB" sz="3500" dirty="0">
                    <a:solidFill>
                      <a:srgbClr val="00B0F0"/>
                    </a:solidFill>
                  </a:rPr>
                  <a:t> = u</a:t>
                </a:r>
                <a:r>
                  <a:rPr lang="en-GB" sz="3500" baseline="30000" dirty="0">
                    <a:solidFill>
                      <a:srgbClr val="00B0F0"/>
                    </a:solidFill>
                  </a:rPr>
                  <a:t>2</a:t>
                </a:r>
                <a:r>
                  <a:rPr lang="en-GB" sz="3500" dirty="0">
                    <a:solidFill>
                      <a:srgbClr val="00B0F0"/>
                    </a:solidFill>
                  </a:rPr>
                  <a:t> + 2as </a:t>
                </a:r>
                <a:r>
                  <a:rPr lang="en-GB" sz="3500" dirty="0">
                    <a:solidFill>
                      <a:srgbClr val="FF0000"/>
                    </a:solidFill>
                  </a:rPr>
                  <a:t>(EQ.4)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4CB7446-FA4E-4F52-A9D9-4C2BC73EB6F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447333"/>
                <a:ext cx="10847047" cy="5323714"/>
              </a:xfrm>
              <a:blipFill>
                <a:blip r:embed="rId2"/>
                <a:stretch>
                  <a:fillRect l="-899" t="-26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54738572-BB27-43A0-B0F7-CE244F203ABE}"/>
                  </a:ext>
                </a:extLst>
              </p:cNvPr>
              <p:cNvSpPr txBox="1"/>
              <p:nvPr/>
            </p:nvSpPr>
            <p:spPr>
              <a:xfrm>
                <a:off x="3969565" y="1294643"/>
                <a:ext cx="1062599" cy="52674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1" i="1" smtClean="0">
                          <a:latin typeface="Cambria Math" panose="02040503050406030204" pitchFamily="18" charset="0"/>
                        </a:rPr>
                        <m:t>𝒂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en-GB" sz="2000" b="1" i="1" smtClean="0"/>
                            <m:t>v</m:t>
                          </m:r>
                          <m:r>
                            <m:rPr>
                              <m:nor/>
                            </m:rPr>
                            <a:rPr lang="en-GB" sz="2000" b="1" i="1" smtClean="0"/>
                            <m:t> − </m:t>
                          </m:r>
                          <m:r>
                            <m:rPr>
                              <m:nor/>
                            </m:rPr>
                            <a:rPr lang="en-GB" sz="2000" b="1" i="1" smtClean="0"/>
                            <m:t>u</m:t>
                          </m:r>
                          <m:r>
                            <m:rPr>
                              <m:nor/>
                            </m:rPr>
                            <a:rPr lang="en-GB" sz="2000" i="1"/>
                            <m:t> 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n-GB" sz="2000" b="1" i="1" smtClean="0"/>
                            <m:t>t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54738572-BB27-43A0-B0F7-CE244F203AB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9565" y="1294643"/>
                <a:ext cx="1062599" cy="526747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CEDD15F5-6697-440F-94E7-17E5874070CC}"/>
                  </a:ext>
                </a:extLst>
              </p:cNvPr>
              <p:cNvSpPr txBox="1"/>
              <p:nvPr/>
            </p:nvSpPr>
            <p:spPr>
              <a:xfrm>
                <a:off x="6153472" y="1294643"/>
                <a:ext cx="1006366" cy="52674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en-GB" sz="2000" b="1" i="1" smtClean="0"/>
                            <m:t>v</m:t>
                          </m:r>
                          <m:r>
                            <m:rPr>
                              <m:nor/>
                            </m:rPr>
                            <a:rPr lang="en-GB" sz="2000" b="1" i="1" smtClean="0"/>
                            <m:t> − </m:t>
                          </m:r>
                          <m:r>
                            <m:rPr>
                              <m:nor/>
                            </m:rPr>
                            <a:rPr lang="en-GB" sz="2000" b="1" i="1" smtClean="0"/>
                            <m:t>u</m:t>
                          </m:r>
                          <m:r>
                            <m:rPr>
                              <m:nor/>
                            </m:rPr>
                            <a:rPr lang="en-GB" sz="2000" i="1"/>
                            <m:t> 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a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CEDD15F5-6697-440F-94E7-17E5874070C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3472" y="1294643"/>
                <a:ext cx="1006366" cy="526747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861373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A020C-CFB1-451B-855E-8F4E4AFCE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Calculations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8EE0C-D8C2-42AB-9F60-4BA8D2DA6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If an object with initial velocity of 10ms-1 when through and acceleration of 4 ms-2 in 36m what is the new velocity of the object?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an object’s initial velocity was 20ms</a:t>
            </a:r>
            <a:r>
              <a:rPr lang="en-GB" baseline="30000" dirty="0"/>
              <a:t>-1 </a:t>
            </a:r>
            <a:r>
              <a:rPr lang="en-GB" dirty="0"/>
              <a:t>and had final velocity of 30 ms</a:t>
            </a:r>
            <a:r>
              <a:rPr lang="en-GB" baseline="30000" dirty="0"/>
              <a:t>-1 </a:t>
            </a:r>
            <a:r>
              <a:rPr lang="en-GB" dirty="0"/>
              <a:t> was accelerating at 5ms</a:t>
            </a:r>
            <a:r>
              <a:rPr lang="en-GB" baseline="30000" dirty="0"/>
              <a:t>-2</a:t>
            </a:r>
            <a:r>
              <a:rPr lang="en-GB" dirty="0"/>
              <a:t> how far did it go during this period.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an objects initial velocity is 10ms</a:t>
            </a:r>
            <a:r>
              <a:rPr lang="en-GB" baseline="30000" dirty="0"/>
              <a:t>-1</a:t>
            </a:r>
            <a:r>
              <a:rPr lang="en-GB" dirty="0"/>
              <a:t> and accelerates at 2 ms</a:t>
            </a:r>
            <a:r>
              <a:rPr lang="en-GB" baseline="30000" dirty="0"/>
              <a:t>-2</a:t>
            </a:r>
            <a:r>
              <a:rPr lang="en-GB" dirty="0"/>
              <a:t> for 6 seconds how far does it go in the 6 seconds.</a:t>
            </a:r>
          </a:p>
        </p:txBody>
      </p:sp>
    </p:spTree>
    <p:extLst>
      <p:ext uri="{BB962C8B-B14F-4D97-AF65-F5344CB8AC3E}">
        <p14:creationId xmlns:p14="http://schemas.microsoft.com/office/powerpoint/2010/main" val="160155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D0832-1FA2-4BAA-B19C-B55DF031D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1042" y="185612"/>
            <a:ext cx="10515600" cy="1127086"/>
          </a:xfrm>
        </p:spPr>
        <p:txBody>
          <a:bodyPr/>
          <a:lstStyle/>
          <a:p>
            <a:pPr algn="ctr"/>
            <a:r>
              <a:rPr lang="en-GB" dirty="0"/>
              <a:t>Equations of projectile 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B057C-16AA-46B3-9D83-17B0B9AA5F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295" y="1362522"/>
            <a:ext cx="5585040" cy="2017099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6.  Time to peak height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tp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= </a:t>
            </a: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vsinƟ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/ g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7</a:t>
            </a:r>
            <a:r>
              <a:rPr lang="en-GB" sz="18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Time of flight	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	t = (2vsinƟ) / g          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8</a:t>
            </a:r>
            <a:r>
              <a:rPr lang="en-GB" sz="18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Maximum height reached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	h = (</a:t>
            </a:r>
            <a:r>
              <a:rPr lang="en-GB" sz="18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sinƟ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/ 2g          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9.  Horizontal range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	R=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vcosƟ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x t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5429AA-03CF-4DE6-8C33-C53E0C1D0720}"/>
              </a:ext>
            </a:extLst>
          </p:cNvPr>
          <p:cNvSpPr txBox="1"/>
          <p:nvPr/>
        </p:nvSpPr>
        <p:spPr>
          <a:xfrm>
            <a:off x="7477885" y="1315705"/>
            <a:ext cx="430833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Where;</a:t>
            </a:r>
          </a:p>
          <a:p>
            <a:r>
              <a:rPr lang="en-GB" dirty="0"/>
              <a:t>t = time of flight  / </a:t>
            </a:r>
            <a:r>
              <a:rPr lang="en-GB" dirty="0" err="1"/>
              <a:t>tp</a:t>
            </a:r>
            <a:r>
              <a:rPr lang="en-GB" dirty="0"/>
              <a:t> = time to peak height </a:t>
            </a:r>
          </a:p>
          <a:p>
            <a:r>
              <a:rPr lang="en-GB" dirty="0"/>
              <a:t>h = maximum height reached</a:t>
            </a:r>
          </a:p>
          <a:p>
            <a:r>
              <a:rPr lang="en-GB" dirty="0"/>
              <a:t>v  = velocity at take-off</a:t>
            </a:r>
          </a:p>
          <a:p>
            <a:r>
              <a:rPr lang="en-GB" dirty="0"/>
              <a:t>R = range or distance of flight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Ɵ = angle to the horizontal at take-off</a:t>
            </a:r>
          </a:p>
          <a:p>
            <a:r>
              <a:rPr lang="en-GB" dirty="0">
                <a:latin typeface="Calibri" panose="020F0502020204030204" pitchFamily="34" charset="0"/>
                <a:cs typeface="Arial" panose="020B0604020202020204" pitchFamily="34" charset="0"/>
              </a:rPr>
              <a:t>g = gravity – 9.81ms</a:t>
            </a:r>
            <a:r>
              <a:rPr lang="en-GB" baseline="30000" dirty="0">
                <a:latin typeface="Calibri" panose="020F0502020204030204" pitchFamily="34" charset="0"/>
                <a:cs typeface="Arial" panose="020B0604020202020204" pitchFamily="34" charset="0"/>
              </a:rPr>
              <a:t>-2</a:t>
            </a:r>
            <a:endParaRPr lang="en-GB" baseline="30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F0E1F9-2A24-49C0-AAD1-EFC636E993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0372" y="3589214"/>
            <a:ext cx="6021421" cy="3025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5133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8F664-3BD8-48E1-90B6-626891737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51228"/>
          </a:xfrm>
        </p:spPr>
        <p:txBody>
          <a:bodyPr/>
          <a:lstStyle/>
          <a:p>
            <a:pPr algn="ctr"/>
            <a:r>
              <a:rPr lang="en-GB" sz="4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tp</a:t>
            </a: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= </a:t>
            </a:r>
            <a:r>
              <a:rPr lang="en-GB" sz="4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vsinƟ</a:t>
            </a: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/ 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62011-FB91-4818-8695-C92CDB5CDF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16354"/>
            <a:ext cx="10515600" cy="50606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If an object is thrown upwards then we provide it with an initial velocity (v) which we can divide into both horizontal and vertical components.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00B0F0"/>
                </a:solidFill>
              </a:rPr>
              <a:t>Vertical component = </a:t>
            </a:r>
            <a:r>
              <a:rPr lang="en-GB" dirty="0" err="1">
                <a:solidFill>
                  <a:srgbClr val="00B0F0"/>
                </a:solidFill>
              </a:rPr>
              <a:t>vsin</a:t>
            </a:r>
            <a:r>
              <a:rPr lang="en-GB" sz="2800" dirty="0" err="1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Ɵ</a:t>
            </a:r>
            <a:r>
              <a:rPr lang="en-GB" sz="2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Horizontal component = </a:t>
            </a:r>
            <a:r>
              <a:rPr lang="en-GB" sz="2800" dirty="0" err="1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vcosƟ</a:t>
            </a:r>
            <a:endParaRPr lang="en-GB" dirty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/>
              <a:t>Ignoring air resistance then the upwards velocity (</a:t>
            </a:r>
            <a:r>
              <a:rPr lang="en-GB" sz="2000" dirty="0" err="1"/>
              <a:t>vsin</a:t>
            </a:r>
            <a:r>
              <a:rPr lang="en-GB" sz="2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Ɵ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is </a:t>
            </a:r>
            <a:r>
              <a:rPr lang="en-GB" sz="2000" dirty="0"/>
              <a:t>only affected by decelerating force and then accelerating force of gravity (9.81ms-2) that will slow the ball to a velocity or 0ms-1 and then accelerate it until it achieve the same velocity at impact as it had at take-off (assume no change in height)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9359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9AD77-4BBC-427A-9D81-FF53761BF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69035"/>
          </a:xfrm>
        </p:spPr>
        <p:txBody>
          <a:bodyPr/>
          <a:lstStyle/>
          <a:p>
            <a:pPr algn="ctr"/>
            <a:r>
              <a:rPr lang="en-GB" sz="4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tp</a:t>
            </a: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= </a:t>
            </a:r>
            <a:r>
              <a:rPr lang="en-GB" sz="4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vsinƟ</a:t>
            </a: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/ g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99406C3-A47E-4455-9B12-532917BC425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234160"/>
                <a:ext cx="10515600" cy="5334934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To calculate the time to peak height we can us the equations of linear motion </a:t>
                </a:r>
                <a:r>
                  <a:rPr lang="en-GB" dirty="0">
                    <a:solidFill>
                      <a:srgbClr val="FF0000"/>
                    </a:solidFill>
                  </a:rPr>
                  <a:t>EQ.1 – v=</a:t>
                </a:r>
                <a:r>
                  <a:rPr lang="en-GB" dirty="0" err="1">
                    <a:solidFill>
                      <a:srgbClr val="FF0000"/>
                    </a:solidFill>
                  </a:rPr>
                  <a:t>u+at</a:t>
                </a:r>
                <a:endParaRPr lang="en-GB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Then final velocity = initial velocity + (g x </a:t>
                </a:r>
                <a:r>
                  <a:rPr lang="en-GB" dirty="0" err="1"/>
                  <a:t>tp</a:t>
                </a:r>
                <a:r>
                  <a:rPr lang="en-GB" dirty="0"/>
                  <a:t>)</a:t>
                </a:r>
              </a:p>
              <a:p>
                <a:pPr marL="0" indent="0">
                  <a:buNone/>
                </a:pPr>
                <a:r>
                  <a:rPr lang="en-GB" dirty="0"/>
                  <a:t>If the final </a:t>
                </a:r>
                <a:r>
                  <a:rPr lang="en-GB" dirty="0" err="1"/>
                  <a:t>velocty</a:t>
                </a:r>
                <a:r>
                  <a:rPr lang="en-GB" dirty="0"/>
                  <a:t> is 0, the initial velocity is </a:t>
                </a:r>
                <a:r>
                  <a:rPr lang="en-GB" dirty="0" err="1"/>
                  <a:t>vsin</a:t>
                </a:r>
                <a:r>
                  <a:rPr lang="en-GB" sz="2800" dirty="0" err="1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Ɵ</a:t>
                </a:r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.</a:t>
                </a:r>
              </a:p>
              <a:p>
                <a:pPr marL="0" indent="0">
                  <a:buNone/>
                </a:pPr>
                <a:r>
                  <a:rPr lang="en-GB" dirty="0"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Then 	0 = </a:t>
                </a:r>
                <a:r>
                  <a:rPr lang="en-GB" dirty="0" err="1"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vsin</a:t>
                </a:r>
                <a:r>
                  <a:rPr lang="en-GB" sz="2800" dirty="0" err="1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Ɵ</a:t>
                </a:r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x </a:t>
                </a:r>
                <a:r>
                  <a:rPr lang="en-GB" sz="2800" dirty="0" err="1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gtp</a:t>
                </a:r>
                <a:endParaRPr lang="en-GB" sz="2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As gravity is opposing motions we can rearrange to 	</a:t>
                </a:r>
                <a:r>
                  <a:rPr lang="en-GB" dirty="0" err="1"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vsin</a:t>
                </a:r>
                <a:r>
                  <a:rPr lang="en-GB" sz="2800" dirty="0" err="1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Ɵ</a:t>
                </a:r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= </a:t>
                </a:r>
                <a:r>
                  <a:rPr lang="en-GB" sz="2800" dirty="0" err="1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gtp</a:t>
                </a:r>
                <a:endParaRPr lang="en-GB" sz="2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Or								</a:t>
                </a:r>
                <a:r>
                  <a:rPr lang="en-GB" dirty="0" err="1"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tp</a:t>
                </a:r>
                <a:r>
                  <a:rPr lang="en-GB" dirty="0"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𝑣𝑠𝑖𝑛</m:t>
                        </m:r>
                        <m:r>
                          <m:rPr>
                            <m:nor/>
                          </m:rPr>
                          <a:rPr lang="en-GB" dirty="0">
                            <a:latin typeface="Calibri" panose="020F0502020204030204" pitchFamily="34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Ɵ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𝑔</m:t>
                        </m:r>
                      </m:den>
                    </m:f>
                  </m:oMath>
                </a14:m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	</a:t>
                </a:r>
                <a:r>
                  <a:rPr lang="en-GB" sz="2800" dirty="0">
                    <a:solidFill>
                      <a:srgbClr val="FF0000"/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(Eq</a:t>
                </a:r>
                <a:r>
                  <a:rPr lang="en-GB" dirty="0">
                    <a:solidFill>
                      <a:srgbClr val="FF000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.</a:t>
                </a:r>
                <a:r>
                  <a:rPr lang="en-GB" sz="2800" dirty="0">
                    <a:solidFill>
                      <a:srgbClr val="FF0000"/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6)</a:t>
                </a:r>
              </a:p>
              <a:p>
                <a:pPr marL="0" indent="0">
                  <a:buNone/>
                </a:pPr>
                <a:r>
                  <a:rPr lang="en-GB" dirty="0"/>
                  <a:t>As the ball will come down in an equal time as it went up, as long as there is no difference between take off and landing height the </a:t>
                </a:r>
                <a:r>
                  <a:rPr lang="en-GB" dirty="0" err="1"/>
                  <a:t>the</a:t>
                </a:r>
                <a:r>
                  <a:rPr lang="en-GB" dirty="0"/>
                  <a:t> total time of flight</a:t>
                </a:r>
              </a:p>
              <a:p>
                <a:pPr marL="0" indent="0">
                  <a:buNone/>
                </a:pPr>
                <a:r>
                  <a:rPr lang="en-GB" dirty="0"/>
                  <a:t>is </a:t>
                </a:r>
              </a:p>
              <a:p>
                <a:pPr marL="0" indent="0">
                  <a:buNone/>
                </a:pPr>
                <a:r>
                  <a:rPr lang="en-GB" dirty="0"/>
                  <a:t>								</a:t>
                </a:r>
                <a:r>
                  <a:rPr lang="en-GB" dirty="0"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t=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𝑣𝑠𝑖𝑛</m:t>
                        </m:r>
                        <m:r>
                          <m:rPr>
                            <m:nor/>
                          </m:rPr>
                          <a:rPr lang="en-GB" dirty="0">
                            <a:latin typeface="Calibri" panose="020F0502020204030204" pitchFamily="34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Ɵ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𝑔</m:t>
                        </m:r>
                      </m:den>
                    </m:f>
                  </m:oMath>
                </a14:m>
                <a:r>
                  <a:rPr lang="en-GB" dirty="0"/>
                  <a:t>	</a:t>
                </a:r>
                <a:r>
                  <a:rPr lang="en-GB" dirty="0">
                    <a:solidFill>
                      <a:srgbClr val="FF0000"/>
                    </a:solidFill>
                  </a:rPr>
                  <a:t>(</a:t>
                </a:r>
                <a:r>
                  <a:rPr lang="en-GB" dirty="0">
                    <a:solidFill>
                      <a:srgbClr val="FF000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Eq. 7)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99406C3-A47E-4455-9B12-532917BC425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234160"/>
                <a:ext cx="10515600" cy="5334934"/>
              </a:xfrm>
              <a:blipFill>
                <a:blip r:embed="rId2"/>
                <a:stretch>
                  <a:fillRect l="-1043" t="-285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43067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F627D-B06C-4F21-9295-FEE4807731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Calculations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B3293-00A7-4E12-AF67-7BDC0A7452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If a ball is kicked at a velocity of 20ms</a:t>
            </a:r>
            <a:r>
              <a:rPr lang="en-GB" baseline="30000" dirty="0"/>
              <a:t>-2 </a:t>
            </a:r>
            <a:r>
              <a:rPr lang="en-GB" dirty="0"/>
              <a:t>at 35</a:t>
            </a:r>
            <a:r>
              <a:rPr lang="en-GB" baseline="30000" dirty="0"/>
              <a:t>0</a:t>
            </a:r>
            <a:r>
              <a:rPr lang="en-GB" dirty="0"/>
              <a:t> to the ground how long is the ball in the air?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a ball takes 2s to reach its maximum height of 40m and left the ground at 75</a:t>
            </a:r>
            <a:r>
              <a:rPr lang="en-GB" baseline="30000" dirty="0"/>
              <a:t>0</a:t>
            </a:r>
            <a:r>
              <a:rPr lang="en-GB" dirty="0"/>
              <a:t> to the horizontal at what speed was kicked?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a ball is dropped from a height of 20m at an angle of 30</a:t>
            </a:r>
            <a:r>
              <a:rPr lang="en-GB" baseline="30000" dirty="0"/>
              <a:t>0</a:t>
            </a:r>
            <a:r>
              <a:rPr lang="en-GB" dirty="0"/>
              <a:t> to the floor what is the velocity of the ball at impact and how long did it take to hit the floor? </a:t>
            </a:r>
          </a:p>
        </p:txBody>
      </p:sp>
    </p:spTree>
    <p:extLst>
      <p:ext uri="{BB962C8B-B14F-4D97-AF65-F5344CB8AC3E}">
        <p14:creationId xmlns:p14="http://schemas.microsoft.com/office/powerpoint/2010/main" val="41201628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4A370-8C8B-4F73-ACD3-681C7A133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 = (</a:t>
            </a:r>
            <a:r>
              <a:rPr lang="en-GB" sz="4400" dirty="0" err="1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</a:t>
            </a:r>
            <a:r>
              <a:rPr lang="en-GB" sz="4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sinƟ</a:t>
            </a: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r>
              <a:rPr lang="en-GB" sz="44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/ 2g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81FF26D-6AB1-41F7-AC09-A67CC9C79BC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342900" lvl="0" indent="-342900">
                  <a:lnSpc>
                    <a:spcPct val="107000"/>
                  </a:lnSpc>
                  <a:buFont typeface="+mj-lt"/>
                  <a:buAutoNum type="arabicPeriod"/>
                </a:pPr>
                <a:r>
                  <a:rPr lang="en-GB" dirty="0"/>
                  <a:t>Using EQ.4 	</a:t>
                </a:r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v</a:t>
                </a:r>
                <a:r>
                  <a:rPr lang="en-GB" sz="2800" baseline="300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2</a:t>
                </a:r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= u</a:t>
                </a:r>
                <a:r>
                  <a:rPr lang="en-GB" sz="2800" baseline="300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2</a:t>
                </a:r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+2as</a:t>
                </a:r>
                <a:endParaRPr lang="en-GB" sz="20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S is the height reached (h)</a:t>
                </a:r>
              </a:p>
              <a:p>
                <a:pPr marL="0" indent="0">
                  <a:buNone/>
                </a:pPr>
                <a:r>
                  <a:rPr lang="en-GB" dirty="0"/>
                  <a:t>U is the initial vertical velocity at take-off = </a:t>
                </a:r>
                <a:r>
                  <a:rPr lang="en-GB" dirty="0" err="1"/>
                  <a:t>vsin</a:t>
                </a:r>
                <a:r>
                  <a:rPr lang="en-GB" sz="2800" dirty="0" err="1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Ɵ</a:t>
                </a:r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dirty="0"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V is the vertical velocity at maximum height = 0</a:t>
                </a:r>
              </a:p>
              <a:p>
                <a:pPr marL="0" indent="0">
                  <a:buNone/>
                </a:pPr>
                <a:endParaRPr lang="en-GB" sz="2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Therefor 0 = (</a:t>
                </a:r>
                <a:r>
                  <a:rPr lang="en-GB" dirty="0" err="1"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vsin</a:t>
                </a:r>
                <a:r>
                  <a:rPr lang="en-GB" dirty="0" err="1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Ɵ</a:t>
                </a:r>
                <a:r>
                  <a:rPr lang="en-GB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)</a:t>
                </a:r>
                <a:r>
                  <a:rPr lang="en-GB" baseline="300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2</a:t>
                </a:r>
                <a:r>
                  <a:rPr lang="en-GB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+ 2gh – as v and g are in opposite directions</a:t>
                </a:r>
              </a:p>
              <a:p>
                <a:pPr marL="0" indent="0">
                  <a:buNone/>
                </a:pPr>
                <a:endParaRPr lang="en-GB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		(</a:t>
                </a:r>
                <a:r>
                  <a:rPr lang="en-GB" dirty="0" err="1"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vsin</a:t>
                </a:r>
                <a:r>
                  <a:rPr lang="en-GB" dirty="0" err="1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Ɵ</a:t>
                </a:r>
                <a:r>
                  <a:rPr lang="en-GB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)</a:t>
                </a:r>
                <a:r>
                  <a:rPr lang="en-GB" baseline="300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2</a:t>
                </a:r>
                <a:r>
                  <a:rPr lang="en-GB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= 2gh or h=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GB" dirty="0">
                            <a:latin typeface="Calibri" panose="020F0502020204030204" pitchFamily="34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(</m:t>
                        </m:r>
                        <m:r>
                          <m:rPr>
                            <m:nor/>
                          </m:rPr>
                          <a:rPr lang="en-GB" dirty="0">
                            <a:latin typeface="Calibri" panose="020F0502020204030204" pitchFamily="34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vsin</m:t>
                        </m:r>
                        <m:r>
                          <m:rPr>
                            <m:nor/>
                          </m:rPr>
                          <a:rPr lang="en-GB" dirty="0">
                            <a:latin typeface="Calibri" panose="020F0502020204030204" pitchFamily="34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Ɵ)2</m:t>
                        </m:r>
                      </m:num>
                      <m:den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𝑔</m:t>
                        </m:r>
                      </m:den>
                    </m:f>
                  </m:oMath>
                </a14:m>
                <a:r>
                  <a:rPr lang="en-GB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	</a:t>
                </a:r>
                <a:r>
                  <a:rPr lang="en-GB" dirty="0">
                    <a:solidFill>
                      <a:srgbClr val="FF0000"/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(EQ.8)</a:t>
                </a:r>
              </a:p>
              <a:p>
                <a:pPr marL="0" indent="0">
                  <a:buNone/>
                </a:pPr>
                <a:endParaRPr lang="en-GB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GB" sz="2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81FF26D-6AB1-41F7-AC09-A67CC9C79BC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01" t="-15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804083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15304-4D7F-4528-9645-2C29D215A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Calculations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A57D5-23B3-492A-9163-922E21D6E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If an object is thrown from the ground at 20ms</a:t>
            </a:r>
            <a:r>
              <a:rPr lang="en-GB" baseline="30000" dirty="0"/>
              <a:t>-1</a:t>
            </a:r>
            <a:r>
              <a:rPr lang="en-GB" dirty="0"/>
              <a:t> at an angle of 65</a:t>
            </a:r>
            <a:r>
              <a:rPr lang="en-GB" baseline="30000" dirty="0"/>
              <a:t>0</a:t>
            </a:r>
            <a:r>
              <a:rPr lang="en-GB" dirty="0"/>
              <a:t> what is the maximum height reached of the object?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a javelin is thrown at an angle of 55</a:t>
            </a:r>
            <a:r>
              <a:rPr lang="en-GB" baseline="30000" dirty="0"/>
              <a:t>0</a:t>
            </a:r>
            <a:r>
              <a:rPr lang="en-GB" dirty="0"/>
              <a:t> from a height of 2m with a velocity 30ms</a:t>
            </a:r>
            <a:r>
              <a:rPr lang="en-GB" baseline="30000" dirty="0"/>
              <a:t>-1</a:t>
            </a:r>
            <a:r>
              <a:rPr lang="en-GB" dirty="0"/>
              <a:t> what is the maximum height reached.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Create a graph showing angle of throw to optimise height.</a:t>
            </a:r>
          </a:p>
        </p:txBody>
      </p:sp>
    </p:spTree>
    <p:extLst>
      <p:ext uri="{BB962C8B-B14F-4D97-AF65-F5344CB8AC3E}">
        <p14:creationId xmlns:p14="http://schemas.microsoft.com/office/powerpoint/2010/main" val="27286794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A37F7-4098-4AC7-9216-BEA4B2CDF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85864"/>
          </a:xfrm>
        </p:spPr>
        <p:txBody>
          <a:bodyPr/>
          <a:lstStyle/>
          <a:p>
            <a:pPr algn="ctr"/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R= </a:t>
            </a:r>
            <a:r>
              <a:rPr lang="en-GB" sz="4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vcosƟ</a:t>
            </a: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x t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B1674C5-693C-476A-AA71-26E8479E349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250989"/>
                <a:ext cx="10858266" cy="4925974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Ignoring air resistance there are no opposing forces to flight in a horizontal direction. Therefore, the range before impact is determined by the horizontal velocity and time of flight.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Horizontal velocity = </a:t>
                </a:r>
                <a:r>
                  <a:rPr lang="en-GB" dirty="0" err="1"/>
                  <a:t>vcos</a:t>
                </a:r>
                <a:r>
                  <a:rPr lang="en-GB" sz="2800" dirty="0" err="1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Ɵ</a:t>
                </a:r>
                <a:endParaRPr lang="en-GB" sz="2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Calibri" panose="020F0502020204030204" pitchFamily="34" charset="0"/>
                    <a:cs typeface="Arial" panose="020B0604020202020204" pitchFamily="34" charset="0"/>
                  </a:rPr>
                  <a:t>Time of fight t  = t</a:t>
                </a:r>
              </a:p>
              <a:p>
                <a:pPr marL="0" indent="0">
                  <a:buNone/>
                </a:pPr>
                <a:endParaRPr lang="en-GB" dirty="0">
                  <a:latin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Calibri" panose="020F0502020204030204" pitchFamily="34" charset="0"/>
                    <a:cs typeface="Arial" panose="020B0604020202020204" pitchFamily="34" charset="0"/>
                  </a:rPr>
                  <a:t>Range of flight = </a:t>
                </a:r>
                <a:r>
                  <a:rPr lang="en-GB" dirty="0" err="1">
                    <a:latin typeface="Calibri" panose="020F0502020204030204" pitchFamily="34" charset="0"/>
                    <a:cs typeface="Arial" panose="020B0604020202020204" pitchFamily="34" charset="0"/>
                  </a:rPr>
                  <a:t>vcos</a:t>
                </a:r>
                <a:r>
                  <a:rPr lang="en-GB" sz="2800" dirty="0" err="1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Ɵt</a:t>
                </a:r>
                <a:r>
                  <a:rPr lang="en-GB" sz="2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		(EQ.9)</a:t>
                </a:r>
              </a:p>
              <a:p>
                <a:pPr marL="0" indent="0">
                  <a:buNone/>
                </a:pPr>
                <a:endParaRPr lang="en-GB" sz="2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dirty="0"/>
                  <a:t>Or if we don’t know the time.</a:t>
                </a:r>
              </a:p>
              <a:p>
                <a:pPr marL="0" indent="0">
                  <a:buNone/>
                </a:pPr>
                <a:r>
                  <a:rPr lang="en-GB" dirty="0">
                    <a:solidFill>
                      <a:srgbClr val="00B050"/>
                    </a:solidFill>
                  </a:rPr>
                  <a:t>by substituting in EQ.7 </a:t>
                </a:r>
                <a:r>
                  <a:rPr lang="en-GB" dirty="0">
                    <a:solidFill>
                      <a:srgbClr val="00B05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t=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b="0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𝑣𝑠𝑖𝑛</m:t>
                        </m:r>
                        <m:r>
                          <m:rPr>
                            <m:nor/>
                          </m:rPr>
                          <a:rPr lang="en-GB" dirty="0">
                            <a:solidFill>
                              <a:srgbClr val="00B050"/>
                            </a:solidFill>
                            <a:latin typeface="Calibri" panose="020F0502020204030204" pitchFamily="34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Ɵ</m:t>
                        </m:r>
                      </m:num>
                      <m:den>
                        <m:r>
                          <a:rPr lang="en-GB" b="0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𝑔</m:t>
                        </m:r>
                      </m:den>
                    </m:f>
                  </m:oMath>
                </a14:m>
                <a:r>
                  <a:rPr lang="en-GB" sz="2800" dirty="0">
                    <a:solidFill>
                      <a:srgbClr val="00B050"/>
                    </a:solidFill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	Range = </a:t>
                </a:r>
                <a:r>
                  <a:rPr lang="en-GB" dirty="0" err="1">
                    <a:solidFill>
                      <a:srgbClr val="00B050"/>
                    </a:solidFill>
                    <a:latin typeface="Calibri" panose="020F0502020204030204" pitchFamily="34" charset="0"/>
                    <a:cs typeface="Arial" panose="020B0604020202020204" pitchFamily="34" charset="0"/>
                  </a:rPr>
                  <a:t>vcos</a:t>
                </a:r>
                <a:r>
                  <a:rPr lang="en-GB" dirty="0" err="1">
                    <a:solidFill>
                      <a:srgbClr val="00B05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Ɵ</a:t>
                </a:r>
                <a:r>
                  <a:rPr lang="en-GB" dirty="0">
                    <a:solidFill>
                      <a:srgbClr val="00B05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 x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𝑣𝑠𝑖𝑛</m:t>
                        </m:r>
                        <m:r>
                          <m:rPr>
                            <m:nor/>
                          </m:rPr>
                          <a:rPr lang="en-GB" dirty="0">
                            <a:solidFill>
                              <a:srgbClr val="00B050"/>
                            </a:solidFill>
                            <a:latin typeface="Calibri" panose="020F0502020204030204" pitchFamily="34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Ɵ</m:t>
                        </m:r>
                      </m:num>
                      <m:den>
                        <m:r>
                          <a:rPr lang="en-GB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𝑔</m:t>
                        </m:r>
                      </m:den>
                    </m:f>
                  </m:oMath>
                </a14:m>
                <a:r>
                  <a:rPr lang="en-GB" dirty="0">
                    <a:solidFill>
                      <a:srgbClr val="00B050"/>
                    </a:solidFill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  <a:t>	or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𝑣</m:t>
                        </m:r>
                        <m:r>
                          <a:rPr lang="en-GB" b="0" i="1" baseline="3000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  <m:r>
                          <m:rPr>
                            <m:nor/>
                          </m:rPr>
                          <a:rPr lang="en-GB" b="0" i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tan</m:t>
                        </m:r>
                        <m:r>
                          <m:rPr>
                            <m:nor/>
                          </m:rPr>
                          <a:rPr lang="en-GB" dirty="0">
                            <a:solidFill>
                              <a:srgbClr val="00B050"/>
                            </a:solidFill>
                            <a:latin typeface="Calibri" panose="020F0502020204030204" pitchFamily="34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Ɵ</m:t>
                        </m:r>
                      </m:num>
                      <m:den>
                        <m:r>
                          <a:rPr lang="en-GB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𝑔</m:t>
                        </m:r>
                      </m:den>
                    </m:f>
                  </m:oMath>
                </a14:m>
                <a:endParaRPr lang="en-GB" sz="2800" dirty="0">
                  <a:solidFill>
                    <a:srgbClr val="00B050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B1674C5-693C-476A-AA71-26E8479E349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250989"/>
                <a:ext cx="10858266" cy="4925974"/>
              </a:xfrm>
              <a:blipFill>
                <a:blip r:embed="rId2"/>
                <a:stretch>
                  <a:fillRect l="-1011" t="-24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421865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F7562-C1DF-43EC-8243-CDBC79A02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Calculations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DEEC3-F0D5-46EC-9217-9258C01D7B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If an object is kicked from the ground at a velocity of 20ms</a:t>
            </a:r>
            <a:r>
              <a:rPr lang="en-GB" baseline="30000" dirty="0"/>
              <a:t>-1</a:t>
            </a:r>
            <a:r>
              <a:rPr lang="en-GB" dirty="0"/>
              <a:t> at an angle of 35</a:t>
            </a:r>
            <a:r>
              <a:rPr lang="en-GB" baseline="30000" dirty="0"/>
              <a:t>0</a:t>
            </a:r>
            <a:r>
              <a:rPr lang="en-GB" dirty="0"/>
              <a:t> what is its time of flight and how far does the object travel before it lands.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an object was in the air for 3 seconds and an initial velocity of 25ms</a:t>
            </a:r>
            <a:r>
              <a:rPr lang="en-GB" baseline="30000" dirty="0"/>
              <a:t>-1</a:t>
            </a:r>
            <a:r>
              <a:rPr lang="en-GB" dirty="0"/>
              <a:t> what was the angle of take-off and what was the range </a:t>
            </a:r>
            <a:r>
              <a:rPr lang="en-GB"/>
              <a:t>of flight.</a:t>
            </a:r>
            <a:endParaRPr lang="en-GB" baseline="30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7003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1635</TotalTime>
  <Words>1531</Words>
  <Application>Microsoft Office PowerPoint</Application>
  <PresentationFormat>Widescreen</PresentationFormat>
  <Paragraphs>177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Cambria Math</vt:lpstr>
      <vt:lpstr>Office Theme</vt:lpstr>
      <vt:lpstr>Equations of Linear Motion</vt:lpstr>
      <vt:lpstr>v= u+ at</vt:lpstr>
      <vt:lpstr> What are we working out in      ? </vt:lpstr>
      <vt:lpstr>Calculations</vt:lpstr>
      <vt:lpstr>s= ut+ ½at2</vt:lpstr>
      <vt:lpstr>Calculations</vt:lpstr>
      <vt:lpstr>If we do not Know the time variable then  v2= u2+2as</vt:lpstr>
      <vt:lpstr>Calculations</vt:lpstr>
      <vt:lpstr>Equations of projectile Motion</vt:lpstr>
      <vt:lpstr>tp = vsinƟ / g</vt:lpstr>
      <vt:lpstr>tp = vsinƟ / g</vt:lpstr>
      <vt:lpstr>Calculations</vt:lpstr>
      <vt:lpstr>h = (vsinƟ)2 / 2g</vt:lpstr>
      <vt:lpstr>Calculations</vt:lpstr>
      <vt:lpstr>R= vcosƟ x t</vt:lpstr>
      <vt:lpstr>Calculations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Equations of Linear Motion</dc:title>
  <dc:creator>David Gardner</dc:creator>
  <cp:lastModifiedBy>David Gardner</cp:lastModifiedBy>
  <cp:revision>1</cp:revision>
  <dcterms:created xsi:type="dcterms:W3CDTF">2021-11-08T13:04:55Z</dcterms:created>
  <dcterms:modified xsi:type="dcterms:W3CDTF">2021-11-10T21:12:28Z</dcterms:modified>
</cp:coreProperties>
</file>