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71" r:id="rId2"/>
    <p:sldId id="256" r:id="rId3"/>
    <p:sldId id="259" r:id="rId4"/>
    <p:sldId id="257" r:id="rId5"/>
    <p:sldId id="266" r:id="rId6"/>
    <p:sldId id="258" r:id="rId7"/>
    <p:sldId id="267" r:id="rId8"/>
    <p:sldId id="260" r:id="rId9"/>
    <p:sldId id="268" r:id="rId10"/>
    <p:sldId id="261" r:id="rId11"/>
    <p:sldId id="269" r:id="rId12"/>
    <p:sldId id="262" r:id="rId13"/>
    <p:sldId id="270" r:id="rId14"/>
    <p:sldId id="263" r:id="rId15"/>
    <p:sldId id="264" r:id="rId16"/>
    <p:sldId id="26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147B0D-72C4-08EF-3DE2-AD29FDD5F7BF}" v="273" dt="2025-01-10T19:39:14.102"/>
    <p1510:client id="{DA7B698D-DD40-6174-B986-FC6ADEFA0836}" v="792" dt="2025-01-12T18:05:50.1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Miggins (2405698)" userId="S::2405698@student.uwtsd.ac.uk::b5318855-6f5b-41c0-a5a7-d26281727d62" providerId="AD" clId="Web-{DA7B698D-DD40-6174-B986-FC6ADEFA0836}"/>
    <pc:docChg chg="addSld modSld sldOrd">
      <pc:chgData name="Lisa Miggins (2405698)" userId="S::2405698@student.uwtsd.ac.uk::b5318855-6f5b-41c0-a5a7-d26281727d62" providerId="AD" clId="Web-{DA7B698D-DD40-6174-B986-FC6ADEFA0836}" dt="2025-01-12T18:05:06.857" v="768" actId="20577"/>
      <pc:docMkLst>
        <pc:docMk/>
      </pc:docMkLst>
      <pc:sldChg chg="modSp">
        <pc:chgData name="Lisa Miggins (2405698)" userId="S::2405698@student.uwtsd.ac.uk::b5318855-6f5b-41c0-a5a7-d26281727d62" providerId="AD" clId="Web-{DA7B698D-DD40-6174-B986-FC6ADEFA0836}" dt="2025-01-08T18:24:59.881" v="18" actId="20577"/>
        <pc:sldMkLst>
          <pc:docMk/>
          <pc:sldMk cId="1265837948" sldId="257"/>
        </pc:sldMkLst>
        <pc:spChg chg="mod">
          <ac:chgData name="Lisa Miggins (2405698)" userId="S::2405698@student.uwtsd.ac.uk::b5318855-6f5b-41c0-a5a7-d26281727d62" providerId="AD" clId="Web-{DA7B698D-DD40-6174-B986-FC6ADEFA0836}" dt="2025-01-08T18:24:59.881" v="18" actId="20577"/>
          <ac:spMkLst>
            <pc:docMk/>
            <pc:sldMk cId="1265837948" sldId="257"/>
            <ac:spMk id="4" creationId="{2D00D20D-0509-BEF4-AEAF-5008091F3269}"/>
          </ac:spMkLst>
        </pc:spChg>
      </pc:sldChg>
      <pc:sldChg chg="addSp delSp modSp">
        <pc:chgData name="Lisa Miggins (2405698)" userId="S::2405698@student.uwtsd.ac.uk::b5318855-6f5b-41c0-a5a7-d26281727d62" providerId="AD" clId="Web-{DA7B698D-DD40-6174-B986-FC6ADEFA0836}" dt="2025-01-12T11:39:21.475" v="597" actId="20577"/>
        <pc:sldMkLst>
          <pc:docMk/>
          <pc:sldMk cId="1296826864" sldId="258"/>
        </pc:sldMkLst>
        <pc:spChg chg="mod">
          <ac:chgData name="Lisa Miggins (2405698)" userId="S::2405698@student.uwtsd.ac.uk::b5318855-6f5b-41c0-a5a7-d26281727d62" providerId="AD" clId="Web-{DA7B698D-DD40-6174-B986-FC6ADEFA0836}" dt="2025-01-08T18:32:20.424" v="119" actId="20577"/>
          <ac:spMkLst>
            <pc:docMk/>
            <pc:sldMk cId="1296826864" sldId="258"/>
            <ac:spMk id="2" creationId="{A75CFB55-3090-EBAD-F1DD-F37C16175A05}"/>
          </ac:spMkLst>
        </pc:spChg>
        <pc:spChg chg="add del mod">
          <ac:chgData name="Lisa Miggins (2405698)" userId="S::2405698@student.uwtsd.ac.uk::b5318855-6f5b-41c0-a5a7-d26281727d62" providerId="AD" clId="Web-{DA7B698D-DD40-6174-B986-FC6ADEFA0836}" dt="2025-01-12T11:39:21.475" v="597" actId="20577"/>
          <ac:spMkLst>
            <pc:docMk/>
            <pc:sldMk cId="1296826864" sldId="258"/>
            <ac:spMk id="4" creationId="{58287C8C-923B-CCA4-C9E1-78CF286189FA}"/>
          </ac:spMkLst>
        </pc:spChg>
      </pc:sldChg>
      <pc:sldChg chg="addSp delSp modSp new">
        <pc:chgData name="Lisa Miggins (2405698)" userId="S::2405698@student.uwtsd.ac.uk::b5318855-6f5b-41c0-a5a7-d26281727d62" providerId="AD" clId="Web-{DA7B698D-DD40-6174-B986-FC6ADEFA0836}" dt="2025-01-08T18:30:27.573" v="100" actId="20577"/>
        <pc:sldMkLst>
          <pc:docMk/>
          <pc:sldMk cId="3534369006" sldId="259"/>
        </pc:sldMkLst>
        <pc:spChg chg="mod">
          <ac:chgData name="Lisa Miggins (2405698)" userId="S::2405698@student.uwtsd.ac.uk::b5318855-6f5b-41c0-a5a7-d26281727d62" providerId="AD" clId="Web-{DA7B698D-DD40-6174-B986-FC6ADEFA0836}" dt="2025-01-08T18:26:13.901" v="32" actId="20577"/>
          <ac:spMkLst>
            <pc:docMk/>
            <pc:sldMk cId="3534369006" sldId="259"/>
            <ac:spMk id="2" creationId="{8EA2CCD4-28C7-B901-8AFD-3BF9E0EEDDAC}"/>
          </ac:spMkLst>
        </pc:spChg>
        <pc:spChg chg="mod">
          <ac:chgData name="Lisa Miggins (2405698)" userId="S::2405698@student.uwtsd.ac.uk::b5318855-6f5b-41c0-a5a7-d26281727d62" providerId="AD" clId="Web-{DA7B698D-DD40-6174-B986-FC6ADEFA0836}" dt="2025-01-08T18:30:27.573" v="100" actId="20577"/>
          <ac:spMkLst>
            <pc:docMk/>
            <pc:sldMk cId="3534369006" sldId="259"/>
            <ac:spMk id="4" creationId="{06B4EF36-8063-BBD1-8295-EDF79EA145B1}"/>
          </ac:spMkLst>
        </pc:spChg>
        <pc:picChg chg="add mod ord">
          <ac:chgData name="Lisa Miggins (2405698)" userId="S::2405698@student.uwtsd.ac.uk::b5318855-6f5b-41c0-a5a7-d26281727d62" providerId="AD" clId="Web-{DA7B698D-DD40-6174-B986-FC6ADEFA0836}" dt="2025-01-08T18:29:44.867" v="89"/>
          <ac:picMkLst>
            <pc:docMk/>
            <pc:sldMk cId="3534369006" sldId="259"/>
            <ac:picMk id="6" creationId="{04A368B1-7AF1-C5A2-84A4-634C64BD0C12}"/>
          </ac:picMkLst>
        </pc:picChg>
      </pc:sldChg>
      <pc:sldChg chg="addSp delSp modSp new">
        <pc:chgData name="Lisa Miggins (2405698)" userId="S::2405698@student.uwtsd.ac.uk::b5318855-6f5b-41c0-a5a7-d26281727d62" providerId="AD" clId="Web-{DA7B698D-DD40-6174-B986-FC6ADEFA0836}" dt="2025-01-12T17:16:43.952" v="612" actId="20577"/>
        <pc:sldMkLst>
          <pc:docMk/>
          <pc:sldMk cId="4013667720" sldId="260"/>
        </pc:sldMkLst>
        <pc:spChg chg="mod">
          <ac:chgData name="Lisa Miggins (2405698)" userId="S::2405698@student.uwtsd.ac.uk::b5318855-6f5b-41c0-a5a7-d26281727d62" providerId="AD" clId="Web-{DA7B698D-DD40-6174-B986-FC6ADEFA0836}" dt="2025-01-10T15:09:37.896" v="356" actId="20577"/>
          <ac:spMkLst>
            <pc:docMk/>
            <pc:sldMk cId="4013667720" sldId="260"/>
            <ac:spMk id="2" creationId="{D2C19FA4-789F-5DCA-56BC-16C9CDED631F}"/>
          </ac:spMkLst>
        </pc:spChg>
        <pc:spChg chg="mod">
          <ac:chgData name="Lisa Miggins (2405698)" userId="S::2405698@student.uwtsd.ac.uk::b5318855-6f5b-41c0-a5a7-d26281727d62" providerId="AD" clId="Web-{DA7B698D-DD40-6174-B986-FC6ADEFA0836}" dt="2025-01-12T17:16:43.952" v="612" actId="20577"/>
          <ac:spMkLst>
            <pc:docMk/>
            <pc:sldMk cId="4013667720" sldId="260"/>
            <ac:spMk id="4" creationId="{803C61D7-1A10-C199-17F1-9FB91C86DD00}"/>
          </ac:spMkLst>
        </pc:spChg>
        <pc:spChg chg="add mod">
          <ac:chgData name="Lisa Miggins (2405698)" userId="S::2405698@student.uwtsd.ac.uk::b5318855-6f5b-41c0-a5a7-d26281727d62" providerId="AD" clId="Web-{DA7B698D-DD40-6174-B986-FC6ADEFA0836}" dt="2025-01-10T15:08:57.769" v="347"/>
          <ac:spMkLst>
            <pc:docMk/>
            <pc:sldMk cId="4013667720" sldId="260"/>
            <ac:spMk id="6" creationId="{EE4477C5-BD54-6386-E483-B864652A2C54}"/>
          </ac:spMkLst>
        </pc:spChg>
        <pc:picChg chg="add mod ord">
          <ac:chgData name="Lisa Miggins (2405698)" userId="S::2405698@student.uwtsd.ac.uk::b5318855-6f5b-41c0-a5a7-d26281727d62" providerId="AD" clId="Web-{DA7B698D-DD40-6174-B986-FC6ADEFA0836}" dt="2025-01-10T15:08:57.754" v="345"/>
          <ac:picMkLst>
            <pc:docMk/>
            <pc:sldMk cId="4013667720" sldId="260"/>
            <ac:picMk id="5" creationId="{E3FB6332-1565-261C-A745-570A02442116}"/>
          </ac:picMkLst>
        </pc:picChg>
      </pc:sldChg>
      <pc:sldChg chg="addSp delSp modSp new">
        <pc:chgData name="Lisa Miggins (2405698)" userId="S::2405698@student.uwtsd.ac.uk::b5318855-6f5b-41c0-a5a7-d26281727d62" providerId="AD" clId="Web-{DA7B698D-DD40-6174-B986-FC6ADEFA0836}" dt="2025-01-11T17:16:15.154" v="582" actId="20577"/>
        <pc:sldMkLst>
          <pc:docMk/>
          <pc:sldMk cId="1736703586" sldId="261"/>
        </pc:sldMkLst>
        <pc:spChg chg="mod">
          <ac:chgData name="Lisa Miggins (2405698)" userId="S::2405698@student.uwtsd.ac.uk::b5318855-6f5b-41c0-a5a7-d26281727d62" providerId="AD" clId="Web-{DA7B698D-DD40-6174-B986-FC6ADEFA0836}" dt="2025-01-10T15:47:22.589" v="387" actId="20577"/>
          <ac:spMkLst>
            <pc:docMk/>
            <pc:sldMk cId="1736703586" sldId="261"/>
            <ac:spMk id="2" creationId="{C08B96EF-2753-0D49-5257-3031497F1565}"/>
          </ac:spMkLst>
        </pc:spChg>
        <pc:spChg chg="mod">
          <ac:chgData name="Lisa Miggins (2405698)" userId="S::2405698@student.uwtsd.ac.uk::b5318855-6f5b-41c0-a5a7-d26281727d62" providerId="AD" clId="Web-{DA7B698D-DD40-6174-B986-FC6ADEFA0836}" dt="2025-01-11T17:16:15.154" v="582" actId="20577"/>
          <ac:spMkLst>
            <pc:docMk/>
            <pc:sldMk cId="1736703586" sldId="261"/>
            <ac:spMk id="4" creationId="{DA70205E-A4E8-D7CB-6377-7D652CC69C20}"/>
          </ac:spMkLst>
        </pc:spChg>
        <pc:spChg chg="add mod">
          <ac:chgData name="Lisa Miggins (2405698)" userId="S::2405698@student.uwtsd.ac.uk::b5318855-6f5b-41c0-a5a7-d26281727d62" providerId="AD" clId="Web-{DA7B698D-DD40-6174-B986-FC6ADEFA0836}" dt="2025-01-10T15:48:49.607" v="400" actId="14100"/>
          <ac:spMkLst>
            <pc:docMk/>
            <pc:sldMk cId="1736703586" sldId="261"/>
            <ac:spMk id="9" creationId="{59F2B98A-DE8E-2690-BECF-D39224AB53CA}"/>
          </ac:spMkLst>
        </pc:spChg>
        <pc:picChg chg="add mod ord">
          <ac:chgData name="Lisa Miggins (2405698)" userId="S::2405698@student.uwtsd.ac.uk::b5318855-6f5b-41c0-a5a7-d26281727d62" providerId="AD" clId="Web-{DA7B698D-DD40-6174-B986-FC6ADEFA0836}" dt="2025-01-10T15:48:49.623" v="401" actId="14100"/>
          <ac:picMkLst>
            <pc:docMk/>
            <pc:sldMk cId="1736703586" sldId="261"/>
            <ac:picMk id="8" creationId="{429D5796-5116-6065-5386-EBF16F2C3715}"/>
          </ac:picMkLst>
        </pc:picChg>
      </pc:sldChg>
      <pc:sldChg chg="addSp delSp modSp new">
        <pc:chgData name="Lisa Miggins (2405698)" userId="S::2405698@student.uwtsd.ac.uk::b5318855-6f5b-41c0-a5a7-d26281727d62" providerId="AD" clId="Web-{DA7B698D-DD40-6174-B986-FC6ADEFA0836}" dt="2025-01-12T17:18:03.438" v="617" actId="20577"/>
        <pc:sldMkLst>
          <pc:docMk/>
          <pc:sldMk cId="756484470" sldId="262"/>
        </pc:sldMkLst>
        <pc:spChg chg="mod">
          <ac:chgData name="Lisa Miggins (2405698)" userId="S::2405698@student.uwtsd.ac.uk::b5318855-6f5b-41c0-a5a7-d26281727d62" providerId="AD" clId="Web-{DA7B698D-DD40-6174-B986-FC6ADEFA0836}" dt="2025-01-10T15:55:03.696" v="444" actId="20577"/>
          <ac:spMkLst>
            <pc:docMk/>
            <pc:sldMk cId="756484470" sldId="262"/>
            <ac:spMk id="2" creationId="{2F38E767-F9A2-AD0A-6FCC-89304931519A}"/>
          </ac:spMkLst>
        </pc:spChg>
        <pc:spChg chg="mod">
          <ac:chgData name="Lisa Miggins (2405698)" userId="S::2405698@student.uwtsd.ac.uk::b5318855-6f5b-41c0-a5a7-d26281727d62" providerId="AD" clId="Web-{DA7B698D-DD40-6174-B986-FC6ADEFA0836}" dt="2025-01-12T17:18:03.438" v="617" actId="20577"/>
          <ac:spMkLst>
            <pc:docMk/>
            <pc:sldMk cId="756484470" sldId="262"/>
            <ac:spMk id="4" creationId="{49B20989-C461-B8F2-12FC-9238AE7A5677}"/>
          </ac:spMkLst>
        </pc:spChg>
        <pc:spChg chg="add mod">
          <ac:chgData name="Lisa Miggins (2405698)" userId="S::2405698@student.uwtsd.ac.uk::b5318855-6f5b-41c0-a5a7-d26281727d62" providerId="AD" clId="Web-{DA7B698D-DD40-6174-B986-FC6ADEFA0836}" dt="2025-01-10T15:59:33.266" v="530"/>
          <ac:spMkLst>
            <pc:docMk/>
            <pc:sldMk cId="756484470" sldId="262"/>
            <ac:spMk id="9" creationId="{8DEF183B-8EA3-10A5-4618-485C456D8BDC}"/>
          </ac:spMkLst>
        </pc:spChg>
        <pc:picChg chg="add mod ord">
          <ac:chgData name="Lisa Miggins (2405698)" userId="S::2405698@student.uwtsd.ac.uk::b5318855-6f5b-41c0-a5a7-d26281727d62" providerId="AD" clId="Web-{DA7B698D-DD40-6174-B986-FC6ADEFA0836}" dt="2025-01-10T15:59:33.266" v="528"/>
          <ac:picMkLst>
            <pc:docMk/>
            <pc:sldMk cId="756484470" sldId="262"/>
            <ac:picMk id="8" creationId="{5B51217E-02AA-C844-18C4-E4D8ED753216}"/>
          </ac:picMkLst>
        </pc:picChg>
      </pc:sldChg>
      <pc:sldChg chg="addSp delSp modSp new mod setBg">
        <pc:chgData name="Lisa Miggins (2405698)" userId="S::2405698@student.uwtsd.ac.uk::b5318855-6f5b-41c0-a5a7-d26281727d62" providerId="AD" clId="Web-{DA7B698D-DD40-6174-B986-FC6ADEFA0836}" dt="2025-01-10T16:01:30.004" v="559" actId="20577"/>
        <pc:sldMkLst>
          <pc:docMk/>
          <pc:sldMk cId="4009835817" sldId="263"/>
        </pc:sldMkLst>
        <pc:spChg chg="mod">
          <ac:chgData name="Lisa Miggins (2405698)" userId="S::2405698@student.uwtsd.ac.uk::b5318855-6f5b-41c0-a5a7-d26281727d62" providerId="AD" clId="Web-{DA7B698D-DD40-6174-B986-FC6ADEFA0836}" dt="2025-01-10T16:01:13.347" v="553" actId="20577"/>
          <ac:spMkLst>
            <pc:docMk/>
            <pc:sldMk cId="4009835817" sldId="263"/>
            <ac:spMk id="2" creationId="{5D51534A-C081-42C9-D4FE-98DA1712CF3C}"/>
          </ac:spMkLst>
        </pc:spChg>
        <pc:spChg chg="mod">
          <ac:chgData name="Lisa Miggins (2405698)" userId="S::2405698@student.uwtsd.ac.uk::b5318855-6f5b-41c0-a5a7-d26281727d62" providerId="AD" clId="Web-{DA7B698D-DD40-6174-B986-FC6ADEFA0836}" dt="2025-01-10T16:01:30.004" v="559" actId="20577"/>
          <ac:spMkLst>
            <pc:docMk/>
            <pc:sldMk cId="4009835817" sldId="263"/>
            <ac:spMk id="4" creationId="{58A90A41-6A2F-A13A-DB07-8BB8A1DA2D2F}"/>
          </ac:spMkLst>
        </pc:spChg>
        <pc:spChg chg="add">
          <ac:chgData name="Lisa Miggins (2405698)" userId="S::2405698@student.uwtsd.ac.uk::b5318855-6f5b-41c0-a5a7-d26281727d62" providerId="AD" clId="Web-{DA7B698D-DD40-6174-B986-FC6ADEFA0836}" dt="2025-01-10T16:00:45.675" v="533"/>
          <ac:spMkLst>
            <pc:docMk/>
            <pc:sldMk cId="4009835817" sldId="263"/>
            <ac:spMk id="10" creationId="{BD4C0BBB-0042-4603-A226-6117F3FD5B3C}"/>
          </ac:spMkLst>
        </pc:spChg>
        <pc:spChg chg="add">
          <ac:chgData name="Lisa Miggins (2405698)" userId="S::2405698@student.uwtsd.ac.uk::b5318855-6f5b-41c0-a5a7-d26281727d62" providerId="AD" clId="Web-{DA7B698D-DD40-6174-B986-FC6ADEFA0836}" dt="2025-01-10T16:00:45.675" v="533"/>
          <ac:spMkLst>
            <pc:docMk/>
            <pc:sldMk cId="4009835817" sldId="263"/>
            <ac:spMk id="12" creationId="{EC44F520-2598-460E-9F91-B02F60830CA2}"/>
          </ac:spMkLst>
        </pc:spChg>
        <pc:spChg chg="add">
          <ac:chgData name="Lisa Miggins (2405698)" userId="S::2405698@student.uwtsd.ac.uk::b5318855-6f5b-41c0-a5a7-d26281727d62" providerId="AD" clId="Web-{DA7B698D-DD40-6174-B986-FC6ADEFA0836}" dt="2025-01-10T16:00:45.675" v="533"/>
          <ac:spMkLst>
            <pc:docMk/>
            <pc:sldMk cId="4009835817" sldId="263"/>
            <ac:spMk id="14" creationId="{E3CBB9B1-7B7D-4BA1-A1AF-572168B39539}"/>
          </ac:spMkLst>
        </pc:spChg>
        <pc:spChg chg="add">
          <ac:chgData name="Lisa Miggins (2405698)" userId="S::2405698@student.uwtsd.ac.uk::b5318855-6f5b-41c0-a5a7-d26281727d62" providerId="AD" clId="Web-{DA7B698D-DD40-6174-B986-FC6ADEFA0836}" dt="2025-01-10T16:00:45.675" v="533"/>
          <ac:spMkLst>
            <pc:docMk/>
            <pc:sldMk cId="4009835817" sldId="263"/>
            <ac:spMk id="16" creationId="{907741FC-B544-4A6E-B831-6789D042333D}"/>
          </ac:spMkLst>
        </pc:spChg>
        <pc:spChg chg="add">
          <ac:chgData name="Lisa Miggins (2405698)" userId="S::2405698@student.uwtsd.ac.uk::b5318855-6f5b-41c0-a5a7-d26281727d62" providerId="AD" clId="Web-{DA7B698D-DD40-6174-B986-FC6ADEFA0836}" dt="2025-01-10T16:00:45.675" v="533"/>
          <ac:spMkLst>
            <pc:docMk/>
            <pc:sldMk cId="4009835817" sldId="263"/>
            <ac:spMk id="18" creationId="{3F0BE7ED-7814-4273-B18A-F26CC0380380}"/>
          </ac:spMkLst>
        </pc:spChg>
        <pc:picChg chg="add mod ord">
          <ac:chgData name="Lisa Miggins (2405698)" userId="S::2405698@student.uwtsd.ac.uk::b5318855-6f5b-41c0-a5a7-d26281727d62" providerId="AD" clId="Web-{DA7B698D-DD40-6174-B986-FC6ADEFA0836}" dt="2025-01-10T16:00:45.675" v="533"/>
          <ac:picMkLst>
            <pc:docMk/>
            <pc:sldMk cId="4009835817" sldId="263"/>
            <ac:picMk id="5" creationId="{1CDA4C91-B7BC-8843-8D07-DFA04250FCB6}"/>
          </ac:picMkLst>
        </pc:picChg>
      </pc:sldChg>
      <pc:sldChg chg="modSp">
        <pc:chgData name="Lisa Miggins (2405698)" userId="S::2405698@student.uwtsd.ac.uk::b5318855-6f5b-41c0-a5a7-d26281727d62" providerId="AD" clId="Web-{DA7B698D-DD40-6174-B986-FC6ADEFA0836}" dt="2025-01-12T17:58:24.076" v="731" actId="20577"/>
        <pc:sldMkLst>
          <pc:docMk/>
          <pc:sldMk cId="948952716" sldId="265"/>
        </pc:sldMkLst>
        <pc:spChg chg="mod">
          <ac:chgData name="Lisa Miggins (2405698)" userId="S::2405698@student.uwtsd.ac.uk::b5318855-6f5b-41c0-a5a7-d26281727d62" providerId="AD" clId="Web-{DA7B698D-DD40-6174-B986-FC6ADEFA0836}" dt="2025-01-10T19:21:33.576" v="566" actId="20577"/>
          <ac:spMkLst>
            <pc:docMk/>
            <pc:sldMk cId="948952716" sldId="265"/>
            <ac:spMk id="2" creationId="{247AEA00-5CE2-FC29-3DA0-FBEF77593F55}"/>
          </ac:spMkLst>
        </pc:spChg>
        <pc:spChg chg="mod">
          <ac:chgData name="Lisa Miggins (2405698)" userId="S::2405698@student.uwtsd.ac.uk::b5318855-6f5b-41c0-a5a7-d26281727d62" providerId="AD" clId="Web-{DA7B698D-DD40-6174-B986-FC6ADEFA0836}" dt="2025-01-12T17:58:24.076" v="731" actId="20577"/>
          <ac:spMkLst>
            <pc:docMk/>
            <pc:sldMk cId="948952716" sldId="265"/>
            <ac:spMk id="3" creationId="{3878A53F-998D-D747-0D25-7B6FD8D39950}"/>
          </ac:spMkLst>
        </pc:spChg>
      </pc:sldChg>
      <pc:sldChg chg="addSp modSp new ord">
        <pc:chgData name="Lisa Miggins (2405698)" userId="S::2405698@student.uwtsd.ac.uk::b5318855-6f5b-41c0-a5a7-d26281727d62" providerId="AD" clId="Web-{DA7B698D-DD40-6174-B986-FC6ADEFA0836}" dt="2025-01-12T18:05:06.857" v="768" actId="20577"/>
        <pc:sldMkLst>
          <pc:docMk/>
          <pc:sldMk cId="4236279356" sldId="271"/>
        </pc:sldMkLst>
        <pc:spChg chg="add mod">
          <ac:chgData name="Lisa Miggins (2405698)" userId="S::2405698@student.uwtsd.ac.uk::b5318855-6f5b-41c0-a5a7-d26281727d62" providerId="AD" clId="Web-{DA7B698D-DD40-6174-B986-FC6ADEFA0836}" dt="2025-01-12T18:05:06.857" v="768" actId="20577"/>
          <ac:spMkLst>
            <pc:docMk/>
            <pc:sldMk cId="4236279356" sldId="271"/>
            <ac:spMk id="2" creationId="{0D831812-845F-8F49-BC20-9D17DAAE885D}"/>
          </ac:spMkLst>
        </pc:spChg>
      </pc:sldChg>
    </pc:docChg>
  </pc:docChgLst>
  <pc:docChgLst>
    <pc:chgData name="Lisa Miggins (2405698)" userId="S::2405698@student.uwtsd.ac.uk::b5318855-6f5b-41c0-a5a7-d26281727d62" providerId="AD" clId="Web-{86249982-B51D-0F55-6635-AD33C9D9F5FB}"/>
    <pc:docChg chg="addSld delSld modSld addMainMaster delMainMaster">
      <pc:chgData name="Lisa Miggins (2405698)" userId="S::2405698@student.uwtsd.ac.uk::b5318855-6f5b-41c0-a5a7-d26281727d62" providerId="AD" clId="Web-{86249982-B51D-0F55-6635-AD33C9D9F5FB}" dt="2024-12-28T20:02:53.363" v="242" actId="20577"/>
      <pc:docMkLst>
        <pc:docMk/>
      </pc:docMkLst>
      <pc:sldChg chg="addSp delSp modSp mod setBg modClrScheme chgLayout">
        <pc:chgData name="Lisa Miggins (2405698)" userId="S::2405698@student.uwtsd.ac.uk::b5318855-6f5b-41c0-a5a7-d26281727d62" providerId="AD" clId="Web-{86249982-B51D-0F55-6635-AD33C9D9F5FB}" dt="2024-12-28T19:48:04.655" v="13"/>
        <pc:sldMkLst>
          <pc:docMk/>
          <pc:sldMk cId="109857222" sldId="256"/>
        </pc:sldMkLst>
        <pc:spChg chg="mod ord">
          <ac:chgData name="Lisa Miggins (2405698)" userId="S::2405698@student.uwtsd.ac.uk::b5318855-6f5b-41c0-a5a7-d26281727d62" providerId="AD" clId="Web-{86249982-B51D-0F55-6635-AD33C9D9F5FB}" dt="2024-12-28T19:48:04.655" v="1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isa Miggins (2405698)" userId="S::2405698@student.uwtsd.ac.uk::b5318855-6f5b-41c0-a5a7-d26281727d62" providerId="AD" clId="Web-{86249982-B51D-0F55-6635-AD33C9D9F5FB}" dt="2024-12-28T19:48:04.655" v="13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48:04.655" v="13"/>
          <ac:spMkLst>
            <pc:docMk/>
            <pc:sldMk cId="109857222" sldId="256"/>
            <ac:spMk id="55" creationId="{446F195D-95DC-419E-BBC1-E2B601A6067B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48:04.655" v="13"/>
          <ac:spMkLst>
            <pc:docMk/>
            <pc:sldMk cId="109857222" sldId="256"/>
            <ac:spMk id="56" creationId="{36F292AA-C8DB-4CAA-97C9-456CF8540690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48:04.655" v="13"/>
          <ac:spMkLst>
            <pc:docMk/>
            <pc:sldMk cId="109857222" sldId="256"/>
            <ac:spMk id="57" creationId="{2256CF5B-1DAD-4912-86B9-FCA733692FED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48:04.655" v="13"/>
          <ac:spMkLst>
            <pc:docMk/>
            <pc:sldMk cId="109857222" sldId="256"/>
            <ac:spMk id="58" creationId="{AA065953-3D69-4CD4-80C3-DF10DEB4C761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48:04.655" v="13"/>
          <ac:spMkLst>
            <pc:docMk/>
            <pc:sldMk cId="109857222" sldId="256"/>
            <ac:spMk id="59" creationId="{2AB36DB5-F10D-4EDB-87E2-ECB9301FFC62}"/>
          </ac:spMkLst>
        </pc:spChg>
        <pc:picChg chg="add mod ord">
          <ac:chgData name="Lisa Miggins (2405698)" userId="S::2405698@student.uwtsd.ac.uk::b5318855-6f5b-41c0-a5a7-d26281727d62" providerId="AD" clId="Web-{86249982-B51D-0F55-6635-AD33C9D9F5FB}" dt="2024-12-28T19:48:04.655" v="13"/>
          <ac:picMkLst>
            <pc:docMk/>
            <pc:sldMk cId="109857222" sldId="256"/>
            <ac:picMk id="4" creationId="{44CD9ACF-1F6E-DD39-690D-0A63BE4C886B}"/>
          </ac:picMkLst>
        </pc:picChg>
      </pc:sldChg>
      <pc:sldChg chg="new del">
        <pc:chgData name="Lisa Miggins (2405698)" userId="S::2405698@student.uwtsd.ac.uk::b5318855-6f5b-41c0-a5a7-d26281727d62" providerId="AD" clId="Web-{86249982-B51D-0F55-6635-AD33C9D9F5FB}" dt="2024-12-28T19:48:38.235" v="15"/>
        <pc:sldMkLst>
          <pc:docMk/>
          <pc:sldMk cId="1018307337" sldId="257"/>
        </pc:sldMkLst>
      </pc:sldChg>
      <pc:sldChg chg="addSp delSp modSp new mod setBg">
        <pc:chgData name="Lisa Miggins (2405698)" userId="S::2405698@student.uwtsd.ac.uk::b5318855-6f5b-41c0-a5a7-d26281727d62" providerId="AD" clId="Web-{86249982-B51D-0F55-6635-AD33C9D9F5FB}" dt="2024-12-28T20:02:53.363" v="242" actId="20577"/>
        <pc:sldMkLst>
          <pc:docMk/>
          <pc:sldMk cId="1265837948" sldId="257"/>
        </pc:sldMkLst>
        <pc:spChg chg="add del mod">
          <ac:chgData name="Lisa Miggins (2405698)" userId="S::2405698@student.uwtsd.ac.uk::b5318855-6f5b-41c0-a5a7-d26281727d62" providerId="AD" clId="Web-{86249982-B51D-0F55-6635-AD33C9D9F5FB}" dt="2024-12-28T19:52:11.205" v="29" actId="14100"/>
          <ac:spMkLst>
            <pc:docMk/>
            <pc:sldMk cId="1265837948" sldId="257"/>
            <ac:spMk id="2" creationId="{55E18690-7888-4023-404A-EEC912BCD698}"/>
          </ac:spMkLst>
        </pc:spChg>
        <pc:spChg chg="mod">
          <ac:chgData name="Lisa Miggins (2405698)" userId="S::2405698@student.uwtsd.ac.uk::b5318855-6f5b-41c0-a5a7-d26281727d62" providerId="AD" clId="Web-{86249982-B51D-0F55-6635-AD33C9D9F5FB}" dt="2024-12-28T20:02:53.363" v="242" actId="20577"/>
          <ac:spMkLst>
            <pc:docMk/>
            <pc:sldMk cId="1265837948" sldId="257"/>
            <ac:spMk id="4" creationId="{2D00D20D-0509-BEF4-AEAF-5008091F3269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50:58.277" v="21"/>
          <ac:spMkLst>
            <pc:docMk/>
            <pc:sldMk cId="1265837948" sldId="257"/>
            <ac:spMk id="11" creationId="{BD4C0BBB-0042-4603-A226-6117F3FD5B3C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50:58.277" v="21"/>
          <ac:spMkLst>
            <pc:docMk/>
            <pc:sldMk cId="1265837948" sldId="257"/>
            <ac:spMk id="13" creationId="{EC44F520-2598-460E-9F91-B02F60830CA2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50:58.277" v="21"/>
          <ac:spMkLst>
            <pc:docMk/>
            <pc:sldMk cId="1265837948" sldId="257"/>
            <ac:spMk id="15" creationId="{1B15ED52-F352-441B-82BF-E0EA34836D08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50:58.277" v="21"/>
          <ac:spMkLst>
            <pc:docMk/>
            <pc:sldMk cId="1265837948" sldId="257"/>
            <ac:spMk id="17" creationId="{61707E60-CEC9-4661-AA82-69242EB4BDC3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50:58.277" v="21"/>
          <ac:spMkLst>
            <pc:docMk/>
            <pc:sldMk cId="1265837948" sldId="257"/>
            <ac:spMk id="19" creationId="{8F035CD8-AE30-4146-96F2-036B0CE5E4F3}"/>
          </ac:spMkLst>
        </pc:spChg>
        <pc:picChg chg="add mod ord">
          <ac:chgData name="Lisa Miggins (2405698)" userId="S::2405698@student.uwtsd.ac.uk::b5318855-6f5b-41c0-a5a7-d26281727d62" providerId="AD" clId="Web-{86249982-B51D-0F55-6635-AD33C9D9F5FB}" dt="2024-12-28T19:50:58.277" v="21"/>
          <ac:picMkLst>
            <pc:docMk/>
            <pc:sldMk cId="1265837948" sldId="257"/>
            <ac:picMk id="5" creationId="{7DDCD504-B38C-817F-5678-804E48D1AF36}"/>
          </ac:picMkLst>
        </pc:picChg>
      </pc:sldChg>
      <pc:sldChg chg="addSp delSp modSp new mod setBg">
        <pc:chgData name="Lisa Miggins (2405698)" userId="S::2405698@student.uwtsd.ac.uk::b5318855-6f5b-41c0-a5a7-d26281727d62" providerId="AD" clId="Web-{86249982-B51D-0F55-6635-AD33C9D9F5FB}" dt="2024-12-28T20:02:19.642" v="218" actId="20577"/>
        <pc:sldMkLst>
          <pc:docMk/>
          <pc:sldMk cId="1296826864" sldId="258"/>
        </pc:sldMkLst>
        <pc:spChg chg="mod">
          <ac:chgData name="Lisa Miggins (2405698)" userId="S::2405698@student.uwtsd.ac.uk::b5318855-6f5b-41c0-a5a7-d26281727d62" providerId="AD" clId="Web-{86249982-B51D-0F55-6635-AD33C9D9F5FB}" dt="2024-12-28T19:59:48.330" v="184"/>
          <ac:spMkLst>
            <pc:docMk/>
            <pc:sldMk cId="1296826864" sldId="258"/>
            <ac:spMk id="2" creationId="{A75CFB55-3090-EBAD-F1DD-F37C16175A05}"/>
          </ac:spMkLst>
        </pc:spChg>
        <pc:spChg chg="mod">
          <ac:chgData name="Lisa Miggins (2405698)" userId="S::2405698@student.uwtsd.ac.uk::b5318855-6f5b-41c0-a5a7-d26281727d62" providerId="AD" clId="Web-{86249982-B51D-0F55-6635-AD33C9D9F5FB}" dt="2024-12-28T20:02:19.642" v="218" actId="20577"/>
          <ac:spMkLst>
            <pc:docMk/>
            <pc:sldMk cId="1296826864" sldId="258"/>
            <ac:spMk id="4" creationId="{58287C8C-923B-CCA4-C9E1-78CF286189FA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59:48.330" v="184"/>
          <ac:spMkLst>
            <pc:docMk/>
            <pc:sldMk cId="1296826864" sldId="258"/>
            <ac:spMk id="11" creationId="{BD4C0BBB-0042-4603-A226-6117F3FD5B3C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59:48.330" v="184"/>
          <ac:spMkLst>
            <pc:docMk/>
            <pc:sldMk cId="1296826864" sldId="258"/>
            <ac:spMk id="13" creationId="{EC44F520-2598-460E-9F91-B02F60830CA2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59:48.330" v="184"/>
          <ac:spMkLst>
            <pc:docMk/>
            <pc:sldMk cId="1296826864" sldId="258"/>
            <ac:spMk id="15" creationId="{4643CFF5-3073-44B6-9A56-4CAF096FFF17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59:48.330" v="184"/>
          <ac:spMkLst>
            <pc:docMk/>
            <pc:sldMk cId="1296826864" sldId="258"/>
            <ac:spMk id="17" creationId="{955DEFE8-24AF-47F7-B020-D4D76ABA1830}"/>
          </ac:spMkLst>
        </pc:spChg>
        <pc:spChg chg="add">
          <ac:chgData name="Lisa Miggins (2405698)" userId="S::2405698@student.uwtsd.ac.uk::b5318855-6f5b-41c0-a5a7-d26281727d62" providerId="AD" clId="Web-{86249982-B51D-0F55-6635-AD33C9D9F5FB}" dt="2024-12-28T19:59:48.330" v="184"/>
          <ac:spMkLst>
            <pc:docMk/>
            <pc:sldMk cId="1296826864" sldId="258"/>
            <ac:spMk id="19" creationId="{6EAE3873-25FC-4346-B1D5-82E5F9D953ED}"/>
          </ac:spMkLst>
        </pc:spChg>
        <pc:picChg chg="add mod ord">
          <ac:chgData name="Lisa Miggins (2405698)" userId="S::2405698@student.uwtsd.ac.uk::b5318855-6f5b-41c0-a5a7-d26281727d62" providerId="AD" clId="Web-{86249982-B51D-0F55-6635-AD33C9D9F5FB}" dt="2024-12-28T19:59:48.330" v="184"/>
          <ac:picMkLst>
            <pc:docMk/>
            <pc:sldMk cId="1296826864" sldId="258"/>
            <ac:picMk id="5" creationId="{27CA1641-2DAE-FC0F-B05E-AF4ED90E14FB}"/>
          </ac:picMkLst>
        </pc:picChg>
      </pc:sldChg>
      <pc:sldMasterChg chg="del delSldLayout">
        <pc:chgData name="Lisa Miggins (2405698)" userId="S::2405698@student.uwtsd.ac.uk::b5318855-6f5b-41c0-a5a7-d26281727d62" providerId="AD" clId="Web-{86249982-B51D-0F55-6635-AD33C9D9F5FB}" dt="2024-12-28T19:46:45.258" v="0"/>
        <pc:sldMasterMkLst>
          <pc:docMk/>
          <pc:sldMasterMk cId="2460954070" sldId="2147483660"/>
        </pc:sldMasterMkLst>
        <pc:sldLayoutChg chg="del">
          <pc:chgData name="Lisa Miggins (2405698)" userId="S::2405698@student.uwtsd.ac.uk::b5318855-6f5b-41c0-a5a7-d26281727d62" providerId="AD" clId="Web-{86249982-B51D-0F55-6635-AD33C9D9F5FB}" dt="2024-12-28T19:46:45.25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isa Miggins (2405698)" userId="S::2405698@student.uwtsd.ac.uk::b5318855-6f5b-41c0-a5a7-d26281727d62" providerId="AD" clId="Web-{86249982-B51D-0F55-6635-AD33C9D9F5FB}" dt="2024-12-28T19:46:45.25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isa Miggins (2405698)" userId="S::2405698@student.uwtsd.ac.uk::b5318855-6f5b-41c0-a5a7-d26281727d62" providerId="AD" clId="Web-{86249982-B51D-0F55-6635-AD33C9D9F5FB}" dt="2024-12-28T19:46:45.25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isa Miggins (2405698)" userId="S::2405698@student.uwtsd.ac.uk::b5318855-6f5b-41c0-a5a7-d26281727d62" providerId="AD" clId="Web-{86249982-B51D-0F55-6635-AD33C9D9F5FB}" dt="2024-12-28T19:46:45.25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isa Miggins (2405698)" userId="S::2405698@student.uwtsd.ac.uk::b5318855-6f5b-41c0-a5a7-d26281727d62" providerId="AD" clId="Web-{86249982-B51D-0F55-6635-AD33C9D9F5FB}" dt="2024-12-28T19:46:45.25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isa Miggins (2405698)" userId="S::2405698@student.uwtsd.ac.uk::b5318855-6f5b-41c0-a5a7-d26281727d62" providerId="AD" clId="Web-{86249982-B51D-0F55-6635-AD33C9D9F5FB}" dt="2024-12-28T19:46:45.25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isa Miggins (2405698)" userId="S::2405698@student.uwtsd.ac.uk::b5318855-6f5b-41c0-a5a7-d26281727d62" providerId="AD" clId="Web-{86249982-B51D-0F55-6635-AD33C9D9F5FB}" dt="2024-12-28T19:46:45.25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isa Miggins (2405698)" userId="S::2405698@student.uwtsd.ac.uk::b5318855-6f5b-41c0-a5a7-d26281727d62" providerId="AD" clId="Web-{86249982-B51D-0F55-6635-AD33C9D9F5FB}" dt="2024-12-28T19:46:45.25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isa Miggins (2405698)" userId="S::2405698@student.uwtsd.ac.uk::b5318855-6f5b-41c0-a5a7-d26281727d62" providerId="AD" clId="Web-{86249982-B51D-0F55-6635-AD33C9D9F5FB}" dt="2024-12-28T19:46:45.25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isa Miggins (2405698)" userId="S::2405698@student.uwtsd.ac.uk::b5318855-6f5b-41c0-a5a7-d26281727d62" providerId="AD" clId="Web-{86249982-B51D-0F55-6635-AD33C9D9F5FB}" dt="2024-12-28T19:46:45.25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isa Miggins (2405698)" userId="S::2405698@student.uwtsd.ac.uk::b5318855-6f5b-41c0-a5a7-d26281727d62" providerId="AD" clId="Web-{86249982-B51D-0F55-6635-AD33C9D9F5FB}" dt="2024-12-28T19:46:45.25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Lisa Miggins (2405698)" userId="S::2405698@student.uwtsd.ac.uk::b5318855-6f5b-41c0-a5a7-d26281727d62" providerId="AD" clId="Web-{86249982-B51D-0F55-6635-AD33C9D9F5FB}" dt="2024-12-28T19:47:21.026" v="1"/>
        <pc:sldMasterMkLst>
          <pc:docMk/>
          <pc:sldMasterMk cId="1337391584" sldId="2147483672"/>
        </pc:sldMasterMkLst>
        <pc:sldLayoutChg chg="add del mod replId">
          <pc:chgData name="Lisa Miggins (2405698)" userId="S::2405698@student.uwtsd.ac.uk::b5318855-6f5b-41c0-a5a7-d26281727d62" providerId="AD" clId="Web-{86249982-B51D-0F55-6635-AD33C9D9F5FB}" dt="2024-12-28T19:47:21.026" v="1"/>
          <pc:sldLayoutMkLst>
            <pc:docMk/>
            <pc:sldMasterMk cId="1337391584" sldId="2147483672"/>
            <pc:sldLayoutMk cId="3861982342" sldId="2147483673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1.026" v="1"/>
          <pc:sldLayoutMkLst>
            <pc:docMk/>
            <pc:sldMasterMk cId="1337391584" sldId="2147483672"/>
            <pc:sldLayoutMk cId="4024784802" sldId="2147483674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1.026" v="1"/>
          <pc:sldLayoutMkLst>
            <pc:docMk/>
            <pc:sldMasterMk cId="1337391584" sldId="2147483672"/>
            <pc:sldLayoutMk cId="2764188639" sldId="2147483675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1.026" v="1"/>
          <pc:sldLayoutMkLst>
            <pc:docMk/>
            <pc:sldMasterMk cId="1337391584" sldId="2147483672"/>
            <pc:sldLayoutMk cId="3913453695" sldId="2147483676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1.026" v="1"/>
          <pc:sldLayoutMkLst>
            <pc:docMk/>
            <pc:sldMasterMk cId="1337391584" sldId="2147483672"/>
            <pc:sldLayoutMk cId="3412882620" sldId="2147483677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1.026" v="1"/>
          <pc:sldLayoutMkLst>
            <pc:docMk/>
            <pc:sldMasterMk cId="1337391584" sldId="2147483672"/>
            <pc:sldLayoutMk cId="2755435963" sldId="2147483678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1.026" v="1"/>
          <pc:sldLayoutMkLst>
            <pc:docMk/>
            <pc:sldMasterMk cId="1337391584" sldId="2147483672"/>
            <pc:sldLayoutMk cId="2826873749" sldId="2147483679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1.026" v="1"/>
          <pc:sldLayoutMkLst>
            <pc:docMk/>
            <pc:sldMasterMk cId="1337391584" sldId="2147483672"/>
            <pc:sldLayoutMk cId="518455367" sldId="2147483680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1.026" v="1"/>
          <pc:sldLayoutMkLst>
            <pc:docMk/>
            <pc:sldMasterMk cId="1337391584" sldId="2147483672"/>
            <pc:sldLayoutMk cId="2196192435" sldId="2147483681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1.026" v="1"/>
          <pc:sldLayoutMkLst>
            <pc:docMk/>
            <pc:sldMasterMk cId="1337391584" sldId="2147483672"/>
            <pc:sldLayoutMk cId="1883889714" sldId="2147483682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1.026" v="1"/>
          <pc:sldLayoutMkLst>
            <pc:docMk/>
            <pc:sldMasterMk cId="1337391584" sldId="2147483672"/>
            <pc:sldLayoutMk cId="1724186957" sldId="2147483683"/>
          </pc:sldLayoutMkLst>
        </pc:sldLayoutChg>
      </pc:sldMasterChg>
      <pc:sldMasterChg chg="add del addSldLayout delSldLayout modSldLayout">
        <pc:chgData name="Lisa Miggins (2405698)" userId="S::2405698@student.uwtsd.ac.uk::b5318855-6f5b-41c0-a5a7-d26281727d62" providerId="AD" clId="Web-{86249982-B51D-0F55-6635-AD33C9D9F5FB}" dt="2024-12-28T19:47:27.793" v="2"/>
        <pc:sldMasterMkLst>
          <pc:docMk/>
          <pc:sldMasterMk cId="937137255" sldId="2147483684"/>
        </pc:sldMasterMkLst>
        <pc:sldLayoutChg chg="add del mod replId">
          <pc:chgData name="Lisa Miggins (2405698)" userId="S::2405698@student.uwtsd.ac.uk::b5318855-6f5b-41c0-a5a7-d26281727d62" providerId="AD" clId="Web-{86249982-B51D-0F55-6635-AD33C9D9F5FB}" dt="2024-12-28T19:47:27.793" v="2"/>
          <pc:sldLayoutMkLst>
            <pc:docMk/>
            <pc:sldMasterMk cId="937137255" sldId="2147483684"/>
            <pc:sldLayoutMk cId="1487835373" sldId="2147483685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7.793" v="2"/>
          <pc:sldLayoutMkLst>
            <pc:docMk/>
            <pc:sldMasterMk cId="937137255" sldId="2147483684"/>
            <pc:sldLayoutMk cId="4038843162" sldId="2147483686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7.793" v="2"/>
          <pc:sldLayoutMkLst>
            <pc:docMk/>
            <pc:sldMasterMk cId="937137255" sldId="2147483684"/>
            <pc:sldLayoutMk cId="3769496629" sldId="2147483687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7.793" v="2"/>
          <pc:sldLayoutMkLst>
            <pc:docMk/>
            <pc:sldMasterMk cId="937137255" sldId="2147483684"/>
            <pc:sldLayoutMk cId="4217694542" sldId="2147483688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7.793" v="2"/>
          <pc:sldLayoutMkLst>
            <pc:docMk/>
            <pc:sldMasterMk cId="937137255" sldId="2147483684"/>
            <pc:sldLayoutMk cId="1080690090" sldId="2147483689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7.793" v="2"/>
          <pc:sldLayoutMkLst>
            <pc:docMk/>
            <pc:sldMasterMk cId="937137255" sldId="2147483684"/>
            <pc:sldLayoutMk cId="310633408" sldId="2147483690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7.793" v="2"/>
          <pc:sldLayoutMkLst>
            <pc:docMk/>
            <pc:sldMasterMk cId="937137255" sldId="2147483684"/>
            <pc:sldLayoutMk cId="3008259231" sldId="2147483691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7.793" v="2"/>
          <pc:sldLayoutMkLst>
            <pc:docMk/>
            <pc:sldMasterMk cId="937137255" sldId="2147483684"/>
            <pc:sldLayoutMk cId="4094909136" sldId="2147483692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7.793" v="2"/>
          <pc:sldLayoutMkLst>
            <pc:docMk/>
            <pc:sldMasterMk cId="937137255" sldId="2147483684"/>
            <pc:sldLayoutMk cId="839432502" sldId="2147483693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7.793" v="2"/>
          <pc:sldLayoutMkLst>
            <pc:docMk/>
            <pc:sldMasterMk cId="937137255" sldId="2147483684"/>
            <pc:sldLayoutMk cId="1846949074" sldId="2147483694"/>
          </pc:sldLayoutMkLst>
        </pc:sldLayoutChg>
        <pc:sldLayoutChg chg="add del mod replId">
          <pc:chgData name="Lisa Miggins (2405698)" userId="S::2405698@student.uwtsd.ac.uk::b5318855-6f5b-41c0-a5a7-d26281727d62" providerId="AD" clId="Web-{86249982-B51D-0F55-6635-AD33C9D9F5FB}" dt="2024-12-28T19:47:27.793" v="2"/>
          <pc:sldLayoutMkLst>
            <pc:docMk/>
            <pc:sldMasterMk cId="937137255" sldId="2147483684"/>
            <pc:sldLayoutMk cId="1799519927" sldId="2147483695"/>
          </pc:sldLayoutMkLst>
        </pc:sldLayoutChg>
      </pc:sldMasterChg>
      <pc:sldMasterChg chg="add del addSldLayout delSldLayout">
        <pc:chgData name="Lisa Miggins (2405698)" userId="S::2405698@student.uwtsd.ac.uk::b5318855-6f5b-41c0-a5a7-d26281727d62" providerId="AD" clId="Web-{86249982-B51D-0F55-6635-AD33C9D9F5FB}" dt="2024-12-28T19:48:04.655" v="13"/>
        <pc:sldMasterMkLst>
          <pc:docMk/>
          <pc:sldMasterMk cId="124795858" sldId="2147483709"/>
        </pc:sldMasterMkLst>
        <pc:sldLayoutChg chg="add del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124795858" sldId="2147483709"/>
            <pc:sldLayoutMk cId="2403539483" sldId="2147483698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124795858" sldId="2147483709"/>
            <pc:sldLayoutMk cId="1541451033" sldId="2147483699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124795858" sldId="2147483709"/>
            <pc:sldLayoutMk cId="2146296065" sldId="2147483700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124795858" sldId="2147483709"/>
            <pc:sldLayoutMk cId="2746581640" sldId="2147483701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124795858" sldId="2147483709"/>
            <pc:sldLayoutMk cId="1665696087" sldId="2147483702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124795858" sldId="2147483709"/>
            <pc:sldLayoutMk cId="3732829193" sldId="2147483703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124795858" sldId="2147483709"/>
            <pc:sldLayoutMk cId="967952156" sldId="2147483704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124795858" sldId="2147483709"/>
            <pc:sldLayoutMk cId="2860039508" sldId="2147483705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124795858" sldId="2147483709"/>
            <pc:sldLayoutMk cId="3284086540" sldId="2147483706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124795858" sldId="2147483709"/>
            <pc:sldLayoutMk cId="910941393" sldId="2147483707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124795858" sldId="2147483709"/>
            <pc:sldLayoutMk cId="2699693284" sldId="2147483708"/>
          </pc:sldLayoutMkLst>
        </pc:sldLayoutChg>
      </pc:sldMasterChg>
      <pc:sldMasterChg chg="add addSldLayout">
        <pc:chgData name="Lisa Miggins (2405698)" userId="S::2405698@student.uwtsd.ac.uk::b5318855-6f5b-41c0-a5a7-d26281727d62" providerId="AD" clId="Web-{86249982-B51D-0F55-6635-AD33C9D9F5FB}" dt="2024-12-28T19:48:04.655" v="13"/>
        <pc:sldMasterMkLst>
          <pc:docMk/>
          <pc:sldMasterMk cId="2034367319" sldId="2147483733"/>
        </pc:sldMasterMkLst>
        <pc:sldLayoutChg chg="add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2034367319" sldId="2147483733"/>
            <pc:sldLayoutMk cId="1138278199" sldId="2147483722"/>
          </pc:sldLayoutMkLst>
        </pc:sldLayoutChg>
        <pc:sldLayoutChg chg="add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2034367319" sldId="2147483733"/>
            <pc:sldLayoutMk cId="2597801111" sldId="2147483723"/>
          </pc:sldLayoutMkLst>
        </pc:sldLayoutChg>
        <pc:sldLayoutChg chg="add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2034367319" sldId="2147483733"/>
            <pc:sldLayoutMk cId="2569231487" sldId="2147483724"/>
          </pc:sldLayoutMkLst>
        </pc:sldLayoutChg>
        <pc:sldLayoutChg chg="add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2034367319" sldId="2147483733"/>
            <pc:sldLayoutMk cId="2493531936" sldId="2147483725"/>
          </pc:sldLayoutMkLst>
        </pc:sldLayoutChg>
        <pc:sldLayoutChg chg="add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2034367319" sldId="2147483733"/>
            <pc:sldLayoutMk cId="874782908" sldId="2147483726"/>
          </pc:sldLayoutMkLst>
        </pc:sldLayoutChg>
        <pc:sldLayoutChg chg="add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2034367319" sldId="2147483733"/>
            <pc:sldLayoutMk cId="4202289110" sldId="2147483727"/>
          </pc:sldLayoutMkLst>
        </pc:sldLayoutChg>
        <pc:sldLayoutChg chg="add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2034367319" sldId="2147483733"/>
            <pc:sldLayoutMk cId="3956149881" sldId="2147483728"/>
          </pc:sldLayoutMkLst>
        </pc:sldLayoutChg>
        <pc:sldLayoutChg chg="add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2034367319" sldId="2147483733"/>
            <pc:sldLayoutMk cId="1171173570" sldId="2147483729"/>
          </pc:sldLayoutMkLst>
        </pc:sldLayoutChg>
        <pc:sldLayoutChg chg="add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2034367319" sldId="2147483733"/>
            <pc:sldLayoutMk cId="139775730" sldId="2147483730"/>
          </pc:sldLayoutMkLst>
        </pc:sldLayoutChg>
        <pc:sldLayoutChg chg="add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2034367319" sldId="2147483733"/>
            <pc:sldLayoutMk cId="3800471167" sldId="2147483731"/>
          </pc:sldLayoutMkLst>
        </pc:sldLayoutChg>
        <pc:sldLayoutChg chg="add">
          <pc:chgData name="Lisa Miggins (2405698)" userId="S::2405698@student.uwtsd.ac.uk::b5318855-6f5b-41c0-a5a7-d26281727d62" providerId="AD" clId="Web-{86249982-B51D-0F55-6635-AD33C9D9F5FB}" dt="2024-12-28T19:48:04.655" v="13"/>
          <pc:sldLayoutMkLst>
            <pc:docMk/>
            <pc:sldMasterMk cId="2034367319" sldId="2147483733"/>
            <pc:sldLayoutMk cId="2883361847" sldId="2147483732"/>
          </pc:sldLayoutMkLst>
        </pc:sldLayoutChg>
      </pc:sldMasterChg>
      <pc:sldMasterChg chg="add del addSldLayout delSldLayout">
        <pc:chgData name="Lisa Miggins (2405698)" userId="S::2405698@student.uwtsd.ac.uk::b5318855-6f5b-41c0-a5a7-d26281727d62" providerId="AD" clId="Web-{86249982-B51D-0F55-6635-AD33C9D9F5FB}" dt="2024-12-28T19:48:04.608" v="12"/>
        <pc:sldMasterMkLst>
          <pc:docMk/>
          <pc:sldMasterMk cId="3829153650" sldId="2147483746"/>
        </pc:sldMasterMkLst>
        <pc:sldLayoutChg chg="add del">
          <pc:chgData name="Lisa Miggins (2405698)" userId="S::2405698@student.uwtsd.ac.uk::b5318855-6f5b-41c0-a5a7-d26281727d62" providerId="AD" clId="Web-{86249982-B51D-0F55-6635-AD33C9D9F5FB}" dt="2024-12-28T19:48:04.608" v="12"/>
          <pc:sldLayoutMkLst>
            <pc:docMk/>
            <pc:sldMasterMk cId="3829153650" sldId="2147483746"/>
            <pc:sldLayoutMk cId="772505363" sldId="2147483735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08" v="12"/>
          <pc:sldLayoutMkLst>
            <pc:docMk/>
            <pc:sldMasterMk cId="3829153650" sldId="2147483746"/>
            <pc:sldLayoutMk cId="2161463495" sldId="2147483736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08" v="12"/>
          <pc:sldLayoutMkLst>
            <pc:docMk/>
            <pc:sldMasterMk cId="3829153650" sldId="2147483746"/>
            <pc:sldLayoutMk cId="2166782604" sldId="2147483737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08" v="12"/>
          <pc:sldLayoutMkLst>
            <pc:docMk/>
            <pc:sldMasterMk cId="3829153650" sldId="2147483746"/>
            <pc:sldLayoutMk cId="2225394538" sldId="2147483738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08" v="12"/>
          <pc:sldLayoutMkLst>
            <pc:docMk/>
            <pc:sldMasterMk cId="3829153650" sldId="2147483746"/>
            <pc:sldLayoutMk cId="2596887074" sldId="2147483739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08" v="12"/>
          <pc:sldLayoutMkLst>
            <pc:docMk/>
            <pc:sldMasterMk cId="3829153650" sldId="2147483746"/>
            <pc:sldLayoutMk cId="4293973865" sldId="2147483740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08" v="12"/>
          <pc:sldLayoutMkLst>
            <pc:docMk/>
            <pc:sldMasterMk cId="3829153650" sldId="2147483746"/>
            <pc:sldLayoutMk cId="1325844181" sldId="2147483741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08" v="12"/>
          <pc:sldLayoutMkLst>
            <pc:docMk/>
            <pc:sldMasterMk cId="3829153650" sldId="2147483746"/>
            <pc:sldLayoutMk cId="1941055185" sldId="2147483742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08" v="12"/>
          <pc:sldLayoutMkLst>
            <pc:docMk/>
            <pc:sldMasterMk cId="3829153650" sldId="2147483746"/>
            <pc:sldLayoutMk cId="1926948365" sldId="2147483743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08" v="12"/>
          <pc:sldLayoutMkLst>
            <pc:docMk/>
            <pc:sldMasterMk cId="3829153650" sldId="2147483746"/>
            <pc:sldLayoutMk cId="2005975110" sldId="2147483744"/>
          </pc:sldLayoutMkLst>
        </pc:sldLayoutChg>
        <pc:sldLayoutChg chg="add del">
          <pc:chgData name="Lisa Miggins (2405698)" userId="S::2405698@student.uwtsd.ac.uk::b5318855-6f5b-41c0-a5a7-d26281727d62" providerId="AD" clId="Web-{86249982-B51D-0F55-6635-AD33C9D9F5FB}" dt="2024-12-28T19:48:04.608" v="12"/>
          <pc:sldLayoutMkLst>
            <pc:docMk/>
            <pc:sldMasterMk cId="3829153650" sldId="2147483746"/>
            <pc:sldLayoutMk cId="733072654" sldId="2147483745"/>
          </pc:sldLayoutMkLst>
        </pc:sldLayoutChg>
      </pc:sldMasterChg>
    </pc:docChg>
  </pc:docChgLst>
  <pc:docChgLst>
    <pc:chgData name="Lisa Miggins (2405698)" userId="b5318855-6f5b-41c0-a5a7-d26281727d62" providerId="ADAL" clId="{34CF4414-F9C9-6341-8FBC-95C9DE71B02B}"/>
    <pc:docChg chg="undo custSel addSld modSld">
      <pc:chgData name="Lisa Miggins (2405698)" userId="b5318855-6f5b-41c0-a5a7-d26281727d62" providerId="ADAL" clId="{34CF4414-F9C9-6341-8FBC-95C9DE71B02B}" dt="2025-01-10T20:25:37.286" v="22" actId="931"/>
      <pc:docMkLst>
        <pc:docMk/>
      </pc:docMkLst>
      <pc:sldChg chg="addSp delSp">
        <pc:chgData name="Lisa Miggins (2405698)" userId="b5318855-6f5b-41c0-a5a7-d26281727d62" providerId="ADAL" clId="{34CF4414-F9C9-6341-8FBC-95C9DE71B02B}" dt="2025-01-10T20:22:57.348" v="1" actId="931"/>
        <pc:sldMkLst>
          <pc:docMk/>
          <pc:sldMk cId="1265837948" sldId="257"/>
        </pc:sldMkLst>
      </pc:sldChg>
      <pc:sldChg chg="addSp delSp modSp new mod setBg">
        <pc:chgData name="Lisa Miggins (2405698)" userId="b5318855-6f5b-41c0-a5a7-d26281727d62" providerId="ADAL" clId="{34CF4414-F9C9-6341-8FBC-95C9DE71B02B}" dt="2025-01-10T20:23:24.478" v="6" actId="26606"/>
        <pc:sldMkLst>
          <pc:docMk/>
          <pc:sldMk cId="2392379539" sldId="266"/>
        </pc:sldMkLst>
        <pc:spChg chg="add">
          <ac:chgData name="Lisa Miggins (2405698)" userId="b5318855-6f5b-41c0-a5a7-d26281727d62" providerId="ADAL" clId="{34CF4414-F9C9-6341-8FBC-95C9DE71B02B}" dt="2025-01-10T20:23:24.478" v="6" actId="26606"/>
          <ac:spMkLst>
            <pc:docMk/>
            <pc:sldMk cId="2392379539" sldId="266"/>
            <ac:spMk id="22" creationId="{BD4C0BBB-0042-4603-A226-6117F3FD5B3C}"/>
          </ac:spMkLst>
        </pc:spChg>
        <pc:spChg chg="add">
          <ac:chgData name="Lisa Miggins (2405698)" userId="b5318855-6f5b-41c0-a5a7-d26281727d62" providerId="ADAL" clId="{34CF4414-F9C9-6341-8FBC-95C9DE71B02B}" dt="2025-01-10T20:23:24.478" v="6" actId="26606"/>
          <ac:spMkLst>
            <pc:docMk/>
            <pc:sldMk cId="2392379539" sldId="266"/>
            <ac:spMk id="23" creationId="{EC44F520-2598-460E-9F91-B02F60830CA2}"/>
          </ac:spMkLst>
        </pc:spChg>
        <pc:spChg chg="add">
          <ac:chgData name="Lisa Miggins (2405698)" userId="b5318855-6f5b-41c0-a5a7-d26281727d62" providerId="ADAL" clId="{34CF4414-F9C9-6341-8FBC-95C9DE71B02B}" dt="2025-01-10T20:23:24.478" v="6" actId="26606"/>
          <ac:spMkLst>
            <pc:docMk/>
            <pc:sldMk cId="2392379539" sldId="266"/>
            <ac:spMk id="24" creationId="{E3CBB9B1-7B7D-4BA1-A1AF-572168B39539}"/>
          </ac:spMkLst>
        </pc:spChg>
        <pc:spChg chg="add">
          <ac:chgData name="Lisa Miggins (2405698)" userId="b5318855-6f5b-41c0-a5a7-d26281727d62" providerId="ADAL" clId="{34CF4414-F9C9-6341-8FBC-95C9DE71B02B}" dt="2025-01-10T20:23:24.478" v="6" actId="26606"/>
          <ac:spMkLst>
            <pc:docMk/>
            <pc:sldMk cId="2392379539" sldId="266"/>
            <ac:spMk id="25" creationId="{EF41B6D4-C3EA-54FF-20B4-F7D64A40F88C}"/>
          </ac:spMkLst>
        </pc:spChg>
        <pc:spChg chg="add">
          <ac:chgData name="Lisa Miggins (2405698)" userId="b5318855-6f5b-41c0-a5a7-d26281727d62" providerId="ADAL" clId="{34CF4414-F9C9-6341-8FBC-95C9DE71B02B}" dt="2025-01-10T20:23:24.478" v="6" actId="26606"/>
          <ac:spMkLst>
            <pc:docMk/>
            <pc:sldMk cId="2392379539" sldId="266"/>
            <ac:spMk id="26" creationId="{D254533C-5D15-CFC1-3EEB-D03B5FD8851A}"/>
          </ac:spMkLst>
        </pc:spChg>
        <pc:spChg chg="add">
          <ac:chgData name="Lisa Miggins (2405698)" userId="b5318855-6f5b-41c0-a5a7-d26281727d62" providerId="ADAL" clId="{34CF4414-F9C9-6341-8FBC-95C9DE71B02B}" dt="2025-01-10T20:23:24.478" v="6" actId="26606"/>
          <ac:spMkLst>
            <pc:docMk/>
            <pc:sldMk cId="2392379539" sldId="266"/>
            <ac:spMk id="27" creationId="{907741FC-B544-4A6E-B831-6789D042333D}"/>
          </ac:spMkLst>
        </pc:spChg>
        <pc:spChg chg="add">
          <ac:chgData name="Lisa Miggins (2405698)" userId="b5318855-6f5b-41c0-a5a7-d26281727d62" providerId="ADAL" clId="{34CF4414-F9C9-6341-8FBC-95C9DE71B02B}" dt="2025-01-10T20:23:24.478" v="6" actId="26606"/>
          <ac:spMkLst>
            <pc:docMk/>
            <pc:sldMk cId="2392379539" sldId="266"/>
            <ac:spMk id="28" creationId="{3F0BE7ED-7814-4273-B18A-F26CC0380380}"/>
          </ac:spMkLst>
        </pc:spChg>
        <pc:picChg chg="add mod ord">
          <ac:chgData name="Lisa Miggins (2405698)" userId="b5318855-6f5b-41c0-a5a7-d26281727d62" providerId="ADAL" clId="{34CF4414-F9C9-6341-8FBC-95C9DE71B02B}" dt="2025-01-10T20:23:24.478" v="6" actId="26606"/>
          <ac:picMkLst>
            <pc:docMk/>
            <pc:sldMk cId="2392379539" sldId="266"/>
            <ac:picMk id="5" creationId="{64693910-53F3-9E99-9FEE-E35D7C70630C}"/>
          </ac:picMkLst>
        </pc:picChg>
      </pc:sldChg>
      <pc:sldChg chg="addSp delSp modSp new mod setBg">
        <pc:chgData name="Lisa Miggins (2405698)" userId="b5318855-6f5b-41c0-a5a7-d26281727d62" providerId="ADAL" clId="{34CF4414-F9C9-6341-8FBC-95C9DE71B02B}" dt="2025-01-10T20:23:52.140" v="9" actId="26606"/>
        <pc:sldMkLst>
          <pc:docMk/>
          <pc:sldMk cId="161945142" sldId="267"/>
        </pc:sldMkLst>
        <pc:spChg chg="mod">
          <ac:chgData name="Lisa Miggins (2405698)" userId="b5318855-6f5b-41c0-a5a7-d26281727d62" providerId="ADAL" clId="{34CF4414-F9C9-6341-8FBC-95C9DE71B02B}" dt="2025-01-10T20:23:52.140" v="9" actId="26606"/>
          <ac:spMkLst>
            <pc:docMk/>
            <pc:sldMk cId="161945142" sldId="267"/>
            <ac:spMk id="2" creationId="{B2FBD423-47BD-ACDA-1AF6-0DE415D04D8D}"/>
          </ac:spMkLst>
        </pc:spChg>
        <pc:spChg chg="mod">
          <ac:chgData name="Lisa Miggins (2405698)" userId="b5318855-6f5b-41c0-a5a7-d26281727d62" providerId="ADAL" clId="{34CF4414-F9C9-6341-8FBC-95C9DE71B02B}" dt="2025-01-10T20:23:52.140" v="9" actId="26606"/>
          <ac:spMkLst>
            <pc:docMk/>
            <pc:sldMk cId="161945142" sldId="267"/>
            <ac:spMk id="4" creationId="{83F10268-6572-BB86-5107-644E363D67D5}"/>
          </ac:spMkLst>
        </pc:spChg>
        <pc:spChg chg="add">
          <ac:chgData name="Lisa Miggins (2405698)" userId="b5318855-6f5b-41c0-a5a7-d26281727d62" providerId="ADAL" clId="{34CF4414-F9C9-6341-8FBC-95C9DE71B02B}" dt="2025-01-10T20:23:52.140" v="9" actId="26606"/>
          <ac:spMkLst>
            <pc:docMk/>
            <pc:sldMk cId="161945142" sldId="267"/>
            <ac:spMk id="10" creationId="{BD4C0BBB-0042-4603-A226-6117F3FD5B3C}"/>
          </ac:spMkLst>
        </pc:spChg>
        <pc:spChg chg="add">
          <ac:chgData name="Lisa Miggins (2405698)" userId="b5318855-6f5b-41c0-a5a7-d26281727d62" providerId="ADAL" clId="{34CF4414-F9C9-6341-8FBC-95C9DE71B02B}" dt="2025-01-10T20:23:52.140" v="9" actId="26606"/>
          <ac:spMkLst>
            <pc:docMk/>
            <pc:sldMk cId="161945142" sldId="267"/>
            <ac:spMk id="12" creationId="{EC44F520-2598-460E-9F91-B02F60830CA2}"/>
          </ac:spMkLst>
        </pc:spChg>
        <pc:spChg chg="add">
          <ac:chgData name="Lisa Miggins (2405698)" userId="b5318855-6f5b-41c0-a5a7-d26281727d62" providerId="ADAL" clId="{34CF4414-F9C9-6341-8FBC-95C9DE71B02B}" dt="2025-01-10T20:23:52.140" v="9" actId="26606"/>
          <ac:spMkLst>
            <pc:docMk/>
            <pc:sldMk cId="161945142" sldId="267"/>
            <ac:spMk id="14" creationId="{E3CBB9B1-7B7D-4BA1-A1AF-572168B39539}"/>
          </ac:spMkLst>
        </pc:spChg>
        <pc:spChg chg="add">
          <ac:chgData name="Lisa Miggins (2405698)" userId="b5318855-6f5b-41c0-a5a7-d26281727d62" providerId="ADAL" clId="{34CF4414-F9C9-6341-8FBC-95C9DE71B02B}" dt="2025-01-10T20:23:52.140" v="9" actId="26606"/>
          <ac:spMkLst>
            <pc:docMk/>
            <pc:sldMk cId="161945142" sldId="267"/>
            <ac:spMk id="16" creationId="{907741FC-B544-4A6E-B831-6789D042333D}"/>
          </ac:spMkLst>
        </pc:spChg>
        <pc:spChg chg="add">
          <ac:chgData name="Lisa Miggins (2405698)" userId="b5318855-6f5b-41c0-a5a7-d26281727d62" providerId="ADAL" clId="{34CF4414-F9C9-6341-8FBC-95C9DE71B02B}" dt="2025-01-10T20:23:52.140" v="9" actId="26606"/>
          <ac:spMkLst>
            <pc:docMk/>
            <pc:sldMk cId="161945142" sldId="267"/>
            <ac:spMk id="18" creationId="{3F0BE7ED-7814-4273-B18A-F26CC0380380}"/>
          </ac:spMkLst>
        </pc:spChg>
        <pc:picChg chg="add mod ord">
          <ac:chgData name="Lisa Miggins (2405698)" userId="b5318855-6f5b-41c0-a5a7-d26281727d62" providerId="ADAL" clId="{34CF4414-F9C9-6341-8FBC-95C9DE71B02B}" dt="2025-01-10T20:23:52.140" v="9" actId="26606"/>
          <ac:picMkLst>
            <pc:docMk/>
            <pc:sldMk cId="161945142" sldId="267"/>
            <ac:picMk id="5" creationId="{1F270290-16E1-C500-7FB4-7FFE95A4AA11}"/>
          </ac:picMkLst>
        </pc:picChg>
      </pc:sldChg>
      <pc:sldChg chg="addSp delSp modSp new">
        <pc:chgData name="Lisa Miggins (2405698)" userId="b5318855-6f5b-41c0-a5a7-d26281727d62" providerId="ADAL" clId="{34CF4414-F9C9-6341-8FBC-95C9DE71B02B}" dt="2025-01-10T20:24:50.912" v="17" actId="931"/>
        <pc:sldMkLst>
          <pc:docMk/>
          <pc:sldMk cId="2598293460" sldId="268"/>
        </pc:sldMkLst>
        <pc:picChg chg="add mod ord">
          <ac:chgData name="Lisa Miggins (2405698)" userId="b5318855-6f5b-41c0-a5a7-d26281727d62" providerId="ADAL" clId="{34CF4414-F9C9-6341-8FBC-95C9DE71B02B}" dt="2025-01-10T20:24:50.912" v="17" actId="931"/>
          <ac:picMkLst>
            <pc:docMk/>
            <pc:sldMk cId="2598293460" sldId="268"/>
            <ac:picMk id="6" creationId="{63F847DB-B4C1-24A3-DE31-788B88695192}"/>
          </ac:picMkLst>
        </pc:picChg>
      </pc:sldChg>
      <pc:sldChg chg="addSp delSp modSp new mod setBg">
        <pc:chgData name="Lisa Miggins (2405698)" userId="b5318855-6f5b-41c0-a5a7-d26281727d62" providerId="ADAL" clId="{34CF4414-F9C9-6341-8FBC-95C9DE71B02B}" dt="2025-01-10T20:25:11.945" v="20" actId="26606"/>
        <pc:sldMkLst>
          <pc:docMk/>
          <pc:sldMk cId="1677127384" sldId="269"/>
        </pc:sldMkLst>
        <pc:spChg chg="mod">
          <ac:chgData name="Lisa Miggins (2405698)" userId="b5318855-6f5b-41c0-a5a7-d26281727d62" providerId="ADAL" clId="{34CF4414-F9C9-6341-8FBC-95C9DE71B02B}" dt="2025-01-10T20:25:11.945" v="20" actId="26606"/>
          <ac:spMkLst>
            <pc:docMk/>
            <pc:sldMk cId="1677127384" sldId="269"/>
            <ac:spMk id="2" creationId="{6BCC5DE8-0A6C-66C1-AD24-B20F49E962BA}"/>
          </ac:spMkLst>
        </pc:spChg>
        <pc:spChg chg="mod">
          <ac:chgData name="Lisa Miggins (2405698)" userId="b5318855-6f5b-41c0-a5a7-d26281727d62" providerId="ADAL" clId="{34CF4414-F9C9-6341-8FBC-95C9DE71B02B}" dt="2025-01-10T20:25:11.945" v="20" actId="26606"/>
          <ac:spMkLst>
            <pc:docMk/>
            <pc:sldMk cId="1677127384" sldId="269"/>
            <ac:spMk id="4" creationId="{ED5BF353-61C8-0313-02A2-D07D6204B73E}"/>
          </ac:spMkLst>
        </pc:spChg>
        <pc:spChg chg="add">
          <ac:chgData name="Lisa Miggins (2405698)" userId="b5318855-6f5b-41c0-a5a7-d26281727d62" providerId="ADAL" clId="{34CF4414-F9C9-6341-8FBC-95C9DE71B02B}" dt="2025-01-10T20:25:11.945" v="20" actId="26606"/>
          <ac:spMkLst>
            <pc:docMk/>
            <pc:sldMk cId="1677127384" sldId="269"/>
            <ac:spMk id="10" creationId="{BD4C0BBB-0042-4603-A226-6117F3FD5B3C}"/>
          </ac:spMkLst>
        </pc:spChg>
        <pc:spChg chg="add">
          <ac:chgData name="Lisa Miggins (2405698)" userId="b5318855-6f5b-41c0-a5a7-d26281727d62" providerId="ADAL" clId="{34CF4414-F9C9-6341-8FBC-95C9DE71B02B}" dt="2025-01-10T20:25:11.945" v="20" actId="26606"/>
          <ac:spMkLst>
            <pc:docMk/>
            <pc:sldMk cId="1677127384" sldId="269"/>
            <ac:spMk id="12" creationId="{EC44F520-2598-460E-9F91-B02F60830CA2}"/>
          </ac:spMkLst>
        </pc:spChg>
        <pc:spChg chg="add">
          <ac:chgData name="Lisa Miggins (2405698)" userId="b5318855-6f5b-41c0-a5a7-d26281727d62" providerId="ADAL" clId="{34CF4414-F9C9-6341-8FBC-95C9DE71B02B}" dt="2025-01-10T20:25:11.945" v="20" actId="26606"/>
          <ac:spMkLst>
            <pc:docMk/>
            <pc:sldMk cId="1677127384" sldId="269"/>
            <ac:spMk id="14" creationId="{E3CBB9B1-7B7D-4BA1-A1AF-572168B39539}"/>
          </ac:spMkLst>
        </pc:spChg>
        <pc:spChg chg="add">
          <ac:chgData name="Lisa Miggins (2405698)" userId="b5318855-6f5b-41c0-a5a7-d26281727d62" providerId="ADAL" clId="{34CF4414-F9C9-6341-8FBC-95C9DE71B02B}" dt="2025-01-10T20:25:11.945" v="20" actId="26606"/>
          <ac:spMkLst>
            <pc:docMk/>
            <pc:sldMk cId="1677127384" sldId="269"/>
            <ac:spMk id="16" creationId="{907741FC-B544-4A6E-B831-6789D042333D}"/>
          </ac:spMkLst>
        </pc:spChg>
        <pc:spChg chg="add">
          <ac:chgData name="Lisa Miggins (2405698)" userId="b5318855-6f5b-41c0-a5a7-d26281727d62" providerId="ADAL" clId="{34CF4414-F9C9-6341-8FBC-95C9DE71B02B}" dt="2025-01-10T20:25:11.945" v="20" actId="26606"/>
          <ac:spMkLst>
            <pc:docMk/>
            <pc:sldMk cId="1677127384" sldId="269"/>
            <ac:spMk id="18" creationId="{3F0BE7ED-7814-4273-B18A-F26CC0380380}"/>
          </ac:spMkLst>
        </pc:spChg>
        <pc:picChg chg="add mod ord">
          <ac:chgData name="Lisa Miggins (2405698)" userId="b5318855-6f5b-41c0-a5a7-d26281727d62" providerId="ADAL" clId="{34CF4414-F9C9-6341-8FBC-95C9DE71B02B}" dt="2025-01-10T20:25:11.945" v="20" actId="26606"/>
          <ac:picMkLst>
            <pc:docMk/>
            <pc:sldMk cId="1677127384" sldId="269"/>
            <ac:picMk id="5" creationId="{76CBCB53-1E57-92C6-7877-9EFE9FA39FF3}"/>
          </ac:picMkLst>
        </pc:picChg>
      </pc:sldChg>
      <pc:sldChg chg="addSp delSp modSp new">
        <pc:chgData name="Lisa Miggins (2405698)" userId="b5318855-6f5b-41c0-a5a7-d26281727d62" providerId="ADAL" clId="{34CF4414-F9C9-6341-8FBC-95C9DE71B02B}" dt="2025-01-10T20:25:37.286" v="22" actId="931"/>
        <pc:sldMkLst>
          <pc:docMk/>
          <pc:sldMk cId="2543709247" sldId="270"/>
        </pc:sldMkLst>
        <pc:picChg chg="add mod ord">
          <ac:chgData name="Lisa Miggins (2405698)" userId="b5318855-6f5b-41c0-a5a7-d26281727d62" providerId="ADAL" clId="{34CF4414-F9C9-6341-8FBC-95C9DE71B02B}" dt="2025-01-10T20:25:37.286" v="22" actId="931"/>
          <ac:picMkLst>
            <pc:docMk/>
            <pc:sldMk cId="2543709247" sldId="270"/>
            <ac:picMk id="5" creationId="{E3242B73-929A-CDFE-62F5-91CC63CD66C6}"/>
          </ac:picMkLst>
        </pc:picChg>
      </pc:sldChg>
    </pc:docChg>
  </pc:docChgLst>
  <pc:docChgLst>
    <pc:chgData name="Lisa Miggins (2405698)" userId="S::2405698@student.uwtsd.ac.uk::b5318855-6f5b-41c0-a5a7-d26281727d62" providerId="AD" clId="Web-{43147B0D-72C4-08EF-3DE2-AD29FDD5F7BF}"/>
    <pc:docChg chg="addSld modSld">
      <pc:chgData name="Lisa Miggins (2405698)" userId="S::2405698@student.uwtsd.ac.uk::b5318855-6f5b-41c0-a5a7-d26281727d62" providerId="AD" clId="Web-{43147B0D-72C4-08EF-3DE2-AD29FDD5F7BF}" dt="2025-01-10T19:39:14.102" v="267" actId="20577"/>
      <pc:docMkLst>
        <pc:docMk/>
      </pc:docMkLst>
      <pc:sldChg chg="modSp">
        <pc:chgData name="Lisa Miggins (2405698)" userId="S::2405698@student.uwtsd.ac.uk::b5318855-6f5b-41c0-a5a7-d26281727d62" providerId="AD" clId="Web-{43147B0D-72C4-08EF-3DE2-AD29FDD5F7BF}" dt="2025-01-10T19:31:40.826" v="241" actId="20577"/>
        <pc:sldMkLst>
          <pc:docMk/>
          <pc:sldMk cId="756484470" sldId="262"/>
        </pc:sldMkLst>
        <pc:spChg chg="mod">
          <ac:chgData name="Lisa Miggins (2405698)" userId="S::2405698@student.uwtsd.ac.uk::b5318855-6f5b-41c0-a5a7-d26281727d62" providerId="AD" clId="Web-{43147B0D-72C4-08EF-3DE2-AD29FDD5F7BF}" dt="2025-01-10T19:31:40.826" v="241" actId="20577"/>
          <ac:spMkLst>
            <pc:docMk/>
            <pc:sldMk cId="756484470" sldId="262"/>
            <ac:spMk id="4" creationId="{49B20989-C461-B8F2-12FC-9238AE7A5677}"/>
          </ac:spMkLst>
        </pc:spChg>
      </pc:sldChg>
      <pc:sldChg chg="modSp">
        <pc:chgData name="Lisa Miggins (2405698)" userId="S::2405698@student.uwtsd.ac.uk::b5318855-6f5b-41c0-a5a7-d26281727d62" providerId="AD" clId="Web-{43147B0D-72C4-08EF-3DE2-AD29FDD5F7BF}" dt="2025-01-10T16:59:50.988" v="97" actId="20577"/>
        <pc:sldMkLst>
          <pc:docMk/>
          <pc:sldMk cId="4009835817" sldId="263"/>
        </pc:sldMkLst>
        <pc:spChg chg="mod">
          <ac:chgData name="Lisa Miggins (2405698)" userId="S::2405698@student.uwtsd.ac.uk::b5318855-6f5b-41c0-a5a7-d26281727d62" providerId="AD" clId="Web-{43147B0D-72C4-08EF-3DE2-AD29FDD5F7BF}" dt="2025-01-10T16:59:50.988" v="97" actId="20577"/>
          <ac:spMkLst>
            <pc:docMk/>
            <pc:sldMk cId="4009835817" sldId="263"/>
            <ac:spMk id="4" creationId="{58A90A41-6A2F-A13A-DB07-8BB8A1DA2D2F}"/>
          </ac:spMkLst>
        </pc:spChg>
      </pc:sldChg>
      <pc:sldChg chg="addSp delSp modSp new mod setBg">
        <pc:chgData name="Lisa Miggins (2405698)" userId="S::2405698@student.uwtsd.ac.uk::b5318855-6f5b-41c0-a5a7-d26281727d62" providerId="AD" clId="Web-{43147B0D-72C4-08EF-3DE2-AD29FDD5F7BF}" dt="2025-01-10T17:08:22.477" v="195" actId="20577"/>
        <pc:sldMkLst>
          <pc:docMk/>
          <pc:sldMk cId="1620497733" sldId="264"/>
        </pc:sldMkLst>
        <pc:spChg chg="mod">
          <ac:chgData name="Lisa Miggins (2405698)" userId="S::2405698@student.uwtsd.ac.uk::b5318855-6f5b-41c0-a5a7-d26281727d62" providerId="AD" clId="Web-{43147B0D-72C4-08EF-3DE2-AD29FDD5F7BF}" dt="2025-01-10T17:01:45.633" v="111" actId="20577"/>
          <ac:spMkLst>
            <pc:docMk/>
            <pc:sldMk cId="1620497733" sldId="264"/>
            <ac:spMk id="2" creationId="{EED8FDD3-8861-4D12-2BC6-870E339FA74E}"/>
          </ac:spMkLst>
        </pc:spChg>
        <pc:spChg chg="mod">
          <ac:chgData name="Lisa Miggins (2405698)" userId="S::2405698@student.uwtsd.ac.uk::b5318855-6f5b-41c0-a5a7-d26281727d62" providerId="AD" clId="Web-{43147B0D-72C4-08EF-3DE2-AD29FDD5F7BF}" dt="2025-01-10T17:08:22.477" v="195" actId="20577"/>
          <ac:spMkLst>
            <pc:docMk/>
            <pc:sldMk cId="1620497733" sldId="264"/>
            <ac:spMk id="4" creationId="{D6B499AF-F12D-CB46-528E-682BEA0EAE25}"/>
          </ac:spMkLst>
        </pc:spChg>
        <pc:spChg chg="add">
          <ac:chgData name="Lisa Miggins (2405698)" userId="S::2405698@student.uwtsd.ac.uk::b5318855-6f5b-41c0-a5a7-d26281727d62" providerId="AD" clId="Web-{43147B0D-72C4-08EF-3DE2-AD29FDD5F7BF}" dt="2025-01-10T17:01:12.116" v="100"/>
          <ac:spMkLst>
            <pc:docMk/>
            <pc:sldMk cId="1620497733" sldId="264"/>
            <ac:spMk id="10" creationId="{BD4C0BBB-0042-4603-A226-6117F3FD5B3C}"/>
          </ac:spMkLst>
        </pc:spChg>
        <pc:spChg chg="add">
          <ac:chgData name="Lisa Miggins (2405698)" userId="S::2405698@student.uwtsd.ac.uk::b5318855-6f5b-41c0-a5a7-d26281727d62" providerId="AD" clId="Web-{43147B0D-72C4-08EF-3DE2-AD29FDD5F7BF}" dt="2025-01-10T17:01:12.116" v="100"/>
          <ac:spMkLst>
            <pc:docMk/>
            <pc:sldMk cId="1620497733" sldId="264"/>
            <ac:spMk id="12" creationId="{EC44F520-2598-460E-9F91-B02F60830CA2}"/>
          </ac:spMkLst>
        </pc:spChg>
        <pc:spChg chg="add">
          <ac:chgData name="Lisa Miggins (2405698)" userId="S::2405698@student.uwtsd.ac.uk::b5318855-6f5b-41c0-a5a7-d26281727d62" providerId="AD" clId="Web-{43147B0D-72C4-08EF-3DE2-AD29FDD5F7BF}" dt="2025-01-10T17:01:12.116" v="100"/>
          <ac:spMkLst>
            <pc:docMk/>
            <pc:sldMk cId="1620497733" sldId="264"/>
            <ac:spMk id="14" creationId="{93DAF4AA-9270-40B5-B73C-B11B9A92F0BC}"/>
          </ac:spMkLst>
        </pc:spChg>
        <pc:spChg chg="add">
          <ac:chgData name="Lisa Miggins (2405698)" userId="S::2405698@student.uwtsd.ac.uk::b5318855-6f5b-41c0-a5a7-d26281727d62" providerId="AD" clId="Web-{43147B0D-72C4-08EF-3DE2-AD29FDD5F7BF}" dt="2025-01-10T17:01:12.116" v="100"/>
          <ac:spMkLst>
            <pc:docMk/>
            <pc:sldMk cId="1620497733" sldId="264"/>
            <ac:spMk id="16" creationId="{31D5E60A-D6B1-4F21-A993-313958AF0C00}"/>
          </ac:spMkLst>
        </pc:spChg>
        <pc:spChg chg="add">
          <ac:chgData name="Lisa Miggins (2405698)" userId="S::2405698@student.uwtsd.ac.uk::b5318855-6f5b-41c0-a5a7-d26281727d62" providerId="AD" clId="Web-{43147B0D-72C4-08EF-3DE2-AD29FDD5F7BF}" dt="2025-01-10T17:01:12.116" v="100"/>
          <ac:spMkLst>
            <pc:docMk/>
            <pc:sldMk cId="1620497733" sldId="264"/>
            <ac:spMk id="18" creationId="{5B7BB16B-E108-4C64-97D5-7AC67CC5E2C7}"/>
          </ac:spMkLst>
        </pc:spChg>
        <pc:spChg chg="add">
          <ac:chgData name="Lisa Miggins (2405698)" userId="S::2405698@student.uwtsd.ac.uk::b5318855-6f5b-41c0-a5a7-d26281727d62" providerId="AD" clId="Web-{43147B0D-72C4-08EF-3DE2-AD29FDD5F7BF}" dt="2025-01-10T17:01:12.116" v="100"/>
          <ac:spMkLst>
            <pc:docMk/>
            <pc:sldMk cId="1620497733" sldId="264"/>
            <ac:spMk id="20" creationId="{A5F6A003-4671-4F7B-A12E-2946D61E435F}"/>
          </ac:spMkLst>
        </pc:spChg>
        <pc:picChg chg="add mod ord">
          <ac:chgData name="Lisa Miggins (2405698)" userId="S::2405698@student.uwtsd.ac.uk::b5318855-6f5b-41c0-a5a7-d26281727d62" providerId="AD" clId="Web-{43147B0D-72C4-08EF-3DE2-AD29FDD5F7BF}" dt="2025-01-10T17:01:12.116" v="100"/>
          <ac:picMkLst>
            <pc:docMk/>
            <pc:sldMk cId="1620497733" sldId="264"/>
            <ac:picMk id="5" creationId="{D2519B52-61AE-9F33-43D3-A50D35E53B7B}"/>
          </ac:picMkLst>
        </pc:picChg>
      </pc:sldChg>
      <pc:sldChg chg="modSp new">
        <pc:chgData name="Lisa Miggins (2405698)" userId="S::2405698@student.uwtsd.ac.uk::b5318855-6f5b-41c0-a5a7-d26281727d62" providerId="AD" clId="Web-{43147B0D-72C4-08EF-3DE2-AD29FDD5F7BF}" dt="2025-01-10T19:39:14.102" v="267" actId="20577"/>
        <pc:sldMkLst>
          <pc:docMk/>
          <pc:sldMk cId="948952716" sldId="265"/>
        </pc:sldMkLst>
        <pc:spChg chg="mod">
          <ac:chgData name="Lisa Miggins (2405698)" userId="S::2405698@student.uwtsd.ac.uk::b5318855-6f5b-41c0-a5a7-d26281727d62" providerId="AD" clId="Web-{43147B0D-72C4-08EF-3DE2-AD29FDD5F7BF}" dt="2025-01-10T19:07:24.675" v="204" actId="20577"/>
          <ac:spMkLst>
            <pc:docMk/>
            <pc:sldMk cId="948952716" sldId="265"/>
            <ac:spMk id="2" creationId="{247AEA00-5CE2-FC29-3DA0-FBEF77593F55}"/>
          </ac:spMkLst>
        </pc:spChg>
        <pc:spChg chg="mod">
          <ac:chgData name="Lisa Miggins (2405698)" userId="S::2405698@student.uwtsd.ac.uk::b5318855-6f5b-41c0-a5a7-d26281727d62" providerId="AD" clId="Web-{43147B0D-72C4-08EF-3DE2-AD29FDD5F7BF}" dt="2025-01-10T19:39:14.102" v="267" actId="20577"/>
          <ac:spMkLst>
            <pc:docMk/>
            <pc:sldMk cId="948952716" sldId="265"/>
            <ac:spMk id="3" creationId="{3878A53F-998D-D747-0D25-7B6FD8D3995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Sunday, January 12,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149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Sunday, January 12,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173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Sunday, January 12,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75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Sunday, January 12,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471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Sunday, January 12, 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83361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Sunday, January 12,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782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Sunday, January 12, 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278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Sunday, January 12,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801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Sunday, January 12,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231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Sunday, January 12,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531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Sunday, January 12,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289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Sunday, January 12, 2025</a:t>
            </a:fld>
            <a:endParaRPr lang="en-US" cap="al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034367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26" r:id="rId6"/>
    <p:sldLayoutId id="2147483722" r:id="rId7"/>
    <p:sldLayoutId id="2147483723" r:id="rId8"/>
    <p:sldLayoutId id="2147483724" r:id="rId9"/>
    <p:sldLayoutId id="2147483725" r:id="rId10"/>
    <p:sldLayoutId id="214748372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ellcomecollection.org/works/n3n9s8bj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zzarrobazar.com/en/tag/transorbitale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Sigmund_Freud_by_Max_Halberstadt_1909_cph.3c33801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l.wikipedia.org/wiki/John_B._Watson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Post-traumatic_stress_disorder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7/0033-295X.101.2.248" TargetMode="External"/><Relationship Id="rId2" Type="http://schemas.openxmlformats.org/officeDocument/2006/relationships/hyperlink" Target="http://www.jstor.org/stable/2522800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831812-845F-8F49-BC20-9D17DAAE885D}"/>
              </a:ext>
            </a:extLst>
          </p:cNvPr>
          <p:cNvSpPr txBox="1"/>
          <p:nvPr/>
        </p:nvSpPr>
        <p:spPr>
          <a:xfrm>
            <a:off x="2058134" y="1246080"/>
            <a:ext cx="7910517" cy="27084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Times New Roman"/>
                <a:cs typeface="Times New Roman"/>
              </a:rPr>
              <a:t>I confirm that I have not used any AI tools in the research and creation of this assignment. I confirm that I have not presented any AI generated materials as my own work. I confirm that I have copies of my drafts, notes, and other resources I used, which I may be asked to provide as evidence. </a:t>
            </a:r>
            <a:r>
              <a:rPr lang="en-US" sz="2000" dirty="0">
                <a:latin typeface="Times New Roman"/>
                <a:cs typeface="Times New Roman"/>
              </a:rPr>
              <a:t> </a:t>
            </a:r>
            <a:endParaRPr lang="en-GB" sz="2000" dirty="0">
              <a:latin typeface="Times New Roman"/>
              <a:cs typeface="Times New Roman"/>
            </a:endParaRPr>
          </a:p>
          <a:p>
            <a:endParaRPr lang="en-GB" dirty="0"/>
          </a:p>
          <a:p>
            <a:endParaRPr lang="en-GB" dirty="0"/>
          </a:p>
          <a:p>
            <a:r>
              <a:rPr lang="en-GB"/>
              <a:t>History of counselling</a:t>
            </a:r>
          </a:p>
          <a:p>
            <a:r>
              <a:rPr lang="en-GB"/>
              <a:t>Presentation</a:t>
            </a:r>
            <a:endParaRPr lang="en-GB" dirty="0"/>
          </a:p>
          <a:p>
            <a:r>
              <a:rPr lang="en-GB"/>
              <a:t>ECPS4014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279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36F292AA-C8DB-4CAA-97C9-456CF85406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44CD9ACF-1F6E-DD39-690D-0A63BE4C88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981" r="30389"/>
          <a:stretch/>
        </p:blipFill>
        <p:spPr>
          <a:xfrm>
            <a:off x="-1" y="10"/>
            <a:ext cx="4587901" cy="685799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902" y="-429"/>
            <a:ext cx="7604097" cy="6857571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  <a:alpha val="73000"/>
                </a:schemeClr>
              </a:gs>
              <a:gs pos="100000">
                <a:schemeClr val="accent2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901" y="0"/>
            <a:ext cx="7604097" cy="6858000"/>
          </a:xfrm>
          <a:prstGeom prst="rect">
            <a:avLst/>
          </a:prstGeom>
          <a:gradFill>
            <a:gsLst>
              <a:gs pos="0">
                <a:schemeClr val="accent5">
                  <a:alpha val="37000"/>
                </a:schemeClr>
              </a:gs>
              <a:gs pos="98000">
                <a:schemeClr val="accent2">
                  <a:alpha val="66000"/>
                </a:scheme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599847" y="4355164"/>
            <a:ext cx="7592151" cy="2502836"/>
          </a:xfrm>
          <a:prstGeom prst="rect">
            <a:avLst/>
          </a:prstGeom>
          <a:gradFill>
            <a:gsLst>
              <a:gs pos="22000">
                <a:schemeClr val="accent6">
                  <a:alpha val="39000"/>
                </a:schemeClr>
              </a:gs>
              <a:gs pos="82000">
                <a:schemeClr val="accent5">
                  <a:alpha val="19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2256CF5B-1DAD-4912-86B9-FCA73369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18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75425" y="768485"/>
            <a:ext cx="6133656" cy="3169674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</a:rPr>
              <a:t>Anxiety in the 1900's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62918" y="4793128"/>
            <a:ext cx="5462494" cy="1141157"/>
          </a:xfrm>
        </p:spPr>
        <p:txBody>
          <a:bodyPr>
            <a:normAutofit/>
          </a:bodyPr>
          <a:lstStyle/>
          <a:p>
            <a:pPr algn="r"/>
            <a:endParaRPr lang="en-US" sz="1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2CCD4-28C7-B901-8AFD-3BF9E0EED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573" y="987552"/>
            <a:ext cx="4266264" cy="1892808"/>
          </a:xfrm>
        </p:spPr>
        <p:txBody>
          <a:bodyPr>
            <a:normAutofit/>
          </a:bodyPr>
          <a:lstStyle/>
          <a:p>
            <a:r>
              <a:rPr lang="en-GB" sz="2400"/>
              <a:t>Introduction</a:t>
            </a:r>
          </a:p>
        </p:txBody>
      </p:sp>
      <p:pic>
        <p:nvPicPr>
          <p:cNvPr id="6" name="Picture Placeholder 5" descr="Woman in therapy session">
            <a:extLst>
              <a:ext uri="{FF2B5EF4-FFF2-40B4-BE49-F238E27FC236}">
                <a16:creationId xmlns:a16="http://schemas.microsoft.com/office/drawing/2014/main" id="{04A368B1-7AF1-C5A2-84A4-634C64BD0C1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0109" r="10109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B4EF36-8063-BBD1-8295-EDF79EA145B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sz="2000"/>
              <a:t>The development of treatments and care provided for clients with anxiety in the 20th century </a:t>
            </a:r>
          </a:p>
        </p:txBody>
      </p:sp>
    </p:spTree>
    <p:extLst>
      <p:ext uri="{BB962C8B-B14F-4D97-AF65-F5344CB8AC3E}">
        <p14:creationId xmlns:p14="http://schemas.microsoft.com/office/powerpoint/2010/main" val="3534369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E18690-7888-4023-404A-EEC912BCD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8736" y="152130"/>
            <a:ext cx="3497746" cy="485859"/>
          </a:xfrm>
        </p:spPr>
        <p:txBody>
          <a:bodyPr vert="horz" lIns="0" tIns="0" rIns="0" bIns="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900" err="1"/>
              <a:t>ThePhoto</a:t>
            </a:r>
            <a:r>
              <a:rPr lang="en-US" sz="900"/>
              <a:t> by </a:t>
            </a:r>
            <a:r>
              <a:rPr lang="en-US" sz="900" err="1"/>
              <a:t>PhotoAuthor</a:t>
            </a:r>
            <a:r>
              <a:rPr lang="en-US" sz="900"/>
              <a:t> is licensed under CCYYSA.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00D20D-0509-BEF4-AEAF-5008091F32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80237" y="2621381"/>
            <a:ext cx="5929422" cy="3322219"/>
          </a:xfrm>
        </p:spPr>
        <p:txBody>
          <a:bodyPr vert="horz" lIns="0" tIns="0" rIns="0" bIns="0" rtlCol="0" anchor="t">
            <a:normAutofit/>
          </a:bodyPr>
          <a:lstStyle/>
          <a:p>
            <a:pPr marL="57150" indent="-285750">
              <a:buFont typeface="Arial" panose="020B0604020202020204" pitchFamily="34" charset="0"/>
              <a:buChar char="•"/>
            </a:pPr>
            <a:r>
              <a:rPr lang="en-US" sz="1800"/>
              <a:t>Today's anxiety disorders were yet to be defined</a:t>
            </a:r>
          </a:p>
          <a:p>
            <a:pPr marL="57150" indent="-285750">
              <a:buFont typeface="Arial" panose="020B0604020202020204" pitchFamily="34" charset="0"/>
              <a:buChar char="•"/>
            </a:pPr>
            <a:r>
              <a:rPr lang="en-US" sz="1800"/>
              <a:t>Many were admitted to asylums </a:t>
            </a:r>
          </a:p>
          <a:p>
            <a:pPr marL="57150" indent="-285750">
              <a:buChar char="•"/>
            </a:pPr>
            <a:r>
              <a:rPr lang="en-US" sz="1800"/>
              <a:t>Mental Treatment Act of 1930 made it possible to be    admitted voluntarily  </a:t>
            </a:r>
          </a:p>
          <a:p>
            <a:pPr marL="57150" indent="-285750">
              <a:buFont typeface="Arial" panose="020B0604020202020204" pitchFamily="34" charset="0"/>
              <a:buChar char="•"/>
            </a:pPr>
            <a:r>
              <a:rPr lang="en-US" sz="1800"/>
              <a:t>Asylums were now called mental hospital</a:t>
            </a:r>
          </a:p>
          <a:p>
            <a:pPr marL="57150" indent="-285750">
              <a:buFont typeface="Arial" panose="020B0604020202020204" pitchFamily="34" charset="0"/>
              <a:buChar char="•"/>
            </a:pPr>
            <a:r>
              <a:rPr lang="en-US" sz="1800"/>
              <a:t>Carried a significant social stigma</a:t>
            </a:r>
          </a:p>
          <a:p>
            <a:pPr marL="57150" indent="-285750">
              <a:buFont typeface="Arial" panose="020B0604020202020204" pitchFamily="34" charset="0"/>
              <a:buChar char="•"/>
            </a:pPr>
            <a:endParaRPr lang="en-US" sz="18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>
                  <a:lumMod val="60000"/>
                  <a:lumOff val="40000"/>
                  <a:alpha val="59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chemeClr val="accent6">
                  <a:lumMod val="75000"/>
                  <a:alpha val="61000"/>
                </a:schemeClr>
              </a:gs>
              <a:gs pos="99000">
                <a:schemeClr val="accent6">
                  <a:alpha val="87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rawing of a building&#10;&#10;Description automatically generated">
            <a:extLst>
              <a:ext uri="{FF2B5EF4-FFF2-40B4-BE49-F238E27FC236}">
                <a16:creationId xmlns:a16="http://schemas.microsoft.com/office/drawing/2014/main" id="{7DDCD504-B38C-817F-5678-804E48D1AF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071" r="34407" b="2"/>
          <a:stretch/>
        </p:blipFill>
        <p:spPr>
          <a:xfrm>
            <a:off x="8115300" y="-12515"/>
            <a:ext cx="4076700" cy="6418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837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3CBB9B1-7B7D-4BA1-A1AF-572168B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EF41B6D4-C3EA-54FF-20B4-F7D64A40F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57201"/>
            <a:ext cx="3091607" cy="1727643"/>
          </a:xfrm>
        </p:spPr>
        <p:txBody>
          <a:bodyPr vert="horz" lIns="0" tIns="0" rIns="0" bIns="0" rtlCol="0" anchor="b">
            <a:normAutofit/>
          </a:bodyPr>
          <a:lstStyle/>
          <a:p>
            <a:endParaRPr lang="en-US" sz="280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693910-53F3-9E99-9FEE-E35D7C7063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48" b="33328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D254533C-5D15-CFC1-3EEB-D03B5FD885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43193" y="2530549"/>
            <a:ext cx="2942813" cy="3428124"/>
          </a:xfrm>
        </p:spPr>
        <p:txBody>
          <a:bodyPr vert="horz" lIns="0" tIns="0" rIns="0" bIns="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40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chemeClr val="accent4">
                  <a:alpha val="73000"/>
                </a:schemeClr>
              </a:gs>
              <a:gs pos="100000">
                <a:schemeClr val="accent5">
                  <a:alpha val="8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314"/>
            <a:ext cx="8115300" cy="449258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379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643CFF5-3073-44B6-9A56-4CAF096F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5CFB55-3090-EBAD-F1DD-F37C16175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5868785" cy="1556724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2400"/>
              <a:t>Early treatments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287C8C-923B-CCA4-C9E1-78CF286189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2344189"/>
            <a:ext cx="5868785" cy="2688601"/>
          </a:xfrm>
        </p:spPr>
        <p:txBody>
          <a:bodyPr vert="horz" lIns="0" tIns="0" rIns="0" bIns="0" rtlCol="0" anchor="t">
            <a:noAutofit/>
          </a:bodyPr>
          <a:lstStyle/>
          <a:p>
            <a:pPr marL="285750" indent="-285750"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 Pychosurgary</a:t>
            </a:r>
          </a:p>
          <a:p>
            <a:pPr indent="-228600"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Electric shock therapy 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Rest cures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Work cures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indent="-228600">
              <a:buChar char="•"/>
            </a:pPr>
            <a:endParaRPr lang="en-US">
              <a:latin typeface="Calibri"/>
              <a:ea typeface="Calibri"/>
              <a:cs typeface="Calibri"/>
            </a:endParaRPr>
          </a:p>
          <a:p>
            <a:pPr indent="-228600">
              <a:buChar char="•"/>
            </a:pPr>
            <a:endParaRPr lang="en-US">
              <a:latin typeface="Calibri"/>
              <a:ea typeface="Calibri"/>
              <a:cs typeface="Calibri"/>
            </a:endParaRPr>
          </a:p>
          <a:p>
            <a:pPr indent="-228600">
              <a:buChar char="•"/>
            </a:pPr>
            <a:endParaRPr lang="en-US">
              <a:latin typeface="Calibri"/>
              <a:ea typeface="Calibri"/>
              <a:cs typeface="Calibri"/>
            </a:endParaRPr>
          </a:p>
          <a:p>
            <a:pPr indent="-228600">
              <a:buChar char="•"/>
            </a:pPr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ThePhoto by PhotoAuthor is licensed under CCYYSA.</a:t>
            </a:r>
            <a:endParaRPr lang="en-US"/>
          </a:p>
        </p:txBody>
      </p:sp>
      <p:pic>
        <p:nvPicPr>
          <p:cNvPr id="5" name="Content Placeholder 4" descr="A person&amp;#39;s hand holding a pair of forceps to a person&amp;#39;s head&#10;&#10;Description automatically generated">
            <a:extLst>
              <a:ext uri="{FF2B5EF4-FFF2-40B4-BE49-F238E27FC236}">
                <a16:creationId xmlns:a16="http://schemas.microsoft.com/office/drawing/2014/main" id="{27CA1641-2DAE-FC0F-B05E-AF4ED90E14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97585" y="1028700"/>
            <a:ext cx="4037215" cy="401702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55DEFE8-24AF-47F7-B020-D4D76ABA1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391868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EAE3873-25FC-4346-B1D5-82E5F9D95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39186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7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826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3CBB9B1-7B7D-4BA1-A1AF-572168B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FBD423-47BD-ACDA-1AF6-0DE415D0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57201"/>
            <a:ext cx="3091607" cy="1727643"/>
          </a:xfrm>
        </p:spPr>
        <p:txBody>
          <a:bodyPr vert="horz" lIns="0" tIns="0" rIns="0" bIns="0" rtlCol="0" anchor="b">
            <a:normAutofit/>
          </a:bodyPr>
          <a:lstStyle/>
          <a:p>
            <a:endParaRPr lang="en-US" sz="280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270290-16E1-C500-7FB4-7FFE95A4AA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60" b="25715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F10268-6572-BB86-5107-644E363D67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43193" y="2530549"/>
            <a:ext cx="2942813" cy="3428124"/>
          </a:xfrm>
        </p:spPr>
        <p:txBody>
          <a:bodyPr vert="horz" lIns="0" tIns="0" rIns="0" bIns="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4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chemeClr val="accent4">
                  <a:alpha val="73000"/>
                </a:schemeClr>
              </a:gs>
              <a:gs pos="100000">
                <a:schemeClr val="accent5">
                  <a:alpha val="8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314"/>
            <a:ext cx="8115300" cy="449258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45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19FA4-789F-5DCA-56BC-16C9CDED6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/>
              <a:t>Sigmond frued</a:t>
            </a:r>
          </a:p>
        </p:txBody>
      </p:sp>
      <p:pic>
        <p:nvPicPr>
          <p:cNvPr id="5" name="Picture Placeholder 4" descr="A person with a beard and mustache wearing a suit and tie&#10;&#10;Description automatically generated">
            <a:extLst>
              <a:ext uri="{FF2B5EF4-FFF2-40B4-BE49-F238E27FC236}">
                <a16:creationId xmlns:a16="http://schemas.microsoft.com/office/drawing/2014/main" id="{E3FB6332-1565-261C-A745-570A0244211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0631" b="20631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3C61D7-1A10-C199-17F1-9FB91C86DD0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sz="2000"/>
              <a:t>Talking therapies</a:t>
            </a:r>
          </a:p>
          <a:p>
            <a:r>
              <a:rPr lang="en-GB" sz="2000"/>
              <a:t>Hypnossis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4477C5-BD54-6386-E483-B864652A2C54}"/>
              </a:ext>
            </a:extLst>
          </p:cNvPr>
          <p:cNvSpPr txBox="1"/>
          <p:nvPr/>
        </p:nvSpPr>
        <p:spPr>
          <a:xfrm>
            <a:off x="5505450" y="5861050"/>
            <a:ext cx="5832475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4013667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62EDB-44FF-9497-D386-E9F295514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63F847DB-B4C1-24A3-DE31-788B8869519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84" b="18684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A4EF59-7D44-34E5-206A-BEB299B36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293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B96EF-2753-0D49-5257-3031497F1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/>
              <a:t>John.B.Watson</a:t>
            </a:r>
          </a:p>
        </p:txBody>
      </p:sp>
      <p:pic>
        <p:nvPicPr>
          <p:cNvPr id="8" name="Content Placeholder 7" descr="A dog and a baby&#10;&#10;Description automatically generated">
            <a:extLst>
              <a:ext uri="{FF2B5EF4-FFF2-40B4-BE49-F238E27FC236}">
                <a16:creationId xmlns:a16="http://schemas.microsoft.com/office/drawing/2014/main" id="{429D5796-5116-6065-5386-EBF16F2C37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04087" y="890066"/>
            <a:ext cx="4552428" cy="3429521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70205E-A4E8-D7CB-6377-7D652CC69C2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/>
              <a:t>Early years </a:t>
            </a:r>
          </a:p>
          <a:p>
            <a:r>
              <a:rPr lang="en-GB"/>
              <a:t>Conditioning </a:t>
            </a:r>
          </a:p>
          <a:p>
            <a:r>
              <a:rPr lang="en-GB"/>
              <a:t>Learned behaviours</a:t>
            </a:r>
          </a:p>
          <a:p>
            <a:r>
              <a:rPr lang="en-GB"/>
              <a:t>Reconditioning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F2B98A-DE8E-2690-BECF-D39224AB53CA}"/>
              </a:ext>
            </a:extLst>
          </p:cNvPr>
          <p:cNvSpPr txBox="1"/>
          <p:nvPr/>
        </p:nvSpPr>
        <p:spPr>
          <a:xfrm>
            <a:off x="7304088" y="4267397"/>
            <a:ext cx="4552428" cy="369691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7367035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3CBB9B1-7B7D-4BA1-A1AF-572168B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CC5DE8-0A6C-66C1-AD24-B20F49E96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57201"/>
            <a:ext cx="3091607" cy="1727643"/>
          </a:xfrm>
        </p:spPr>
        <p:txBody>
          <a:bodyPr vert="horz" lIns="0" tIns="0" rIns="0" bIns="0" rtlCol="0" anchor="b">
            <a:normAutofit/>
          </a:bodyPr>
          <a:lstStyle/>
          <a:p>
            <a:endParaRPr lang="en-US" sz="280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6CBCB53-1E57-92C6-7877-9EFE9FA39F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494" b="15282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BF353-61C8-0313-02A2-D07D6204B7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43193" y="2530549"/>
            <a:ext cx="2942813" cy="3428124"/>
          </a:xfrm>
        </p:spPr>
        <p:txBody>
          <a:bodyPr vert="horz" lIns="0" tIns="0" rIns="0" bIns="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4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chemeClr val="accent4">
                  <a:alpha val="73000"/>
                </a:schemeClr>
              </a:gs>
              <a:gs pos="100000">
                <a:schemeClr val="accent5">
                  <a:alpha val="8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314"/>
            <a:ext cx="8115300" cy="449258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127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8E767-F9A2-AD0A-6FCC-893049315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Cognative and humanistic</a:t>
            </a:r>
          </a:p>
        </p:txBody>
      </p:sp>
      <p:pic>
        <p:nvPicPr>
          <p:cNvPr id="8" name="Picture Placeholder 7" descr="A diagram of a core beliefs&#10;&#10;Description automatically generated">
            <a:extLst>
              <a:ext uri="{FF2B5EF4-FFF2-40B4-BE49-F238E27FC236}">
                <a16:creationId xmlns:a16="http://schemas.microsoft.com/office/drawing/2014/main" id="{5B51217E-02AA-C844-18C4-E4D8ED75321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643" b="6643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B20989-C461-B8F2-12FC-9238AE7A567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/>
              <a:t>Through the </a:t>
            </a:r>
            <a:r>
              <a:rPr lang="en-GB"/>
              <a:t>combination</a:t>
            </a:r>
            <a:r>
              <a:rPr lang="en-GB" dirty="0"/>
              <a:t> of the psychodynamic and the </a:t>
            </a:r>
            <a:r>
              <a:rPr lang="en-GB"/>
              <a:t>behavioural</a:t>
            </a:r>
            <a:r>
              <a:rPr lang="en-GB" dirty="0"/>
              <a:t> </a:t>
            </a:r>
            <a:r>
              <a:rPr lang="en-GB"/>
              <a:t>approach</a:t>
            </a:r>
            <a:r>
              <a:rPr lang="en-GB" dirty="0"/>
              <a:t> new theories were developed</a:t>
            </a:r>
          </a:p>
          <a:p>
            <a:r>
              <a:rPr lang="en-GB"/>
              <a:t>Cognitive behavioural therapy </a:t>
            </a:r>
          </a:p>
          <a:p>
            <a:endParaRPr lang="en-GB" dirty="0"/>
          </a:p>
          <a:p>
            <a:r>
              <a:rPr lang="en-GB" dirty="0"/>
              <a:t>Person </a:t>
            </a:r>
            <a:r>
              <a:rPr lang="en-GB"/>
              <a:t>centred</a:t>
            </a:r>
            <a:r>
              <a:rPr lang="en-GB" dirty="0"/>
              <a:t>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EF183B-8EA3-10A5-4618-485C456D8BDC}"/>
              </a:ext>
            </a:extLst>
          </p:cNvPr>
          <p:cNvSpPr txBox="1"/>
          <p:nvPr/>
        </p:nvSpPr>
        <p:spPr>
          <a:xfrm>
            <a:off x="5505450" y="5861050"/>
            <a:ext cx="5832475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756484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04DA0-1A6E-3D9F-D09B-BE5BA4F3E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3242B73-929A-CDFE-62F5-91CC63CD66C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84" b="18684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314B1A-4FC9-FA20-EDD7-3491275A29C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7092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3CBB9B1-7B7D-4BA1-A1AF-572168B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51534A-C081-42C9-D4FE-98DA1712C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57201"/>
            <a:ext cx="3091607" cy="1727643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2000"/>
              <a:t>medication</a:t>
            </a:r>
          </a:p>
        </p:txBody>
      </p:sp>
      <p:pic>
        <p:nvPicPr>
          <p:cNvPr id="5" name="Picture Placeholder 4" descr="Glass medicine bottles on shelves">
            <a:extLst>
              <a:ext uri="{FF2B5EF4-FFF2-40B4-BE49-F238E27FC236}">
                <a16:creationId xmlns:a16="http://schemas.microsoft.com/office/drawing/2014/main" id="{1CDA4C91-B7BC-8843-8D07-DFA04250FCB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219" r="1320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A90A41-6A2F-A13A-DB07-8BB8A1DA2D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43193" y="2530549"/>
            <a:ext cx="2942813" cy="3428124"/>
          </a:xfrm>
        </p:spPr>
        <p:txBody>
          <a:bodyPr vert="horz" lIns="0" tIns="0" rIns="0" bIns="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Benzodiazepines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Selective Serotonin Reuptake Inhibitors (SSRI's)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Serotonin and Norepinephrine Reuptake Inhibitors (SNRI's)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chemeClr val="accent4">
                  <a:alpha val="73000"/>
                </a:schemeClr>
              </a:gs>
              <a:gs pos="100000">
                <a:schemeClr val="accent5">
                  <a:alpha val="8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314"/>
            <a:ext cx="8115300" cy="449258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8358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3DAF4AA-9270-40B5-B73C-B11B9A9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8FDD3-8861-4D12-2BC6-870E339F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8" y="462743"/>
            <a:ext cx="5327375" cy="1560022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2400"/>
              <a:t>In summery</a:t>
            </a:r>
            <a:br>
              <a:rPr lang="en-US" sz="2400"/>
            </a:br>
            <a:br>
              <a:rPr lang="en-US" sz="2400"/>
            </a:br>
            <a:endParaRPr lang="en-US" sz="24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B499AF-F12D-CB46-528E-682BEA0EAE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2279374"/>
            <a:ext cx="5327373" cy="3601436"/>
          </a:xfrm>
        </p:spPr>
        <p:txBody>
          <a:bodyPr vert="horz" lIns="0" tIns="0" rIns="0" bIns="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Combinations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New developments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More accepted and understood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The reduction of using </a:t>
            </a:r>
            <a:r>
              <a:rPr lang="en-US" sz="2000" err="1"/>
              <a:t>institusional</a:t>
            </a:r>
            <a:r>
              <a:rPr lang="en-US" sz="2000"/>
              <a:t> facilities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D5E60A-D6B1-4F21-A993-313958AF0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15300" y="-4"/>
            <a:ext cx="4076699" cy="685800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B7BB16B-E108-4C64-97D5-7AC67CC5E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24863" y="1390436"/>
            <a:ext cx="6857572" cy="4076700"/>
          </a:xfrm>
          <a:prstGeom prst="rect">
            <a:avLst/>
          </a:prstGeom>
          <a:gradFill>
            <a:gsLst>
              <a:gs pos="0">
                <a:schemeClr val="accent4">
                  <a:alpha val="13000"/>
                </a:schemeClr>
              </a:gs>
              <a:gs pos="99000">
                <a:schemeClr val="accent2">
                  <a:alpha val="5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5F6A003-4671-4F7B-A12E-2946D61E4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85110" y="1451112"/>
            <a:ext cx="6858001" cy="3955771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tx2">
                  <a:lumMod val="75000"/>
                  <a:lumOff val="25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Hands holding puzzle pieces">
            <a:extLst>
              <a:ext uri="{FF2B5EF4-FFF2-40B4-BE49-F238E27FC236}">
                <a16:creationId xmlns:a16="http://schemas.microsoft.com/office/drawing/2014/main" id="{D2519B52-61AE-9F33-43D3-A50D35E53B7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6794" r="6794"/>
          <a:stretch/>
        </p:blipFill>
        <p:spPr>
          <a:xfrm>
            <a:off x="7169796" y="1028699"/>
            <a:ext cx="4076701" cy="3408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4977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AEA00-5CE2-FC29-3DA0-FBEF77593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/>
              <a:t>Referances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8A53F-998D-D747-0D25-7B6FD8D39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pPr algn="ctr"/>
            <a:r>
              <a:rPr lang="en-GB">
                <a:ea typeface="+mn-lt"/>
                <a:cs typeface="+mn-lt"/>
              </a:rPr>
              <a:t>Double, D. (2002). The Limits Of Psychiatry. </a:t>
            </a:r>
            <a:r>
              <a:rPr lang="en-GB" i="1">
                <a:ea typeface="+mn-lt"/>
                <a:cs typeface="+mn-lt"/>
              </a:rPr>
              <a:t>BMJ: British Medical Journal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324</a:t>
            </a:r>
            <a:r>
              <a:rPr lang="en-GB">
                <a:ea typeface="+mn-lt"/>
                <a:cs typeface="+mn-lt"/>
              </a:rPr>
              <a:t>(7342),    900–904. </a:t>
            </a:r>
            <a:r>
              <a:rPr lang="en-GB" dirty="0">
                <a:ea typeface="+mn-lt"/>
                <a:cs typeface="+mn-lt"/>
                <a:hlinkClick r:id="rId2"/>
              </a:rPr>
              <a:t>http://www.jstor.org/stable/25228007</a:t>
            </a:r>
            <a:r>
              <a:rPr lang="en-GB" dirty="0">
                <a:ea typeface="+mn-lt"/>
                <a:cs typeface="+mn-lt"/>
              </a:rPr>
              <a:t>   </a:t>
            </a:r>
            <a:endParaRPr lang="en-US" dirty="0"/>
          </a:p>
          <a:p>
            <a:pPr algn="ctr"/>
            <a:r>
              <a:rPr lang="en-GB">
                <a:ea typeface="+mn-lt"/>
                <a:cs typeface="+mn-lt"/>
              </a:rPr>
              <a:t>Scheer, E. (2023). </a:t>
            </a:r>
            <a:r>
              <a:rPr lang="en-GB" i="1">
                <a:ea typeface="+mn-lt"/>
                <a:cs typeface="+mn-lt"/>
              </a:rPr>
              <a:t>A Concise Introduction to Psychoanalytic Theory  : Guide</a:t>
            </a:r>
            <a:r>
              <a:rPr lang="en-GB">
                <a:ea typeface="+mn-lt"/>
                <a:cs typeface="+mn-lt"/>
              </a:rPr>
              <a:t>.               </a:t>
            </a:r>
          </a:p>
          <a:p>
            <a:pPr algn="ctr"/>
            <a:r>
              <a:rPr lang="en-GB">
                <a:ea typeface="+mn-lt"/>
                <a:cs typeface="+mn-lt"/>
              </a:rPr>
              <a:t> Scull, A. (2022). </a:t>
            </a:r>
            <a:r>
              <a:rPr lang="en-GB" i="1">
                <a:ea typeface="+mn-lt"/>
                <a:cs typeface="+mn-lt"/>
              </a:rPr>
              <a:t>Desperate remedies : psychiatry’s turbulent quest to cure mental illness</a:t>
            </a:r>
            <a:r>
              <a:rPr lang="en-GB">
                <a:ea typeface="+mn-lt"/>
                <a:cs typeface="+mn-lt"/>
              </a:rPr>
              <a:t>. The Belknap Press of Harvard University Press.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Watson, J. B. (1994). Psychology as the </a:t>
            </a:r>
            <a:r>
              <a:rPr lang="en-GB" err="1">
                <a:ea typeface="+mn-lt"/>
                <a:cs typeface="+mn-lt"/>
              </a:rPr>
              <a:t>Behaviorist</a:t>
            </a:r>
            <a:r>
              <a:rPr lang="en-GB">
                <a:ea typeface="+mn-lt"/>
                <a:cs typeface="+mn-lt"/>
              </a:rPr>
              <a:t> Views It. </a:t>
            </a:r>
            <a:r>
              <a:rPr lang="en-GB" i="1">
                <a:ea typeface="+mn-lt"/>
                <a:cs typeface="+mn-lt"/>
              </a:rPr>
              <a:t>Psychological Review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101</a:t>
            </a:r>
            <a:r>
              <a:rPr lang="en-GB">
                <a:ea typeface="+mn-lt"/>
                <a:cs typeface="+mn-lt"/>
              </a:rPr>
              <a:t>(2), 248–253. </a:t>
            </a:r>
            <a:r>
              <a:rPr lang="en-GB" dirty="0">
                <a:ea typeface="+mn-lt"/>
                <a:cs typeface="+mn-lt"/>
                <a:hlinkClick r:id="rId3"/>
              </a:rPr>
              <a:t>https://doi.org/10.1037/0033-295X.101.2.248</a:t>
            </a:r>
            <a:endParaRPr lang="en-GB" dirty="0"/>
          </a:p>
          <a:p>
            <a:pPr algn="ctr"/>
            <a:r>
              <a:rPr lang="en-GB"/>
              <a:t>Griggs,R.A. (2020). </a:t>
            </a:r>
            <a:r>
              <a:rPr lang="en-GB" i="1"/>
              <a:t>Psychology A Concise Introduction, </a:t>
            </a:r>
            <a:r>
              <a:rPr lang="en-GB"/>
              <a:t>(6th ed).Worth Publishers.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95271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GradientRiseVTI</vt:lpstr>
      <vt:lpstr>PowerPoint Presentation</vt:lpstr>
      <vt:lpstr>Anxiety in the 1900's</vt:lpstr>
      <vt:lpstr>Introduction</vt:lpstr>
      <vt:lpstr>ThePhoto by PhotoAuthor is licensed under CCYYSA.</vt:lpstr>
      <vt:lpstr>PowerPoint Presentation</vt:lpstr>
      <vt:lpstr>Early treatments </vt:lpstr>
      <vt:lpstr>PowerPoint Presentation</vt:lpstr>
      <vt:lpstr>Sigmond frued</vt:lpstr>
      <vt:lpstr>PowerPoint Presentation</vt:lpstr>
      <vt:lpstr>John.B.Watson</vt:lpstr>
      <vt:lpstr>PowerPoint Presentation</vt:lpstr>
      <vt:lpstr>Cognative and humanistic</vt:lpstr>
      <vt:lpstr>PowerPoint Presentation</vt:lpstr>
      <vt:lpstr>medication</vt:lpstr>
      <vt:lpstr>In summery  </vt:lpstr>
      <vt:lpstr>Referances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 in the 1900's</dc:title>
  <dc:creator/>
  <cp:revision>64</cp:revision>
  <dcterms:created xsi:type="dcterms:W3CDTF">2024-12-28T19:46:19Z</dcterms:created>
  <dcterms:modified xsi:type="dcterms:W3CDTF">2025-01-12T18:05:50Z</dcterms:modified>
</cp:coreProperties>
</file>