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sldIdLst>
    <p:sldId id="256" r:id="rId5"/>
    <p:sldId id="260" r:id="rId6"/>
    <p:sldId id="261" r:id="rId7"/>
    <p:sldId id="263" r:id="rId8"/>
    <p:sldId id="258" r:id="rId9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A12BA1-AD50-4C62-9728-76094CDEF388}" v="695" dt="2022-07-13T14:14:51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 Parveen (2014411)" userId="ef7e6a97-5041-407d-8a7c-1ce3bd81ca9a" providerId="ADAL" clId="{57A12BA1-AD50-4C62-9728-76094CDEF388}"/>
    <pc:docChg chg="undo redo custSel addSld delSld modSld sldOrd">
      <pc:chgData name="Saba Parveen (2014411)" userId="ef7e6a97-5041-407d-8a7c-1ce3bd81ca9a" providerId="ADAL" clId="{57A12BA1-AD50-4C62-9728-76094CDEF388}" dt="2022-07-13T14:15:37.371" v="6693" actId="255"/>
      <pc:docMkLst>
        <pc:docMk/>
      </pc:docMkLst>
      <pc:sldChg chg="modSp mod">
        <pc:chgData name="Saba Parveen (2014411)" userId="ef7e6a97-5041-407d-8a7c-1ce3bd81ca9a" providerId="ADAL" clId="{57A12BA1-AD50-4C62-9728-76094CDEF388}" dt="2022-06-09T10:23:34.856" v="4497" actId="14100"/>
        <pc:sldMkLst>
          <pc:docMk/>
          <pc:sldMk cId="942489320" sldId="256"/>
        </pc:sldMkLst>
        <pc:spChg chg="mod">
          <ac:chgData name="Saba Parveen (2014411)" userId="ef7e6a97-5041-407d-8a7c-1ce3bd81ca9a" providerId="ADAL" clId="{57A12BA1-AD50-4C62-9728-76094CDEF388}" dt="2022-06-09T10:23:34.856" v="4497" actId="14100"/>
          <ac:spMkLst>
            <pc:docMk/>
            <pc:sldMk cId="942489320" sldId="256"/>
            <ac:spMk id="6" creationId="{3CB31C11-F1C4-4F6E-820F-E8A35CA8C669}"/>
          </ac:spMkLst>
        </pc:spChg>
      </pc:sldChg>
      <pc:sldChg chg="addSp delSp modSp new del mod setBg setClrOvrMap delDesignElem">
        <pc:chgData name="Saba Parveen (2014411)" userId="ef7e6a97-5041-407d-8a7c-1ce3bd81ca9a" providerId="ADAL" clId="{57A12BA1-AD50-4C62-9728-76094CDEF388}" dt="2022-06-29T21:14:50.709" v="4530" actId="2696"/>
        <pc:sldMkLst>
          <pc:docMk/>
          <pc:sldMk cId="2482821154" sldId="257"/>
        </pc:sldMkLst>
        <pc:spChg chg="mod">
          <ac:chgData name="Saba Parveen (2014411)" userId="ef7e6a97-5041-407d-8a7c-1ce3bd81ca9a" providerId="ADAL" clId="{57A12BA1-AD50-4C62-9728-76094CDEF388}" dt="2022-06-09T10:25:06.347" v="4499" actId="12"/>
          <ac:spMkLst>
            <pc:docMk/>
            <pc:sldMk cId="2482821154" sldId="257"/>
            <ac:spMk id="2" creationId="{8DCA498C-8A83-442E-85B7-139113857362}"/>
          </ac:spMkLst>
        </pc:spChg>
        <pc:spChg chg="del">
          <ac:chgData name="Saba Parveen (2014411)" userId="ef7e6a97-5041-407d-8a7c-1ce3bd81ca9a" providerId="ADAL" clId="{57A12BA1-AD50-4C62-9728-76094CDEF388}" dt="2022-05-30T22:28:21.734" v="22" actId="478"/>
          <ac:spMkLst>
            <pc:docMk/>
            <pc:sldMk cId="2482821154" sldId="257"/>
            <ac:spMk id="3" creationId="{46FE0C43-6752-4BA5-BEE6-412EA75F5CCD}"/>
          </ac:spMkLst>
        </pc:spChg>
        <pc:spChg chg="add mod ord">
          <ac:chgData name="Saba Parveen (2014411)" userId="ef7e6a97-5041-407d-8a7c-1ce3bd81ca9a" providerId="ADAL" clId="{57A12BA1-AD50-4C62-9728-76094CDEF388}" dt="2022-06-09T08:50:30.452" v="2796" actId="1076"/>
          <ac:spMkLst>
            <pc:docMk/>
            <pc:sldMk cId="2482821154" sldId="257"/>
            <ac:spMk id="5" creationId="{C094A69A-CF0C-4FC9-90A3-E1FD2B5E8A83}"/>
          </ac:spMkLst>
        </pc:spChg>
        <pc:spChg chg="add mod">
          <ac:chgData name="Saba Parveen (2014411)" userId="ef7e6a97-5041-407d-8a7c-1ce3bd81ca9a" providerId="ADAL" clId="{57A12BA1-AD50-4C62-9728-76094CDEF388}" dt="2022-06-09T08:48:32.148" v="2780" actId="115"/>
          <ac:spMkLst>
            <pc:docMk/>
            <pc:sldMk cId="2482821154" sldId="257"/>
            <ac:spMk id="6" creationId="{79F677C7-B1E9-4809-B013-AE3E1343473D}"/>
          </ac:spMkLst>
        </pc:spChg>
        <pc:spChg chg="add del">
          <ac:chgData name="Saba Parveen (2014411)" userId="ef7e6a97-5041-407d-8a7c-1ce3bd81ca9a" providerId="ADAL" clId="{57A12BA1-AD50-4C62-9728-76094CDEF388}" dt="2022-05-31T21:43:38.016" v="661" actId="26606"/>
          <ac:spMkLst>
            <pc:docMk/>
            <pc:sldMk cId="2482821154" sldId="257"/>
            <ac:spMk id="7" creationId="{73A25D70-4A55-4F72-B9C5-A69CDBF4DB42}"/>
          </ac:spMkLst>
        </pc:spChg>
        <pc:spChg chg="add mod">
          <ac:chgData name="Saba Parveen (2014411)" userId="ef7e6a97-5041-407d-8a7c-1ce3bd81ca9a" providerId="ADAL" clId="{57A12BA1-AD50-4C62-9728-76094CDEF388}" dt="2022-06-08T21:46:02.794" v="2727" actId="1076"/>
          <ac:spMkLst>
            <pc:docMk/>
            <pc:sldMk cId="2482821154" sldId="257"/>
            <ac:spMk id="8" creationId="{A75DE29A-089C-4430-9397-521143B25830}"/>
          </ac:spMkLst>
        </pc:spChg>
        <pc:spChg chg="add del">
          <ac:chgData name="Saba Parveen (2014411)" userId="ef7e6a97-5041-407d-8a7c-1ce3bd81ca9a" providerId="ADAL" clId="{57A12BA1-AD50-4C62-9728-76094CDEF388}" dt="2022-05-31T21:43:38.016" v="661" actId="26606"/>
          <ac:spMkLst>
            <pc:docMk/>
            <pc:sldMk cId="2482821154" sldId="257"/>
            <ac:spMk id="9" creationId="{54957100-6D8B-4161-9F2F-C0A949EC84C4}"/>
          </ac:spMkLst>
        </pc:spChg>
        <pc:spChg chg="add del mod">
          <ac:chgData name="Saba Parveen (2014411)" userId="ef7e6a97-5041-407d-8a7c-1ce3bd81ca9a" providerId="ADAL" clId="{57A12BA1-AD50-4C62-9728-76094CDEF388}" dt="2022-06-01T21:22:26.860" v="1476" actId="21"/>
          <ac:spMkLst>
            <pc:docMk/>
            <pc:sldMk cId="2482821154" sldId="257"/>
            <ac:spMk id="9" creationId="{8D67EAEC-5BFA-4B87-A74B-D783EA4117CF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10" creationId="{C4285719-470E-454C-AF62-8323075F1F5B}"/>
          </ac:spMkLst>
        </pc:spChg>
        <pc:spChg chg="add del">
          <ac:chgData name="Saba Parveen (2014411)" userId="ef7e6a97-5041-407d-8a7c-1ce3bd81ca9a" providerId="ADAL" clId="{57A12BA1-AD50-4C62-9728-76094CDEF388}" dt="2022-05-31T21:43:38.016" v="661" actId="26606"/>
          <ac:spMkLst>
            <pc:docMk/>
            <pc:sldMk cId="2482821154" sldId="257"/>
            <ac:spMk id="11" creationId="{0BD8B065-EE51-4AE2-A94C-86249998FD7B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12" creationId="{D2B78728-A580-49A7-84F9-6EF6F583ADE0}"/>
          </ac:spMkLst>
        </pc:spChg>
        <pc:spChg chg="add">
          <ac:chgData name="Saba Parveen (2014411)" userId="ef7e6a97-5041-407d-8a7c-1ce3bd81ca9a" providerId="ADAL" clId="{57A12BA1-AD50-4C62-9728-76094CDEF388}" dt="2022-06-09T08:47:43.005" v="2775" actId="26606"/>
          <ac:spMkLst>
            <pc:docMk/>
            <pc:sldMk cId="2482821154" sldId="257"/>
            <ac:spMk id="14" creationId="{5F3FC718-FDE3-4EF7-921E-A5F374EAF824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15" creationId="{CD9FE4EF-C4D8-49A0-B2FF-81D8DB7D8A24}"/>
          </ac:spMkLst>
        </pc:spChg>
        <pc:spChg chg="add del mod">
          <ac:chgData name="Saba Parveen (2014411)" userId="ef7e6a97-5041-407d-8a7c-1ce3bd81ca9a" providerId="ADAL" clId="{57A12BA1-AD50-4C62-9728-76094CDEF388}" dt="2022-06-08T21:44:54.890" v="2718"/>
          <ac:spMkLst>
            <pc:docMk/>
            <pc:sldMk cId="2482821154" sldId="257"/>
            <ac:spMk id="16" creationId="{5495E864-9AE6-4F79-B894-AFA66522847E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17" creationId="{4300840D-0A0B-4512-BACA-B439D5B9C57C}"/>
          </ac:spMkLst>
        </pc:spChg>
        <pc:spChg chg="add">
          <ac:chgData name="Saba Parveen (2014411)" userId="ef7e6a97-5041-407d-8a7c-1ce3bd81ca9a" providerId="ADAL" clId="{57A12BA1-AD50-4C62-9728-76094CDEF388}" dt="2022-06-09T08:47:43.005" v="2775" actId="26606"/>
          <ac:spMkLst>
            <pc:docMk/>
            <pc:sldMk cId="2482821154" sldId="257"/>
            <ac:spMk id="18" creationId="{FAA0F719-3DC8-4F08-AD8F-5A845658CB9D}"/>
          </ac:spMkLst>
        </pc:spChg>
        <pc:spChg chg="add">
          <ac:chgData name="Saba Parveen (2014411)" userId="ef7e6a97-5041-407d-8a7c-1ce3bd81ca9a" providerId="ADAL" clId="{57A12BA1-AD50-4C62-9728-76094CDEF388}" dt="2022-06-09T08:47:43.005" v="2775" actId="26606"/>
          <ac:spMkLst>
            <pc:docMk/>
            <pc:sldMk cId="2482821154" sldId="257"/>
            <ac:spMk id="20" creationId="{7DCB61BE-FA0F-4EFB-BE0E-268BAD8E30D6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21" creationId="{38FAA1A1-D861-433F-88FA-1E9D6FD31D11}"/>
          </ac:spMkLst>
        </pc:spChg>
        <pc:spChg chg="add">
          <ac:chgData name="Saba Parveen (2014411)" userId="ef7e6a97-5041-407d-8a7c-1ce3bd81ca9a" providerId="ADAL" clId="{57A12BA1-AD50-4C62-9728-76094CDEF388}" dt="2022-06-09T08:47:43.005" v="2775" actId="26606"/>
          <ac:spMkLst>
            <pc:docMk/>
            <pc:sldMk cId="2482821154" sldId="257"/>
            <ac:spMk id="22" creationId="{A4B31EAA-7423-46F7-9B90-4AB2B09C35C4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2482821154" sldId="257"/>
            <ac:spMk id="23" creationId="{8D71EDA1-87BF-4D5D-AB79-F346FD19278A}"/>
          </ac:spMkLst>
        </pc:spChg>
        <pc:spChg chg="add del">
          <ac:chgData name="Saba Parveen (2014411)" userId="ef7e6a97-5041-407d-8a7c-1ce3bd81ca9a" providerId="ADAL" clId="{57A12BA1-AD50-4C62-9728-76094CDEF388}" dt="2022-05-31T21:44:41.313" v="672" actId="26606"/>
          <ac:spMkLst>
            <pc:docMk/>
            <pc:sldMk cId="2482821154" sldId="257"/>
            <ac:spMk id="28" creationId="{8B3A2D1A-45FC-4F95-B150-1C13EF2F6D09}"/>
          </ac:spMkLst>
        </pc:spChg>
        <pc:spChg chg="add del">
          <ac:chgData name="Saba Parveen (2014411)" userId="ef7e6a97-5041-407d-8a7c-1ce3bd81ca9a" providerId="ADAL" clId="{57A12BA1-AD50-4C62-9728-76094CDEF388}" dt="2022-05-31T21:44:41.313" v="672" actId="26606"/>
          <ac:spMkLst>
            <pc:docMk/>
            <pc:sldMk cId="2482821154" sldId="257"/>
            <ac:spMk id="30" creationId="{F3768FD5-DD7A-43C7-8DEA-1F5DB3CB5B95}"/>
          </ac:spMkLst>
        </pc:spChg>
        <pc:spChg chg="add del">
          <ac:chgData name="Saba Parveen (2014411)" userId="ef7e6a97-5041-407d-8a7c-1ce3bd81ca9a" providerId="ADAL" clId="{57A12BA1-AD50-4C62-9728-76094CDEF388}" dt="2022-05-31T21:45:06.999" v="677" actId="26606"/>
          <ac:spMkLst>
            <pc:docMk/>
            <pc:sldMk cId="2482821154" sldId="257"/>
            <ac:spMk id="35" creationId="{D009D6D5-DAC2-4A8B-A17A-E206B9012D09}"/>
          </ac:spMkLst>
        </pc:spChg>
        <pc:spChg chg="add del">
          <ac:chgData name="Saba Parveen (2014411)" userId="ef7e6a97-5041-407d-8a7c-1ce3bd81ca9a" providerId="ADAL" clId="{57A12BA1-AD50-4C62-9728-76094CDEF388}" dt="2022-05-31T21:45:06.999" v="676" actId="26606"/>
          <ac:spMkLst>
            <pc:docMk/>
            <pc:sldMk cId="2482821154" sldId="257"/>
            <ac:spMk id="40" creationId="{B1595A09-E336-4D1B-9B3A-06A2287A54E2}"/>
          </ac:spMkLst>
        </pc:spChg>
        <pc:spChg chg="add del">
          <ac:chgData name="Saba Parveen (2014411)" userId="ef7e6a97-5041-407d-8a7c-1ce3bd81ca9a" providerId="ADAL" clId="{57A12BA1-AD50-4C62-9728-76094CDEF388}" dt="2022-05-31T21:45:06.999" v="676" actId="26606"/>
          <ac:spMkLst>
            <pc:docMk/>
            <pc:sldMk cId="2482821154" sldId="257"/>
            <ac:spMk id="42" creationId="{3540989C-C7B8-473B-BF87-6F2DA6A90006}"/>
          </ac:spMkLst>
        </pc:spChg>
        <pc:grpChg chg="add del">
          <ac:chgData name="Saba Parveen (2014411)" userId="ef7e6a97-5041-407d-8a7c-1ce3bd81ca9a" providerId="ADAL" clId="{57A12BA1-AD50-4C62-9728-76094CDEF388}" dt="2022-05-31T21:43:38.016" v="661" actId="26606"/>
          <ac:grpSpMkLst>
            <pc:docMk/>
            <pc:sldMk cId="2482821154" sldId="257"/>
            <ac:grpSpMk id="13" creationId="{18999293-B054-4B57-A26F-D04C2BB11338}"/>
          </ac:grpSpMkLst>
        </pc:grpChg>
        <pc:grpChg chg="add del">
          <ac:chgData name="Saba Parveen (2014411)" userId="ef7e6a97-5041-407d-8a7c-1ce3bd81ca9a" providerId="ADAL" clId="{57A12BA1-AD50-4C62-9728-76094CDEF388}" dt="2022-05-31T21:43:38.016" v="661" actId="26606"/>
          <ac:grpSpMkLst>
            <pc:docMk/>
            <pc:sldMk cId="2482821154" sldId="257"/>
            <ac:grpSpMk id="19" creationId="{761945C4-D997-42F3-B59A-984CF0066715}"/>
          </ac:grpSpMkLst>
        </pc:grpChg>
        <pc:picChg chg="add del mod">
          <ac:chgData name="Saba Parveen (2014411)" userId="ef7e6a97-5041-407d-8a7c-1ce3bd81ca9a" providerId="ADAL" clId="{57A12BA1-AD50-4C62-9728-76094CDEF388}" dt="2022-06-01T21:22:39.368" v="1479" actId="21"/>
          <ac:picMkLst>
            <pc:docMk/>
            <pc:sldMk cId="2482821154" sldId="257"/>
            <ac:picMk id="3" creationId="{102C68D8-768C-477C-88D2-8DCA9D1CD929}"/>
          </ac:picMkLst>
        </pc:picChg>
        <pc:picChg chg="add del mod ord">
          <ac:chgData name="Saba Parveen (2014411)" userId="ef7e6a97-5041-407d-8a7c-1ce3bd81ca9a" providerId="ADAL" clId="{57A12BA1-AD50-4C62-9728-76094CDEF388}" dt="2022-06-29T21:14:31.254" v="4529" actId="478"/>
          <ac:picMkLst>
            <pc:docMk/>
            <pc:sldMk cId="2482821154" sldId="257"/>
            <ac:picMk id="4" creationId="{31D8D9A1-2901-43F9-9142-3AA39B2254C0}"/>
          </ac:picMkLst>
        </pc:picChg>
      </pc:sldChg>
      <pc:sldChg chg="addSp delSp modSp new mod setBg setClrOvrMap">
        <pc:chgData name="Saba Parveen (2014411)" userId="ef7e6a97-5041-407d-8a7c-1ce3bd81ca9a" providerId="ADAL" clId="{57A12BA1-AD50-4C62-9728-76094CDEF388}" dt="2022-07-11T22:22:23.813" v="5439" actId="207"/>
        <pc:sldMkLst>
          <pc:docMk/>
          <pc:sldMk cId="362131679" sldId="258"/>
        </pc:sldMkLst>
        <pc:spChg chg="mod">
          <ac:chgData name="Saba Parveen (2014411)" userId="ef7e6a97-5041-407d-8a7c-1ce3bd81ca9a" providerId="ADAL" clId="{57A12BA1-AD50-4C62-9728-76094CDEF388}" dt="2022-06-09T08:58:38.359" v="2842" actId="26606"/>
          <ac:spMkLst>
            <pc:docMk/>
            <pc:sldMk cId="362131679" sldId="258"/>
            <ac:spMk id="2" creationId="{55BFBC7D-3E33-48BB-9AC9-14CF8CD62313}"/>
          </ac:spMkLst>
        </pc:spChg>
        <pc:spChg chg="del">
          <ac:chgData name="Saba Parveen (2014411)" userId="ef7e6a97-5041-407d-8a7c-1ce3bd81ca9a" providerId="ADAL" clId="{57A12BA1-AD50-4C62-9728-76094CDEF388}" dt="2022-05-31T21:02:55.047" v="24" actId="478"/>
          <ac:spMkLst>
            <pc:docMk/>
            <pc:sldMk cId="362131679" sldId="258"/>
            <ac:spMk id="3" creationId="{479F4FDC-E6D2-46F5-8AFB-A8B0DC590B89}"/>
          </ac:spMkLst>
        </pc:spChg>
        <pc:spChg chg="add mod">
          <ac:chgData name="Saba Parveen (2014411)" userId="ef7e6a97-5041-407d-8a7c-1ce3bd81ca9a" providerId="ADAL" clId="{57A12BA1-AD50-4C62-9728-76094CDEF388}" dt="2022-07-11T22:22:23.813" v="5439" actId="207"/>
          <ac:spMkLst>
            <pc:docMk/>
            <pc:sldMk cId="362131679" sldId="258"/>
            <ac:spMk id="4" creationId="{667C7AF4-3B28-40A2-8465-3ECB561D17D4}"/>
          </ac:spMkLst>
        </pc:spChg>
        <pc:spChg chg="add del">
          <ac:chgData name="Saba Parveen (2014411)" userId="ef7e6a97-5041-407d-8a7c-1ce3bd81ca9a" providerId="ADAL" clId="{57A12BA1-AD50-4C62-9728-76094CDEF388}" dt="2022-06-09T08:58:19.125" v="2840" actId="26606"/>
          <ac:spMkLst>
            <pc:docMk/>
            <pc:sldMk cId="362131679" sldId="258"/>
            <ac:spMk id="6" creationId="{74CD14DB-BB81-479F-A1FC-1C75640E9F84}"/>
          </ac:spMkLst>
        </pc:spChg>
        <pc:spChg chg="add del">
          <ac:chgData name="Saba Parveen (2014411)" userId="ef7e6a97-5041-407d-8a7c-1ce3bd81ca9a" providerId="ADAL" clId="{57A12BA1-AD50-4C62-9728-76094CDEF388}" dt="2022-06-09T08:58:19.125" v="2840" actId="26606"/>
          <ac:spMkLst>
            <pc:docMk/>
            <pc:sldMk cId="362131679" sldId="258"/>
            <ac:spMk id="7" creationId="{C943A91B-7CA7-4592-A975-73B1BF8C4C74}"/>
          </ac:spMkLst>
        </pc:spChg>
        <pc:spChg chg="add del">
          <ac:chgData name="Saba Parveen (2014411)" userId="ef7e6a97-5041-407d-8a7c-1ce3bd81ca9a" providerId="ADAL" clId="{57A12BA1-AD50-4C62-9728-76094CDEF388}" dt="2022-06-09T08:58:19.125" v="2840" actId="26606"/>
          <ac:spMkLst>
            <pc:docMk/>
            <pc:sldMk cId="362131679" sldId="258"/>
            <ac:spMk id="8" creationId="{EC471314-E46A-414B-8D91-74880E84F187}"/>
          </ac:spMkLst>
        </pc:spChg>
        <pc:spChg chg="add del">
          <ac:chgData name="Saba Parveen (2014411)" userId="ef7e6a97-5041-407d-8a7c-1ce3bd81ca9a" providerId="ADAL" clId="{57A12BA1-AD50-4C62-9728-76094CDEF388}" dt="2022-06-09T08:53:37.303" v="2811" actId="26606"/>
          <ac:spMkLst>
            <pc:docMk/>
            <pc:sldMk cId="362131679" sldId="258"/>
            <ac:spMk id="9" creationId="{923E8915-D2AA-4327-A45A-972C3CA9574B}"/>
          </ac:spMkLst>
        </pc:spChg>
        <pc:spChg chg="add del">
          <ac:chgData name="Saba Parveen (2014411)" userId="ef7e6a97-5041-407d-8a7c-1ce3bd81ca9a" providerId="ADAL" clId="{57A12BA1-AD50-4C62-9728-76094CDEF388}" dt="2022-06-09T08:58:19.125" v="2840" actId="26606"/>
          <ac:spMkLst>
            <pc:docMk/>
            <pc:sldMk cId="362131679" sldId="258"/>
            <ac:spMk id="10" creationId="{6A681326-1C9D-44A3-A627-3871BDAE4127}"/>
          </ac:spMkLst>
        </pc:spChg>
        <pc:spChg chg="add del">
          <ac:chgData name="Saba Parveen (2014411)" userId="ef7e6a97-5041-407d-8a7c-1ce3bd81ca9a" providerId="ADAL" clId="{57A12BA1-AD50-4C62-9728-76094CDEF388}" dt="2022-06-09T08:53:37.303" v="2811" actId="26606"/>
          <ac:spMkLst>
            <pc:docMk/>
            <pc:sldMk cId="362131679" sldId="258"/>
            <ac:spMk id="11" creationId="{8302FC3C-9804-4950-B721-5FD704BA6065}"/>
          </ac:spMkLst>
        </pc:spChg>
        <pc:spChg chg="add del">
          <ac:chgData name="Saba Parveen (2014411)" userId="ef7e6a97-5041-407d-8a7c-1ce3bd81ca9a" providerId="ADAL" clId="{57A12BA1-AD50-4C62-9728-76094CDEF388}" dt="2022-06-09T08:58:38.359" v="2842" actId="26606"/>
          <ac:spMkLst>
            <pc:docMk/>
            <pc:sldMk cId="362131679" sldId="258"/>
            <ac:spMk id="12" creationId="{270BDA80-627C-422A-AFFD-B7F1DC0F7734}"/>
          </ac:spMkLst>
        </pc:spChg>
        <pc:spChg chg="add del">
          <ac:chgData name="Saba Parveen (2014411)" userId="ef7e6a97-5041-407d-8a7c-1ce3bd81ca9a" providerId="ADAL" clId="{57A12BA1-AD50-4C62-9728-76094CDEF388}" dt="2022-06-09T08:53:37.303" v="2811" actId="26606"/>
          <ac:spMkLst>
            <pc:docMk/>
            <pc:sldMk cId="362131679" sldId="258"/>
            <ac:spMk id="17" creationId="{F3798573-F27B-47EB-8EA4-7EE34954C2D6}"/>
          </ac:spMkLst>
        </pc:spChg>
        <pc:spChg chg="add del">
          <ac:chgData name="Saba Parveen (2014411)" userId="ef7e6a97-5041-407d-8a7c-1ce3bd81ca9a" providerId="ADAL" clId="{57A12BA1-AD50-4C62-9728-76094CDEF388}" dt="2022-06-09T08:53:48.717" v="2813" actId="26606"/>
          <ac:spMkLst>
            <pc:docMk/>
            <pc:sldMk cId="362131679" sldId="258"/>
            <ac:spMk id="19" creationId="{74CD14DB-BB81-479F-A1FC-1C75640E9F84}"/>
          </ac:spMkLst>
        </pc:spChg>
        <pc:spChg chg="add del">
          <ac:chgData name="Saba Parveen (2014411)" userId="ef7e6a97-5041-407d-8a7c-1ce3bd81ca9a" providerId="ADAL" clId="{57A12BA1-AD50-4C62-9728-76094CDEF388}" dt="2022-06-09T08:53:48.717" v="2813" actId="26606"/>
          <ac:spMkLst>
            <pc:docMk/>
            <pc:sldMk cId="362131679" sldId="258"/>
            <ac:spMk id="20" creationId="{C943A91B-7CA7-4592-A975-73B1BF8C4C74}"/>
          </ac:spMkLst>
        </pc:spChg>
        <pc:spChg chg="add del">
          <ac:chgData name="Saba Parveen (2014411)" userId="ef7e6a97-5041-407d-8a7c-1ce3bd81ca9a" providerId="ADAL" clId="{57A12BA1-AD50-4C62-9728-76094CDEF388}" dt="2022-06-09T08:53:48.717" v="2813" actId="26606"/>
          <ac:spMkLst>
            <pc:docMk/>
            <pc:sldMk cId="362131679" sldId="258"/>
            <ac:spMk id="21" creationId="{EC471314-E46A-414B-8D91-74880E84F187}"/>
          </ac:spMkLst>
        </pc:spChg>
        <pc:spChg chg="add del">
          <ac:chgData name="Saba Parveen (2014411)" userId="ef7e6a97-5041-407d-8a7c-1ce3bd81ca9a" providerId="ADAL" clId="{57A12BA1-AD50-4C62-9728-76094CDEF388}" dt="2022-06-09T08:53:48.717" v="2813" actId="26606"/>
          <ac:spMkLst>
            <pc:docMk/>
            <pc:sldMk cId="362131679" sldId="258"/>
            <ac:spMk id="22" creationId="{6A681326-1C9D-44A3-A627-3871BDAE4127}"/>
          </ac:spMkLst>
        </pc:spChg>
        <pc:spChg chg="add del">
          <ac:chgData name="Saba Parveen (2014411)" userId="ef7e6a97-5041-407d-8a7c-1ce3bd81ca9a" providerId="ADAL" clId="{57A12BA1-AD50-4C62-9728-76094CDEF388}" dt="2022-06-09T08:53:51.127" v="2815" actId="26606"/>
          <ac:spMkLst>
            <pc:docMk/>
            <pc:sldMk cId="362131679" sldId="258"/>
            <ac:spMk id="24" creationId="{20331F6A-DA09-422D-8CED-00C0B458583E}"/>
          </ac:spMkLst>
        </pc:spChg>
        <pc:spChg chg="add del">
          <ac:chgData name="Saba Parveen (2014411)" userId="ef7e6a97-5041-407d-8a7c-1ce3bd81ca9a" providerId="ADAL" clId="{57A12BA1-AD50-4C62-9728-76094CDEF388}" dt="2022-06-09T08:53:51.127" v="2815" actId="26606"/>
          <ac:spMkLst>
            <pc:docMk/>
            <pc:sldMk cId="362131679" sldId="258"/>
            <ac:spMk id="25" creationId="{107C2F65-00C4-451C-8BFA-E765DEC17168}"/>
          </ac:spMkLst>
        </pc:spChg>
        <pc:spChg chg="add del">
          <ac:chgData name="Saba Parveen (2014411)" userId="ef7e6a97-5041-407d-8a7c-1ce3bd81ca9a" providerId="ADAL" clId="{57A12BA1-AD50-4C62-9728-76094CDEF388}" dt="2022-06-09T08:53:51.127" v="2815" actId="26606"/>
          <ac:spMkLst>
            <pc:docMk/>
            <pc:sldMk cId="362131679" sldId="258"/>
            <ac:spMk id="26" creationId="{50DDF752-B2A6-49DC-B474-8E1F71AFF1DF}"/>
          </ac:spMkLst>
        </pc:spChg>
        <pc:spChg chg="add del">
          <ac:chgData name="Saba Parveen (2014411)" userId="ef7e6a97-5041-407d-8a7c-1ce3bd81ca9a" providerId="ADAL" clId="{57A12BA1-AD50-4C62-9728-76094CDEF388}" dt="2022-06-09T08:53:53.733" v="2817" actId="26606"/>
          <ac:spMkLst>
            <pc:docMk/>
            <pc:sldMk cId="362131679" sldId="258"/>
            <ac:spMk id="28" creationId="{0D9B8FD4-CDEB-4EB4-B4DE-C89E11938958}"/>
          </ac:spMkLst>
        </pc:spChg>
        <pc:spChg chg="add del">
          <ac:chgData name="Saba Parveen (2014411)" userId="ef7e6a97-5041-407d-8a7c-1ce3bd81ca9a" providerId="ADAL" clId="{57A12BA1-AD50-4C62-9728-76094CDEF388}" dt="2022-06-09T08:53:53.733" v="2817" actId="26606"/>
          <ac:spMkLst>
            <pc:docMk/>
            <pc:sldMk cId="362131679" sldId="258"/>
            <ac:spMk id="29" creationId="{5A2E3D1D-9E9F-4739-BA14-D4D7FA9FBDD1}"/>
          </ac:spMkLst>
        </pc:spChg>
        <pc:spChg chg="add del">
          <ac:chgData name="Saba Parveen (2014411)" userId="ef7e6a97-5041-407d-8a7c-1ce3bd81ca9a" providerId="ADAL" clId="{57A12BA1-AD50-4C62-9728-76094CDEF388}" dt="2022-06-09T08:53:53.733" v="2817" actId="26606"/>
          <ac:spMkLst>
            <pc:docMk/>
            <pc:sldMk cId="362131679" sldId="258"/>
            <ac:spMk id="30" creationId="{1FFB365B-E9DC-4859-B8AB-CB83EEBE4E28}"/>
          </ac:spMkLst>
        </pc:spChg>
        <pc:spChg chg="add del">
          <ac:chgData name="Saba Parveen (2014411)" userId="ef7e6a97-5041-407d-8a7c-1ce3bd81ca9a" providerId="ADAL" clId="{57A12BA1-AD50-4C62-9728-76094CDEF388}" dt="2022-06-09T08:53:53.733" v="2817" actId="26606"/>
          <ac:spMkLst>
            <pc:docMk/>
            <pc:sldMk cId="362131679" sldId="258"/>
            <ac:spMk id="31" creationId="{8ADAB9C8-EB37-4914-A699-C716FC8FE4FE}"/>
          </ac:spMkLst>
        </pc:spChg>
        <pc:spChg chg="add del">
          <ac:chgData name="Saba Parveen (2014411)" userId="ef7e6a97-5041-407d-8a7c-1ce3bd81ca9a" providerId="ADAL" clId="{57A12BA1-AD50-4C62-9728-76094CDEF388}" dt="2022-06-09T08:56:27.748" v="2832" actId="26606"/>
          <ac:spMkLst>
            <pc:docMk/>
            <pc:sldMk cId="362131679" sldId="258"/>
            <ac:spMk id="33" creationId="{052BEFF1-896C-45B1-B02C-96A6A1BC389A}"/>
          </ac:spMkLst>
        </pc:spChg>
        <pc:spChg chg="add del">
          <ac:chgData name="Saba Parveen (2014411)" userId="ef7e6a97-5041-407d-8a7c-1ce3bd81ca9a" providerId="ADAL" clId="{57A12BA1-AD50-4C62-9728-76094CDEF388}" dt="2022-06-09T08:56:27.748" v="2832" actId="26606"/>
          <ac:spMkLst>
            <pc:docMk/>
            <pc:sldMk cId="362131679" sldId="258"/>
            <ac:spMk id="34" creationId="{BB237A14-61B1-4C00-A670-5D8D68A8668E}"/>
          </ac:spMkLst>
        </pc:spChg>
        <pc:spChg chg="add del">
          <ac:chgData name="Saba Parveen (2014411)" userId="ef7e6a97-5041-407d-8a7c-1ce3bd81ca9a" providerId="ADAL" clId="{57A12BA1-AD50-4C62-9728-76094CDEF388}" dt="2022-06-09T08:56:27.748" v="2832" actId="26606"/>
          <ac:spMkLst>
            <pc:docMk/>
            <pc:sldMk cId="362131679" sldId="258"/>
            <ac:spMk id="35" creationId="{8598F259-6F54-47A3-8D13-1603D786A328}"/>
          </ac:spMkLst>
        </pc:spChg>
        <pc:spChg chg="add del">
          <ac:chgData name="Saba Parveen (2014411)" userId="ef7e6a97-5041-407d-8a7c-1ce3bd81ca9a" providerId="ADAL" clId="{57A12BA1-AD50-4C62-9728-76094CDEF388}" dt="2022-06-09T08:56:27.748" v="2832" actId="26606"/>
          <ac:spMkLst>
            <pc:docMk/>
            <pc:sldMk cId="362131679" sldId="258"/>
            <ac:spMk id="36" creationId="{0BA768A8-4FED-4ED8-9E46-6BE72188ECD2}"/>
          </ac:spMkLst>
        </pc:spChg>
        <pc:picChg chg="add del">
          <ac:chgData name="Saba Parveen (2014411)" userId="ef7e6a97-5041-407d-8a7c-1ce3bd81ca9a" providerId="ADAL" clId="{57A12BA1-AD50-4C62-9728-76094CDEF388}" dt="2022-06-09T08:53:37.303" v="2811" actId="26606"/>
          <ac:picMkLst>
            <pc:docMk/>
            <pc:sldMk cId="362131679" sldId="258"/>
            <ac:picMk id="15" creationId="{3BC6EBB2-9BDC-4075-BA6B-43A9FBF9C86C}"/>
          </ac:picMkLst>
        </pc:picChg>
        <pc:cxnChg chg="add del">
          <ac:chgData name="Saba Parveen (2014411)" userId="ef7e6a97-5041-407d-8a7c-1ce3bd81ca9a" providerId="ADAL" clId="{57A12BA1-AD50-4C62-9728-76094CDEF388}" dt="2022-06-09T08:53:37.303" v="2811" actId="26606"/>
          <ac:cxnSpMkLst>
            <pc:docMk/>
            <pc:sldMk cId="362131679" sldId="258"/>
            <ac:cxnSpMk id="13" creationId="{6B9695BD-ECF6-49CA-8877-8C493193C65D}"/>
          </ac:cxnSpMkLst>
        </pc:cxnChg>
      </pc:sldChg>
      <pc:sldChg chg="addSp delSp modSp new del mod setBg addAnim delAnim delDesignElem">
        <pc:chgData name="Saba Parveen (2014411)" userId="ef7e6a97-5041-407d-8a7c-1ce3bd81ca9a" providerId="ADAL" clId="{57A12BA1-AD50-4C62-9728-76094CDEF388}" dt="2022-06-29T21:14:27.222" v="4528" actId="2696"/>
        <pc:sldMkLst>
          <pc:docMk/>
          <pc:sldMk cId="599236555" sldId="259"/>
        </pc:sldMkLst>
        <pc:spChg chg="del mod">
          <ac:chgData name="Saba Parveen (2014411)" userId="ef7e6a97-5041-407d-8a7c-1ce3bd81ca9a" providerId="ADAL" clId="{57A12BA1-AD50-4C62-9728-76094CDEF388}" dt="2022-06-01T21:21:07.455" v="1461" actId="21"/>
          <ac:spMkLst>
            <pc:docMk/>
            <pc:sldMk cId="599236555" sldId="259"/>
            <ac:spMk id="2" creationId="{85E8D909-CA46-4AC4-B4AE-BA72B236B15F}"/>
          </ac:spMkLst>
        </pc:spChg>
        <pc:spChg chg="del mod">
          <ac:chgData name="Saba Parveen (2014411)" userId="ef7e6a97-5041-407d-8a7c-1ce3bd81ca9a" providerId="ADAL" clId="{57A12BA1-AD50-4C62-9728-76094CDEF388}" dt="2022-05-31T21:56:17.122" v="726" actId="478"/>
          <ac:spMkLst>
            <pc:docMk/>
            <pc:sldMk cId="599236555" sldId="259"/>
            <ac:spMk id="3" creationId="{1D1A2E90-BB23-4AF8-8281-E5254C607643}"/>
          </ac:spMkLst>
        </pc:spChg>
        <pc:spChg chg="add del mod ord">
          <ac:chgData name="Saba Parveen (2014411)" userId="ef7e6a97-5041-407d-8a7c-1ce3bd81ca9a" providerId="ADAL" clId="{57A12BA1-AD50-4C62-9728-76094CDEF388}" dt="2022-06-29T21:13:57.564" v="4524" actId="478"/>
          <ac:spMkLst>
            <pc:docMk/>
            <pc:sldMk cId="599236555" sldId="259"/>
            <ac:spMk id="5" creationId="{C717093E-8BA8-4D8E-907C-A5202EA51F26}"/>
          </ac:spMkLst>
        </pc:spChg>
        <pc:spChg chg="add del mod">
          <ac:chgData name="Saba Parveen (2014411)" userId="ef7e6a97-5041-407d-8a7c-1ce3bd81ca9a" providerId="ADAL" clId="{57A12BA1-AD50-4C62-9728-76094CDEF388}" dt="2022-06-01T21:22:32.387" v="1477"/>
          <ac:spMkLst>
            <pc:docMk/>
            <pc:sldMk cId="599236555" sldId="259"/>
            <ac:spMk id="6" creationId="{2F9B06C5-2FF0-4FC1-9C52-8E3CFCE47D4F}"/>
          </ac:spMkLst>
        </pc:spChg>
        <pc:spChg chg="add del mod">
          <ac:chgData name="Saba Parveen (2014411)" userId="ef7e6a97-5041-407d-8a7c-1ce3bd81ca9a" providerId="ADAL" clId="{57A12BA1-AD50-4C62-9728-76094CDEF388}" dt="2022-06-09T08:43:03.144" v="2745" actId="478"/>
          <ac:spMkLst>
            <pc:docMk/>
            <pc:sldMk cId="599236555" sldId="259"/>
            <ac:spMk id="8" creationId="{1C6BCD32-C2F1-4BE0-96A3-2058C5183655}"/>
          </ac:spMkLst>
        </pc:spChg>
        <pc:spChg chg="add del">
          <ac:chgData name="Saba Parveen (2014411)" userId="ef7e6a97-5041-407d-8a7c-1ce3bd81ca9a" providerId="ADAL" clId="{57A12BA1-AD50-4C62-9728-76094CDEF388}" dt="2022-06-01T21:23:01.017" v="1487" actId="26606"/>
          <ac:spMkLst>
            <pc:docMk/>
            <pc:sldMk cId="599236555" sldId="259"/>
            <ac:spMk id="9" creationId="{53F29798-D584-4792-9B62-3F5F5C36D619}"/>
          </ac:spMkLst>
        </pc:spChg>
        <pc:spChg chg="add mod ord">
          <ac:chgData name="Saba Parveen (2014411)" userId="ef7e6a97-5041-407d-8a7c-1ce3bd81ca9a" providerId="ADAL" clId="{57A12BA1-AD50-4C62-9728-76094CDEF388}" dt="2022-06-29T21:13:50.267" v="4520" actId="20577"/>
          <ac:spMkLst>
            <pc:docMk/>
            <pc:sldMk cId="599236555" sldId="259"/>
            <ac:spMk id="10" creationId="{62C73A05-0798-4435-8F15-EDF95F0F1215}"/>
          </ac:spMkLst>
        </pc:spChg>
        <pc:spChg chg="add del">
          <ac:chgData name="Saba Parveen (2014411)" userId="ef7e6a97-5041-407d-8a7c-1ce3bd81ca9a" providerId="ADAL" clId="{57A12BA1-AD50-4C62-9728-76094CDEF388}" dt="2022-06-08T21:43:16.567" v="2705" actId="26606"/>
          <ac:spMkLst>
            <pc:docMk/>
            <pc:sldMk cId="599236555" sldId="259"/>
            <ac:spMk id="12" creationId="{830A36F8-48C2-4842-A87B-8CE8DF4E7FD2}"/>
          </ac:spMkLst>
        </pc:spChg>
        <pc:spChg chg="add del">
          <ac:chgData name="Saba Parveen (2014411)" userId="ef7e6a97-5041-407d-8a7c-1ce3bd81ca9a" providerId="ADAL" clId="{57A12BA1-AD50-4C62-9728-76094CDEF388}" dt="2022-06-08T21:43:16.567" v="2705" actId="26606"/>
          <ac:spMkLst>
            <pc:docMk/>
            <pc:sldMk cId="599236555" sldId="259"/>
            <ac:spMk id="13" creationId="{8F451A30-466B-4996-9BA5-CD6ABCC6D558}"/>
          </ac:spMkLst>
        </pc:spChg>
        <pc:spChg chg="add del">
          <ac:chgData name="Saba Parveen (2014411)" userId="ef7e6a97-5041-407d-8a7c-1ce3bd81ca9a" providerId="ADAL" clId="{57A12BA1-AD50-4C62-9728-76094CDEF388}" dt="2022-06-08T21:43:16.567" v="2705" actId="26606"/>
          <ac:spMkLst>
            <pc:docMk/>
            <pc:sldMk cId="599236555" sldId="259"/>
            <ac:spMk id="15" creationId="{9D25F302-27C5-414F-97F8-6EA0A6C028BA}"/>
          </ac:spMkLst>
        </pc:spChg>
        <pc:spChg chg="add del">
          <ac:chgData name="Saba Parveen (2014411)" userId="ef7e6a97-5041-407d-8a7c-1ce3bd81ca9a" providerId="ADAL" clId="{57A12BA1-AD50-4C62-9728-76094CDEF388}" dt="2022-06-01T21:23:00.965" v="1486" actId="26606"/>
          <ac:spMkLst>
            <pc:docMk/>
            <pc:sldMk cId="599236555" sldId="259"/>
            <ac:spMk id="16" creationId="{72F84B47-E267-4194-8194-831DB7B5547F}"/>
          </ac:spMkLst>
        </pc:spChg>
        <pc:spChg chg="add del">
          <ac:chgData name="Saba Parveen (2014411)" userId="ef7e6a97-5041-407d-8a7c-1ce3bd81ca9a" providerId="ADAL" clId="{57A12BA1-AD50-4C62-9728-76094CDEF388}" dt="2022-06-01T21:23:00.965" v="1486" actId="26606"/>
          <ac:spMkLst>
            <pc:docMk/>
            <pc:sldMk cId="599236555" sldId="259"/>
            <ac:spMk id="17" creationId="{5E39A796-BE83-48B1-B33F-35C4A32AAB57}"/>
          </ac:spMkLst>
        </pc:spChg>
        <pc:spChg chg="add del">
          <ac:chgData name="Saba Parveen (2014411)" userId="ef7e6a97-5041-407d-8a7c-1ce3bd81ca9a" providerId="ADAL" clId="{57A12BA1-AD50-4C62-9728-76094CDEF388}" dt="2022-06-01T21:23:38.478" v="1494" actId="26606"/>
          <ac:spMkLst>
            <pc:docMk/>
            <pc:sldMk cId="599236555" sldId="259"/>
            <ac:spMk id="19" creationId="{A8908DB7-C3A6-4FCB-9820-CEE02B398C4A}"/>
          </ac:spMkLst>
        </pc:spChg>
        <pc:spChg chg="add del">
          <ac:chgData name="Saba Parveen (2014411)" userId="ef7e6a97-5041-407d-8a7c-1ce3bd81ca9a" providerId="ADAL" clId="{57A12BA1-AD50-4C62-9728-76094CDEF388}" dt="2022-06-01T21:23:38.478" v="1494" actId="26606"/>
          <ac:spMkLst>
            <pc:docMk/>
            <pc:sldMk cId="599236555" sldId="259"/>
            <ac:spMk id="20" creationId="{535742DD-1B16-4E9D-B715-0D74B4574A68}"/>
          </ac:spMkLst>
        </pc:spChg>
        <pc:spChg chg="add">
          <ac:chgData name="Saba Parveen (2014411)" userId="ef7e6a97-5041-407d-8a7c-1ce3bd81ca9a" providerId="ADAL" clId="{57A12BA1-AD50-4C62-9728-76094CDEF388}" dt="2022-06-01T21:23:38.478" v="1494" actId="26606"/>
          <ac:spMkLst>
            <pc:docMk/>
            <pc:sldMk cId="599236555" sldId="259"/>
            <ac:spMk id="25" creationId="{131BAD53-4E89-4F62-BBB7-26359763ED39}"/>
          </ac:spMkLst>
        </pc:spChg>
        <pc:spChg chg="add">
          <ac:chgData name="Saba Parveen (2014411)" userId="ef7e6a97-5041-407d-8a7c-1ce3bd81ca9a" providerId="ADAL" clId="{57A12BA1-AD50-4C62-9728-76094CDEF388}" dt="2022-06-01T21:23:38.478" v="1494" actId="26606"/>
          <ac:spMkLst>
            <pc:docMk/>
            <pc:sldMk cId="599236555" sldId="259"/>
            <ac:spMk id="27" creationId="{62756DA2-40EB-4C6F-B962-5822FFB54FB6}"/>
          </ac:spMkLst>
        </pc:spChg>
        <pc:spChg chg="add del">
          <ac:chgData name="Saba Parveen (2014411)" userId="ef7e6a97-5041-407d-8a7c-1ce3bd81ca9a" providerId="ADAL" clId="{57A12BA1-AD50-4C62-9728-76094CDEF388}" dt="2022-06-08T21:43:26.373" v="2707" actId="26606"/>
          <ac:spMkLst>
            <pc:docMk/>
            <pc:sldMk cId="599236555" sldId="259"/>
            <ac:spMk id="38" creationId="{F43369AB-EC4D-4E2E-9580-01A07DC047AD}"/>
          </ac:spMkLst>
        </pc:spChg>
        <pc:spChg chg="add del">
          <ac:chgData name="Saba Parveen (2014411)" userId="ef7e6a97-5041-407d-8a7c-1ce3bd81ca9a" providerId="ADAL" clId="{57A12BA1-AD50-4C62-9728-76094CDEF388}" dt="2022-06-08T21:43:26.373" v="2707" actId="26606"/>
          <ac:spMkLst>
            <pc:docMk/>
            <pc:sldMk cId="599236555" sldId="259"/>
            <ac:spMk id="39" creationId="{D9F5512A-48E1-4C07-B75E-3CCC517B6804}"/>
          </ac:spMkLst>
        </pc:spChg>
        <pc:spChg chg="add del">
          <ac:chgData name="Saba Parveen (2014411)" userId="ef7e6a97-5041-407d-8a7c-1ce3bd81ca9a" providerId="ADAL" clId="{57A12BA1-AD50-4C62-9728-76094CDEF388}" dt="2022-06-08T21:43:26.373" v="2707" actId="26606"/>
          <ac:spMkLst>
            <pc:docMk/>
            <pc:sldMk cId="599236555" sldId="259"/>
            <ac:spMk id="41" creationId="{3CD1EA40-7116-4FCB-9369-70F29FAA91EC}"/>
          </ac:spMkLst>
        </pc:spChg>
        <pc:spChg chg="add del">
          <ac:chgData name="Saba Parveen (2014411)" userId="ef7e6a97-5041-407d-8a7c-1ce3bd81ca9a" providerId="ADAL" clId="{57A12BA1-AD50-4C62-9728-76094CDEF388}" dt="2022-06-08T21:43:26.373" v="2707" actId="26606"/>
          <ac:spMkLst>
            <pc:docMk/>
            <pc:sldMk cId="599236555" sldId="259"/>
            <ac:spMk id="43" creationId="{A5271697-90F1-4A23-8EF2-0179F2EAFACB}"/>
          </ac:spMkLst>
        </pc:spChg>
        <pc:spChg chg="add del">
          <ac:chgData name="Saba Parveen (2014411)" userId="ef7e6a97-5041-407d-8a7c-1ce3bd81ca9a" providerId="ADAL" clId="{57A12BA1-AD50-4C62-9728-76094CDEF388}" dt="2022-06-08T21:43:29.686" v="2710" actId="26606"/>
          <ac:spMkLst>
            <pc:docMk/>
            <pc:sldMk cId="599236555" sldId="259"/>
            <ac:spMk id="48" creationId="{6166C6D1-23AC-49C4-BA07-238E4E9F8CEB}"/>
          </ac:spMkLst>
        </pc:spChg>
        <pc:spChg chg="add del">
          <ac:chgData name="Saba Parveen (2014411)" userId="ef7e6a97-5041-407d-8a7c-1ce3bd81ca9a" providerId="ADAL" clId="{57A12BA1-AD50-4C62-9728-76094CDEF388}" dt="2022-06-08T21:43:29.686" v="2710" actId="26606"/>
          <ac:spMkLst>
            <pc:docMk/>
            <pc:sldMk cId="599236555" sldId="259"/>
            <ac:spMk id="49" creationId="{1C091803-41C2-48E0-9228-5148460C7479}"/>
          </ac:spMkLst>
        </pc:spChg>
        <pc:spChg chg="add del">
          <ac:chgData name="Saba Parveen (2014411)" userId="ef7e6a97-5041-407d-8a7c-1ce3bd81ca9a" providerId="ADAL" clId="{57A12BA1-AD50-4C62-9728-76094CDEF388}" dt="2022-06-08T21:43:29.686" v="2710" actId="26606"/>
          <ac:spMkLst>
            <pc:docMk/>
            <pc:sldMk cId="599236555" sldId="259"/>
            <ac:spMk id="50" creationId="{05CC4153-3F0D-4F4C-8F12-E8FC3FA40AEE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599236555" sldId="259"/>
            <ac:spMk id="52" creationId="{1C574E90-1949-4924-B663-AEA13DB7910B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599236555" sldId="259"/>
            <ac:spMk id="53" creationId="{3CD1EA40-7116-4FCB-9369-70F29FAA91EC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599236555" sldId="259"/>
            <ac:spMk id="54" creationId="{D9F5512A-48E1-4C07-B75E-3CCC517B6804}"/>
          </ac:spMkLst>
        </pc:spChg>
        <pc:spChg chg="add del">
          <ac:chgData name="Saba Parveen (2014411)" userId="ef7e6a97-5041-407d-8a7c-1ce3bd81ca9a" providerId="ADAL" clId="{57A12BA1-AD50-4C62-9728-76094CDEF388}" dt="2022-06-09T08:41:49.080" v="2739"/>
          <ac:spMkLst>
            <pc:docMk/>
            <pc:sldMk cId="599236555" sldId="259"/>
            <ac:spMk id="61" creationId="{A5271697-90F1-4A23-8EF2-0179F2EAFACB}"/>
          </ac:spMkLst>
        </pc:spChg>
        <pc:spChg chg="add del mod">
          <ac:chgData name="Saba Parveen (2014411)" userId="ef7e6a97-5041-407d-8a7c-1ce3bd81ca9a" providerId="ADAL" clId="{57A12BA1-AD50-4C62-9728-76094CDEF388}" dt="2022-06-29T21:13:53.072" v="4523"/>
          <ac:spMkLst>
            <pc:docMk/>
            <pc:sldMk cId="599236555" sldId="259"/>
            <ac:spMk id="62" creationId="{57A6D881-DC35-4FBD-9A56-3368B9AB0045}"/>
          </ac:spMkLst>
        </pc:spChg>
        <pc:spChg chg="add del">
          <ac:chgData name="Saba Parveen (2014411)" userId="ef7e6a97-5041-407d-8a7c-1ce3bd81ca9a" providerId="ADAL" clId="{57A12BA1-AD50-4C62-9728-76094CDEF388}" dt="2022-06-09T08:43:48.928" v="2754" actId="26606"/>
          <ac:spMkLst>
            <pc:docMk/>
            <pc:sldMk cId="599236555" sldId="259"/>
            <ac:spMk id="64" creationId="{3BCB5F6A-9EB0-40B0-9D13-3023E9A20508}"/>
          </ac:spMkLst>
        </pc:spChg>
        <pc:spChg chg="add del">
          <ac:chgData name="Saba Parveen (2014411)" userId="ef7e6a97-5041-407d-8a7c-1ce3bd81ca9a" providerId="ADAL" clId="{57A12BA1-AD50-4C62-9728-76094CDEF388}" dt="2022-06-09T08:43:13.316" v="2747" actId="26606"/>
          <ac:spMkLst>
            <pc:docMk/>
            <pc:sldMk cId="599236555" sldId="259"/>
            <ac:spMk id="67" creationId="{0E9B969E-CD96-4162-BA90-449BBDA95EAE}"/>
          </ac:spMkLst>
        </pc:spChg>
        <pc:spChg chg="add del">
          <ac:chgData name="Saba Parveen (2014411)" userId="ef7e6a97-5041-407d-8a7c-1ce3bd81ca9a" providerId="ADAL" clId="{57A12BA1-AD50-4C62-9728-76094CDEF388}" dt="2022-06-09T08:43:13.316" v="2747" actId="26606"/>
          <ac:spMkLst>
            <pc:docMk/>
            <pc:sldMk cId="599236555" sldId="259"/>
            <ac:spMk id="69" creationId="{6B6401A4-FEE5-4976-857C-1FD0CDB2E2DC}"/>
          </ac:spMkLst>
        </pc:spChg>
        <pc:spChg chg="add del">
          <ac:chgData name="Saba Parveen (2014411)" userId="ef7e6a97-5041-407d-8a7c-1ce3bd81ca9a" providerId="ADAL" clId="{57A12BA1-AD50-4C62-9728-76094CDEF388}" dt="2022-06-09T08:43:13.316" v="2747" actId="26606"/>
          <ac:spMkLst>
            <pc:docMk/>
            <pc:sldMk cId="599236555" sldId="259"/>
            <ac:spMk id="71" creationId="{047AF1DF-6993-45FB-92A5-C36B1A680F61}"/>
          </ac:spMkLst>
        </pc:spChg>
        <pc:spChg chg="add del">
          <ac:chgData name="Saba Parveen (2014411)" userId="ef7e6a97-5041-407d-8a7c-1ce3bd81ca9a" providerId="ADAL" clId="{57A12BA1-AD50-4C62-9728-76094CDEF388}" dt="2022-06-09T08:43:28.209" v="2750"/>
          <ac:spMkLst>
            <pc:docMk/>
            <pc:sldMk cId="599236555" sldId="259"/>
            <ac:spMk id="73" creationId="{CD000060-D06D-4A48-BD8E-978966CCA797}"/>
          </ac:spMkLst>
        </pc:spChg>
        <pc:spChg chg="add del">
          <ac:chgData name="Saba Parveen (2014411)" userId="ef7e6a97-5041-407d-8a7c-1ce3bd81ca9a" providerId="ADAL" clId="{57A12BA1-AD50-4C62-9728-76094CDEF388}" dt="2022-06-09T08:43:28.209" v="2750"/>
          <ac:spMkLst>
            <pc:docMk/>
            <pc:sldMk cId="599236555" sldId="259"/>
            <ac:spMk id="74" creationId="{DE4E5113-B3D0-40F8-9F39-B2C2BF92AE31}"/>
          </ac:spMkLst>
        </pc:spChg>
        <pc:grpChg chg="add del">
          <ac:chgData name="Saba Parveen (2014411)" userId="ef7e6a97-5041-407d-8a7c-1ce3bd81ca9a" providerId="ADAL" clId="{57A12BA1-AD50-4C62-9728-76094CDEF388}" dt="2022-06-09T08:41:49.080" v="2739"/>
          <ac:grpSpMkLst>
            <pc:docMk/>
            <pc:sldMk cId="599236555" sldId="259"/>
            <ac:grpSpMk id="21" creationId="{9CF1CD8B-D430-49E7-8630-84152C414EAC}"/>
          </ac:grpSpMkLst>
        </pc:grpChg>
        <pc:grpChg chg="add del">
          <ac:chgData name="Saba Parveen (2014411)" userId="ef7e6a97-5041-407d-8a7c-1ce3bd81ca9a" providerId="ADAL" clId="{57A12BA1-AD50-4C62-9728-76094CDEF388}" dt="2022-06-08T21:43:26.373" v="2707" actId="26606"/>
          <ac:grpSpMkLst>
            <pc:docMk/>
            <pc:sldMk cId="599236555" sldId="259"/>
            <ac:grpSpMk id="40" creationId="{38A4442C-F22E-482D-9FEB-71E14CCF300F}"/>
          </ac:grpSpMkLst>
        </pc:grpChg>
        <pc:picChg chg="add del mod">
          <ac:chgData name="Saba Parveen (2014411)" userId="ef7e6a97-5041-407d-8a7c-1ce3bd81ca9a" providerId="ADAL" clId="{57A12BA1-AD50-4C62-9728-76094CDEF388}" dt="2022-06-01T21:19:48.259" v="1446" actId="21"/>
          <ac:picMkLst>
            <pc:docMk/>
            <pc:sldMk cId="599236555" sldId="259"/>
            <ac:picMk id="4" creationId="{46153438-A352-45D1-A141-B32B848C6E6B}"/>
          </ac:picMkLst>
        </pc:picChg>
        <pc:picChg chg="add del mod ord">
          <ac:chgData name="Saba Parveen (2014411)" userId="ef7e6a97-5041-407d-8a7c-1ce3bd81ca9a" providerId="ADAL" clId="{57A12BA1-AD50-4C62-9728-76094CDEF388}" dt="2022-06-29T21:13:53.072" v="4521" actId="478"/>
          <ac:picMkLst>
            <pc:docMk/>
            <pc:sldMk cId="599236555" sldId="259"/>
            <ac:picMk id="7" creationId="{CB311829-4386-4BD7-A72D-C79BFDF07886}"/>
          </ac:picMkLst>
        </pc:picChg>
        <pc:cxnChg chg="add del">
          <ac:chgData name="Saba Parveen (2014411)" userId="ef7e6a97-5041-407d-8a7c-1ce3bd81ca9a" providerId="ADAL" clId="{57A12BA1-AD50-4C62-9728-76094CDEF388}" dt="2022-06-01T21:22:49.959" v="1484" actId="26606"/>
          <ac:cxnSpMkLst>
            <pc:docMk/>
            <pc:sldMk cId="599236555" sldId="259"/>
            <ac:cxnSpMk id="14" creationId="{A7F400EE-A8A5-48AF-B4D6-291B52C6F0B0}"/>
          </ac:cxnSpMkLst>
        </pc:cxnChg>
      </pc:sldChg>
      <pc:sldChg chg="addSp delSp modSp new mod">
        <pc:chgData name="Saba Parveen (2014411)" userId="ef7e6a97-5041-407d-8a7c-1ce3bd81ca9a" providerId="ADAL" clId="{57A12BA1-AD50-4C62-9728-76094CDEF388}" dt="2022-07-13T14:15:37.371" v="6693" actId="255"/>
        <pc:sldMkLst>
          <pc:docMk/>
          <pc:sldMk cId="3305649512" sldId="260"/>
        </pc:sldMkLst>
        <pc:spChg chg="mod">
          <ac:chgData name="Saba Parveen (2014411)" userId="ef7e6a97-5041-407d-8a7c-1ce3bd81ca9a" providerId="ADAL" clId="{57A12BA1-AD50-4C62-9728-76094CDEF388}" dt="2022-07-03T11:31:27.807" v="4664" actId="1076"/>
          <ac:spMkLst>
            <pc:docMk/>
            <pc:sldMk cId="3305649512" sldId="260"/>
            <ac:spMk id="2" creationId="{19065ABF-317E-4BCE-BF11-65EED9344838}"/>
          </ac:spMkLst>
        </pc:spChg>
        <pc:spChg chg="del">
          <ac:chgData name="Saba Parveen (2014411)" userId="ef7e6a97-5041-407d-8a7c-1ce3bd81ca9a" providerId="ADAL" clId="{57A12BA1-AD50-4C62-9728-76094CDEF388}" dt="2022-05-31T22:07:53.611" v="1136" actId="478"/>
          <ac:spMkLst>
            <pc:docMk/>
            <pc:sldMk cId="3305649512" sldId="260"/>
            <ac:spMk id="3" creationId="{1BFE6E3F-D40A-4B48-9C68-D847347864B8}"/>
          </ac:spMkLst>
        </pc:spChg>
        <pc:spChg chg="add mod">
          <ac:chgData name="Saba Parveen (2014411)" userId="ef7e6a97-5041-407d-8a7c-1ce3bd81ca9a" providerId="ADAL" clId="{57A12BA1-AD50-4C62-9728-76094CDEF388}" dt="2022-07-13T14:15:37.371" v="6693" actId="255"/>
          <ac:spMkLst>
            <pc:docMk/>
            <pc:sldMk cId="3305649512" sldId="260"/>
            <ac:spMk id="3" creationId="{B03E849F-F0D9-4D15-835B-C567BE993257}"/>
          </ac:spMkLst>
        </pc:spChg>
        <pc:spChg chg="add mod">
          <ac:chgData name="Saba Parveen (2014411)" userId="ef7e6a97-5041-407d-8a7c-1ce3bd81ca9a" providerId="ADAL" clId="{57A12BA1-AD50-4C62-9728-76094CDEF388}" dt="2022-07-13T14:15:27.154" v="6691" actId="255"/>
          <ac:spMkLst>
            <pc:docMk/>
            <pc:sldMk cId="3305649512" sldId="260"/>
            <ac:spMk id="4" creationId="{85CB4A17-11EA-4DCC-8674-41BB833A2D2D}"/>
          </ac:spMkLst>
        </pc:spChg>
        <pc:spChg chg="add del mod">
          <ac:chgData name="Saba Parveen (2014411)" userId="ef7e6a97-5041-407d-8a7c-1ce3bd81ca9a" providerId="ADAL" clId="{57A12BA1-AD50-4C62-9728-76094CDEF388}" dt="2022-07-03T11:30:29.383" v="4656" actId="478"/>
          <ac:spMkLst>
            <pc:docMk/>
            <pc:sldMk cId="3305649512" sldId="260"/>
            <ac:spMk id="5" creationId="{102DBF93-66DC-4AD6-987B-FC7124D86AA9}"/>
          </ac:spMkLst>
        </pc:spChg>
        <pc:spChg chg="add del mod">
          <ac:chgData name="Saba Parveen (2014411)" userId="ef7e6a97-5041-407d-8a7c-1ce3bd81ca9a" providerId="ADAL" clId="{57A12BA1-AD50-4C62-9728-76094CDEF388}" dt="2022-07-03T11:30:21.629" v="4648" actId="478"/>
          <ac:spMkLst>
            <pc:docMk/>
            <pc:sldMk cId="3305649512" sldId="260"/>
            <ac:spMk id="6" creationId="{F2DF3A6D-0B6B-483D-B19C-59126AAC68E0}"/>
          </ac:spMkLst>
        </pc:spChg>
        <pc:picChg chg="add del mod">
          <ac:chgData name="Saba Parveen (2014411)" userId="ef7e6a97-5041-407d-8a7c-1ce3bd81ca9a" providerId="ADAL" clId="{57A12BA1-AD50-4C62-9728-76094CDEF388}" dt="2022-06-02T22:35:27.918" v="2404" actId="478"/>
          <ac:picMkLst>
            <pc:docMk/>
            <pc:sldMk cId="3305649512" sldId="260"/>
            <ac:picMk id="1026" creationId="{1D45B73F-E877-47F6-8846-021901900FB7}"/>
          </ac:picMkLst>
        </pc:picChg>
        <pc:picChg chg="add mod">
          <ac:chgData name="Saba Parveen (2014411)" userId="ef7e6a97-5041-407d-8a7c-1ce3bd81ca9a" providerId="ADAL" clId="{57A12BA1-AD50-4C62-9728-76094CDEF388}" dt="2022-07-13T14:14:51.738" v="6688" actId="14100"/>
          <ac:picMkLst>
            <pc:docMk/>
            <pc:sldMk cId="3305649512" sldId="260"/>
            <ac:picMk id="1026" creationId="{D475D288-44EE-200A-18AB-581CB9333A17}"/>
          </ac:picMkLst>
        </pc:picChg>
        <pc:picChg chg="add del mod">
          <ac:chgData name="Saba Parveen (2014411)" userId="ef7e6a97-5041-407d-8a7c-1ce3bd81ca9a" providerId="ADAL" clId="{57A12BA1-AD50-4C62-9728-76094CDEF388}" dt="2022-07-03T11:30:17.458" v="4647" actId="478"/>
          <ac:picMkLst>
            <pc:docMk/>
            <pc:sldMk cId="3305649512" sldId="260"/>
            <ac:picMk id="1028" creationId="{DEF92464-DCF7-446E-8667-2E2F2B3095E0}"/>
          </ac:picMkLst>
        </pc:picChg>
      </pc:sldChg>
      <pc:sldChg chg="addSp delSp modSp new mod setBg setClrOvrMap">
        <pc:chgData name="Saba Parveen (2014411)" userId="ef7e6a97-5041-407d-8a7c-1ce3bd81ca9a" providerId="ADAL" clId="{57A12BA1-AD50-4C62-9728-76094CDEF388}" dt="2022-07-11T21:57:44.968" v="5152" actId="1076"/>
        <pc:sldMkLst>
          <pc:docMk/>
          <pc:sldMk cId="622728136" sldId="261"/>
        </pc:sldMkLst>
        <pc:spChg chg="mod">
          <ac:chgData name="Saba Parveen (2014411)" userId="ef7e6a97-5041-407d-8a7c-1ce3bd81ca9a" providerId="ADAL" clId="{57A12BA1-AD50-4C62-9728-76094CDEF388}" dt="2022-07-11T21:55:27.427" v="5120" actId="14100"/>
          <ac:spMkLst>
            <pc:docMk/>
            <pc:sldMk cId="622728136" sldId="261"/>
            <ac:spMk id="2" creationId="{336FF3D1-BB74-4DAF-8052-19B3651D3CEB}"/>
          </ac:spMkLst>
        </pc:spChg>
        <pc:spChg chg="del">
          <ac:chgData name="Saba Parveen (2014411)" userId="ef7e6a97-5041-407d-8a7c-1ce3bd81ca9a" providerId="ADAL" clId="{57A12BA1-AD50-4C62-9728-76094CDEF388}" dt="2022-06-09T08:58:52.400" v="2844" actId="26606"/>
          <ac:spMkLst>
            <pc:docMk/>
            <pc:sldMk cId="622728136" sldId="261"/>
            <ac:spMk id="3" creationId="{44FFE216-15DE-40FB-B123-79CFCF6AD0AC}"/>
          </ac:spMkLst>
        </pc:spChg>
        <pc:spChg chg="add del mod">
          <ac:chgData name="Saba Parveen (2014411)" userId="ef7e6a97-5041-407d-8a7c-1ce3bd81ca9a" providerId="ADAL" clId="{57A12BA1-AD50-4C62-9728-76094CDEF388}" dt="2022-06-09T10:18:44.573" v="4456" actId="26606"/>
          <ac:spMkLst>
            <pc:docMk/>
            <pc:sldMk cId="622728136" sldId="261"/>
            <ac:spMk id="4" creationId="{CBACB9E6-A48C-4E71-8F70-301278113847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12" creationId="{4FA533C5-33E3-4611-AF9F-72811D8B26A6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18" creationId="{87F0FDC4-AD8C-47D9-9131-623C98ADB0AE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20" creationId="{DDCA251B-4F28-43A9-A5FD-47101E24C81F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22" creationId="{27B3E067-68A1-4E6F-8B2A-DF0DC2803F92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24" creationId="{148F0EEF-7B63-4EC4-96D4-6AFBF46B1A58}"/>
          </ac:spMkLst>
        </pc:spChg>
        <pc:spChg chg="add del">
          <ac:chgData name="Saba Parveen (2014411)" userId="ef7e6a97-5041-407d-8a7c-1ce3bd81ca9a" providerId="ADAL" clId="{57A12BA1-AD50-4C62-9728-76094CDEF388}" dt="2022-06-09T09:02:10.527" v="2845" actId="26606"/>
          <ac:spMkLst>
            <pc:docMk/>
            <pc:sldMk cId="622728136" sldId="261"/>
            <ac:spMk id="26" creationId="{4FB5E673-6D85-4457-A048-FD09048DCECA}"/>
          </ac:spMkLst>
        </pc:spChg>
        <pc:spChg chg="add del">
          <ac:chgData name="Saba Parveen (2014411)" userId="ef7e6a97-5041-407d-8a7c-1ce3bd81ca9a" providerId="ADAL" clId="{57A12BA1-AD50-4C62-9728-76094CDEF388}" dt="2022-06-09T10:18:44.573" v="4456" actId="26606"/>
          <ac:spMkLst>
            <pc:docMk/>
            <pc:sldMk cId="622728136" sldId="261"/>
            <ac:spMk id="35" creationId="{4FA533C5-33E3-4611-AF9F-72811D8B26A6}"/>
          </ac:spMkLst>
        </pc:spChg>
        <pc:spChg chg="add del">
          <ac:chgData name="Saba Parveen (2014411)" userId="ef7e6a97-5041-407d-8a7c-1ce3bd81ca9a" providerId="ADAL" clId="{57A12BA1-AD50-4C62-9728-76094CDEF388}" dt="2022-06-09T10:18:44.573" v="4456" actId="26606"/>
          <ac:spMkLst>
            <pc:docMk/>
            <pc:sldMk cId="622728136" sldId="261"/>
            <ac:spMk id="41" creationId="{87F0FDC4-AD8C-47D9-9131-623C98ADB0AE}"/>
          </ac:spMkLst>
        </pc:spChg>
        <pc:spChg chg="add del">
          <ac:chgData name="Saba Parveen (2014411)" userId="ef7e6a97-5041-407d-8a7c-1ce3bd81ca9a" providerId="ADAL" clId="{57A12BA1-AD50-4C62-9728-76094CDEF388}" dt="2022-06-09T10:18:44.573" v="4456" actId="26606"/>
          <ac:spMkLst>
            <pc:docMk/>
            <pc:sldMk cId="622728136" sldId="261"/>
            <ac:spMk id="43" creationId="{8A0B882D-4FEF-4E28-9811-11D57386D4F4}"/>
          </ac:spMkLst>
        </pc:spChg>
        <pc:spChg chg="add del">
          <ac:chgData name="Saba Parveen (2014411)" userId="ef7e6a97-5041-407d-8a7c-1ce3bd81ca9a" providerId="ADAL" clId="{57A12BA1-AD50-4C62-9728-76094CDEF388}" dt="2022-06-09T10:18:44.573" v="4456" actId="26606"/>
          <ac:spMkLst>
            <pc:docMk/>
            <pc:sldMk cId="622728136" sldId="261"/>
            <ac:spMk id="45" creationId="{E8DA6D14-0849-4180-8DEF-F2F6BF123206}"/>
          </ac:spMkLst>
        </pc:spChg>
        <pc:spChg chg="add del">
          <ac:chgData name="Saba Parveen (2014411)" userId="ef7e6a97-5041-407d-8a7c-1ce3bd81ca9a" providerId="ADAL" clId="{57A12BA1-AD50-4C62-9728-76094CDEF388}" dt="2022-06-09T10:18:44.474" v="4455" actId="26606"/>
          <ac:spMkLst>
            <pc:docMk/>
            <pc:sldMk cId="622728136" sldId="261"/>
            <ac:spMk id="50" creationId="{052BEFF1-896C-45B1-B02C-96A6A1BC389A}"/>
          </ac:spMkLst>
        </pc:spChg>
        <pc:spChg chg="add del">
          <ac:chgData name="Saba Parveen (2014411)" userId="ef7e6a97-5041-407d-8a7c-1ce3bd81ca9a" providerId="ADAL" clId="{57A12BA1-AD50-4C62-9728-76094CDEF388}" dt="2022-06-29T21:21:18.659" v="4640" actId="26606"/>
          <ac:spMkLst>
            <pc:docMk/>
            <pc:sldMk cId="622728136" sldId="261"/>
            <ac:spMk id="51" creationId="{ABE6F9A3-300E-47F5-B41C-C8C5E758DE7C}"/>
          </ac:spMkLst>
        </pc:spChg>
        <pc:spChg chg="add del">
          <ac:chgData name="Saba Parveen (2014411)" userId="ef7e6a97-5041-407d-8a7c-1ce3bd81ca9a" providerId="ADAL" clId="{57A12BA1-AD50-4C62-9728-76094CDEF388}" dt="2022-06-09T10:18:44.474" v="4455" actId="26606"/>
          <ac:spMkLst>
            <pc:docMk/>
            <pc:sldMk cId="622728136" sldId="261"/>
            <ac:spMk id="52" creationId="{BB237A14-61B1-4C00-A670-5D8D68A8668E}"/>
          </ac:spMkLst>
        </pc:spChg>
        <pc:spChg chg="add del">
          <ac:chgData name="Saba Parveen (2014411)" userId="ef7e6a97-5041-407d-8a7c-1ce3bd81ca9a" providerId="ADAL" clId="{57A12BA1-AD50-4C62-9728-76094CDEF388}" dt="2022-06-29T21:21:18.659" v="4640" actId="26606"/>
          <ac:spMkLst>
            <pc:docMk/>
            <pc:sldMk cId="622728136" sldId="261"/>
            <ac:spMk id="53" creationId="{61B4701B-39FE-43B8-86AA-D6B8789C2207}"/>
          </ac:spMkLst>
        </pc:spChg>
        <pc:spChg chg="add del">
          <ac:chgData name="Saba Parveen (2014411)" userId="ef7e6a97-5041-407d-8a7c-1ce3bd81ca9a" providerId="ADAL" clId="{57A12BA1-AD50-4C62-9728-76094CDEF388}" dt="2022-06-09T10:18:44.474" v="4455" actId="26606"/>
          <ac:spMkLst>
            <pc:docMk/>
            <pc:sldMk cId="622728136" sldId="261"/>
            <ac:spMk id="54" creationId="{8598F259-6F54-47A3-8D13-1603D786A328}"/>
          </ac:spMkLst>
        </pc:spChg>
        <pc:spChg chg="add del">
          <ac:chgData name="Saba Parveen (2014411)" userId="ef7e6a97-5041-407d-8a7c-1ce3bd81ca9a" providerId="ADAL" clId="{57A12BA1-AD50-4C62-9728-76094CDEF388}" dt="2022-06-29T21:21:18.659" v="4640" actId="26606"/>
          <ac:spMkLst>
            <pc:docMk/>
            <pc:sldMk cId="622728136" sldId="261"/>
            <ac:spMk id="55" creationId="{E9A7EF13-49FA-4355-971A-34B065F35022}"/>
          </ac:spMkLst>
        </pc:spChg>
        <pc:spChg chg="add del">
          <ac:chgData name="Saba Parveen (2014411)" userId="ef7e6a97-5041-407d-8a7c-1ce3bd81ca9a" providerId="ADAL" clId="{57A12BA1-AD50-4C62-9728-76094CDEF388}" dt="2022-06-09T10:18:44.474" v="4455" actId="26606"/>
          <ac:spMkLst>
            <pc:docMk/>
            <pc:sldMk cId="622728136" sldId="261"/>
            <ac:spMk id="56" creationId="{0BA768A8-4FED-4ED8-9E46-6BE72188ECD2}"/>
          </ac:spMkLst>
        </pc:spChg>
        <pc:spChg chg="add del">
          <ac:chgData name="Saba Parveen (2014411)" userId="ef7e6a97-5041-407d-8a7c-1ce3bd81ca9a" providerId="ADAL" clId="{57A12BA1-AD50-4C62-9728-76094CDEF388}" dt="2022-06-29T21:21:18.659" v="4640" actId="26606"/>
          <ac:spMkLst>
            <pc:docMk/>
            <pc:sldMk cId="622728136" sldId="261"/>
            <ac:spMk id="57" creationId="{92CF3C3E-0F7B-4F0C-8EBD-BDD38E9C66F5}"/>
          </ac:spMkLst>
        </pc:spChg>
        <pc:spChg chg="add del">
          <ac:chgData name="Saba Parveen (2014411)" userId="ef7e6a97-5041-407d-8a7c-1ce3bd81ca9a" providerId="ADAL" clId="{57A12BA1-AD50-4C62-9728-76094CDEF388}" dt="2022-07-03T11:56:12.076" v="4671" actId="26606"/>
          <ac:spMkLst>
            <pc:docMk/>
            <pc:sldMk cId="622728136" sldId="261"/>
            <ac:spMk id="62" creationId="{F747F1B4-B831-4277-8AB0-32767F7EB7BF}"/>
          </ac:spMkLst>
        </pc:spChg>
        <pc:spChg chg="add del">
          <ac:chgData name="Saba Parveen (2014411)" userId="ef7e6a97-5041-407d-8a7c-1ce3bd81ca9a" providerId="ADAL" clId="{57A12BA1-AD50-4C62-9728-76094CDEF388}" dt="2022-07-03T11:56:12.076" v="4671" actId="26606"/>
          <ac:spMkLst>
            <pc:docMk/>
            <pc:sldMk cId="622728136" sldId="261"/>
            <ac:spMk id="64" creationId="{D80CFA21-AB7C-4BEB-9BFF-05764FBBF3C6}"/>
          </ac:spMkLst>
        </pc:spChg>
        <pc:spChg chg="add del">
          <ac:chgData name="Saba Parveen (2014411)" userId="ef7e6a97-5041-407d-8a7c-1ce3bd81ca9a" providerId="ADAL" clId="{57A12BA1-AD50-4C62-9728-76094CDEF388}" dt="2022-07-03T11:56:12.076" v="4671" actId="26606"/>
          <ac:spMkLst>
            <pc:docMk/>
            <pc:sldMk cId="622728136" sldId="261"/>
            <ac:spMk id="66" creationId="{12F7E335-851A-4CAE-B09F-E657819D4600}"/>
          </ac:spMkLst>
        </pc:spChg>
        <pc:spChg chg="add del">
          <ac:chgData name="Saba Parveen (2014411)" userId="ef7e6a97-5041-407d-8a7c-1ce3bd81ca9a" providerId="ADAL" clId="{57A12BA1-AD50-4C62-9728-76094CDEF388}" dt="2022-07-03T11:56:12.076" v="4671" actId="26606"/>
          <ac:spMkLst>
            <pc:docMk/>
            <pc:sldMk cId="622728136" sldId="261"/>
            <ac:spMk id="68" creationId="{10B541F0-7F6E-402E-84D8-CF96EACA5FBC}"/>
          </ac:spMkLst>
        </pc:spChg>
        <pc:spChg chg="add del">
          <ac:chgData name="Saba Parveen (2014411)" userId="ef7e6a97-5041-407d-8a7c-1ce3bd81ca9a" providerId="ADAL" clId="{57A12BA1-AD50-4C62-9728-76094CDEF388}" dt="2022-07-03T11:56:32.749" v="4673" actId="26606"/>
          <ac:spMkLst>
            <pc:docMk/>
            <pc:sldMk cId="622728136" sldId="261"/>
            <ac:spMk id="2055" creationId="{B4AAD3FD-83A5-4B89-9F8F-01B8870865BE}"/>
          </ac:spMkLst>
        </pc:spChg>
        <pc:spChg chg="add del">
          <ac:chgData name="Saba Parveen (2014411)" userId="ef7e6a97-5041-407d-8a7c-1ce3bd81ca9a" providerId="ADAL" clId="{57A12BA1-AD50-4C62-9728-76094CDEF388}" dt="2022-07-03T11:56:32.749" v="4673" actId="26606"/>
          <ac:spMkLst>
            <pc:docMk/>
            <pc:sldMk cId="622728136" sldId="261"/>
            <ac:spMk id="2057" creationId="{61752F1D-FC0F-4103-9584-630E643CCDA6}"/>
          </ac:spMkLst>
        </pc:spChg>
        <pc:spChg chg="add del">
          <ac:chgData name="Saba Parveen (2014411)" userId="ef7e6a97-5041-407d-8a7c-1ce3bd81ca9a" providerId="ADAL" clId="{57A12BA1-AD50-4C62-9728-76094CDEF388}" dt="2022-07-03T11:56:32.749" v="4673" actId="26606"/>
          <ac:spMkLst>
            <pc:docMk/>
            <pc:sldMk cId="622728136" sldId="261"/>
            <ac:spMk id="2059" creationId="{70151CB7-E7DE-4917-B831-01DF9CE01306}"/>
          </ac:spMkLst>
        </pc:spChg>
        <pc:spChg chg="add del">
          <ac:chgData name="Saba Parveen (2014411)" userId="ef7e6a97-5041-407d-8a7c-1ce3bd81ca9a" providerId="ADAL" clId="{57A12BA1-AD50-4C62-9728-76094CDEF388}" dt="2022-07-03T11:56:32.749" v="4673" actId="26606"/>
          <ac:spMkLst>
            <pc:docMk/>
            <pc:sldMk cId="622728136" sldId="261"/>
            <ac:spMk id="2061" creationId="{A92A1116-1C84-41DF-B803-1F7B0883EC82}"/>
          </ac:spMkLst>
        </pc:spChg>
        <pc:spChg chg="add del">
          <ac:chgData name="Saba Parveen (2014411)" userId="ef7e6a97-5041-407d-8a7c-1ce3bd81ca9a" providerId="ADAL" clId="{57A12BA1-AD50-4C62-9728-76094CDEF388}" dt="2022-07-03T11:56:51.130" v="4675" actId="26606"/>
          <ac:spMkLst>
            <pc:docMk/>
            <pc:sldMk cId="622728136" sldId="261"/>
            <ac:spMk id="2066" creationId="{9922B851-6B16-415F-9600-DB0E665C54FD}"/>
          </ac:spMkLst>
        </pc:spChg>
        <pc:spChg chg="add del">
          <ac:chgData name="Saba Parveen (2014411)" userId="ef7e6a97-5041-407d-8a7c-1ce3bd81ca9a" providerId="ADAL" clId="{57A12BA1-AD50-4C62-9728-76094CDEF388}" dt="2022-07-03T11:56:51.130" v="4675" actId="26606"/>
          <ac:spMkLst>
            <pc:docMk/>
            <pc:sldMk cId="622728136" sldId="261"/>
            <ac:spMk id="2068" creationId="{FAA2B0B0-E6D1-4F97-A03B-5B9DC568AABC}"/>
          </ac:spMkLst>
        </pc:spChg>
        <pc:spChg chg="add del">
          <ac:chgData name="Saba Parveen (2014411)" userId="ef7e6a97-5041-407d-8a7c-1ce3bd81ca9a" providerId="ADAL" clId="{57A12BA1-AD50-4C62-9728-76094CDEF388}" dt="2022-07-03T11:56:51.130" v="4675" actId="26606"/>
          <ac:spMkLst>
            <pc:docMk/>
            <pc:sldMk cId="622728136" sldId="261"/>
            <ac:spMk id="2070" creationId="{7067A410-38E7-4862-BC25-A40927006E3A}"/>
          </ac:spMkLst>
        </pc:spChg>
        <pc:spChg chg="add del">
          <ac:chgData name="Saba Parveen (2014411)" userId="ef7e6a97-5041-407d-8a7c-1ce3bd81ca9a" providerId="ADAL" clId="{57A12BA1-AD50-4C62-9728-76094CDEF388}" dt="2022-07-03T11:56:51.130" v="4675" actId="26606"/>
          <ac:spMkLst>
            <pc:docMk/>
            <pc:sldMk cId="622728136" sldId="261"/>
            <ac:spMk id="2072" creationId="{95E21D77-54D4-42F2-9F79-B4B22CCA1C68}"/>
          </ac:spMkLst>
        </pc:spChg>
        <pc:spChg chg="add del">
          <ac:chgData name="Saba Parveen (2014411)" userId="ef7e6a97-5041-407d-8a7c-1ce3bd81ca9a" providerId="ADAL" clId="{57A12BA1-AD50-4C62-9728-76094CDEF388}" dt="2022-07-11T21:54:53.473" v="5111" actId="26606"/>
          <ac:spMkLst>
            <pc:docMk/>
            <pc:sldMk cId="622728136" sldId="261"/>
            <ac:spMk id="2077" creationId="{9922B851-6B16-415F-9600-DB0E665C54FD}"/>
          </ac:spMkLst>
        </pc:spChg>
        <pc:spChg chg="add del">
          <ac:chgData name="Saba Parveen (2014411)" userId="ef7e6a97-5041-407d-8a7c-1ce3bd81ca9a" providerId="ADAL" clId="{57A12BA1-AD50-4C62-9728-76094CDEF388}" dt="2022-07-11T21:54:53.473" v="5111" actId="26606"/>
          <ac:spMkLst>
            <pc:docMk/>
            <pc:sldMk cId="622728136" sldId="261"/>
            <ac:spMk id="2079" creationId="{FAA2B0B0-E6D1-4F97-A03B-5B9DC568AABC}"/>
          </ac:spMkLst>
        </pc:spChg>
        <pc:spChg chg="add del">
          <ac:chgData name="Saba Parveen (2014411)" userId="ef7e6a97-5041-407d-8a7c-1ce3bd81ca9a" providerId="ADAL" clId="{57A12BA1-AD50-4C62-9728-76094CDEF388}" dt="2022-07-11T21:54:53.473" v="5111" actId="26606"/>
          <ac:spMkLst>
            <pc:docMk/>
            <pc:sldMk cId="622728136" sldId="261"/>
            <ac:spMk id="2081" creationId="{7067A410-38E7-4862-BC25-A40927006E3A}"/>
          </ac:spMkLst>
        </pc:spChg>
        <pc:spChg chg="add del">
          <ac:chgData name="Saba Parveen (2014411)" userId="ef7e6a97-5041-407d-8a7c-1ce3bd81ca9a" providerId="ADAL" clId="{57A12BA1-AD50-4C62-9728-76094CDEF388}" dt="2022-07-11T21:54:53.473" v="5111" actId="26606"/>
          <ac:spMkLst>
            <pc:docMk/>
            <pc:sldMk cId="622728136" sldId="261"/>
            <ac:spMk id="2083" creationId="{95E21D77-54D4-42F2-9F79-B4B22CCA1C68}"/>
          </ac:spMkLst>
        </pc:spChg>
        <pc:spChg chg="add">
          <ac:chgData name="Saba Parveen (2014411)" userId="ef7e6a97-5041-407d-8a7c-1ce3bd81ca9a" providerId="ADAL" clId="{57A12BA1-AD50-4C62-9728-76094CDEF388}" dt="2022-07-11T21:54:53.473" v="5111" actId="26606"/>
          <ac:spMkLst>
            <pc:docMk/>
            <pc:sldMk cId="622728136" sldId="261"/>
            <ac:spMk id="2085" creationId="{A93A089E-0A16-452C-B341-0F769780D262}"/>
          </ac:spMkLst>
        </pc:spChg>
        <pc:spChg chg="add del">
          <ac:chgData name="Saba Parveen (2014411)" userId="ef7e6a97-5041-407d-8a7c-1ce3bd81ca9a" providerId="ADAL" clId="{57A12BA1-AD50-4C62-9728-76094CDEF388}" dt="2022-07-03T11:57:08.051" v="4679" actId="26606"/>
          <ac:spMkLst>
            <pc:docMk/>
            <pc:sldMk cId="622728136" sldId="261"/>
            <ac:spMk id="2088" creationId="{B4AAD3FD-83A5-4B89-9F8F-01B8870865BE}"/>
          </ac:spMkLst>
        </pc:spChg>
        <pc:spChg chg="add del">
          <ac:chgData name="Saba Parveen (2014411)" userId="ef7e6a97-5041-407d-8a7c-1ce3bd81ca9a" providerId="ADAL" clId="{57A12BA1-AD50-4C62-9728-76094CDEF388}" dt="2022-07-03T11:57:08.051" v="4679" actId="26606"/>
          <ac:spMkLst>
            <pc:docMk/>
            <pc:sldMk cId="622728136" sldId="261"/>
            <ac:spMk id="2090" creationId="{61752F1D-FC0F-4103-9584-630E643CCDA6}"/>
          </ac:spMkLst>
        </pc:spChg>
        <pc:spChg chg="add del">
          <ac:chgData name="Saba Parveen (2014411)" userId="ef7e6a97-5041-407d-8a7c-1ce3bd81ca9a" providerId="ADAL" clId="{57A12BA1-AD50-4C62-9728-76094CDEF388}" dt="2022-07-03T11:57:08.051" v="4679" actId="26606"/>
          <ac:spMkLst>
            <pc:docMk/>
            <pc:sldMk cId="622728136" sldId="261"/>
            <ac:spMk id="2092" creationId="{70151CB7-E7DE-4917-B831-01DF9CE01306}"/>
          </ac:spMkLst>
        </pc:spChg>
        <pc:spChg chg="add del">
          <ac:chgData name="Saba Parveen (2014411)" userId="ef7e6a97-5041-407d-8a7c-1ce3bd81ca9a" providerId="ADAL" clId="{57A12BA1-AD50-4C62-9728-76094CDEF388}" dt="2022-07-03T11:57:08.051" v="4679" actId="26606"/>
          <ac:spMkLst>
            <pc:docMk/>
            <pc:sldMk cId="622728136" sldId="261"/>
            <ac:spMk id="2094" creationId="{A92A1116-1C84-41DF-B803-1F7B0883EC82}"/>
          </ac:spMkLst>
        </pc:spChg>
        <pc:graphicFrameChg chg="add mod ord modGraphic">
          <ac:chgData name="Saba Parveen (2014411)" userId="ef7e6a97-5041-407d-8a7c-1ce3bd81ca9a" providerId="ADAL" clId="{57A12BA1-AD50-4C62-9728-76094CDEF388}" dt="2022-07-11T21:56:03.790" v="5124" actId="255"/>
          <ac:graphicFrameMkLst>
            <pc:docMk/>
            <pc:sldMk cId="622728136" sldId="261"/>
            <ac:graphicFrameMk id="47" creationId="{175EE355-73BE-C37D-F32E-39E77FA9083E}"/>
          </ac:graphicFrameMkLst>
        </pc:graphicFrameChg>
        <pc:picChg chg="add mod">
          <ac:chgData name="Saba Parveen (2014411)" userId="ef7e6a97-5041-407d-8a7c-1ce3bd81ca9a" providerId="ADAL" clId="{57A12BA1-AD50-4C62-9728-76094CDEF388}" dt="2022-07-11T21:57:44.968" v="5152" actId="1076"/>
          <ac:picMkLst>
            <pc:docMk/>
            <pc:sldMk cId="622728136" sldId="261"/>
            <ac:picMk id="3" creationId="{5A6B2540-E6BD-8C0F-CE4B-E8C9064D5E3F}"/>
          </ac:picMkLst>
        </pc:picChg>
        <pc:picChg chg="add del">
          <ac:chgData name="Saba Parveen (2014411)" userId="ef7e6a97-5041-407d-8a7c-1ce3bd81ca9a" providerId="ADAL" clId="{57A12BA1-AD50-4C62-9728-76094CDEF388}" dt="2022-06-09T09:02:10.527" v="2845" actId="26606"/>
          <ac:picMkLst>
            <pc:docMk/>
            <pc:sldMk cId="622728136" sldId="261"/>
            <ac:picMk id="8" creationId="{91B28F63-CF00-448F-B141-FE33C33B1891}"/>
          </ac:picMkLst>
        </pc:picChg>
        <pc:picChg chg="add del">
          <ac:chgData name="Saba Parveen (2014411)" userId="ef7e6a97-5041-407d-8a7c-1ce3bd81ca9a" providerId="ADAL" clId="{57A12BA1-AD50-4C62-9728-76094CDEF388}" dt="2022-06-09T09:02:10.527" v="2845" actId="26606"/>
          <ac:picMkLst>
            <pc:docMk/>
            <pc:sldMk cId="622728136" sldId="261"/>
            <ac:picMk id="10" creationId="{2AE609E2-8522-44E4-9077-980E5BCF3E14}"/>
          </ac:picMkLst>
        </pc:picChg>
        <pc:picChg chg="add del">
          <ac:chgData name="Saba Parveen (2014411)" userId="ef7e6a97-5041-407d-8a7c-1ce3bd81ca9a" providerId="ADAL" clId="{57A12BA1-AD50-4C62-9728-76094CDEF388}" dt="2022-06-09T09:02:10.527" v="2845" actId="26606"/>
          <ac:picMkLst>
            <pc:docMk/>
            <pc:sldMk cId="622728136" sldId="261"/>
            <ac:picMk id="14" creationId="{8949AD42-25FD-4C3D-9EEE-B7FEC5809988}"/>
          </ac:picMkLst>
        </pc:picChg>
        <pc:picChg chg="add del">
          <ac:chgData name="Saba Parveen (2014411)" userId="ef7e6a97-5041-407d-8a7c-1ce3bd81ca9a" providerId="ADAL" clId="{57A12BA1-AD50-4C62-9728-76094CDEF388}" dt="2022-06-09T09:02:10.527" v="2845" actId="26606"/>
          <ac:picMkLst>
            <pc:docMk/>
            <pc:sldMk cId="622728136" sldId="261"/>
            <ac:picMk id="16" creationId="{6AC7D913-60B7-4603-881B-831DA5D3A940}"/>
          </ac:picMkLst>
        </pc:picChg>
        <pc:picChg chg="add del">
          <ac:chgData name="Saba Parveen (2014411)" userId="ef7e6a97-5041-407d-8a7c-1ce3bd81ca9a" providerId="ADAL" clId="{57A12BA1-AD50-4C62-9728-76094CDEF388}" dt="2022-06-09T10:18:44.573" v="4456" actId="26606"/>
          <ac:picMkLst>
            <pc:docMk/>
            <pc:sldMk cId="622728136" sldId="261"/>
            <ac:picMk id="31" creationId="{91B28F63-CF00-448F-B141-FE33C33B1891}"/>
          </ac:picMkLst>
        </pc:picChg>
        <pc:picChg chg="add del">
          <ac:chgData name="Saba Parveen (2014411)" userId="ef7e6a97-5041-407d-8a7c-1ce3bd81ca9a" providerId="ADAL" clId="{57A12BA1-AD50-4C62-9728-76094CDEF388}" dt="2022-06-09T10:18:44.573" v="4456" actId="26606"/>
          <ac:picMkLst>
            <pc:docMk/>
            <pc:sldMk cId="622728136" sldId="261"/>
            <ac:picMk id="33" creationId="{2AE609E2-8522-44E4-9077-980E5BCF3E14}"/>
          </ac:picMkLst>
        </pc:picChg>
        <pc:picChg chg="add del">
          <ac:chgData name="Saba Parveen (2014411)" userId="ef7e6a97-5041-407d-8a7c-1ce3bd81ca9a" providerId="ADAL" clId="{57A12BA1-AD50-4C62-9728-76094CDEF388}" dt="2022-06-09T10:18:44.573" v="4456" actId="26606"/>
          <ac:picMkLst>
            <pc:docMk/>
            <pc:sldMk cId="622728136" sldId="261"/>
            <ac:picMk id="37" creationId="{8949AD42-25FD-4C3D-9EEE-B7FEC5809988}"/>
          </ac:picMkLst>
        </pc:picChg>
        <pc:picChg chg="add del">
          <ac:chgData name="Saba Parveen (2014411)" userId="ef7e6a97-5041-407d-8a7c-1ce3bd81ca9a" providerId="ADAL" clId="{57A12BA1-AD50-4C62-9728-76094CDEF388}" dt="2022-06-09T10:18:44.573" v="4456" actId="26606"/>
          <ac:picMkLst>
            <pc:docMk/>
            <pc:sldMk cId="622728136" sldId="261"/>
            <ac:picMk id="39" creationId="{6AC7D913-60B7-4603-881B-831DA5D3A940}"/>
          </ac:picMkLst>
        </pc:picChg>
        <pc:picChg chg="add del mod">
          <ac:chgData name="Saba Parveen (2014411)" userId="ef7e6a97-5041-407d-8a7c-1ce3bd81ca9a" providerId="ADAL" clId="{57A12BA1-AD50-4C62-9728-76094CDEF388}" dt="2022-07-11T21:52:48.480" v="5109" actId="478"/>
          <ac:picMkLst>
            <pc:docMk/>
            <pc:sldMk cId="622728136" sldId="261"/>
            <ac:picMk id="2050" creationId="{E3094EC5-2A5B-CC05-BC60-13FE83CDD85B}"/>
          </ac:picMkLst>
        </pc:picChg>
      </pc:sldChg>
      <pc:sldChg chg="new del">
        <pc:chgData name="Saba Parveen (2014411)" userId="ef7e6a97-5041-407d-8a7c-1ce3bd81ca9a" providerId="ADAL" clId="{57A12BA1-AD50-4C62-9728-76094CDEF388}" dt="2022-06-29T14:50:01.952" v="4518" actId="680"/>
        <pc:sldMkLst>
          <pc:docMk/>
          <pc:sldMk cId="183548190" sldId="262"/>
        </pc:sldMkLst>
      </pc:sldChg>
      <pc:sldChg chg="addSp delSp modSp add del mod">
        <pc:chgData name="Saba Parveen (2014411)" userId="ef7e6a97-5041-407d-8a7c-1ce3bd81ca9a" providerId="ADAL" clId="{57A12BA1-AD50-4C62-9728-76094CDEF388}" dt="2022-07-12T22:14:06.011" v="6681" actId="47"/>
        <pc:sldMkLst>
          <pc:docMk/>
          <pc:sldMk cId="2586735546" sldId="262"/>
        </pc:sldMkLst>
        <pc:spChg chg="del">
          <ac:chgData name="Saba Parveen (2014411)" userId="ef7e6a97-5041-407d-8a7c-1ce3bd81ca9a" providerId="ADAL" clId="{57A12BA1-AD50-4C62-9728-76094CDEF388}" dt="2022-07-11T22:12:15.629" v="5344" actId="478"/>
          <ac:spMkLst>
            <pc:docMk/>
            <pc:sldMk cId="2586735546" sldId="262"/>
            <ac:spMk id="2" creationId="{336FF3D1-BB74-4DAF-8052-19B3651D3CEB}"/>
          </ac:spMkLst>
        </pc:spChg>
        <pc:spChg chg="add del mod">
          <ac:chgData name="Saba Parveen (2014411)" userId="ef7e6a97-5041-407d-8a7c-1ce3bd81ca9a" providerId="ADAL" clId="{57A12BA1-AD50-4C62-9728-76094CDEF388}" dt="2022-07-11T22:12:22.682" v="5346" actId="478"/>
          <ac:spMkLst>
            <pc:docMk/>
            <pc:sldMk cId="2586735546" sldId="262"/>
            <ac:spMk id="5" creationId="{6EB78034-A7B3-0619-C0F7-AC346EE5AA71}"/>
          </ac:spMkLst>
        </pc:spChg>
        <pc:spChg chg="add mod">
          <ac:chgData name="Saba Parveen (2014411)" userId="ef7e6a97-5041-407d-8a7c-1ce3bd81ca9a" providerId="ADAL" clId="{57A12BA1-AD50-4C62-9728-76094CDEF388}" dt="2022-07-11T22:16:04.409" v="5383" actId="14100"/>
          <ac:spMkLst>
            <pc:docMk/>
            <pc:sldMk cId="2586735546" sldId="262"/>
            <ac:spMk id="6" creationId="{7D1844F5-B498-29C8-B08C-DE5E1F91CD42}"/>
          </ac:spMkLst>
        </pc:spChg>
        <pc:spChg chg="add mod">
          <ac:chgData name="Saba Parveen (2014411)" userId="ef7e6a97-5041-407d-8a7c-1ce3bd81ca9a" providerId="ADAL" clId="{57A12BA1-AD50-4C62-9728-76094CDEF388}" dt="2022-07-11T22:16:00.806" v="5382" actId="14100"/>
          <ac:spMkLst>
            <pc:docMk/>
            <pc:sldMk cId="2586735546" sldId="262"/>
            <ac:spMk id="8" creationId="{681342A3-7772-D261-435E-D303E991DE14}"/>
          </ac:spMkLst>
        </pc:spChg>
        <pc:spChg chg="add del mod">
          <ac:chgData name="Saba Parveen (2014411)" userId="ef7e6a97-5041-407d-8a7c-1ce3bd81ca9a" providerId="ADAL" clId="{57A12BA1-AD50-4C62-9728-76094CDEF388}" dt="2022-07-11T21:48:17.628" v="5106"/>
          <ac:spMkLst>
            <pc:docMk/>
            <pc:sldMk cId="2586735546" sldId="262"/>
            <ac:spMk id="9" creationId="{E7F0F368-8C1E-A178-79AD-3135C842870C}"/>
          </ac:spMkLst>
        </pc:spChg>
        <pc:spChg chg="add mod">
          <ac:chgData name="Saba Parveen (2014411)" userId="ef7e6a97-5041-407d-8a7c-1ce3bd81ca9a" providerId="ADAL" clId="{57A12BA1-AD50-4C62-9728-76094CDEF388}" dt="2022-07-11T22:16:19.237" v="5385" actId="1076"/>
          <ac:spMkLst>
            <pc:docMk/>
            <pc:sldMk cId="2586735546" sldId="262"/>
            <ac:spMk id="14" creationId="{552EB9F3-EA4E-523B-B009-FF8CA6C95D86}"/>
          </ac:spMkLst>
        </pc:spChg>
        <pc:spChg chg="add mod">
          <ac:chgData name="Saba Parveen (2014411)" userId="ef7e6a97-5041-407d-8a7c-1ce3bd81ca9a" providerId="ADAL" clId="{57A12BA1-AD50-4C62-9728-76094CDEF388}" dt="2022-07-11T22:15:56.591" v="5381" actId="14100"/>
          <ac:spMkLst>
            <pc:docMk/>
            <pc:sldMk cId="2586735546" sldId="262"/>
            <ac:spMk id="16" creationId="{409745A9-FE22-B7F0-6FD5-B94D06D1E678}"/>
          </ac:spMkLst>
        </pc:spChg>
        <pc:spChg chg="add mod">
          <ac:chgData name="Saba Parveen (2014411)" userId="ef7e6a97-5041-407d-8a7c-1ce3bd81ca9a" providerId="ADAL" clId="{57A12BA1-AD50-4C62-9728-76094CDEF388}" dt="2022-07-11T22:15:52.680" v="5380" actId="14100"/>
          <ac:spMkLst>
            <pc:docMk/>
            <pc:sldMk cId="2586735546" sldId="262"/>
            <ac:spMk id="17" creationId="{C2EEC527-8425-9CAD-E1D3-692DFC372849}"/>
          </ac:spMkLst>
        </pc:spChg>
        <pc:graphicFrameChg chg="add del mod">
          <ac:chgData name="Saba Parveen (2014411)" userId="ef7e6a97-5041-407d-8a7c-1ce3bd81ca9a" providerId="ADAL" clId="{57A12BA1-AD50-4C62-9728-76094CDEF388}" dt="2022-07-11T22:13:25.722" v="5355" actId="478"/>
          <ac:graphicFrameMkLst>
            <pc:docMk/>
            <pc:sldMk cId="2586735546" sldId="262"/>
            <ac:graphicFrameMk id="47" creationId="{175EE355-73BE-C37D-F32E-39E77FA9083E}"/>
          </ac:graphicFrameMkLst>
        </pc:graphicFrameChg>
      </pc:sldChg>
      <pc:sldChg chg="addSp delSp modSp new mod ord">
        <pc:chgData name="Saba Parveen (2014411)" userId="ef7e6a97-5041-407d-8a7c-1ce3bd81ca9a" providerId="ADAL" clId="{57A12BA1-AD50-4C62-9728-76094CDEF388}" dt="2022-07-13T11:51:19.055" v="6687" actId="1076"/>
        <pc:sldMkLst>
          <pc:docMk/>
          <pc:sldMk cId="581422026" sldId="263"/>
        </pc:sldMkLst>
        <pc:spChg chg="del">
          <ac:chgData name="Saba Parveen (2014411)" userId="ef7e6a97-5041-407d-8a7c-1ce3bd81ca9a" providerId="ADAL" clId="{57A12BA1-AD50-4C62-9728-76094CDEF388}" dt="2022-07-11T22:18:47.726" v="5391" actId="478"/>
          <ac:spMkLst>
            <pc:docMk/>
            <pc:sldMk cId="581422026" sldId="263"/>
            <ac:spMk id="2" creationId="{BC7434EA-9D14-69BF-6EF9-357B84AEFB1D}"/>
          </ac:spMkLst>
        </pc:spChg>
        <pc:spChg chg="del mod">
          <ac:chgData name="Saba Parveen (2014411)" userId="ef7e6a97-5041-407d-8a7c-1ce3bd81ca9a" providerId="ADAL" clId="{57A12BA1-AD50-4C62-9728-76094CDEF388}" dt="2022-07-11T22:18:44.488" v="5390" actId="478"/>
          <ac:spMkLst>
            <pc:docMk/>
            <pc:sldMk cId="581422026" sldId="263"/>
            <ac:spMk id="3" creationId="{FFFE9906-274E-694D-45A5-0479644EF6FC}"/>
          </ac:spMkLst>
        </pc:spChg>
        <pc:spChg chg="add del mod">
          <ac:chgData name="Saba Parveen (2014411)" userId="ef7e6a97-5041-407d-8a7c-1ce3bd81ca9a" providerId="ADAL" clId="{57A12BA1-AD50-4C62-9728-76094CDEF388}" dt="2022-07-13T11:51:16.594" v="6686" actId="1076"/>
          <ac:spMkLst>
            <pc:docMk/>
            <pc:sldMk cId="581422026" sldId="263"/>
            <ac:spMk id="4" creationId="{5128BF77-117C-3487-9FFE-AE533B1B75F5}"/>
          </ac:spMkLst>
        </pc:spChg>
        <pc:spChg chg="add mod">
          <ac:chgData name="Saba Parveen (2014411)" userId="ef7e6a97-5041-407d-8a7c-1ce3bd81ca9a" providerId="ADAL" clId="{57A12BA1-AD50-4C62-9728-76094CDEF388}" dt="2022-07-13T11:51:12.255" v="6685" actId="1076"/>
          <ac:spMkLst>
            <pc:docMk/>
            <pc:sldMk cId="581422026" sldId="263"/>
            <ac:spMk id="5" creationId="{606342D6-99F9-E12B-581B-59177D7AFBA5}"/>
          </ac:spMkLst>
        </pc:spChg>
        <pc:spChg chg="add del mod">
          <ac:chgData name="Saba Parveen (2014411)" userId="ef7e6a97-5041-407d-8a7c-1ce3bd81ca9a" providerId="ADAL" clId="{57A12BA1-AD50-4C62-9728-76094CDEF388}" dt="2022-07-13T11:51:09.157" v="6684" actId="1076"/>
          <ac:spMkLst>
            <pc:docMk/>
            <pc:sldMk cId="581422026" sldId="263"/>
            <ac:spMk id="6" creationId="{3B47B756-F974-B44C-B4FD-6A032562185E}"/>
          </ac:spMkLst>
        </pc:spChg>
        <pc:spChg chg="add mod">
          <ac:chgData name="Saba Parveen (2014411)" userId="ef7e6a97-5041-407d-8a7c-1ce3bd81ca9a" providerId="ADAL" clId="{57A12BA1-AD50-4C62-9728-76094CDEF388}" dt="2022-07-13T11:51:03.489" v="6683" actId="1076"/>
          <ac:spMkLst>
            <pc:docMk/>
            <pc:sldMk cId="581422026" sldId="263"/>
            <ac:spMk id="7" creationId="{5E1E7F34-18DA-732A-ADFB-D17121436E6C}"/>
          </ac:spMkLst>
        </pc:spChg>
        <pc:spChg chg="add mod">
          <ac:chgData name="Saba Parveen (2014411)" userId="ef7e6a97-5041-407d-8a7c-1ce3bd81ca9a" providerId="ADAL" clId="{57A12BA1-AD50-4C62-9728-76094CDEF388}" dt="2022-07-12T22:20:27.254" v="6682" actId="20577"/>
          <ac:spMkLst>
            <pc:docMk/>
            <pc:sldMk cId="581422026" sldId="263"/>
            <ac:spMk id="9" creationId="{BF97D276-E9B1-2102-4A13-4BF9BC497B5D}"/>
          </ac:spMkLst>
        </pc:spChg>
        <pc:spChg chg="add mod">
          <ac:chgData name="Saba Parveen (2014411)" userId="ef7e6a97-5041-407d-8a7c-1ce3bd81ca9a" providerId="ADAL" clId="{57A12BA1-AD50-4C62-9728-76094CDEF388}" dt="2022-07-13T11:51:19.055" v="6687" actId="1076"/>
          <ac:spMkLst>
            <pc:docMk/>
            <pc:sldMk cId="581422026" sldId="263"/>
            <ac:spMk id="11" creationId="{14B94D14-FE2A-8D79-F683-8CF981E2389E}"/>
          </ac:spMkLst>
        </pc:spChg>
        <pc:picChg chg="add del">
          <ac:chgData name="Saba Parveen (2014411)" userId="ef7e6a97-5041-407d-8a7c-1ce3bd81ca9a" providerId="ADAL" clId="{57A12BA1-AD50-4C62-9728-76094CDEF388}" dt="2022-07-12T22:05:51.675" v="6254" actId="478"/>
          <ac:picMkLst>
            <pc:docMk/>
            <pc:sldMk cId="581422026" sldId="263"/>
            <ac:picMk id="10" creationId="{ED990D1E-446A-1233-5446-9E0CEFAC93A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93C18D-EEFF-4A6E-93B8-D57924F21714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70BA900-E7F2-49A0-BA15-F7841792489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An unhealthy digestive system indicates that the</a:t>
          </a:r>
          <a:r>
            <a: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 gut is having a hard time processing food and eliminating waste.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Irritable bowel syndrome (IBS) is a prevalent illness that affects the digestive system. It occurs when the bowel squeezes its contents along the insides to the anus, or if the intestine becomes more sensitive. 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It can cause symptoms such as bloating, cramping, diarrhoea and constipation. These tend to come and go over the course of time and each instance may endure for a few days, weeks and even months 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(NHS, 2019).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695717-4BD7-47ED-96AD-AF016A00075C}" type="sibTrans" cxnId="{B8FCBDD3-72CA-4693-97D3-46EE34A6576A}">
      <dgm:prSet/>
      <dgm:spPr/>
      <dgm:t>
        <a:bodyPr/>
        <a:lstStyle/>
        <a:p>
          <a:endParaRPr lang="en-US"/>
        </a:p>
      </dgm:t>
    </dgm:pt>
    <dgm:pt modelId="{07697AED-0F53-4DEF-B0D5-C2E233F93E00}" type="parTrans" cxnId="{B8FCBDD3-72CA-4693-97D3-46EE34A6576A}">
      <dgm:prSet/>
      <dgm:spPr/>
      <dgm:t>
        <a:bodyPr/>
        <a:lstStyle/>
        <a:p>
          <a:endParaRPr lang="en-US"/>
        </a:p>
      </dgm:t>
    </dgm:pt>
    <dgm:pt modelId="{DE70FFE6-0ADB-45A1-A306-4C0F59E138C9}" type="pres">
      <dgm:prSet presAssocID="{5393C18D-EEFF-4A6E-93B8-D57924F21714}" presName="vert0" presStyleCnt="0">
        <dgm:presLayoutVars>
          <dgm:dir/>
          <dgm:animOne val="branch"/>
          <dgm:animLvl val="lvl"/>
        </dgm:presLayoutVars>
      </dgm:prSet>
      <dgm:spPr/>
    </dgm:pt>
    <dgm:pt modelId="{92E693E7-16EE-403E-88B7-E5BB6F67275C}" type="pres">
      <dgm:prSet presAssocID="{370BA900-E7F2-49A0-BA15-F78417924896}" presName="thickLine" presStyleLbl="alignNode1" presStyleIdx="0" presStyleCnt="1"/>
      <dgm:spPr/>
    </dgm:pt>
    <dgm:pt modelId="{FA220DBB-90BB-484B-89D9-CC560845E3A5}" type="pres">
      <dgm:prSet presAssocID="{370BA900-E7F2-49A0-BA15-F78417924896}" presName="horz1" presStyleCnt="0"/>
      <dgm:spPr/>
    </dgm:pt>
    <dgm:pt modelId="{AAA0A4C3-5A67-419F-9F8C-D20B8C065601}" type="pres">
      <dgm:prSet presAssocID="{370BA900-E7F2-49A0-BA15-F78417924896}" presName="tx1" presStyleLbl="revTx" presStyleIdx="0" presStyleCnt="1"/>
      <dgm:spPr/>
    </dgm:pt>
    <dgm:pt modelId="{222D26EA-0247-45DB-9686-B2EF49ABF3CC}" type="pres">
      <dgm:prSet presAssocID="{370BA900-E7F2-49A0-BA15-F78417924896}" presName="vert1" presStyleCnt="0"/>
      <dgm:spPr/>
    </dgm:pt>
  </dgm:ptLst>
  <dgm:cxnLst>
    <dgm:cxn modelId="{E6A76709-5894-4800-84DF-AD5E5244D9D9}" type="presOf" srcId="{370BA900-E7F2-49A0-BA15-F78417924896}" destId="{AAA0A4C3-5A67-419F-9F8C-D20B8C065601}" srcOrd="0" destOrd="0" presId="urn:microsoft.com/office/officeart/2008/layout/LinedList"/>
    <dgm:cxn modelId="{4C6BC196-DCFA-4E32-BFFC-2990ED57E34A}" type="presOf" srcId="{5393C18D-EEFF-4A6E-93B8-D57924F21714}" destId="{DE70FFE6-0ADB-45A1-A306-4C0F59E138C9}" srcOrd="0" destOrd="0" presId="urn:microsoft.com/office/officeart/2008/layout/LinedList"/>
    <dgm:cxn modelId="{B8FCBDD3-72CA-4693-97D3-46EE34A6576A}" srcId="{5393C18D-EEFF-4A6E-93B8-D57924F21714}" destId="{370BA900-E7F2-49A0-BA15-F78417924896}" srcOrd="0" destOrd="0" parTransId="{07697AED-0F53-4DEF-B0D5-C2E233F93E00}" sibTransId="{B6695717-4BD7-47ED-96AD-AF016A00075C}"/>
    <dgm:cxn modelId="{EB253781-2A0D-46D0-ADDE-9691F078C46D}" type="presParOf" srcId="{DE70FFE6-0ADB-45A1-A306-4C0F59E138C9}" destId="{92E693E7-16EE-403E-88B7-E5BB6F67275C}" srcOrd="0" destOrd="0" presId="urn:microsoft.com/office/officeart/2008/layout/LinedList"/>
    <dgm:cxn modelId="{CDB85A84-C7F2-42F3-A04C-54DB5F9676F6}" type="presParOf" srcId="{DE70FFE6-0ADB-45A1-A306-4C0F59E138C9}" destId="{FA220DBB-90BB-484B-89D9-CC560845E3A5}" srcOrd="1" destOrd="0" presId="urn:microsoft.com/office/officeart/2008/layout/LinedList"/>
    <dgm:cxn modelId="{1426FC09-E19C-4802-9944-7CF4CC24027E}" type="presParOf" srcId="{FA220DBB-90BB-484B-89D9-CC560845E3A5}" destId="{AAA0A4C3-5A67-419F-9F8C-D20B8C065601}" srcOrd="0" destOrd="0" presId="urn:microsoft.com/office/officeart/2008/layout/LinedList"/>
    <dgm:cxn modelId="{C5796B2A-16C3-4C26-A919-9ACE21332882}" type="presParOf" srcId="{FA220DBB-90BB-484B-89D9-CC560845E3A5}" destId="{222D26EA-0247-45DB-9686-B2EF49ABF3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693E7-16EE-403E-88B7-E5BB6F67275C}">
      <dsp:nvSpPr>
        <dsp:cNvPr id="0" name=""/>
        <dsp:cNvSpPr/>
      </dsp:nvSpPr>
      <dsp:spPr>
        <a:xfrm>
          <a:off x="0" y="0"/>
          <a:ext cx="570901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0A4C3-5A67-419F-9F8C-D20B8C065601}">
      <dsp:nvSpPr>
        <dsp:cNvPr id="0" name=""/>
        <dsp:cNvSpPr/>
      </dsp:nvSpPr>
      <dsp:spPr>
        <a:xfrm>
          <a:off x="0" y="0"/>
          <a:ext cx="5709017" cy="4569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An unhealthy digestive system indicates that the</a:t>
          </a:r>
          <a:r>
            <a:rPr lang="en-US" sz="2000" b="0" i="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 gut is having a hard time processing food and eliminating waste.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Irritable bowel syndrome (IBS) is a prevalent illness that affects the digestive system. It occurs when the bowel squeezes its contents along the insides to the anus, or if the intestine becomes more sensitive.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It can cause symptoms such as bloating, cramping, diarrhoea and constipation. These tend to come and go over the course of time and each instance may endure for a few days, weeks and even months 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(NHS, 2019).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5709017" cy="4569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1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504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223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3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46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2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82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00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533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042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229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4504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829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891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4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86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8C7FFC-F029-43A0-B35B-4AD47A878478}" type="datetimeFigureOut">
              <a:rPr lang="en-GB" smtClean="0"/>
              <a:t>13/07/2022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049E6-F144-4EEB-A7CB-BC0FE8739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398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irritable-bowel-syndrome-ibs/" TargetMode="External"/><Relationship Id="rId2" Type="http://schemas.openxmlformats.org/officeDocument/2006/relationships/hyperlink" Target="https://www.niddk.nih.gov/health-information/digestive-diseases/digestive-system-how-it-works#what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CB31C11-F1C4-4F6E-820F-E8A35CA8C669}"/>
              </a:ext>
            </a:extLst>
          </p:cNvPr>
          <p:cNvSpPr txBox="1"/>
          <p:nvPr/>
        </p:nvSpPr>
        <p:spPr>
          <a:xfrm>
            <a:off x="347002" y="289616"/>
            <a:ext cx="589585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Saba Parveen -2014411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BMHP5003_BIRM</a:t>
            </a: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Muhammad Hamza Saeed</a:t>
            </a:r>
          </a:p>
          <a:p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489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65ABF-317E-4BCE-BF11-65EED9344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6591" y="215054"/>
            <a:ext cx="6101402" cy="681522"/>
          </a:xfrm>
        </p:spPr>
        <p:txBody>
          <a:bodyPr>
            <a:no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The digestive system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B4A17-11EA-4DCC-8674-41BB833A2D2D}"/>
              </a:ext>
            </a:extLst>
          </p:cNvPr>
          <p:cNvSpPr txBox="1"/>
          <p:nvPr/>
        </p:nvSpPr>
        <p:spPr>
          <a:xfrm>
            <a:off x="328354" y="969829"/>
            <a:ext cx="54822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alimentary canal, and the salivary glands make up the digestive system.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it is responsible for all of the steps involved in the processing of food, including digestion, absorption and the delivery and evacuation of excrement (Terra and Ferreira, 2009).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digestive system consists of gastrointestinal (GI) tract, liver, pancreas and gallbladder.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3E849F-F0D9-4D15-835B-C567BE993257}"/>
              </a:ext>
            </a:extLst>
          </p:cNvPr>
          <p:cNvSpPr txBox="1"/>
          <p:nvPr/>
        </p:nvSpPr>
        <p:spPr>
          <a:xfrm>
            <a:off x="199507" y="3780624"/>
            <a:ext cx="58134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digestive system is an organ.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Nutrients include fats, carbohydrates, proteins, vitamins, minerals  and water.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digestive system breaks down these nutrients into parts small enough for the body to absorb and use for generating energy, growing new cells and repairing damaged ones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(National Institute of Diabetes and Digestive and Kidney Diseases, 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at are all the components of the digestive system? | Socratic">
            <a:extLst>
              <a:ext uri="{FF2B5EF4-FFF2-40B4-BE49-F238E27FC236}">
                <a16:creationId xmlns:a16="http://schemas.microsoft.com/office/drawing/2014/main" id="{D475D288-44EE-200A-18AB-581CB9333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364" y="896577"/>
            <a:ext cx="5968758" cy="487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649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FF3D1-BB74-4DAF-8052-19B3651D3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2006"/>
            <a:ext cx="4364182" cy="16419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u="sng" dirty="0"/>
              <a:t>Irritable bowel syndrome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B2540-E6BD-8C0F-CE4B-E8C9064D5E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2480"/>
          <a:stretch/>
        </p:blipFill>
        <p:spPr>
          <a:xfrm>
            <a:off x="6208665" y="1540628"/>
            <a:ext cx="5335636" cy="434478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085" name="Rectangle 2087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7" name="TextBox 3">
            <a:extLst>
              <a:ext uri="{FF2B5EF4-FFF2-40B4-BE49-F238E27FC236}">
                <a16:creationId xmlns:a16="http://schemas.microsoft.com/office/drawing/2014/main" id="{175EE355-73BE-C37D-F32E-39E77FA908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8841230"/>
              </p:ext>
            </p:extLst>
          </p:nvPr>
        </p:nvGraphicFramePr>
        <p:xfrm>
          <a:off x="274320" y="1679171"/>
          <a:ext cx="5709017" cy="4569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22728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128BF77-117C-3487-9FFE-AE533B1B75F5}"/>
              </a:ext>
            </a:extLst>
          </p:cNvPr>
          <p:cNvSpPr/>
          <p:nvPr/>
        </p:nvSpPr>
        <p:spPr>
          <a:xfrm>
            <a:off x="614068" y="1585651"/>
            <a:ext cx="3892503" cy="1840337"/>
          </a:xfrm>
          <a:prstGeom prst="roundRect">
            <a:avLst/>
          </a:prstGeom>
          <a:solidFill>
            <a:srgbClr val="EA6312">
              <a:lumMod val="20000"/>
              <a:lumOff val="80000"/>
            </a:srgbClr>
          </a:solidFill>
          <a:ln w="19050" cap="rnd" cmpd="sng" algn="ctr">
            <a:solidFill>
              <a:srgbClr val="B01513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kern="0" dirty="0">
              <a:solidFill>
                <a:schemeClr val="bg1"/>
              </a:solidFill>
              <a:latin typeface="Century Gothic" panose="020B0502020202020204"/>
            </a:endParaRP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kern="0" dirty="0">
              <a:solidFill>
                <a:schemeClr val="bg1"/>
              </a:solidFill>
              <a:latin typeface="Century Gothic" panose="020B0502020202020204"/>
            </a:endParaRPr>
          </a:p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000" kern="0" dirty="0">
                <a:solidFill>
                  <a:schemeClr val="bg1"/>
                </a:solidFill>
                <a:latin typeface="Century Gothic" panose="020B0502020202020204"/>
              </a:rPr>
              <a:t>Warm and cooked food- anything warm and cooked is easier to digest than cold and raw food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kern="0" dirty="0">
              <a:solidFill>
                <a:schemeClr val="bg1"/>
              </a:solidFill>
              <a:latin typeface="Century Gothic" panose="020B0502020202020204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kern="0" dirty="0">
              <a:solidFill>
                <a:schemeClr val="bg1"/>
              </a:solidFill>
              <a:latin typeface="Century Gothic" panose="020B0502020202020204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6342D6-99F9-E12B-581B-59177D7AFBA5}"/>
              </a:ext>
            </a:extLst>
          </p:cNvPr>
          <p:cNvSpPr/>
          <p:nvPr/>
        </p:nvSpPr>
        <p:spPr>
          <a:xfrm>
            <a:off x="5371472" y="5152208"/>
            <a:ext cx="5883335" cy="1130531"/>
          </a:xfrm>
          <a:prstGeom prst="roundRect">
            <a:avLst/>
          </a:prstGeom>
          <a:solidFill>
            <a:srgbClr val="1E5155">
              <a:lumMod val="20000"/>
              <a:lumOff val="80000"/>
            </a:srgbClr>
          </a:solidFill>
          <a:ln w="19050" cap="rnd" cmpd="sng" algn="ctr">
            <a:solidFill>
              <a:srgbClr val="B01513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Probiotics- helps balance the friendly bacteria in the digestive system and restore the natural balance of gut bacteria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B47B756-F974-B44C-B4FD-6A032562185E}"/>
              </a:ext>
            </a:extLst>
          </p:cNvPr>
          <p:cNvSpPr/>
          <p:nvPr/>
        </p:nvSpPr>
        <p:spPr>
          <a:xfrm>
            <a:off x="5872181" y="3425988"/>
            <a:ext cx="4254385" cy="1276936"/>
          </a:xfrm>
          <a:prstGeom prst="roundRect">
            <a:avLst/>
          </a:prstGeom>
          <a:solidFill>
            <a:srgbClr val="9E5E9B">
              <a:lumMod val="20000"/>
              <a:lumOff val="80000"/>
            </a:srgbClr>
          </a:solidFill>
          <a:ln w="19050" cap="rnd" cmpd="sng" algn="ctr">
            <a:solidFill>
              <a:srgbClr val="B01513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Exercise- helps to ease IBS symptoms by reducing stress, </a:t>
            </a:r>
            <a:r>
              <a:rPr lang="en-GB" sz="2000" kern="0" dirty="0">
                <a:solidFill>
                  <a:schemeClr val="bg1"/>
                </a:solidFill>
                <a:latin typeface="Century Gothic" panose="020B0502020202020204"/>
              </a:rPr>
              <a:t>improving the bowel function and reduces bloating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E1E7F34-18DA-732A-ADFB-D17121436E6C}"/>
              </a:ext>
            </a:extLst>
          </p:cNvPr>
          <p:cNvSpPr/>
          <p:nvPr/>
        </p:nvSpPr>
        <p:spPr>
          <a:xfrm>
            <a:off x="5872181" y="1461041"/>
            <a:ext cx="4044903" cy="1515663"/>
          </a:xfrm>
          <a:prstGeom prst="roundRect">
            <a:avLst/>
          </a:prstGeom>
          <a:solidFill>
            <a:srgbClr val="E6B729">
              <a:lumMod val="20000"/>
              <a:lumOff val="80000"/>
            </a:srgbClr>
          </a:solidFill>
          <a:ln w="19050" cap="rnd" cmpd="sng" algn="ctr">
            <a:solidFill>
              <a:srgbClr val="B01513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Keeping a diary</a:t>
            </a:r>
            <a:r>
              <a:rPr lang="en-GB" sz="2000" kern="0" dirty="0">
                <a:solidFill>
                  <a:schemeClr val="bg1"/>
                </a:solidFill>
                <a:latin typeface="Century Gothic" panose="020B0502020202020204"/>
              </a:rPr>
              <a:t> of what you eat and look out for any symptoms-avoid eating anything that triggers the IBS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97D276-E9B1-2102-4A13-4BF9BC497B5D}"/>
              </a:ext>
            </a:extLst>
          </p:cNvPr>
          <p:cNvSpPr txBox="1"/>
          <p:nvPr/>
        </p:nvSpPr>
        <p:spPr>
          <a:xfrm>
            <a:off x="2613626" y="260889"/>
            <a:ext cx="68767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There is no conclusive test to diagnose IBS, however you can take steps to alleviate symptoms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(Mayo Clinic, 2018)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4B94D14-FE2A-8D79-F683-8CF981E2389E}"/>
              </a:ext>
            </a:extLst>
          </p:cNvPr>
          <p:cNvSpPr/>
          <p:nvPr/>
        </p:nvSpPr>
        <p:spPr>
          <a:xfrm>
            <a:off x="382384" y="4014578"/>
            <a:ext cx="4355869" cy="187036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Avoid greasy and fried foods- fried food have a high fat content which can be difficult to digest leading to uncomfortable digestive symptoms  </a:t>
            </a:r>
          </a:p>
        </p:txBody>
      </p:sp>
    </p:spTree>
    <p:extLst>
      <p:ext uri="{BB962C8B-B14F-4D97-AF65-F5344CB8AC3E}">
        <p14:creationId xmlns:p14="http://schemas.microsoft.com/office/powerpoint/2010/main" val="581422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BC7D-3E33-48BB-9AC9-14CF8CD62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3876" y="365127"/>
            <a:ext cx="3175725" cy="108148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7C7AF4-3B28-40A2-8465-3ECB561D17D4}"/>
              </a:ext>
            </a:extLst>
          </p:cNvPr>
          <p:cNvSpPr txBox="1"/>
          <p:nvPr/>
        </p:nvSpPr>
        <p:spPr>
          <a:xfrm>
            <a:off x="1088968" y="972551"/>
            <a:ext cx="10457410" cy="5328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Terra, W.R. and Ferreira, C. (2009). 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Chapter 74 - Digestive System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[online] ScienceDirect. Available at: https://www.sciencedirect.com/science/article/pii/B9780123741448000837.</a:t>
            </a:r>
          </a:p>
          <a:p>
            <a:endParaRPr lang="en-US" sz="2000" dirty="0">
              <a:latin typeface="Calibri" panose="020F0502020204030204" pitchFamily="34" charset="0"/>
            </a:endParaRPr>
          </a:p>
          <a:p>
            <a:endParaRPr lang="en-US" sz="2000" dirty="0">
              <a:latin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</a:rPr>
              <a:t>National Institute of Diabetes and Digestive and Kidney Diseases (2019). </a:t>
            </a:r>
            <a:r>
              <a:rPr lang="en-US" sz="2000" i="1" dirty="0">
                <a:latin typeface="Calibri" panose="020F0502020204030204" pitchFamily="34" charset="0"/>
              </a:rPr>
              <a:t>Your Digestive System &amp; How it Works | NIDDK</a:t>
            </a:r>
            <a:r>
              <a:rPr lang="en-US" sz="2000" dirty="0">
                <a:latin typeface="Calibri" panose="020F0502020204030204" pitchFamily="34" charset="0"/>
              </a:rPr>
              <a:t>. [online] National Institute of Diabetes and Digestive and Kidney Diseases. Available at: </a:t>
            </a:r>
            <a:r>
              <a:rPr lang="en-US" sz="2000" dirty="0"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https://www.niddk.nih.gov/health-information/digestive-diseases/digestive-system-how-it-works#whatis</a:t>
            </a:r>
            <a:r>
              <a:rPr lang="en-US" sz="2000" dirty="0">
                <a:latin typeface="Calibri" panose="020F0502020204030204" pitchFamily="34" charset="0"/>
              </a:rPr>
              <a:t>.</a:t>
            </a:r>
          </a:p>
          <a:p>
            <a:endParaRPr lang="en-US" sz="2000" dirty="0">
              <a:latin typeface="Calibri" panose="020F0502020204030204" pitchFamily="34" charset="0"/>
            </a:endParaRPr>
          </a:p>
          <a:p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(2019). </a:t>
            </a:r>
            <a:r>
              <a:rPr lang="en-US" sz="2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IBS? - Irritable bowel syndrome (IBS)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NHS. Available at: </a:t>
            </a:r>
            <a:r>
              <a:rPr lang="en-US" sz="2000" b="0" i="0" dirty="0">
                <a:solidFill>
                  <a:srgbClr val="58C1B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https://www.nhs.uk/conditions/irritable-bowel-syndrome-ibs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Calibri" panose="020F0502020204030204" pitchFamily="34" charset="0"/>
              </a:rPr>
              <a:t>Mayo Clinic (2018). </a:t>
            </a:r>
            <a:r>
              <a:rPr lang="en-GB" sz="2000" b="0" i="1" dirty="0">
                <a:effectLst/>
                <a:latin typeface="Calibri" panose="020F0502020204030204" pitchFamily="34" charset="0"/>
              </a:rPr>
              <a:t>Irritable bowel syndrome - Diagnosis and treatment - Mayo Clinic</a:t>
            </a:r>
            <a:r>
              <a:rPr lang="en-GB" sz="2000" b="0" i="0" dirty="0">
                <a:effectLst/>
                <a:latin typeface="Calibri" panose="020F0502020204030204" pitchFamily="34" charset="0"/>
              </a:rPr>
              <a:t>. [online] Mayoclinic.org. Available at: https://www.mayoclinic.org/diseases-conditions/irritable-bowel-syndrome/diagnosis-treatment/drc-20360064.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13" dirty="0">
              <a:latin typeface="Calibri" panose="020F0502020204030204" pitchFamily="34" charset="0"/>
            </a:endParaRPr>
          </a:p>
          <a:p>
            <a:endParaRPr lang="en-GB" sz="1013" dirty="0"/>
          </a:p>
        </p:txBody>
      </p:sp>
    </p:spTree>
    <p:extLst>
      <p:ext uri="{BB962C8B-B14F-4D97-AF65-F5344CB8AC3E}">
        <p14:creationId xmlns:p14="http://schemas.microsoft.com/office/powerpoint/2010/main" val="362131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CC29ABECA4240AC0B18D52B09841D" ma:contentTypeVersion="7" ma:contentTypeDescription="Create a new document." ma:contentTypeScope="" ma:versionID="1db94c9bf3d67d26067745710d6e05a9">
  <xsd:schema xmlns:xsd="http://www.w3.org/2001/XMLSchema" xmlns:xs="http://www.w3.org/2001/XMLSchema" xmlns:p="http://schemas.microsoft.com/office/2006/metadata/properties" xmlns:ns3="dd7bbc2b-1d05-4a2b-aef3-b6f0207d1649" xmlns:ns4="d6f7a6e2-a2bb-432a-b406-760b1b1769a2" targetNamespace="http://schemas.microsoft.com/office/2006/metadata/properties" ma:root="true" ma:fieldsID="273c8a26ffff571f5296168ca5928a1a" ns3:_="" ns4:_="">
    <xsd:import namespace="dd7bbc2b-1d05-4a2b-aef3-b6f0207d1649"/>
    <xsd:import namespace="d6f7a6e2-a2bb-432a-b406-760b1b1769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7bbc2b-1d05-4a2b-aef3-b6f0207d164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f7a6e2-a2bb-432a-b406-760b1b1769a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9F37837-33F0-49B5-B54C-AC7C87D362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687213-AF82-4775-ACD5-B87AE548BD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7bbc2b-1d05-4a2b-aef3-b6f0207d1649"/>
    <ds:schemaRef ds:uri="d6f7a6e2-a2bb-432a-b406-760b1b1769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1479DC3-B660-4DCD-A995-FF6B6AF6610C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dd7bbc2b-1d05-4a2b-aef3-b6f0207d1649"/>
    <ds:schemaRef ds:uri="http://purl.org/dc/elements/1.1/"/>
    <ds:schemaRef ds:uri="http://schemas.microsoft.com/office/2006/metadata/properties"/>
    <ds:schemaRef ds:uri="d6f7a6e2-a2bb-432a-b406-760b1b1769a2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33428</TotalTime>
  <Words>544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Century Gothic</vt:lpstr>
      <vt:lpstr>Roboto</vt:lpstr>
      <vt:lpstr>Wingdings 3</vt:lpstr>
      <vt:lpstr>Ion</vt:lpstr>
      <vt:lpstr>PowerPoint Presentation</vt:lpstr>
      <vt:lpstr>The digestive system </vt:lpstr>
      <vt:lpstr>Irritable bowel syndrome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Saba Parveen (2014411)</dc:creator>
  <cp:lastModifiedBy>Saba Parveen (2014411)</cp:lastModifiedBy>
  <cp:revision>1</cp:revision>
  <dcterms:created xsi:type="dcterms:W3CDTF">2022-05-30T22:16:08Z</dcterms:created>
  <dcterms:modified xsi:type="dcterms:W3CDTF">2022-07-13T14:15:43Z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0x010100F79CC29ABECA4240AC0B18D52B09841D</vt:lpwstr>
  </property>
</Properties>
</file>