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0561E8-C481-4876-A4D2-F027B3DEF73A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451FBE-D5E2-40B2-A4EE-D51D77BA8F42}">
      <dgm:prSet/>
      <dgm:spPr/>
      <dgm:t>
        <a:bodyPr/>
        <a:lstStyle/>
        <a:p>
          <a:r>
            <a:rPr lang="en-GB" b="1" dirty="0"/>
            <a:t>Secure Data Access - </a:t>
          </a:r>
          <a:r>
            <a:rPr lang="en-GB" dirty="0"/>
            <a:t>Sharing health data across borders while safeguarding patient privacy.</a:t>
          </a:r>
          <a:endParaRPr lang="en-US" dirty="0"/>
        </a:p>
      </dgm:t>
    </dgm:pt>
    <dgm:pt modelId="{A36377D2-66B2-45F9-B0CF-F1DDE2682821}" type="parTrans" cxnId="{30289AEC-782D-4D8A-8B9A-FFD7A160E498}">
      <dgm:prSet/>
      <dgm:spPr/>
      <dgm:t>
        <a:bodyPr/>
        <a:lstStyle/>
        <a:p>
          <a:endParaRPr lang="en-US"/>
        </a:p>
      </dgm:t>
    </dgm:pt>
    <dgm:pt modelId="{55FF9F62-F870-4230-AE31-C656980D1494}" type="sibTrans" cxnId="{30289AEC-782D-4D8A-8B9A-FFD7A160E498}">
      <dgm:prSet/>
      <dgm:spPr/>
      <dgm:t>
        <a:bodyPr/>
        <a:lstStyle/>
        <a:p>
          <a:endParaRPr lang="en-US"/>
        </a:p>
      </dgm:t>
    </dgm:pt>
    <dgm:pt modelId="{18BDEA04-BB53-4FAB-A39A-49FCDA69AE8F}">
      <dgm:prSet/>
      <dgm:spPr/>
      <dgm:t>
        <a:bodyPr/>
        <a:lstStyle/>
        <a:p>
          <a:r>
            <a:rPr lang="en-GB" b="1"/>
            <a:t>Research Utility - </a:t>
          </a:r>
          <a:r>
            <a:rPr lang="en-GB"/>
            <a:t>Improving data quality for personalized medicine.</a:t>
          </a:r>
          <a:endParaRPr lang="en-US"/>
        </a:p>
      </dgm:t>
    </dgm:pt>
    <dgm:pt modelId="{B8C67DF9-7201-4708-9CDE-911769B67B03}" type="parTrans" cxnId="{E19E6361-104A-4B5C-92BB-19AAD0E1D972}">
      <dgm:prSet/>
      <dgm:spPr/>
      <dgm:t>
        <a:bodyPr/>
        <a:lstStyle/>
        <a:p>
          <a:endParaRPr lang="en-US"/>
        </a:p>
      </dgm:t>
    </dgm:pt>
    <dgm:pt modelId="{91498EF5-15EA-407A-BBE6-4C6A081F1642}" type="sibTrans" cxnId="{E19E6361-104A-4B5C-92BB-19AAD0E1D972}">
      <dgm:prSet/>
      <dgm:spPr/>
      <dgm:t>
        <a:bodyPr/>
        <a:lstStyle/>
        <a:p>
          <a:endParaRPr lang="en-US"/>
        </a:p>
      </dgm:t>
    </dgm:pt>
    <dgm:pt modelId="{62F2B01E-FC20-4FE4-82DE-79477BB702CB}">
      <dgm:prSet/>
      <dgm:spPr/>
      <dgm:t>
        <a:bodyPr/>
        <a:lstStyle/>
        <a:p>
          <a:r>
            <a:rPr lang="en-GB" b="1"/>
            <a:t>Citizen Empowerment - </a:t>
          </a:r>
          <a:r>
            <a:rPr lang="en-GB"/>
            <a:t>Empowering patients to take an active role in managing their health.</a:t>
          </a:r>
          <a:endParaRPr lang="en-US"/>
        </a:p>
      </dgm:t>
    </dgm:pt>
    <dgm:pt modelId="{01D7A433-3732-4733-84D3-DA62EB3CFB44}" type="parTrans" cxnId="{6EB01EDE-B1BF-4325-8479-7819F700A403}">
      <dgm:prSet/>
      <dgm:spPr/>
      <dgm:t>
        <a:bodyPr/>
        <a:lstStyle/>
        <a:p>
          <a:endParaRPr lang="en-US"/>
        </a:p>
      </dgm:t>
    </dgm:pt>
    <dgm:pt modelId="{86BF6D3E-4066-42B2-9953-97C3750AC8E3}" type="sibTrans" cxnId="{6EB01EDE-B1BF-4325-8479-7819F700A403}">
      <dgm:prSet/>
      <dgm:spPr/>
      <dgm:t>
        <a:bodyPr/>
        <a:lstStyle/>
        <a:p>
          <a:endParaRPr lang="en-US"/>
        </a:p>
      </dgm:t>
    </dgm:pt>
    <dgm:pt modelId="{AA823151-6331-4938-8C39-CC10DDA50AD0}" type="pres">
      <dgm:prSet presAssocID="{3A0561E8-C481-4876-A4D2-F027B3DEF73A}" presName="root" presStyleCnt="0">
        <dgm:presLayoutVars>
          <dgm:dir/>
          <dgm:resizeHandles val="exact"/>
        </dgm:presLayoutVars>
      </dgm:prSet>
      <dgm:spPr/>
    </dgm:pt>
    <dgm:pt modelId="{FB05AD65-4EEE-460D-AE2C-DA1F0F07C5C9}" type="pres">
      <dgm:prSet presAssocID="{46451FBE-D5E2-40B2-A4EE-D51D77BA8F42}" presName="compNode" presStyleCnt="0"/>
      <dgm:spPr/>
    </dgm:pt>
    <dgm:pt modelId="{6E907104-691C-468D-BCEA-1AD19A2FF76D}" type="pres">
      <dgm:prSet presAssocID="{46451FBE-D5E2-40B2-A4EE-D51D77BA8F42}" presName="bgRect" presStyleLbl="bgShp" presStyleIdx="0" presStyleCnt="3"/>
      <dgm:spPr/>
    </dgm:pt>
    <dgm:pt modelId="{D2307E6A-7EF6-4AA4-A137-8E310B8BC0E7}" type="pres">
      <dgm:prSet presAssocID="{46451FBE-D5E2-40B2-A4EE-D51D77BA8F4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6695311-EAEB-4E6B-BD4D-D39E6C407B90}" type="pres">
      <dgm:prSet presAssocID="{46451FBE-D5E2-40B2-A4EE-D51D77BA8F42}" presName="spaceRect" presStyleCnt="0"/>
      <dgm:spPr/>
    </dgm:pt>
    <dgm:pt modelId="{233282AA-0E5F-4C54-B5F2-70F149684517}" type="pres">
      <dgm:prSet presAssocID="{46451FBE-D5E2-40B2-A4EE-D51D77BA8F42}" presName="parTx" presStyleLbl="revTx" presStyleIdx="0" presStyleCnt="3">
        <dgm:presLayoutVars>
          <dgm:chMax val="0"/>
          <dgm:chPref val="0"/>
        </dgm:presLayoutVars>
      </dgm:prSet>
      <dgm:spPr/>
    </dgm:pt>
    <dgm:pt modelId="{CE2253A2-DB67-4797-B27F-0B48D7DA225C}" type="pres">
      <dgm:prSet presAssocID="{55FF9F62-F870-4230-AE31-C656980D1494}" presName="sibTrans" presStyleCnt="0"/>
      <dgm:spPr/>
    </dgm:pt>
    <dgm:pt modelId="{A956B1F2-4E96-463E-A0E3-5AA21E02ABCA}" type="pres">
      <dgm:prSet presAssocID="{18BDEA04-BB53-4FAB-A39A-49FCDA69AE8F}" presName="compNode" presStyleCnt="0"/>
      <dgm:spPr/>
    </dgm:pt>
    <dgm:pt modelId="{9DFF724A-23B2-4D02-BAE1-2934748FCF99}" type="pres">
      <dgm:prSet presAssocID="{18BDEA04-BB53-4FAB-A39A-49FCDA69AE8F}" presName="bgRect" presStyleLbl="bgShp" presStyleIdx="1" presStyleCnt="3"/>
      <dgm:spPr/>
    </dgm:pt>
    <dgm:pt modelId="{B728337A-5892-43AC-9FE7-EC7795A2F5C5}" type="pres">
      <dgm:prSet presAssocID="{18BDEA04-BB53-4FAB-A39A-49FCDA69AE8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CE3922A6-0D2C-408B-B9A5-574084C4B03F}" type="pres">
      <dgm:prSet presAssocID="{18BDEA04-BB53-4FAB-A39A-49FCDA69AE8F}" presName="spaceRect" presStyleCnt="0"/>
      <dgm:spPr/>
    </dgm:pt>
    <dgm:pt modelId="{EB809FB4-9160-479D-8914-B140536734A7}" type="pres">
      <dgm:prSet presAssocID="{18BDEA04-BB53-4FAB-A39A-49FCDA69AE8F}" presName="parTx" presStyleLbl="revTx" presStyleIdx="1" presStyleCnt="3">
        <dgm:presLayoutVars>
          <dgm:chMax val="0"/>
          <dgm:chPref val="0"/>
        </dgm:presLayoutVars>
      </dgm:prSet>
      <dgm:spPr/>
    </dgm:pt>
    <dgm:pt modelId="{13A5A494-1754-4CA4-AE0D-8F8AC38D9A2E}" type="pres">
      <dgm:prSet presAssocID="{91498EF5-15EA-407A-BBE6-4C6A081F1642}" presName="sibTrans" presStyleCnt="0"/>
      <dgm:spPr/>
    </dgm:pt>
    <dgm:pt modelId="{1372DC91-CB95-40A7-9CCF-965C001138B3}" type="pres">
      <dgm:prSet presAssocID="{62F2B01E-FC20-4FE4-82DE-79477BB702CB}" presName="compNode" presStyleCnt="0"/>
      <dgm:spPr/>
    </dgm:pt>
    <dgm:pt modelId="{6C50513E-ABDB-4A79-9D4E-FF987ED458DB}" type="pres">
      <dgm:prSet presAssocID="{62F2B01E-FC20-4FE4-82DE-79477BB702CB}" presName="bgRect" presStyleLbl="bgShp" presStyleIdx="2" presStyleCnt="3"/>
      <dgm:spPr/>
    </dgm:pt>
    <dgm:pt modelId="{3F23C9A4-66E8-439E-BD36-CEFCA69153A2}" type="pres">
      <dgm:prSet presAssocID="{62F2B01E-FC20-4FE4-82DE-79477BB702C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8327FF3-4D21-42F7-9E6D-A132A211DF99}" type="pres">
      <dgm:prSet presAssocID="{62F2B01E-FC20-4FE4-82DE-79477BB702CB}" presName="spaceRect" presStyleCnt="0"/>
      <dgm:spPr/>
    </dgm:pt>
    <dgm:pt modelId="{18968B1F-EBA1-4434-A6C1-ED10BB692CC8}" type="pres">
      <dgm:prSet presAssocID="{62F2B01E-FC20-4FE4-82DE-79477BB702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7EB153D-46DE-4293-8FF3-3FBAEC94BC5A}" type="presOf" srcId="{46451FBE-D5E2-40B2-A4EE-D51D77BA8F42}" destId="{233282AA-0E5F-4C54-B5F2-70F149684517}" srcOrd="0" destOrd="0" presId="urn:microsoft.com/office/officeart/2018/2/layout/IconVerticalSolidList"/>
    <dgm:cxn modelId="{E19E6361-104A-4B5C-92BB-19AAD0E1D972}" srcId="{3A0561E8-C481-4876-A4D2-F027B3DEF73A}" destId="{18BDEA04-BB53-4FAB-A39A-49FCDA69AE8F}" srcOrd="1" destOrd="0" parTransId="{B8C67DF9-7201-4708-9CDE-911769B67B03}" sibTransId="{91498EF5-15EA-407A-BBE6-4C6A081F1642}"/>
    <dgm:cxn modelId="{0AE5F783-82E5-4288-90AA-38BC86CA6439}" type="presOf" srcId="{18BDEA04-BB53-4FAB-A39A-49FCDA69AE8F}" destId="{EB809FB4-9160-479D-8914-B140536734A7}" srcOrd="0" destOrd="0" presId="urn:microsoft.com/office/officeart/2018/2/layout/IconVerticalSolidList"/>
    <dgm:cxn modelId="{5F626FBB-82A8-4E16-B260-84C0BD8BCBB3}" type="presOf" srcId="{3A0561E8-C481-4876-A4D2-F027B3DEF73A}" destId="{AA823151-6331-4938-8C39-CC10DDA50AD0}" srcOrd="0" destOrd="0" presId="urn:microsoft.com/office/officeart/2018/2/layout/IconVerticalSolidList"/>
    <dgm:cxn modelId="{6EB01EDE-B1BF-4325-8479-7819F700A403}" srcId="{3A0561E8-C481-4876-A4D2-F027B3DEF73A}" destId="{62F2B01E-FC20-4FE4-82DE-79477BB702CB}" srcOrd="2" destOrd="0" parTransId="{01D7A433-3732-4733-84D3-DA62EB3CFB44}" sibTransId="{86BF6D3E-4066-42B2-9953-97C3750AC8E3}"/>
    <dgm:cxn modelId="{30289AEC-782D-4D8A-8B9A-FFD7A160E498}" srcId="{3A0561E8-C481-4876-A4D2-F027B3DEF73A}" destId="{46451FBE-D5E2-40B2-A4EE-D51D77BA8F42}" srcOrd="0" destOrd="0" parTransId="{A36377D2-66B2-45F9-B0CF-F1DDE2682821}" sibTransId="{55FF9F62-F870-4230-AE31-C656980D1494}"/>
    <dgm:cxn modelId="{4873B8EE-BC45-443F-BEDB-4A0C2211301E}" type="presOf" srcId="{62F2B01E-FC20-4FE4-82DE-79477BB702CB}" destId="{18968B1F-EBA1-4434-A6C1-ED10BB692CC8}" srcOrd="0" destOrd="0" presId="urn:microsoft.com/office/officeart/2018/2/layout/IconVerticalSolidList"/>
    <dgm:cxn modelId="{947D43C0-6D33-41B0-8003-8429FB5430F5}" type="presParOf" srcId="{AA823151-6331-4938-8C39-CC10DDA50AD0}" destId="{FB05AD65-4EEE-460D-AE2C-DA1F0F07C5C9}" srcOrd="0" destOrd="0" presId="urn:microsoft.com/office/officeart/2018/2/layout/IconVerticalSolidList"/>
    <dgm:cxn modelId="{9E60BFD2-ABDF-43F2-B83F-4B36E794387B}" type="presParOf" srcId="{FB05AD65-4EEE-460D-AE2C-DA1F0F07C5C9}" destId="{6E907104-691C-468D-BCEA-1AD19A2FF76D}" srcOrd="0" destOrd="0" presId="urn:microsoft.com/office/officeart/2018/2/layout/IconVerticalSolidList"/>
    <dgm:cxn modelId="{F4CCD0C2-66EE-4EA0-A642-69C147F782E9}" type="presParOf" srcId="{FB05AD65-4EEE-460D-AE2C-DA1F0F07C5C9}" destId="{D2307E6A-7EF6-4AA4-A137-8E310B8BC0E7}" srcOrd="1" destOrd="0" presId="urn:microsoft.com/office/officeart/2018/2/layout/IconVerticalSolidList"/>
    <dgm:cxn modelId="{28F7155F-F475-4616-BE76-7B3C0732D766}" type="presParOf" srcId="{FB05AD65-4EEE-460D-AE2C-DA1F0F07C5C9}" destId="{26695311-EAEB-4E6B-BD4D-D39E6C407B90}" srcOrd="2" destOrd="0" presId="urn:microsoft.com/office/officeart/2018/2/layout/IconVerticalSolidList"/>
    <dgm:cxn modelId="{15AFA190-BF1C-4A3D-A2B9-1EF4074E5DF1}" type="presParOf" srcId="{FB05AD65-4EEE-460D-AE2C-DA1F0F07C5C9}" destId="{233282AA-0E5F-4C54-B5F2-70F149684517}" srcOrd="3" destOrd="0" presId="urn:microsoft.com/office/officeart/2018/2/layout/IconVerticalSolidList"/>
    <dgm:cxn modelId="{078FE4CB-4464-4D9D-95CC-DE5A1E044B16}" type="presParOf" srcId="{AA823151-6331-4938-8C39-CC10DDA50AD0}" destId="{CE2253A2-DB67-4797-B27F-0B48D7DA225C}" srcOrd="1" destOrd="0" presId="urn:microsoft.com/office/officeart/2018/2/layout/IconVerticalSolidList"/>
    <dgm:cxn modelId="{6AE45ED3-E26E-4751-8393-83C34A86A01E}" type="presParOf" srcId="{AA823151-6331-4938-8C39-CC10DDA50AD0}" destId="{A956B1F2-4E96-463E-A0E3-5AA21E02ABCA}" srcOrd="2" destOrd="0" presId="urn:microsoft.com/office/officeart/2018/2/layout/IconVerticalSolidList"/>
    <dgm:cxn modelId="{F7AC7354-7BF0-4522-A6B8-E13073A03CE5}" type="presParOf" srcId="{A956B1F2-4E96-463E-A0E3-5AA21E02ABCA}" destId="{9DFF724A-23B2-4D02-BAE1-2934748FCF99}" srcOrd="0" destOrd="0" presId="urn:microsoft.com/office/officeart/2018/2/layout/IconVerticalSolidList"/>
    <dgm:cxn modelId="{EBEBAD92-E2F8-4C96-9F27-DD6896B3DEA1}" type="presParOf" srcId="{A956B1F2-4E96-463E-A0E3-5AA21E02ABCA}" destId="{B728337A-5892-43AC-9FE7-EC7795A2F5C5}" srcOrd="1" destOrd="0" presId="urn:microsoft.com/office/officeart/2018/2/layout/IconVerticalSolidList"/>
    <dgm:cxn modelId="{4B9A1FB0-AC17-4B6F-85E1-55CEF3AEC3EA}" type="presParOf" srcId="{A956B1F2-4E96-463E-A0E3-5AA21E02ABCA}" destId="{CE3922A6-0D2C-408B-B9A5-574084C4B03F}" srcOrd="2" destOrd="0" presId="urn:microsoft.com/office/officeart/2018/2/layout/IconVerticalSolidList"/>
    <dgm:cxn modelId="{42A862BF-2944-43C3-8DC8-91BF07C6A19F}" type="presParOf" srcId="{A956B1F2-4E96-463E-A0E3-5AA21E02ABCA}" destId="{EB809FB4-9160-479D-8914-B140536734A7}" srcOrd="3" destOrd="0" presId="urn:microsoft.com/office/officeart/2018/2/layout/IconVerticalSolidList"/>
    <dgm:cxn modelId="{FD104FB2-18B8-4218-912B-645CA5620B1C}" type="presParOf" srcId="{AA823151-6331-4938-8C39-CC10DDA50AD0}" destId="{13A5A494-1754-4CA4-AE0D-8F8AC38D9A2E}" srcOrd="3" destOrd="0" presId="urn:microsoft.com/office/officeart/2018/2/layout/IconVerticalSolidList"/>
    <dgm:cxn modelId="{5C916795-A7E0-4B2A-849B-DCA4959207E9}" type="presParOf" srcId="{AA823151-6331-4938-8C39-CC10DDA50AD0}" destId="{1372DC91-CB95-40A7-9CCF-965C001138B3}" srcOrd="4" destOrd="0" presId="urn:microsoft.com/office/officeart/2018/2/layout/IconVerticalSolidList"/>
    <dgm:cxn modelId="{7C814C54-FC80-4962-911E-6B504D8E7E12}" type="presParOf" srcId="{1372DC91-CB95-40A7-9CCF-965C001138B3}" destId="{6C50513E-ABDB-4A79-9D4E-FF987ED458DB}" srcOrd="0" destOrd="0" presId="urn:microsoft.com/office/officeart/2018/2/layout/IconVerticalSolidList"/>
    <dgm:cxn modelId="{D48CEDD3-BB3F-442B-803F-C56493C7D45C}" type="presParOf" srcId="{1372DC91-CB95-40A7-9CCF-965C001138B3}" destId="{3F23C9A4-66E8-439E-BD36-CEFCA69153A2}" srcOrd="1" destOrd="0" presId="urn:microsoft.com/office/officeart/2018/2/layout/IconVerticalSolidList"/>
    <dgm:cxn modelId="{DD2B395A-2918-4E2D-B89B-71CE945816C9}" type="presParOf" srcId="{1372DC91-CB95-40A7-9CCF-965C001138B3}" destId="{08327FF3-4D21-42F7-9E6D-A132A211DF99}" srcOrd="2" destOrd="0" presId="urn:microsoft.com/office/officeart/2018/2/layout/IconVerticalSolidList"/>
    <dgm:cxn modelId="{572A0F44-34A0-4345-A121-7122B9391A9C}" type="presParOf" srcId="{1372DC91-CB95-40A7-9CCF-965C001138B3}" destId="{18968B1F-EBA1-4434-A6C1-ED10BB692C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64DD8D-95BB-4E49-A0DC-2851593CD216}" type="doc">
      <dgm:prSet loTypeId="urn:microsoft.com/office/officeart/2005/8/layout/hierarchy1" loCatId="hierarchy" qsTypeId="urn:microsoft.com/office/officeart/2005/8/quickstyle/simple1#2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43E8CBF7-ECE1-44FA-A71D-B51455A5D0E2}">
      <dgm:prSet/>
      <dgm:spPr/>
      <dgm:t>
        <a:bodyPr/>
        <a:lstStyle/>
        <a:p>
          <a:r>
            <a:rPr lang="en-GB" b="1"/>
            <a:t>Care Model - Home-Based Care - </a:t>
          </a:r>
          <a:r>
            <a:rPr lang="en-GB"/>
            <a:t>Redirecting care from large hospitals to local community health services through remote applications.</a:t>
          </a:r>
          <a:endParaRPr lang="en-US"/>
        </a:p>
      </dgm:t>
    </dgm:pt>
    <dgm:pt modelId="{9D0B88C1-1271-4F30-988B-5AC41FB814FF}" type="parTrans" cxnId="{9125DD8D-C608-4A2D-A6A8-9389BD5F9450}">
      <dgm:prSet/>
      <dgm:spPr/>
      <dgm:t>
        <a:bodyPr/>
        <a:lstStyle/>
        <a:p>
          <a:endParaRPr lang="en-US"/>
        </a:p>
      </dgm:t>
    </dgm:pt>
    <dgm:pt modelId="{7604C236-EB7F-4C03-945D-C8D78E820C41}" type="sibTrans" cxnId="{9125DD8D-C608-4A2D-A6A8-9389BD5F9450}">
      <dgm:prSet/>
      <dgm:spPr/>
      <dgm:t>
        <a:bodyPr/>
        <a:lstStyle/>
        <a:p>
          <a:endParaRPr lang="en-US"/>
        </a:p>
      </dgm:t>
    </dgm:pt>
    <dgm:pt modelId="{CB631C14-6A8A-4E3D-8137-9E541B696A45}">
      <dgm:prSet/>
      <dgm:spPr/>
      <dgm:t>
        <a:bodyPr/>
        <a:lstStyle/>
        <a:p>
          <a:r>
            <a:rPr lang="en-GB" b="1"/>
            <a:t>Regional Equity - Peer "Twinnings“ - </a:t>
          </a:r>
          <a:r>
            <a:rPr lang="en-GB"/>
            <a:t>Linking regions to implement established digital health solutions, avoiding the need to start from scratch.</a:t>
          </a:r>
          <a:endParaRPr lang="en-US"/>
        </a:p>
      </dgm:t>
    </dgm:pt>
    <dgm:pt modelId="{88F6924D-43AA-4057-9AEA-90648A95AB05}" type="parTrans" cxnId="{5E1E5A25-7038-4CF3-A5DD-E01AC25E9724}">
      <dgm:prSet/>
      <dgm:spPr/>
      <dgm:t>
        <a:bodyPr/>
        <a:lstStyle/>
        <a:p>
          <a:endParaRPr lang="en-US"/>
        </a:p>
      </dgm:t>
    </dgm:pt>
    <dgm:pt modelId="{3256EF6F-B7B4-47AB-8946-2998381DA9D3}" type="sibTrans" cxnId="{5E1E5A25-7038-4CF3-A5DD-E01AC25E9724}">
      <dgm:prSet/>
      <dgm:spPr/>
      <dgm:t>
        <a:bodyPr/>
        <a:lstStyle/>
        <a:p>
          <a:endParaRPr lang="en-US"/>
        </a:p>
      </dgm:t>
    </dgm:pt>
    <dgm:pt modelId="{19EABD98-AE19-45E5-A59D-9BEC20B953D9}">
      <dgm:prSet/>
      <dgm:spPr/>
      <dgm:t>
        <a:bodyPr/>
        <a:lstStyle/>
        <a:p>
          <a:r>
            <a:rPr lang="en-GB" b="1"/>
            <a:t>Digital Literacy - Patient Advocacy - </a:t>
          </a:r>
          <a:r>
            <a:rPr lang="en-GB"/>
            <a:t>Enabling individuals to comprehend, control, and securely share their personal data.</a:t>
          </a:r>
          <a:endParaRPr lang="en-US"/>
        </a:p>
      </dgm:t>
    </dgm:pt>
    <dgm:pt modelId="{ACB24908-B776-44EF-8E6B-761AE34CCDCA}" type="parTrans" cxnId="{09E1705F-6A5B-41ED-A755-D253BD4AC13F}">
      <dgm:prSet/>
      <dgm:spPr/>
      <dgm:t>
        <a:bodyPr/>
        <a:lstStyle/>
        <a:p>
          <a:endParaRPr lang="en-US"/>
        </a:p>
      </dgm:t>
    </dgm:pt>
    <dgm:pt modelId="{0922B8AB-C65F-4C19-AB86-3BE4E986C44B}" type="sibTrans" cxnId="{09E1705F-6A5B-41ED-A755-D253BD4AC13F}">
      <dgm:prSet/>
      <dgm:spPr/>
      <dgm:t>
        <a:bodyPr/>
        <a:lstStyle/>
        <a:p>
          <a:endParaRPr lang="en-US"/>
        </a:p>
      </dgm:t>
    </dgm:pt>
    <dgm:pt modelId="{00FA05E0-5909-4FCA-8B13-3D73F945A91B}" type="pres">
      <dgm:prSet presAssocID="{C364DD8D-95BB-4E49-A0DC-2851593CD21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A7C6A34-00BF-4B89-A3BD-1F1C939FD1AA}" type="pres">
      <dgm:prSet presAssocID="{43E8CBF7-ECE1-44FA-A71D-B51455A5D0E2}" presName="hierRoot1" presStyleCnt="0"/>
      <dgm:spPr/>
    </dgm:pt>
    <dgm:pt modelId="{2279A105-3ADA-4F29-A63A-203CA02DA404}" type="pres">
      <dgm:prSet presAssocID="{43E8CBF7-ECE1-44FA-A71D-B51455A5D0E2}" presName="composite" presStyleCnt="0"/>
      <dgm:spPr/>
    </dgm:pt>
    <dgm:pt modelId="{F01863FA-C502-4A5E-B770-28199CA89A6D}" type="pres">
      <dgm:prSet presAssocID="{43E8CBF7-ECE1-44FA-A71D-B51455A5D0E2}" presName="background" presStyleLbl="node0" presStyleIdx="0" presStyleCnt="3"/>
      <dgm:spPr/>
    </dgm:pt>
    <dgm:pt modelId="{21C6196B-848D-4C46-9967-BC1F175A1630}" type="pres">
      <dgm:prSet presAssocID="{43E8CBF7-ECE1-44FA-A71D-B51455A5D0E2}" presName="text" presStyleLbl="fgAcc0" presStyleIdx="0" presStyleCnt="3">
        <dgm:presLayoutVars>
          <dgm:chPref val="3"/>
        </dgm:presLayoutVars>
      </dgm:prSet>
      <dgm:spPr/>
    </dgm:pt>
    <dgm:pt modelId="{2E997AAB-5B3E-4D0A-B21B-36CDC2A3765F}" type="pres">
      <dgm:prSet presAssocID="{43E8CBF7-ECE1-44FA-A71D-B51455A5D0E2}" presName="hierChild2" presStyleCnt="0"/>
      <dgm:spPr/>
    </dgm:pt>
    <dgm:pt modelId="{09F68945-B748-4364-97F0-02321C986BAF}" type="pres">
      <dgm:prSet presAssocID="{CB631C14-6A8A-4E3D-8137-9E541B696A45}" presName="hierRoot1" presStyleCnt="0"/>
      <dgm:spPr/>
    </dgm:pt>
    <dgm:pt modelId="{3BD59124-E600-4418-98CA-C52EB1E22C16}" type="pres">
      <dgm:prSet presAssocID="{CB631C14-6A8A-4E3D-8137-9E541B696A45}" presName="composite" presStyleCnt="0"/>
      <dgm:spPr/>
    </dgm:pt>
    <dgm:pt modelId="{2DE570A7-1FFB-41AB-84C1-43FD02EA65D3}" type="pres">
      <dgm:prSet presAssocID="{CB631C14-6A8A-4E3D-8137-9E541B696A45}" presName="background" presStyleLbl="node0" presStyleIdx="1" presStyleCnt="3"/>
      <dgm:spPr/>
    </dgm:pt>
    <dgm:pt modelId="{08E42C06-AB13-4720-B4F4-EB097884A97E}" type="pres">
      <dgm:prSet presAssocID="{CB631C14-6A8A-4E3D-8137-9E541B696A45}" presName="text" presStyleLbl="fgAcc0" presStyleIdx="1" presStyleCnt="3">
        <dgm:presLayoutVars>
          <dgm:chPref val="3"/>
        </dgm:presLayoutVars>
      </dgm:prSet>
      <dgm:spPr/>
    </dgm:pt>
    <dgm:pt modelId="{03719614-154D-4ECA-8D13-21F91F82A86C}" type="pres">
      <dgm:prSet presAssocID="{CB631C14-6A8A-4E3D-8137-9E541B696A45}" presName="hierChild2" presStyleCnt="0"/>
      <dgm:spPr/>
    </dgm:pt>
    <dgm:pt modelId="{525EC3D2-B792-4847-AC7E-5DEAB383D658}" type="pres">
      <dgm:prSet presAssocID="{19EABD98-AE19-45E5-A59D-9BEC20B953D9}" presName="hierRoot1" presStyleCnt="0"/>
      <dgm:spPr/>
    </dgm:pt>
    <dgm:pt modelId="{431209FD-BBBA-4101-85D1-CF0CC5E7B29E}" type="pres">
      <dgm:prSet presAssocID="{19EABD98-AE19-45E5-A59D-9BEC20B953D9}" presName="composite" presStyleCnt="0"/>
      <dgm:spPr/>
    </dgm:pt>
    <dgm:pt modelId="{A4792ACC-8913-4643-A2E2-1E677B7AC41C}" type="pres">
      <dgm:prSet presAssocID="{19EABD98-AE19-45E5-A59D-9BEC20B953D9}" presName="background" presStyleLbl="node0" presStyleIdx="2" presStyleCnt="3"/>
      <dgm:spPr/>
    </dgm:pt>
    <dgm:pt modelId="{85AC20F5-F0D9-43D1-9181-EF5E898C81E6}" type="pres">
      <dgm:prSet presAssocID="{19EABD98-AE19-45E5-A59D-9BEC20B953D9}" presName="text" presStyleLbl="fgAcc0" presStyleIdx="2" presStyleCnt="3">
        <dgm:presLayoutVars>
          <dgm:chPref val="3"/>
        </dgm:presLayoutVars>
      </dgm:prSet>
      <dgm:spPr/>
    </dgm:pt>
    <dgm:pt modelId="{A6C2AACE-0EAE-4528-BFC6-798DBAAF48CA}" type="pres">
      <dgm:prSet presAssocID="{19EABD98-AE19-45E5-A59D-9BEC20B953D9}" presName="hierChild2" presStyleCnt="0"/>
      <dgm:spPr/>
    </dgm:pt>
  </dgm:ptLst>
  <dgm:cxnLst>
    <dgm:cxn modelId="{5E1E5A25-7038-4CF3-A5DD-E01AC25E9724}" srcId="{C364DD8D-95BB-4E49-A0DC-2851593CD216}" destId="{CB631C14-6A8A-4E3D-8137-9E541B696A45}" srcOrd="1" destOrd="0" parTransId="{88F6924D-43AA-4057-9AEA-90648A95AB05}" sibTransId="{3256EF6F-B7B4-47AB-8946-2998381DA9D3}"/>
    <dgm:cxn modelId="{201DC032-6F2F-4643-BDC8-FD07D7A08FA5}" type="presOf" srcId="{CB631C14-6A8A-4E3D-8137-9E541B696A45}" destId="{08E42C06-AB13-4720-B4F4-EB097884A97E}" srcOrd="0" destOrd="0" presId="urn:microsoft.com/office/officeart/2005/8/layout/hierarchy1"/>
    <dgm:cxn modelId="{09E1705F-6A5B-41ED-A755-D253BD4AC13F}" srcId="{C364DD8D-95BB-4E49-A0DC-2851593CD216}" destId="{19EABD98-AE19-45E5-A59D-9BEC20B953D9}" srcOrd="2" destOrd="0" parTransId="{ACB24908-B776-44EF-8E6B-761AE34CCDCA}" sibTransId="{0922B8AB-C65F-4C19-AB86-3BE4E986C44B}"/>
    <dgm:cxn modelId="{90914485-7699-428A-8F3E-3C55D0E6CC51}" type="presOf" srcId="{19EABD98-AE19-45E5-A59D-9BEC20B953D9}" destId="{85AC20F5-F0D9-43D1-9181-EF5E898C81E6}" srcOrd="0" destOrd="0" presId="urn:microsoft.com/office/officeart/2005/8/layout/hierarchy1"/>
    <dgm:cxn modelId="{F2E08185-4168-48CB-970D-1E059CA21398}" type="presOf" srcId="{43E8CBF7-ECE1-44FA-A71D-B51455A5D0E2}" destId="{21C6196B-848D-4C46-9967-BC1F175A1630}" srcOrd="0" destOrd="0" presId="urn:microsoft.com/office/officeart/2005/8/layout/hierarchy1"/>
    <dgm:cxn modelId="{9125DD8D-C608-4A2D-A6A8-9389BD5F9450}" srcId="{C364DD8D-95BB-4E49-A0DC-2851593CD216}" destId="{43E8CBF7-ECE1-44FA-A71D-B51455A5D0E2}" srcOrd="0" destOrd="0" parTransId="{9D0B88C1-1271-4F30-988B-5AC41FB814FF}" sibTransId="{7604C236-EB7F-4C03-945D-C8D78E820C41}"/>
    <dgm:cxn modelId="{38CCA8EC-A31F-4F70-B652-3D54037F3861}" type="presOf" srcId="{C364DD8D-95BB-4E49-A0DC-2851593CD216}" destId="{00FA05E0-5909-4FCA-8B13-3D73F945A91B}" srcOrd="0" destOrd="0" presId="urn:microsoft.com/office/officeart/2005/8/layout/hierarchy1"/>
    <dgm:cxn modelId="{E85D9D8C-294A-4E7E-B5EA-F34AE34F0808}" type="presParOf" srcId="{00FA05E0-5909-4FCA-8B13-3D73F945A91B}" destId="{9A7C6A34-00BF-4B89-A3BD-1F1C939FD1AA}" srcOrd="0" destOrd="0" presId="urn:microsoft.com/office/officeart/2005/8/layout/hierarchy1"/>
    <dgm:cxn modelId="{DF432DBE-4837-4A18-916F-D2EA6DF192C3}" type="presParOf" srcId="{9A7C6A34-00BF-4B89-A3BD-1F1C939FD1AA}" destId="{2279A105-3ADA-4F29-A63A-203CA02DA404}" srcOrd="0" destOrd="0" presId="urn:microsoft.com/office/officeart/2005/8/layout/hierarchy1"/>
    <dgm:cxn modelId="{E2E0459C-7958-4AC9-A7AA-4D63C6807702}" type="presParOf" srcId="{2279A105-3ADA-4F29-A63A-203CA02DA404}" destId="{F01863FA-C502-4A5E-B770-28199CA89A6D}" srcOrd="0" destOrd="0" presId="urn:microsoft.com/office/officeart/2005/8/layout/hierarchy1"/>
    <dgm:cxn modelId="{91C210B6-112D-4D45-B25C-241DCD711E29}" type="presParOf" srcId="{2279A105-3ADA-4F29-A63A-203CA02DA404}" destId="{21C6196B-848D-4C46-9967-BC1F175A1630}" srcOrd="1" destOrd="0" presId="urn:microsoft.com/office/officeart/2005/8/layout/hierarchy1"/>
    <dgm:cxn modelId="{10D76054-2231-4757-B53F-8185D02938D4}" type="presParOf" srcId="{9A7C6A34-00BF-4B89-A3BD-1F1C939FD1AA}" destId="{2E997AAB-5B3E-4D0A-B21B-36CDC2A3765F}" srcOrd="1" destOrd="0" presId="urn:microsoft.com/office/officeart/2005/8/layout/hierarchy1"/>
    <dgm:cxn modelId="{80090850-7CD8-4C0B-95F4-65CE6E8B913C}" type="presParOf" srcId="{00FA05E0-5909-4FCA-8B13-3D73F945A91B}" destId="{09F68945-B748-4364-97F0-02321C986BAF}" srcOrd="1" destOrd="0" presId="urn:microsoft.com/office/officeart/2005/8/layout/hierarchy1"/>
    <dgm:cxn modelId="{4F9656B1-39D0-4C2E-BF7C-874DF6970603}" type="presParOf" srcId="{09F68945-B748-4364-97F0-02321C986BAF}" destId="{3BD59124-E600-4418-98CA-C52EB1E22C16}" srcOrd="0" destOrd="0" presId="urn:microsoft.com/office/officeart/2005/8/layout/hierarchy1"/>
    <dgm:cxn modelId="{ABCB92F3-3965-4C9B-B40A-21EAC3284611}" type="presParOf" srcId="{3BD59124-E600-4418-98CA-C52EB1E22C16}" destId="{2DE570A7-1FFB-41AB-84C1-43FD02EA65D3}" srcOrd="0" destOrd="0" presId="urn:microsoft.com/office/officeart/2005/8/layout/hierarchy1"/>
    <dgm:cxn modelId="{A767CDBB-21FB-425A-B665-5F7586DDF2B7}" type="presParOf" srcId="{3BD59124-E600-4418-98CA-C52EB1E22C16}" destId="{08E42C06-AB13-4720-B4F4-EB097884A97E}" srcOrd="1" destOrd="0" presId="urn:microsoft.com/office/officeart/2005/8/layout/hierarchy1"/>
    <dgm:cxn modelId="{DDF78D73-C0A5-405C-9E6F-4EB0C12AE302}" type="presParOf" srcId="{09F68945-B748-4364-97F0-02321C986BAF}" destId="{03719614-154D-4ECA-8D13-21F91F82A86C}" srcOrd="1" destOrd="0" presId="urn:microsoft.com/office/officeart/2005/8/layout/hierarchy1"/>
    <dgm:cxn modelId="{9B5A8CB5-AE8B-4487-B613-0FCCFDE5B0B3}" type="presParOf" srcId="{00FA05E0-5909-4FCA-8B13-3D73F945A91B}" destId="{525EC3D2-B792-4847-AC7E-5DEAB383D658}" srcOrd="2" destOrd="0" presId="urn:microsoft.com/office/officeart/2005/8/layout/hierarchy1"/>
    <dgm:cxn modelId="{0C6585D7-55FC-40C7-9A8B-F1FB43AE40E1}" type="presParOf" srcId="{525EC3D2-B792-4847-AC7E-5DEAB383D658}" destId="{431209FD-BBBA-4101-85D1-CF0CC5E7B29E}" srcOrd="0" destOrd="0" presId="urn:microsoft.com/office/officeart/2005/8/layout/hierarchy1"/>
    <dgm:cxn modelId="{8C7F6834-45CF-421F-AD29-5B6DE9D62547}" type="presParOf" srcId="{431209FD-BBBA-4101-85D1-CF0CC5E7B29E}" destId="{A4792ACC-8913-4643-A2E2-1E677B7AC41C}" srcOrd="0" destOrd="0" presId="urn:microsoft.com/office/officeart/2005/8/layout/hierarchy1"/>
    <dgm:cxn modelId="{47C7468B-0286-4C07-A3C6-1F72D434F315}" type="presParOf" srcId="{431209FD-BBBA-4101-85D1-CF0CC5E7B29E}" destId="{85AC20F5-F0D9-43D1-9181-EF5E898C81E6}" srcOrd="1" destOrd="0" presId="urn:microsoft.com/office/officeart/2005/8/layout/hierarchy1"/>
    <dgm:cxn modelId="{C01B0226-B344-42A1-98ED-1E3487E1B947}" type="presParOf" srcId="{525EC3D2-B792-4847-AC7E-5DEAB383D658}" destId="{A6C2AACE-0EAE-4528-BFC6-798DBAAF48C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07104-691C-468D-BCEA-1AD19A2FF76D}">
      <dsp:nvSpPr>
        <dsp:cNvPr id="0" name=""/>
        <dsp:cNvSpPr/>
      </dsp:nvSpPr>
      <dsp:spPr>
        <a:xfrm>
          <a:off x="0" y="623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307E6A-7EF6-4AA4-A137-8E310B8BC0E7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282AA-0E5F-4C54-B5F2-70F149684517}">
      <dsp:nvSpPr>
        <dsp:cNvPr id="0" name=""/>
        <dsp:cNvSpPr/>
      </dsp:nvSpPr>
      <dsp:spPr>
        <a:xfrm>
          <a:off x="1686304" y="623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Secure Data Access - </a:t>
          </a:r>
          <a:r>
            <a:rPr lang="en-GB" sz="2500" kern="1200" dirty="0"/>
            <a:t>Sharing health data across borders while safeguarding patient privacy.</a:t>
          </a:r>
          <a:endParaRPr lang="en-US" sz="2500" kern="1200" dirty="0"/>
        </a:p>
      </dsp:txBody>
      <dsp:txXfrm>
        <a:off x="1686304" y="623"/>
        <a:ext cx="5530111" cy="1460003"/>
      </dsp:txXfrm>
    </dsp:sp>
    <dsp:sp modelId="{9DFF724A-23B2-4D02-BAE1-2934748FCF99}">
      <dsp:nvSpPr>
        <dsp:cNvPr id="0" name=""/>
        <dsp:cNvSpPr/>
      </dsp:nvSpPr>
      <dsp:spPr>
        <a:xfrm>
          <a:off x="0" y="1825628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28337A-5892-43AC-9FE7-EC7795A2F5C5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809FB4-9160-479D-8914-B140536734A7}">
      <dsp:nvSpPr>
        <dsp:cNvPr id="0" name=""/>
        <dsp:cNvSpPr/>
      </dsp:nvSpPr>
      <dsp:spPr>
        <a:xfrm>
          <a:off x="1686304" y="1825628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Research Utility - </a:t>
          </a:r>
          <a:r>
            <a:rPr lang="en-GB" sz="2500" kern="1200"/>
            <a:t>Improving data quality for personalized medicine.</a:t>
          </a:r>
          <a:endParaRPr lang="en-US" sz="2500" kern="1200"/>
        </a:p>
      </dsp:txBody>
      <dsp:txXfrm>
        <a:off x="1686304" y="1825628"/>
        <a:ext cx="5530111" cy="1460003"/>
      </dsp:txXfrm>
    </dsp:sp>
    <dsp:sp modelId="{6C50513E-ABDB-4A79-9D4E-FF987ED458DB}">
      <dsp:nvSpPr>
        <dsp:cNvPr id="0" name=""/>
        <dsp:cNvSpPr/>
      </dsp:nvSpPr>
      <dsp:spPr>
        <a:xfrm>
          <a:off x="0" y="3650632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23C9A4-66E8-439E-BD36-CEFCA69153A2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68B1F-EBA1-4434-A6C1-ED10BB692CC8}">
      <dsp:nvSpPr>
        <dsp:cNvPr id="0" name=""/>
        <dsp:cNvSpPr/>
      </dsp:nvSpPr>
      <dsp:spPr>
        <a:xfrm>
          <a:off x="1686304" y="3650632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Citizen Empowerment - </a:t>
          </a:r>
          <a:r>
            <a:rPr lang="en-GB" sz="2500" kern="1200"/>
            <a:t>Empowering patients to take an active role in managing their health.</a:t>
          </a:r>
          <a:endParaRPr lang="en-US" sz="2500" kern="1200"/>
        </a:p>
      </dsp:txBody>
      <dsp:txXfrm>
        <a:off x="1686304" y="3650632"/>
        <a:ext cx="5530111" cy="14600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863FA-C502-4A5E-B770-28199CA89A6D}">
      <dsp:nvSpPr>
        <dsp:cNvPr id="0" name=""/>
        <dsp:cNvSpPr/>
      </dsp:nvSpPr>
      <dsp:spPr>
        <a:xfrm>
          <a:off x="0" y="765948"/>
          <a:ext cx="2914649" cy="18508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C6196B-848D-4C46-9967-BC1F175A1630}">
      <dsp:nvSpPr>
        <dsp:cNvPr id="0" name=""/>
        <dsp:cNvSpPr/>
      </dsp:nvSpPr>
      <dsp:spPr>
        <a:xfrm>
          <a:off x="323850" y="1073605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Care Model - Home-Based Care - </a:t>
          </a:r>
          <a:r>
            <a:rPr lang="en-GB" sz="1800" kern="1200"/>
            <a:t>Redirecting care from large hospitals to local community health services through remote applications.</a:t>
          </a:r>
          <a:endParaRPr lang="en-US" sz="1800" kern="1200"/>
        </a:p>
      </dsp:txBody>
      <dsp:txXfrm>
        <a:off x="378058" y="1127813"/>
        <a:ext cx="2806233" cy="1742386"/>
      </dsp:txXfrm>
    </dsp:sp>
    <dsp:sp modelId="{2DE570A7-1FFB-41AB-84C1-43FD02EA65D3}">
      <dsp:nvSpPr>
        <dsp:cNvPr id="0" name=""/>
        <dsp:cNvSpPr/>
      </dsp:nvSpPr>
      <dsp:spPr>
        <a:xfrm>
          <a:off x="3562350" y="765948"/>
          <a:ext cx="2914649" cy="18508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42C06-AB13-4720-B4F4-EB097884A97E}">
      <dsp:nvSpPr>
        <dsp:cNvPr id="0" name=""/>
        <dsp:cNvSpPr/>
      </dsp:nvSpPr>
      <dsp:spPr>
        <a:xfrm>
          <a:off x="3886200" y="1073605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Regional Equity - Peer "Twinnings“ - </a:t>
          </a:r>
          <a:r>
            <a:rPr lang="en-GB" sz="1800" kern="1200"/>
            <a:t>Linking regions to implement established digital health solutions, avoiding the need to start from scratch.</a:t>
          </a:r>
          <a:endParaRPr lang="en-US" sz="1800" kern="1200"/>
        </a:p>
      </dsp:txBody>
      <dsp:txXfrm>
        <a:off x="3940408" y="1127813"/>
        <a:ext cx="2806233" cy="1742386"/>
      </dsp:txXfrm>
    </dsp:sp>
    <dsp:sp modelId="{A4792ACC-8913-4643-A2E2-1E677B7AC41C}">
      <dsp:nvSpPr>
        <dsp:cNvPr id="0" name=""/>
        <dsp:cNvSpPr/>
      </dsp:nvSpPr>
      <dsp:spPr>
        <a:xfrm>
          <a:off x="7124700" y="765948"/>
          <a:ext cx="2914649" cy="18508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C20F5-F0D9-43D1-9181-EF5E898C81E6}">
      <dsp:nvSpPr>
        <dsp:cNvPr id="0" name=""/>
        <dsp:cNvSpPr/>
      </dsp:nvSpPr>
      <dsp:spPr>
        <a:xfrm>
          <a:off x="7448549" y="1073605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Digital Literacy - Patient Advocacy - </a:t>
          </a:r>
          <a:r>
            <a:rPr lang="en-GB" sz="1800" kern="1200"/>
            <a:t>Enabling individuals to comprehend, control, and securely share their personal data.</a:t>
          </a:r>
          <a:endParaRPr lang="en-US" sz="1800" kern="1200"/>
        </a:p>
      </dsp:txBody>
      <dsp:txXfrm>
        <a:off x="7502757" y="1127813"/>
        <a:ext cx="2806233" cy="1742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921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395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684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5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420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141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763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770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06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136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1270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7496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DAEFA7-261F-C0A9-C0F8-CC9B066F55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4670661" cy="30308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b="1" dirty="0"/>
              <a:t>What is </a:t>
            </a:r>
            <a:r>
              <a:rPr lang="en-GB" sz="3800" b="1" dirty="0" err="1"/>
              <a:t>DigitalHealthEurope</a:t>
            </a:r>
            <a:r>
              <a:rPr lang="en-GB" sz="3800" b="1" dirty="0"/>
              <a:t>?</a:t>
            </a:r>
            <a:br>
              <a:rPr lang="en-GB" sz="3800" b="1" dirty="0"/>
            </a:br>
            <a:endParaRPr lang="en-GB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8495FF-E4D2-627F-AD9C-270950810D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4670660" cy="1287887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300" dirty="0"/>
              <a:t>A leading EU coordination initiative uniting regional health practices to speed up secure, citizen-focused digital transformation.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2AEA7-A24A-45A9-BF8F-D0AFF34D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30BF910-9DEE-65E0-42B7-9F5E88E255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33" r="2644" b="-1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686ED7-7FBB-57BA-9C35-9CFA7192C605}"/>
              </a:ext>
            </a:extLst>
          </p:cNvPr>
          <p:cNvSpPr txBox="1"/>
          <p:nvPr/>
        </p:nvSpPr>
        <p:spPr>
          <a:xfrm>
            <a:off x="1969478" y="6224954"/>
            <a:ext cx="2857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(Stefano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</a:t>
            </a:r>
          </a:p>
        </p:txBody>
      </p:sp>
    </p:spTree>
    <p:extLst>
      <p:ext uri="{BB962C8B-B14F-4D97-AF65-F5344CB8AC3E}">
        <p14:creationId xmlns:p14="http://schemas.microsoft.com/office/powerpoint/2010/main" val="1688369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404AA-145E-ACE6-B170-CF0E6EE6D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>
            <a:normAutofit/>
          </a:bodyPr>
          <a:lstStyle/>
          <a:p>
            <a:r>
              <a:rPr lang="en-GB" sz="3600" dirty="0"/>
              <a:t>Core Purpose &amp; Strategic Pillars</a:t>
            </a:r>
            <a:br>
              <a:rPr lang="en-GB" sz="3600" dirty="0"/>
            </a:br>
            <a:endParaRPr lang="en-GB" sz="36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46E9C7-77FD-E3A2-5164-2574D9BAC6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5060503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903A250-B151-DF39-1FCE-D0EA5DC5D684}"/>
              </a:ext>
            </a:extLst>
          </p:cNvPr>
          <p:cNvSpPr txBox="1"/>
          <p:nvPr/>
        </p:nvSpPr>
        <p:spPr>
          <a:xfrm>
            <a:off x="877824" y="4986528"/>
            <a:ext cx="2647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087D8B-2F07-2E23-7A5B-028B838DD773}"/>
              </a:ext>
            </a:extLst>
          </p:cNvPr>
          <p:cNvSpPr txBox="1"/>
          <p:nvPr/>
        </p:nvSpPr>
        <p:spPr>
          <a:xfrm>
            <a:off x="1418492" y="5568462"/>
            <a:ext cx="22221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(Odone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2019)</a:t>
            </a:r>
          </a:p>
        </p:txBody>
      </p:sp>
    </p:spTree>
    <p:extLst>
      <p:ext uri="{BB962C8B-B14F-4D97-AF65-F5344CB8AC3E}">
        <p14:creationId xmlns:p14="http://schemas.microsoft.com/office/powerpoint/2010/main" val="2013999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5BB01-9276-2869-2539-D5D9D4022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Impact on the Community</a:t>
            </a:r>
            <a:br>
              <a:rPr lang="en-GB" sz="3700" dirty="0"/>
            </a:br>
            <a:endParaRPr lang="en-GB" sz="37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D0AC14-D0C9-4829-B72F-3B97013C8B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7659613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DBCF99F-93B9-5857-ECC5-E29B9330ECEF}"/>
              </a:ext>
            </a:extLst>
          </p:cNvPr>
          <p:cNvSpPr txBox="1"/>
          <p:nvPr/>
        </p:nvSpPr>
        <p:spPr>
          <a:xfrm>
            <a:off x="656492" y="6208627"/>
            <a:ext cx="27553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(Wong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</a:t>
            </a:r>
          </a:p>
        </p:txBody>
      </p:sp>
    </p:spTree>
    <p:extLst>
      <p:ext uri="{BB962C8B-B14F-4D97-AF65-F5344CB8AC3E}">
        <p14:creationId xmlns:p14="http://schemas.microsoft.com/office/powerpoint/2010/main" val="2651377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DB5ED-5D5A-8CB9-4110-17222DE0E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76C48-25E3-8499-FC69-C31DCBECF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274277"/>
            <a:ext cx="10890928" cy="3925355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Stefano, G., Bengoa, R.,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Bowis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Harney, M., Bastian, H.,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Pinget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Leers, M., Stenvall, T. and Guldemond, N. (2022). The European health data space: A step towards digital and Integrated Care Systems.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Integrated Care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30(4), pp.363–372. doi:10.1108/JICA-11-2021-0059.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Odone, A., Buttigieg, S., Ricciardi, W., Azzopardi-Muscat, N. and Staines, A. (2019) ‘Public health digitalization in Europe: EUPHA vision, action and role in digital public health’,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Public Health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29(Supplement_3), pp. 28–35. Available at: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https://doi.org/10.1093/eurpub/ckz161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Wong, B.L.H.,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Maaß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Vodden, A., van Kessel, R., Sorbello, S., Buttigieg, S. and Odone, A. (2022) ‘The dawn of digital public health in Europe: Implications for public health policy and practice’,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Lancet Regional Health – Europe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14, article 100316. Available at: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https://doi.org/10.1016/j.lanepe.2022.100316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194534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393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Grandview Display</vt:lpstr>
      <vt:lpstr>Times New Roman</vt:lpstr>
      <vt:lpstr>DashVTI</vt:lpstr>
      <vt:lpstr>What is DigitalHealthEurope? </vt:lpstr>
      <vt:lpstr>Core Purpose &amp; Strategic Pillars </vt:lpstr>
      <vt:lpstr>Impact on the Community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Cristian Mutiu (2226929)</dc:creator>
  <cp:lastModifiedBy>Simona Ferraraccio</cp:lastModifiedBy>
  <cp:revision>2</cp:revision>
  <dcterms:created xsi:type="dcterms:W3CDTF">2026-10-20T10:17:15Z</dcterms:created>
  <dcterms:modified xsi:type="dcterms:W3CDTF">2026-10-20T10:57:56Z</dcterms:modified>
</cp:coreProperties>
</file>